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9144000"/>
  <p:notesSz cx="6858000" cy="9144000"/>
  <p:embeddedFontLst>
    <p:embeddedFont>
      <p:font typeface="Source Sans Pro"/>
      <p:regular r:id="rId49"/>
      <p:bold r:id="rId50"/>
      <p:italic r:id="rId51"/>
      <p:boldItalic r:id="rId52"/>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D0E20CA-F478-48DE-95CF-2B30E28E3396}">
  <a:tblStyle styleId="{6D0E20CA-F478-48DE-95CF-2B30E28E3396}" styleName="Table_0">
    <a:wholeTbl>
      <a:tcTxStyle b="off" i="off">
        <a:font>
          <a:latin typeface="Arial"/>
          <a:ea typeface="Arial"/>
          <a:cs typeface="Arial"/>
        </a:font>
        <a:schemeClr val="lt1"/>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12700">
              <a:solidFill>
                <a:schemeClr val="accent1"/>
              </a:solidFill>
              <a:prstDash val="solid"/>
              <a:round/>
              <a:headEnd len="med" w="med" type="none"/>
              <a:tailEnd len="med" w="med" type="none"/>
            </a:ln>
          </a:top>
          <a:bottom>
            <a:ln cap="flat" cmpd="sng" w="12700">
              <a:solidFill>
                <a:schemeClr val="accen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i="off"/>
    </a:lastCol>
    <a:firstCol>
      <a:tcTxStyle b="on" i="off"/>
    </a:firstCol>
    <a:lastRow>
      <a:tcTxStyle b="on" i="off"/>
      <a:tcStyle>
        <a:tcBdr>
          <a:top>
            <a:ln cap="flat" cmpd="sng" w="12700">
              <a:solidFill>
                <a:schemeClr val="accent1"/>
              </a:solidFill>
              <a:prstDash val="solid"/>
              <a:round/>
              <a:headEnd len="med" w="med" type="none"/>
              <a:tailEnd len="med" w="med" type="none"/>
            </a:ln>
          </a:top>
        </a:tcBdr>
        <a:fill>
          <a:solidFill>
            <a:srgbClr val="FFFFFF">
              <a:alpha val="0"/>
            </a:srgbClr>
          </a:solidFill>
        </a:fill>
      </a:tcStyle>
    </a:lastRow>
    <a:firstRow>
      <a:tcTxStyle b="on" i="off"/>
      <a:tcStyle>
        <a:tcBdr>
          <a:bottom>
            <a:ln cap="flat" cmpd="sng" w="12700">
              <a:solidFill>
                <a:schemeClr val="accent1"/>
              </a:solidFill>
              <a:prstDash val="solid"/>
              <a:round/>
              <a:headEnd len="med" w="med" type="none"/>
              <a:tailEnd len="med" w="med" type="none"/>
            </a:ln>
          </a:bottom>
        </a:tcBdr>
        <a:fill>
          <a:solidFill>
            <a:srgbClr val="FFFFFF">
              <a:alpha val="0"/>
            </a:srgbClr>
          </a:solidFill>
        </a:fill>
      </a:tcStyle>
    </a:firstRow>
  </a:tblStyle>
  <a:tblStyle styleId="{4E793EED-B1F4-4EA1-8C7E-8DC2D12D9C83}" styleName="Table_1">
    <a:wholeTbl>
      <a:tcTxStyle b="off" i="off">
        <a:font>
          <a:latin typeface="Arial"/>
          <a:ea typeface="Arial"/>
          <a:cs typeface="Arial"/>
        </a:font>
        <a:schemeClr val="lt1"/>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band1H>
      <a:tcStyle>
        <a:fill>
          <a:solidFill>
            <a:schemeClr val="lt1">
              <a:alpha val="20000"/>
            </a:schemeClr>
          </a:solidFill>
        </a:fill>
      </a:tcStyle>
    </a:band1H>
    <a:band1V>
      <a:tcStyle>
        <a:fill>
          <a:solidFill>
            <a:schemeClr val="lt1">
              <a:alpha val="20000"/>
            </a:schemeClr>
          </a:solidFill>
        </a:fill>
      </a:tcStyle>
    </a:band1V>
    <a:lastCol>
      <a:tcTxStyle b="on" i="off"/>
    </a:lastCol>
    <a:firstCol>
      <a:tcTxStyle b="on" i="off"/>
    </a:firstCol>
    <a:lastRow>
      <a:tcTxStyle b="on" i="off"/>
      <a:tcStyle>
        <a:tcBdr>
          <a:top>
            <a:ln cap="flat" cmpd="sng" w="12700">
              <a:solidFill>
                <a:schemeClr val="lt1"/>
              </a:solidFill>
              <a:prstDash val="solid"/>
              <a:round/>
              <a:headEnd len="med" w="med" type="none"/>
              <a:tailEnd len="med" w="med" type="none"/>
            </a:ln>
          </a:top>
        </a:tcBdr>
        <a:fill>
          <a:solidFill>
            <a:srgbClr val="FFFFFF">
              <a:alpha val="0"/>
            </a:srgbClr>
          </a:solidFill>
        </a:fill>
      </a:tcStyle>
    </a:lastRow>
    <a:firstRow>
      <a:tcTxStyle b="on" i="off"/>
      <a:tcStyle>
        <a:tcBdr>
          <a:bottom>
            <a:ln cap="flat" cmpd="sng" w="12700">
              <a:solidFill>
                <a:schemeClr val="lt1"/>
              </a:solidFill>
              <a:prstDash val="solid"/>
              <a:round/>
              <a:headEnd len="med" w="med" type="none"/>
              <a:tailEnd len="med" w="med" type="none"/>
            </a:ln>
          </a:bottom>
        </a:tcBdr>
        <a:fill>
          <a:solidFill>
            <a:srgbClr val="FFFFFF">
              <a:alpha val="0"/>
            </a:srgbClr>
          </a:solidFill>
        </a:fill>
      </a:tcStyle>
    </a:firstRow>
  </a:tblStyle>
  <a:tblStyle styleId="{6DA1579A-8DEE-4E59-A86F-C19AC82C880D}" styleName="Table_2">
    <a:wholeTbl>
      <a:tcTxStyle b="off" i="off">
        <a:font>
          <a:latin typeface="Arial"/>
          <a:ea typeface="Arial"/>
          <a:cs typeface="Arial"/>
        </a:font>
        <a:schemeClr val="lt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FFFFFF">
              <a:alpha val="0"/>
            </a:srgbClr>
          </a:solidFill>
        </a:fill>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SourceSans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ourceSansPro-italic.fntdata"/><Relationship Id="rId50" Type="http://schemas.openxmlformats.org/officeDocument/2006/relationships/font" Target="fonts/SourceSansPro-bold.fntdata"/><Relationship Id="rId52" Type="http://schemas.openxmlformats.org/officeDocument/2006/relationships/font" Target="fonts/SourceSans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200" u="none" cap="none" strike="noStrike">
                <a:solidFill>
                  <a:schemeClr val="dk1"/>
                </a:solidFill>
                <a:latin typeface="Calibri"/>
                <a:ea typeface="Calibri"/>
                <a:cs typeface="Calibri"/>
                <a:sym typeface="Calibri"/>
              </a:defRPr>
            </a:lvl2pPr>
            <a:lvl3pPr indent="0" marL="914400" marR="0" rtl="0" algn="l">
              <a:spcBef>
                <a:spcPts val="0"/>
              </a:spcBef>
              <a:defRPr b="0" baseline="0" i="0" sz="1200" u="none" cap="none" strike="noStrike">
                <a:solidFill>
                  <a:schemeClr val="dk1"/>
                </a:solidFill>
                <a:latin typeface="Calibri"/>
                <a:ea typeface="Calibri"/>
                <a:cs typeface="Calibri"/>
                <a:sym typeface="Calibri"/>
              </a:defRPr>
            </a:lvl3pPr>
            <a:lvl4pPr indent="0" marL="1371600" marR="0" rtl="0" algn="l">
              <a:spcBef>
                <a:spcPts val="0"/>
              </a:spcBef>
              <a:defRPr b="0" baseline="0" i="0" sz="1200" u="none" cap="none" strike="noStrike">
                <a:solidFill>
                  <a:schemeClr val="dk1"/>
                </a:solidFill>
                <a:latin typeface="Calibri"/>
                <a:ea typeface="Calibri"/>
                <a:cs typeface="Calibri"/>
                <a:sym typeface="Calibri"/>
              </a:defRPr>
            </a:lvl4pPr>
            <a:lvl5pPr indent="0" marL="1828800" marR="0" rtl="0" algn="l">
              <a:spcBef>
                <a:spcPts val="0"/>
              </a:spcBef>
              <a:defRPr b="0" baseline="0" i="0" sz="1200" u="none" cap="none" strike="noStrike">
                <a:solidFill>
                  <a:schemeClr val="dk1"/>
                </a:solidFill>
                <a:latin typeface="Calibri"/>
                <a:ea typeface="Calibri"/>
                <a:cs typeface="Calibri"/>
                <a:sym typeface="Calibri"/>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92" name="Shape 9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3" name="Shape 31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2"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KOURTNEY</a:t>
            </a:r>
          </a:p>
          <a:p>
            <a:pPr indent="0" lvl="2"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2"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Parameter that effect distance measurements are:</a:t>
            </a:r>
          </a:p>
          <a:p>
            <a:pPr indent="0" lvl="2"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Laser peak power, the divergence of the beam, the optics that will be used, the photo detector’s sensitivity to laser light and it’s bandwidth. Also the accuracy which breaks down to the shape of the pulse given of by the laser signal, and processing the signal.</a:t>
            </a:r>
          </a:p>
          <a:p>
            <a:pPr indent="0" lvl="2"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2"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Accuracy Increases with smaller pulse length, faster rise and fall time, and higher bandwidth of the detector</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14" name="Shape 31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1" name="Shape 33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KOURTNEY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MOSFET Driver N-Channel MOSFET switch make up the laser driver</a:t>
            </a:r>
          </a:p>
        </p:txBody>
      </p:sp>
      <p:sp>
        <p:nvSpPr>
          <p:cNvPr id="332" name="Shape 33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1" name="Shape 35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AARON</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Photodiode send current to transimpedance amplifier once it has been excited by laser light. </a:t>
            </a: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transimpedance amplifier then transforms that current into a voltage.</a:t>
            </a:r>
          </a:p>
        </p:txBody>
      </p:sp>
      <p:sp>
        <p:nvSpPr>
          <p:cNvPr id="352" name="Shape 35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5" name="Shape 36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The voltage then travels to the comparator.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If its over the threshold, it sends a positive voltage to the TDC chip telling the chip to stop counting, because the laser light has reached the photo detector.</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Propagation delay</a:t>
            </a:r>
          </a:p>
        </p:txBody>
      </p:sp>
      <p:sp>
        <p:nvSpPr>
          <p:cNvPr id="366" name="Shape 36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6" name="Shape 37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AARON</a:t>
            </a:r>
          </a:p>
        </p:txBody>
      </p:sp>
      <p:sp>
        <p:nvSpPr>
          <p:cNvPr id="377" name="Shape 37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6" name="Shape 3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AARON</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87" name="Shape 38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6" name="Shape 39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AARON</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97" name="Shape 39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6" name="Shape 40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KEITH</a:t>
            </a:r>
          </a:p>
        </p:txBody>
      </p:sp>
      <p:sp>
        <p:nvSpPr>
          <p:cNvPr id="407" name="Shape 40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6" name="Shape 466"/>
        <p:cNvGrpSpPr/>
        <p:nvPr/>
      </p:nvGrpSpPr>
      <p:grpSpPr>
        <a:xfrm>
          <a:off x="0" y="0"/>
          <a:ext cx="0" cy="0"/>
          <a:chOff x="0" y="0"/>
          <a:chExt cx="0" cy="0"/>
        </a:xfrm>
      </p:grpSpPr>
      <p:sp>
        <p:nvSpPr>
          <p:cNvPr id="467" name="Shape 4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68" name="Shape 46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KEITH</a:t>
            </a:r>
          </a:p>
        </p:txBody>
      </p:sp>
      <p:sp>
        <p:nvSpPr>
          <p:cNvPr id="469" name="Shape 46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2" name="Shape 502"/>
        <p:cNvGrpSpPr/>
        <p:nvPr/>
      </p:nvGrpSpPr>
      <p:grpSpPr>
        <a:xfrm>
          <a:off x="0" y="0"/>
          <a:ext cx="0" cy="0"/>
          <a:chOff x="0" y="0"/>
          <a:chExt cx="0" cy="0"/>
        </a:xfrm>
      </p:grpSpPr>
      <p:sp>
        <p:nvSpPr>
          <p:cNvPr id="503" name="Shape 5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4" name="Shape 50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KEITH</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Talk about frame design</a:t>
            </a:r>
          </a:p>
        </p:txBody>
      </p:sp>
      <p:sp>
        <p:nvSpPr>
          <p:cNvPr id="505" name="Shape 50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AARON</a:t>
            </a:r>
          </a:p>
        </p:txBody>
      </p:sp>
      <p:sp>
        <p:nvSpPr>
          <p:cNvPr id="99" name="Shape 9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1" name="Shape 51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KEITH</a:t>
            </a:r>
          </a:p>
        </p:txBody>
      </p:sp>
      <p:sp>
        <p:nvSpPr>
          <p:cNvPr id="512" name="Shape 51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8" name="Shape 518"/>
        <p:cNvGrpSpPr/>
        <p:nvPr/>
      </p:nvGrpSpPr>
      <p:grpSpPr>
        <a:xfrm>
          <a:off x="0" y="0"/>
          <a:ext cx="0" cy="0"/>
          <a:chOff x="0" y="0"/>
          <a:chExt cx="0" cy="0"/>
        </a:xfrm>
      </p:grpSpPr>
      <p:sp>
        <p:nvSpPr>
          <p:cNvPr id="519" name="Shape 5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20" name="Shape 52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KEITH</a:t>
            </a:r>
          </a:p>
        </p:txBody>
      </p:sp>
      <p:sp>
        <p:nvSpPr>
          <p:cNvPr id="521" name="Shape 52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4" name="Shape 53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KEITH</a:t>
            </a:r>
          </a:p>
        </p:txBody>
      </p:sp>
      <p:sp>
        <p:nvSpPr>
          <p:cNvPr id="535" name="Shape 53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5" name="Shape 54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JACKSON</a:t>
            </a:r>
          </a:p>
        </p:txBody>
      </p:sp>
      <p:sp>
        <p:nvSpPr>
          <p:cNvPr id="546" name="Shape 54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0" name="Shape 550"/>
        <p:cNvGrpSpPr/>
        <p:nvPr/>
      </p:nvGrpSpPr>
      <p:grpSpPr>
        <a:xfrm>
          <a:off x="0" y="0"/>
          <a:ext cx="0" cy="0"/>
          <a:chOff x="0" y="0"/>
          <a:chExt cx="0" cy="0"/>
        </a:xfrm>
      </p:grpSpPr>
      <p:sp>
        <p:nvSpPr>
          <p:cNvPr id="551" name="Shape 5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52" name="Shape 55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KEITH</a:t>
            </a:r>
          </a:p>
        </p:txBody>
      </p:sp>
      <p:sp>
        <p:nvSpPr>
          <p:cNvPr id="553" name="Shape 55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2" name="Shape 612"/>
        <p:cNvGrpSpPr/>
        <p:nvPr/>
      </p:nvGrpSpPr>
      <p:grpSpPr>
        <a:xfrm>
          <a:off x="0" y="0"/>
          <a:ext cx="0" cy="0"/>
          <a:chOff x="0" y="0"/>
          <a:chExt cx="0" cy="0"/>
        </a:xfrm>
      </p:grpSpPr>
      <p:sp>
        <p:nvSpPr>
          <p:cNvPr id="613" name="Shape 6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14" name="Shape 61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JACKSON</a:t>
            </a:r>
          </a:p>
        </p:txBody>
      </p:sp>
      <p:sp>
        <p:nvSpPr>
          <p:cNvPr id="615" name="Shape 61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5" name="Shape 625"/>
        <p:cNvGrpSpPr/>
        <p:nvPr/>
      </p:nvGrpSpPr>
      <p:grpSpPr>
        <a:xfrm>
          <a:off x="0" y="0"/>
          <a:ext cx="0" cy="0"/>
          <a:chOff x="0" y="0"/>
          <a:chExt cx="0" cy="0"/>
        </a:xfrm>
      </p:grpSpPr>
      <p:sp>
        <p:nvSpPr>
          <p:cNvPr id="626" name="Shape 6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7" name="Shape 62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KEITH</a:t>
            </a:r>
          </a:p>
        </p:txBody>
      </p:sp>
      <p:sp>
        <p:nvSpPr>
          <p:cNvPr id="628" name="Shape 62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34" name="Shape 63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JACKSON</a:t>
            </a:r>
          </a:p>
        </p:txBody>
      </p:sp>
      <p:sp>
        <p:nvSpPr>
          <p:cNvPr id="635" name="Shape 63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4" name="Shape 694"/>
        <p:cNvGrpSpPr/>
        <p:nvPr/>
      </p:nvGrpSpPr>
      <p:grpSpPr>
        <a:xfrm>
          <a:off x="0" y="0"/>
          <a:ext cx="0" cy="0"/>
          <a:chOff x="0" y="0"/>
          <a:chExt cx="0" cy="0"/>
        </a:xfrm>
      </p:grpSpPr>
      <p:sp>
        <p:nvSpPr>
          <p:cNvPr id="695" name="Shape 6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6" name="Shape 69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JACKSON</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697" name="Shape 69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0" name="Shape 720"/>
        <p:cNvGrpSpPr/>
        <p:nvPr/>
      </p:nvGrpSpPr>
      <p:grpSpPr>
        <a:xfrm>
          <a:off x="0" y="0"/>
          <a:ext cx="0" cy="0"/>
          <a:chOff x="0" y="0"/>
          <a:chExt cx="0" cy="0"/>
        </a:xfrm>
      </p:grpSpPr>
      <p:sp>
        <p:nvSpPr>
          <p:cNvPr id="721" name="Shape 7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2" name="Shape 7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JACKSON</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723" name="Shape 72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KOURTNEY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Financial – we are paying out of our own pockets</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IEC – International Electrotechnical Commision</a:t>
            </a:r>
          </a:p>
        </p:txBody>
      </p:sp>
      <p:sp>
        <p:nvSpPr>
          <p:cNvPr id="106" name="Shape 1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7" name="Shape 727"/>
        <p:cNvGrpSpPr/>
        <p:nvPr/>
      </p:nvGrpSpPr>
      <p:grpSpPr>
        <a:xfrm>
          <a:off x="0" y="0"/>
          <a:ext cx="0" cy="0"/>
          <a:chOff x="0" y="0"/>
          <a:chExt cx="0" cy="0"/>
        </a:xfrm>
      </p:grpSpPr>
      <p:sp>
        <p:nvSpPr>
          <p:cNvPr id="728" name="Shape 7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9" name="Shape 7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JACKSON</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730" name="Shape 73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5" name="Shape 735"/>
        <p:cNvGrpSpPr/>
        <p:nvPr/>
      </p:nvGrpSpPr>
      <p:grpSpPr>
        <a:xfrm>
          <a:off x="0" y="0"/>
          <a:ext cx="0" cy="0"/>
          <a:chOff x="0" y="0"/>
          <a:chExt cx="0" cy="0"/>
        </a:xfrm>
      </p:grpSpPr>
      <p:sp>
        <p:nvSpPr>
          <p:cNvPr id="736" name="Shape 7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737" name="Shape 7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1" name="Shape 741"/>
        <p:cNvGrpSpPr/>
        <p:nvPr/>
      </p:nvGrpSpPr>
      <p:grpSpPr>
        <a:xfrm>
          <a:off x="0" y="0"/>
          <a:ext cx="0" cy="0"/>
          <a:chOff x="0" y="0"/>
          <a:chExt cx="0" cy="0"/>
        </a:xfrm>
      </p:grpSpPr>
      <p:sp>
        <p:nvSpPr>
          <p:cNvPr id="742" name="Shape 7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43" name="Shape 7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JACKSON</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744" name="Shape 74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1" name="Shape 761"/>
        <p:cNvGrpSpPr/>
        <p:nvPr/>
      </p:nvGrpSpPr>
      <p:grpSpPr>
        <a:xfrm>
          <a:off x="0" y="0"/>
          <a:ext cx="0" cy="0"/>
          <a:chOff x="0" y="0"/>
          <a:chExt cx="0" cy="0"/>
        </a:xfrm>
      </p:grpSpPr>
      <p:sp>
        <p:nvSpPr>
          <p:cNvPr id="762" name="Shape 7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63" name="Shape 76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JACKSON</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764" name="Shape 76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8" name="Shape 768"/>
        <p:cNvGrpSpPr/>
        <p:nvPr/>
      </p:nvGrpSpPr>
      <p:grpSpPr>
        <a:xfrm>
          <a:off x="0" y="0"/>
          <a:ext cx="0" cy="0"/>
          <a:chOff x="0" y="0"/>
          <a:chExt cx="0" cy="0"/>
        </a:xfrm>
      </p:grpSpPr>
      <p:sp>
        <p:nvSpPr>
          <p:cNvPr id="769" name="Shape 7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70" name="Shape 77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JACKSON</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771" name="Shape 77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5" name="Shape 775"/>
        <p:cNvGrpSpPr/>
        <p:nvPr/>
      </p:nvGrpSpPr>
      <p:grpSpPr>
        <a:xfrm>
          <a:off x="0" y="0"/>
          <a:ext cx="0" cy="0"/>
          <a:chOff x="0" y="0"/>
          <a:chExt cx="0" cy="0"/>
        </a:xfrm>
      </p:grpSpPr>
      <p:sp>
        <p:nvSpPr>
          <p:cNvPr id="776" name="Shape 7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77" name="Shape 77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AARON</a:t>
            </a:r>
          </a:p>
        </p:txBody>
      </p:sp>
      <p:sp>
        <p:nvSpPr>
          <p:cNvPr id="778" name="Shape 77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3" name="Shape 783"/>
        <p:cNvGrpSpPr/>
        <p:nvPr/>
      </p:nvGrpSpPr>
      <p:grpSpPr>
        <a:xfrm>
          <a:off x="0" y="0"/>
          <a:ext cx="0" cy="0"/>
          <a:chOff x="0" y="0"/>
          <a:chExt cx="0" cy="0"/>
        </a:xfrm>
      </p:grpSpPr>
      <p:sp>
        <p:nvSpPr>
          <p:cNvPr id="784" name="Shape 7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85" name="Shape 78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AARON</a:t>
            </a:r>
          </a:p>
        </p:txBody>
      </p:sp>
      <p:sp>
        <p:nvSpPr>
          <p:cNvPr id="786" name="Shape 78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3" name="Shape 793"/>
        <p:cNvGrpSpPr/>
        <p:nvPr/>
      </p:nvGrpSpPr>
      <p:grpSpPr>
        <a:xfrm>
          <a:off x="0" y="0"/>
          <a:ext cx="0" cy="0"/>
          <a:chOff x="0" y="0"/>
          <a:chExt cx="0" cy="0"/>
        </a:xfrm>
      </p:grpSpPr>
      <p:sp>
        <p:nvSpPr>
          <p:cNvPr id="794" name="Shape 7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95" name="Shape 7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AARON</a:t>
            </a:r>
          </a:p>
        </p:txBody>
      </p:sp>
      <p:sp>
        <p:nvSpPr>
          <p:cNvPr id="796" name="Shape 7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0" name="Shape 800"/>
        <p:cNvGrpSpPr/>
        <p:nvPr/>
      </p:nvGrpSpPr>
      <p:grpSpPr>
        <a:xfrm>
          <a:off x="0" y="0"/>
          <a:ext cx="0" cy="0"/>
          <a:chOff x="0" y="0"/>
          <a:chExt cx="0" cy="0"/>
        </a:xfrm>
      </p:grpSpPr>
      <p:sp>
        <p:nvSpPr>
          <p:cNvPr id="801" name="Shape 8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02" name="Shape 80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JACKSON</a:t>
            </a:r>
          </a:p>
        </p:txBody>
      </p:sp>
      <p:sp>
        <p:nvSpPr>
          <p:cNvPr id="803" name="Shape 8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7" name="Shape 807"/>
        <p:cNvGrpSpPr/>
        <p:nvPr/>
      </p:nvGrpSpPr>
      <p:grpSpPr>
        <a:xfrm>
          <a:off x="0" y="0"/>
          <a:ext cx="0" cy="0"/>
          <a:chOff x="0" y="0"/>
          <a:chExt cx="0" cy="0"/>
        </a:xfrm>
      </p:grpSpPr>
      <p:sp>
        <p:nvSpPr>
          <p:cNvPr id="808" name="Shape 8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09" name="Shape 8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KOURTNEY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Goal not to exceed $200/person = total $800.</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810" name="Shape 8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228600" lvl="0" marL="228600" marR="0" rtl="0" algn="l">
              <a:lnSpc>
                <a:spcPct val="100000"/>
              </a:lnSpc>
              <a:spcBef>
                <a:spcPts val="0"/>
              </a:spcBef>
              <a:spcAft>
                <a:spcPts val="0"/>
              </a:spcAft>
              <a:buClr>
                <a:schemeClr val="dk1"/>
              </a:buClr>
              <a:buSzPct val="100000"/>
              <a:buFont typeface="Calibri"/>
              <a:buAutoNum type="arabicPeriod"/>
            </a:pPr>
            <a:r>
              <a:rPr b="0" baseline="0" i="0" lang="en-US" sz="1200" u="none" cap="none" strike="noStrike">
                <a:solidFill>
                  <a:schemeClr val="dk1"/>
                </a:solidFill>
                <a:latin typeface="Calibri"/>
                <a:ea typeface="Calibri"/>
                <a:cs typeface="Calibri"/>
                <a:sym typeface="Calibri"/>
              </a:rPr>
              <a:t>KOURTNEY</a:t>
            </a:r>
          </a:p>
          <a:p>
            <a:pPr indent="-152400" lvl="0" marL="22860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152400" lvl="0" marL="22860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228600" lvl="0" marL="228600" marR="0" rtl="0" algn="l">
              <a:spcBef>
                <a:spcPts val="0"/>
              </a:spcBef>
              <a:buClr>
                <a:schemeClr val="dk1"/>
              </a:buClr>
              <a:buSzPct val="100000"/>
              <a:buFont typeface="Calibri"/>
              <a:buAutoNum type="arabicPeriod"/>
            </a:pPr>
            <a:r>
              <a:rPr b="0" baseline="0" i="0" lang="en-US" sz="1200" u="none" cap="none" strike="noStrike">
                <a:solidFill>
                  <a:schemeClr val="dk1"/>
                </a:solidFill>
                <a:latin typeface="Calibri"/>
                <a:ea typeface="Calibri"/>
                <a:cs typeface="Calibri"/>
                <a:sym typeface="Calibri"/>
              </a:rPr>
              <a:t>By calculating the amount of time it takes for the light to hit the target and bounce back to the device.</a:t>
            </a:r>
          </a:p>
          <a:p>
            <a:pPr indent="-228600" lvl="0" marL="228600" marR="0" rtl="0" algn="l">
              <a:spcBef>
                <a:spcPts val="0"/>
              </a:spcBef>
              <a:buClr>
                <a:schemeClr val="dk1"/>
              </a:buClr>
              <a:buSzPct val="100000"/>
              <a:buFont typeface="Calibri"/>
              <a:buAutoNum type="arabicPeriod"/>
            </a:pPr>
            <a:r>
              <a:rPr b="0" baseline="0" i="0" lang="en-US" sz="1200" u="none" cap="none" strike="noStrike">
                <a:solidFill>
                  <a:schemeClr val="dk1"/>
                </a:solidFill>
                <a:latin typeface="Calibri"/>
                <a:ea typeface="Calibri"/>
                <a:cs typeface="Calibri"/>
                <a:sym typeface="Calibri"/>
              </a:rPr>
              <a:t>Explain the functions of each.</a:t>
            </a:r>
          </a:p>
          <a:p>
            <a:pPr indent="-228600" lvl="0" marL="228600" marR="0" rtl="0" algn="l">
              <a:spcBef>
                <a:spcPts val="0"/>
              </a:spcBef>
              <a:buClr>
                <a:schemeClr val="dk1"/>
              </a:buClr>
              <a:buSzPct val="100000"/>
              <a:buFont typeface="Calibri"/>
              <a:buAutoNum type="arabicPeriod"/>
            </a:pPr>
            <a:r>
              <a:rPr b="0" baseline="0" i="0" lang="en-US" sz="1200" u="none" cap="none" strike="noStrike">
                <a:solidFill>
                  <a:schemeClr val="dk1"/>
                </a:solidFill>
                <a:latin typeface="Calibri"/>
                <a:ea typeface="Calibri"/>
                <a:cs typeface="Calibri"/>
                <a:sym typeface="Calibri"/>
              </a:rPr>
              <a:t>Visualization and gaming:</a:t>
            </a:r>
          </a:p>
          <a:p>
            <a:pPr indent="-228600" lvl="1" marL="685800" marR="0" rtl="0" algn="l">
              <a:spcBef>
                <a:spcPts val="0"/>
              </a:spcBef>
              <a:buClr>
                <a:schemeClr val="dk1"/>
              </a:buClr>
              <a:buSzPct val="100000"/>
              <a:buFont typeface="Calibri"/>
              <a:buAutoNum type="arabicPeriod"/>
            </a:pPr>
            <a:r>
              <a:rPr b="0" baseline="0" i="0" lang="en-US" sz="1200" u="none" cap="none" strike="noStrike">
                <a:solidFill>
                  <a:schemeClr val="dk1"/>
                </a:solidFill>
                <a:latin typeface="Calibri"/>
                <a:ea typeface="Calibri"/>
                <a:cs typeface="Calibri"/>
                <a:sym typeface="Calibri"/>
              </a:rPr>
              <a:t>Lidar allows any physical object to be re-created on a computer. Once digitized, they can be manipulated with different software to create highly detailed environments (cities, landscapes, race tracks) in a very short amount of time.</a:t>
            </a:r>
          </a:p>
          <a:p>
            <a:pPr indent="-228600" lvl="1" marL="685800" marR="0" rtl="0" algn="l">
              <a:spcBef>
                <a:spcPts val="0"/>
              </a:spcBef>
              <a:buClr>
                <a:schemeClr val="dk1"/>
              </a:buClr>
              <a:buSzPct val="100000"/>
              <a:buFont typeface="Calibri"/>
              <a:buAutoNum type="arabicPeriod"/>
            </a:pPr>
            <a:r>
              <a:rPr b="0" baseline="0" i="0" lang="en-US" sz="1200" u="none" cap="none" strike="noStrike">
                <a:solidFill>
                  <a:schemeClr val="dk1"/>
                </a:solidFill>
                <a:latin typeface="Calibri"/>
                <a:ea typeface="Calibri"/>
                <a:cs typeface="Calibri"/>
                <a:sym typeface="Calibri"/>
              </a:rPr>
              <a:t>Video games like NBA live and Tiger Woods PGA Tour use Lidar technologies to digitize real-life scenes.</a:t>
            </a:r>
          </a:p>
          <a:p>
            <a:pPr indent="-228600" lvl="1" marL="685800" marR="0" rtl="0" algn="l">
              <a:spcBef>
                <a:spcPts val="0"/>
              </a:spcBef>
              <a:buClr>
                <a:schemeClr val="dk1"/>
              </a:buClr>
              <a:buSzPct val="100000"/>
              <a:buFont typeface="Calibri"/>
              <a:buAutoNum type="arabicPeriod"/>
            </a:pPr>
            <a:r>
              <a:rPr b="0" baseline="0" i="0" lang="en-US" sz="1200" u="none" cap="none" strike="noStrike">
                <a:solidFill>
                  <a:schemeClr val="dk1"/>
                </a:solidFill>
                <a:latin typeface="Calibri"/>
                <a:ea typeface="Calibri"/>
                <a:cs typeface="Calibri"/>
                <a:sym typeface="Calibri"/>
              </a:rPr>
              <a:t>Lidar systems can be used to scan scenes of accidents or crimes so that the scene can be accurately recorded and cleared. </a:t>
            </a:r>
          </a:p>
          <a:p>
            <a:pPr indent="-228600" lvl="1" marL="685800" marR="0" rtl="0" algn="l">
              <a:spcBef>
                <a:spcPts val="0"/>
              </a:spcBef>
              <a:buClr>
                <a:schemeClr val="dk1"/>
              </a:buClr>
              <a:buSzPct val="100000"/>
              <a:buFont typeface="Calibri"/>
              <a:buAutoNum type="arabicPeriod"/>
            </a:pPr>
            <a:r>
              <a:rPr b="0" baseline="0" i="0" lang="en-US" sz="1200" u="none" cap="none" strike="noStrike">
                <a:solidFill>
                  <a:schemeClr val="dk1"/>
                </a:solidFill>
                <a:latin typeface="Calibri"/>
                <a:ea typeface="Calibri"/>
                <a:cs typeface="Calibri"/>
                <a:sym typeface="Calibri"/>
              </a:rPr>
              <a:t>Autonomous cars, like the Google Chauffeur, uses lidar to create 3D maps of its surrounding environment, combines them with high-resolution maps, and determines the exact details.</a:t>
            </a:r>
          </a:p>
          <a:p>
            <a:pPr indent="-152400" lvl="1" marL="68580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152400" lvl="0" marL="22860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113" name="Shape 11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4" name="Shape 814"/>
        <p:cNvGrpSpPr/>
        <p:nvPr/>
      </p:nvGrpSpPr>
      <p:grpSpPr>
        <a:xfrm>
          <a:off x="0" y="0"/>
          <a:ext cx="0" cy="0"/>
          <a:chOff x="0" y="0"/>
          <a:chExt cx="0" cy="0"/>
        </a:xfrm>
      </p:grpSpPr>
      <p:sp>
        <p:nvSpPr>
          <p:cNvPr id="815" name="Shape 8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16" name="Shape 81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KOURTNEY</a:t>
            </a:r>
          </a:p>
        </p:txBody>
      </p:sp>
      <p:sp>
        <p:nvSpPr>
          <p:cNvPr id="817" name="Shape 81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1" name="Shape 821"/>
        <p:cNvGrpSpPr/>
        <p:nvPr/>
      </p:nvGrpSpPr>
      <p:grpSpPr>
        <a:xfrm>
          <a:off x="0" y="0"/>
          <a:ext cx="0" cy="0"/>
          <a:chOff x="0" y="0"/>
          <a:chExt cx="0" cy="0"/>
        </a:xfrm>
      </p:grpSpPr>
      <p:sp>
        <p:nvSpPr>
          <p:cNvPr id="822" name="Shape 8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23" name="Shape 82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lt1"/>
                </a:solidFill>
                <a:latin typeface="Calibri"/>
                <a:ea typeface="Calibri"/>
                <a:cs typeface="Calibri"/>
                <a:sym typeface="Calibri"/>
              </a:rPr>
              <a:t>KOURTNEY</a:t>
            </a:r>
          </a:p>
          <a:p>
            <a:pPr indent="0" lvl="0" marL="0" marR="0" rtl="0" algn="l">
              <a:spcBef>
                <a:spcPts val="0"/>
              </a:spcBef>
              <a:buNone/>
            </a:pPr>
            <a:r>
              <a:t/>
            </a:r>
            <a:endParaRPr b="0" baseline="0" i="0" sz="1200" u="none" cap="none" strike="noStrike">
              <a:solidFill>
                <a:schemeClr val="lt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lt1"/>
                </a:solidFill>
                <a:latin typeface="Calibri"/>
                <a:ea typeface="Calibri"/>
                <a:cs typeface="Calibri"/>
                <a:sym typeface="Calibri"/>
              </a:rPr>
              <a:t>The black represents everything we have accomplished in the last three months. The while is what we are currently working on throughout this month. The red signifies what we plan to accomplish within the last two months as we reach the total completion of our project.</a:t>
            </a:r>
          </a:p>
        </p:txBody>
      </p:sp>
      <p:sp>
        <p:nvSpPr>
          <p:cNvPr id="824" name="Shape 82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8" name="Shape 828"/>
        <p:cNvGrpSpPr/>
        <p:nvPr/>
      </p:nvGrpSpPr>
      <p:grpSpPr>
        <a:xfrm>
          <a:off x="0" y="0"/>
          <a:ext cx="0" cy="0"/>
          <a:chOff x="0" y="0"/>
          <a:chExt cx="0" cy="0"/>
        </a:xfrm>
      </p:grpSpPr>
      <p:sp>
        <p:nvSpPr>
          <p:cNvPr id="829" name="Shape 8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30" name="Shape 83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AARON</a:t>
            </a:r>
          </a:p>
        </p:txBody>
      </p:sp>
      <p:sp>
        <p:nvSpPr>
          <p:cNvPr id="831" name="Shape 83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5" name="Shape 835"/>
        <p:cNvGrpSpPr/>
        <p:nvPr/>
      </p:nvGrpSpPr>
      <p:grpSpPr>
        <a:xfrm>
          <a:off x="0" y="0"/>
          <a:ext cx="0" cy="0"/>
          <a:chOff x="0" y="0"/>
          <a:chExt cx="0" cy="0"/>
        </a:xfrm>
      </p:grpSpPr>
      <p:sp>
        <p:nvSpPr>
          <p:cNvPr id="836" name="Shape 8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37" name="Shape 83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838" name="Shape 83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KOURTNEY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21" name="Shape 12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KOURTNEY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82" name="Shape 18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3" name="Shape 2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KOURTNEY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Talk about how the three ways to measure distance are different</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44" name="Shape 24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0" name="Shape 25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KOURTNEY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51" name="Shape 25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5" name="Shape 3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KOURTNEY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06" name="Shape 3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457200" y="274637"/>
            <a:ext cx="7467600" cy="1143000"/>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x="457200" y="1600200"/>
            <a:ext cx="7467600" cy="4525963"/>
          </a:xfrm>
          <a:prstGeom prst="rect">
            <a:avLst/>
          </a:prstGeom>
          <a:noFill/>
          <a:ln>
            <a:noFill/>
          </a:ln>
        </p:spPr>
        <p:txBody>
          <a:bodyPr anchorCtr="0" anchor="t" bIns="91425" lIns="91425" rIns="91425" tIns="91425"/>
          <a:lstStyle>
            <a:lvl1pPr indent="-242823" marL="420624" rtl="0" algn="l">
              <a:spcBef>
                <a:spcPts val="600"/>
              </a:spcBef>
              <a:buClr>
                <a:schemeClr val="accent1"/>
              </a:buClr>
              <a:buFont typeface="Noto Sans Symbols"/>
              <a:buChar char="⦿"/>
              <a:defRPr sz="3000">
                <a:solidFill>
                  <a:schemeClr val="lt1"/>
                </a:solidFill>
                <a:latin typeface="Arial"/>
                <a:ea typeface="Arial"/>
                <a:cs typeface="Arial"/>
                <a:sym typeface="Arial"/>
              </a:defRPr>
            </a:lvl1pPr>
            <a:lvl2pPr indent="-129286" marL="722376" rtl="0" algn="l">
              <a:spcBef>
                <a:spcPts val="520"/>
              </a:spcBef>
              <a:buClr>
                <a:schemeClr val="accent1"/>
              </a:buClr>
              <a:buFont typeface="Noto Sans Symbols"/>
              <a:buChar char="●"/>
              <a:defRPr sz="2600">
                <a:solidFill>
                  <a:schemeClr val="lt1"/>
                </a:solidFill>
                <a:latin typeface="Arial"/>
                <a:ea typeface="Arial"/>
                <a:cs typeface="Arial"/>
                <a:sym typeface="Arial"/>
              </a:defRPr>
            </a:lvl2pPr>
            <a:lvl3pPr indent="-127000" marL="1005839" rtl="0" algn="l">
              <a:spcBef>
                <a:spcPts val="480"/>
              </a:spcBef>
              <a:buClr>
                <a:schemeClr val="accent2"/>
              </a:buClr>
              <a:buFont typeface="Arial"/>
              <a:buChar char="○"/>
              <a:defRPr sz="2400">
                <a:solidFill>
                  <a:schemeClr val="lt1"/>
                </a:solidFill>
                <a:latin typeface="Arial"/>
                <a:ea typeface="Arial"/>
                <a:cs typeface="Arial"/>
                <a:sym typeface="Arial"/>
              </a:defRPr>
            </a:lvl3pPr>
            <a:lvl4pPr indent="-124460" marL="1280160" rtl="0" algn="l">
              <a:spcBef>
                <a:spcPts val="400"/>
              </a:spcBef>
              <a:buClr>
                <a:schemeClr val="accent3"/>
              </a:buClr>
              <a:buFont typeface="Noto Sans Symbols"/>
              <a:buChar char="●"/>
              <a:defRPr sz="2000">
                <a:solidFill>
                  <a:schemeClr val="lt1"/>
                </a:solidFill>
                <a:latin typeface="Arial"/>
                <a:ea typeface="Arial"/>
                <a:cs typeface="Arial"/>
                <a:sym typeface="Arial"/>
              </a:defRPr>
            </a:lvl4pPr>
            <a:lvl5pPr indent="-68072" marL="1490472" rtl="0" algn="l">
              <a:spcBef>
                <a:spcPts val="400"/>
              </a:spcBef>
              <a:buClr>
                <a:schemeClr val="accent4"/>
              </a:buClr>
              <a:buFont typeface="Arial"/>
              <a:buChar char="-"/>
              <a:defRPr sz="2000">
                <a:solidFill>
                  <a:schemeClr val="lt1"/>
                </a:solidFill>
                <a:latin typeface="Arial"/>
                <a:ea typeface="Arial"/>
                <a:cs typeface="Arial"/>
                <a:sym typeface="Arial"/>
              </a:defRPr>
            </a:lvl5pPr>
            <a:lvl6pPr indent="-62483" marL="1700784" rtl="0" algn="l">
              <a:spcBef>
                <a:spcPts val="400"/>
              </a:spcBef>
              <a:buClr>
                <a:schemeClr val="accent5"/>
              </a:buClr>
              <a:buFont typeface="Arial"/>
              <a:buChar char="-"/>
              <a:defRPr baseline="0" sz="2000">
                <a:solidFill>
                  <a:schemeClr val="lt1"/>
                </a:solidFill>
                <a:latin typeface="Arial"/>
                <a:ea typeface="Arial"/>
                <a:cs typeface="Arial"/>
                <a:sym typeface="Arial"/>
              </a:defRPr>
            </a:lvl6pPr>
            <a:lvl7pPr indent="-78739" marL="1920240" rtl="0" algn="l">
              <a:spcBef>
                <a:spcPts val="360"/>
              </a:spcBef>
              <a:buClr>
                <a:schemeClr val="accent6"/>
              </a:buClr>
              <a:buFont typeface="Arial"/>
              <a:buChar char="•"/>
              <a:defRPr baseline="0" sz="1800">
                <a:solidFill>
                  <a:schemeClr val="lt1"/>
                </a:solidFill>
                <a:latin typeface="Arial"/>
                <a:ea typeface="Arial"/>
                <a:cs typeface="Arial"/>
                <a:sym typeface="Arial"/>
              </a:defRPr>
            </a:lvl7pPr>
            <a:lvl8pPr indent="-82295" marL="2139696" rtl="0" algn="l">
              <a:spcBef>
                <a:spcPts val="320"/>
              </a:spcBef>
              <a:buClr>
                <a:schemeClr val="accent6"/>
              </a:buClr>
              <a:buFont typeface="Arial"/>
              <a:buChar char="▪"/>
              <a:defRPr sz="1600">
                <a:solidFill>
                  <a:schemeClr val="lt1"/>
                </a:solidFill>
                <a:latin typeface="Arial"/>
                <a:ea typeface="Arial"/>
                <a:cs typeface="Arial"/>
                <a:sym typeface="Arial"/>
              </a:defRPr>
            </a:lvl8pPr>
            <a:lvl9pPr indent="-83820" marL="2331720" rtl="0" algn="l">
              <a:spcBef>
                <a:spcPts val="320"/>
              </a:spcBef>
              <a:buClr>
                <a:schemeClr val="accent6"/>
              </a:buClr>
              <a:buFont typeface="Arial"/>
              <a:buChar char="•"/>
              <a:defRPr sz="1600">
                <a:solidFill>
                  <a:schemeClr val="lt1"/>
                </a:solidFill>
                <a:latin typeface="Arial"/>
                <a:ea typeface="Arial"/>
                <a:cs typeface="Arial"/>
                <a:sym typeface="Arial"/>
              </a:defRPr>
            </a:lvl9pPr>
          </a:lstStyle>
          <a:p/>
        </p:txBody>
      </p:sp>
      <p:sp>
        <p:nvSpPr>
          <p:cNvPr id="19" name="Shape 19"/>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20" name="Shape 20"/>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21" name="Shape 21"/>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7" name="Shape 77"/>
        <p:cNvGrpSpPr/>
        <p:nvPr/>
      </p:nvGrpSpPr>
      <p:grpSpPr>
        <a:xfrm>
          <a:off x="0" y="0"/>
          <a:ext cx="0" cy="0"/>
          <a:chOff x="0" y="0"/>
          <a:chExt cx="0" cy="0"/>
        </a:xfrm>
      </p:grpSpPr>
      <p:sp>
        <p:nvSpPr>
          <p:cNvPr id="78" name="Shape 78"/>
          <p:cNvSpPr txBox="1"/>
          <p:nvPr>
            <p:ph type="title"/>
          </p:nvPr>
        </p:nvSpPr>
        <p:spPr>
          <a:xfrm>
            <a:off x="457200" y="274637"/>
            <a:ext cx="7467600" cy="1143000"/>
          </a:xfrm>
          <a:prstGeom prst="rect">
            <a:avLst/>
          </a:prstGeom>
          <a:noFill/>
          <a:ln>
            <a:noFill/>
          </a:ln>
        </p:spPr>
        <p:txBody>
          <a:bodyPr anchorCtr="0" anchor="ctr" bIns="91425" lIns="91425" rIns="91425" tIns="91425"/>
          <a:lstStyle>
            <a:lvl1pPr rtl="0" algn="l">
              <a:spcBef>
                <a:spcPts val="0"/>
              </a:spcBef>
              <a:buClr>
                <a:schemeClr val="lt1"/>
              </a:buClr>
              <a:buFont typeface="Source Sans Pro"/>
              <a:buNone/>
              <a:defRPr sz="4600">
                <a:solidFill>
                  <a:schemeClr val="lt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 type="body"/>
          </p:nvPr>
        </p:nvSpPr>
        <p:spPr>
          <a:xfrm rot="5400000">
            <a:off x="1928018" y="129381"/>
            <a:ext cx="4525963" cy="7467600"/>
          </a:xfrm>
          <a:prstGeom prst="rect">
            <a:avLst/>
          </a:prstGeom>
          <a:noFill/>
          <a:ln>
            <a:noFill/>
          </a:ln>
        </p:spPr>
        <p:txBody>
          <a:bodyPr anchorCtr="0" anchor="t" bIns="91425" lIns="91425" rIns="91425" tIns="91425"/>
          <a:lstStyle>
            <a:lvl1pPr indent="-242823" marL="420624" rtl="0" algn="l">
              <a:spcBef>
                <a:spcPts val="600"/>
              </a:spcBef>
              <a:buClr>
                <a:schemeClr val="accent1"/>
              </a:buClr>
              <a:buFont typeface="Noto Sans Symbols"/>
              <a:buChar char="⦿"/>
              <a:defRPr sz="3000">
                <a:solidFill>
                  <a:schemeClr val="lt1"/>
                </a:solidFill>
                <a:latin typeface="Arial"/>
                <a:ea typeface="Arial"/>
                <a:cs typeface="Arial"/>
                <a:sym typeface="Arial"/>
              </a:defRPr>
            </a:lvl1pPr>
            <a:lvl2pPr indent="-129286" marL="722376" rtl="0" algn="l">
              <a:spcBef>
                <a:spcPts val="520"/>
              </a:spcBef>
              <a:buClr>
                <a:schemeClr val="accent1"/>
              </a:buClr>
              <a:buFont typeface="Noto Sans Symbols"/>
              <a:buChar char="●"/>
              <a:defRPr sz="2600">
                <a:solidFill>
                  <a:schemeClr val="lt1"/>
                </a:solidFill>
                <a:latin typeface="Arial"/>
                <a:ea typeface="Arial"/>
                <a:cs typeface="Arial"/>
                <a:sym typeface="Arial"/>
              </a:defRPr>
            </a:lvl2pPr>
            <a:lvl3pPr indent="-127000" marL="1005839" rtl="0" algn="l">
              <a:spcBef>
                <a:spcPts val="480"/>
              </a:spcBef>
              <a:buClr>
                <a:schemeClr val="accent2"/>
              </a:buClr>
              <a:buFont typeface="Arial"/>
              <a:buChar char="○"/>
              <a:defRPr sz="2400">
                <a:solidFill>
                  <a:schemeClr val="lt1"/>
                </a:solidFill>
                <a:latin typeface="Arial"/>
                <a:ea typeface="Arial"/>
                <a:cs typeface="Arial"/>
                <a:sym typeface="Arial"/>
              </a:defRPr>
            </a:lvl3pPr>
            <a:lvl4pPr indent="-124460" marL="1280160" rtl="0" algn="l">
              <a:spcBef>
                <a:spcPts val="400"/>
              </a:spcBef>
              <a:buClr>
                <a:schemeClr val="accent3"/>
              </a:buClr>
              <a:buFont typeface="Noto Sans Symbols"/>
              <a:buChar char="●"/>
              <a:defRPr sz="2000">
                <a:solidFill>
                  <a:schemeClr val="lt1"/>
                </a:solidFill>
                <a:latin typeface="Arial"/>
                <a:ea typeface="Arial"/>
                <a:cs typeface="Arial"/>
                <a:sym typeface="Arial"/>
              </a:defRPr>
            </a:lvl4pPr>
            <a:lvl5pPr indent="-68072" marL="1490472" rtl="0" algn="l">
              <a:spcBef>
                <a:spcPts val="400"/>
              </a:spcBef>
              <a:buClr>
                <a:schemeClr val="accent4"/>
              </a:buClr>
              <a:buFont typeface="Arial"/>
              <a:buChar char="-"/>
              <a:defRPr sz="2000">
                <a:solidFill>
                  <a:schemeClr val="lt1"/>
                </a:solidFill>
                <a:latin typeface="Arial"/>
                <a:ea typeface="Arial"/>
                <a:cs typeface="Arial"/>
                <a:sym typeface="Arial"/>
              </a:defRPr>
            </a:lvl5pPr>
            <a:lvl6pPr indent="-62483" marL="1700784" rtl="0" algn="l">
              <a:spcBef>
                <a:spcPts val="400"/>
              </a:spcBef>
              <a:buClr>
                <a:schemeClr val="accent5"/>
              </a:buClr>
              <a:buFont typeface="Arial"/>
              <a:buChar char="-"/>
              <a:defRPr baseline="0" sz="2000">
                <a:solidFill>
                  <a:schemeClr val="lt1"/>
                </a:solidFill>
                <a:latin typeface="Arial"/>
                <a:ea typeface="Arial"/>
                <a:cs typeface="Arial"/>
                <a:sym typeface="Arial"/>
              </a:defRPr>
            </a:lvl6pPr>
            <a:lvl7pPr indent="-78739" marL="1920240" rtl="0" algn="l">
              <a:spcBef>
                <a:spcPts val="360"/>
              </a:spcBef>
              <a:buClr>
                <a:schemeClr val="accent6"/>
              </a:buClr>
              <a:buFont typeface="Arial"/>
              <a:buChar char="•"/>
              <a:defRPr baseline="0" sz="1800">
                <a:solidFill>
                  <a:schemeClr val="lt1"/>
                </a:solidFill>
                <a:latin typeface="Arial"/>
                <a:ea typeface="Arial"/>
                <a:cs typeface="Arial"/>
                <a:sym typeface="Arial"/>
              </a:defRPr>
            </a:lvl7pPr>
            <a:lvl8pPr indent="-82295" marL="2139696" rtl="0" algn="l">
              <a:spcBef>
                <a:spcPts val="320"/>
              </a:spcBef>
              <a:buClr>
                <a:schemeClr val="accent6"/>
              </a:buClr>
              <a:buFont typeface="Arial"/>
              <a:buChar char="▪"/>
              <a:defRPr sz="1600">
                <a:solidFill>
                  <a:schemeClr val="lt1"/>
                </a:solidFill>
                <a:latin typeface="Arial"/>
                <a:ea typeface="Arial"/>
                <a:cs typeface="Arial"/>
                <a:sym typeface="Arial"/>
              </a:defRPr>
            </a:lvl8pPr>
            <a:lvl9pPr indent="-83820" marL="2331720" rtl="0" algn="l">
              <a:spcBef>
                <a:spcPts val="320"/>
              </a:spcBef>
              <a:buClr>
                <a:schemeClr val="accent6"/>
              </a:buClr>
              <a:buFont typeface="Arial"/>
              <a:buChar char="•"/>
              <a:defRPr sz="1600">
                <a:solidFill>
                  <a:schemeClr val="lt1"/>
                </a:solidFill>
                <a:latin typeface="Arial"/>
                <a:ea typeface="Arial"/>
                <a:cs typeface="Arial"/>
                <a:sym typeface="Arial"/>
              </a:defRPr>
            </a:lvl9pPr>
          </a:lstStyle>
          <a:p/>
        </p:txBody>
      </p:sp>
      <p:sp>
        <p:nvSpPr>
          <p:cNvPr id="80" name="Shape 80"/>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81" name="Shape 81"/>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82" name="Shape 82"/>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3" name="Shape 83"/>
        <p:cNvGrpSpPr/>
        <p:nvPr/>
      </p:nvGrpSpPr>
      <p:grpSpPr>
        <a:xfrm>
          <a:off x="0" y="0"/>
          <a:ext cx="0" cy="0"/>
          <a:chOff x="0" y="0"/>
          <a:chExt cx="0" cy="0"/>
        </a:xfrm>
      </p:grpSpPr>
      <p:sp>
        <p:nvSpPr>
          <p:cNvPr id="84" name="Shape 84"/>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l">
              <a:spcBef>
                <a:spcPts val="0"/>
              </a:spcBef>
              <a:buClr>
                <a:schemeClr val="lt1"/>
              </a:buClr>
              <a:buFont typeface="Source Sans Pro"/>
              <a:buNone/>
              <a:defRPr sz="4600">
                <a:solidFill>
                  <a:schemeClr val="lt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 name="Shape 85"/>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242823" marL="420624" rtl="0" algn="l">
              <a:spcBef>
                <a:spcPts val="600"/>
              </a:spcBef>
              <a:buClr>
                <a:schemeClr val="accent1"/>
              </a:buClr>
              <a:buFont typeface="Noto Sans Symbols"/>
              <a:buChar char="⦿"/>
              <a:defRPr sz="3000">
                <a:solidFill>
                  <a:schemeClr val="lt1"/>
                </a:solidFill>
                <a:latin typeface="Arial"/>
                <a:ea typeface="Arial"/>
                <a:cs typeface="Arial"/>
                <a:sym typeface="Arial"/>
              </a:defRPr>
            </a:lvl1pPr>
            <a:lvl2pPr indent="-129286" marL="722376" rtl="0" algn="l">
              <a:spcBef>
                <a:spcPts val="520"/>
              </a:spcBef>
              <a:buClr>
                <a:schemeClr val="accent1"/>
              </a:buClr>
              <a:buFont typeface="Noto Sans Symbols"/>
              <a:buChar char="●"/>
              <a:defRPr sz="2600">
                <a:solidFill>
                  <a:schemeClr val="lt1"/>
                </a:solidFill>
                <a:latin typeface="Arial"/>
                <a:ea typeface="Arial"/>
                <a:cs typeface="Arial"/>
                <a:sym typeface="Arial"/>
              </a:defRPr>
            </a:lvl2pPr>
            <a:lvl3pPr indent="-127000" marL="1005839" rtl="0" algn="l">
              <a:spcBef>
                <a:spcPts val="480"/>
              </a:spcBef>
              <a:buClr>
                <a:schemeClr val="accent2"/>
              </a:buClr>
              <a:buFont typeface="Arial"/>
              <a:buChar char="○"/>
              <a:defRPr sz="2400">
                <a:solidFill>
                  <a:schemeClr val="lt1"/>
                </a:solidFill>
                <a:latin typeface="Arial"/>
                <a:ea typeface="Arial"/>
                <a:cs typeface="Arial"/>
                <a:sym typeface="Arial"/>
              </a:defRPr>
            </a:lvl3pPr>
            <a:lvl4pPr indent="-124460" marL="1280160" rtl="0" algn="l">
              <a:spcBef>
                <a:spcPts val="400"/>
              </a:spcBef>
              <a:buClr>
                <a:schemeClr val="accent3"/>
              </a:buClr>
              <a:buFont typeface="Noto Sans Symbols"/>
              <a:buChar char="●"/>
              <a:defRPr sz="2000">
                <a:solidFill>
                  <a:schemeClr val="lt1"/>
                </a:solidFill>
                <a:latin typeface="Arial"/>
                <a:ea typeface="Arial"/>
                <a:cs typeface="Arial"/>
                <a:sym typeface="Arial"/>
              </a:defRPr>
            </a:lvl4pPr>
            <a:lvl5pPr indent="-68072" marL="1490472" rtl="0" algn="l">
              <a:spcBef>
                <a:spcPts val="400"/>
              </a:spcBef>
              <a:buClr>
                <a:schemeClr val="accent4"/>
              </a:buClr>
              <a:buFont typeface="Arial"/>
              <a:buChar char="-"/>
              <a:defRPr sz="2000">
                <a:solidFill>
                  <a:schemeClr val="lt1"/>
                </a:solidFill>
                <a:latin typeface="Arial"/>
                <a:ea typeface="Arial"/>
                <a:cs typeface="Arial"/>
                <a:sym typeface="Arial"/>
              </a:defRPr>
            </a:lvl5pPr>
            <a:lvl6pPr indent="-62483" marL="1700784" rtl="0" algn="l">
              <a:spcBef>
                <a:spcPts val="400"/>
              </a:spcBef>
              <a:buClr>
                <a:schemeClr val="accent5"/>
              </a:buClr>
              <a:buFont typeface="Arial"/>
              <a:buChar char="-"/>
              <a:defRPr baseline="0" sz="2000">
                <a:solidFill>
                  <a:schemeClr val="lt1"/>
                </a:solidFill>
                <a:latin typeface="Arial"/>
                <a:ea typeface="Arial"/>
                <a:cs typeface="Arial"/>
                <a:sym typeface="Arial"/>
              </a:defRPr>
            </a:lvl6pPr>
            <a:lvl7pPr indent="-78739" marL="1920240" rtl="0" algn="l">
              <a:spcBef>
                <a:spcPts val="360"/>
              </a:spcBef>
              <a:buClr>
                <a:schemeClr val="accent6"/>
              </a:buClr>
              <a:buFont typeface="Arial"/>
              <a:buChar char="•"/>
              <a:defRPr baseline="0" sz="1800">
                <a:solidFill>
                  <a:schemeClr val="lt1"/>
                </a:solidFill>
                <a:latin typeface="Arial"/>
                <a:ea typeface="Arial"/>
                <a:cs typeface="Arial"/>
                <a:sym typeface="Arial"/>
              </a:defRPr>
            </a:lvl7pPr>
            <a:lvl8pPr indent="-82295" marL="2139696" rtl="0" algn="l">
              <a:spcBef>
                <a:spcPts val="320"/>
              </a:spcBef>
              <a:buClr>
                <a:schemeClr val="accent6"/>
              </a:buClr>
              <a:buFont typeface="Arial"/>
              <a:buChar char="▪"/>
              <a:defRPr sz="1600">
                <a:solidFill>
                  <a:schemeClr val="lt1"/>
                </a:solidFill>
                <a:latin typeface="Arial"/>
                <a:ea typeface="Arial"/>
                <a:cs typeface="Arial"/>
                <a:sym typeface="Arial"/>
              </a:defRPr>
            </a:lvl8pPr>
            <a:lvl9pPr indent="-83820" marL="2331720" rtl="0" algn="l">
              <a:spcBef>
                <a:spcPts val="320"/>
              </a:spcBef>
              <a:buClr>
                <a:schemeClr val="accent6"/>
              </a:buClr>
              <a:buFont typeface="Arial"/>
              <a:buChar char="•"/>
              <a:defRPr sz="1600">
                <a:solidFill>
                  <a:schemeClr val="lt1"/>
                </a:solidFill>
                <a:latin typeface="Arial"/>
                <a:ea typeface="Arial"/>
                <a:cs typeface="Arial"/>
                <a:sym typeface="Arial"/>
              </a:defRPr>
            </a:lvl9pPr>
          </a:lstStyle>
          <a:p/>
        </p:txBody>
      </p:sp>
      <p:sp>
        <p:nvSpPr>
          <p:cNvPr id="86" name="Shape 86"/>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87" name="Shape 87"/>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88" name="Shape 88"/>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gradFill>
          <a:gsLst>
            <a:gs pos="0">
              <a:srgbClr val="042E61"/>
            </a:gs>
            <a:gs pos="30000">
              <a:srgbClr val="053675"/>
            </a:gs>
            <a:gs pos="100000">
              <a:srgbClr val="5F79B1"/>
            </a:gs>
          </a:gsLst>
          <a:lin ang="13000000" scaled="0"/>
        </a:gradFill>
      </p:bgPr>
    </p:bg>
    <p:spTree>
      <p:nvGrpSpPr>
        <p:cNvPr id="22" name="Shape 22"/>
        <p:cNvGrpSpPr/>
        <p:nvPr/>
      </p:nvGrpSpPr>
      <p:grpSpPr>
        <a:xfrm>
          <a:off x="0" y="0"/>
          <a:ext cx="0" cy="0"/>
          <a:chOff x="0" y="0"/>
          <a:chExt cx="0" cy="0"/>
        </a:xfrm>
      </p:grpSpPr>
      <p:sp>
        <p:nvSpPr>
          <p:cNvPr id="23" name="Shape 23"/>
          <p:cNvSpPr/>
          <p:nvPr/>
        </p:nvSpPr>
        <p:spPr>
          <a:xfrm>
            <a:off x="0" y="4752126"/>
            <a:ext cx="9144000" cy="2112962"/>
          </a:xfrm>
          <a:custGeom>
            <a:pathLst>
              <a:path extrusionOk="0" h="120000" w="120000">
                <a:moveTo>
                  <a:pt x="0" y="96108"/>
                </a:moveTo>
                <a:lnTo>
                  <a:pt x="0" y="119999"/>
                </a:lnTo>
                <a:lnTo>
                  <a:pt x="120000" y="119999"/>
                </a:lnTo>
                <a:lnTo>
                  <a:pt x="120000" y="0"/>
                </a:lnTo>
                <a:cubicBezTo>
                  <a:pt x="67083" y="108730"/>
                  <a:pt x="46875" y="103320"/>
                  <a:pt x="0" y="96108"/>
                </a:cubicBezTo>
                <a:close/>
              </a:path>
            </a:pathLst>
          </a:custGeom>
          <a:solidFill>
            <a:srgbClr val="7B7B7B">
              <a:alpha val="44705"/>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24" name="Shape 24"/>
          <p:cNvSpPr/>
          <p:nvPr/>
        </p:nvSpPr>
        <p:spPr>
          <a:xfrm>
            <a:off x="6105525" y="0"/>
            <a:ext cx="3038475" cy="6858000"/>
          </a:xfrm>
          <a:custGeom>
            <a:pathLst>
              <a:path extrusionOk="0" h="120000" w="120000">
                <a:moveTo>
                  <a:pt x="120000" y="249"/>
                </a:moveTo>
                <a:lnTo>
                  <a:pt x="120000" y="120000"/>
                </a:lnTo>
                <a:lnTo>
                  <a:pt x="12789" y="119944"/>
                </a:lnTo>
                <a:cubicBezTo>
                  <a:pt x="80752" y="99071"/>
                  <a:pt x="100815" y="44074"/>
                  <a:pt x="0" y="0"/>
                </a:cubicBezTo>
                <a:lnTo>
                  <a:pt x="120000" y="249"/>
                </a:lnTo>
                <a:close/>
              </a:path>
            </a:pathLst>
          </a:custGeom>
          <a:solidFill>
            <a:srgbClr val="5A5A5A">
              <a:alpha val="40000"/>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25" name="Shape 25"/>
          <p:cNvSpPr txBox="1"/>
          <p:nvPr>
            <p:ph type="ctrTitle"/>
          </p:nvPr>
        </p:nvSpPr>
        <p:spPr>
          <a:xfrm>
            <a:off x="429064" y="3337560"/>
            <a:ext cx="6480048" cy="2301240"/>
          </a:xfrm>
          <a:prstGeom prst="rect">
            <a:avLst/>
          </a:prstGeom>
          <a:noFill/>
          <a:ln>
            <a:noFill/>
          </a:ln>
        </p:spPr>
        <p:txBody>
          <a:bodyPr anchorCtr="0" anchor="t" bIns="91425" lIns="91425" rIns="91425" tIns="91425"/>
          <a:lstStyle>
            <a:lvl1pPr indent="0" marL="0" marR="0" rtl="0" algn="r">
              <a:spcBef>
                <a:spcPts val="0"/>
              </a:spcBef>
              <a:buClr>
                <a:srgbClr val="89B2FA"/>
              </a:buClr>
              <a:buFont typeface="Source Sans Pro"/>
              <a:buNone/>
              <a:defRPr b="1" baseline="0" i="0" sz="4600" u="none" cap="none" strike="noStrike">
                <a:solidFill>
                  <a:srgbClr val="89B2FA"/>
                </a:solidFill>
                <a:latin typeface="Source Sans Pro"/>
                <a:ea typeface="Source Sans Pro"/>
                <a:cs typeface="Source Sans Pro"/>
                <a:sym typeface="Source Sans Pro"/>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26" name="Shape 26"/>
          <p:cNvSpPr txBox="1"/>
          <p:nvPr>
            <p:ph idx="1" type="subTitle"/>
          </p:nvPr>
        </p:nvSpPr>
        <p:spPr>
          <a:xfrm>
            <a:off x="433050" y="1544812"/>
            <a:ext cx="6480048" cy="1752600"/>
          </a:xfrm>
          <a:prstGeom prst="rect">
            <a:avLst/>
          </a:prstGeom>
          <a:noFill/>
          <a:ln>
            <a:noFill/>
          </a:ln>
        </p:spPr>
        <p:txBody>
          <a:bodyPr anchorCtr="0" anchor="b" bIns="91425" lIns="91425" rIns="91425" tIns="91425"/>
          <a:lstStyle>
            <a:lvl1pPr indent="0" marL="0" marR="0" rtl="0" algn="r">
              <a:spcBef>
                <a:spcPts val="400"/>
              </a:spcBef>
              <a:buClr>
                <a:schemeClr val="accent1"/>
              </a:buClr>
              <a:buFont typeface="Noto Sans Symbols"/>
              <a:buNone/>
              <a:defRPr b="0" baseline="0" i="0" sz="2000" u="none" cap="none" strike="noStrike">
                <a:solidFill>
                  <a:schemeClr val="lt1"/>
                </a:solidFill>
                <a:latin typeface="Arial"/>
                <a:ea typeface="Arial"/>
                <a:cs typeface="Arial"/>
                <a:sym typeface="Arial"/>
              </a:defRPr>
            </a:lvl1pPr>
            <a:lvl2pPr indent="0" marL="457200" marR="0" rtl="0" algn="ctr">
              <a:spcBef>
                <a:spcPts val="520"/>
              </a:spcBef>
              <a:buClr>
                <a:schemeClr val="accent1"/>
              </a:buClr>
              <a:buFont typeface="Noto Sans Symbols"/>
              <a:buNone/>
              <a:defRPr b="0" baseline="0" i="0" sz="2600" u="none" cap="none" strike="noStrike">
                <a:solidFill>
                  <a:schemeClr val="lt1"/>
                </a:solidFill>
                <a:latin typeface="Arial"/>
                <a:ea typeface="Arial"/>
                <a:cs typeface="Arial"/>
                <a:sym typeface="Arial"/>
              </a:defRPr>
            </a:lvl2pPr>
            <a:lvl3pPr indent="0" marL="914400" marR="0" rtl="0" algn="ctr">
              <a:spcBef>
                <a:spcPts val="480"/>
              </a:spcBef>
              <a:buClr>
                <a:schemeClr val="accent2"/>
              </a:buClr>
              <a:buFont typeface="Arial"/>
              <a:buNone/>
              <a:defRPr b="0" baseline="0" i="0" sz="2400" u="none" cap="none" strike="noStrike">
                <a:solidFill>
                  <a:schemeClr val="lt1"/>
                </a:solidFill>
                <a:latin typeface="Arial"/>
                <a:ea typeface="Arial"/>
                <a:cs typeface="Arial"/>
                <a:sym typeface="Arial"/>
              </a:defRPr>
            </a:lvl3pPr>
            <a:lvl4pPr indent="0" marL="1371600" marR="0" rtl="0" algn="ctr">
              <a:spcBef>
                <a:spcPts val="400"/>
              </a:spcBef>
              <a:buClr>
                <a:schemeClr val="accent3"/>
              </a:buClr>
              <a:buFont typeface="Noto Sans Symbols"/>
              <a:buNone/>
              <a:defRPr b="0" baseline="0" i="0" sz="2000" u="none" cap="none" strike="noStrike">
                <a:solidFill>
                  <a:schemeClr val="lt1"/>
                </a:solidFill>
                <a:latin typeface="Arial"/>
                <a:ea typeface="Arial"/>
                <a:cs typeface="Arial"/>
                <a:sym typeface="Arial"/>
              </a:defRPr>
            </a:lvl4pPr>
            <a:lvl5pPr indent="0" marL="1828800" marR="0" rtl="0" algn="ctr">
              <a:spcBef>
                <a:spcPts val="400"/>
              </a:spcBef>
              <a:buClr>
                <a:schemeClr val="accent4"/>
              </a:buClr>
              <a:buFont typeface="Arial"/>
              <a:buNone/>
              <a:defRPr b="0" baseline="0" i="0" sz="2000" u="none" cap="none" strike="noStrike">
                <a:solidFill>
                  <a:schemeClr val="lt1"/>
                </a:solidFill>
                <a:latin typeface="Arial"/>
                <a:ea typeface="Arial"/>
                <a:cs typeface="Arial"/>
                <a:sym typeface="Arial"/>
              </a:defRPr>
            </a:lvl5pPr>
            <a:lvl6pPr indent="0" marL="2286000" marR="0" rtl="0" algn="ctr">
              <a:spcBef>
                <a:spcPts val="400"/>
              </a:spcBef>
              <a:buClr>
                <a:schemeClr val="accent5"/>
              </a:buClr>
              <a:buFont typeface="Arial"/>
              <a:buNone/>
              <a:defRPr b="0" baseline="0" i="0" sz="2000" u="none" cap="none" strike="noStrike">
                <a:solidFill>
                  <a:schemeClr val="lt1"/>
                </a:solidFill>
                <a:latin typeface="Arial"/>
                <a:ea typeface="Arial"/>
                <a:cs typeface="Arial"/>
                <a:sym typeface="Arial"/>
              </a:defRPr>
            </a:lvl6pPr>
            <a:lvl7pPr indent="0" marL="2743200" marR="0" rtl="0" algn="ctr">
              <a:spcBef>
                <a:spcPts val="360"/>
              </a:spcBef>
              <a:buClr>
                <a:schemeClr val="accent6"/>
              </a:buClr>
              <a:buFont typeface="Arial"/>
              <a:buNone/>
              <a:defRPr b="0" baseline="0" i="0" sz="1800" u="none" cap="none" strike="noStrike">
                <a:solidFill>
                  <a:schemeClr val="lt1"/>
                </a:solidFill>
                <a:latin typeface="Arial"/>
                <a:ea typeface="Arial"/>
                <a:cs typeface="Arial"/>
                <a:sym typeface="Arial"/>
              </a:defRPr>
            </a:lvl7pPr>
            <a:lvl8pPr indent="0" marL="3200400" marR="0" rtl="0" algn="ctr">
              <a:spcBef>
                <a:spcPts val="320"/>
              </a:spcBef>
              <a:buClr>
                <a:schemeClr val="accent6"/>
              </a:buClr>
              <a:buFont typeface="Arial"/>
              <a:buNone/>
              <a:defRPr b="0" baseline="0" i="0" sz="1600" u="none" cap="none" strike="noStrike">
                <a:solidFill>
                  <a:schemeClr val="lt1"/>
                </a:solidFill>
                <a:latin typeface="Arial"/>
                <a:ea typeface="Arial"/>
                <a:cs typeface="Arial"/>
                <a:sym typeface="Arial"/>
              </a:defRPr>
            </a:lvl8pPr>
            <a:lvl9pPr indent="0" marL="3657600" marR="0" rtl="0" algn="ctr">
              <a:spcBef>
                <a:spcPts val="320"/>
              </a:spcBef>
              <a:buClr>
                <a:schemeClr val="accent6"/>
              </a:buClr>
              <a:buFont typeface="Arial"/>
              <a:buNone/>
              <a:defRPr b="0" baseline="0" i="0" sz="1600" u="none" cap="none" strike="noStrike">
                <a:solidFill>
                  <a:schemeClr val="lt1"/>
                </a:solidFill>
                <a:latin typeface="Arial"/>
                <a:ea typeface="Arial"/>
                <a:cs typeface="Arial"/>
                <a:sym typeface="Arial"/>
              </a:defRPr>
            </a:lvl9pPr>
          </a:lstStyle>
          <a:p/>
        </p:txBody>
      </p:sp>
      <p:sp>
        <p:nvSpPr>
          <p:cNvPr id="27" name="Shape 27"/>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28" name="Shape 28"/>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29" name="Shape 29"/>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gradFill>
          <a:gsLst>
            <a:gs pos="0">
              <a:srgbClr val="042E61"/>
            </a:gs>
            <a:gs pos="30000">
              <a:srgbClr val="053675"/>
            </a:gs>
            <a:gs pos="100000">
              <a:srgbClr val="5F79B1"/>
            </a:gs>
          </a:gsLst>
          <a:lin ang="13000000" scaled="0"/>
        </a:gradFill>
      </p:bgPr>
    </p:bg>
    <p:spTree>
      <p:nvGrpSpPr>
        <p:cNvPr id="30" name="Shape 30"/>
        <p:cNvGrpSpPr/>
        <p:nvPr/>
      </p:nvGrpSpPr>
      <p:grpSpPr>
        <a:xfrm>
          <a:off x="0" y="0"/>
          <a:ext cx="0" cy="0"/>
          <a:chOff x="0" y="0"/>
          <a:chExt cx="0" cy="0"/>
        </a:xfrm>
      </p:grpSpPr>
      <p:sp>
        <p:nvSpPr>
          <p:cNvPr id="31" name="Shape 31"/>
          <p:cNvSpPr/>
          <p:nvPr/>
        </p:nvSpPr>
        <p:spPr>
          <a:xfrm>
            <a:off x="0" y="4752126"/>
            <a:ext cx="9144000" cy="2112962"/>
          </a:xfrm>
          <a:custGeom>
            <a:pathLst>
              <a:path extrusionOk="0" h="120000" w="120000">
                <a:moveTo>
                  <a:pt x="0" y="96108"/>
                </a:moveTo>
                <a:lnTo>
                  <a:pt x="0" y="119999"/>
                </a:lnTo>
                <a:lnTo>
                  <a:pt x="120000" y="119999"/>
                </a:lnTo>
                <a:lnTo>
                  <a:pt x="120000" y="0"/>
                </a:lnTo>
                <a:cubicBezTo>
                  <a:pt x="67083" y="108730"/>
                  <a:pt x="46875" y="103320"/>
                  <a:pt x="0" y="96108"/>
                </a:cubicBezTo>
                <a:close/>
              </a:path>
            </a:pathLst>
          </a:custGeom>
          <a:solidFill>
            <a:srgbClr val="7B7B7B">
              <a:alpha val="44705"/>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32" name="Shape 32"/>
          <p:cNvSpPr/>
          <p:nvPr/>
        </p:nvSpPr>
        <p:spPr>
          <a:xfrm>
            <a:off x="6105525" y="0"/>
            <a:ext cx="3038475" cy="6858000"/>
          </a:xfrm>
          <a:custGeom>
            <a:pathLst>
              <a:path extrusionOk="0" h="120000" w="120000">
                <a:moveTo>
                  <a:pt x="120000" y="249"/>
                </a:moveTo>
                <a:lnTo>
                  <a:pt x="120000" y="120000"/>
                </a:lnTo>
                <a:lnTo>
                  <a:pt x="12789" y="119944"/>
                </a:lnTo>
                <a:cubicBezTo>
                  <a:pt x="80752" y="99071"/>
                  <a:pt x="100815" y="44074"/>
                  <a:pt x="0" y="0"/>
                </a:cubicBezTo>
                <a:lnTo>
                  <a:pt x="120000" y="249"/>
                </a:lnTo>
                <a:close/>
              </a:path>
            </a:pathLst>
          </a:custGeom>
          <a:solidFill>
            <a:srgbClr val="5A5A5A">
              <a:alpha val="40000"/>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33" name="Shape 33"/>
          <p:cNvSpPr txBox="1"/>
          <p:nvPr>
            <p:ph type="title"/>
          </p:nvPr>
        </p:nvSpPr>
        <p:spPr>
          <a:xfrm>
            <a:off x="685800" y="3583837"/>
            <a:ext cx="6629400" cy="1826362"/>
          </a:xfrm>
          <a:prstGeom prst="rect">
            <a:avLst/>
          </a:prstGeom>
          <a:noFill/>
          <a:ln>
            <a:noFill/>
          </a:ln>
        </p:spPr>
        <p:txBody>
          <a:bodyPr anchorCtr="0" anchor="t" bIns="91425" lIns="91425" rIns="91425" tIns="91425"/>
          <a:lstStyle>
            <a:lvl1pPr rtl="0" algn="l">
              <a:spcBef>
                <a:spcPts val="0"/>
              </a:spcBef>
              <a:buClr>
                <a:srgbClr val="89B2FA"/>
              </a:buClr>
              <a:buFont typeface="Source Sans Pro"/>
              <a:buNone/>
              <a:defRPr b="1" baseline="0" sz="4200" cap="none">
                <a:solidFill>
                  <a:srgbClr val="89B2FA"/>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1" type="body"/>
          </p:nvPr>
        </p:nvSpPr>
        <p:spPr>
          <a:xfrm>
            <a:off x="685800" y="2485800"/>
            <a:ext cx="6629400" cy="1066687"/>
          </a:xfrm>
          <a:prstGeom prst="rect">
            <a:avLst/>
          </a:prstGeom>
          <a:noFill/>
          <a:ln>
            <a:noFill/>
          </a:ln>
        </p:spPr>
        <p:txBody>
          <a:bodyPr anchorCtr="0" anchor="b" bIns="91425" lIns="91425" rIns="91425" tIns="91425"/>
          <a:lstStyle>
            <a:lvl1pPr indent="0" marL="0" rtl="0" algn="l">
              <a:spcBef>
                <a:spcPts val="0"/>
              </a:spcBef>
              <a:buClr>
                <a:schemeClr val="lt1"/>
              </a:buClr>
              <a:buFont typeface="Arial"/>
              <a:buNone/>
              <a:defRPr sz="2000">
                <a:solidFill>
                  <a:schemeClr val="lt1"/>
                </a:solidFill>
              </a:defRPr>
            </a:lvl1pPr>
            <a:lvl2pPr rtl="0">
              <a:spcBef>
                <a:spcPts val="0"/>
              </a:spcBef>
              <a:buClr>
                <a:schemeClr val="lt1"/>
              </a:buClr>
              <a:buFont typeface="Arial"/>
              <a:buNone/>
              <a:defRPr sz="1800">
                <a:solidFill>
                  <a:schemeClr val="lt1"/>
                </a:solidFill>
              </a:defRPr>
            </a:lvl2pPr>
            <a:lvl3pPr rtl="0">
              <a:spcBef>
                <a:spcPts val="0"/>
              </a:spcBef>
              <a:buClr>
                <a:schemeClr val="lt1"/>
              </a:buClr>
              <a:buFont typeface="Arial"/>
              <a:buNone/>
              <a:defRPr sz="1600">
                <a:solidFill>
                  <a:schemeClr val="lt1"/>
                </a:solidFill>
              </a:defRPr>
            </a:lvl3pPr>
            <a:lvl4pPr rtl="0">
              <a:spcBef>
                <a:spcPts val="0"/>
              </a:spcBef>
              <a:buClr>
                <a:schemeClr val="lt1"/>
              </a:buClr>
              <a:buFont typeface="Arial"/>
              <a:buNone/>
              <a:defRPr sz="1400">
                <a:solidFill>
                  <a:schemeClr val="lt1"/>
                </a:solidFill>
              </a:defRPr>
            </a:lvl4pPr>
            <a:lvl5pPr rtl="0">
              <a:spcBef>
                <a:spcPts val="0"/>
              </a:spcBef>
              <a:buClr>
                <a:schemeClr val="lt1"/>
              </a:buClr>
              <a:buFont typeface="Arial"/>
              <a:buNone/>
              <a:defRPr sz="1400">
                <a:solidFill>
                  <a:schemeClr val="lt1"/>
                </a:solidFill>
              </a:defRPr>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35" name="Shape 35"/>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36" name="Shape 36"/>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37" name="Shape 37"/>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8" name="Shape 38"/>
        <p:cNvGrpSpPr/>
        <p:nvPr/>
      </p:nvGrpSpPr>
      <p:grpSpPr>
        <a:xfrm>
          <a:off x="0" y="0"/>
          <a:ext cx="0" cy="0"/>
          <a:chOff x="0" y="0"/>
          <a:chExt cx="0" cy="0"/>
        </a:xfrm>
      </p:grpSpPr>
      <p:sp>
        <p:nvSpPr>
          <p:cNvPr id="39" name="Shape 39"/>
          <p:cNvSpPr txBox="1"/>
          <p:nvPr>
            <p:ph type="title"/>
          </p:nvPr>
        </p:nvSpPr>
        <p:spPr>
          <a:xfrm>
            <a:off x="457200" y="274637"/>
            <a:ext cx="7467600" cy="1143000"/>
          </a:xfrm>
          <a:prstGeom prst="rect">
            <a:avLst/>
          </a:prstGeom>
          <a:noFill/>
          <a:ln>
            <a:noFill/>
          </a:ln>
        </p:spPr>
        <p:txBody>
          <a:bodyPr anchorCtr="0" anchor="ctr" bIns="91425" lIns="91425" rIns="91425" tIns="91425"/>
          <a:lstStyle>
            <a:lvl1pPr rtl="0" algn="l">
              <a:spcBef>
                <a:spcPts val="0"/>
              </a:spcBef>
              <a:buClr>
                <a:schemeClr val="lt1"/>
              </a:buClr>
              <a:buFont typeface="Source Sans Pro"/>
              <a:buNone/>
              <a:defRPr sz="4600">
                <a:solidFill>
                  <a:schemeClr val="lt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 type="body"/>
          </p:nvPr>
        </p:nvSpPr>
        <p:spPr>
          <a:xfrm>
            <a:off x="457200" y="1600200"/>
            <a:ext cx="3657600" cy="4525963"/>
          </a:xfrm>
          <a:prstGeom prst="rect">
            <a:avLst/>
          </a:prstGeom>
          <a:noFill/>
          <a:ln>
            <a:noFill/>
          </a:ln>
        </p:spPr>
        <p:txBody>
          <a:bodyPr anchorCtr="0" anchor="t" bIns="91425" lIns="91425" rIns="91425" tIns="91425"/>
          <a:lstStyle>
            <a:lvl1pPr rtl="0">
              <a:spcBef>
                <a:spcPts val="0"/>
              </a:spcBef>
              <a:defRPr sz="26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41" name="Shape 41"/>
          <p:cNvSpPr txBox="1"/>
          <p:nvPr>
            <p:ph idx="2" type="body"/>
          </p:nvPr>
        </p:nvSpPr>
        <p:spPr>
          <a:xfrm>
            <a:off x="4267200" y="1600200"/>
            <a:ext cx="3657600" cy="4525963"/>
          </a:xfrm>
          <a:prstGeom prst="rect">
            <a:avLst/>
          </a:prstGeom>
          <a:noFill/>
          <a:ln>
            <a:noFill/>
          </a:ln>
        </p:spPr>
        <p:txBody>
          <a:bodyPr anchorCtr="0" anchor="t" bIns="91425" lIns="91425" rIns="91425" tIns="91425"/>
          <a:lstStyle>
            <a:lvl1pPr rtl="0">
              <a:spcBef>
                <a:spcPts val="0"/>
              </a:spcBef>
              <a:defRPr sz="26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42" name="Shape 42"/>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43" name="Shape 43"/>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44" name="Shape 44"/>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5" name="Shape 45"/>
        <p:cNvGrpSpPr/>
        <p:nvPr/>
      </p:nvGrpSpPr>
      <p:grpSpPr>
        <a:xfrm>
          <a:off x="0" y="0"/>
          <a:ext cx="0" cy="0"/>
          <a:chOff x="0" y="0"/>
          <a:chExt cx="0" cy="0"/>
        </a:xfrm>
      </p:grpSpPr>
      <p:sp>
        <p:nvSpPr>
          <p:cNvPr id="46" name="Shape 46"/>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1" type="body"/>
          </p:nvPr>
        </p:nvSpPr>
        <p:spPr>
          <a:xfrm>
            <a:off x="457200" y="5486400"/>
            <a:ext cx="4040187" cy="838199"/>
          </a:xfrm>
          <a:prstGeom prst="rect">
            <a:avLst/>
          </a:prstGeom>
          <a:noFill/>
          <a:ln>
            <a:noFill/>
          </a:ln>
        </p:spPr>
        <p:txBody>
          <a:bodyPr anchorCtr="0" anchor="t" bIns="91425" lIns="91425" rIns="91425" tIns="91425"/>
          <a:lstStyle>
            <a:lvl1pPr indent="0" marL="0" rtl="0">
              <a:spcBef>
                <a:spcPts val="0"/>
              </a:spcBef>
              <a:buClr>
                <a:schemeClr val="accent1"/>
              </a:buClr>
              <a:buFont typeface="Arial"/>
              <a:buNone/>
              <a:defRPr b="1" sz="2400">
                <a:solidFill>
                  <a:schemeClr val="accent1"/>
                </a:solidFill>
              </a:defRPr>
            </a:lvl1pPr>
            <a:lvl2pPr rtl="0">
              <a:spcBef>
                <a:spcPts val="0"/>
              </a:spcBef>
              <a:buFont typeface="Arial"/>
              <a:buNone/>
              <a:defRPr b="1" sz="2000"/>
            </a:lvl2pPr>
            <a:lvl3pPr rtl="0">
              <a:spcBef>
                <a:spcPts val="0"/>
              </a:spcBef>
              <a:buFont typeface="Arial"/>
              <a:buNone/>
              <a:defRPr b="1" sz="1800"/>
            </a:lvl3pPr>
            <a:lvl4pPr rtl="0">
              <a:spcBef>
                <a:spcPts val="0"/>
              </a:spcBef>
              <a:buFont typeface="Arial"/>
              <a:buNone/>
              <a:defRPr b="1" sz="1600"/>
            </a:lvl4pPr>
            <a:lvl5pPr rtl="0">
              <a:spcBef>
                <a:spcPts val="0"/>
              </a:spcBef>
              <a:buFont typeface="Arial"/>
              <a:buNone/>
              <a:defRPr b="1" sz="1600"/>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48" name="Shape 48"/>
          <p:cNvSpPr txBox="1"/>
          <p:nvPr>
            <p:ph idx="2" type="body"/>
          </p:nvPr>
        </p:nvSpPr>
        <p:spPr>
          <a:xfrm>
            <a:off x="4645025" y="5486400"/>
            <a:ext cx="4041774" cy="838199"/>
          </a:xfrm>
          <a:prstGeom prst="rect">
            <a:avLst/>
          </a:prstGeom>
          <a:noFill/>
          <a:ln>
            <a:noFill/>
          </a:ln>
        </p:spPr>
        <p:txBody>
          <a:bodyPr anchorCtr="0" anchor="t" bIns="91425" lIns="91425" rIns="91425" tIns="91425"/>
          <a:lstStyle>
            <a:lvl1pPr indent="0" marL="0" rtl="0">
              <a:spcBef>
                <a:spcPts val="0"/>
              </a:spcBef>
              <a:buClr>
                <a:schemeClr val="accent1"/>
              </a:buClr>
              <a:buFont typeface="Arial"/>
              <a:buNone/>
              <a:defRPr b="1" sz="2400">
                <a:solidFill>
                  <a:schemeClr val="accent1"/>
                </a:solidFill>
              </a:defRPr>
            </a:lvl1pPr>
            <a:lvl2pPr rtl="0">
              <a:spcBef>
                <a:spcPts val="0"/>
              </a:spcBef>
              <a:buFont typeface="Arial"/>
              <a:buNone/>
              <a:defRPr b="1" sz="2000"/>
            </a:lvl2pPr>
            <a:lvl3pPr rtl="0">
              <a:spcBef>
                <a:spcPts val="0"/>
              </a:spcBef>
              <a:buFont typeface="Arial"/>
              <a:buNone/>
              <a:defRPr b="1" sz="1800"/>
            </a:lvl3pPr>
            <a:lvl4pPr rtl="0">
              <a:spcBef>
                <a:spcPts val="0"/>
              </a:spcBef>
              <a:buFont typeface="Arial"/>
              <a:buNone/>
              <a:defRPr b="1" sz="1600"/>
            </a:lvl4pPr>
            <a:lvl5pPr rtl="0">
              <a:spcBef>
                <a:spcPts val="0"/>
              </a:spcBef>
              <a:buFont typeface="Arial"/>
              <a:buNone/>
              <a:defRPr b="1" sz="1600"/>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49" name="Shape 49"/>
          <p:cNvSpPr txBox="1"/>
          <p:nvPr>
            <p:ph idx="3" type="body"/>
          </p:nvPr>
        </p:nvSpPr>
        <p:spPr>
          <a:xfrm>
            <a:off x="457200" y="1516912"/>
            <a:ext cx="4040187" cy="3941762"/>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50" name="Shape 50"/>
          <p:cNvSpPr txBox="1"/>
          <p:nvPr>
            <p:ph idx="4" type="body"/>
          </p:nvPr>
        </p:nvSpPr>
        <p:spPr>
          <a:xfrm>
            <a:off x="4645025" y="1516912"/>
            <a:ext cx="4041774" cy="3941762"/>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51" name="Shape 51"/>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52" name="Shape 52"/>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53" name="Shape 53"/>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4" name="Shape 54"/>
        <p:cNvGrpSpPr/>
        <p:nvPr/>
      </p:nvGrpSpPr>
      <p:grpSpPr>
        <a:xfrm>
          <a:off x="0" y="0"/>
          <a:ext cx="0" cy="0"/>
          <a:chOff x="0" y="0"/>
          <a:chExt cx="0" cy="0"/>
        </a:xfrm>
      </p:grpSpPr>
      <p:sp>
        <p:nvSpPr>
          <p:cNvPr id="55" name="Shape 55"/>
          <p:cNvSpPr txBox="1"/>
          <p:nvPr>
            <p:ph type="title"/>
          </p:nvPr>
        </p:nvSpPr>
        <p:spPr>
          <a:xfrm>
            <a:off x="457200" y="274319"/>
            <a:ext cx="7470648" cy="1143000"/>
          </a:xfrm>
          <a:prstGeom prst="rect">
            <a:avLst/>
          </a:prstGeom>
          <a:noFill/>
          <a:ln>
            <a:noFill/>
          </a:ln>
        </p:spPr>
        <p:txBody>
          <a:bodyPr anchorCtr="0" anchor="ctr" bIns="91425" lIns="91425" rIns="91425" tIns="91425"/>
          <a:lstStyle>
            <a:lvl1pPr rtl="0" algn="l">
              <a:spcBef>
                <a:spcPts val="0"/>
              </a:spcBef>
              <a:defRPr sz="46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57" name="Shape 57"/>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
        <p:nvSpPr>
          <p:cNvPr id="58" name="Shape 58"/>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9" name="Shape 59"/>
        <p:cNvGrpSpPr/>
        <p:nvPr/>
      </p:nvGrpSpPr>
      <p:grpSpPr>
        <a:xfrm>
          <a:off x="0" y="0"/>
          <a:ext cx="0" cy="0"/>
          <a:chOff x="0" y="0"/>
          <a:chExt cx="0" cy="0"/>
        </a:xfrm>
      </p:grpSpPr>
      <p:sp>
        <p:nvSpPr>
          <p:cNvPr id="60" name="Shape 60"/>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61" name="Shape 61"/>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62" name="Shape 62"/>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3" name="Shape 63"/>
        <p:cNvGrpSpPr/>
        <p:nvPr/>
      </p:nvGrpSpPr>
      <p:grpSpPr>
        <a:xfrm>
          <a:off x="0" y="0"/>
          <a:ext cx="0" cy="0"/>
          <a:chOff x="0" y="0"/>
          <a:chExt cx="0" cy="0"/>
        </a:xfrm>
      </p:grpSpPr>
      <p:sp>
        <p:nvSpPr>
          <p:cNvPr id="64" name="Shape 64"/>
          <p:cNvSpPr txBox="1"/>
          <p:nvPr>
            <p:ph type="title"/>
          </p:nvPr>
        </p:nvSpPr>
        <p:spPr>
          <a:xfrm>
            <a:off x="457200" y="1185528"/>
            <a:ext cx="3200399" cy="730250"/>
          </a:xfrm>
          <a:prstGeom prst="rect">
            <a:avLst/>
          </a:prstGeom>
          <a:noFill/>
          <a:ln>
            <a:noFill/>
          </a:ln>
        </p:spPr>
        <p:txBody>
          <a:bodyPr anchorCtr="0" anchor="t" bIns="91425" lIns="91425" rIns="91425" tIns="91425"/>
          <a:lstStyle>
            <a:lvl1pPr rtl="0" algn="l">
              <a:spcBef>
                <a:spcPts val="0"/>
              </a:spcBef>
              <a:buClr>
                <a:schemeClr val="accent1"/>
              </a:buClr>
              <a:buFont typeface="Source Sans Pro"/>
              <a:buNone/>
              <a:defRPr b="1" sz="18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 name="Shape 65"/>
          <p:cNvSpPr txBox="1"/>
          <p:nvPr>
            <p:ph idx="1" type="body"/>
          </p:nvPr>
        </p:nvSpPr>
        <p:spPr>
          <a:xfrm>
            <a:off x="457200" y="214423"/>
            <a:ext cx="2743199" cy="914400"/>
          </a:xfrm>
          <a:prstGeom prst="rect">
            <a:avLst/>
          </a:prstGeom>
          <a:noFill/>
          <a:ln>
            <a:noFill/>
          </a:ln>
        </p:spPr>
        <p:txBody>
          <a:bodyPr anchorCtr="0" anchor="b" bIns="91425" lIns="91425" rIns="91425" tIns="91425"/>
          <a:lstStyle>
            <a:lvl1pPr indent="0" marL="0" rtl="0" algn="l">
              <a:spcBef>
                <a:spcPts val="0"/>
              </a:spcBef>
              <a:buFont typeface="Arial"/>
              <a:buNone/>
              <a:defRPr sz="1400"/>
            </a:lvl1pPr>
            <a:lvl2pPr rtl="0">
              <a:spcBef>
                <a:spcPts val="0"/>
              </a:spcBef>
              <a:buFont typeface="Arial"/>
              <a:buNone/>
              <a:defRPr sz="1200"/>
            </a:lvl2pPr>
            <a:lvl3pPr rtl="0">
              <a:spcBef>
                <a:spcPts val="0"/>
              </a:spcBef>
              <a:buFont typeface="Arial"/>
              <a:buNone/>
              <a:defRPr sz="1000"/>
            </a:lvl3pPr>
            <a:lvl4pPr rtl="0">
              <a:spcBef>
                <a:spcPts val="0"/>
              </a:spcBef>
              <a:buFont typeface="Arial"/>
              <a:buNone/>
              <a:defRPr sz="900"/>
            </a:lvl4pPr>
            <a:lvl5pPr rtl="0">
              <a:spcBef>
                <a:spcPts val="0"/>
              </a:spcBef>
              <a:buFont typeface="Arial"/>
              <a:buNone/>
              <a:defRPr sz="900"/>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66" name="Shape 66"/>
          <p:cNvSpPr txBox="1"/>
          <p:nvPr>
            <p:ph idx="2" type="body"/>
          </p:nvPr>
        </p:nvSpPr>
        <p:spPr>
          <a:xfrm>
            <a:off x="457200" y="1981200"/>
            <a:ext cx="7086600" cy="3809999"/>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200"/>
            </a:lvl3pPr>
            <a:lvl4pPr rtl="0">
              <a:spcBef>
                <a:spcPts val="0"/>
              </a:spcBef>
              <a:defRPr sz="2000"/>
            </a:lvl4pPr>
            <a:lvl5pPr rtl="0">
              <a:spcBef>
                <a:spcPts val="0"/>
              </a:spcBef>
              <a:defRPr sz="2000"/>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67" name="Shape 67"/>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68" name="Shape 68"/>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69" name="Shape 69"/>
          <p:cNvSpPr txBox="1"/>
          <p:nvPr>
            <p:ph idx="12" type="sldNum"/>
          </p:nvPr>
        </p:nvSpPr>
        <p:spPr>
          <a:xfrm>
            <a:off x="8156447"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0" name="Shape 70"/>
        <p:cNvGrpSpPr/>
        <p:nvPr/>
      </p:nvGrpSpPr>
      <p:grpSpPr>
        <a:xfrm>
          <a:off x="0" y="0"/>
          <a:ext cx="0" cy="0"/>
          <a:chOff x="0" y="0"/>
          <a:chExt cx="0" cy="0"/>
        </a:xfrm>
      </p:grpSpPr>
      <p:sp>
        <p:nvSpPr>
          <p:cNvPr id="71" name="Shape 71"/>
          <p:cNvSpPr txBox="1"/>
          <p:nvPr>
            <p:ph type="title"/>
          </p:nvPr>
        </p:nvSpPr>
        <p:spPr>
          <a:xfrm>
            <a:off x="5556732" y="1705708"/>
            <a:ext cx="3053868" cy="1253807"/>
          </a:xfrm>
          <a:prstGeom prst="rect">
            <a:avLst/>
          </a:prstGeom>
          <a:noFill/>
          <a:ln>
            <a:noFill/>
          </a:ln>
        </p:spPr>
        <p:txBody>
          <a:bodyPr anchorCtr="0" anchor="b" bIns="91425" lIns="91425" rIns="91425" tIns="91425"/>
          <a:lstStyle>
            <a:lvl1pPr rtl="0" algn="l">
              <a:spcBef>
                <a:spcPts val="0"/>
              </a:spcBef>
              <a:buClr>
                <a:schemeClr val="accent1"/>
              </a:buClr>
              <a:buFont typeface="Source Sans Pro"/>
              <a:buNone/>
              <a:defRPr b="1" sz="22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2" name="Shape 72"/>
          <p:cNvSpPr/>
          <p:nvPr>
            <p:ph idx="2" type="pic"/>
          </p:nvPr>
        </p:nvSpPr>
        <p:spPr>
          <a:xfrm>
            <a:off x="1065628" y="1019907"/>
            <a:ext cx="4114800" cy="4114800"/>
          </a:xfrm>
          <a:prstGeom prst="ellipse">
            <a:avLst/>
          </a:prstGeom>
          <a:solidFill>
            <a:srgbClr val="16355B"/>
          </a:solidFill>
          <a:ln cap="flat" cmpd="sng" w="50800">
            <a:solidFill>
              <a:schemeClr val="dk2"/>
            </a:solidFill>
            <a:prstDash val="solid"/>
            <a:miter/>
            <a:headEnd len="med" w="med" type="none"/>
            <a:tailEnd len="med" w="med" type="none"/>
          </a:ln>
        </p:spPr>
        <p:txBody>
          <a:bodyPr anchorCtr="0" anchor="b" bIns="91425" lIns="91425" rIns="91425" tIns="91425"/>
          <a:lstStyle>
            <a:lvl1pPr indent="0" marL="0" marR="0" rtl="0" algn="l">
              <a:spcBef>
                <a:spcPts val="0"/>
              </a:spcBef>
              <a:buClr>
                <a:srgbClr val="ADACA4"/>
              </a:buClr>
              <a:buFont typeface="Arial"/>
              <a:buNone/>
              <a:defRPr b="0" baseline="0" i="0" sz="32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73" name="Shape 73"/>
          <p:cNvSpPr txBox="1"/>
          <p:nvPr>
            <p:ph idx="1" type="body"/>
          </p:nvPr>
        </p:nvSpPr>
        <p:spPr>
          <a:xfrm>
            <a:off x="5556733" y="2998765"/>
            <a:ext cx="3053865" cy="2663482"/>
          </a:xfrm>
          <a:prstGeom prst="rect">
            <a:avLst/>
          </a:prstGeom>
          <a:noFill/>
          <a:ln>
            <a:noFill/>
          </a:ln>
        </p:spPr>
        <p:txBody>
          <a:bodyPr anchorCtr="0" anchor="t" bIns="91425" lIns="91425" rIns="91425" tIns="91425"/>
          <a:lstStyle>
            <a:lvl1pPr indent="0" marL="0" rtl="0">
              <a:spcBef>
                <a:spcPts val="0"/>
              </a:spcBef>
              <a:buFont typeface="Arial"/>
              <a:buNone/>
              <a:defRPr sz="1200"/>
            </a:lvl1pPr>
            <a:lvl2pPr rtl="0">
              <a:spcBef>
                <a:spcPts val="0"/>
              </a:spcBef>
              <a:buFont typeface="Arial"/>
              <a:buNone/>
              <a:defRPr sz="1200"/>
            </a:lvl2pPr>
            <a:lvl3pPr rtl="0">
              <a:spcBef>
                <a:spcPts val="0"/>
              </a:spcBef>
              <a:buFont typeface="Arial"/>
              <a:buNone/>
              <a:defRPr sz="1000"/>
            </a:lvl3pPr>
            <a:lvl4pPr rtl="0">
              <a:spcBef>
                <a:spcPts val="0"/>
              </a:spcBef>
              <a:buFont typeface="Arial"/>
              <a:buNone/>
              <a:defRPr sz="900"/>
            </a:lvl4pPr>
            <a:lvl5pPr rtl="0">
              <a:spcBef>
                <a:spcPts val="0"/>
              </a:spcBef>
              <a:buFont typeface="Arial"/>
              <a:buNone/>
              <a:defRPr sz="900"/>
            </a:lvl5pPr>
            <a:lvl6pPr rtl="0">
              <a:spcBef>
                <a:spcPts val="0"/>
              </a:spcBef>
              <a:defRPr baseline="0" sz="2000">
                <a:solidFill>
                  <a:schemeClr val="lt1"/>
                </a:solidFill>
                <a:latin typeface="Arial"/>
                <a:ea typeface="Arial"/>
                <a:cs typeface="Arial"/>
                <a:sym typeface="Arial"/>
              </a:defRPr>
            </a:lvl6pPr>
            <a:lvl7pPr rtl="0">
              <a:spcBef>
                <a:spcPts val="0"/>
              </a:spcBef>
              <a:defRPr baseline="0" sz="1800">
                <a:solidFill>
                  <a:schemeClr val="lt1"/>
                </a:solidFill>
                <a:latin typeface="Arial"/>
                <a:ea typeface="Arial"/>
                <a:cs typeface="Arial"/>
                <a:sym typeface="Arial"/>
              </a:defRPr>
            </a:lvl7pPr>
            <a:lvl8pPr rtl="0">
              <a:spcBef>
                <a:spcPts val="0"/>
              </a:spcBef>
              <a:defRPr sz="1600">
                <a:solidFill>
                  <a:schemeClr val="lt1"/>
                </a:solidFill>
                <a:latin typeface="Arial"/>
                <a:ea typeface="Arial"/>
                <a:cs typeface="Arial"/>
                <a:sym typeface="Arial"/>
              </a:defRPr>
            </a:lvl8pPr>
            <a:lvl9pPr rtl="0">
              <a:spcBef>
                <a:spcPts val="0"/>
              </a:spcBef>
              <a:defRPr sz="1600">
                <a:solidFill>
                  <a:schemeClr val="lt1"/>
                </a:solidFill>
                <a:latin typeface="Arial"/>
                <a:ea typeface="Arial"/>
                <a:cs typeface="Arial"/>
                <a:sym typeface="Arial"/>
              </a:defRPr>
            </a:lvl9pPr>
          </a:lstStyle>
          <a:p/>
        </p:txBody>
      </p:sp>
      <p:sp>
        <p:nvSpPr>
          <p:cNvPr id="74" name="Shape 74"/>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75" name="Shape 75"/>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76" name="Shape 76"/>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8" name="Shape 8"/>
        <p:cNvGrpSpPr/>
        <p:nvPr/>
      </p:nvGrpSpPr>
      <p:grpSpPr>
        <a:xfrm>
          <a:off x="0" y="0"/>
          <a:ext cx="0" cy="0"/>
          <a:chOff x="0" y="0"/>
          <a:chExt cx="0" cy="0"/>
        </a:xfrm>
      </p:grpSpPr>
      <p:sp>
        <p:nvSpPr>
          <p:cNvPr id="9" name="Shape 9"/>
          <p:cNvSpPr/>
          <p:nvPr/>
        </p:nvSpPr>
        <p:spPr>
          <a:xfrm>
            <a:off x="0" y="4752126"/>
            <a:ext cx="9144000" cy="2112962"/>
          </a:xfrm>
          <a:custGeom>
            <a:pathLst>
              <a:path extrusionOk="0" h="120000" w="120000">
                <a:moveTo>
                  <a:pt x="0" y="96108"/>
                </a:moveTo>
                <a:lnTo>
                  <a:pt x="0" y="119999"/>
                </a:lnTo>
                <a:lnTo>
                  <a:pt x="120000" y="119999"/>
                </a:lnTo>
                <a:lnTo>
                  <a:pt x="120000" y="0"/>
                </a:lnTo>
                <a:cubicBezTo>
                  <a:pt x="67083" y="108730"/>
                  <a:pt x="46875" y="103320"/>
                  <a:pt x="0" y="96108"/>
                </a:cubicBezTo>
                <a:close/>
              </a:path>
            </a:pathLst>
          </a:custGeom>
          <a:solidFill>
            <a:srgbClr val="7B7B7B">
              <a:alpha val="44705"/>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10" name="Shape 10"/>
          <p:cNvSpPr/>
          <p:nvPr/>
        </p:nvSpPr>
        <p:spPr>
          <a:xfrm>
            <a:off x="7315200" y="0"/>
            <a:ext cx="1828800" cy="6858000"/>
          </a:xfrm>
          <a:custGeom>
            <a:pathLst>
              <a:path extrusionOk="0" h="120000" w="120000">
                <a:moveTo>
                  <a:pt x="120000" y="249"/>
                </a:moveTo>
                <a:lnTo>
                  <a:pt x="120000" y="120000"/>
                </a:lnTo>
                <a:lnTo>
                  <a:pt x="12789" y="119944"/>
                </a:lnTo>
                <a:cubicBezTo>
                  <a:pt x="80752" y="99071"/>
                  <a:pt x="130532" y="48066"/>
                  <a:pt x="0" y="0"/>
                </a:cubicBezTo>
                <a:lnTo>
                  <a:pt x="120000" y="249"/>
                </a:lnTo>
                <a:close/>
              </a:path>
            </a:pathLst>
          </a:custGeom>
          <a:solidFill>
            <a:srgbClr val="5A5A5A">
              <a:alpha val="40000"/>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11" name="Shape 11"/>
          <p:cNvSpPr txBox="1"/>
          <p:nvPr>
            <p:ph type="title"/>
          </p:nvPr>
        </p:nvSpPr>
        <p:spPr>
          <a:xfrm>
            <a:off x="457200" y="274637"/>
            <a:ext cx="7467600" cy="1143000"/>
          </a:xfrm>
          <a:prstGeom prst="rect">
            <a:avLst/>
          </a:prstGeom>
          <a:noFill/>
          <a:ln>
            <a:noFill/>
          </a:ln>
        </p:spPr>
        <p:txBody>
          <a:bodyPr anchorCtr="0" anchor="ctr" bIns="91425" lIns="91425" rIns="91425" tIns="91425"/>
          <a:lstStyle>
            <a:lvl1pPr indent="0" marL="0" marR="0" rtl="0" algn="l">
              <a:spcBef>
                <a:spcPts val="0"/>
              </a:spcBef>
              <a:buClr>
                <a:schemeClr val="lt1"/>
              </a:buClr>
              <a:buFont typeface="Source Sans Pro"/>
              <a:buNone/>
              <a:defRPr b="0" baseline="0" i="0" sz="4600" u="none" cap="none" strike="noStrike">
                <a:solidFill>
                  <a:schemeClr val="lt1"/>
                </a:solidFill>
                <a:latin typeface="Source Sans Pro"/>
                <a:ea typeface="Source Sans Pro"/>
                <a:cs typeface="Source Sans Pro"/>
                <a:sym typeface="Source Sans Pro"/>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2" name="Shape 12"/>
          <p:cNvSpPr txBox="1"/>
          <p:nvPr>
            <p:ph idx="1" type="body"/>
          </p:nvPr>
        </p:nvSpPr>
        <p:spPr>
          <a:xfrm>
            <a:off x="457200" y="1600200"/>
            <a:ext cx="7467600" cy="4525963"/>
          </a:xfrm>
          <a:prstGeom prst="rect">
            <a:avLst/>
          </a:prstGeom>
          <a:noFill/>
          <a:ln>
            <a:noFill/>
          </a:ln>
        </p:spPr>
        <p:txBody>
          <a:bodyPr anchorCtr="0" anchor="t" bIns="91425" lIns="91425" rIns="91425" tIns="91425"/>
          <a:lstStyle>
            <a:lvl1pPr indent="-242823" marL="420624" marR="0" rtl="0" algn="l">
              <a:spcBef>
                <a:spcPts val="600"/>
              </a:spcBef>
              <a:buClr>
                <a:schemeClr val="accent1"/>
              </a:buClr>
              <a:buFont typeface="Noto Sans Symbols"/>
              <a:buChar char="⦿"/>
              <a:defRPr b="0" baseline="0" i="0" sz="3000" u="none" cap="none" strike="noStrike">
                <a:solidFill>
                  <a:schemeClr val="lt1"/>
                </a:solidFill>
                <a:latin typeface="Arial"/>
                <a:ea typeface="Arial"/>
                <a:cs typeface="Arial"/>
                <a:sym typeface="Arial"/>
              </a:defRPr>
            </a:lvl1pPr>
            <a:lvl2pPr indent="-129286" marL="722376" marR="0" rtl="0" algn="l">
              <a:spcBef>
                <a:spcPts val="520"/>
              </a:spcBef>
              <a:buClr>
                <a:schemeClr val="accent1"/>
              </a:buClr>
              <a:buFont typeface="Noto Sans Symbols"/>
              <a:buChar char="●"/>
              <a:defRPr b="0" baseline="0" i="0" sz="2600" u="none" cap="none" strike="noStrike">
                <a:solidFill>
                  <a:schemeClr val="lt1"/>
                </a:solidFill>
                <a:latin typeface="Arial"/>
                <a:ea typeface="Arial"/>
                <a:cs typeface="Arial"/>
                <a:sym typeface="Arial"/>
              </a:defRPr>
            </a:lvl2pPr>
            <a:lvl3pPr indent="-127000" marL="1005839" marR="0" rtl="0" algn="l">
              <a:spcBef>
                <a:spcPts val="480"/>
              </a:spcBef>
              <a:buClr>
                <a:schemeClr val="accent2"/>
              </a:buClr>
              <a:buFont typeface="Arial"/>
              <a:buChar char="○"/>
              <a:defRPr b="0" baseline="0" i="0" sz="2400" u="none" cap="none" strike="noStrike">
                <a:solidFill>
                  <a:schemeClr val="lt1"/>
                </a:solidFill>
                <a:latin typeface="Arial"/>
                <a:ea typeface="Arial"/>
                <a:cs typeface="Arial"/>
                <a:sym typeface="Arial"/>
              </a:defRPr>
            </a:lvl3pPr>
            <a:lvl4pPr indent="-124460" marL="1280160" marR="0" rtl="0" algn="l">
              <a:spcBef>
                <a:spcPts val="400"/>
              </a:spcBef>
              <a:buClr>
                <a:schemeClr val="accent3"/>
              </a:buClr>
              <a:buFont typeface="Noto Sans Symbols"/>
              <a:buChar char="●"/>
              <a:defRPr b="0" baseline="0" i="0" sz="2000" u="none" cap="none" strike="noStrike">
                <a:solidFill>
                  <a:schemeClr val="lt1"/>
                </a:solidFill>
                <a:latin typeface="Arial"/>
                <a:ea typeface="Arial"/>
                <a:cs typeface="Arial"/>
                <a:sym typeface="Arial"/>
              </a:defRPr>
            </a:lvl4pPr>
            <a:lvl5pPr indent="-68072" marL="1490472" marR="0" rtl="0" algn="l">
              <a:spcBef>
                <a:spcPts val="400"/>
              </a:spcBef>
              <a:buClr>
                <a:schemeClr val="accent4"/>
              </a:buClr>
              <a:buFont typeface="Arial"/>
              <a:buChar char="-"/>
              <a:defRPr b="0" baseline="0" i="0" sz="2000" u="none" cap="none" strike="noStrike">
                <a:solidFill>
                  <a:schemeClr val="lt1"/>
                </a:solidFill>
                <a:latin typeface="Arial"/>
                <a:ea typeface="Arial"/>
                <a:cs typeface="Arial"/>
                <a:sym typeface="Arial"/>
              </a:defRPr>
            </a:lvl5pPr>
            <a:lvl6pPr indent="-62483" marL="1700784" marR="0" rtl="0" algn="l">
              <a:spcBef>
                <a:spcPts val="400"/>
              </a:spcBef>
              <a:buClr>
                <a:schemeClr val="accent5"/>
              </a:buClr>
              <a:buFont typeface="Arial"/>
              <a:buChar char="-"/>
              <a:defRPr b="0" baseline="0" i="0" sz="2000" u="none" cap="none" strike="noStrike">
                <a:solidFill>
                  <a:schemeClr val="lt1"/>
                </a:solidFill>
                <a:latin typeface="Arial"/>
                <a:ea typeface="Arial"/>
                <a:cs typeface="Arial"/>
                <a:sym typeface="Arial"/>
              </a:defRPr>
            </a:lvl6pPr>
            <a:lvl7pPr indent="-78739" marL="1920240" marR="0" rtl="0" algn="l">
              <a:spcBef>
                <a:spcPts val="360"/>
              </a:spcBef>
              <a:buClr>
                <a:schemeClr val="accent6"/>
              </a:buClr>
              <a:buFont typeface="Arial"/>
              <a:buChar char="•"/>
              <a:defRPr b="0" baseline="0" i="0" sz="1800" u="none" cap="none" strike="noStrike">
                <a:solidFill>
                  <a:schemeClr val="lt1"/>
                </a:solidFill>
                <a:latin typeface="Arial"/>
                <a:ea typeface="Arial"/>
                <a:cs typeface="Arial"/>
                <a:sym typeface="Arial"/>
              </a:defRPr>
            </a:lvl7pPr>
            <a:lvl8pPr indent="-82295" marL="2139696" marR="0" rtl="0" algn="l">
              <a:spcBef>
                <a:spcPts val="320"/>
              </a:spcBef>
              <a:buClr>
                <a:schemeClr val="accent6"/>
              </a:buClr>
              <a:buFont typeface="Arial"/>
              <a:buChar char="▪"/>
              <a:defRPr b="0" baseline="0" i="0" sz="1600" u="none" cap="none" strike="noStrike">
                <a:solidFill>
                  <a:schemeClr val="lt1"/>
                </a:solidFill>
                <a:latin typeface="Arial"/>
                <a:ea typeface="Arial"/>
                <a:cs typeface="Arial"/>
                <a:sym typeface="Arial"/>
              </a:defRPr>
            </a:lvl8pPr>
            <a:lvl9pPr indent="-83820" marL="2331720" marR="0" rtl="0" algn="l">
              <a:spcBef>
                <a:spcPts val="320"/>
              </a:spcBef>
              <a:buClr>
                <a:schemeClr val="accent6"/>
              </a:buClr>
              <a:buFont typeface="Arial"/>
              <a:buChar char="•"/>
              <a:defRPr b="0" baseline="0" i="0" sz="1600" u="none" cap="none" strike="noStrike">
                <a:solidFill>
                  <a:schemeClr val="lt1"/>
                </a:solidFill>
                <a:latin typeface="Arial"/>
                <a:ea typeface="Arial"/>
                <a:cs typeface="Arial"/>
                <a:sym typeface="Arial"/>
              </a:defRPr>
            </a:lvl9pPr>
          </a:lstStyle>
          <a:p/>
        </p:txBody>
      </p:sp>
      <p:sp>
        <p:nvSpPr>
          <p:cNvPr id="13" name="Shape 13"/>
          <p:cNvSpPr txBox="1"/>
          <p:nvPr>
            <p:ph idx="10" type="dt"/>
          </p:nvPr>
        </p:nvSpPr>
        <p:spPr>
          <a:xfrm>
            <a:off x="457200" y="6422064"/>
            <a:ext cx="2133599" cy="365125"/>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4" name="Shape 14"/>
          <p:cNvSpPr txBox="1"/>
          <p:nvPr>
            <p:ph idx="11" type="ftr"/>
          </p:nvPr>
        </p:nvSpPr>
        <p:spPr>
          <a:xfrm>
            <a:off x="3124200" y="6422064"/>
            <a:ext cx="2895600" cy="365125"/>
          </a:xfrm>
          <a:prstGeom prst="rect">
            <a:avLst/>
          </a:prstGeom>
          <a:noFill/>
          <a:ln>
            <a:noFill/>
          </a:ln>
        </p:spPr>
        <p:txBody>
          <a:bodyPr anchorCtr="0" anchor="b" bIns="91425" lIns="91425" rIns="91425" tIns="91425"/>
          <a:lstStyle>
            <a:lvl1pPr indent="0" marL="0" marR="0" rtl="0" algn="ctr">
              <a:spcBef>
                <a:spcPts val="0"/>
              </a:spcBef>
              <a:defRPr b="0" baseline="0" i="0" sz="1000" u="none" cap="none" strike="noStrike">
                <a:solidFill>
                  <a:srgbClr val="ADACA4"/>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5" name="Shape 15"/>
          <p:cNvSpPr txBox="1"/>
          <p:nvPr>
            <p:ph idx="12" type="sldNum"/>
          </p:nvPr>
        </p:nvSpPr>
        <p:spPr>
          <a:xfrm>
            <a:off x="8153400" y="6422064"/>
            <a:ext cx="762000" cy="365125"/>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1000" u="none" cap="none" strike="noStrike">
                <a:solidFill>
                  <a:srgbClr val="ADACA4"/>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5.png"/><Relationship Id="rId4" Type="http://schemas.openxmlformats.org/officeDocument/2006/relationships/image" Target="../media/image00.png"/><Relationship Id="rId5" Type="http://schemas.openxmlformats.org/officeDocument/2006/relationships/image" Target="../media/image06.png"/><Relationship Id="rId6"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7.png"/><Relationship Id="rId4" Type="http://schemas.openxmlformats.org/officeDocument/2006/relationships/image" Target="../media/image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2.png"/><Relationship Id="rId4" Type="http://schemas.openxmlformats.org/officeDocument/2006/relationships/image" Target="../media/image0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73.21.200.211:300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7.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p:nvPr/>
        </p:nvSpPr>
        <p:spPr>
          <a:xfrm>
            <a:off x="259176" y="1412416"/>
            <a:ext cx="7529017" cy="101566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6000" u="none" cap="none" strike="noStrike">
                <a:solidFill>
                  <a:srgbClr val="F8F8F8"/>
                </a:solidFill>
                <a:latin typeface="Arial"/>
                <a:ea typeface="Arial"/>
                <a:cs typeface="Arial"/>
                <a:sym typeface="Arial"/>
              </a:rPr>
              <a:t>Laser Rangefinder</a:t>
            </a:r>
          </a:p>
        </p:txBody>
      </p:sp>
      <p:sp>
        <p:nvSpPr>
          <p:cNvPr id="95" name="Shape 95"/>
          <p:cNvSpPr txBox="1"/>
          <p:nvPr/>
        </p:nvSpPr>
        <p:spPr>
          <a:xfrm>
            <a:off x="682160" y="3368616"/>
            <a:ext cx="5304512" cy="200054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2800" u="none" cap="none" strike="noStrike">
                <a:solidFill>
                  <a:schemeClr val="lt1"/>
                </a:solidFill>
                <a:latin typeface="Arial"/>
                <a:ea typeface="Arial"/>
                <a:cs typeface="Arial"/>
                <a:sym typeface="Arial"/>
              </a:rPr>
              <a:t>Group 2</a:t>
            </a:r>
          </a:p>
          <a:p>
            <a:pPr indent="0" lvl="0" marL="0" marR="0" rtl="0" algn="ctr">
              <a:spcBef>
                <a:spcPts val="0"/>
              </a:spcBef>
              <a:buSzPct val="25000"/>
              <a:buNone/>
            </a:pPr>
            <a:r>
              <a:rPr b="0" baseline="0" i="0" lang="en-US" sz="2400" u="none" cap="none" strike="noStrike">
                <a:solidFill>
                  <a:schemeClr val="lt1"/>
                </a:solidFill>
                <a:latin typeface="Arial"/>
                <a:ea typeface="Arial"/>
                <a:cs typeface="Arial"/>
                <a:sym typeface="Arial"/>
              </a:rPr>
              <a:t>Kourtney Bosshardt, CpE</a:t>
            </a:r>
          </a:p>
          <a:p>
            <a:pPr indent="0" lvl="0" marL="0" marR="0" rtl="0" algn="ctr">
              <a:spcBef>
                <a:spcPts val="0"/>
              </a:spcBef>
              <a:buSzPct val="25000"/>
              <a:buNone/>
            </a:pPr>
            <a:r>
              <a:rPr b="0" baseline="0" i="0" lang="en-US" sz="2400" u="none" cap="none" strike="noStrike">
                <a:solidFill>
                  <a:schemeClr val="lt1"/>
                </a:solidFill>
                <a:latin typeface="Arial"/>
                <a:ea typeface="Arial"/>
                <a:cs typeface="Arial"/>
                <a:sym typeface="Arial"/>
              </a:rPr>
              <a:t>Keith Hargett, EE</a:t>
            </a:r>
          </a:p>
          <a:p>
            <a:pPr indent="0" lvl="0" marL="0" marR="0" rtl="0" algn="ctr">
              <a:spcBef>
                <a:spcPts val="0"/>
              </a:spcBef>
              <a:buSzPct val="25000"/>
              <a:buNone/>
            </a:pPr>
            <a:r>
              <a:rPr b="0" baseline="0" i="0" lang="en-US" sz="2400" u="none" cap="none" strike="noStrike">
                <a:solidFill>
                  <a:schemeClr val="lt1"/>
                </a:solidFill>
                <a:latin typeface="Arial"/>
                <a:ea typeface="Arial"/>
                <a:cs typeface="Arial"/>
                <a:sym typeface="Arial"/>
              </a:rPr>
              <a:t>Jackson Ritchey, CpE</a:t>
            </a:r>
          </a:p>
          <a:p>
            <a:pPr indent="0" lvl="0" marL="0" marR="0" rtl="0" algn="ctr">
              <a:spcBef>
                <a:spcPts val="0"/>
              </a:spcBef>
              <a:buSzPct val="25000"/>
              <a:buNone/>
            </a:pPr>
            <a:r>
              <a:rPr b="0" baseline="0" i="0" lang="en-US" sz="2400" u="none" cap="none" strike="noStrike">
                <a:solidFill>
                  <a:schemeClr val="lt1"/>
                </a:solidFill>
                <a:latin typeface="Arial"/>
                <a:ea typeface="Arial"/>
                <a:cs typeface="Arial"/>
                <a:sym typeface="Arial"/>
              </a:rPr>
              <a:t>Aaron Smeenk, EE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457200" y="274637"/>
            <a:ext cx="7654962"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3800" u="none" cap="none" strike="noStrike">
                <a:solidFill>
                  <a:schemeClr val="lt1"/>
                </a:solidFill>
                <a:latin typeface="Source Sans Pro"/>
                <a:ea typeface="Source Sans Pro"/>
                <a:cs typeface="Source Sans Pro"/>
                <a:sym typeface="Source Sans Pro"/>
              </a:rPr>
              <a:t>Distance Measurement Parameters</a:t>
            </a:r>
          </a:p>
        </p:txBody>
      </p:sp>
      <p:sp>
        <p:nvSpPr>
          <p:cNvPr id="317" name="Shape 317"/>
          <p:cNvSpPr txBox="1"/>
          <p:nvPr>
            <p:ph idx="1" type="body"/>
          </p:nvPr>
        </p:nvSpPr>
        <p:spPr>
          <a:xfrm>
            <a:off x="168080" y="1417637"/>
            <a:ext cx="3137487" cy="1831637"/>
          </a:xfrm>
          <a:prstGeom prst="rect">
            <a:avLst/>
          </a:prstGeom>
          <a:noFill/>
          <a:ln>
            <a:noFill/>
          </a:ln>
        </p:spPr>
        <p:txBody>
          <a:bodyPr anchorCtr="0" anchor="t" bIns="45700" lIns="91425" rIns="91425" tIns="45700">
            <a:noAutofit/>
          </a:bodyPr>
          <a:lstStyle/>
          <a:p>
            <a:pPr indent="-395224" lvl="0" marL="420624" marR="0" rtl="0" algn="l">
              <a:spcBef>
                <a:spcPts val="0"/>
              </a:spcBef>
              <a:buClr>
                <a:schemeClr val="accent1"/>
              </a:buClr>
              <a:buSzPct val="80000"/>
              <a:buFont typeface="Noto Sans Symbols"/>
              <a:buChar char="⦿"/>
            </a:pPr>
            <a:r>
              <a:rPr b="0" baseline="0" i="0" lang="en-US" sz="2400" u="none" cap="none" strike="noStrike">
                <a:solidFill>
                  <a:schemeClr val="lt1"/>
                </a:solidFill>
                <a:latin typeface="Arial"/>
                <a:ea typeface="Arial"/>
                <a:cs typeface="Arial"/>
                <a:sym typeface="Arial"/>
              </a:rPr>
              <a:t>Laser peak power</a:t>
            </a:r>
          </a:p>
          <a:p>
            <a:pPr indent="-395224" lvl="0" marL="420624" marR="0" rtl="0" algn="l">
              <a:spcBef>
                <a:spcPts val="480"/>
              </a:spcBef>
              <a:buClr>
                <a:schemeClr val="accent1"/>
              </a:buClr>
              <a:buSzPct val="80000"/>
              <a:buFont typeface="Noto Sans Symbols"/>
              <a:buChar char="⦿"/>
            </a:pPr>
            <a:r>
              <a:rPr b="0" baseline="0" i="0" lang="en-US" sz="2400" u="none" cap="none" strike="noStrike">
                <a:solidFill>
                  <a:schemeClr val="lt1"/>
                </a:solidFill>
                <a:latin typeface="Arial"/>
                <a:ea typeface="Arial"/>
                <a:cs typeface="Arial"/>
                <a:sym typeface="Arial"/>
              </a:rPr>
              <a:t>Beam divergence</a:t>
            </a:r>
          </a:p>
          <a:p>
            <a:pPr indent="-395224" lvl="0" marL="420624" marR="0" rtl="0" algn="l">
              <a:spcBef>
                <a:spcPts val="480"/>
              </a:spcBef>
              <a:buClr>
                <a:schemeClr val="accent1"/>
              </a:buClr>
              <a:buSzPct val="80000"/>
              <a:buFont typeface="Noto Sans Symbols"/>
              <a:buChar char="⦿"/>
            </a:pPr>
            <a:r>
              <a:rPr b="0" baseline="0" i="0" lang="en-US" sz="2400" u="none" cap="none" strike="noStrike">
                <a:solidFill>
                  <a:schemeClr val="lt1"/>
                </a:solidFill>
                <a:latin typeface="Arial"/>
                <a:ea typeface="Arial"/>
                <a:cs typeface="Arial"/>
                <a:sym typeface="Arial"/>
              </a:rPr>
              <a:t>Optics</a:t>
            </a:r>
          </a:p>
          <a:p>
            <a:pPr indent="-129286" lvl="1" marL="722376" marR="0" rtl="0" algn="l">
              <a:spcBef>
                <a:spcPts val="520"/>
              </a:spcBef>
              <a:buClr>
                <a:schemeClr val="accent1"/>
              </a:buClr>
              <a:buFont typeface="Noto Sans Symbols"/>
              <a:buNone/>
            </a:pPr>
            <a:r>
              <a:t/>
            </a:r>
            <a:endParaRPr b="0" baseline="0" i="0" sz="2600" u="none" cap="none" strike="noStrike">
              <a:solidFill>
                <a:schemeClr val="lt1"/>
              </a:solidFill>
              <a:latin typeface="Arial"/>
              <a:ea typeface="Arial"/>
              <a:cs typeface="Arial"/>
              <a:sym typeface="Arial"/>
            </a:endParaRPr>
          </a:p>
        </p:txBody>
      </p:sp>
      <p:sp>
        <p:nvSpPr>
          <p:cNvPr id="318" name="Shape 318"/>
          <p:cNvSpPr txBox="1"/>
          <p:nvPr/>
        </p:nvSpPr>
        <p:spPr>
          <a:xfrm>
            <a:off x="6611257" y="1551895"/>
            <a:ext cx="7467600" cy="4525963"/>
          </a:xfrm>
          <a:prstGeom prst="rect">
            <a:avLst/>
          </a:prstGeom>
          <a:noFill/>
          <a:ln>
            <a:noFill/>
          </a:ln>
        </p:spPr>
        <p:txBody>
          <a:bodyPr anchorCtr="0" anchor="t" bIns="45700" lIns="91425" rIns="91425" tIns="45700">
            <a:noAutofit/>
          </a:bodyPr>
          <a:lstStyle/>
          <a:p>
            <a:pPr indent="-242823" lvl="0" marL="420624" marR="0" rtl="0" algn="l">
              <a:spcBef>
                <a:spcPts val="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p:txBody>
      </p:sp>
      <p:sp>
        <p:nvSpPr>
          <p:cNvPr id="319" name="Shape 319"/>
          <p:cNvSpPr txBox="1"/>
          <p:nvPr/>
        </p:nvSpPr>
        <p:spPr>
          <a:xfrm>
            <a:off x="9017000" y="3624237"/>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320" name="Shape 320"/>
          <p:cNvSpPr txBox="1"/>
          <p:nvPr/>
        </p:nvSpPr>
        <p:spPr>
          <a:xfrm>
            <a:off x="9452428" y="3678667"/>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pic>
        <p:nvPicPr>
          <p:cNvPr id="321" name="Shape 321"/>
          <p:cNvPicPr preferRelativeResize="0"/>
          <p:nvPr/>
        </p:nvPicPr>
        <p:blipFill rotWithShape="1">
          <a:blip r:embed="rId3">
            <a:alphaModFix/>
          </a:blip>
          <a:srcRect b="0" l="0" r="0" t="0"/>
          <a:stretch/>
        </p:blipFill>
        <p:spPr>
          <a:xfrm>
            <a:off x="0" y="3624237"/>
            <a:ext cx="9201666" cy="2939144"/>
          </a:xfrm>
          <a:prstGeom prst="rect">
            <a:avLst/>
          </a:prstGeom>
          <a:noFill/>
          <a:ln>
            <a:noFill/>
          </a:ln>
        </p:spPr>
      </p:pic>
      <p:sp>
        <p:nvSpPr>
          <p:cNvPr id="322" name="Shape 322"/>
          <p:cNvSpPr txBox="1"/>
          <p:nvPr/>
        </p:nvSpPr>
        <p:spPr>
          <a:xfrm>
            <a:off x="3223798" y="984609"/>
            <a:ext cx="3555543" cy="2483534"/>
          </a:xfrm>
          <a:prstGeom prst="rect">
            <a:avLst/>
          </a:prstGeom>
          <a:noFill/>
          <a:ln>
            <a:noFill/>
          </a:ln>
        </p:spPr>
        <p:txBody>
          <a:bodyPr anchorCtr="0" anchor="t" bIns="45700" lIns="91425" rIns="91425" tIns="45700">
            <a:noAutofit/>
          </a:bodyPr>
          <a:lstStyle/>
          <a:p>
            <a:pPr indent="-508" lvl="2" marL="749808" marR="0" rtl="0" algn="l">
              <a:spcBef>
                <a:spcPts val="0"/>
              </a:spcBef>
              <a:buClr>
                <a:schemeClr val="accent2"/>
              </a:buClr>
              <a:buFont typeface="Arial"/>
              <a:buNone/>
            </a:pPr>
            <a:r>
              <a:t/>
            </a:r>
            <a:endParaRPr b="0" baseline="0" i="0" sz="2400" u="none" cap="none" strike="noStrike">
              <a:solidFill>
                <a:schemeClr val="lt1"/>
              </a:solidFill>
              <a:latin typeface="Arial"/>
              <a:ea typeface="Arial"/>
              <a:cs typeface="Arial"/>
              <a:sym typeface="Arial"/>
            </a:endParaRPr>
          </a:p>
          <a:p>
            <a:pPr indent="-395224" lvl="0" marL="420624" marR="0" rtl="0" algn="l">
              <a:spcBef>
                <a:spcPts val="480"/>
              </a:spcBef>
              <a:buClr>
                <a:schemeClr val="accent1"/>
              </a:buClr>
              <a:buSzPct val="80000"/>
              <a:buFont typeface="Noto Sans Symbols"/>
              <a:buChar char="⦿"/>
            </a:pPr>
            <a:r>
              <a:rPr b="0" baseline="0" i="0" lang="en-US" sz="2400" u="none" cap="none" strike="noStrike">
                <a:solidFill>
                  <a:schemeClr val="lt1"/>
                </a:solidFill>
                <a:latin typeface="Arial"/>
                <a:ea typeface="Arial"/>
                <a:cs typeface="Arial"/>
                <a:sym typeface="Arial"/>
              </a:rPr>
              <a:t>Detector</a:t>
            </a:r>
          </a:p>
          <a:p>
            <a:pPr indent="-277876" lvl="1" marL="722376" marR="0" rtl="0" algn="l">
              <a:spcBef>
                <a:spcPts val="440"/>
              </a:spcBef>
              <a:buClr>
                <a:schemeClr val="accent1"/>
              </a:buClr>
              <a:buSzPct val="90000"/>
              <a:buFont typeface="Noto Sans Symbols"/>
              <a:buChar char="●"/>
            </a:pPr>
            <a:r>
              <a:rPr b="0" baseline="0" i="0" lang="en-US" sz="2200" u="none" cap="none" strike="noStrike">
                <a:solidFill>
                  <a:schemeClr val="lt1"/>
                </a:solidFill>
                <a:latin typeface="Arial"/>
                <a:ea typeface="Arial"/>
                <a:cs typeface="Arial"/>
                <a:sym typeface="Arial"/>
              </a:rPr>
              <a:t>Sensitivity</a:t>
            </a:r>
          </a:p>
          <a:p>
            <a:pPr indent="-277876" lvl="1" marL="722376" marR="0" rtl="0" algn="l">
              <a:spcBef>
                <a:spcPts val="440"/>
              </a:spcBef>
              <a:buClr>
                <a:schemeClr val="accent1"/>
              </a:buClr>
              <a:buSzPct val="90000"/>
              <a:buFont typeface="Noto Sans Symbols"/>
              <a:buChar char="●"/>
            </a:pPr>
            <a:r>
              <a:rPr b="0" baseline="0" i="0" lang="en-US" sz="2200" u="none" cap="none" strike="noStrike">
                <a:solidFill>
                  <a:schemeClr val="lt1"/>
                </a:solidFill>
                <a:latin typeface="Arial"/>
                <a:ea typeface="Arial"/>
                <a:cs typeface="Arial"/>
                <a:sym typeface="Arial"/>
              </a:rPr>
              <a:t>Bandwidth</a:t>
            </a:r>
          </a:p>
          <a:p>
            <a:pPr indent="-127000" lvl="2" marL="1005839" marR="0" rtl="0" algn="l">
              <a:spcBef>
                <a:spcPts val="480"/>
              </a:spcBef>
              <a:buClr>
                <a:schemeClr val="accent2"/>
              </a:buClr>
              <a:buFont typeface="Arial"/>
              <a:buNone/>
            </a:pPr>
            <a:r>
              <a:t/>
            </a:r>
            <a:endParaRPr b="0" baseline="0" i="0" sz="2400" u="none" cap="none" strike="noStrike">
              <a:solidFill>
                <a:schemeClr val="lt1"/>
              </a:solidFill>
              <a:latin typeface="Arial"/>
              <a:ea typeface="Arial"/>
              <a:cs typeface="Arial"/>
              <a:sym typeface="Arial"/>
            </a:endParaRPr>
          </a:p>
          <a:p>
            <a:pPr indent="-129286" lvl="1" marL="722376" marR="0" rtl="0" algn="l">
              <a:spcBef>
                <a:spcPts val="520"/>
              </a:spcBef>
              <a:buClr>
                <a:schemeClr val="accent1"/>
              </a:buClr>
              <a:buFont typeface="Noto Sans Symbols"/>
              <a:buNone/>
            </a:pPr>
            <a:r>
              <a:t/>
            </a:r>
            <a:endParaRPr b="0" baseline="0" i="0" sz="2600" u="none" cap="none" strike="noStrike">
              <a:solidFill>
                <a:schemeClr val="lt1"/>
              </a:solidFill>
              <a:latin typeface="Arial"/>
              <a:ea typeface="Arial"/>
              <a:cs typeface="Arial"/>
              <a:sym typeface="Arial"/>
            </a:endParaRPr>
          </a:p>
        </p:txBody>
      </p:sp>
      <p:sp>
        <p:nvSpPr>
          <p:cNvPr id="323" name="Shape 323"/>
          <p:cNvSpPr txBox="1"/>
          <p:nvPr/>
        </p:nvSpPr>
        <p:spPr>
          <a:xfrm>
            <a:off x="5498807" y="928587"/>
            <a:ext cx="3555543" cy="2483534"/>
          </a:xfrm>
          <a:prstGeom prst="rect">
            <a:avLst/>
          </a:prstGeom>
          <a:noFill/>
          <a:ln>
            <a:noFill/>
          </a:ln>
        </p:spPr>
        <p:txBody>
          <a:bodyPr anchorCtr="0" anchor="t" bIns="45700" lIns="91425" rIns="91425" tIns="45700">
            <a:noAutofit/>
          </a:bodyPr>
          <a:lstStyle/>
          <a:p>
            <a:pPr indent="-3555" lvl="1" marL="448056" marR="0" rtl="0" algn="l">
              <a:spcBef>
                <a:spcPts val="0"/>
              </a:spcBef>
              <a:buClr>
                <a:schemeClr val="accent1"/>
              </a:buClr>
              <a:buFont typeface="Noto Sans Symbols"/>
              <a:buNone/>
            </a:pPr>
            <a:r>
              <a:t/>
            </a:r>
            <a:endParaRPr b="0" baseline="0" i="0" sz="2600" u="none" cap="none" strike="noStrike">
              <a:solidFill>
                <a:schemeClr val="lt1"/>
              </a:solidFill>
              <a:latin typeface="Arial"/>
              <a:ea typeface="Arial"/>
              <a:cs typeface="Arial"/>
              <a:sym typeface="Arial"/>
            </a:endParaRPr>
          </a:p>
          <a:p>
            <a:pPr indent="-395224" lvl="0" marL="420624" marR="0" rtl="0" algn="l">
              <a:spcBef>
                <a:spcPts val="480"/>
              </a:spcBef>
              <a:buClr>
                <a:schemeClr val="accent1"/>
              </a:buClr>
              <a:buSzPct val="80000"/>
              <a:buFont typeface="Noto Sans Symbols"/>
              <a:buChar char="⦿"/>
            </a:pPr>
            <a:r>
              <a:rPr b="0" baseline="0" i="0" lang="en-US" sz="2400" u="none" cap="none" strike="noStrike">
                <a:solidFill>
                  <a:schemeClr val="lt1"/>
                </a:solidFill>
                <a:latin typeface="Arial"/>
                <a:ea typeface="Arial"/>
                <a:cs typeface="Arial"/>
                <a:sym typeface="Arial"/>
              </a:rPr>
              <a:t>Accuracy</a:t>
            </a:r>
          </a:p>
          <a:p>
            <a:pPr indent="-277876" lvl="1" marL="722376" marR="0" rtl="0" algn="l">
              <a:spcBef>
                <a:spcPts val="440"/>
              </a:spcBef>
              <a:buClr>
                <a:schemeClr val="accent1"/>
              </a:buClr>
              <a:buSzPct val="90000"/>
              <a:buFont typeface="Noto Sans Symbols"/>
              <a:buChar char="●"/>
            </a:pPr>
            <a:r>
              <a:rPr b="0" baseline="0" i="0" lang="en-US" sz="2200" u="none" cap="none" strike="noStrike">
                <a:solidFill>
                  <a:schemeClr val="lt1"/>
                </a:solidFill>
                <a:latin typeface="Arial"/>
                <a:ea typeface="Arial"/>
                <a:cs typeface="Arial"/>
                <a:sym typeface="Arial"/>
              </a:rPr>
              <a:t>Pulse shape</a:t>
            </a:r>
          </a:p>
          <a:p>
            <a:pPr indent="-277876" lvl="1" marL="722376" marR="0" rtl="0" algn="l">
              <a:spcBef>
                <a:spcPts val="440"/>
              </a:spcBef>
              <a:buClr>
                <a:schemeClr val="accent1"/>
              </a:buClr>
              <a:buSzPct val="90000"/>
              <a:buFont typeface="Noto Sans Symbols"/>
              <a:buChar char="●"/>
            </a:pPr>
            <a:r>
              <a:rPr b="0" baseline="0" i="0" lang="en-US" sz="2200" u="none" cap="none" strike="noStrike">
                <a:solidFill>
                  <a:schemeClr val="lt1"/>
                </a:solidFill>
                <a:latin typeface="Arial"/>
                <a:ea typeface="Arial"/>
                <a:cs typeface="Arial"/>
                <a:sym typeface="Arial"/>
              </a:rPr>
              <a:t>Signal Processing</a:t>
            </a:r>
          </a:p>
          <a:p>
            <a:pPr indent="-127000" lvl="2" marL="1005839" marR="0" rtl="0" algn="l">
              <a:spcBef>
                <a:spcPts val="480"/>
              </a:spcBef>
              <a:buClr>
                <a:schemeClr val="accent2"/>
              </a:buClr>
              <a:buFont typeface="Arial"/>
              <a:buNone/>
            </a:pPr>
            <a:r>
              <a:t/>
            </a:r>
            <a:endParaRPr b="0" baseline="0" i="0" sz="2400" u="none" cap="none" strike="noStrike">
              <a:solidFill>
                <a:schemeClr val="lt1"/>
              </a:solidFill>
              <a:latin typeface="Arial"/>
              <a:ea typeface="Arial"/>
              <a:cs typeface="Arial"/>
              <a:sym typeface="Arial"/>
            </a:endParaRPr>
          </a:p>
          <a:p>
            <a:pPr indent="-129286" lvl="1" marL="722376" marR="0" rtl="0" algn="l">
              <a:spcBef>
                <a:spcPts val="520"/>
              </a:spcBef>
              <a:buClr>
                <a:schemeClr val="accent1"/>
              </a:buClr>
              <a:buFont typeface="Noto Sans Symbols"/>
              <a:buNone/>
            </a:pPr>
            <a:r>
              <a:t/>
            </a:r>
            <a:endParaRPr b="0" baseline="0" i="0" sz="2600" u="none" cap="none" strike="noStrike">
              <a:solidFill>
                <a:schemeClr val="lt1"/>
              </a:solidFill>
              <a:latin typeface="Arial"/>
              <a:ea typeface="Arial"/>
              <a:cs typeface="Arial"/>
              <a:sym typeface="Arial"/>
            </a:endParaRPr>
          </a:p>
        </p:txBody>
      </p:sp>
      <p:cxnSp>
        <p:nvCxnSpPr>
          <p:cNvPr id="324" name="Shape 324"/>
          <p:cNvCxnSpPr/>
          <p:nvPr/>
        </p:nvCxnSpPr>
        <p:spPr>
          <a:xfrm>
            <a:off x="2810667" y="3697341"/>
            <a:ext cx="0" cy="375173"/>
          </a:xfrm>
          <a:prstGeom prst="straightConnector1">
            <a:avLst/>
          </a:prstGeom>
          <a:noFill/>
          <a:ln cap="flat" cmpd="sng" w="19050">
            <a:solidFill>
              <a:schemeClr val="dk1"/>
            </a:solidFill>
            <a:prstDash val="solid"/>
            <a:round/>
            <a:headEnd len="med" w="med" type="none"/>
            <a:tailEnd len="med" w="med" type="none"/>
          </a:ln>
        </p:spPr>
      </p:cxnSp>
      <p:cxnSp>
        <p:nvCxnSpPr>
          <p:cNvPr id="325" name="Shape 325"/>
          <p:cNvCxnSpPr/>
          <p:nvPr/>
        </p:nvCxnSpPr>
        <p:spPr>
          <a:xfrm>
            <a:off x="4239342" y="3697341"/>
            <a:ext cx="0" cy="375173"/>
          </a:xfrm>
          <a:prstGeom prst="straightConnector1">
            <a:avLst/>
          </a:prstGeom>
          <a:noFill/>
          <a:ln cap="flat" cmpd="sng" w="19050">
            <a:solidFill>
              <a:schemeClr val="dk1"/>
            </a:solidFill>
            <a:prstDash val="solid"/>
            <a:round/>
            <a:headEnd len="med" w="med" type="none"/>
            <a:tailEnd len="med" w="med" type="none"/>
          </a:ln>
        </p:spPr>
      </p:cxnSp>
      <p:cxnSp>
        <p:nvCxnSpPr>
          <p:cNvPr id="326" name="Shape 326"/>
          <p:cNvCxnSpPr/>
          <p:nvPr/>
        </p:nvCxnSpPr>
        <p:spPr>
          <a:xfrm>
            <a:off x="2810667" y="3697341"/>
            <a:ext cx="1428673" cy="0"/>
          </a:xfrm>
          <a:prstGeom prst="straightConnector1">
            <a:avLst/>
          </a:prstGeom>
          <a:noFill/>
          <a:ln cap="flat" cmpd="sng" w="19050">
            <a:solidFill>
              <a:schemeClr val="dk1"/>
            </a:solidFill>
            <a:prstDash val="solid"/>
            <a:round/>
            <a:headEnd len="med" w="med" type="none"/>
            <a:tailEnd len="med" w="med" type="none"/>
          </a:ln>
        </p:spPr>
      </p:cxnSp>
      <p:cxnSp>
        <p:nvCxnSpPr>
          <p:cNvPr id="327" name="Shape 327"/>
          <p:cNvCxnSpPr/>
          <p:nvPr/>
        </p:nvCxnSpPr>
        <p:spPr>
          <a:xfrm>
            <a:off x="3556594" y="3500421"/>
            <a:ext cx="0" cy="178245"/>
          </a:xfrm>
          <a:prstGeom prst="straightConnector1">
            <a:avLst/>
          </a:prstGeom>
          <a:noFill/>
          <a:ln cap="flat" cmpd="sng" w="19050">
            <a:solidFill>
              <a:schemeClr val="dk1"/>
            </a:solidFill>
            <a:prstDash val="solid"/>
            <a:round/>
            <a:headEnd len="med" w="med" type="none"/>
            <a:tailEnd len="med" w="med" type="none"/>
          </a:ln>
        </p:spPr>
      </p:cxnSp>
      <p:sp>
        <p:nvSpPr>
          <p:cNvPr id="328" name="Shape 328"/>
          <p:cNvSpPr txBox="1"/>
          <p:nvPr/>
        </p:nvSpPr>
        <p:spPr>
          <a:xfrm>
            <a:off x="2697521" y="3092106"/>
            <a:ext cx="1718147" cy="369332"/>
          </a:xfrm>
          <a:prstGeom prst="rect">
            <a:avLst/>
          </a:prstGeom>
          <a:solidFill>
            <a:schemeClr val="lt1"/>
          </a:solidFill>
          <a:ln cap="flat" cmpd="sng" w="1905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Time-of-Flight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pic>
        <p:nvPicPr>
          <p:cNvPr id="334" name="Shape 334"/>
          <p:cNvPicPr preferRelativeResize="0"/>
          <p:nvPr/>
        </p:nvPicPr>
        <p:blipFill rotWithShape="1">
          <a:blip r:embed="rId3">
            <a:alphaModFix/>
          </a:blip>
          <a:srcRect b="26918" l="11588" r="2328" t="14947"/>
          <a:stretch/>
        </p:blipFill>
        <p:spPr>
          <a:xfrm>
            <a:off x="84665" y="2027740"/>
            <a:ext cx="9017000" cy="4810624"/>
          </a:xfrm>
          <a:prstGeom prst="rect">
            <a:avLst/>
          </a:prstGeom>
          <a:noFill/>
          <a:ln>
            <a:noFill/>
          </a:ln>
        </p:spPr>
      </p:pic>
      <p:sp>
        <p:nvSpPr>
          <p:cNvPr id="335" name="Shape 335"/>
          <p:cNvSpPr txBox="1"/>
          <p:nvPr>
            <p:ph type="title"/>
          </p:nvPr>
        </p:nvSpPr>
        <p:spPr>
          <a:xfrm>
            <a:off x="457200" y="274637"/>
            <a:ext cx="7654962"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Transmitter</a:t>
            </a:r>
          </a:p>
        </p:txBody>
      </p:sp>
      <p:sp>
        <p:nvSpPr>
          <p:cNvPr id="336" name="Shape 336"/>
          <p:cNvSpPr txBox="1"/>
          <p:nvPr>
            <p:ph idx="1" type="body"/>
          </p:nvPr>
        </p:nvSpPr>
        <p:spPr>
          <a:xfrm>
            <a:off x="457199" y="1417637"/>
            <a:ext cx="8321675" cy="757236"/>
          </a:xfrm>
          <a:prstGeom prst="rect">
            <a:avLst/>
          </a:prstGeom>
          <a:noFill/>
          <a:ln>
            <a:noFill/>
          </a:ln>
        </p:spPr>
        <p:txBody>
          <a:bodyPr anchorCtr="0" anchor="t" bIns="45700" lIns="91425" rIns="91425" tIns="45700">
            <a:noAutofit/>
          </a:bodyPr>
          <a:lstStyle/>
          <a:p>
            <a:pPr indent="-395224" lvl="0" marL="420624" marR="0" rtl="0" algn="l">
              <a:spcBef>
                <a:spcPts val="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Contains laser driver and driver electronics</a:t>
            </a:r>
          </a:p>
        </p:txBody>
      </p:sp>
      <p:sp>
        <p:nvSpPr>
          <p:cNvPr id="337" name="Shape 337"/>
          <p:cNvSpPr txBox="1"/>
          <p:nvPr/>
        </p:nvSpPr>
        <p:spPr>
          <a:xfrm>
            <a:off x="6611257" y="1551895"/>
            <a:ext cx="7467600" cy="4525963"/>
          </a:xfrm>
          <a:prstGeom prst="rect">
            <a:avLst/>
          </a:prstGeom>
          <a:noFill/>
          <a:ln>
            <a:noFill/>
          </a:ln>
        </p:spPr>
        <p:txBody>
          <a:bodyPr anchorCtr="0" anchor="t" bIns="45700" lIns="91425" rIns="91425" tIns="45700">
            <a:noAutofit/>
          </a:bodyPr>
          <a:lstStyle/>
          <a:p>
            <a:pPr indent="-242823" lvl="0" marL="420624" marR="0" rtl="0" algn="l">
              <a:spcBef>
                <a:spcPts val="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p:txBody>
      </p:sp>
      <p:sp>
        <p:nvSpPr>
          <p:cNvPr id="338" name="Shape 338"/>
          <p:cNvSpPr txBox="1"/>
          <p:nvPr/>
        </p:nvSpPr>
        <p:spPr>
          <a:xfrm>
            <a:off x="9017000" y="3138714"/>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339" name="Shape 339"/>
          <p:cNvSpPr txBox="1"/>
          <p:nvPr/>
        </p:nvSpPr>
        <p:spPr>
          <a:xfrm>
            <a:off x="9452428" y="3193142"/>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pic>
        <p:nvPicPr>
          <p:cNvPr id="340" name="Shape 340"/>
          <p:cNvPicPr preferRelativeResize="0"/>
          <p:nvPr/>
        </p:nvPicPr>
        <p:blipFill rotWithShape="1">
          <a:blip r:embed="rId4">
            <a:alphaModFix/>
          </a:blip>
          <a:srcRect b="0" l="0" r="0" t="0"/>
          <a:stretch/>
        </p:blipFill>
        <p:spPr>
          <a:xfrm>
            <a:off x="2893113" y="4761982"/>
            <a:ext cx="1463908" cy="1463908"/>
          </a:xfrm>
          <a:prstGeom prst="rect">
            <a:avLst/>
          </a:prstGeom>
          <a:noFill/>
          <a:ln>
            <a:noFill/>
          </a:ln>
        </p:spPr>
      </p:pic>
      <p:sp>
        <p:nvSpPr>
          <p:cNvPr id="341" name="Shape 341"/>
          <p:cNvSpPr txBox="1"/>
          <p:nvPr/>
        </p:nvSpPr>
        <p:spPr>
          <a:xfrm>
            <a:off x="2697444" y="6225583"/>
            <a:ext cx="1871247"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SPL_PL90</a:t>
            </a:r>
          </a:p>
        </p:txBody>
      </p:sp>
      <p:pic>
        <p:nvPicPr>
          <p:cNvPr id="342" name="Shape 342"/>
          <p:cNvPicPr preferRelativeResize="0"/>
          <p:nvPr/>
        </p:nvPicPr>
        <p:blipFill rotWithShape="1">
          <a:blip r:embed="rId5">
            <a:alphaModFix/>
          </a:blip>
          <a:srcRect b="0" l="0" r="0" t="0"/>
          <a:stretch/>
        </p:blipFill>
        <p:spPr>
          <a:xfrm>
            <a:off x="5941044" y="2136641"/>
            <a:ext cx="1005368" cy="871318"/>
          </a:xfrm>
          <a:prstGeom prst="rect">
            <a:avLst/>
          </a:prstGeom>
          <a:noFill/>
          <a:ln>
            <a:noFill/>
          </a:ln>
        </p:spPr>
      </p:pic>
      <p:sp>
        <p:nvSpPr>
          <p:cNvPr id="343" name="Shape 343"/>
          <p:cNvSpPr txBox="1"/>
          <p:nvPr/>
        </p:nvSpPr>
        <p:spPr>
          <a:xfrm>
            <a:off x="5513446" y="2902255"/>
            <a:ext cx="1871247"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N-Ch MOSFET</a:t>
            </a:r>
          </a:p>
        </p:txBody>
      </p:sp>
      <p:cxnSp>
        <p:nvCxnSpPr>
          <p:cNvPr id="344" name="Shape 344"/>
          <p:cNvCxnSpPr>
            <a:stCxn id="343" idx="1"/>
          </p:cNvCxnSpPr>
          <p:nvPr/>
        </p:nvCxnSpPr>
        <p:spPr>
          <a:xfrm flipH="1">
            <a:off x="4992046" y="3086921"/>
            <a:ext cx="521400" cy="794100"/>
          </a:xfrm>
          <a:prstGeom prst="straightConnector1">
            <a:avLst/>
          </a:prstGeom>
          <a:noFill/>
          <a:ln cap="flat" cmpd="sng" w="19050">
            <a:solidFill>
              <a:schemeClr val="dk1"/>
            </a:solidFill>
            <a:prstDash val="solid"/>
            <a:round/>
            <a:headEnd len="med" w="med" type="none"/>
            <a:tailEnd len="lg" w="lg" type="stealth"/>
          </a:ln>
        </p:spPr>
      </p:cxnSp>
      <p:cxnSp>
        <p:nvCxnSpPr>
          <p:cNvPr id="345" name="Shape 345"/>
          <p:cNvCxnSpPr/>
          <p:nvPr/>
        </p:nvCxnSpPr>
        <p:spPr>
          <a:xfrm flipH="1" rot="10800000">
            <a:off x="4057139" y="5221783"/>
            <a:ext cx="511552" cy="158771"/>
          </a:xfrm>
          <a:prstGeom prst="straightConnector1">
            <a:avLst/>
          </a:prstGeom>
          <a:noFill/>
          <a:ln cap="flat" cmpd="sng" w="19050">
            <a:solidFill>
              <a:schemeClr val="dk1"/>
            </a:solidFill>
            <a:prstDash val="solid"/>
            <a:round/>
            <a:headEnd len="med" w="med" type="none"/>
            <a:tailEnd len="lg" w="lg" type="stealth"/>
          </a:ln>
        </p:spPr>
      </p:cxnSp>
      <p:pic>
        <p:nvPicPr>
          <p:cNvPr id="346" name="Shape 346"/>
          <p:cNvPicPr preferRelativeResize="0"/>
          <p:nvPr/>
        </p:nvPicPr>
        <p:blipFill rotWithShape="1">
          <a:blip r:embed="rId6">
            <a:alphaModFix/>
          </a:blip>
          <a:srcRect b="0" l="0" r="0" t="0"/>
          <a:stretch/>
        </p:blipFill>
        <p:spPr>
          <a:xfrm>
            <a:off x="2477860" y="2112280"/>
            <a:ext cx="830503" cy="657102"/>
          </a:xfrm>
          <a:prstGeom prst="rect">
            <a:avLst/>
          </a:prstGeom>
          <a:noFill/>
          <a:ln>
            <a:noFill/>
          </a:ln>
        </p:spPr>
      </p:pic>
      <p:sp>
        <p:nvSpPr>
          <p:cNvPr id="347" name="Shape 347"/>
          <p:cNvSpPr txBox="1"/>
          <p:nvPr/>
        </p:nvSpPr>
        <p:spPr>
          <a:xfrm>
            <a:off x="1957489" y="2769382"/>
            <a:ext cx="1871247"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MOSFET Driver</a:t>
            </a:r>
          </a:p>
        </p:txBody>
      </p:sp>
      <p:cxnSp>
        <p:nvCxnSpPr>
          <p:cNvPr id="348" name="Shape 348"/>
          <p:cNvCxnSpPr/>
          <p:nvPr/>
        </p:nvCxnSpPr>
        <p:spPr>
          <a:xfrm flipH="1">
            <a:off x="2827003" y="3116966"/>
            <a:ext cx="195667" cy="742200"/>
          </a:xfrm>
          <a:prstGeom prst="straightConnector1">
            <a:avLst/>
          </a:prstGeom>
          <a:noFill/>
          <a:ln cap="flat" cmpd="sng" w="19050">
            <a:solidFill>
              <a:schemeClr val="dk1"/>
            </a:solidFill>
            <a:prstDash val="solid"/>
            <a:round/>
            <a:headEnd len="med" w="med" type="none"/>
            <a:tailEnd len="lg" w="lg" type="stealth"/>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457200" y="274637"/>
            <a:ext cx="7654962"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Receiver</a:t>
            </a:r>
          </a:p>
        </p:txBody>
      </p:sp>
      <p:pic>
        <p:nvPicPr>
          <p:cNvPr id="355" name="Shape 355"/>
          <p:cNvPicPr preferRelativeResize="0"/>
          <p:nvPr>
            <p:ph idx="1" type="body"/>
          </p:nvPr>
        </p:nvPicPr>
        <p:blipFill rotWithShape="1">
          <a:blip r:embed="rId3">
            <a:alphaModFix/>
          </a:blip>
          <a:srcRect b="27202" l="5787" r="61434" t="33461"/>
          <a:stretch/>
        </p:blipFill>
        <p:spPr>
          <a:xfrm>
            <a:off x="2274280" y="1417637"/>
            <a:ext cx="4667330" cy="4428662"/>
          </a:xfrm>
          <a:prstGeom prst="rect">
            <a:avLst/>
          </a:prstGeom>
          <a:noFill/>
          <a:ln>
            <a:noFill/>
          </a:ln>
        </p:spPr>
      </p:pic>
      <p:sp>
        <p:nvSpPr>
          <p:cNvPr id="356" name="Shape 356"/>
          <p:cNvSpPr txBox="1"/>
          <p:nvPr/>
        </p:nvSpPr>
        <p:spPr>
          <a:xfrm>
            <a:off x="9017000" y="3138714"/>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357" name="Shape 357"/>
          <p:cNvSpPr txBox="1"/>
          <p:nvPr/>
        </p:nvSpPr>
        <p:spPr>
          <a:xfrm>
            <a:off x="9452428" y="3193142"/>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pic>
        <p:nvPicPr>
          <p:cNvPr id="358" name="Shape 358"/>
          <p:cNvPicPr preferRelativeResize="0"/>
          <p:nvPr/>
        </p:nvPicPr>
        <p:blipFill rotWithShape="1">
          <a:blip r:embed="rId4">
            <a:alphaModFix/>
          </a:blip>
          <a:srcRect b="13485" l="15829" r="19354" t="15699"/>
          <a:stretch/>
        </p:blipFill>
        <p:spPr>
          <a:xfrm>
            <a:off x="457200" y="4921400"/>
            <a:ext cx="1201537" cy="811494"/>
          </a:xfrm>
          <a:prstGeom prst="rect">
            <a:avLst/>
          </a:prstGeom>
          <a:noFill/>
          <a:ln>
            <a:noFill/>
          </a:ln>
        </p:spPr>
      </p:pic>
      <p:sp>
        <p:nvSpPr>
          <p:cNvPr id="359" name="Shape 359"/>
          <p:cNvSpPr txBox="1"/>
          <p:nvPr/>
        </p:nvSpPr>
        <p:spPr>
          <a:xfrm>
            <a:off x="257693" y="5886739"/>
            <a:ext cx="1649090" cy="646331"/>
          </a:xfrm>
          <a:prstGeom prst="rect">
            <a:avLst/>
          </a:prstGeom>
          <a:solidFill>
            <a:schemeClr val="lt1"/>
          </a:solidFill>
          <a:ln cap="flat" cmpd="sng" w="1905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SFH 2701</a:t>
            </a:r>
          </a:p>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Photodiode </a:t>
            </a:r>
          </a:p>
        </p:txBody>
      </p:sp>
      <p:cxnSp>
        <p:nvCxnSpPr>
          <p:cNvPr id="360" name="Shape 360"/>
          <p:cNvCxnSpPr>
            <a:stCxn id="358" idx="0"/>
          </p:cNvCxnSpPr>
          <p:nvPr/>
        </p:nvCxnSpPr>
        <p:spPr>
          <a:xfrm flipH="1" rot="10800000">
            <a:off x="1057968" y="3402800"/>
            <a:ext cx="1531199" cy="1518600"/>
          </a:xfrm>
          <a:prstGeom prst="straightConnector1">
            <a:avLst/>
          </a:prstGeom>
          <a:noFill/>
          <a:ln cap="flat" cmpd="sng" w="19050">
            <a:solidFill>
              <a:schemeClr val="dk1"/>
            </a:solidFill>
            <a:prstDash val="solid"/>
            <a:round/>
            <a:headEnd len="med" w="med" type="none"/>
            <a:tailEnd len="lg" w="lg" type="stealth"/>
          </a:ln>
        </p:spPr>
      </p:cxnSp>
      <p:sp>
        <p:nvSpPr>
          <p:cNvPr id="361" name="Shape 361"/>
          <p:cNvSpPr txBox="1"/>
          <p:nvPr/>
        </p:nvSpPr>
        <p:spPr>
          <a:xfrm>
            <a:off x="7062439" y="6028573"/>
            <a:ext cx="2081559" cy="646331"/>
          </a:xfrm>
          <a:prstGeom prst="rect">
            <a:avLst/>
          </a:prstGeom>
          <a:solidFill>
            <a:schemeClr val="lt1"/>
          </a:solidFill>
          <a:ln cap="flat" cmpd="sng" w="1905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Transimpedance amplifier</a:t>
            </a:r>
          </a:p>
        </p:txBody>
      </p:sp>
      <p:cxnSp>
        <p:nvCxnSpPr>
          <p:cNvPr id="362" name="Shape 362"/>
          <p:cNvCxnSpPr>
            <a:stCxn id="361" idx="0"/>
          </p:cNvCxnSpPr>
          <p:nvPr/>
        </p:nvCxnSpPr>
        <p:spPr>
          <a:xfrm rot="10800000">
            <a:off x="5523819" y="3772573"/>
            <a:ext cx="2579400" cy="2256000"/>
          </a:xfrm>
          <a:prstGeom prst="straightConnector1">
            <a:avLst/>
          </a:prstGeom>
          <a:noFill/>
          <a:ln cap="flat" cmpd="sng" w="19050">
            <a:solidFill>
              <a:schemeClr val="dk1"/>
            </a:solidFill>
            <a:prstDash val="solid"/>
            <a:round/>
            <a:headEnd len="med" w="med" type="none"/>
            <a:tailEnd len="lg" w="lg" type="stealth"/>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Receiver</a:t>
            </a:r>
          </a:p>
        </p:txBody>
      </p:sp>
      <p:pic>
        <p:nvPicPr>
          <p:cNvPr id="369" name="Shape 369"/>
          <p:cNvPicPr preferRelativeResize="0"/>
          <p:nvPr>
            <p:ph idx="1" type="body"/>
          </p:nvPr>
        </p:nvPicPr>
        <p:blipFill rotWithShape="1">
          <a:blip r:embed="rId3">
            <a:alphaModFix/>
          </a:blip>
          <a:srcRect b="27020" l="30395" r="3046" t="19161"/>
          <a:stretch/>
        </p:blipFill>
        <p:spPr>
          <a:xfrm>
            <a:off x="307781" y="1417637"/>
            <a:ext cx="8247897" cy="5273007"/>
          </a:xfrm>
          <a:prstGeom prst="rect">
            <a:avLst/>
          </a:prstGeom>
          <a:noFill/>
          <a:ln>
            <a:noFill/>
          </a:ln>
        </p:spPr>
      </p:pic>
      <p:sp>
        <p:nvSpPr>
          <p:cNvPr id="370" name="Shape 370"/>
          <p:cNvSpPr txBox="1"/>
          <p:nvPr/>
        </p:nvSpPr>
        <p:spPr>
          <a:xfrm>
            <a:off x="5027498" y="2552039"/>
            <a:ext cx="2897301" cy="369332"/>
          </a:xfrm>
          <a:prstGeom prst="rect">
            <a:avLst/>
          </a:prstGeom>
          <a:solidFill>
            <a:schemeClr val="lt1"/>
          </a:solidFill>
          <a:ln cap="flat" cmpd="sng" w="1905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Time-to-Digital Converter</a:t>
            </a:r>
          </a:p>
        </p:txBody>
      </p:sp>
      <p:sp>
        <p:nvSpPr>
          <p:cNvPr id="371" name="Shape 371"/>
          <p:cNvSpPr txBox="1"/>
          <p:nvPr/>
        </p:nvSpPr>
        <p:spPr>
          <a:xfrm>
            <a:off x="2726721" y="5545805"/>
            <a:ext cx="1697155" cy="382902"/>
          </a:xfrm>
          <a:prstGeom prst="rect">
            <a:avLst/>
          </a:prstGeom>
          <a:solidFill>
            <a:schemeClr val="lt1"/>
          </a:solidFill>
          <a:ln cap="flat" cmpd="sng" w="1905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Comparator</a:t>
            </a:r>
          </a:p>
        </p:txBody>
      </p:sp>
      <p:cxnSp>
        <p:nvCxnSpPr>
          <p:cNvPr id="372" name="Shape 372"/>
          <p:cNvCxnSpPr>
            <a:stCxn id="370" idx="2"/>
          </p:cNvCxnSpPr>
          <p:nvPr/>
        </p:nvCxnSpPr>
        <p:spPr>
          <a:xfrm flipH="1">
            <a:off x="6011449" y="2921371"/>
            <a:ext cx="464700" cy="733500"/>
          </a:xfrm>
          <a:prstGeom prst="straightConnector1">
            <a:avLst/>
          </a:prstGeom>
          <a:noFill/>
          <a:ln cap="flat" cmpd="sng" w="19050">
            <a:solidFill>
              <a:schemeClr val="dk1"/>
            </a:solidFill>
            <a:prstDash val="solid"/>
            <a:round/>
            <a:headEnd len="med" w="med" type="none"/>
            <a:tailEnd len="lg" w="lg" type="stealth"/>
          </a:ln>
        </p:spPr>
      </p:cxnSp>
      <p:cxnSp>
        <p:nvCxnSpPr>
          <p:cNvPr id="373" name="Shape 373"/>
          <p:cNvCxnSpPr>
            <a:stCxn id="371" idx="0"/>
          </p:cNvCxnSpPr>
          <p:nvPr/>
        </p:nvCxnSpPr>
        <p:spPr>
          <a:xfrm rot="10800000">
            <a:off x="3245598" y="4572005"/>
            <a:ext cx="329700" cy="973800"/>
          </a:xfrm>
          <a:prstGeom prst="straightConnector1">
            <a:avLst/>
          </a:prstGeom>
          <a:noFill/>
          <a:ln cap="flat" cmpd="sng" w="19050">
            <a:solidFill>
              <a:schemeClr val="dk1"/>
            </a:solidFill>
            <a:prstDash val="solid"/>
            <a:round/>
            <a:headEnd len="med" w="med" type="none"/>
            <a:tailEnd len="lg" w="lg" type="stealth"/>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Transimpedence Amplifier</a:t>
            </a:r>
          </a:p>
        </p:txBody>
      </p:sp>
      <p:graphicFrame>
        <p:nvGraphicFramePr>
          <p:cNvPr id="380" name="Shape 380"/>
          <p:cNvGraphicFramePr/>
          <p:nvPr/>
        </p:nvGraphicFramePr>
        <p:xfrm>
          <a:off x="3933662" y="4207221"/>
          <a:ext cx="3000000" cy="3000000"/>
        </p:xfrm>
        <a:graphic>
          <a:graphicData uri="http://schemas.openxmlformats.org/drawingml/2006/table">
            <a:tbl>
              <a:tblPr bandRow="1" firstRow="1">
                <a:noFill/>
                <a:tableStyleId>{6D0E20CA-F478-48DE-95CF-2B30E28E3396}</a:tableStyleId>
              </a:tblPr>
              <a:tblGrid>
                <a:gridCol w="2389425"/>
                <a:gridCol w="2389425"/>
              </a:tblGrid>
              <a:tr h="744375">
                <a:tc>
                  <a:txBody>
                    <a:bodyPr>
                      <a:noAutofit/>
                    </a:bodyPr>
                    <a:lstStyle/>
                    <a:p>
                      <a:pPr indent="0" lvl="0" marL="0" marR="0" rtl="0" algn="l">
                        <a:spcBef>
                          <a:spcPts val="0"/>
                        </a:spcBef>
                        <a:buSzPct val="25000"/>
                        <a:buNone/>
                      </a:pPr>
                      <a:r>
                        <a:rPr b="1" baseline="0" lang="en-US" sz="2000" u="none" cap="none" strike="noStrike"/>
                        <a:t>Part Number</a:t>
                      </a:r>
                    </a:p>
                  </a:txBody>
                  <a:tcPr marT="45725" marB="45725" marR="91450" marL="91450"/>
                </a:tc>
                <a:tc>
                  <a:txBody>
                    <a:bodyPr>
                      <a:noAutofit/>
                    </a:bodyPr>
                    <a:lstStyle/>
                    <a:p>
                      <a:pPr indent="0" lvl="0" marL="0" marR="0" rtl="0" algn="l">
                        <a:spcBef>
                          <a:spcPts val="0"/>
                        </a:spcBef>
                        <a:buSzPct val="25000"/>
                        <a:buNone/>
                      </a:pPr>
                      <a:r>
                        <a:rPr b="0" baseline="0" lang="en-US" sz="2000" u="none" cap="none" strike="noStrike"/>
                        <a:t>MAX3658AETA+T</a:t>
                      </a:r>
                    </a:p>
                  </a:txBody>
                  <a:tcPr marT="45725" marB="45725" marR="91450" marL="91450"/>
                </a:tc>
              </a:tr>
              <a:tr h="600375">
                <a:tc>
                  <a:txBody>
                    <a:bodyPr>
                      <a:noAutofit/>
                    </a:bodyPr>
                    <a:lstStyle/>
                    <a:p>
                      <a:pPr indent="0" lvl="0" marL="0" marR="0" rtl="0" algn="l">
                        <a:spcBef>
                          <a:spcPts val="0"/>
                        </a:spcBef>
                        <a:buSzPct val="25000"/>
                        <a:buNone/>
                      </a:pPr>
                      <a:r>
                        <a:rPr b="1" baseline="0" lang="en-US" sz="2000" u="none" cap="none" strike="noStrike"/>
                        <a:t>Manufacturer</a:t>
                      </a:r>
                    </a:p>
                  </a:txBody>
                  <a:tcPr marT="45725" marB="45725" marR="91450" marL="91450"/>
                </a:tc>
                <a:tc>
                  <a:txBody>
                    <a:bodyPr>
                      <a:noAutofit/>
                    </a:bodyPr>
                    <a:lstStyle/>
                    <a:p>
                      <a:pPr indent="0" lvl="0" marL="0" marR="0" rtl="0" algn="l">
                        <a:spcBef>
                          <a:spcPts val="0"/>
                        </a:spcBef>
                        <a:buSzPct val="25000"/>
                        <a:buNone/>
                      </a:pPr>
                      <a:r>
                        <a:rPr baseline="0" lang="en-US" sz="2000" u="none" cap="none" strike="noStrike"/>
                        <a:t>Maxim</a:t>
                      </a:r>
                    </a:p>
                  </a:txBody>
                  <a:tcPr marT="45725" marB="45725" marR="91450" marL="91450"/>
                </a:tc>
              </a:tr>
              <a:tr h="744375">
                <a:tc>
                  <a:txBody>
                    <a:bodyPr>
                      <a:noAutofit/>
                    </a:bodyPr>
                    <a:lstStyle/>
                    <a:p>
                      <a:pPr indent="0" lvl="0" marL="0" marR="0" rtl="0" algn="l">
                        <a:spcBef>
                          <a:spcPts val="0"/>
                        </a:spcBef>
                        <a:buSzPct val="25000"/>
                        <a:buNone/>
                      </a:pPr>
                      <a:r>
                        <a:rPr b="1" baseline="0" lang="en-US" sz="2000" u="none" cap="none" strike="noStrike"/>
                        <a:t>Cost</a:t>
                      </a:r>
                    </a:p>
                  </a:txBody>
                  <a:tcPr marT="45725" marB="45725" marR="91450" marL="91450"/>
                </a:tc>
                <a:tc>
                  <a:txBody>
                    <a:bodyPr>
                      <a:noAutofit/>
                    </a:bodyPr>
                    <a:lstStyle/>
                    <a:p>
                      <a:pPr indent="0" lvl="0" marL="0" marR="0" rtl="0" algn="l">
                        <a:spcBef>
                          <a:spcPts val="0"/>
                        </a:spcBef>
                        <a:buSzPct val="25000"/>
                        <a:buNone/>
                      </a:pPr>
                      <a:r>
                        <a:rPr baseline="0" lang="en-US" sz="2000" u="none" cap="none" strike="noStrike"/>
                        <a:t>$4.87</a:t>
                      </a:r>
                    </a:p>
                  </a:txBody>
                  <a:tcPr marT="45725" marB="45725" marR="91450" marL="91450"/>
                </a:tc>
              </a:tr>
            </a:tbl>
          </a:graphicData>
        </a:graphic>
      </p:graphicFrame>
      <p:pic>
        <p:nvPicPr>
          <p:cNvPr id="381" name="Shape 381"/>
          <p:cNvPicPr preferRelativeResize="0"/>
          <p:nvPr/>
        </p:nvPicPr>
        <p:blipFill rotWithShape="1">
          <a:blip r:embed="rId3">
            <a:alphaModFix/>
          </a:blip>
          <a:srcRect b="0" l="0" r="0" t="0"/>
          <a:stretch/>
        </p:blipFill>
        <p:spPr>
          <a:xfrm>
            <a:off x="5038862" y="1557998"/>
            <a:ext cx="3673646" cy="2440224"/>
          </a:xfrm>
          <a:prstGeom prst="rect">
            <a:avLst/>
          </a:prstGeom>
          <a:noFill/>
          <a:ln>
            <a:noFill/>
          </a:ln>
        </p:spPr>
      </p:pic>
      <p:sp>
        <p:nvSpPr>
          <p:cNvPr id="382" name="Shape 382"/>
          <p:cNvSpPr txBox="1"/>
          <p:nvPr>
            <p:ph idx="1" type="body"/>
          </p:nvPr>
        </p:nvSpPr>
        <p:spPr>
          <a:xfrm>
            <a:off x="139684" y="1693549"/>
            <a:ext cx="4658324" cy="5327629"/>
          </a:xfrm>
          <a:prstGeom prst="rect">
            <a:avLst/>
          </a:prstGeom>
          <a:noFill/>
          <a:ln>
            <a:noFill/>
          </a:ln>
        </p:spPr>
        <p:txBody>
          <a:bodyPr anchorCtr="0" anchor="t" bIns="45700" lIns="91425" rIns="91425" tIns="45700">
            <a:noAutofit/>
          </a:bodyPr>
          <a:lstStyle/>
          <a:p>
            <a:pPr indent="-395224" lvl="0" marL="420624" marR="0" rtl="0" algn="l">
              <a:spcBef>
                <a:spcPts val="0"/>
              </a:spcBef>
              <a:buClr>
                <a:schemeClr val="accent1"/>
              </a:buClr>
              <a:buSzPct val="80000"/>
              <a:buFont typeface="Noto Sans Symbols"/>
              <a:buChar char="⦿"/>
            </a:pPr>
            <a:r>
              <a:rPr b="0" baseline="0" i="0" lang="en-US" sz="2400" u="none" cap="none" strike="noStrike">
                <a:solidFill>
                  <a:schemeClr val="lt1"/>
                </a:solidFill>
                <a:latin typeface="Arial"/>
                <a:ea typeface="Arial"/>
                <a:cs typeface="Arial"/>
                <a:sym typeface="Arial"/>
              </a:rPr>
              <a:t>Integrated high gain transimpedance amplifier</a:t>
            </a:r>
          </a:p>
          <a:p>
            <a:pPr indent="-11176" lvl="0" marL="36576" marR="0" rtl="0" algn="l">
              <a:spcBef>
                <a:spcPts val="480"/>
              </a:spcBef>
              <a:buClr>
                <a:schemeClr val="accent1"/>
              </a:buClr>
              <a:buFont typeface="Noto Sans Symbols"/>
              <a:buNone/>
            </a:pPr>
            <a:r>
              <a:t/>
            </a:r>
            <a:endParaRPr b="0" baseline="0" i="0" sz="2400" u="none" cap="none" strike="noStrike">
              <a:solidFill>
                <a:schemeClr val="lt1"/>
              </a:solidFill>
              <a:latin typeface="Arial"/>
              <a:ea typeface="Arial"/>
              <a:cs typeface="Arial"/>
              <a:sym typeface="Arial"/>
            </a:endParaRPr>
          </a:p>
          <a:p>
            <a:pPr indent="-395224" lvl="0" marL="420624" marR="0" rtl="0" algn="l">
              <a:spcBef>
                <a:spcPts val="480"/>
              </a:spcBef>
              <a:buClr>
                <a:schemeClr val="accent1"/>
              </a:buClr>
              <a:buSzPct val="80000"/>
              <a:buFont typeface="Noto Sans Symbols"/>
              <a:buChar char="⦿"/>
            </a:pPr>
            <a:r>
              <a:rPr b="0" baseline="0" i="0" lang="en-US" sz="2400" u="none" cap="none" strike="noStrike">
                <a:solidFill>
                  <a:schemeClr val="lt1"/>
                </a:solidFill>
                <a:latin typeface="Arial"/>
                <a:ea typeface="Arial"/>
                <a:cs typeface="Arial"/>
                <a:sym typeface="Arial"/>
              </a:rPr>
              <a:t>Average current output</a:t>
            </a:r>
          </a:p>
        </p:txBody>
      </p:sp>
      <p:pic>
        <p:nvPicPr>
          <p:cNvPr id="383" name="Shape 383"/>
          <p:cNvPicPr preferRelativeResize="0"/>
          <p:nvPr/>
        </p:nvPicPr>
        <p:blipFill rotWithShape="1">
          <a:blip r:embed="rId4">
            <a:alphaModFix/>
          </a:blip>
          <a:srcRect b="0" l="0" r="0" t="0"/>
          <a:stretch/>
        </p:blipFill>
        <p:spPr>
          <a:xfrm>
            <a:off x="457200" y="3728310"/>
            <a:ext cx="2790661" cy="256803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x="0" y="0"/>
          <a:ext cx="0" cy="0"/>
          <a:chOff x="0" y="0"/>
          <a:chExt cx="0" cy="0"/>
        </a:xfrm>
      </p:grpSpPr>
      <p:sp>
        <p:nvSpPr>
          <p:cNvPr id="389" name="Shape 389"/>
          <p:cNvSpPr txBox="1"/>
          <p:nvPr>
            <p:ph type="title"/>
          </p:nvPr>
        </p:nvSpPr>
        <p:spPr>
          <a:xfrm>
            <a:off x="457200" y="274637"/>
            <a:ext cx="4293516"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140" u="none" cap="none" strike="noStrike">
                <a:solidFill>
                  <a:schemeClr val="lt1"/>
                </a:solidFill>
                <a:latin typeface="Source Sans Pro"/>
                <a:ea typeface="Source Sans Pro"/>
                <a:cs typeface="Source Sans Pro"/>
                <a:sym typeface="Source Sans Pro"/>
              </a:rPr>
              <a:t>Time-to-Digital Converter</a:t>
            </a:r>
          </a:p>
        </p:txBody>
      </p:sp>
      <p:sp>
        <p:nvSpPr>
          <p:cNvPr id="390" name="Shape 390"/>
          <p:cNvSpPr txBox="1"/>
          <p:nvPr>
            <p:ph idx="1" type="body"/>
          </p:nvPr>
        </p:nvSpPr>
        <p:spPr>
          <a:xfrm>
            <a:off x="139684" y="1827572"/>
            <a:ext cx="4611030" cy="5030427"/>
          </a:xfrm>
          <a:prstGeom prst="rect">
            <a:avLst/>
          </a:prstGeom>
          <a:noFill/>
          <a:ln>
            <a:noFill/>
          </a:ln>
        </p:spPr>
        <p:txBody>
          <a:bodyPr anchorCtr="0" anchor="t" bIns="45700" lIns="91425" rIns="91425" tIns="45700">
            <a:noAutofit/>
          </a:bodyPr>
          <a:lstStyle/>
          <a:p>
            <a:pPr indent="-395224" lvl="0" marL="420624" marR="0" rtl="0" algn="l">
              <a:spcBef>
                <a:spcPts val="0"/>
              </a:spcBef>
              <a:buClr>
                <a:schemeClr val="accent1"/>
              </a:buClr>
              <a:buSzPct val="80000"/>
              <a:buFont typeface="Noto Sans Symbols"/>
              <a:buChar char="⦿"/>
            </a:pPr>
            <a:r>
              <a:rPr b="0" baseline="0" i="0" lang="en-US" sz="3200" u="none" cap="none" strike="noStrike">
                <a:solidFill>
                  <a:schemeClr val="lt1"/>
                </a:solidFill>
                <a:latin typeface="Arial"/>
                <a:ea typeface="Arial"/>
                <a:cs typeface="Arial"/>
                <a:sym typeface="Arial"/>
              </a:rPr>
              <a:t>55ps resolution</a:t>
            </a:r>
          </a:p>
          <a:p>
            <a:pPr indent="-11176" lvl="0" marL="36576" marR="0" rtl="0" algn="l">
              <a:spcBef>
                <a:spcPts val="640"/>
              </a:spcBef>
              <a:buClr>
                <a:schemeClr val="accent1"/>
              </a:buClr>
              <a:buFont typeface="Noto Sans Symbols"/>
              <a:buNone/>
            </a:pPr>
            <a:r>
              <a:t/>
            </a:r>
            <a:endParaRPr b="0" baseline="0" i="0" sz="3200" u="none" cap="none" strike="noStrike">
              <a:solidFill>
                <a:schemeClr val="lt1"/>
              </a:solidFill>
              <a:latin typeface="Arial"/>
              <a:ea typeface="Arial"/>
              <a:cs typeface="Arial"/>
              <a:sym typeface="Arial"/>
            </a:endParaRPr>
          </a:p>
          <a:p>
            <a:pPr indent="-395224" lvl="0" marL="420624" marR="0" rtl="0" algn="l">
              <a:spcBef>
                <a:spcPts val="640"/>
              </a:spcBef>
              <a:buClr>
                <a:schemeClr val="accent1"/>
              </a:buClr>
              <a:buSzPct val="80000"/>
              <a:buFont typeface="Noto Sans Symbols"/>
              <a:buChar char="⦿"/>
            </a:pPr>
            <a:r>
              <a:rPr b="0" baseline="0" i="0" lang="en-US" sz="3200" u="none" cap="none" strike="noStrike">
                <a:solidFill>
                  <a:schemeClr val="lt1"/>
                </a:solidFill>
                <a:latin typeface="Arial"/>
                <a:ea typeface="Arial"/>
                <a:cs typeface="Arial"/>
                <a:sym typeface="Arial"/>
              </a:rPr>
              <a:t>Multi-cycle averaging</a:t>
            </a:r>
          </a:p>
          <a:p>
            <a:pPr indent="-11176" lvl="0" marL="36576" marR="0" rtl="0" algn="l">
              <a:spcBef>
                <a:spcPts val="640"/>
              </a:spcBef>
              <a:buClr>
                <a:schemeClr val="accent1"/>
              </a:buClr>
              <a:buFont typeface="Noto Sans Symbols"/>
              <a:buNone/>
            </a:pPr>
            <a:r>
              <a:t/>
            </a:r>
            <a:endParaRPr b="0" baseline="0" i="0" sz="3200" u="none" cap="none" strike="noStrike">
              <a:solidFill>
                <a:schemeClr val="lt1"/>
              </a:solidFill>
              <a:latin typeface="Arial"/>
              <a:ea typeface="Arial"/>
              <a:cs typeface="Arial"/>
              <a:sym typeface="Arial"/>
            </a:endParaRPr>
          </a:p>
          <a:p>
            <a:pPr indent="-395224" lvl="0" marL="420624" marR="0" rtl="0" algn="l">
              <a:spcBef>
                <a:spcPts val="640"/>
              </a:spcBef>
              <a:buClr>
                <a:schemeClr val="accent1"/>
              </a:buClr>
              <a:buSzPct val="80000"/>
              <a:buFont typeface="Noto Sans Symbols"/>
              <a:buChar char="⦿"/>
            </a:pPr>
            <a:r>
              <a:rPr b="0" baseline="0" i="0" lang="en-US" sz="3200" u="none" cap="none" strike="noStrike">
                <a:solidFill>
                  <a:schemeClr val="lt1"/>
                </a:solidFill>
                <a:latin typeface="Arial"/>
                <a:ea typeface="Arial"/>
                <a:cs typeface="Arial"/>
                <a:sym typeface="Arial"/>
              </a:rPr>
              <a:t>8-16 MHz clock input</a:t>
            </a:r>
          </a:p>
          <a:p>
            <a:pPr indent="-11176" lvl="0" marL="36576" marR="0" rtl="0" algn="l">
              <a:spcBef>
                <a:spcPts val="640"/>
              </a:spcBef>
              <a:buClr>
                <a:schemeClr val="accent1"/>
              </a:buClr>
              <a:buFont typeface="Noto Sans Symbols"/>
              <a:buNone/>
            </a:pPr>
            <a:r>
              <a:t/>
            </a:r>
            <a:endParaRPr b="0" baseline="0" i="0" sz="3200" u="none" cap="none" strike="noStrike">
              <a:solidFill>
                <a:schemeClr val="lt1"/>
              </a:solidFill>
              <a:latin typeface="Arial"/>
              <a:ea typeface="Arial"/>
              <a:cs typeface="Arial"/>
              <a:sym typeface="Arial"/>
            </a:endParaRPr>
          </a:p>
          <a:p>
            <a:pPr indent="-395224" lvl="0" marL="420624" marR="0" rtl="0" algn="l">
              <a:spcBef>
                <a:spcPts val="640"/>
              </a:spcBef>
              <a:buClr>
                <a:schemeClr val="accent1"/>
              </a:buClr>
              <a:buSzPct val="80000"/>
              <a:buFont typeface="Noto Sans Symbols"/>
              <a:buChar char="⦿"/>
            </a:pPr>
            <a:r>
              <a:rPr b="0" baseline="0" i="0" lang="en-US" sz="3200" u="none" cap="none" strike="noStrike">
                <a:solidFill>
                  <a:schemeClr val="lt1"/>
                </a:solidFill>
                <a:latin typeface="Arial"/>
                <a:ea typeface="Arial"/>
                <a:cs typeface="Arial"/>
                <a:sym typeface="Arial"/>
              </a:rPr>
              <a:t>Internal self-calibrated</a:t>
            </a:r>
          </a:p>
          <a:p>
            <a:pPr indent="-3555" lvl="1" marL="448056" marR="0" rtl="0" algn="l">
              <a:spcBef>
                <a:spcPts val="640"/>
              </a:spcBef>
              <a:buClr>
                <a:schemeClr val="accent1"/>
              </a:buClr>
              <a:buSzPct val="25000"/>
              <a:buFont typeface="Noto Sans Symbols"/>
              <a:buNone/>
            </a:pPr>
            <a:r>
              <a:rPr b="0" baseline="0" i="0" lang="en-US" sz="3200" u="none" cap="none" strike="noStrike">
                <a:solidFill>
                  <a:schemeClr val="lt1"/>
                </a:solidFill>
                <a:latin typeface="Arial"/>
                <a:ea typeface="Arial"/>
                <a:cs typeface="Arial"/>
                <a:sym typeface="Arial"/>
              </a:rPr>
              <a:t>time base</a:t>
            </a:r>
          </a:p>
          <a:p>
            <a:pPr indent="-11176" lvl="0" marL="36576" marR="0" rtl="0" algn="l">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a:p>
            <a:pPr indent="-11176" lvl="0" marL="36576" marR="0" rtl="0" algn="l">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a:p>
            <a:pPr indent="-11176" lvl="0" marL="36576" marR="0" rtl="0" algn="ctr">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p:txBody>
      </p:sp>
      <p:pic>
        <p:nvPicPr>
          <p:cNvPr id="391" name="Shape 391"/>
          <p:cNvPicPr preferRelativeResize="0"/>
          <p:nvPr/>
        </p:nvPicPr>
        <p:blipFill rotWithShape="1">
          <a:blip r:embed="rId3">
            <a:alphaModFix/>
          </a:blip>
          <a:srcRect b="0" l="0" r="0" t="0"/>
          <a:stretch/>
        </p:blipFill>
        <p:spPr>
          <a:xfrm>
            <a:off x="4750716" y="596968"/>
            <a:ext cx="3685635" cy="2006462"/>
          </a:xfrm>
          <a:prstGeom prst="rect">
            <a:avLst/>
          </a:prstGeom>
          <a:noFill/>
          <a:ln>
            <a:noFill/>
          </a:ln>
        </p:spPr>
      </p:pic>
      <p:graphicFrame>
        <p:nvGraphicFramePr>
          <p:cNvPr id="392" name="Shape 392"/>
          <p:cNvGraphicFramePr/>
          <p:nvPr/>
        </p:nvGraphicFramePr>
        <p:xfrm>
          <a:off x="4897744" y="2903330"/>
          <a:ext cx="3000000" cy="3000000"/>
        </p:xfrm>
        <a:graphic>
          <a:graphicData uri="http://schemas.openxmlformats.org/drawingml/2006/table">
            <a:tbl>
              <a:tblPr bandRow="1" firstRow="1">
                <a:noFill/>
                <a:tableStyleId>{6D0E20CA-F478-48DE-95CF-2B30E28E3396}</a:tableStyleId>
              </a:tblPr>
              <a:tblGrid>
                <a:gridCol w="1855225"/>
                <a:gridCol w="1855225"/>
              </a:tblGrid>
              <a:tr h="744375">
                <a:tc>
                  <a:txBody>
                    <a:bodyPr>
                      <a:noAutofit/>
                    </a:bodyPr>
                    <a:lstStyle/>
                    <a:p>
                      <a:pPr indent="0" lvl="0" marL="0" marR="0" rtl="0" algn="l">
                        <a:spcBef>
                          <a:spcPts val="0"/>
                        </a:spcBef>
                        <a:buSzPct val="25000"/>
                        <a:buNone/>
                      </a:pPr>
                      <a:r>
                        <a:rPr b="1" baseline="0" lang="en-US" sz="2000" u="none" cap="none" strike="noStrike"/>
                        <a:t>Part Number</a:t>
                      </a:r>
                    </a:p>
                  </a:txBody>
                  <a:tcPr marT="45725" marB="45725" marR="91450" marL="91450"/>
                </a:tc>
                <a:tc>
                  <a:txBody>
                    <a:bodyPr>
                      <a:noAutofit/>
                    </a:bodyPr>
                    <a:lstStyle/>
                    <a:p>
                      <a:pPr indent="0" lvl="0" marL="0" marR="0" rtl="0" algn="l">
                        <a:spcBef>
                          <a:spcPts val="0"/>
                        </a:spcBef>
                        <a:buSzPct val="25000"/>
                        <a:buNone/>
                      </a:pPr>
                      <a:r>
                        <a:rPr b="0" baseline="0" lang="en-US" sz="2000" u="none" cap="none" strike="noStrike"/>
                        <a:t>TDC7200</a:t>
                      </a:r>
                    </a:p>
                  </a:txBody>
                  <a:tcPr marT="45725" marB="45725" marR="91450" marL="91450"/>
                </a:tc>
              </a:tr>
              <a:tr h="600375">
                <a:tc>
                  <a:txBody>
                    <a:bodyPr>
                      <a:noAutofit/>
                    </a:bodyPr>
                    <a:lstStyle/>
                    <a:p>
                      <a:pPr indent="0" lvl="0" marL="0" marR="0" rtl="0" algn="l">
                        <a:spcBef>
                          <a:spcPts val="0"/>
                        </a:spcBef>
                        <a:buSzPct val="25000"/>
                        <a:buNone/>
                      </a:pPr>
                      <a:r>
                        <a:rPr b="1" baseline="0" lang="en-US" sz="2000" u="none" cap="none" strike="noStrike"/>
                        <a:t>Manufacturer</a:t>
                      </a:r>
                    </a:p>
                  </a:txBody>
                  <a:tcPr marT="45725" marB="45725" marR="91450" marL="91450"/>
                </a:tc>
                <a:tc>
                  <a:txBody>
                    <a:bodyPr>
                      <a:noAutofit/>
                    </a:bodyPr>
                    <a:lstStyle/>
                    <a:p>
                      <a:pPr indent="0" lvl="0" marL="0" marR="0" rtl="0" algn="l">
                        <a:spcBef>
                          <a:spcPts val="0"/>
                        </a:spcBef>
                        <a:buSzPct val="25000"/>
                        <a:buNone/>
                      </a:pPr>
                      <a:r>
                        <a:rPr baseline="0" lang="en-US" sz="2000" u="none" cap="none" strike="noStrike"/>
                        <a:t>Texas Instruments</a:t>
                      </a:r>
                    </a:p>
                  </a:txBody>
                  <a:tcPr marT="45725" marB="45725" marR="91450" marL="91450"/>
                </a:tc>
              </a:tr>
              <a:tr h="744375">
                <a:tc>
                  <a:txBody>
                    <a:bodyPr>
                      <a:noAutofit/>
                    </a:bodyPr>
                    <a:lstStyle/>
                    <a:p>
                      <a:pPr indent="0" lvl="0" marL="0" marR="0" rtl="0" algn="l">
                        <a:spcBef>
                          <a:spcPts val="0"/>
                        </a:spcBef>
                        <a:buSzPct val="25000"/>
                        <a:buNone/>
                      </a:pPr>
                      <a:r>
                        <a:rPr b="1" baseline="0" lang="en-US" sz="2000" u="none" cap="none" strike="noStrike"/>
                        <a:t>Cost</a:t>
                      </a:r>
                    </a:p>
                  </a:txBody>
                  <a:tcPr marT="45725" marB="45725" marR="91450" marL="91450"/>
                </a:tc>
                <a:tc>
                  <a:txBody>
                    <a:bodyPr>
                      <a:noAutofit/>
                    </a:bodyPr>
                    <a:lstStyle/>
                    <a:p>
                      <a:pPr indent="0" lvl="0" marL="0" marR="0" rtl="0" algn="l">
                        <a:spcBef>
                          <a:spcPts val="0"/>
                        </a:spcBef>
                        <a:buSzPct val="25000"/>
                        <a:buNone/>
                      </a:pPr>
                      <a:r>
                        <a:rPr baseline="0" lang="en-US" sz="2000" u="none" cap="none" strike="noStrike"/>
                        <a:t>$8.26</a:t>
                      </a:r>
                    </a:p>
                  </a:txBody>
                  <a:tcPr marT="45725" marB="45725" marR="91450" marL="91450"/>
                </a:tc>
              </a:tr>
            </a:tbl>
          </a:graphicData>
        </a:graphic>
      </p:graphicFrame>
      <p:sp>
        <p:nvSpPr>
          <p:cNvPr id="393" name="Shape 393"/>
          <p:cNvSpPr txBox="1"/>
          <p:nvPr/>
        </p:nvSpPr>
        <p:spPr>
          <a:xfrm>
            <a:off x="4983403" y="6088678"/>
            <a:ext cx="3624788" cy="58477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3200" u="none" cap="none" strike="noStrike">
                <a:solidFill>
                  <a:schemeClr val="lt1"/>
                </a:solidFill>
                <a:latin typeface="Arial"/>
                <a:ea typeface="Arial"/>
                <a:cs typeface="Arial"/>
                <a:sym typeface="Arial"/>
              </a:rPr>
              <a:t>TDC7200</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Optics</a:t>
            </a:r>
          </a:p>
        </p:txBody>
      </p:sp>
      <p:sp>
        <p:nvSpPr>
          <p:cNvPr id="400" name="Shape 400"/>
          <p:cNvSpPr txBox="1"/>
          <p:nvPr>
            <p:ph idx="1" type="body"/>
          </p:nvPr>
        </p:nvSpPr>
        <p:spPr>
          <a:xfrm>
            <a:off x="4690755" y="1509426"/>
            <a:ext cx="4211678" cy="1999691"/>
          </a:xfrm>
          <a:prstGeom prst="rect">
            <a:avLst/>
          </a:prstGeom>
          <a:noFill/>
          <a:ln>
            <a:noFill/>
          </a:ln>
        </p:spPr>
        <p:txBody>
          <a:bodyPr anchorCtr="0" anchor="t" bIns="45700" lIns="91425" rIns="91425" tIns="45700">
            <a:noAutofit/>
          </a:bodyPr>
          <a:lstStyle/>
          <a:p>
            <a:pPr indent="-395224" lvl="0" marL="420624" marR="0" rtl="0" algn="l">
              <a:spcBef>
                <a:spcPts val="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Affordable</a:t>
            </a: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Open-source</a:t>
            </a: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Easy to assemble kit</a:t>
            </a:r>
          </a:p>
        </p:txBody>
      </p:sp>
      <p:pic>
        <p:nvPicPr>
          <p:cNvPr id="401" name="Shape 401"/>
          <p:cNvPicPr preferRelativeResize="0"/>
          <p:nvPr/>
        </p:nvPicPr>
        <p:blipFill rotWithShape="1">
          <a:blip r:embed="rId3">
            <a:alphaModFix/>
          </a:blip>
          <a:srcRect b="0" l="0" r="0" t="0"/>
          <a:stretch/>
        </p:blipFill>
        <p:spPr>
          <a:xfrm>
            <a:off x="316306" y="1417637"/>
            <a:ext cx="4199468" cy="4671040"/>
          </a:xfrm>
          <a:prstGeom prst="rect">
            <a:avLst/>
          </a:prstGeom>
          <a:noFill/>
          <a:ln>
            <a:noFill/>
          </a:ln>
        </p:spPr>
      </p:pic>
      <p:graphicFrame>
        <p:nvGraphicFramePr>
          <p:cNvPr id="402" name="Shape 402"/>
          <p:cNvGraphicFramePr/>
          <p:nvPr/>
        </p:nvGraphicFramePr>
        <p:xfrm>
          <a:off x="4515773" y="3797653"/>
          <a:ext cx="3000000" cy="3000000"/>
        </p:xfrm>
        <a:graphic>
          <a:graphicData uri="http://schemas.openxmlformats.org/drawingml/2006/table">
            <a:tbl>
              <a:tblPr bandRow="1" firstRow="1">
                <a:noFill/>
                <a:tableStyleId>{6D0E20CA-F478-48DE-95CF-2B30E28E3396}</a:tableStyleId>
              </a:tblPr>
              <a:tblGrid>
                <a:gridCol w="2389425"/>
                <a:gridCol w="2389425"/>
              </a:tblGrid>
              <a:tr h="744375">
                <a:tc>
                  <a:txBody>
                    <a:bodyPr>
                      <a:noAutofit/>
                    </a:bodyPr>
                    <a:lstStyle/>
                    <a:p>
                      <a:pPr indent="0" lvl="0" marL="0" marR="0" rtl="0" algn="l">
                        <a:spcBef>
                          <a:spcPts val="0"/>
                        </a:spcBef>
                        <a:buSzPct val="25000"/>
                        <a:buNone/>
                      </a:pPr>
                      <a:r>
                        <a:rPr b="1" baseline="0" lang="en-US" sz="2000" u="none" cap="none" strike="noStrike"/>
                        <a:t>Part Number</a:t>
                      </a:r>
                    </a:p>
                  </a:txBody>
                  <a:tcPr marT="45725" marB="45725" marR="91450" marL="91450"/>
                </a:tc>
                <a:tc>
                  <a:txBody>
                    <a:bodyPr>
                      <a:noAutofit/>
                    </a:bodyPr>
                    <a:lstStyle/>
                    <a:p>
                      <a:pPr indent="0" lvl="0" marL="0" marR="0" rtl="0" algn="l">
                        <a:spcBef>
                          <a:spcPts val="0"/>
                        </a:spcBef>
                        <a:buSzPct val="25000"/>
                        <a:buNone/>
                      </a:pPr>
                      <a:r>
                        <a:rPr b="0" baseline="0" lang="en-US" sz="2000" u="none" cap="none" strike="noStrike"/>
                        <a:t>OSLRF-01 Kit</a:t>
                      </a:r>
                    </a:p>
                  </a:txBody>
                  <a:tcPr marT="45725" marB="45725" marR="91450" marL="91450"/>
                </a:tc>
              </a:tr>
              <a:tr h="802275">
                <a:tc>
                  <a:txBody>
                    <a:bodyPr>
                      <a:noAutofit/>
                    </a:bodyPr>
                    <a:lstStyle/>
                    <a:p>
                      <a:pPr indent="0" lvl="0" marL="0" marR="0" rtl="0" algn="l">
                        <a:spcBef>
                          <a:spcPts val="0"/>
                        </a:spcBef>
                        <a:buSzPct val="25000"/>
                        <a:buNone/>
                      </a:pPr>
                      <a:r>
                        <a:rPr b="1" baseline="0" lang="en-US" sz="2000" u="none" cap="none" strike="noStrike"/>
                        <a:t>Manufacturer</a:t>
                      </a:r>
                    </a:p>
                  </a:txBody>
                  <a:tcPr marT="45725" marB="45725" marR="91450" marL="91450"/>
                </a:tc>
                <a:tc>
                  <a:txBody>
                    <a:bodyPr>
                      <a:noAutofit/>
                    </a:bodyPr>
                    <a:lstStyle/>
                    <a:p>
                      <a:pPr indent="0" lvl="0" marL="0" marR="0" rtl="0" algn="l">
                        <a:spcBef>
                          <a:spcPts val="0"/>
                        </a:spcBef>
                        <a:buSzPct val="25000"/>
                        <a:buNone/>
                      </a:pPr>
                      <a:r>
                        <a:rPr baseline="0" lang="en-US" sz="2000" u="none" cap="none" strike="noStrike"/>
                        <a:t>Lightware Optoelectronics</a:t>
                      </a:r>
                    </a:p>
                  </a:txBody>
                  <a:tcPr marT="45725" marB="45725" marR="91450" marL="91450"/>
                </a:tc>
              </a:tr>
              <a:tr h="744375">
                <a:tc>
                  <a:txBody>
                    <a:bodyPr>
                      <a:noAutofit/>
                    </a:bodyPr>
                    <a:lstStyle/>
                    <a:p>
                      <a:pPr indent="0" lvl="0" marL="0" marR="0" rtl="0" algn="l">
                        <a:spcBef>
                          <a:spcPts val="0"/>
                        </a:spcBef>
                        <a:buSzPct val="25000"/>
                        <a:buNone/>
                      </a:pPr>
                      <a:r>
                        <a:rPr b="1" baseline="0" lang="en-US" sz="2000" u="none" cap="none" strike="noStrike"/>
                        <a:t>Cost</a:t>
                      </a:r>
                    </a:p>
                  </a:txBody>
                  <a:tcPr marT="45725" marB="45725" marR="91450" marL="91450"/>
                </a:tc>
                <a:tc>
                  <a:txBody>
                    <a:bodyPr>
                      <a:noAutofit/>
                    </a:bodyPr>
                    <a:lstStyle/>
                    <a:p>
                      <a:pPr indent="0" lvl="0" marL="0" marR="0" rtl="0" algn="l">
                        <a:spcBef>
                          <a:spcPts val="0"/>
                        </a:spcBef>
                        <a:buSzPct val="25000"/>
                        <a:buNone/>
                      </a:pPr>
                      <a:r>
                        <a:rPr baseline="0" lang="en-US" sz="2000" u="none" cap="none" strike="noStrike"/>
                        <a:t>$32.00</a:t>
                      </a:r>
                    </a:p>
                  </a:txBody>
                  <a:tcPr marT="45725" marB="45725" marR="91450" marL="91450"/>
                </a:tc>
              </a:tr>
            </a:tbl>
          </a:graphicData>
        </a:graphic>
      </p:graphicFrame>
      <p:sp>
        <p:nvSpPr>
          <p:cNvPr id="403" name="Shape 403"/>
          <p:cNvSpPr txBox="1"/>
          <p:nvPr/>
        </p:nvSpPr>
        <p:spPr>
          <a:xfrm>
            <a:off x="457200" y="6088678"/>
            <a:ext cx="3624788" cy="58477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3200" u="none" cap="none" strike="noStrike">
                <a:solidFill>
                  <a:schemeClr val="lt1"/>
                </a:solidFill>
                <a:latin typeface="Arial"/>
                <a:ea typeface="Arial"/>
                <a:cs typeface="Arial"/>
                <a:sym typeface="Arial"/>
              </a:rPr>
              <a:t>OSLRF-01</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sp>
        <p:nvSpPr>
          <p:cNvPr id="409" name="Shape 409"/>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Base Module</a:t>
            </a:r>
          </a:p>
        </p:txBody>
      </p:sp>
      <p:grpSp>
        <p:nvGrpSpPr>
          <p:cNvPr id="410" name="Shape 410"/>
          <p:cNvGrpSpPr/>
          <p:nvPr/>
        </p:nvGrpSpPr>
        <p:grpSpPr>
          <a:xfrm>
            <a:off x="304246" y="1239157"/>
            <a:ext cx="8568162" cy="5362516"/>
            <a:chOff x="304246" y="1239157"/>
            <a:chExt cx="8568162" cy="5362516"/>
          </a:xfrm>
        </p:grpSpPr>
        <p:sp>
          <p:nvSpPr>
            <p:cNvPr id="411" name="Shape 411"/>
            <p:cNvSpPr/>
            <p:nvPr/>
          </p:nvSpPr>
          <p:spPr>
            <a:xfrm>
              <a:off x="6257217" y="2047585"/>
              <a:ext cx="2420763" cy="3380214"/>
            </a:xfrm>
            <a:prstGeom prst="rect">
              <a:avLst/>
            </a:prstGeom>
            <a:gradFill>
              <a:gsLst>
                <a:gs pos="0">
                  <a:srgbClr val="FEFEFE"/>
                </a:gs>
                <a:gs pos="68000">
                  <a:srgbClr val="A89ABC"/>
                </a:gs>
                <a:gs pos="81000">
                  <a:srgbClr val="A596BA"/>
                </a:gs>
                <a:gs pos="86000">
                  <a:srgbClr val="AEA1C1"/>
                </a:gs>
                <a:gs pos="100000">
                  <a:srgbClr val="DDD8E4"/>
                </a:gs>
              </a:gsLst>
              <a:lin ang="5400000" scaled="0"/>
            </a:gradFill>
            <a:ln cap="flat" cmpd="sng" w="9525">
              <a:solidFill>
                <a:srgbClr val="601DB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12" name="Shape 412"/>
            <p:cNvSpPr/>
            <p:nvPr/>
          </p:nvSpPr>
          <p:spPr>
            <a:xfrm>
              <a:off x="3187997" y="5821114"/>
              <a:ext cx="1799036" cy="780559"/>
            </a:xfrm>
            <a:prstGeom prst="rect">
              <a:avLst/>
            </a:prstGeom>
            <a:gradFill>
              <a:gsLst>
                <a:gs pos="0">
                  <a:srgbClr val="FFFEFE"/>
                </a:gs>
                <a:gs pos="68000">
                  <a:srgbClr val="F9B58E"/>
                </a:gs>
                <a:gs pos="81000">
                  <a:srgbClr val="F9B289"/>
                </a:gs>
                <a:gs pos="86000">
                  <a:srgbClr val="F9BA96"/>
                </a:gs>
                <a:gs pos="100000">
                  <a:srgbClr val="FCE1D5"/>
                </a:gs>
              </a:gsLst>
              <a:lin ang="5400000" scaled="0"/>
            </a:gradFill>
            <a:ln cap="flat" cmpd="sng" w="9525">
              <a:solidFill>
                <a:srgbClr val="FF67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13" name="Shape 413"/>
            <p:cNvSpPr/>
            <p:nvPr/>
          </p:nvSpPr>
          <p:spPr>
            <a:xfrm>
              <a:off x="6594538" y="5821114"/>
              <a:ext cx="1799036" cy="780559"/>
            </a:xfrm>
            <a:prstGeom prst="rect">
              <a:avLst/>
            </a:prstGeom>
            <a:gradFill>
              <a:gsLst>
                <a:gs pos="0">
                  <a:srgbClr val="FEFEFE"/>
                </a:gs>
                <a:gs pos="68000">
                  <a:srgbClr val="838383"/>
                </a:gs>
                <a:gs pos="81000">
                  <a:srgbClr val="7D7D7D"/>
                </a:gs>
                <a:gs pos="86000">
                  <a:srgbClr val="8D8D8D"/>
                </a:gs>
                <a:gs pos="100000">
                  <a:srgbClr val="D2D2D2"/>
                </a:gs>
              </a:gsLst>
              <a:lin ang="5400000"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14" name="Shape 414"/>
            <p:cNvSpPr/>
            <p:nvPr/>
          </p:nvSpPr>
          <p:spPr>
            <a:xfrm>
              <a:off x="6753277" y="2653119"/>
              <a:ext cx="1440771" cy="35601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15" name="Shape 415"/>
            <p:cNvSpPr/>
            <p:nvPr/>
          </p:nvSpPr>
          <p:spPr>
            <a:xfrm>
              <a:off x="6356430" y="4299946"/>
              <a:ext cx="998454"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16" name="Shape 416"/>
            <p:cNvSpPr/>
            <p:nvPr/>
          </p:nvSpPr>
          <p:spPr>
            <a:xfrm>
              <a:off x="6594538" y="3387087"/>
              <a:ext cx="1775473" cy="575497"/>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17" name="Shape 417"/>
            <p:cNvSpPr/>
            <p:nvPr/>
          </p:nvSpPr>
          <p:spPr>
            <a:xfrm>
              <a:off x="3525589" y="6029187"/>
              <a:ext cx="1107174" cy="383665"/>
            </a:xfrm>
            <a:prstGeom prst="rect">
              <a:avLst/>
            </a:prstGeom>
            <a:solidFill>
              <a:schemeClr val="lt1"/>
            </a:solidFill>
            <a:ln cap="flat" cmpd="sng" w="19050">
              <a:solidFill>
                <a:schemeClr val="accent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18" name="Shape 418"/>
            <p:cNvSpPr/>
            <p:nvPr/>
          </p:nvSpPr>
          <p:spPr>
            <a:xfrm>
              <a:off x="6905127" y="6029187"/>
              <a:ext cx="1173866" cy="383665"/>
            </a:xfrm>
            <a:prstGeom prst="rect">
              <a:avLst/>
            </a:prstGeom>
            <a:solidFill>
              <a:schemeClr val="lt1"/>
            </a:solidFill>
            <a:ln cap="flat" cmpd="sng" w="1905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19" name="Shape 419"/>
            <p:cNvSpPr txBox="1"/>
            <p:nvPr/>
          </p:nvSpPr>
          <p:spPr>
            <a:xfrm>
              <a:off x="6207751"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Rangefinder Module</a:t>
              </a:r>
            </a:p>
          </p:txBody>
        </p:sp>
        <p:grpSp>
          <p:nvGrpSpPr>
            <p:cNvPr id="420" name="Shape 420"/>
            <p:cNvGrpSpPr/>
            <p:nvPr/>
          </p:nvGrpSpPr>
          <p:grpSpPr>
            <a:xfrm>
              <a:off x="304246" y="2220585"/>
              <a:ext cx="2010689" cy="2831179"/>
              <a:chOff x="304246" y="2220585"/>
              <a:chExt cx="2010689" cy="2831179"/>
            </a:xfrm>
          </p:grpSpPr>
          <p:sp>
            <p:nvSpPr>
              <p:cNvPr id="421" name="Shape 421"/>
              <p:cNvSpPr/>
              <p:nvPr/>
            </p:nvSpPr>
            <p:spPr>
              <a:xfrm>
                <a:off x="304246" y="2220585"/>
                <a:ext cx="2010689" cy="2831179"/>
              </a:xfrm>
              <a:prstGeom prst="rect">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22" name="Shape 422"/>
              <p:cNvSpPr txBox="1"/>
              <p:nvPr/>
            </p:nvSpPr>
            <p:spPr>
              <a:xfrm>
                <a:off x="304246" y="2275525"/>
                <a:ext cx="201068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External Device</a:t>
                </a:r>
              </a:p>
            </p:txBody>
          </p:sp>
          <p:sp>
            <p:nvSpPr>
              <p:cNvPr id="423" name="Shape 423"/>
              <p:cNvSpPr/>
              <p:nvPr/>
            </p:nvSpPr>
            <p:spPr>
              <a:xfrm>
                <a:off x="563024" y="3314066"/>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24" name="Shape 424"/>
              <p:cNvSpPr/>
              <p:nvPr/>
            </p:nvSpPr>
            <p:spPr>
              <a:xfrm>
                <a:off x="563024" y="4108114"/>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25" name="Shape 425"/>
              <p:cNvSpPr txBox="1"/>
              <p:nvPr/>
            </p:nvSpPr>
            <p:spPr>
              <a:xfrm>
                <a:off x="563024" y="3341628"/>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Computer</a:t>
                </a:r>
              </a:p>
            </p:txBody>
          </p:sp>
          <p:sp>
            <p:nvSpPr>
              <p:cNvPr id="426" name="Shape 426"/>
              <p:cNvSpPr txBox="1"/>
              <p:nvPr/>
            </p:nvSpPr>
            <p:spPr>
              <a:xfrm>
                <a:off x="563024" y="414605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GUI</a:t>
                </a:r>
              </a:p>
            </p:txBody>
          </p:sp>
        </p:grpSp>
        <p:grpSp>
          <p:nvGrpSpPr>
            <p:cNvPr id="427" name="Shape 427"/>
            <p:cNvGrpSpPr/>
            <p:nvPr/>
          </p:nvGrpSpPr>
          <p:grpSpPr>
            <a:xfrm>
              <a:off x="2547255" y="2024160"/>
              <a:ext cx="3246699" cy="1111304"/>
              <a:chOff x="2547255" y="2024160"/>
              <a:chExt cx="3246699" cy="1111304"/>
            </a:xfrm>
          </p:grpSpPr>
          <p:sp>
            <p:nvSpPr>
              <p:cNvPr id="428" name="Shape 428"/>
              <p:cNvSpPr/>
              <p:nvPr/>
            </p:nvSpPr>
            <p:spPr>
              <a:xfrm>
                <a:off x="2605956" y="2024160"/>
                <a:ext cx="3187998" cy="1111304"/>
              </a:xfrm>
              <a:prstGeom prst="rect">
                <a:avLst/>
              </a:prstGeom>
              <a:gradFill>
                <a:gsLst>
                  <a:gs pos="0">
                    <a:srgbClr val="FEFEFE"/>
                  </a:gs>
                  <a:gs pos="68000">
                    <a:srgbClr val="B8CD95"/>
                  </a:gs>
                  <a:gs pos="81000">
                    <a:srgbClr val="B6CC91"/>
                  </a:gs>
                  <a:gs pos="86000">
                    <a:srgbClr val="BCD09D"/>
                  </a:gs>
                  <a:gs pos="100000">
                    <a:srgbClr val="E2EAD7"/>
                  </a:gs>
                </a:gsLst>
                <a:lin ang="5400000" scaled="0"/>
              </a:gradFill>
              <a:ln cap="flat" cmpd="sng" w="9525">
                <a:solidFill>
                  <a:srgbClr val="94E2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29" name="Shape 429"/>
              <p:cNvSpPr/>
              <p:nvPr/>
            </p:nvSpPr>
            <p:spPr>
              <a:xfrm>
                <a:off x="3187997" y="2644857"/>
                <a:ext cx="2010687" cy="356375"/>
              </a:xfrm>
              <a:prstGeom prst="rect">
                <a:avLst/>
              </a:prstGeom>
              <a:solidFill>
                <a:schemeClr val="lt1"/>
              </a:solidFill>
              <a:ln cap="flat" cmpd="sng" w="19050">
                <a:solidFill>
                  <a:schemeClr val="accent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30" name="Shape 430"/>
              <p:cNvSpPr txBox="1"/>
              <p:nvPr/>
            </p:nvSpPr>
            <p:spPr>
              <a:xfrm>
                <a:off x="2547255"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Power Supply</a:t>
                </a:r>
              </a:p>
            </p:txBody>
          </p:sp>
          <p:sp>
            <p:nvSpPr>
              <p:cNvPr id="431" name="Shape 431"/>
              <p:cNvSpPr txBox="1"/>
              <p:nvPr/>
            </p:nvSpPr>
            <p:spPr>
              <a:xfrm>
                <a:off x="3224786" y="2638241"/>
                <a:ext cx="1973896"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Power Control</a:t>
                </a:r>
              </a:p>
            </p:txBody>
          </p:sp>
        </p:grpSp>
        <p:grpSp>
          <p:nvGrpSpPr>
            <p:cNvPr id="432" name="Shape 432"/>
            <p:cNvGrpSpPr/>
            <p:nvPr/>
          </p:nvGrpSpPr>
          <p:grpSpPr>
            <a:xfrm>
              <a:off x="2566272" y="3486605"/>
              <a:ext cx="3227682" cy="1917771"/>
              <a:chOff x="2566272" y="3486605"/>
              <a:chExt cx="3227682" cy="1917771"/>
            </a:xfrm>
          </p:grpSpPr>
          <p:sp>
            <p:nvSpPr>
              <p:cNvPr id="433" name="Shape 433"/>
              <p:cNvSpPr/>
              <p:nvPr/>
            </p:nvSpPr>
            <p:spPr>
              <a:xfrm>
                <a:off x="2605956" y="3505898"/>
                <a:ext cx="3187998" cy="1898477"/>
              </a:xfrm>
              <a:prstGeom prst="rect">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34" name="Shape 434"/>
              <p:cNvSpPr/>
              <p:nvPr/>
            </p:nvSpPr>
            <p:spPr>
              <a:xfrm>
                <a:off x="3426103" y="4002275"/>
                <a:ext cx="1460889"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35" name="Shape 435"/>
              <p:cNvSpPr/>
              <p:nvPr/>
            </p:nvSpPr>
            <p:spPr>
              <a:xfrm>
                <a:off x="2848058" y="4555266"/>
                <a:ext cx="1107174" cy="63107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36" name="Shape 436"/>
              <p:cNvSpPr/>
              <p:nvPr/>
            </p:nvSpPr>
            <p:spPr>
              <a:xfrm>
                <a:off x="4447571" y="4789446"/>
                <a:ext cx="1068591"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37" name="Shape 437"/>
              <p:cNvSpPr txBox="1"/>
              <p:nvPr/>
            </p:nvSpPr>
            <p:spPr>
              <a:xfrm>
                <a:off x="3426103" y="40157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438" name="Shape 438"/>
              <p:cNvSpPr txBox="1"/>
              <p:nvPr/>
            </p:nvSpPr>
            <p:spPr>
              <a:xfrm>
                <a:off x="2848058" y="4621416"/>
                <a:ext cx="1107174"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Control</a:t>
                </a:r>
              </a:p>
            </p:txBody>
          </p:sp>
          <p:sp>
            <p:nvSpPr>
              <p:cNvPr id="439" name="Shape 439"/>
              <p:cNvSpPr txBox="1"/>
              <p:nvPr/>
            </p:nvSpPr>
            <p:spPr>
              <a:xfrm>
                <a:off x="4253696" y="48161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Encoder</a:t>
                </a:r>
              </a:p>
            </p:txBody>
          </p:sp>
          <p:sp>
            <p:nvSpPr>
              <p:cNvPr id="440" name="Shape 440"/>
              <p:cNvSpPr txBox="1"/>
              <p:nvPr/>
            </p:nvSpPr>
            <p:spPr>
              <a:xfrm>
                <a:off x="2566272" y="3486605"/>
                <a:ext cx="277420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Base Module</a:t>
                </a:r>
              </a:p>
            </p:txBody>
          </p:sp>
        </p:grpSp>
        <p:sp>
          <p:nvSpPr>
            <p:cNvPr id="441" name="Shape 441"/>
            <p:cNvSpPr txBox="1"/>
            <p:nvPr/>
          </p:nvSpPr>
          <p:spPr>
            <a:xfrm>
              <a:off x="3340396" y="604241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p:txBody>
        </p:sp>
        <p:sp>
          <p:nvSpPr>
            <p:cNvPr id="442" name="Shape 442"/>
            <p:cNvSpPr txBox="1"/>
            <p:nvPr/>
          </p:nvSpPr>
          <p:spPr>
            <a:xfrm>
              <a:off x="6753277" y="6042417"/>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Target</a:t>
              </a:r>
            </a:p>
            <a:p>
              <a:pPr indent="0" lvl="0" marL="0" marR="0" rtl="0" algn="ctr">
                <a:spcBef>
                  <a:spcPts val="0"/>
                </a:spcBef>
                <a:buNone/>
              </a:pPr>
              <a:r>
                <a:t/>
              </a:r>
              <a:endParaRPr b="0" baseline="0" i="0" sz="1400" u="none" cap="none" strike="noStrike">
                <a:solidFill>
                  <a:schemeClr val="dk1"/>
                </a:solidFill>
                <a:latin typeface="Arial"/>
                <a:ea typeface="Arial"/>
                <a:cs typeface="Arial"/>
                <a:sym typeface="Arial"/>
              </a:endParaRPr>
            </a:p>
          </p:txBody>
        </p:sp>
        <p:sp>
          <p:nvSpPr>
            <p:cNvPr id="443" name="Shape 443"/>
            <p:cNvSpPr txBox="1"/>
            <p:nvPr/>
          </p:nvSpPr>
          <p:spPr>
            <a:xfrm>
              <a:off x="6753277" y="2666350"/>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444" name="Shape 444"/>
            <p:cNvSpPr txBox="1"/>
            <p:nvPr/>
          </p:nvSpPr>
          <p:spPr>
            <a:xfrm>
              <a:off x="6737154" y="3419903"/>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Time-to-Digital</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Converter</a:t>
              </a:r>
            </a:p>
          </p:txBody>
        </p:sp>
        <p:sp>
          <p:nvSpPr>
            <p:cNvPr id="445" name="Shape 445"/>
            <p:cNvSpPr txBox="1"/>
            <p:nvPr/>
          </p:nvSpPr>
          <p:spPr>
            <a:xfrm>
              <a:off x="6115155" y="4438860"/>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Receiver</a:t>
              </a:r>
            </a:p>
          </p:txBody>
        </p:sp>
        <p:sp>
          <p:nvSpPr>
            <p:cNvPr id="446" name="Shape 446"/>
            <p:cNvSpPr/>
            <p:nvPr/>
          </p:nvSpPr>
          <p:spPr>
            <a:xfrm>
              <a:off x="7460710" y="4305957"/>
              <a:ext cx="1113789"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47" name="Shape 447"/>
            <p:cNvSpPr txBox="1"/>
            <p:nvPr/>
          </p:nvSpPr>
          <p:spPr>
            <a:xfrm>
              <a:off x="7282407" y="4429844"/>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Transmitter</a:t>
              </a:r>
            </a:p>
          </p:txBody>
        </p:sp>
        <p:grpSp>
          <p:nvGrpSpPr>
            <p:cNvPr id="448" name="Shape 448"/>
            <p:cNvGrpSpPr/>
            <p:nvPr/>
          </p:nvGrpSpPr>
          <p:grpSpPr>
            <a:xfrm>
              <a:off x="351371" y="1239157"/>
              <a:ext cx="1672542" cy="810478"/>
              <a:chOff x="351371" y="1239157"/>
              <a:chExt cx="1672542" cy="810478"/>
            </a:xfrm>
          </p:grpSpPr>
          <p:sp>
            <p:nvSpPr>
              <p:cNvPr id="449" name="Shape 449"/>
              <p:cNvSpPr txBox="1"/>
              <p:nvPr/>
            </p:nvSpPr>
            <p:spPr>
              <a:xfrm>
                <a:off x="351371" y="1239157"/>
                <a:ext cx="1672542" cy="810478"/>
              </a:xfrm>
              <a:prstGeom prst="rect">
                <a:avLst/>
              </a:prstGeom>
              <a:noFill/>
              <a:ln>
                <a:noFill/>
              </a:ln>
            </p:spPr>
            <p:txBody>
              <a:bodyPr anchorCtr="0" anchor="t" bIns="45700" lIns="91425" rIns="91425" tIns="45700">
                <a:noAutofit/>
              </a:bodyPr>
              <a:lstStyle/>
              <a:p>
                <a:pPr indent="0" lvl="0" marL="0" marR="0" rtl="0" algn="ctr">
                  <a:lnSpc>
                    <a:spcPct val="150000"/>
                  </a:lnSpc>
                  <a:spcBef>
                    <a:spcPts val="0"/>
                  </a:spcBef>
                  <a:buSzPct val="25000"/>
                  <a:buNone/>
                </a:pPr>
                <a:r>
                  <a:rPr b="0" baseline="0" i="0" lang="en-US" sz="1600" u="none" cap="none" strike="noStrike">
                    <a:solidFill>
                      <a:schemeClr val="lt1"/>
                    </a:solidFill>
                    <a:latin typeface="Arial"/>
                    <a:ea typeface="Arial"/>
                    <a:cs typeface="Arial"/>
                    <a:sym typeface="Arial"/>
                  </a:rPr>
                  <a:t>Communication Line</a:t>
                </a:r>
              </a:p>
            </p:txBody>
          </p:sp>
          <p:cxnSp>
            <p:nvCxnSpPr>
              <p:cNvPr id="450" name="Shape 450"/>
              <p:cNvCxnSpPr/>
              <p:nvPr/>
            </p:nvCxnSpPr>
            <p:spPr>
              <a:xfrm>
                <a:off x="470427" y="1733103"/>
                <a:ext cx="1434434" cy="0"/>
              </a:xfrm>
              <a:prstGeom prst="straightConnector1">
                <a:avLst/>
              </a:prstGeom>
              <a:noFill/>
              <a:ln cap="flat" cmpd="sng" w="19050">
                <a:solidFill>
                  <a:schemeClr val="lt1"/>
                </a:solidFill>
                <a:prstDash val="solid"/>
                <a:round/>
                <a:headEnd len="med" w="med" type="none"/>
                <a:tailEnd len="lg" w="lg" type="stealth"/>
              </a:ln>
            </p:spPr>
          </p:cxnSp>
        </p:grpSp>
        <p:cxnSp>
          <p:nvCxnSpPr>
            <p:cNvPr id="451" name="Shape 451"/>
            <p:cNvCxnSpPr>
              <a:stCxn id="423" idx="2"/>
              <a:endCxn id="424" idx="0"/>
            </p:cNvCxnSpPr>
            <p:nvPr/>
          </p:nvCxnSpPr>
          <p:spPr>
            <a:xfrm>
              <a:off x="1293469" y="3697731"/>
              <a:ext cx="0" cy="410400"/>
            </a:xfrm>
            <a:prstGeom prst="straightConnector1">
              <a:avLst/>
            </a:prstGeom>
            <a:noFill/>
            <a:ln cap="flat" cmpd="sng" w="19050">
              <a:solidFill>
                <a:schemeClr val="lt1"/>
              </a:solidFill>
              <a:prstDash val="solid"/>
              <a:round/>
              <a:headEnd len="med" w="med" type="none"/>
              <a:tailEnd len="lg" w="lg" type="stealth"/>
            </a:ln>
          </p:spPr>
        </p:cxnSp>
        <p:cxnSp>
          <p:nvCxnSpPr>
            <p:cNvPr id="452" name="Shape 452"/>
            <p:cNvCxnSpPr>
              <a:stCxn id="429" idx="2"/>
              <a:endCxn id="434" idx="0"/>
            </p:cNvCxnSpPr>
            <p:nvPr/>
          </p:nvCxnSpPr>
          <p:spPr>
            <a:xfrm flipH="1">
              <a:off x="4156441" y="3001233"/>
              <a:ext cx="36900" cy="1001099"/>
            </a:xfrm>
            <a:prstGeom prst="straightConnector1">
              <a:avLst/>
            </a:prstGeom>
            <a:noFill/>
            <a:ln cap="flat" cmpd="sng" w="19050">
              <a:solidFill>
                <a:schemeClr val="lt1"/>
              </a:solidFill>
              <a:prstDash val="solid"/>
              <a:round/>
              <a:headEnd len="med" w="med" type="none"/>
              <a:tailEnd len="lg" w="lg" type="stealth"/>
            </a:ln>
          </p:spPr>
        </p:cxnSp>
        <p:cxnSp>
          <p:nvCxnSpPr>
            <p:cNvPr id="453" name="Shape 453"/>
            <p:cNvCxnSpPr>
              <a:endCxn id="435" idx="0"/>
            </p:cNvCxnSpPr>
            <p:nvPr/>
          </p:nvCxnSpPr>
          <p:spPr>
            <a:xfrm flipH="1">
              <a:off x="3401646" y="4386066"/>
              <a:ext cx="342000" cy="169200"/>
            </a:xfrm>
            <a:prstGeom prst="straightConnector1">
              <a:avLst/>
            </a:prstGeom>
            <a:noFill/>
            <a:ln cap="flat" cmpd="sng" w="19050">
              <a:solidFill>
                <a:schemeClr val="lt1"/>
              </a:solidFill>
              <a:prstDash val="solid"/>
              <a:round/>
              <a:headEnd len="med" w="med" type="none"/>
              <a:tailEnd len="lg" w="lg" type="stealth"/>
            </a:ln>
          </p:spPr>
        </p:cxnSp>
        <p:cxnSp>
          <p:nvCxnSpPr>
            <p:cNvPr id="454" name="Shape 454"/>
            <p:cNvCxnSpPr/>
            <p:nvPr/>
          </p:nvCxnSpPr>
          <p:spPr>
            <a:xfrm>
              <a:off x="3401646" y="5186342"/>
              <a:ext cx="341936" cy="842845"/>
            </a:xfrm>
            <a:prstGeom prst="straightConnector1">
              <a:avLst/>
            </a:prstGeom>
            <a:noFill/>
            <a:ln cap="flat" cmpd="sng" w="19050">
              <a:solidFill>
                <a:schemeClr val="lt1"/>
              </a:solidFill>
              <a:prstDash val="solid"/>
              <a:round/>
              <a:headEnd len="med" w="med" type="none"/>
              <a:tailEnd len="lg" w="lg" type="stealth"/>
            </a:ln>
          </p:spPr>
        </p:cxnSp>
        <p:cxnSp>
          <p:nvCxnSpPr>
            <p:cNvPr id="455" name="Shape 455"/>
            <p:cNvCxnSpPr>
              <a:stCxn id="431" idx="3"/>
              <a:endCxn id="443" idx="1"/>
            </p:cNvCxnSpPr>
            <p:nvPr/>
          </p:nvCxnSpPr>
          <p:spPr>
            <a:xfrm>
              <a:off x="5198683" y="2792130"/>
              <a:ext cx="1554600" cy="28200"/>
            </a:xfrm>
            <a:prstGeom prst="straightConnector1">
              <a:avLst/>
            </a:prstGeom>
            <a:noFill/>
            <a:ln cap="flat" cmpd="sng" w="19050">
              <a:solidFill>
                <a:schemeClr val="lt1"/>
              </a:solidFill>
              <a:prstDash val="solid"/>
              <a:round/>
              <a:headEnd len="med" w="med" type="none"/>
              <a:tailEnd len="lg" w="lg" type="stealth"/>
            </a:ln>
          </p:spPr>
        </p:cxnSp>
        <p:cxnSp>
          <p:nvCxnSpPr>
            <p:cNvPr id="456" name="Shape 456"/>
            <p:cNvCxnSpPr>
              <a:stCxn id="443" idx="2"/>
              <a:endCxn id="416" idx="0"/>
            </p:cNvCxnSpPr>
            <p:nvPr/>
          </p:nvCxnSpPr>
          <p:spPr>
            <a:xfrm flipH="1">
              <a:off x="7482222" y="2974127"/>
              <a:ext cx="1500" cy="413100"/>
            </a:xfrm>
            <a:prstGeom prst="straightConnector1">
              <a:avLst/>
            </a:prstGeom>
            <a:noFill/>
            <a:ln cap="flat" cmpd="sng" w="19050">
              <a:solidFill>
                <a:schemeClr val="lt1"/>
              </a:solidFill>
              <a:prstDash val="solid"/>
              <a:round/>
              <a:headEnd len="med" w="med" type="none"/>
              <a:tailEnd len="lg" w="lg" type="stealth"/>
            </a:ln>
          </p:spPr>
        </p:cxnSp>
        <p:cxnSp>
          <p:nvCxnSpPr>
            <p:cNvPr id="457" name="Shape 457"/>
            <p:cNvCxnSpPr>
              <a:stCxn id="415" idx="0"/>
            </p:cNvCxnSpPr>
            <p:nvPr/>
          </p:nvCxnSpPr>
          <p:spPr>
            <a:xfrm flipH="1" rot="10800000">
              <a:off x="6855657" y="3943246"/>
              <a:ext cx="208200" cy="356700"/>
            </a:xfrm>
            <a:prstGeom prst="straightConnector1">
              <a:avLst/>
            </a:prstGeom>
            <a:noFill/>
            <a:ln cap="flat" cmpd="sng" w="19050">
              <a:solidFill>
                <a:schemeClr val="lt1"/>
              </a:solidFill>
              <a:prstDash val="solid"/>
              <a:round/>
              <a:headEnd len="med" w="med" type="none"/>
              <a:tailEnd len="lg" w="lg" type="stealth"/>
            </a:ln>
          </p:spPr>
        </p:cxnSp>
        <p:cxnSp>
          <p:nvCxnSpPr>
            <p:cNvPr id="458" name="Shape 458"/>
            <p:cNvCxnSpPr>
              <a:endCxn id="446" idx="0"/>
            </p:cNvCxnSpPr>
            <p:nvPr/>
          </p:nvCxnSpPr>
          <p:spPr>
            <a:xfrm>
              <a:off x="7791405" y="3962457"/>
              <a:ext cx="226200" cy="343500"/>
            </a:xfrm>
            <a:prstGeom prst="straightConnector1">
              <a:avLst/>
            </a:prstGeom>
            <a:noFill/>
            <a:ln cap="flat" cmpd="sng" w="19050">
              <a:solidFill>
                <a:schemeClr val="lt1"/>
              </a:solidFill>
              <a:prstDash val="solid"/>
              <a:round/>
              <a:headEnd len="med" w="med" type="none"/>
              <a:tailEnd len="lg" w="lg" type="stealth"/>
            </a:ln>
          </p:spPr>
        </p:cxnSp>
        <p:cxnSp>
          <p:nvCxnSpPr>
            <p:cNvPr id="459" name="Shape 459"/>
            <p:cNvCxnSpPr>
              <a:stCxn id="446" idx="2"/>
            </p:cNvCxnSpPr>
            <p:nvPr/>
          </p:nvCxnSpPr>
          <p:spPr>
            <a:xfrm flipH="1">
              <a:off x="7791405" y="5106101"/>
              <a:ext cx="226200" cy="923100"/>
            </a:xfrm>
            <a:prstGeom prst="straightConnector1">
              <a:avLst/>
            </a:prstGeom>
            <a:noFill/>
            <a:ln cap="flat" cmpd="sng" w="19050">
              <a:solidFill>
                <a:schemeClr val="lt1"/>
              </a:solidFill>
              <a:prstDash val="solid"/>
              <a:round/>
              <a:headEnd len="med" w="med" type="none"/>
              <a:tailEnd len="lg" w="lg" type="stealth"/>
            </a:ln>
          </p:spPr>
        </p:cxnSp>
        <p:cxnSp>
          <p:nvCxnSpPr>
            <p:cNvPr id="460" name="Shape 460"/>
            <p:cNvCxnSpPr>
              <a:endCxn id="415" idx="2"/>
            </p:cNvCxnSpPr>
            <p:nvPr/>
          </p:nvCxnSpPr>
          <p:spPr>
            <a:xfrm rot="10800000">
              <a:off x="6855657" y="5100090"/>
              <a:ext cx="300900" cy="942300"/>
            </a:xfrm>
            <a:prstGeom prst="straightConnector1">
              <a:avLst/>
            </a:prstGeom>
            <a:noFill/>
            <a:ln cap="flat" cmpd="sng" w="19050">
              <a:solidFill>
                <a:schemeClr val="lt1"/>
              </a:solidFill>
              <a:prstDash val="solid"/>
              <a:round/>
              <a:headEnd len="med" w="med" type="none"/>
              <a:tailEnd len="lg" w="lg" type="stealth"/>
            </a:ln>
          </p:spPr>
        </p:cxnSp>
        <p:cxnSp>
          <p:nvCxnSpPr>
            <p:cNvPr id="461" name="Shape 461"/>
            <p:cNvCxnSpPr>
              <a:endCxn id="437" idx="1"/>
            </p:cNvCxnSpPr>
            <p:nvPr/>
          </p:nvCxnSpPr>
          <p:spPr>
            <a:xfrm>
              <a:off x="2023903" y="3649452"/>
              <a:ext cx="1402200" cy="520200"/>
            </a:xfrm>
            <a:prstGeom prst="straightConnector1">
              <a:avLst/>
            </a:prstGeom>
            <a:noFill/>
            <a:ln cap="flat" cmpd="sng" w="19050">
              <a:solidFill>
                <a:schemeClr val="lt1"/>
              </a:solidFill>
              <a:prstDash val="solid"/>
              <a:round/>
              <a:headEnd len="lg" w="lg" type="stealth"/>
              <a:tailEnd len="lg" w="lg" type="stealth"/>
            </a:ln>
          </p:spPr>
        </p:cxnSp>
        <p:cxnSp>
          <p:nvCxnSpPr>
            <p:cNvPr id="462" name="Shape 462"/>
            <p:cNvCxnSpPr/>
            <p:nvPr/>
          </p:nvCxnSpPr>
          <p:spPr>
            <a:xfrm flipH="1">
              <a:off x="4886995" y="3001233"/>
              <a:ext cx="1866281" cy="1001041"/>
            </a:xfrm>
            <a:prstGeom prst="straightConnector1">
              <a:avLst/>
            </a:prstGeom>
            <a:noFill/>
            <a:ln cap="flat" cmpd="sng" w="19050">
              <a:solidFill>
                <a:schemeClr val="lt1"/>
              </a:solidFill>
              <a:prstDash val="solid"/>
              <a:round/>
              <a:headEnd len="med" w="med" type="none"/>
              <a:tailEnd len="lg" w="lg" type="stealth"/>
            </a:ln>
          </p:spPr>
        </p:cxnSp>
        <p:cxnSp>
          <p:nvCxnSpPr>
            <p:cNvPr id="463" name="Shape 463"/>
            <p:cNvCxnSpPr>
              <a:endCxn id="436" idx="0"/>
            </p:cNvCxnSpPr>
            <p:nvPr/>
          </p:nvCxnSpPr>
          <p:spPr>
            <a:xfrm>
              <a:off x="4632667" y="4385946"/>
              <a:ext cx="349200" cy="403500"/>
            </a:xfrm>
            <a:prstGeom prst="straightConnector1">
              <a:avLst/>
            </a:prstGeom>
            <a:noFill/>
            <a:ln cap="flat" cmpd="sng" w="19050">
              <a:solidFill>
                <a:schemeClr val="lt1"/>
              </a:solidFill>
              <a:prstDash val="solid"/>
              <a:round/>
              <a:headEnd len="lg" w="lg" type="stealth"/>
              <a:tailEnd len="lg" w="lg" type="stealth"/>
            </a:ln>
          </p:spPr>
        </p:cxnSp>
        <p:cxnSp>
          <p:nvCxnSpPr>
            <p:cNvPr id="464" name="Shape 464"/>
            <p:cNvCxnSpPr>
              <a:stCxn id="436" idx="2"/>
            </p:cNvCxnSpPr>
            <p:nvPr/>
          </p:nvCxnSpPr>
          <p:spPr>
            <a:xfrm flipH="1">
              <a:off x="4447567" y="5173111"/>
              <a:ext cx="534300" cy="856200"/>
            </a:xfrm>
            <a:prstGeom prst="straightConnector1">
              <a:avLst/>
            </a:prstGeom>
            <a:noFill/>
            <a:ln cap="flat" cmpd="sng" w="19050">
              <a:solidFill>
                <a:schemeClr val="lt1"/>
              </a:solidFill>
              <a:prstDash val="solid"/>
              <a:round/>
              <a:headEnd len="lg" w="lg" type="stealth"/>
              <a:tailEnd len="lg" w="lg" type="stealth"/>
            </a:ln>
          </p:spPr>
        </p:cxnSp>
      </p:grpSp>
      <p:sp>
        <p:nvSpPr>
          <p:cNvPr id="465" name="Shape 465"/>
          <p:cNvSpPr/>
          <p:nvPr/>
        </p:nvSpPr>
        <p:spPr>
          <a:xfrm>
            <a:off x="2314935" y="3314066"/>
            <a:ext cx="3800219" cy="2348746"/>
          </a:xfrm>
          <a:prstGeom prst="rect">
            <a:avLst/>
          </a:prstGeom>
          <a:noFill/>
          <a:ln cap="flat" cmpd="sng" w="1174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sp>
        <p:nvSpPr>
          <p:cNvPr id="471" name="Shape 471"/>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Base Module Overview</a:t>
            </a:r>
          </a:p>
        </p:txBody>
      </p:sp>
      <p:grpSp>
        <p:nvGrpSpPr>
          <p:cNvPr id="472" name="Shape 472"/>
          <p:cNvGrpSpPr/>
          <p:nvPr/>
        </p:nvGrpSpPr>
        <p:grpSpPr>
          <a:xfrm>
            <a:off x="1524000" y="2235198"/>
            <a:ext cx="3569151" cy="3523528"/>
            <a:chOff x="1353457" y="2667000"/>
            <a:chExt cx="3715619" cy="3447142"/>
          </a:xfrm>
        </p:grpSpPr>
        <p:sp>
          <p:nvSpPr>
            <p:cNvPr id="473" name="Shape 473"/>
            <p:cNvSpPr/>
            <p:nvPr/>
          </p:nvSpPr>
          <p:spPr>
            <a:xfrm>
              <a:off x="1487713" y="2667000"/>
              <a:ext cx="1270000" cy="435429"/>
            </a:xfrm>
            <a:prstGeom prst="roundRect">
              <a:avLst>
                <a:gd fmla="val 16667" name="adj"/>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74" name="Shape 474"/>
            <p:cNvSpPr/>
            <p:nvPr/>
          </p:nvSpPr>
          <p:spPr>
            <a:xfrm rot="5400000">
              <a:off x="2180770" y="3214916"/>
              <a:ext cx="453572" cy="301171"/>
            </a:xfrm>
            <a:prstGeom prst="roundRect">
              <a:avLst>
                <a:gd fmla="val 16667" name="adj"/>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75" name="Shape 475"/>
            <p:cNvSpPr/>
            <p:nvPr/>
          </p:nvSpPr>
          <p:spPr>
            <a:xfrm rot="5400000">
              <a:off x="2157183" y="3842663"/>
              <a:ext cx="500744" cy="544281"/>
            </a:xfrm>
            <a:prstGeom prst="rtTriangle">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cxnSp>
          <p:nvCxnSpPr>
            <p:cNvPr id="476" name="Shape 476"/>
            <p:cNvCxnSpPr>
              <a:stCxn id="474" idx="3"/>
              <a:endCxn id="475" idx="1"/>
            </p:cNvCxnSpPr>
            <p:nvPr/>
          </p:nvCxnSpPr>
          <p:spPr>
            <a:xfrm>
              <a:off x="2407556" y="3592289"/>
              <a:ext cx="0" cy="272100"/>
            </a:xfrm>
            <a:prstGeom prst="straightConnector1">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cxnSp>
        <p:sp>
          <p:nvSpPr>
            <p:cNvPr id="477" name="Shape 477"/>
            <p:cNvSpPr/>
            <p:nvPr/>
          </p:nvSpPr>
          <p:spPr>
            <a:xfrm>
              <a:off x="1353457" y="3592289"/>
              <a:ext cx="1240972" cy="2521852"/>
            </a:xfrm>
            <a:prstGeom prst="corner">
              <a:avLst>
                <a:gd fmla="val 50000" name="adj1"/>
                <a:gd fmla="val 50000" name="adj2"/>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78" name="Shape 478"/>
            <p:cNvSpPr/>
            <p:nvPr/>
          </p:nvSpPr>
          <p:spPr>
            <a:xfrm rot="5400000">
              <a:off x="1493155" y="3278419"/>
              <a:ext cx="453572" cy="174172"/>
            </a:xfrm>
            <a:prstGeom prst="roundRect">
              <a:avLst>
                <a:gd fmla="val 16667" name="adj"/>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479" name="Shape 479"/>
            <p:cNvSpPr/>
            <p:nvPr/>
          </p:nvSpPr>
          <p:spPr>
            <a:xfrm rot="5400000">
              <a:off x="2180768" y="4856845"/>
              <a:ext cx="453575" cy="446316"/>
            </a:xfrm>
            <a:prstGeom prst="roundRect">
              <a:avLst>
                <a:gd fmla="val 16667" name="adj"/>
              </a:avLst>
            </a:prstGeom>
            <a:gradFill>
              <a:gsLst>
                <a:gs pos="0">
                  <a:srgbClr val="FEFEFE"/>
                </a:gs>
                <a:gs pos="68000">
                  <a:srgbClr val="A89ABC"/>
                </a:gs>
                <a:gs pos="81000">
                  <a:srgbClr val="A596BA"/>
                </a:gs>
                <a:gs pos="86000">
                  <a:srgbClr val="AEA1C1"/>
                </a:gs>
                <a:gs pos="100000">
                  <a:srgbClr val="DDD8E4"/>
                </a:gs>
              </a:gsLst>
              <a:lin ang="5400000" scaled="0"/>
            </a:gradFill>
            <a:ln cap="flat" cmpd="sng" w="9525">
              <a:solidFill>
                <a:srgbClr val="601DB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cxnSp>
          <p:nvCxnSpPr>
            <p:cNvPr id="480" name="Shape 480"/>
            <p:cNvCxnSpPr>
              <a:stCxn id="479" idx="1"/>
              <a:endCxn id="475" idx="5"/>
            </p:cNvCxnSpPr>
            <p:nvPr/>
          </p:nvCxnSpPr>
          <p:spPr>
            <a:xfrm rot="10800000">
              <a:off x="2407556" y="4114916"/>
              <a:ext cx="0" cy="738300"/>
            </a:xfrm>
            <a:prstGeom prst="straightConnector1">
              <a:avLst/>
            </a:prstGeom>
            <a:noFill/>
            <a:ln cap="flat" cmpd="sng" w="19050">
              <a:solidFill>
                <a:schemeClr val="accent2"/>
              </a:solidFill>
              <a:prstDash val="solid"/>
              <a:round/>
              <a:headEnd len="med" w="med" type="none"/>
              <a:tailEnd len="lg" w="lg" type="stealth"/>
            </a:ln>
          </p:spPr>
        </p:cxnSp>
        <p:grpSp>
          <p:nvGrpSpPr>
            <p:cNvPr id="481" name="Shape 481"/>
            <p:cNvGrpSpPr/>
            <p:nvPr/>
          </p:nvGrpSpPr>
          <p:grpSpPr>
            <a:xfrm>
              <a:off x="2990551" y="3335897"/>
              <a:ext cx="1143001" cy="1486430"/>
              <a:chOff x="7044272" y="4782437"/>
              <a:chExt cx="1143001" cy="1486430"/>
            </a:xfrm>
          </p:grpSpPr>
          <p:sp>
            <p:nvSpPr>
              <p:cNvPr id="482" name="Shape 482"/>
              <p:cNvSpPr/>
              <p:nvPr/>
            </p:nvSpPr>
            <p:spPr>
              <a:xfrm>
                <a:off x="7476074" y="5154971"/>
                <a:ext cx="711200" cy="728132"/>
              </a:xfrm>
              <a:prstGeom prst="ellipse">
                <a:avLst/>
              </a:prstGeom>
              <a:gradFill>
                <a:gsLst>
                  <a:gs pos="0">
                    <a:srgbClr val="FFFF00"/>
                  </a:gs>
                  <a:gs pos="25000">
                    <a:srgbClr val="FFEC00"/>
                  </a:gs>
                  <a:gs pos="38000">
                    <a:srgbClr val="E4D700"/>
                  </a:gs>
                  <a:gs pos="55000">
                    <a:srgbClr val="FFD500"/>
                  </a:gs>
                  <a:gs pos="80000">
                    <a:srgbClr val="FFBD00"/>
                  </a:gs>
                  <a:gs pos="88000">
                    <a:srgbClr val="FFDD00"/>
                  </a:gs>
                  <a:gs pos="100000">
                    <a:srgbClr val="FFFF00"/>
                  </a:gs>
                </a:gsLst>
                <a:lin ang="5400000" scaled="0"/>
              </a:gradFill>
              <a:ln cap="flat" cmpd="sng" w="9525">
                <a:solidFill>
                  <a:srgbClr val="FFEC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483" name="Shape 483"/>
              <p:cNvSpPr/>
              <p:nvPr/>
            </p:nvSpPr>
            <p:spPr>
              <a:xfrm>
                <a:off x="7594606" y="4782437"/>
                <a:ext cx="237065" cy="287866"/>
              </a:xfrm>
              <a:prstGeom prst="triangle">
                <a:avLst>
                  <a:gd fmla="val 50000" name="adj"/>
                </a:avLst>
              </a:pr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484" name="Shape 484"/>
              <p:cNvSpPr/>
              <p:nvPr/>
            </p:nvSpPr>
            <p:spPr>
              <a:xfrm rot="-5400000">
                <a:off x="7069672" y="5332771"/>
                <a:ext cx="237065" cy="287866"/>
              </a:xfrm>
              <a:prstGeom prst="triangle">
                <a:avLst>
                  <a:gd fmla="val 50000" name="adj"/>
                </a:avLst>
              </a:pr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485" name="Shape 485"/>
              <p:cNvSpPr/>
              <p:nvPr/>
            </p:nvSpPr>
            <p:spPr>
              <a:xfrm rot="10800000">
                <a:off x="7594605" y="5981001"/>
                <a:ext cx="237065" cy="287866"/>
              </a:xfrm>
              <a:prstGeom prst="triangle">
                <a:avLst>
                  <a:gd fmla="val 50000" name="adj"/>
                </a:avLst>
              </a:pr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486" name="Shape 486"/>
              <p:cNvSpPr/>
              <p:nvPr/>
            </p:nvSpPr>
            <p:spPr>
              <a:xfrm>
                <a:off x="7171275" y="4951769"/>
                <a:ext cx="321731" cy="321733"/>
              </a:xfrm>
              <a:custGeom>
                <a:pathLst>
                  <a:path extrusionOk="0" h="120000" w="120000">
                    <a:moveTo>
                      <a:pt x="75789" y="120000"/>
                    </a:moveTo>
                    <a:lnTo>
                      <a:pt x="0" y="0"/>
                    </a:lnTo>
                    <a:lnTo>
                      <a:pt x="120000" y="18947"/>
                    </a:lnTo>
                    <a:lnTo>
                      <a:pt x="75789" y="120000"/>
                    </a:lnTo>
                    <a:close/>
                  </a:path>
                </a:pathLst>
              </a:cu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487" name="Shape 487"/>
              <p:cNvSpPr/>
              <p:nvPr/>
            </p:nvSpPr>
            <p:spPr>
              <a:xfrm rot="-5400000">
                <a:off x="7247471" y="5676200"/>
                <a:ext cx="270931" cy="304798"/>
              </a:xfrm>
              <a:custGeom>
                <a:pathLst>
                  <a:path extrusionOk="0" h="120000" w="120000">
                    <a:moveTo>
                      <a:pt x="7499" y="120000"/>
                    </a:moveTo>
                    <a:lnTo>
                      <a:pt x="0" y="0"/>
                    </a:lnTo>
                    <a:lnTo>
                      <a:pt x="120000" y="53334"/>
                    </a:lnTo>
                    <a:lnTo>
                      <a:pt x="7499" y="120000"/>
                    </a:lnTo>
                    <a:close/>
                  </a:path>
                </a:pathLst>
              </a:cu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grpSp>
        <p:sp>
          <p:nvSpPr>
            <p:cNvPr id="488" name="Shape 488"/>
            <p:cNvSpPr/>
            <p:nvPr/>
          </p:nvSpPr>
          <p:spPr>
            <a:xfrm>
              <a:off x="3777951" y="2749302"/>
              <a:ext cx="1291125" cy="3219696"/>
            </a:xfrm>
            <a:prstGeom prst="can">
              <a:avLst>
                <a:gd fmla="val 25000" name="adj"/>
              </a:avLst>
            </a:prstGeom>
            <a:gradFill>
              <a:gsLst>
                <a:gs pos="0">
                  <a:srgbClr val="FEFEFE"/>
                </a:gs>
                <a:gs pos="68000">
                  <a:srgbClr val="B8CD95"/>
                </a:gs>
                <a:gs pos="81000">
                  <a:srgbClr val="B6CC91"/>
                </a:gs>
                <a:gs pos="86000">
                  <a:srgbClr val="BCD09D"/>
                </a:gs>
                <a:gs pos="100000">
                  <a:srgbClr val="E2EAD7"/>
                </a:gs>
              </a:gsLst>
              <a:lin ang="5400000" scaled="0"/>
            </a:gradFill>
            <a:ln cap="flat" cmpd="sng" w="9525">
              <a:solidFill>
                <a:srgbClr val="94E2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cxnSp>
          <p:nvCxnSpPr>
            <p:cNvPr id="489" name="Shape 489"/>
            <p:cNvCxnSpPr>
              <a:stCxn id="475" idx="5"/>
              <a:endCxn id="482" idx="2"/>
            </p:cNvCxnSpPr>
            <p:nvPr/>
          </p:nvCxnSpPr>
          <p:spPr>
            <a:xfrm flipH="1" rot="10800000">
              <a:off x="2407555" y="4072504"/>
              <a:ext cx="1014600" cy="42300"/>
            </a:xfrm>
            <a:prstGeom prst="straightConnector1">
              <a:avLst/>
            </a:prstGeom>
            <a:noFill/>
            <a:ln cap="flat" cmpd="sng" w="19050">
              <a:solidFill>
                <a:schemeClr val="accent2"/>
              </a:solidFill>
              <a:prstDash val="solid"/>
              <a:round/>
              <a:headEnd len="med" w="med" type="none"/>
              <a:tailEnd len="lg" w="lg" type="stealth"/>
            </a:ln>
          </p:spPr>
        </p:cxnSp>
      </p:grpSp>
      <p:sp>
        <p:nvSpPr>
          <p:cNvPr id="490" name="Shape 490"/>
          <p:cNvSpPr txBox="1"/>
          <p:nvPr/>
        </p:nvSpPr>
        <p:spPr>
          <a:xfrm>
            <a:off x="5392971" y="2589867"/>
            <a:ext cx="2306874"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400" u="none" cap="none" strike="noStrike">
                <a:solidFill>
                  <a:schemeClr val="lt1"/>
                </a:solidFill>
                <a:latin typeface="Arial"/>
                <a:ea typeface="Arial"/>
                <a:cs typeface="Arial"/>
                <a:sym typeface="Arial"/>
              </a:rPr>
              <a:t>Object to</a:t>
            </a:r>
          </a:p>
          <a:p>
            <a:pPr indent="0" lvl="0" marL="0" marR="0" rtl="0" algn="l">
              <a:spcBef>
                <a:spcPts val="0"/>
              </a:spcBef>
              <a:buSzPct val="25000"/>
              <a:buNone/>
            </a:pPr>
            <a:r>
              <a:rPr b="0" baseline="0" i="0" lang="en-US" sz="2400" u="none" cap="none" strike="noStrike">
                <a:solidFill>
                  <a:schemeClr val="lt1"/>
                </a:solidFill>
                <a:latin typeface="Arial"/>
                <a:ea typeface="Arial"/>
                <a:cs typeface="Arial"/>
                <a:sym typeface="Arial"/>
              </a:rPr>
              <a:t> Detect</a:t>
            </a:r>
          </a:p>
        </p:txBody>
      </p:sp>
      <p:sp>
        <p:nvSpPr>
          <p:cNvPr id="491" name="Shape 491"/>
          <p:cNvSpPr txBox="1"/>
          <p:nvPr/>
        </p:nvSpPr>
        <p:spPr>
          <a:xfrm>
            <a:off x="2859982" y="1469444"/>
            <a:ext cx="2306874"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400" u="none" cap="none" strike="noStrike">
                <a:solidFill>
                  <a:schemeClr val="lt1"/>
                </a:solidFill>
                <a:latin typeface="Arial"/>
                <a:ea typeface="Arial"/>
                <a:cs typeface="Arial"/>
                <a:sym typeface="Arial"/>
              </a:rPr>
              <a:t>Electric Motor &amp; Encoder</a:t>
            </a:r>
          </a:p>
        </p:txBody>
      </p:sp>
      <p:sp>
        <p:nvSpPr>
          <p:cNvPr id="492" name="Shape 492"/>
          <p:cNvSpPr txBox="1"/>
          <p:nvPr/>
        </p:nvSpPr>
        <p:spPr>
          <a:xfrm>
            <a:off x="422056" y="2066105"/>
            <a:ext cx="2306874"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400" u="none" cap="none" strike="noStrike">
                <a:solidFill>
                  <a:schemeClr val="lt1"/>
                </a:solidFill>
                <a:latin typeface="Arial"/>
                <a:ea typeface="Arial"/>
                <a:cs typeface="Arial"/>
                <a:sym typeface="Arial"/>
              </a:rPr>
              <a:t>Mirror</a:t>
            </a:r>
          </a:p>
        </p:txBody>
      </p:sp>
      <p:sp>
        <p:nvSpPr>
          <p:cNvPr id="493" name="Shape 493"/>
          <p:cNvSpPr txBox="1"/>
          <p:nvPr/>
        </p:nvSpPr>
        <p:spPr>
          <a:xfrm>
            <a:off x="2681196" y="5940362"/>
            <a:ext cx="2306874"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400" u="none" cap="none" strike="noStrike">
                <a:solidFill>
                  <a:schemeClr val="lt1"/>
                </a:solidFill>
                <a:latin typeface="Arial"/>
                <a:ea typeface="Arial"/>
                <a:cs typeface="Arial"/>
                <a:sym typeface="Arial"/>
              </a:rPr>
              <a:t>Range Finding Device</a:t>
            </a:r>
          </a:p>
        </p:txBody>
      </p:sp>
      <p:sp>
        <p:nvSpPr>
          <p:cNvPr id="494" name="Shape 494"/>
          <p:cNvSpPr txBox="1"/>
          <p:nvPr/>
        </p:nvSpPr>
        <p:spPr>
          <a:xfrm>
            <a:off x="-31742" y="3665128"/>
            <a:ext cx="2306874"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400" u="none" cap="none" strike="noStrike">
                <a:solidFill>
                  <a:schemeClr val="lt1"/>
                </a:solidFill>
                <a:latin typeface="Arial"/>
                <a:ea typeface="Arial"/>
                <a:cs typeface="Arial"/>
                <a:sym typeface="Arial"/>
              </a:rPr>
              <a:t>Base</a:t>
            </a:r>
          </a:p>
          <a:p>
            <a:pPr indent="0" lvl="0" marL="0" marR="0" rtl="0" algn="l">
              <a:spcBef>
                <a:spcPts val="0"/>
              </a:spcBef>
              <a:buSzPct val="25000"/>
              <a:buNone/>
            </a:pPr>
            <a:r>
              <a:rPr b="0" baseline="0" i="0" lang="en-US" sz="2400" u="none" cap="none" strike="noStrike">
                <a:solidFill>
                  <a:schemeClr val="lt1"/>
                </a:solidFill>
                <a:latin typeface="Arial"/>
                <a:ea typeface="Arial"/>
                <a:cs typeface="Arial"/>
                <a:sym typeface="Arial"/>
              </a:rPr>
              <a:t> Module</a:t>
            </a:r>
          </a:p>
        </p:txBody>
      </p:sp>
      <p:cxnSp>
        <p:nvCxnSpPr>
          <p:cNvPr id="495" name="Shape 495"/>
          <p:cNvCxnSpPr>
            <a:stCxn id="490" idx="1"/>
          </p:cNvCxnSpPr>
          <p:nvPr/>
        </p:nvCxnSpPr>
        <p:spPr>
          <a:xfrm flipH="1">
            <a:off x="4449471" y="3005366"/>
            <a:ext cx="943500" cy="844500"/>
          </a:xfrm>
          <a:prstGeom prst="straightConnector1">
            <a:avLst/>
          </a:prstGeom>
          <a:noFill/>
          <a:ln cap="flat" cmpd="sng" w="19050">
            <a:solidFill>
              <a:schemeClr val="lt1"/>
            </a:solidFill>
            <a:prstDash val="solid"/>
            <a:round/>
            <a:headEnd len="med" w="med" type="none"/>
            <a:tailEnd len="med" w="med" type="none"/>
          </a:ln>
        </p:spPr>
      </p:cxnSp>
      <p:cxnSp>
        <p:nvCxnSpPr>
          <p:cNvPr id="496" name="Shape 496"/>
          <p:cNvCxnSpPr/>
          <p:nvPr/>
        </p:nvCxnSpPr>
        <p:spPr>
          <a:xfrm flipH="1">
            <a:off x="2536546" y="2300441"/>
            <a:ext cx="738936" cy="704926"/>
          </a:xfrm>
          <a:prstGeom prst="straightConnector1">
            <a:avLst/>
          </a:prstGeom>
          <a:noFill/>
          <a:ln cap="flat" cmpd="sng" w="19050">
            <a:solidFill>
              <a:schemeClr val="lt1"/>
            </a:solidFill>
            <a:prstDash val="solid"/>
            <a:round/>
            <a:headEnd len="med" w="med" type="none"/>
            <a:tailEnd len="med" w="med" type="none"/>
          </a:ln>
        </p:spPr>
      </p:cxnSp>
      <p:cxnSp>
        <p:nvCxnSpPr>
          <p:cNvPr id="497" name="Shape 497"/>
          <p:cNvCxnSpPr/>
          <p:nvPr/>
        </p:nvCxnSpPr>
        <p:spPr>
          <a:xfrm rot="10800000">
            <a:off x="966117" y="2527770"/>
            <a:ext cx="1425779" cy="1137358"/>
          </a:xfrm>
          <a:prstGeom prst="straightConnector1">
            <a:avLst/>
          </a:prstGeom>
          <a:noFill/>
          <a:ln cap="flat" cmpd="sng" w="19050">
            <a:solidFill>
              <a:schemeClr val="lt1"/>
            </a:solidFill>
            <a:prstDash val="solid"/>
            <a:round/>
            <a:headEnd len="med" w="med" type="none"/>
            <a:tailEnd len="med" w="med" type="none"/>
          </a:ln>
        </p:spPr>
      </p:cxnSp>
      <p:cxnSp>
        <p:nvCxnSpPr>
          <p:cNvPr id="498" name="Shape 498"/>
          <p:cNvCxnSpPr/>
          <p:nvPr/>
        </p:nvCxnSpPr>
        <p:spPr>
          <a:xfrm rot="10800000">
            <a:off x="1052286" y="3979422"/>
            <a:ext cx="740097" cy="147310"/>
          </a:xfrm>
          <a:prstGeom prst="straightConnector1">
            <a:avLst/>
          </a:prstGeom>
          <a:noFill/>
          <a:ln cap="flat" cmpd="sng" w="19050">
            <a:solidFill>
              <a:schemeClr val="lt1"/>
            </a:solidFill>
            <a:prstDash val="solid"/>
            <a:round/>
            <a:headEnd len="med" w="med" type="none"/>
            <a:tailEnd len="med" w="med" type="none"/>
          </a:ln>
        </p:spPr>
      </p:cxnSp>
      <p:cxnSp>
        <p:nvCxnSpPr>
          <p:cNvPr id="499" name="Shape 499"/>
          <p:cNvCxnSpPr/>
          <p:nvPr/>
        </p:nvCxnSpPr>
        <p:spPr>
          <a:xfrm>
            <a:off x="2536547" y="4715653"/>
            <a:ext cx="503080" cy="1224708"/>
          </a:xfrm>
          <a:prstGeom prst="straightConnector1">
            <a:avLst/>
          </a:prstGeom>
          <a:noFill/>
          <a:ln cap="flat" cmpd="sng" w="19050">
            <a:solidFill>
              <a:schemeClr val="lt1"/>
            </a:solidFill>
            <a:prstDash val="solid"/>
            <a:round/>
            <a:headEnd len="med" w="med" type="none"/>
            <a:tailEnd len="med" w="med" type="none"/>
          </a:ln>
        </p:spPr>
      </p:cxnSp>
      <p:sp>
        <p:nvSpPr>
          <p:cNvPr id="500" name="Shape 500"/>
          <p:cNvSpPr txBox="1"/>
          <p:nvPr>
            <p:ph idx="1" type="body"/>
          </p:nvPr>
        </p:nvSpPr>
        <p:spPr>
          <a:xfrm>
            <a:off x="5646971" y="3534721"/>
            <a:ext cx="3497027" cy="3522849"/>
          </a:xfrm>
          <a:prstGeom prst="rect">
            <a:avLst/>
          </a:prstGeom>
          <a:noFill/>
          <a:ln>
            <a:noFill/>
          </a:ln>
        </p:spPr>
        <p:txBody>
          <a:bodyPr anchorCtr="0" anchor="t" bIns="45700" lIns="91425" rIns="91425" tIns="45700">
            <a:noAutofit/>
          </a:bodyPr>
          <a:lstStyle/>
          <a:p>
            <a:pPr indent="-395224" lvl="0" marL="420624" marR="0" rtl="0" algn="l">
              <a:lnSpc>
                <a:spcPct val="90000"/>
              </a:lnSpc>
              <a:spcBef>
                <a:spcPts val="0"/>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Communicate with Range Finder Module</a:t>
            </a:r>
          </a:p>
          <a:p>
            <a:pPr indent="-395224" lvl="0" marL="420624" marR="0" rtl="0" algn="l">
              <a:lnSpc>
                <a:spcPct val="9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Communicate with external devices</a:t>
            </a:r>
          </a:p>
          <a:p>
            <a:pPr indent="-395224" lvl="0" marL="420624" marR="0" rtl="0" algn="l">
              <a:lnSpc>
                <a:spcPct val="9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Control Range Finder motor</a:t>
            </a:r>
          </a:p>
        </p:txBody>
      </p:sp>
      <p:sp>
        <p:nvSpPr>
          <p:cNvPr id="501" name="Shape 501"/>
          <p:cNvSpPr/>
          <p:nvPr/>
        </p:nvSpPr>
        <p:spPr>
          <a:xfrm rot="10800000">
            <a:off x="2691461" y="3180992"/>
            <a:ext cx="169735" cy="239872"/>
          </a:xfrm>
          <a:prstGeom prst="curvedRightArrow">
            <a:avLst>
              <a:gd fmla="val 25000" name="adj1"/>
              <a:gd fmla="val 50000" name="adj2"/>
              <a:gd fmla="val 25000" name="adj3"/>
            </a:avLst>
          </a:prstGeom>
          <a:noFill/>
          <a:ln cap="flat"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140" u="none" cap="none" strike="noStrike">
                <a:solidFill>
                  <a:schemeClr val="lt1"/>
                </a:solidFill>
                <a:latin typeface="Source Sans Pro"/>
                <a:ea typeface="Source Sans Pro"/>
                <a:cs typeface="Source Sans Pro"/>
                <a:sym typeface="Source Sans Pro"/>
              </a:rPr>
              <a:t>Base Module: Mechanical Design</a:t>
            </a:r>
          </a:p>
        </p:txBody>
      </p:sp>
      <p:pic>
        <p:nvPicPr>
          <p:cNvPr id="508" name="Shape 508"/>
          <p:cNvPicPr preferRelativeResize="0"/>
          <p:nvPr>
            <p:ph idx="1" type="body"/>
          </p:nvPr>
        </p:nvPicPr>
        <p:blipFill rotWithShape="1">
          <a:blip r:embed="rId3">
            <a:alphaModFix/>
          </a:blip>
          <a:srcRect b="0" l="2149" r="2148" t="0"/>
          <a:stretch/>
        </p:blipFill>
        <p:spPr>
          <a:xfrm>
            <a:off x="457199" y="1600199"/>
            <a:ext cx="8242147" cy="499540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Motivation</a:t>
            </a:r>
          </a:p>
        </p:txBody>
      </p:sp>
      <p:sp>
        <p:nvSpPr>
          <p:cNvPr id="102" name="Shape 102"/>
          <p:cNvSpPr txBox="1"/>
          <p:nvPr>
            <p:ph idx="1" type="body"/>
          </p:nvPr>
        </p:nvSpPr>
        <p:spPr>
          <a:xfrm>
            <a:off x="457200" y="1600200"/>
            <a:ext cx="7467600" cy="4525963"/>
          </a:xfrm>
          <a:prstGeom prst="rect">
            <a:avLst/>
          </a:prstGeom>
          <a:noFill/>
          <a:ln>
            <a:noFill/>
          </a:ln>
        </p:spPr>
        <p:txBody>
          <a:bodyPr anchorCtr="0" anchor="t" bIns="45700" lIns="91425" rIns="91425" tIns="45700">
            <a:noAutofit/>
          </a:bodyPr>
          <a:lstStyle/>
          <a:p>
            <a:pPr indent="-395224" lvl="0" marL="420624" marR="0" rtl="0" algn="l">
              <a:lnSpc>
                <a:spcPct val="80000"/>
              </a:lnSpc>
              <a:spcBef>
                <a:spcPts val="0"/>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Lidar technology is useful for solving a large variety of problems</a:t>
            </a:r>
          </a:p>
          <a:p>
            <a:pPr indent="-277876" lvl="1" marL="722376" marR="0" rtl="0" algn="l">
              <a:lnSpc>
                <a:spcPct val="80000"/>
              </a:lnSpc>
              <a:spcBef>
                <a:spcPts val="481"/>
              </a:spcBef>
              <a:buClr>
                <a:schemeClr val="accent1"/>
              </a:buClr>
              <a:buSzPct val="90187"/>
              <a:buFont typeface="Noto Sans Symbols"/>
              <a:buChar char="●"/>
            </a:pPr>
            <a:r>
              <a:rPr b="0" baseline="0" i="0" lang="en-US" sz="2405" u="none" cap="none" strike="noStrike">
                <a:solidFill>
                  <a:schemeClr val="lt1"/>
                </a:solidFill>
                <a:latin typeface="Arial"/>
                <a:ea typeface="Arial"/>
                <a:cs typeface="Arial"/>
                <a:sym typeface="Arial"/>
              </a:rPr>
              <a:t>3D Maps, obstacle avoidance, scanning 3D geometry</a:t>
            </a:r>
          </a:p>
          <a:p>
            <a:pPr indent="-3555" lvl="1" marL="448056" marR="0" rtl="0" algn="l">
              <a:lnSpc>
                <a:spcPct val="80000"/>
              </a:lnSpc>
              <a:spcBef>
                <a:spcPts val="481"/>
              </a:spcBef>
              <a:buClr>
                <a:schemeClr val="accent1"/>
              </a:buClr>
              <a:buFont typeface="Noto Sans Symbols"/>
              <a:buNone/>
            </a:pPr>
            <a:r>
              <a:t/>
            </a:r>
            <a:endParaRPr b="0" baseline="0" i="0" sz="2405" u="none" cap="none" strike="noStrike">
              <a:solidFill>
                <a:schemeClr val="lt1"/>
              </a:solidFill>
              <a:latin typeface="Arial"/>
              <a:ea typeface="Arial"/>
              <a:cs typeface="Arial"/>
              <a:sym typeface="Arial"/>
            </a:endParaRPr>
          </a:p>
          <a:p>
            <a:pPr indent="-395224" lvl="0" marL="420624" marR="0" rtl="0" algn="l">
              <a:lnSpc>
                <a:spcPct val="8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There are not many affordable scanning lidar solutions for hobbyists</a:t>
            </a:r>
          </a:p>
          <a:p>
            <a:pPr indent="-11176" lvl="0" marL="36576" marR="0" rtl="0" algn="l">
              <a:lnSpc>
                <a:spcPct val="8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8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The price of lasers and photodiodes has dropped in recent years but lidar price has not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sp>
        <p:nvSpPr>
          <p:cNvPr id="514" name="Shape 514"/>
          <p:cNvSpPr txBox="1"/>
          <p:nvPr>
            <p:ph type="title"/>
          </p:nvPr>
        </p:nvSpPr>
        <p:spPr>
          <a:xfrm>
            <a:off x="457200" y="263408"/>
            <a:ext cx="7654962"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Base Module: MCU</a:t>
            </a:r>
          </a:p>
        </p:txBody>
      </p:sp>
      <p:sp>
        <p:nvSpPr>
          <p:cNvPr id="515" name="Shape 515"/>
          <p:cNvSpPr txBox="1"/>
          <p:nvPr>
            <p:ph idx="1" type="body"/>
          </p:nvPr>
        </p:nvSpPr>
        <p:spPr>
          <a:xfrm>
            <a:off x="457200" y="1561763"/>
            <a:ext cx="5362198" cy="4525963"/>
          </a:xfrm>
          <a:prstGeom prst="rect">
            <a:avLst/>
          </a:prstGeom>
          <a:noFill/>
          <a:ln>
            <a:noFill/>
          </a:ln>
        </p:spPr>
        <p:txBody>
          <a:bodyPr anchorCtr="0" anchor="t" bIns="45700" lIns="91425" rIns="91425" tIns="45700">
            <a:noAutofit/>
          </a:bodyPr>
          <a:lstStyle/>
          <a:p>
            <a:pPr indent="-395224" lvl="0" marL="420624" marR="0" rtl="0" algn="l">
              <a:lnSpc>
                <a:spcPct val="80000"/>
              </a:lnSpc>
              <a:spcBef>
                <a:spcPts val="0"/>
              </a:spcBef>
              <a:buClr>
                <a:schemeClr val="accent1"/>
              </a:buClr>
              <a:buSzPct val="78947"/>
              <a:buFont typeface="Noto Sans Symbols"/>
              <a:buChar char="⦿"/>
            </a:pPr>
            <a:r>
              <a:rPr b="0" baseline="0" i="0" lang="en-US" sz="1875" u="none" cap="none" strike="noStrike">
                <a:solidFill>
                  <a:schemeClr val="lt1"/>
                </a:solidFill>
                <a:latin typeface="Arial"/>
                <a:ea typeface="Arial"/>
                <a:cs typeface="Arial"/>
                <a:sym typeface="Arial"/>
              </a:rPr>
              <a:t>32-bit ARM Cortex Processor</a:t>
            </a:r>
          </a:p>
          <a:p>
            <a:pPr indent="-11176" lvl="0" marL="36576" marR="0" rtl="0" algn="l">
              <a:lnSpc>
                <a:spcPct val="80000"/>
              </a:lnSpc>
              <a:spcBef>
                <a:spcPts val="375"/>
              </a:spcBef>
              <a:buClr>
                <a:schemeClr val="accent1"/>
              </a:buClr>
              <a:buSzPct val="25000"/>
              <a:buFont typeface="Noto Sans Symbols"/>
              <a:buNone/>
            </a:pPr>
            <a:r>
              <a:rPr b="0" baseline="0" i="0" lang="en-US" sz="1875" u="none" cap="none" strike="noStrike">
                <a:solidFill>
                  <a:schemeClr val="lt1"/>
                </a:solidFill>
                <a:latin typeface="Arial"/>
                <a:ea typeface="Arial"/>
                <a:cs typeface="Arial"/>
                <a:sym typeface="Arial"/>
              </a:rPr>
              <a:t>	</a:t>
            </a:r>
          </a:p>
          <a:p>
            <a:pPr indent="-395224" lvl="0" marL="420624" marR="0" rtl="0" algn="l">
              <a:lnSpc>
                <a:spcPct val="80000"/>
              </a:lnSpc>
              <a:spcBef>
                <a:spcPts val="375"/>
              </a:spcBef>
              <a:buClr>
                <a:schemeClr val="accent1"/>
              </a:buClr>
              <a:buSzPct val="78947"/>
              <a:buFont typeface="Noto Sans Symbols"/>
              <a:buChar char="⦿"/>
            </a:pPr>
            <a:r>
              <a:rPr b="0" baseline="0" i="0" lang="en-US" sz="1875" u="none" cap="none" strike="noStrike">
                <a:solidFill>
                  <a:schemeClr val="lt1"/>
                </a:solidFill>
                <a:latin typeface="Arial"/>
                <a:ea typeface="Arial"/>
                <a:cs typeface="Arial"/>
                <a:sym typeface="Arial"/>
              </a:rPr>
              <a:t>Negligible power usage in low power mode</a:t>
            </a:r>
          </a:p>
          <a:p>
            <a:pPr indent="-299974" lvl="0" marL="420624" marR="0" rtl="0" algn="l">
              <a:lnSpc>
                <a:spcPct val="80000"/>
              </a:lnSpc>
              <a:spcBef>
                <a:spcPts val="375"/>
              </a:spcBef>
              <a:buClr>
                <a:schemeClr val="accent1"/>
              </a:buClr>
              <a:buFont typeface="Noto Sans Symbols"/>
              <a:buNone/>
            </a:pPr>
            <a:r>
              <a:t/>
            </a:r>
            <a:endParaRPr b="0" baseline="0" i="0" sz="1875" u="none" cap="none" strike="noStrike">
              <a:solidFill>
                <a:schemeClr val="lt1"/>
              </a:solidFill>
              <a:latin typeface="Arial"/>
              <a:ea typeface="Arial"/>
              <a:cs typeface="Arial"/>
              <a:sym typeface="Arial"/>
            </a:endParaRPr>
          </a:p>
          <a:p>
            <a:pPr indent="-395224" lvl="0" marL="420624" marR="0" rtl="0" algn="l">
              <a:lnSpc>
                <a:spcPct val="80000"/>
              </a:lnSpc>
              <a:spcBef>
                <a:spcPts val="375"/>
              </a:spcBef>
              <a:buClr>
                <a:schemeClr val="accent1"/>
              </a:buClr>
              <a:buSzPct val="78947"/>
              <a:buFont typeface="Noto Sans Symbols"/>
              <a:buChar char="⦿"/>
            </a:pPr>
            <a:r>
              <a:rPr b="0" baseline="0" i="0" lang="en-US" sz="1875" u="none" cap="none" strike="noStrike">
                <a:solidFill>
                  <a:schemeClr val="lt1"/>
                </a:solidFill>
                <a:latin typeface="Arial"/>
                <a:ea typeface="Arial"/>
                <a:cs typeface="Arial"/>
                <a:sym typeface="Arial"/>
              </a:rPr>
              <a:t>180 MHz clock speed meets our specification</a:t>
            </a:r>
          </a:p>
          <a:p>
            <a:pPr indent="-299974" lvl="0" marL="420624" marR="0" rtl="0" algn="l">
              <a:lnSpc>
                <a:spcPct val="80000"/>
              </a:lnSpc>
              <a:spcBef>
                <a:spcPts val="375"/>
              </a:spcBef>
              <a:buClr>
                <a:schemeClr val="accent1"/>
              </a:buClr>
              <a:buFont typeface="Noto Sans Symbols"/>
              <a:buNone/>
            </a:pPr>
            <a:r>
              <a:t/>
            </a:r>
            <a:endParaRPr b="0" baseline="0" i="0" sz="1875" u="none" cap="none" strike="noStrike">
              <a:solidFill>
                <a:schemeClr val="lt1"/>
              </a:solidFill>
              <a:latin typeface="Arial"/>
              <a:ea typeface="Arial"/>
              <a:cs typeface="Arial"/>
              <a:sym typeface="Arial"/>
            </a:endParaRPr>
          </a:p>
          <a:p>
            <a:pPr indent="-395224" lvl="0" marL="420624" marR="0" rtl="0" algn="l">
              <a:lnSpc>
                <a:spcPct val="80000"/>
              </a:lnSpc>
              <a:spcBef>
                <a:spcPts val="375"/>
              </a:spcBef>
              <a:buClr>
                <a:schemeClr val="accent1"/>
              </a:buClr>
              <a:buSzPct val="78947"/>
              <a:buFont typeface="Noto Sans Symbols"/>
              <a:buChar char="⦿"/>
            </a:pPr>
            <a:r>
              <a:rPr b="0" baseline="0" i="0" lang="en-US" sz="1875" u="none" cap="none" strike="noStrike">
                <a:solidFill>
                  <a:schemeClr val="lt1"/>
                </a:solidFill>
                <a:latin typeface="Arial"/>
                <a:ea typeface="Arial"/>
                <a:cs typeface="Arial"/>
                <a:sym typeface="Arial"/>
              </a:rPr>
              <a:t>Adjustable clock for power or </a:t>
            </a:r>
          </a:p>
          <a:p>
            <a:pPr indent="-11176" lvl="0" marL="36576" marR="0" rtl="0" algn="l">
              <a:lnSpc>
                <a:spcPct val="80000"/>
              </a:lnSpc>
              <a:spcBef>
                <a:spcPts val="375"/>
              </a:spcBef>
              <a:buClr>
                <a:schemeClr val="accent1"/>
              </a:buClr>
              <a:buSzPct val="25000"/>
              <a:buFont typeface="Noto Sans Symbols"/>
              <a:buNone/>
            </a:pPr>
            <a:r>
              <a:rPr b="0" baseline="0" i="0" lang="en-US" sz="1875" u="none" cap="none" strike="noStrike">
                <a:solidFill>
                  <a:schemeClr val="lt1"/>
                </a:solidFill>
                <a:latin typeface="Arial"/>
                <a:ea typeface="Arial"/>
                <a:cs typeface="Arial"/>
                <a:sym typeface="Arial"/>
              </a:rPr>
              <a:t>      performance</a:t>
            </a:r>
          </a:p>
          <a:p>
            <a:pPr indent="-299974" lvl="0" marL="420624" marR="0" rtl="0" algn="l">
              <a:lnSpc>
                <a:spcPct val="80000"/>
              </a:lnSpc>
              <a:spcBef>
                <a:spcPts val="375"/>
              </a:spcBef>
              <a:buClr>
                <a:schemeClr val="accent1"/>
              </a:buClr>
              <a:buFont typeface="Noto Sans Symbols"/>
              <a:buNone/>
            </a:pPr>
            <a:r>
              <a:t/>
            </a:r>
            <a:endParaRPr b="0" baseline="0" i="0" sz="1875" u="none" cap="none" strike="noStrike">
              <a:solidFill>
                <a:schemeClr val="lt1"/>
              </a:solidFill>
              <a:latin typeface="Arial"/>
              <a:ea typeface="Arial"/>
              <a:cs typeface="Arial"/>
              <a:sym typeface="Arial"/>
            </a:endParaRPr>
          </a:p>
          <a:p>
            <a:pPr indent="-395224" lvl="0" marL="420624" marR="0" rtl="0" algn="l">
              <a:lnSpc>
                <a:spcPct val="80000"/>
              </a:lnSpc>
              <a:spcBef>
                <a:spcPts val="375"/>
              </a:spcBef>
              <a:buClr>
                <a:schemeClr val="accent1"/>
              </a:buClr>
              <a:buSzPct val="78947"/>
              <a:buFont typeface="Noto Sans Symbols"/>
              <a:buChar char="⦿"/>
            </a:pPr>
            <a:r>
              <a:rPr b="0" baseline="0" i="0" lang="en-US" sz="1875" u="none" cap="none" strike="noStrike">
                <a:solidFill>
                  <a:schemeClr val="lt1"/>
                </a:solidFill>
                <a:latin typeface="Arial"/>
                <a:ea typeface="Arial"/>
                <a:cs typeface="Arial"/>
                <a:sym typeface="Arial"/>
              </a:rPr>
              <a:t>Best balance of feature and cost</a:t>
            </a:r>
          </a:p>
          <a:p>
            <a:pPr indent="-299974" lvl="0" marL="420624" marR="0" rtl="0" algn="l">
              <a:lnSpc>
                <a:spcPct val="80000"/>
              </a:lnSpc>
              <a:spcBef>
                <a:spcPts val="375"/>
              </a:spcBef>
              <a:buClr>
                <a:schemeClr val="accent1"/>
              </a:buClr>
              <a:buFont typeface="Noto Sans Symbols"/>
              <a:buNone/>
            </a:pPr>
            <a:r>
              <a:t/>
            </a:r>
            <a:endParaRPr b="0" baseline="0" i="0" sz="1875" u="none" cap="none" strike="noStrike">
              <a:solidFill>
                <a:schemeClr val="lt1"/>
              </a:solidFill>
              <a:latin typeface="Arial"/>
              <a:ea typeface="Arial"/>
              <a:cs typeface="Arial"/>
              <a:sym typeface="Arial"/>
            </a:endParaRPr>
          </a:p>
          <a:p>
            <a:pPr indent="-395224" lvl="0" marL="420624" marR="0" rtl="0" algn="l">
              <a:lnSpc>
                <a:spcPct val="80000"/>
              </a:lnSpc>
              <a:spcBef>
                <a:spcPts val="375"/>
              </a:spcBef>
              <a:buClr>
                <a:schemeClr val="accent1"/>
              </a:buClr>
              <a:buSzPct val="78947"/>
              <a:buFont typeface="Noto Sans Symbols"/>
              <a:buChar char="⦿"/>
            </a:pPr>
            <a:r>
              <a:rPr b="0" baseline="0" i="0" lang="en-US" sz="1875" u="none" cap="none" strike="noStrike">
                <a:solidFill>
                  <a:schemeClr val="lt1"/>
                </a:solidFill>
                <a:latin typeface="Arial"/>
                <a:ea typeface="Arial"/>
                <a:cs typeface="Arial"/>
                <a:sym typeface="Arial"/>
              </a:rPr>
              <a:t>Same MCU as range finder for </a:t>
            </a:r>
          </a:p>
          <a:p>
            <a:pPr indent="-3555" lvl="1" marL="448056" marR="0" rtl="0" algn="l">
              <a:lnSpc>
                <a:spcPct val="80000"/>
              </a:lnSpc>
              <a:spcBef>
                <a:spcPts val="375"/>
              </a:spcBef>
              <a:buClr>
                <a:schemeClr val="accent1"/>
              </a:buClr>
              <a:buSzPct val="25000"/>
              <a:buFont typeface="Noto Sans Symbols"/>
              <a:buNone/>
            </a:pPr>
            <a:r>
              <a:rPr b="0" baseline="0" i="0" lang="en-US" sz="1875" u="none" cap="none" strike="noStrike">
                <a:solidFill>
                  <a:schemeClr val="lt1"/>
                </a:solidFill>
                <a:latin typeface="Arial"/>
                <a:ea typeface="Arial"/>
                <a:cs typeface="Arial"/>
                <a:sym typeface="Arial"/>
              </a:rPr>
              <a:t>simplified coding</a:t>
            </a:r>
          </a:p>
        </p:txBody>
      </p:sp>
      <p:pic>
        <p:nvPicPr>
          <p:cNvPr id="516" name="Shape 516"/>
          <p:cNvPicPr preferRelativeResize="0"/>
          <p:nvPr/>
        </p:nvPicPr>
        <p:blipFill rotWithShape="1">
          <a:blip r:embed="rId3">
            <a:alphaModFix/>
          </a:blip>
          <a:srcRect b="7145" l="10666" r="16473" t="43470"/>
          <a:stretch/>
        </p:blipFill>
        <p:spPr>
          <a:xfrm>
            <a:off x="6336151" y="2067375"/>
            <a:ext cx="2493500" cy="1690150"/>
          </a:xfrm>
          <a:prstGeom prst="rect">
            <a:avLst/>
          </a:prstGeom>
          <a:noFill/>
          <a:ln>
            <a:noFill/>
          </a:ln>
        </p:spPr>
      </p:pic>
      <p:graphicFrame>
        <p:nvGraphicFramePr>
          <p:cNvPr id="517" name="Shape 517"/>
          <p:cNvGraphicFramePr/>
          <p:nvPr/>
        </p:nvGraphicFramePr>
        <p:xfrm>
          <a:off x="5488383" y="3991753"/>
          <a:ext cx="3000000" cy="3000000"/>
        </p:xfrm>
        <a:graphic>
          <a:graphicData uri="http://schemas.openxmlformats.org/drawingml/2006/table">
            <a:tbl>
              <a:tblPr bandRow="1" firstRow="1">
                <a:noFill/>
                <a:tableStyleId>{6D0E20CA-F478-48DE-95CF-2B30E28E3396}</a:tableStyleId>
              </a:tblPr>
              <a:tblGrid>
                <a:gridCol w="1827800"/>
                <a:gridCol w="1827800"/>
              </a:tblGrid>
              <a:tr h="623150">
                <a:tc>
                  <a:txBody>
                    <a:bodyPr>
                      <a:noAutofit/>
                    </a:bodyPr>
                    <a:lstStyle/>
                    <a:p>
                      <a:pPr indent="0" lvl="0" marL="0" marR="0" rtl="0" algn="l">
                        <a:spcBef>
                          <a:spcPts val="0"/>
                        </a:spcBef>
                        <a:buSzPct val="25000"/>
                        <a:buNone/>
                      </a:pPr>
                      <a:r>
                        <a:rPr b="1" baseline="0" lang="en-US" sz="2000" u="none" cap="none" strike="noStrike"/>
                        <a:t>Part Number</a:t>
                      </a:r>
                    </a:p>
                  </a:txBody>
                  <a:tcPr marT="45725" marB="45725" marR="91450" marL="91450"/>
                </a:tc>
                <a:tc>
                  <a:txBody>
                    <a:bodyPr>
                      <a:noAutofit/>
                    </a:bodyPr>
                    <a:lstStyle/>
                    <a:p>
                      <a:pPr indent="0" lvl="0" marL="0" marR="0" rtl="0" algn="l">
                        <a:spcBef>
                          <a:spcPts val="0"/>
                        </a:spcBef>
                        <a:buSzPct val="25000"/>
                        <a:buNone/>
                      </a:pPr>
                      <a:r>
                        <a:rPr b="0" baseline="0" lang="en-US" sz="2000" u="none" cap="none" strike="noStrike"/>
                        <a:t>STM32F427</a:t>
                      </a:r>
                    </a:p>
                  </a:txBody>
                  <a:tcPr marT="45725" marB="45725" marR="91450" marL="91450"/>
                </a:tc>
              </a:tr>
              <a:tr h="502600">
                <a:tc>
                  <a:txBody>
                    <a:bodyPr>
                      <a:noAutofit/>
                    </a:bodyPr>
                    <a:lstStyle/>
                    <a:p>
                      <a:pPr indent="0" lvl="0" marL="0" marR="0" rtl="0" algn="l">
                        <a:spcBef>
                          <a:spcPts val="0"/>
                        </a:spcBef>
                        <a:buSzPct val="25000"/>
                        <a:buNone/>
                      </a:pPr>
                      <a:r>
                        <a:rPr b="1" baseline="0" lang="en-US" sz="2000" u="none" cap="none" strike="noStrike"/>
                        <a:t>Manufacturer</a:t>
                      </a:r>
                    </a:p>
                  </a:txBody>
                  <a:tcPr marT="45725" marB="45725" marR="91450" marL="91450"/>
                </a:tc>
                <a:tc>
                  <a:txBody>
                    <a:bodyPr>
                      <a:noAutofit/>
                    </a:bodyPr>
                    <a:lstStyle/>
                    <a:p>
                      <a:pPr indent="0" lvl="0" marL="0" marR="0" rtl="0" algn="l">
                        <a:spcBef>
                          <a:spcPts val="0"/>
                        </a:spcBef>
                        <a:buSzPct val="25000"/>
                        <a:buNone/>
                      </a:pPr>
                      <a:r>
                        <a:rPr baseline="0" lang="en-US" sz="2000" u="none" cap="none" strike="noStrike"/>
                        <a:t>STMicroelectronics</a:t>
                      </a:r>
                    </a:p>
                  </a:txBody>
                  <a:tcPr marT="45725" marB="45725" marR="91450" marL="91450"/>
                </a:tc>
              </a:tr>
              <a:tr h="623150">
                <a:tc>
                  <a:txBody>
                    <a:bodyPr>
                      <a:noAutofit/>
                    </a:bodyPr>
                    <a:lstStyle/>
                    <a:p>
                      <a:pPr indent="0" lvl="0" marL="0" marR="0" rtl="0" algn="l">
                        <a:spcBef>
                          <a:spcPts val="0"/>
                        </a:spcBef>
                        <a:buSzPct val="25000"/>
                        <a:buNone/>
                      </a:pPr>
                      <a:r>
                        <a:rPr b="1" baseline="0" lang="en-US" sz="2000" u="none" cap="none" strike="noStrike"/>
                        <a:t>Cost</a:t>
                      </a:r>
                    </a:p>
                  </a:txBody>
                  <a:tcPr marT="45725" marB="45725" marR="91450" marL="91450"/>
                </a:tc>
                <a:tc>
                  <a:txBody>
                    <a:bodyPr>
                      <a:noAutofit/>
                    </a:bodyPr>
                    <a:lstStyle/>
                    <a:p>
                      <a:pPr indent="0" lvl="0" marL="0" marR="0" rtl="0" algn="l">
                        <a:spcBef>
                          <a:spcPts val="0"/>
                        </a:spcBef>
                        <a:buSzPct val="25000"/>
                        <a:buNone/>
                      </a:pPr>
                      <a:r>
                        <a:rPr baseline="0" lang="en-US" sz="2000" u="none" cap="none" strike="noStrike"/>
                        <a:t>$13.00</a:t>
                      </a:r>
                    </a:p>
                  </a:txBody>
                  <a:tcPr marT="45725" marB="45725" marR="91450" marL="91450"/>
                </a:tc>
              </a:tr>
            </a:tbl>
          </a:graphicData>
        </a:graphic>
      </p:graphicFrame>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2" name="Shape 522"/>
        <p:cNvGrpSpPr/>
        <p:nvPr/>
      </p:nvGrpSpPr>
      <p:grpSpPr>
        <a:xfrm>
          <a:off x="0" y="0"/>
          <a:ext cx="0" cy="0"/>
          <a:chOff x="0" y="0"/>
          <a:chExt cx="0" cy="0"/>
        </a:xfrm>
      </p:grpSpPr>
      <p:sp>
        <p:nvSpPr>
          <p:cNvPr id="523" name="Shape 523"/>
          <p:cNvSpPr txBox="1"/>
          <p:nvPr>
            <p:ph type="title"/>
          </p:nvPr>
        </p:nvSpPr>
        <p:spPr>
          <a:xfrm>
            <a:off x="457200" y="274637"/>
            <a:ext cx="7654962"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Motor and Encoder</a:t>
            </a:r>
          </a:p>
        </p:txBody>
      </p:sp>
      <p:sp>
        <p:nvSpPr>
          <p:cNvPr id="524" name="Shape 524"/>
          <p:cNvSpPr txBox="1"/>
          <p:nvPr>
            <p:ph idx="1" type="body"/>
          </p:nvPr>
        </p:nvSpPr>
        <p:spPr>
          <a:xfrm>
            <a:off x="3753421" y="1417637"/>
            <a:ext cx="4751306" cy="1573817"/>
          </a:xfrm>
          <a:prstGeom prst="rect">
            <a:avLst/>
          </a:prstGeom>
          <a:noFill/>
          <a:ln>
            <a:noFill/>
          </a:ln>
        </p:spPr>
        <p:txBody>
          <a:bodyPr anchorCtr="0" anchor="t" bIns="45700" lIns="91425" rIns="91425" tIns="45700">
            <a:noAutofit/>
          </a:bodyPr>
          <a:lstStyle/>
          <a:p>
            <a:pPr indent="-11176" lvl="0" marL="36576" marR="0" rtl="0" algn="l">
              <a:lnSpc>
                <a:spcPct val="90000"/>
              </a:lnSpc>
              <a:spcBef>
                <a:spcPts val="0"/>
              </a:spcBef>
              <a:buClr>
                <a:schemeClr val="accent1"/>
              </a:buClr>
              <a:buSzPct val="25000"/>
              <a:buFont typeface="Noto Sans Symbols"/>
              <a:buNone/>
            </a:pPr>
            <a:r>
              <a:rPr b="0" baseline="0" i="0" lang="en-US" sz="2550" u="none" cap="none" strike="noStrike">
                <a:solidFill>
                  <a:schemeClr val="lt1"/>
                </a:solidFill>
                <a:latin typeface="Arial"/>
                <a:ea typeface="Arial"/>
                <a:cs typeface="Arial"/>
                <a:sym typeface="Arial"/>
              </a:rPr>
              <a:t>Desired Features for Motor:</a:t>
            </a:r>
          </a:p>
          <a:p>
            <a:pPr indent="-395224" lvl="0" marL="420624" marR="0" rtl="0" algn="l">
              <a:lnSpc>
                <a:spcPct val="9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High RPM</a:t>
            </a:r>
          </a:p>
          <a:p>
            <a:pPr indent="-395224" lvl="0" marL="420624" marR="0" rtl="0" algn="l">
              <a:lnSpc>
                <a:spcPct val="9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Smooth continuous motion</a:t>
            </a:r>
          </a:p>
        </p:txBody>
      </p:sp>
      <p:sp>
        <p:nvSpPr>
          <p:cNvPr id="525" name="Shape 525"/>
          <p:cNvSpPr txBox="1"/>
          <p:nvPr/>
        </p:nvSpPr>
        <p:spPr>
          <a:xfrm>
            <a:off x="6611257" y="1551895"/>
            <a:ext cx="7467600" cy="4525963"/>
          </a:xfrm>
          <a:prstGeom prst="rect">
            <a:avLst/>
          </a:prstGeom>
          <a:noFill/>
          <a:ln>
            <a:noFill/>
          </a:ln>
        </p:spPr>
        <p:txBody>
          <a:bodyPr anchorCtr="0" anchor="t" bIns="45700" lIns="91425" rIns="91425" tIns="45700">
            <a:noAutofit/>
          </a:bodyPr>
          <a:lstStyle/>
          <a:p>
            <a:pPr indent="-242823" lvl="0" marL="420624" marR="0" rtl="0" algn="l">
              <a:spcBef>
                <a:spcPts val="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p:txBody>
      </p:sp>
      <p:sp>
        <p:nvSpPr>
          <p:cNvPr id="526" name="Shape 526"/>
          <p:cNvSpPr txBox="1"/>
          <p:nvPr/>
        </p:nvSpPr>
        <p:spPr>
          <a:xfrm>
            <a:off x="9017000" y="3138714"/>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527" name="Shape 527"/>
          <p:cNvSpPr txBox="1"/>
          <p:nvPr/>
        </p:nvSpPr>
        <p:spPr>
          <a:xfrm>
            <a:off x="9452428" y="3193142"/>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pic>
        <p:nvPicPr>
          <p:cNvPr id="528" name="Shape 528"/>
          <p:cNvPicPr preferRelativeResize="0"/>
          <p:nvPr/>
        </p:nvPicPr>
        <p:blipFill rotWithShape="1">
          <a:blip r:embed="rId3">
            <a:alphaModFix/>
          </a:blip>
          <a:srcRect b="0" l="0" r="0" t="0"/>
          <a:stretch/>
        </p:blipFill>
        <p:spPr>
          <a:xfrm>
            <a:off x="149580" y="1551895"/>
            <a:ext cx="3118402" cy="2447374"/>
          </a:xfrm>
          <a:prstGeom prst="rect">
            <a:avLst/>
          </a:prstGeom>
          <a:noFill/>
          <a:ln>
            <a:noFill/>
          </a:ln>
        </p:spPr>
      </p:pic>
      <p:sp>
        <p:nvSpPr>
          <p:cNvPr id="529" name="Shape 529"/>
          <p:cNvSpPr txBox="1"/>
          <p:nvPr/>
        </p:nvSpPr>
        <p:spPr>
          <a:xfrm>
            <a:off x="3753421" y="3011647"/>
            <a:ext cx="4751306" cy="1645802"/>
          </a:xfrm>
          <a:prstGeom prst="rect">
            <a:avLst/>
          </a:prstGeom>
          <a:noFill/>
          <a:ln>
            <a:noFill/>
          </a:ln>
        </p:spPr>
        <p:txBody>
          <a:bodyPr anchorCtr="0" anchor="t" bIns="45700" lIns="91425" rIns="91425" tIns="45700">
            <a:noAutofit/>
          </a:bodyPr>
          <a:lstStyle/>
          <a:p>
            <a:pPr indent="-11176" lvl="0" marL="36576" marR="0" rtl="0" algn="l">
              <a:lnSpc>
                <a:spcPct val="90000"/>
              </a:lnSpc>
              <a:spcBef>
                <a:spcPts val="0"/>
              </a:spcBef>
              <a:buClr>
                <a:schemeClr val="accent1"/>
              </a:buClr>
              <a:buSzPct val="25000"/>
              <a:buFont typeface="Noto Sans Symbols"/>
              <a:buNone/>
            </a:pPr>
            <a:r>
              <a:rPr b="0" baseline="0" i="0" lang="en-US" sz="2550" u="none" cap="none" strike="noStrike">
                <a:solidFill>
                  <a:schemeClr val="lt1"/>
                </a:solidFill>
                <a:latin typeface="Arial"/>
                <a:ea typeface="Arial"/>
                <a:cs typeface="Arial"/>
                <a:sym typeface="Arial"/>
              </a:rPr>
              <a:t>Desired Features for Encoder:</a:t>
            </a:r>
          </a:p>
          <a:p>
            <a:pPr indent="-395224" lvl="0" marL="420624" marR="0" rtl="0" algn="l">
              <a:lnSpc>
                <a:spcPct val="9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Highest resolution possible</a:t>
            </a:r>
          </a:p>
          <a:p>
            <a:pPr indent="-395224" lvl="0" marL="420624" marR="0" rtl="0" algn="l">
              <a:lnSpc>
                <a:spcPct val="9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High accuracy</a:t>
            </a:r>
          </a:p>
        </p:txBody>
      </p:sp>
      <p:graphicFrame>
        <p:nvGraphicFramePr>
          <p:cNvPr id="530" name="Shape 530"/>
          <p:cNvGraphicFramePr/>
          <p:nvPr/>
        </p:nvGraphicFramePr>
        <p:xfrm>
          <a:off x="149580" y="4209312"/>
          <a:ext cx="3000000" cy="3000000"/>
        </p:xfrm>
        <a:graphic>
          <a:graphicData uri="http://schemas.openxmlformats.org/drawingml/2006/table">
            <a:tbl>
              <a:tblPr bandRow="1" firstRow="1">
                <a:noFill/>
                <a:tableStyleId>{6D0E20CA-F478-48DE-95CF-2B30E28E3396}</a:tableStyleId>
              </a:tblPr>
              <a:tblGrid>
                <a:gridCol w="1660475"/>
                <a:gridCol w="1308350"/>
              </a:tblGrid>
              <a:tr h="515700">
                <a:tc>
                  <a:txBody>
                    <a:bodyPr>
                      <a:noAutofit/>
                    </a:bodyPr>
                    <a:lstStyle/>
                    <a:p>
                      <a:pPr indent="0" lvl="0" marL="0" marR="0" rtl="0" algn="l">
                        <a:spcBef>
                          <a:spcPts val="0"/>
                        </a:spcBef>
                        <a:buSzPct val="25000"/>
                        <a:buNone/>
                      </a:pPr>
                      <a:r>
                        <a:rPr b="1" baseline="0" lang="en-US" sz="1800" u="none" cap="none" strike="noStrike"/>
                        <a:t>Part Number</a:t>
                      </a:r>
                    </a:p>
                  </a:txBody>
                  <a:tcPr marT="45725" marB="45725" marR="91450" marL="91450"/>
                </a:tc>
                <a:tc>
                  <a:txBody>
                    <a:bodyPr>
                      <a:noAutofit/>
                    </a:bodyPr>
                    <a:lstStyle/>
                    <a:p>
                      <a:pPr indent="0" lvl="0" marL="0" marR="0" rtl="0" algn="l">
                        <a:spcBef>
                          <a:spcPts val="0"/>
                        </a:spcBef>
                        <a:buSzPct val="25000"/>
                        <a:buNone/>
                      </a:pPr>
                      <a:r>
                        <a:rPr b="0" baseline="0" lang="en-US" sz="1800" u="none" cap="none" strike="noStrike"/>
                        <a:t>1442</a:t>
                      </a:r>
                    </a:p>
                  </a:txBody>
                  <a:tcPr marT="45725" marB="45725" marR="91450" marL="91450"/>
                </a:tc>
              </a:tr>
              <a:tr h="415950">
                <a:tc>
                  <a:txBody>
                    <a:bodyPr>
                      <a:noAutofit/>
                    </a:bodyPr>
                    <a:lstStyle/>
                    <a:p>
                      <a:pPr indent="0" lvl="0" marL="0" marR="0" rtl="0" algn="l">
                        <a:spcBef>
                          <a:spcPts val="0"/>
                        </a:spcBef>
                        <a:buSzPct val="25000"/>
                        <a:buNone/>
                      </a:pPr>
                      <a:r>
                        <a:rPr b="1" baseline="0" lang="en-US" sz="1800" u="none" cap="none" strike="noStrike"/>
                        <a:t>Manufacturer</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Pololu</a:t>
                      </a:r>
                    </a:p>
                  </a:txBody>
                  <a:tcPr marT="45725" marB="45725" marR="91450" marL="91450"/>
                </a:tc>
              </a:tr>
              <a:tr h="515700">
                <a:tc>
                  <a:txBody>
                    <a:bodyPr>
                      <a:noAutofit/>
                    </a:bodyPr>
                    <a:lstStyle/>
                    <a:p>
                      <a:pPr indent="0" lvl="0" marL="0" marR="0" rtl="0" algn="l">
                        <a:spcBef>
                          <a:spcPts val="0"/>
                        </a:spcBef>
                        <a:buSzPct val="25000"/>
                        <a:buNone/>
                      </a:pPr>
                      <a:r>
                        <a:rPr b="1" baseline="0" lang="en-US" sz="1800" u="none" cap="none" strike="noStrike"/>
                        <a:t>Cost</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$39.95</a:t>
                      </a:r>
                    </a:p>
                  </a:txBody>
                  <a:tcPr marT="45725" marB="45725" marR="91450" marL="91450"/>
                </a:tc>
              </a:tr>
            </a:tbl>
          </a:graphicData>
        </a:graphic>
      </p:graphicFrame>
      <p:graphicFrame>
        <p:nvGraphicFramePr>
          <p:cNvPr id="531" name="Shape 531"/>
          <p:cNvGraphicFramePr/>
          <p:nvPr/>
        </p:nvGraphicFramePr>
        <p:xfrm>
          <a:off x="3466351" y="4621044"/>
          <a:ext cx="3000000" cy="3000000"/>
        </p:xfrm>
        <a:graphic>
          <a:graphicData uri="http://schemas.openxmlformats.org/drawingml/2006/table">
            <a:tbl>
              <a:tblPr bandRow="1" firstRow="1">
                <a:noFill/>
                <a:tableStyleId>{6D0E20CA-F478-48DE-95CF-2B30E28E3396}</a:tableStyleId>
              </a:tblPr>
              <a:tblGrid>
                <a:gridCol w="1631800"/>
                <a:gridCol w="3687250"/>
              </a:tblGrid>
              <a:tr h="296600">
                <a:tc gridSpan="2">
                  <a:txBody>
                    <a:bodyPr>
                      <a:noAutofit/>
                    </a:bodyPr>
                    <a:lstStyle/>
                    <a:p>
                      <a:pPr indent="0" lvl="0" marL="0" marR="0" rtl="0" algn="ctr">
                        <a:spcBef>
                          <a:spcPts val="0"/>
                        </a:spcBef>
                        <a:buSzPct val="25000"/>
                        <a:buNone/>
                      </a:pPr>
                      <a:r>
                        <a:rPr b="1" baseline="0" lang="en-US" sz="1800" u="none" cap="none" strike="noStrike"/>
                        <a:t>Brushed Motor</a:t>
                      </a:r>
                    </a:p>
                  </a:txBody>
                  <a:tcPr marT="45725" marB="45725" marR="91450" marL="91450"/>
                </a:tc>
                <a:tc hMerge="1"/>
              </a:tr>
              <a:tr h="405475">
                <a:tc>
                  <a:txBody>
                    <a:bodyPr>
                      <a:noAutofit/>
                    </a:bodyPr>
                    <a:lstStyle/>
                    <a:p>
                      <a:pPr indent="0" lvl="0" marL="0" marR="0" rtl="0" algn="l">
                        <a:spcBef>
                          <a:spcPts val="0"/>
                        </a:spcBef>
                        <a:buSzPct val="25000"/>
                        <a:buNone/>
                      </a:pPr>
                      <a:r>
                        <a:rPr b="1" baseline="0" lang="en-US" sz="1800" u="none" cap="none" strike="noStrike"/>
                        <a:t>Positives</a:t>
                      </a:r>
                    </a:p>
                  </a:txBody>
                  <a:tcPr marT="45725" marB="45725" marR="91450" marL="91450"/>
                </a:tc>
                <a:tc>
                  <a:txBody>
                    <a:bodyPr>
                      <a:noAutofit/>
                    </a:bodyPr>
                    <a:lstStyle/>
                    <a:p>
                      <a:pPr indent="0" lvl="0" marL="0" marR="0" rtl="0" algn="l">
                        <a:spcBef>
                          <a:spcPts val="0"/>
                        </a:spcBef>
                        <a:buSzPct val="25000"/>
                        <a:buNone/>
                      </a:pPr>
                      <a:r>
                        <a:rPr b="1" baseline="0" lang="en-US" sz="1800" u="none" cap="none" strike="noStrike"/>
                        <a:t>Negatives</a:t>
                      </a:r>
                    </a:p>
                  </a:txBody>
                  <a:tcPr marT="45725" marB="45725" marR="91450" marL="91450"/>
                </a:tc>
              </a:tr>
              <a:tr h="637550">
                <a:tc>
                  <a:txBody>
                    <a:bodyPr>
                      <a:noAutofit/>
                    </a:bodyPr>
                    <a:lstStyle/>
                    <a:p>
                      <a:pPr indent="0" lvl="0" marL="0" marR="0" rtl="0" algn="l">
                        <a:spcBef>
                          <a:spcPts val="0"/>
                        </a:spcBef>
                        <a:buSzPct val="25000"/>
                        <a:buNone/>
                      </a:pPr>
                      <a:r>
                        <a:rPr b="0" baseline="0" lang="en-US" sz="1800" u="none" cap="none" strike="noStrike"/>
                        <a:t>Simple</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More prone to noise</a:t>
                      </a:r>
                    </a:p>
                  </a:txBody>
                  <a:tcPr marT="45725" marB="45725" marR="91450" marL="91450"/>
                </a:tc>
              </a:tr>
              <a:tr h="662475">
                <a:tc>
                  <a:txBody>
                    <a:bodyPr>
                      <a:noAutofit/>
                    </a:bodyPr>
                    <a:lstStyle/>
                    <a:p>
                      <a:pPr indent="0" lvl="0" marL="0" marR="0" rtl="0" algn="l">
                        <a:spcBef>
                          <a:spcPts val="0"/>
                        </a:spcBef>
                        <a:buSzPct val="25000"/>
                        <a:buNone/>
                      </a:pPr>
                      <a:r>
                        <a:rPr b="0" baseline="0" lang="en-US" sz="1800" u="none" cap="none" strike="noStrike"/>
                        <a:t>Cheap</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Less Power Efficient</a:t>
                      </a:r>
                    </a:p>
                  </a:txBody>
                  <a:tcPr marT="45725" marB="45725" marR="91450" marL="91450"/>
                </a:tc>
              </a:tr>
            </a:tbl>
          </a:graphicData>
        </a:graphic>
      </p:graphicFrame>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6" name="Shape 536"/>
        <p:cNvGrpSpPr/>
        <p:nvPr/>
      </p:nvGrpSpPr>
      <p:grpSpPr>
        <a:xfrm>
          <a:off x="0" y="0"/>
          <a:ext cx="0" cy="0"/>
          <a:chOff x="0" y="0"/>
          <a:chExt cx="0" cy="0"/>
        </a:xfrm>
      </p:grpSpPr>
      <p:sp>
        <p:nvSpPr>
          <p:cNvPr id="537" name="Shape 537"/>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Motor Driver</a:t>
            </a:r>
          </a:p>
        </p:txBody>
      </p:sp>
      <p:sp>
        <p:nvSpPr>
          <p:cNvPr id="538" name="Shape 538"/>
          <p:cNvSpPr txBox="1"/>
          <p:nvPr>
            <p:ph idx="1" type="body"/>
          </p:nvPr>
        </p:nvSpPr>
        <p:spPr>
          <a:xfrm>
            <a:off x="3436467" y="1600200"/>
            <a:ext cx="3188140" cy="5093446"/>
          </a:xfrm>
          <a:prstGeom prst="rect">
            <a:avLst/>
          </a:prstGeom>
          <a:noFill/>
          <a:ln>
            <a:noFill/>
          </a:ln>
        </p:spPr>
        <p:txBody>
          <a:bodyPr anchorCtr="0" anchor="t" bIns="45700" lIns="91425" rIns="91425" tIns="45700">
            <a:noAutofit/>
          </a:bodyPr>
          <a:lstStyle/>
          <a:p>
            <a:pPr indent="-11176" lvl="0" marL="36576" marR="0" rtl="0" algn="l">
              <a:lnSpc>
                <a:spcPct val="80000"/>
              </a:lnSpc>
              <a:spcBef>
                <a:spcPts val="0"/>
              </a:spcBef>
              <a:buClr>
                <a:schemeClr val="accent1"/>
              </a:buClr>
              <a:buSzPct val="25000"/>
              <a:buFont typeface="Noto Sans Symbols"/>
              <a:buNone/>
            </a:pPr>
            <a:r>
              <a:rPr b="0" baseline="0" i="0" lang="en-US" sz="2325" u="none" cap="none" strike="noStrike">
                <a:solidFill>
                  <a:schemeClr val="lt1"/>
                </a:solidFill>
                <a:latin typeface="Arial"/>
                <a:ea typeface="Arial"/>
                <a:cs typeface="Arial"/>
                <a:sym typeface="Arial"/>
              </a:rPr>
              <a:t>Electrical:</a:t>
            </a: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6 – 24V voltage</a:t>
            </a: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10A max current</a:t>
            </a:r>
          </a:p>
          <a:p>
            <a:pPr indent="-11176" lvl="0" marL="36576" marR="0" rtl="0" algn="l">
              <a:lnSpc>
                <a:spcPct val="80000"/>
              </a:lnSpc>
              <a:spcBef>
                <a:spcPts val="465"/>
              </a:spcBef>
              <a:buClr>
                <a:schemeClr val="accent1"/>
              </a:buClr>
              <a:buFont typeface="Noto Sans Symbols"/>
              <a:buNone/>
            </a:pPr>
            <a:r>
              <a:t/>
            </a:r>
            <a:endParaRPr b="0" baseline="0" i="0" sz="2325" u="none" cap="none" strike="noStrike">
              <a:solidFill>
                <a:schemeClr val="lt1"/>
              </a:solidFill>
              <a:latin typeface="Arial"/>
              <a:ea typeface="Arial"/>
              <a:cs typeface="Arial"/>
              <a:sym typeface="Arial"/>
            </a:endParaRPr>
          </a:p>
          <a:p>
            <a:pPr indent="-11176" lvl="0" marL="36576" marR="0" rtl="0" algn="l">
              <a:lnSpc>
                <a:spcPct val="80000"/>
              </a:lnSpc>
              <a:spcBef>
                <a:spcPts val="465"/>
              </a:spcBef>
              <a:buClr>
                <a:schemeClr val="accent1"/>
              </a:buClr>
              <a:buSzPct val="25000"/>
              <a:buFont typeface="Noto Sans Symbols"/>
              <a:buNone/>
            </a:pPr>
            <a:r>
              <a:rPr b="0" baseline="0" i="0" lang="en-US" sz="2325" u="none" cap="none" strike="noStrike">
                <a:solidFill>
                  <a:schemeClr val="lt1"/>
                </a:solidFill>
                <a:latin typeface="Arial"/>
                <a:ea typeface="Arial"/>
                <a:cs typeface="Arial"/>
                <a:sym typeface="Arial"/>
              </a:rPr>
              <a:t>Interface:</a:t>
            </a: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Analog control</a:t>
            </a: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PWM control</a:t>
            </a: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Serial control</a:t>
            </a:r>
          </a:p>
          <a:p>
            <a:pPr indent="-11176" lvl="0" marL="36576" marR="0" rtl="0" algn="l">
              <a:lnSpc>
                <a:spcPct val="80000"/>
              </a:lnSpc>
              <a:spcBef>
                <a:spcPts val="465"/>
              </a:spcBef>
              <a:buClr>
                <a:schemeClr val="accent1"/>
              </a:buClr>
              <a:buFont typeface="Noto Sans Symbols"/>
              <a:buNone/>
            </a:pPr>
            <a:r>
              <a:t/>
            </a:r>
            <a:endParaRPr b="0" baseline="0" i="0" sz="2325" u="none" cap="none" strike="noStrike">
              <a:solidFill>
                <a:schemeClr val="lt1"/>
              </a:solidFill>
              <a:latin typeface="Arial"/>
              <a:ea typeface="Arial"/>
              <a:cs typeface="Arial"/>
              <a:sym typeface="Arial"/>
            </a:endParaRPr>
          </a:p>
          <a:p>
            <a:pPr indent="-11176" lvl="0" marL="36576" marR="0" rtl="0" algn="l">
              <a:lnSpc>
                <a:spcPct val="80000"/>
              </a:lnSpc>
              <a:spcBef>
                <a:spcPts val="465"/>
              </a:spcBef>
              <a:buClr>
                <a:schemeClr val="accent1"/>
              </a:buClr>
              <a:buSzPct val="25000"/>
              <a:buFont typeface="Noto Sans Symbols"/>
              <a:buNone/>
            </a:pPr>
            <a:r>
              <a:rPr b="0" baseline="0" i="0" lang="en-US" sz="2325" u="none" cap="none" strike="noStrike">
                <a:solidFill>
                  <a:schemeClr val="lt1"/>
                </a:solidFill>
                <a:latin typeface="Arial"/>
                <a:ea typeface="Arial"/>
                <a:cs typeface="Arial"/>
                <a:sym typeface="Arial"/>
              </a:rPr>
              <a:t>Operation:</a:t>
            </a: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Assist motor control</a:t>
            </a: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Manages power usage</a:t>
            </a:r>
          </a:p>
        </p:txBody>
      </p:sp>
      <p:pic>
        <p:nvPicPr>
          <p:cNvPr id="539" name="Shape 539"/>
          <p:cNvPicPr preferRelativeResize="0"/>
          <p:nvPr/>
        </p:nvPicPr>
        <p:blipFill rotWithShape="1">
          <a:blip r:embed="rId3">
            <a:alphaModFix/>
          </a:blip>
          <a:srcRect b="0" l="0" r="0" t="0"/>
          <a:stretch/>
        </p:blipFill>
        <p:spPr>
          <a:xfrm>
            <a:off x="331398" y="2100634"/>
            <a:ext cx="2866012" cy="2288284"/>
          </a:xfrm>
          <a:prstGeom prst="rect">
            <a:avLst/>
          </a:prstGeom>
          <a:noFill/>
          <a:ln>
            <a:noFill/>
          </a:ln>
        </p:spPr>
      </p:pic>
      <p:pic>
        <p:nvPicPr>
          <p:cNvPr id="540" name="Shape 540"/>
          <p:cNvPicPr preferRelativeResize="0"/>
          <p:nvPr/>
        </p:nvPicPr>
        <p:blipFill rotWithShape="1">
          <a:blip r:embed="rId4">
            <a:alphaModFix/>
          </a:blip>
          <a:srcRect b="0" l="0" r="0" t="0"/>
          <a:stretch/>
        </p:blipFill>
        <p:spPr>
          <a:xfrm>
            <a:off x="6370610" y="2100634"/>
            <a:ext cx="2607174" cy="2343949"/>
          </a:xfrm>
          <a:prstGeom prst="rect">
            <a:avLst/>
          </a:prstGeom>
          <a:noFill/>
          <a:ln>
            <a:noFill/>
          </a:ln>
        </p:spPr>
      </p:pic>
      <p:graphicFrame>
        <p:nvGraphicFramePr>
          <p:cNvPr id="541" name="Shape 541"/>
          <p:cNvGraphicFramePr/>
          <p:nvPr/>
        </p:nvGraphicFramePr>
        <p:xfrm>
          <a:off x="74704" y="4444585"/>
          <a:ext cx="3000000" cy="3000000"/>
        </p:xfrm>
        <a:graphic>
          <a:graphicData uri="http://schemas.openxmlformats.org/drawingml/2006/table">
            <a:tbl>
              <a:tblPr bandRow="1" firstRow="1">
                <a:noFill/>
                <a:tableStyleId>{6D0E20CA-F478-48DE-95CF-2B30E28E3396}</a:tableStyleId>
              </a:tblPr>
              <a:tblGrid>
                <a:gridCol w="1852675"/>
                <a:gridCol w="1459775"/>
              </a:tblGrid>
              <a:tr h="515700">
                <a:tc>
                  <a:txBody>
                    <a:bodyPr>
                      <a:noAutofit/>
                    </a:bodyPr>
                    <a:lstStyle/>
                    <a:p>
                      <a:pPr indent="0" lvl="0" marL="0" marR="0" rtl="0" algn="l">
                        <a:spcBef>
                          <a:spcPts val="0"/>
                        </a:spcBef>
                        <a:buSzPct val="25000"/>
                        <a:buNone/>
                      </a:pPr>
                      <a:r>
                        <a:rPr b="1" baseline="0" lang="en-US" sz="1800" u="none" cap="none" strike="noStrike"/>
                        <a:t>Part Number</a:t>
                      </a:r>
                    </a:p>
                  </a:txBody>
                  <a:tcPr marT="45725" marB="45725" marR="91450" marL="91450"/>
                </a:tc>
                <a:tc>
                  <a:txBody>
                    <a:bodyPr>
                      <a:noAutofit/>
                    </a:bodyPr>
                    <a:lstStyle/>
                    <a:p>
                      <a:pPr indent="0" lvl="0" marL="0" marR="0" rtl="0" algn="l">
                        <a:spcBef>
                          <a:spcPts val="0"/>
                        </a:spcBef>
                        <a:buSzPct val="25000"/>
                        <a:buNone/>
                      </a:pPr>
                      <a:r>
                        <a:rPr b="0" baseline="0" lang="en-US" sz="1800" u="none" cap="none" strike="noStrike"/>
                        <a:t>SYREN10</a:t>
                      </a:r>
                    </a:p>
                  </a:txBody>
                  <a:tcPr marT="45725" marB="45725" marR="91450" marL="91450"/>
                </a:tc>
              </a:tr>
              <a:tr h="415950">
                <a:tc>
                  <a:txBody>
                    <a:bodyPr>
                      <a:noAutofit/>
                    </a:bodyPr>
                    <a:lstStyle/>
                    <a:p>
                      <a:pPr indent="0" lvl="0" marL="0" marR="0" rtl="0" algn="l">
                        <a:spcBef>
                          <a:spcPts val="0"/>
                        </a:spcBef>
                        <a:buSzPct val="25000"/>
                        <a:buNone/>
                      </a:pPr>
                      <a:r>
                        <a:rPr b="1" baseline="0" lang="en-US" sz="1800" u="none" cap="none" strike="noStrike"/>
                        <a:t>Manufacturer</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Dimension Engin.</a:t>
                      </a:r>
                    </a:p>
                  </a:txBody>
                  <a:tcPr marT="45725" marB="45725" marR="91450" marL="91450"/>
                </a:tc>
              </a:tr>
              <a:tr h="515700">
                <a:tc>
                  <a:txBody>
                    <a:bodyPr>
                      <a:noAutofit/>
                    </a:bodyPr>
                    <a:lstStyle/>
                    <a:p>
                      <a:pPr indent="0" lvl="0" marL="0" marR="0" rtl="0" algn="l">
                        <a:spcBef>
                          <a:spcPts val="0"/>
                        </a:spcBef>
                        <a:buSzPct val="25000"/>
                        <a:buNone/>
                      </a:pPr>
                      <a:r>
                        <a:rPr b="1" baseline="0" lang="en-US" sz="1800" u="none" cap="none" strike="noStrike"/>
                        <a:t>Cost</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$49.99</a:t>
                      </a:r>
                    </a:p>
                  </a:txBody>
                  <a:tcPr marT="45725" marB="45725" marR="91450" marL="91450"/>
                </a:tc>
              </a:tr>
            </a:tbl>
          </a:graphicData>
        </a:graphic>
      </p:graphicFrame>
      <p:sp>
        <p:nvSpPr>
          <p:cNvPr id="542" name="Shape 542"/>
          <p:cNvSpPr txBox="1"/>
          <p:nvPr/>
        </p:nvSpPr>
        <p:spPr>
          <a:xfrm>
            <a:off x="6370610" y="4474467"/>
            <a:ext cx="2607172"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lt1"/>
                </a:solidFill>
                <a:latin typeface="Arial"/>
                <a:ea typeface="Arial"/>
                <a:cs typeface="Arial"/>
                <a:sym typeface="Arial"/>
              </a:rPr>
              <a:t>Generalized H-Bridge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x="0" y="0"/>
          <a:ext cx="0" cy="0"/>
          <a:chOff x="0" y="0"/>
          <a:chExt cx="0" cy="0"/>
        </a:xfrm>
      </p:grpSpPr>
      <p:sp>
        <p:nvSpPr>
          <p:cNvPr id="548" name="Shape 548"/>
          <p:cNvSpPr txBox="1"/>
          <p:nvPr>
            <p:ph type="title"/>
          </p:nvPr>
        </p:nvSpPr>
        <p:spPr>
          <a:xfrm>
            <a:off x="457199" y="274637"/>
            <a:ext cx="775863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Base Module: Communication</a:t>
            </a:r>
          </a:p>
        </p:txBody>
      </p:sp>
      <p:sp>
        <p:nvSpPr>
          <p:cNvPr id="549" name="Shape 549"/>
          <p:cNvSpPr txBox="1"/>
          <p:nvPr>
            <p:ph idx="1" type="body"/>
          </p:nvPr>
        </p:nvSpPr>
        <p:spPr>
          <a:xfrm>
            <a:off x="457200" y="1600200"/>
            <a:ext cx="7467600" cy="4525963"/>
          </a:xfrm>
          <a:prstGeom prst="rect">
            <a:avLst/>
          </a:prstGeom>
          <a:noFill/>
          <a:ln>
            <a:noFill/>
          </a:ln>
        </p:spPr>
        <p:txBody>
          <a:bodyPr anchorCtr="0" anchor="t" bIns="45700" lIns="91425" rIns="91425" tIns="45700">
            <a:noAutofit/>
          </a:bodyPr>
          <a:lstStyle/>
          <a:p>
            <a:pPr indent="-395224" lvl="0" marL="420624" marR="0" rtl="0" algn="l">
              <a:spcBef>
                <a:spcPts val="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Uses UART to communicate to the Range Finder Module</a:t>
            </a:r>
          </a:p>
          <a:p>
            <a:pPr indent="-11176" lvl="0" marL="36576" marR="0" rtl="0" algn="l">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Sends point cloud data to an external computer</a:t>
            </a:r>
          </a:p>
          <a:p>
            <a:pPr indent="-11176" lvl="0" marL="36576" marR="0" rtl="0" algn="l">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Has a USB port for sending data through a virtual com port (VCP)</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4" name="Shape 554"/>
        <p:cNvGrpSpPr/>
        <p:nvPr/>
      </p:nvGrpSpPr>
      <p:grpSpPr>
        <a:xfrm>
          <a:off x="0" y="0"/>
          <a:ext cx="0" cy="0"/>
          <a:chOff x="0" y="0"/>
          <a:chExt cx="0" cy="0"/>
        </a:xfrm>
      </p:grpSpPr>
      <p:sp>
        <p:nvSpPr>
          <p:cNvPr id="555" name="Shape 555"/>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Power Supply</a:t>
            </a:r>
          </a:p>
        </p:txBody>
      </p:sp>
      <p:grpSp>
        <p:nvGrpSpPr>
          <p:cNvPr id="556" name="Shape 556"/>
          <p:cNvGrpSpPr/>
          <p:nvPr/>
        </p:nvGrpSpPr>
        <p:grpSpPr>
          <a:xfrm>
            <a:off x="304246" y="1239157"/>
            <a:ext cx="8568162" cy="5362516"/>
            <a:chOff x="304246" y="1239157"/>
            <a:chExt cx="8568162" cy="5362516"/>
          </a:xfrm>
        </p:grpSpPr>
        <p:sp>
          <p:nvSpPr>
            <p:cNvPr id="557" name="Shape 557"/>
            <p:cNvSpPr/>
            <p:nvPr/>
          </p:nvSpPr>
          <p:spPr>
            <a:xfrm>
              <a:off x="6257217" y="2047585"/>
              <a:ext cx="2420763" cy="3380214"/>
            </a:xfrm>
            <a:prstGeom prst="rect">
              <a:avLst/>
            </a:prstGeom>
            <a:gradFill>
              <a:gsLst>
                <a:gs pos="0">
                  <a:srgbClr val="FEFEFE"/>
                </a:gs>
                <a:gs pos="68000">
                  <a:srgbClr val="A89ABC"/>
                </a:gs>
                <a:gs pos="81000">
                  <a:srgbClr val="A596BA"/>
                </a:gs>
                <a:gs pos="86000">
                  <a:srgbClr val="AEA1C1"/>
                </a:gs>
                <a:gs pos="100000">
                  <a:srgbClr val="DDD8E4"/>
                </a:gs>
              </a:gsLst>
              <a:lin ang="5400000" scaled="0"/>
            </a:gradFill>
            <a:ln cap="flat" cmpd="sng" w="9525">
              <a:solidFill>
                <a:srgbClr val="601DB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58" name="Shape 558"/>
            <p:cNvSpPr/>
            <p:nvPr/>
          </p:nvSpPr>
          <p:spPr>
            <a:xfrm>
              <a:off x="3187997" y="5821114"/>
              <a:ext cx="1799036" cy="780559"/>
            </a:xfrm>
            <a:prstGeom prst="rect">
              <a:avLst/>
            </a:prstGeom>
            <a:gradFill>
              <a:gsLst>
                <a:gs pos="0">
                  <a:srgbClr val="FFFEFE"/>
                </a:gs>
                <a:gs pos="68000">
                  <a:srgbClr val="F9B58E"/>
                </a:gs>
                <a:gs pos="81000">
                  <a:srgbClr val="F9B289"/>
                </a:gs>
                <a:gs pos="86000">
                  <a:srgbClr val="F9BA96"/>
                </a:gs>
                <a:gs pos="100000">
                  <a:srgbClr val="FCE1D5"/>
                </a:gs>
              </a:gsLst>
              <a:lin ang="5400000" scaled="0"/>
            </a:gradFill>
            <a:ln cap="flat" cmpd="sng" w="9525">
              <a:solidFill>
                <a:srgbClr val="FF67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59" name="Shape 559"/>
            <p:cNvSpPr/>
            <p:nvPr/>
          </p:nvSpPr>
          <p:spPr>
            <a:xfrm>
              <a:off x="6594538" y="5821114"/>
              <a:ext cx="1799036" cy="780559"/>
            </a:xfrm>
            <a:prstGeom prst="rect">
              <a:avLst/>
            </a:prstGeom>
            <a:gradFill>
              <a:gsLst>
                <a:gs pos="0">
                  <a:srgbClr val="FEFEFE"/>
                </a:gs>
                <a:gs pos="68000">
                  <a:srgbClr val="838383"/>
                </a:gs>
                <a:gs pos="81000">
                  <a:srgbClr val="7D7D7D"/>
                </a:gs>
                <a:gs pos="86000">
                  <a:srgbClr val="8D8D8D"/>
                </a:gs>
                <a:gs pos="100000">
                  <a:srgbClr val="D2D2D2"/>
                </a:gs>
              </a:gsLst>
              <a:lin ang="5400000"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60" name="Shape 560"/>
            <p:cNvSpPr/>
            <p:nvPr/>
          </p:nvSpPr>
          <p:spPr>
            <a:xfrm>
              <a:off x="6753277" y="2653119"/>
              <a:ext cx="1440771" cy="35601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61" name="Shape 561"/>
            <p:cNvSpPr/>
            <p:nvPr/>
          </p:nvSpPr>
          <p:spPr>
            <a:xfrm>
              <a:off x="6356430" y="4299946"/>
              <a:ext cx="998454"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62" name="Shape 562"/>
            <p:cNvSpPr/>
            <p:nvPr/>
          </p:nvSpPr>
          <p:spPr>
            <a:xfrm>
              <a:off x="6594538" y="3387087"/>
              <a:ext cx="1775473" cy="575497"/>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63" name="Shape 563"/>
            <p:cNvSpPr/>
            <p:nvPr/>
          </p:nvSpPr>
          <p:spPr>
            <a:xfrm>
              <a:off x="3525589" y="6029187"/>
              <a:ext cx="1107174" cy="383665"/>
            </a:xfrm>
            <a:prstGeom prst="rect">
              <a:avLst/>
            </a:prstGeom>
            <a:solidFill>
              <a:schemeClr val="lt1"/>
            </a:solidFill>
            <a:ln cap="flat" cmpd="sng" w="19050">
              <a:solidFill>
                <a:schemeClr val="accent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64" name="Shape 564"/>
            <p:cNvSpPr/>
            <p:nvPr/>
          </p:nvSpPr>
          <p:spPr>
            <a:xfrm>
              <a:off x="6905127" y="6029187"/>
              <a:ext cx="1173866" cy="383665"/>
            </a:xfrm>
            <a:prstGeom prst="rect">
              <a:avLst/>
            </a:prstGeom>
            <a:solidFill>
              <a:schemeClr val="lt1"/>
            </a:solidFill>
            <a:ln cap="flat" cmpd="sng" w="1905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65" name="Shape 565"/>
            <p:cNvSpPr txBox="1"/>
            <p:nvPr/>
          </p:nvSpPr>
          <p:spPr>
            <a:xfrm>
              <a:off x="6207751"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Rangefinder Module</a:t>
              </a:r>
            </a:p>
          </p:txBody>
        </p:sp>
        <p:grpSp>
          <p:nvGrpSpPr>
            <p:cNvPr id="566" name="Shape 566"/>
            <p:cNvGrpSpPr/>
            <p:nvPr/>
          </p:nvGrpSpPr>
          <p:grpSpPr>
            <a:xfrm>
              <a:off x="304246" y="2220585"/>
              <a:ext cx="2010689" cy="2831179"/>
              <a:chOff x="304246" y="2220585"/>
              <a:chExt cx="2010689" cy="2831179"/>
            </a:xfrm>
          </p:grpSpPr>
          <p:sp>
            <p:nvSpPr>
              <p:cNvPr id="567" name="Shape 567"/>
              <p:cNvSpPr/>
              <p:nvPr/>
            </p:nvSpPr>
            <p:spPr>
              <a:xfrm>
                <a:off x="304246" y="2220585"/>
                <a:ext cx="2010689" cy="2831179"/>
              </a:xfrm>
              <a:prstGeom prst="rect">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68" name="Shape 568"/>
              <p:cNvSpPr txBox="1"/>
              <p:nvPr/>
            </p:nvSpPr>
            <p:spPr>
              <a:xfrm>
                <a:off x="304246" y="2275525"/>
                <a:ext cx="201068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External Device</a:t>
                </a:r>
              </a:p>
            </p:txBody>
          </p:sp>
          <p:sp>
            <p:nvSpPr>
              <p:cNvPr id="569" name="Shape 569"/>
              <p:cNvSpPr/>
              <p:nvPr/>
            </p:nvSpPr>
            <p:spPr>
              <a:xfrm>
                <a:off x="563024" y="3314066"/>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70" name="Shape 570"/>
              <p:cNvSpPr/>
              <p:nvPr/>
            </p:nvSpPr>
            <p:spPr>
              <a:xfrm>
                <a:off x="563024" y="4108114"/>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71" name="Shape 571"/>
              <p:cNvSpPr txBox="1"/>
              <p:nvPr/>
            </p:nvSpPr>
            <p:spPr>
              <a:xfrm>
                <a:off x="563024" y="3341628"/>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Computer</a:t>
                </a:r>
              </a:p>
            </p:txBody>
          </p:sp>
          <p:sp>
            <p:nvSpPr>
              <p:cNvPr id="572" name="Shape 572"/>
              <p:cNvSpPr txBox="1"/>
              <p:nvPr/>
            </p:nvSpPr>
            <p:spPr>
              <a:xfrm>
                <a:off x="563024" y="414605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GUI</a:t>
                </a:r>
              </a:p>
            </p:txBody>
          </p:sp>
        </p:grpSp>
        <p:grpSp>
          <p:nvGrpSpPr>
            <p:cNvPr id="573" name="Shape 573"/>
            <p:cNvGrpSpPr/>
            <p:nvPr/>
          </p:nvGrpSpPr>
          <p:grpSpPr>
            <a:xfrm>
              <a:off x="2547255" y="2024160"/>
              <a:ext cx="3246699" cy="1111304"/>
              <a:chOff x="2547255" y="2024160"/>
              <a:chExt cx="3246699" cy="1111304"/>
            </a:xfrm>
          </p:grpSpPr>
          <p:sp>
            <p:nvSpPr>
              <p:cNvPr id="574" name="Shape 574"/>
              <p:cNvSpPr/>
              <p:nvPr/>
            </p:nvSpPr>
            <p:spPr>
              <a:xfrm>
                <a:off x="2605956" y="2024160"/>
                <a:ext cx="3187998" cy="1111304"/>
              </a:xfrm>
              <a:prstGeom prst="rect">
                <a:avLst/>
              </a:prstGeom>
              <a:gradFill>
                <a:gsLst>
                  <a:gs pos="0">
                    <a:srgbClr val="FEFEFE"/>
                  </a:gs>
                  <a:gs pos="68000">
                    <a:srgbClr val="B8CD95"/>
                  </a:gs>
                  <a:gs pos="81000">
                    <a:srgbClr val="B6CC91"/>
                  </a:gs>
                  <a:gs pos="86000">
                    <a:srgbClr val="BCD09D"/>
                  </a:gs>
                  <a:gs pos="100000">
                    <a:srgbClr val="E2EAD7"/>
                  </a:gs>
                </a:gsLst>
                <a:lin ang="5400000" scaled="0"/>
              </a:gradFill>
              <a:ln cap="flat" cmpd="sng" w="9525">
                <a:solidFill>
                  <a:srgbClr val="94E2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75" name="Shape 575"/>
              <p:cNvSpPr/>
              <p:nvPr/>
            </p:nvSpPr>
            <p:spPr>
              <a:xfrm>
                <a:off x="3187997" y="2644857"/>
                <a:ext cx="2010687" cy="356375"/>
              </a:xfrm>
              <a:prstGeom prst="rect">
                <a:avLst/>
              </a:prstGeom>
              <a:solidFill>
                <a:schemeClr val="lt1"/>
              </a:solidFill>
              <a:ln cap="flat" cmpd="sng" w="19050">
                <a:solidFill>
                  <a:schemeClr val="accent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76" name="Shape 576"/>
              <p:cNvSpPr txBox="1"/>
              <p:nvPr/>
            </p:nvSpPr>
            <p:spPr>
              <a:xfrm>
                <a:off x="2547255"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Power Supply</a:t>
                </a:r>
              </a:p>
            </p:txBody>
          </p:sp>
          <p:sp>
            <p:nvSpPr>
              <p:cNvPr id="577" name="Shape 577"/>
              <p:cNvSpPr txBox="1"/>
              <p:nvPr/>
            </p:nvSpPr>
            <p:spPr>
              <a:xfrm>
                <a:off x="3224786" y="2638241"/>
                <a:ext cx="1973896"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Power Control</a:t>
                </a:r>
              </a:p>
            </p:txBody>
          </p:sp>
        </p:grpSp>
        <p:grpSp>
          <p:nvGrpSpPr>
            <p:cNvPr id="578" name="Shape 578"/>
            <p:cNvGrpSpPr/>
            <p:nvPr/>
          </p:nvGrpSpPr>
          <p:grpSpPr>
            <a:xfrm>
              <a:off x="2566272" y="3486605"/>
              <a:ext cx="3227682" cy="1917771"/>
              <a:chOff x="2566272" y="3486605"/>
              <a:chExt cx="3227682" cy="1917771"/>
            </a:xfrm>
          </p:grpSpPr>
          <p:sp>
            <p:nvSpPr>
              <p:cNvPr id="579" name="Shape 579"/>
              <p:cNvSpPr/>
              <p:nvPr/>
            </p:nvSpPr>
            <p:spPr>
              <a:xfrm>
                <a:off x="2605956" y="3505898"/>
                <a:ext cx="3187998" cy="1898477"/>
              </a:xfrm>
              <a:prstGeom prst="rect">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80" name="Shape 580"/>
              <p:cNvSpPr/>
              <p:nvPr/>
            </p:nvSpPr>
            <p:spPr>
              <a:xfrm>
                <a:off x="3426103" y="4002275"/>
                <a:ext cx="1460889"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81" name="Shape 581"/>
              <p:cNvSpPr/>
              <p:nvPr/>
            </p:nvSpPr>
            <p:spPr>
              <a:xfrm>
                <a:off x="2848058" y="4555266"/>
                <a:ext cx="1107174" cy="63107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82" name="Shape 582"/>
              <p:cNvSpPr/>
              <p:nvPr/>
            </p:nvSpPr>
            <p:spPr>
              <a:xfrm>
                <a:off x="4447571" y="4789446"/>
                <a:ext cx="1068591"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83" name="Shape 583"/>
              <p:cNvSpPr txBox="1"/>
              <p:nvPr/>
            </p:nvSpPr>
            <p:spPr>
              <a:xfrm>
                <a:off x="3426103" y="40157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584" name="Shape 584"/>
              <p:cNvSpPr txBox="1"/>
              <p:nvPr/>
            </p:nvSpPr>
            <p:spPr>
              <a:xfrm>
                <a:off x="2848058" y="4621416"/>
                <a:ext cx="1107174"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Control</a:t>
                </a:r>
              </a:p>
            </p:txBody>
          </p:sp>
          <p:sp>
            <p:nvSpPr>
              <p:cNvPr id="585" name="Shape 585"/>
              <p:cNvSpPr txBox="1"/>
              <p:nvPr/>
            </p:nvSpPr>
            <p:spPr>
              <a:xfrm>
                <a:off x="4253696" y="48161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Encoder</a:t>
                </a:r>
              </a:p>
            </p:txBody>
          </p:sp>
          <p:sp>
            <p:nvSpPr>
              <p:cNvPr id="586" name="Shape 586"/>
              <p:cNvSpPr txBox="1"/>
              <p:nvPr/>
            </p:nvSpPr>
            <p:spPr>
              <a:xfrm>
                <a:off x="2566272" y="3486605"/>
                <a:ext cx="277420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Base Module</a:t>
                </a:r>
              </a:p>
            </p:txBody>
          </p:sp>
        </p:grpSp>
        <p:sp>
          <p:nvSpPr>
            <p:cNvPr id="587" name="Shape 587"/>
            <p:cNvSpPr txBox="1"/>
            <p:nvPr/>
          </p:nvSpPr>
          <p:spPr>
            <a:xfrm>
              <a:off x="3340396" y="604241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p:txBody>
        </p:sp>
        <p:sp>
          <p:nvSpPr>
            <p:cNvPr id="588" name="Shape 588"/>
            <p:cNvSpPr txBox="1"/>
            <p:nvPr/>
          </p:nvSpPr>
          <p:spPr>
            <a:xfrm>
              <a:off x="6753277" y="6042417"/>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Target</a:t>
              </a:r>
            </a:p>
            <a:p>
              <a:pPr indent="0" lvl="0" marL="0" marR="0" rtl="0" algn="ctr">
                <a:spcBef>
                  <a:spcPts val="0"/>
                </a:spcBef>
                <a:buNone/>
              </a:pPr>
              <a:r>
                <a:t/>
              </a:r>
              <a:endParaRPr b="0" baseline="0" i="0" sz="1400" u="none" cap="none" strike="noStrike">
                <a:solidFill>
                  <a:schemeClr val="dk1"/>
                </a:solidFill>
                <a:latin typeface="Arial"/>
                <a:ea typeface="Arial"/>
                <a:cs typeface="Arial"/>
                <a:sym typeface="Arial"/>
              </a:endParaRPr>
            </a:p>
          </p:txBody>
        </p:sp>
        <p:sp>
          <p:nvSpPr>
            <p:cNvPr id="589" name="Shape 589"/>
            <p:cNvSpPr txBox="1"/>
            <p:nvPr/>
          </p:nvSpPr>
          <p:spPr>
            <a:xfrm>
              <a:off x="6753277" y="2666350"/>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590" name="Shape 590"/>
            <p:cNvSpPr txBox="1"/>
            <p:nvPr/>
          </p:nvSpPr>
          <p:spPr>
            <a:xfrm>
              <a:off x="6737154" y="3419903"/>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Time-to-Digital</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Converter</a:t>
              </a:r>
            </a:p>
          </p:txBody>
        </p:sp>
        <p:sp>
          <p:nvSpPr>
            <p:cNvPr id="591" name="Shape 591"/>
            <p:cNvSpPr txBox="1"/>
            <p:nvPr/>
          </p:nvSpPr>
          <p:spPr>
            <a:xfrm>
              <a:off x="6115155" y="4438860"/>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Receiver</a:t>
              </a:r>
            </a:p>
          </p:txBody>
        </p:sp>
        <p:sp>
          <p:nvSpPr>
            <p:cNvPr id="592" name="Shape 592"/>
            <p:cNvSpPr/>
            <p:nvPr/>
          </p:nvSpPr>
          <p:spPr>
            <a:xfrm>
              <a:off x="7460710" y="4305957"/>
              <a:ext cx="1113789"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593" name="Shape 593"/>
            <p:cNvSpPr txBox="1"/>
            <p:nvPr/>
          </p:nvSpPr>
          <p:spPr>
            <a:xfrm>
              <a:off x="7282407" y="4429844"/>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Transmitter</a:t>
              </a:r>
            </a:p>
          </p:txBody>
        </p:sp>
        <p:grpSp>
          <p:nvGrpSpPr>
            <p:cNvPr id="594" name="Shape 594"/>
            <p:cNvGrpSpPr/>
            <p:nvPr/>
          </p:nvGrpSpPr>
          <p:grpSpPr>
            <a:xfrm>
              <a:off x="351371" y="1239157"/>
              <a:ext cx="1672542" cy="810478"/>
              <a:chOff x="351371" y="1239157"/>
              <a:chExt cx="1672542" cy="810478"/>
            </a:xfrm>
          </p:grpSpPr>
          <p:sp>
            <p:nvSpPr>
              <p:cNvPr id="595" name="Shape 595"/>
              <p:cNvSpPr txBox="1"/>
              <p:nvPr/>
            </p:nvSpPr>
            <p:spPr>
              <a:xfrm>
                <a:off x="351371" y="1239157"/>
                <a:ext cx="1672542" cy="810478"/>
              </a:xfrm>
              <a:prstGeom prst="rect">
                <a:avLst/>
              </a:prstGeom>
              <a:noFill/>
              <a:ln>
                <a:noFill/>
              </a:ln>
            </p:spPr>
            <p:txBody>
              <a:bodyPr anchorCtr="0" anchor="t" bIns="45700" lIns="91425" rIns="91425" tIns="45700">
                <a:noAutofit/>
              </a:bodyPr>
              <a:lstStyle/>
              <a:p>
                <a:pPr indent="0" lvl="0" marL="0" marR="0" rtl="0" algn="ctr">
                  <a:lnSpc>
                    <a:spcPct val="150000"/>
                  </a:lnSpc>
                  <a:spcBef>
                    <a:spcPts val="0"/>
                  </a:spcBef>
                  <a:buSzPct val="25000"/>
                  <a:buNone/>
                </a:pPr>
                <a:r>
                  <a:rPr b="0" baseline="0" i="0" lang="en-US" sz="1600" u="none" cap="none" strike="noStrike">
                    <a:solidFill>
                      <a:schemeClr val="lt1"/>
                    </a:solidFill>
                    <a:latin typeface="Arial"/>
                    <a:ea typeface="Arial"/>
                    <a:cs typeface="Arial"/>
                    <a:sym typeface="Arial"/>
                  </a:rPr>
                  <a:t>Communication Line</a:t>
                </a:r>
              </a:p>
            </p:txBody>
          </p:sp>
          <p:cxnSp>
            <p:nvCxnSpPr>
              <p:cNvPr id="596" name="Shape 596"/>
              <p:cNvCxnSpPr/>
              <p:nvPr/>
            </p:nvCxnSpPr>
            <p:spPr>
              <a:xfrm>
                <a:off x="470427" y="1733103"/>
                <a:ext cx="1434434" cy="0"/>
              </a:xfrm>
              <a:prstGeom prst="straightConnector1">
                <a:avLst/>
              </a:prstGeom>
              <a:noFill/>
              <a:ln cap="flat" cmpd="sng" w="19050">
                <a:solidFill>
                  <a:schemeClr val="lt1"/>
                </a:solidFill>
                <a:prstDash val="solid"/>
                <a:round/>
                <a:headEnd len="med" w="med" type="none"/>
                <a:tailEnd len="lg" w="lg" type="stealth"/>
              </a:ln>
            </p:spPr>
          </p:cxnSp>
        </p:grpSp>
        <p:cxnSp>
          <p:nvCxnSpPr>
            <p:cNvPr id="597" name="Shape 597"/>
            <p:cNvCxnSpPr>
              <a:stCxn id="569" idx="2"/>
              <a:endCxn id="570" idx="0"/>
            </p:cNvCxnSpPr>
            <p:nvPr/>
          </p:nvCxnSpPr>
          <p:spPr>
            <a:xfrm>
              <a:off x="1293469" y="3697731"/>
              <a:ext cx="0" cy="410400"/>
            </a:xfrm>
            <a:prstGeom prst="straightConnector1">
              <a:avLst/>
            </a:prstGeom>
            <a:noFill/>
            <a:ln cap="flat" cmpd="sng" w="19050">
              <a:solidFill>
                <a:schemeClr val="lt1"/>
              </a:solidFill>
              <a:prstDash val="solid"/>
              <a:round/>
              <a:headEnd len="med" w="med" type="none"/>
              <a:tailEnd len="lg" w="lg" type="stealth"/>
            </a:ln>
          </p:spPr>
        </p:cxnSp>
        <p:cxnSp>
          <p:nvCxnSpPr>
            <p:cNvPr id="598" name="Shape 598"/>
            <p:cNvCxnSpPr>
              <a:stCxn id="575" idx="2"/>
              <a:endCxn id="580" idx="0"/>
            </p:cNvCxnSpPr>
            <p:nvPr/>
          </p:nvCxnSpPr>
          <p:spPr>
            <a:xfrm flipH="1">
              <a:off x="4156441" y="3001233"/>
              <a:ext cx="36900" cy="1001099"/>
            </a:xfrm>
            <a:prstGeom prst="straightConnector1">
              <a:avLst/>
            </a:prstGeom>
            <a:noFill/>
            <a:ln cap="flat" cmpd="sng" w="19050">
              <a:solidFill>
                <a:schemeClr val="lt1"/>
              </a:solidFill>
              <a:prstDash val="solid"/>
              <a:round/>
              <a:headEnd len="med" w="med" type="none"/>
              <a:tailEnd len="lg" w="lg" type="stealth"/>
            </a:ln>
          </p:spPr>
        </p:cxnSp>
        <p:cxnSp>
          <p:nvCxnSpPr>
            <p:cNvPr id="599" name="Shape 599"/>
            <p:cNvCxnSpPr>
              <a:endCxn id="581" idx="0"/>
            </p:cNvCxnSpPr>
            <p:nvPr/>
          </p:nvCxnSpPr>
          <p:spPr>
            <a:xfrm flipH="1">
              <a:off x="3401646" y="4386066"/>
              <a:ext cx="342000" cy="169200"/>
            </a:xfrm>
            <a:prstGeom prst="straightConnector1">
              <a:avLst/>
            </a:prstGeom>
            <a:noFill/>
            <a:ln cap="flat" cmpd="sng" w="19050">
              <a:solidFill>
                <a:schemeClr val="lt1"/>
              </a:solidFill>
              <a:prstDash val="solid"/>
              <a:round/>
              <a:headEnd len="med" w="med" type="none"/>
              <a:tailEnd len="lg" w="lg" type="stealth"/>
            </a:ln>
          </p:spPr>
        </p:cxnSp>
        <p:cxnSp>
          <p:nvCxnSpPr>
            <p:cNvPr id="600" name="Shape 600"/>
            <p:cNvCxnSpPr/>
            <p:nvPr/>
          </p:nvCxnSpPr>
          <p:spPr>
            <a:xfrm>
              <a:off x="3401646" y="5186342"/>
              <a:ext cx="341936" cy="842845"/>
            </a:xfrm>
            <a:prstGeom prst="straightConnector1">
              <a:avLst/>
            </a:prstGeom>
            <a:noFill/>
            <a:ln cap="flat" cmpd="sng" w="19050">
              <a:solidFill>
                <a:schemeClr val="lt1"/>
              </a:solidFill>
              <a:prstDash val="solid"/>
              <a:round/>
              <a:headEnd len="med" w="med" type="none"/>
              <a:tailEnd len="lg" w="lg" type="stealth"/>
            </a:ln>
          </p:spPr>
        </p:cxnSp>
        <p:cxnSp>
          <p:nvCxnSpPr>
            <p:cNvPr id="601" name="Shape 601"/>
            <p:cNvCxnSpPr>
              <a:stCxn id="577" idx="3"/>
              <a:endCxn id="589" idx="1"/>
            </p:cNvCxnSpPr>
            <p:nvPr/>
          </p:nvCxnSpPr>
          <p:spPr>
            <a:xfrm>
              <a:off x="5198683" y="2792130"/>
              <a:ext cx="1554600" cy="28200"/>
            </a:xfrm>
            <a:prstGeom prst="straightConnector1">
              <a:avLst/>
            </a:prstGeom>
            <a:noFill/>
            <a:ln cap="flat" cmpd="sng" w="19050">
              <a:solidFill>
                <a:schemeClr val="lt1"/>
              </a:solidFill>
              <a:prstDash val="solid"/>
              <a:round/>
              <a:headEnd len="med" w="med" type="none"/>
              <a:tailEnd len="lg" w="lg" type="stealth"/>
            </a:ln>
          </p:spPr>
        </p:cxnSp>
        <p:cxnSp>
          <p:nvCxnSpPr>
            <p:cNvPr id="602" name="Shape 602"/>
            <p:cNvCxnSpPr>
              <a:stCxn id="589" idx="2"/>
              <a:endCxn id="562" idx="0"/>
            </p:cNvCxnSpPr>
            <p:nvPr/>
          </p:nvCxnSpPr>
          <p:spPr>
            <a:xfrm flipH="1">
              <a:off x="7482222" y="2974127"/>
              <a:ext cx="1500" cy="413100"/>
            </a:xfrm>
            <a:prstGeom prst="straightConnector1">
              <a:avLst/>
            </a:prstGeom>
            <a:noFill/>
            <a:ln cap="flat" cmpd="sng" w="19050">
              <a:solidFill>
                <a:schemeClr val="lt1"/>
              </a:solidFill>
              <a:prstDash val="solid"/>
              <a:round/>
              <a:headEnd len="med" w="med" type="none"/>
              <a:tailEnd len="lg" w="lg" type="stealth"/>
            </a:ln>
          </p:spPr>
        </p:cxnSp>
        <p:cxnSp>
          <p:nvCxnSpPr>
            <p:cNvPr id="603" name="Shape 603"/>
            <p:cNvCxnSpPr>
              <a:stCxn id="561" idx="0"/>
            </p:cNvCxnSpPr>
            <p:nvPr/>
          </p:nvCxnSpPr>
          <p:spPr>
            <a:xfrm flipH="1" rot="10800000">
              <a:off x="6855657" y="3943246"/>
              <a:ext cx="208200" cy="356700"/>
            </a:xfrm>
            <a:prstGeom prst="straightConnector1">
              <a:avLst/>
            </a:prstGeom>
            <a:noFill/>
            <a:ln cap="flat" cmpd="sng" w="19050">
              <a:solidFill>
                <a:schemeClr val="lt1"/>
              </a:solidFill>
              <a:prstDash val="solid"/>
              <a:round/>
              <a:headEnd len="med" w="med" type="none"/>
              <a:tailEnd len="lg" w="lg" type="stealth"/>
            </a:ln>
          </p:spPr>
        </p:cxnSp>
        <p:cxnSp>
          <p:nvCxnSpPr>
            <p:cNvPr id="604" name="Shape 604"/>
            <p:cNvCxnSpPr>
              <a:endCxn id="592" idx="0"/>
            </p:cNvCxnSpPr>
            <p:nvPr/>
          </p:nvCxnSpPr>
          <p:spPr>
            <a:xfrm>
              <a:off x="7791405" y="3962457"/>
              <a:ext cx="226200" cy="343500"/>
            </a:xfrm>
            <a:prstGeom prst="straightConnector1">
              <a:avLst/>
            </a:prstGeom>
            <a:noFill/>
            <a:ln cap="flat" cmpd="sng" w="19050">
              <a:solidFill>
                <a:schemeClr val="lt1"/>
              </a:solidFill>
              <a:prstDash val="solid"/>
              <a:round/>
              <a:headEnd len="med" w="med" type="none"/>
              <a:tailEnd len="lg" w="lg" type="stealth"/>
            </a:ln>
          </p:spPr>
        </p:cxnSp>
        <p:cxnSp>
          <p:nvCxnSpPr>
            <p:cNvPr id="605" name="Shape 605"/>
            <p:cNvCxnSpPr>
              <a:stCxn id="592" idx="2"/>
            </p:cNvCxnSpPr>
            <p:nvPr/>
          </p:nvCxnSpPr>
          <p:spPr>
            <a:xfrm flipH="1">
              <a:off x="7791405" y="5106101"/>
              <a:ext cx="226200" cy="923100"/>
            </a:xfrm>
            <a:prstGeom prst="straightConnector1">
              <a:avLst/>
            </a:prstGeom>
            <a:noFill/>
            <a:ln cap="flat" cmpd="sng" w="19050">
              <a:solidFill>
                <a:schemeClr val="lt1"/>
              </a:solidFill>
              <a:prstDash val="solid"/>
              <a:round/>
              <a:headEnd len="med" w="med" type="none"/>
              <a:tailEnd len="lg" w="lg" type="stealth"/>
            </a:ln>
          </p:spPr>
        </p:cxnSp>
        <p:cxnSp>
          <p:nvCxnSpPr>
            <p:cNvPr id="606" name="Shape 606"/>
            <p:cNvCxnSpPr>
              <a:endCxn id="561" idx="2"/>
            </p:cNvCxnSpPr>
            <p:nvPr/>
          </p:nvCxnSpPr>
          <p:spPr>
            <a:xfrm rot="10800000">
              <a:off x="6855657" y="5100090"/>
              <a:ext cx="300900" cy="942300"/>
            </a:xfrm>
            <a:prstGeom prst="straightConnector1">
              <a:avLst/>
            </a:prstGeom>
            <a:noFill/>
            <a:ln cap="flat" cmpd="sng" w="19050">
              <a:solidFill>
                <a:schemeClr val="lt1"/>
              </a:solidFill>
              <a:prstDash val="solid"/>
              <a:round/>
              <a:headEnd len="med" w="med" type="none"/>
              <a:tailEnd len="lg" w="lg" type="stealth"/>
            </a:ln>
          </p:spPr>
        </p:cxnSp>
        <p:cxnSp>
          <p:nvCxnSpPr>
            <p:cNvPr id="607" name="Shape 607"/>
            <p:cNvCxnSpPr>
              <a:endCxn id="583" idx="1"/>
            </p:cNvCxnSpPr>
            <p:nvPr/>
          </p:nvCxnSpPr>
          <p:spPr>
            <a:xfrm>
              <a:off x="2023903" y="3649452"/>
              <a:ext cx="1402200" cy="520200"/>
            </a:xfrm>
            <a:prstGeom prst="straightConnector1">
              <a:avLst/>
            </a:prstGeom>
            <a:noFill/>
            <a:ln cap="flat" cmpd="sng" w="19050">
              <a:solidFill>
                <a:schemeClr val="lt1"/>
              </a:solidFill>
              <a:prstDash val="solid"/>
              <a:round/>
              <a:headEnd len="lg" w="lg" type="stealth"/>
              <a:tailEnd len="lg" w="lg" type="stealth"/>
            </a:ln>
          </p:spPr>
        </p:cxnSp>
        <p:cxnSp>
          <p:nvCxnSpPr>
            <p:cNvPr id="608" name="Shape 608"/>
            <p:cNvCxnSpPr/>
            <p:nvPr/>
          </p:nvCxnSpPr>
          <p:spPr>
            <a:xfrm flipH="1">
              <a:off x="4886995" y="3001233"/>
              <a:ext cx="1866281" cy="1001041"/>
            </a:xfrm>
            <a:prstGeom prst="straightConnector1">
              <a:avLst/>
            </a:prstGeom>
            <a:noFill/>
            <a:ln cap="flat" cmpd="sng" w="19050">
              <a:solidFill>
                <a:schemeClr val="lt1"/>
              </a:solidFill>
              <a:prstDash val="solid"/>
              <a:round/>
              <a:headEnd len="med" w="med" type="none"/>
              <a:tailEnd len="lg" w="lg" type="stealth"/>
            </a:ln>
          </p:spPr>
        </p:cxnSp>
        <p:cxnSp>
          <p:nvCxnSpPr>
            <p:cNvPr id="609" name="Shape 609"/>
            <p:cNvCxnSpPr>
              <a:endCxn id="582" idx="0"/>
            </p:cNvCxnSpPr>
            <p:nvPr/>
          </p:nvCxnSpPr>
          <p:spPr>
            <a:xfrm>
              <a:off x="4632667" y="4385946"/>
              <a:ext cx="349200" cy="403500"/>
            </a:xfrm>
            <a:prstGeom prst="straightConnector1">
              <a:avLst/>
            </a:prstGeom>
            <a:noFill/>
            <a:ln cap="flat" cmpd="sng" w="19050">
              <a:solidFill>
                <a:schemeClr val="lt1"/>
              </a:solidFill>
              <a:prstDash val="solid"/>
              <a:round/>
              <a:headEnd len="lg" w="lg" type="stealth"/>
              <a:tailEnd len="lg" w="lg" type="stealth"/>
            </a:ln>
          </p:spPr>
        </p:cxnSp>
        <p:cxnSp>
          <p:nvCxnSpPr>
            <p:cNvPr id="610" name="Shape 610"/>
            <p:cNvCxnSpPr>
              <a:stCxn id="582" idx="2"/>
            </p:cNvCxnSpPr>
            <p:nvPr/>
          </p:nvCxnSpPr>
          <p:spPr>
            <a:xfrm flipH="1">
              <a:off x="4447567" y="5173111"/>
              <a:ext cx="534300" cy="856200"/>
            </a:xfrm>
            <a:prstGeom prst="straightConnector1">
              <a:avLst/>
            </a:prstGeom>
            <a:noFill/>
            <a:ln cap="flat" cmpd="sng" w="19050">
              <a:solidFill>
                <a:schemeClr val="lt1"/>
              </a:solidFill>
              <a:prstDash val="solid"/>
              <a:round/>
              <a:headEnd len="lg" w="lg" type="stealth"/>
              <a:tailEnd len="lg" w="lg" type="stealth"/>
            </a:ln>
          </p:spPr>
        </p:cxnSp>
      </p:grpSp>
      <p:sp>
        <p:nvSpPr>
          <p:cNvPr id="611" name="Shape 611"/>
          <p:cNvSpPr/>
          <p:nvPr/>
        </p:nvSpPr>
        <p:spPr>
          <a:xfrm>
            <a:off x="2459077" y="1799753"/>
            <a:ext cx="3509921" cy="1541875"/>
          </a:xfrm>
          <a:prstGeom prst="rect">
            <a:avLst/>
          </a:prstGeom>
          <a:noFill/>
          <a:ln cap="flat" cmpd="sng" w="1174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6" name="Shape 616"/>
        <p:cNvGrpSpPr/>
        <p:nvPr/>
      </p:nvGrpSpPr>
      <p:grpSpPr>
        <a:xfrm>
          <a:off x="0" y="0"/>
          <a:ext cx="0" cy="0"/>
          <a:chOff x="0" y="0"/>
          <a:chExt cx="0" cy="0"/>
        </a:xfrm>
      </p:grpSpPr>
      <p:sp>
        <p:nvSpPr>
          <p:cNvPr id="617" name="Shape 617"/>
          <p:cNvSpPr txBox="1"/>
          <p:nvPr>
            <p:ph type="title"/>
          </p:nvPr>
        </p:nvSpPr>
        <p:spPr>
          <a:xfrm>
            <a:off x="457199" y="274637"/>
            <a:ext cx="775863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Battery &amp; Regulation</a:t>
            </a:r>
          </a:p>
        </p:txBody>
      </p:sp>
      <p:sp>
        <p:nvSpPr>
          <p:cNvPr id="618" name="Shape 618"/>
          <p:cNvSpPr txBox="1"/>
          <p:nvPr>
            <p:ph idx="1" type="body"/>
          </p:nvPr>
        </p:nvSpPr>
        <p:spPr>
          <a:xfrm>
            <a:off x="2504141" y="1463957"/>
            <a:ext cx="3327391" cy="2764396"/>
          </a:xfrm>
          <a:prstGeom prst="rect">
            <a:avLst/>
          </a:prstGeom>
          <a:noFill/>
          <a:ln>
            <a:noFill/>
          </a:ln>
        </p:spPr>
        <p:txBody>
          <a:bodyPr anchorCtr="0" anchor="t" bIns="45700" lIns="91425" rIns="91425" tIns="45700">
            <a:noAutofit/>
          </a:bodyPr>
          <a:lstStyle/>
          <a:p>
            <a:pPr indent="-11176" lvl="0" marL="36576" marR="0" rtl="0" algn="l">
              <a:spcBef>
                <a:spcPts val="0"/>
              </a:spcBef>
              <a:buClr>
                <a:schemeClr val="accent1"/>
              </a:buClr>
              <a:buSzPct val="25000"/>
              <a:buFont typeface="Noto Sans Symbols"/>
              <a:buNone/>
            </a:pPr>
            <a:r>
              <a:rPr b="0" baseline="0" i="0" lang="en-US" sz="2600" u="none" cap="none" strike="noStrike">
                <a:solidFill>
                  <a:schemeClr val="lt1"/>
                </a:solidFill>
                <a:latin typeface="Arial"/>
                <a:ea typeface="Arial"/>
                <a:cs typeface="Arial"/>
                <a:sym typeface="Arial"/>
              </a:rPr>
              <a:t>Lithium Polymer:</a:t>
            </a:r>
          </a:p>
          <a:p>
            <a:pPr indent="-395224" lvl="0" marL="420624" marR="0" rtl="0" algn="l">
              <a:spcBef>
                <a:spcPts val="520"/>
              </a:spcBef>
              <a:buClr>
                <a:schemeClr val="accent1"/>
              </a:buClr>
              <a:buSzPct val="79999"/>
              <a:buFont typeface="Noto Sans Symbols"/>
              <a:buChar char="⦿"/>
            </a:pPr>
            <a:r>
              <a:rPr b="0" baseline="0" i="0" lang="en-US" sz="2600" u="none" cap="none" strike="noStrike">
                <a:solidFill>
                  <a:schemeClr val="lt1"/>
                </a:solidFill>
                <a:latin typeface="Arial"/>
                <a:ea typeface="Arial"/>
                <a:cs typeface="Arial"/>
                <a:sym typeface="Arial"/>
              </a:rPr>
              <a:t>High cell voltage</a:t>
            </a:r>
          </a:p>
          <a:p>
            <a:pPr indent="-395224" lvl="0" marL="420624" marR="0" rtl="0" algn="l">
              <a:spcBef>
                <a:spcPts val="520"/>
              </a:spcBef>
              <a:buClr>
                <a:schemeClr val="accent1"/>
              </a:buClr>
              <a:buSzPct val="79999"/>
              <a:buFont typeface="Noto Sans Symbols"/>
              <a:buChar char="⦿"/>
            </a:pPr>
            <a:r>
              <a:rPr b="0" baseline="0" i="0" lang="en-US" sz="2600" u="none" cap="none" strike="noStrike">
                <a:solidFill>
                  <a:schemeClr val="lt1"/>
                </a:solidFill>
                <a:latin typeface="Arial"/>
                <a:ea typeface="Arial"/>
                <a:cs typeface="Arial"/>
                <a:sym typeface="Arial"/>
              </a:rPr>
              <a:t>High power density</a:t>
            </a:r>
          </a:p>
          <a:p>
            <a:pPr indent="-395224" lvl="0" marL="420624" marR="0" rtl="0" algn="l">
              <a:spcBef>
                <a:spcPts val="520"/>
              </a:spcBef>
              <a:buClr>
                <a:schemeClr val="accent1"/>
              </a:buClr>
              <a:buSzPct val="79999"/>
              <a:buFont typeface="Noto Sans Symbols"/>
              <a:buChar char="⦿"/>
            </a:pPr>
            <a:r>
              <a:rPr b="0" baseline="0" i="0" lang="en-US" sz="2600" u="none" cap="none" strike="noStrike">
                <a:solidFill>
                  <a:schemeClr val="lt1"/>
                </a:solidFill>
                <a:latin typeface="Arial"/>
                <a:ea typeface="Arial"/>
                <a:cs typeface="Arial"/>
                <a:sym typeface="Arial"/>
              </a:rPr>
              <a:t>Fast charge time</a:t>
            </a:r>
          </a:p>
        </p:txBody>
      </p:sp>
      <p:pic>
        <p:nvPicPr>
          <p:cNvPr id="619" name="Shape 619"/>
          <p:cNvPicPr preferRelativeResize="0"/>
          <p:nvPr/>
        </p:nvPicPr>
        <p:blipFill rotWithShape="1">
          <a:blip r:embed="rId3">
            <a:alphaModFix/>
          </a:blip>
          <a:srcRect b="0" l="0" r="0" t="0"/>
          <a:stretch/>
        </p:blipFill>
        <p:spPr>
          <a:xfrm>
            <a:off x="137833" y="2590998"/>
            <a:ext cx="2381249" cy="2381249"/>
          </a:xfrm>
          <a:prstGeom prst="rect">
            <a:avLst/>
          </a:prstGeom>
          <a:noFill/>
          <a:ln>
            <a:noFill/>
          </a:ln>
        </p:spPr>
      </p:pic>
      <p:graphicFrame>
        <p:nvGraphicFramePr>
          <p:cNvPr id="620" name="Shape 620"/>
          <p:cNvGraphicFramePr/>
          <p:nvPr/>
        </p:nvGraphicFramePr>
        <p:xfrm>
          <a:off x="74703" y="4967525"/>
          <a:ext cx="3000000" cy="3000000"/>
        </p:xfrm>
        <a:graphic>
          <a:graphicData uri="http://schemas.openxmlformats.org/drawingml/2006/table">
            <a:tbl>
              <a:tblPr bandRow="1" firstRow="1">
                <a:noFill/>
                <a:tableStyleId>{6D0E20CA-F478-48DE-95CF-2B30E28E3396}</a:tableStyleId>
              </a:tblPr>
              <a:tblGrid>
                <a:gridCol w="1771625"/>
                <a:gridCol w="1395925"/>
              </a:tblGrid>
              <a:tr h="763800">
                <a:tc>
                  <a:txBody>
                    <a:bodyPr>
                      <a:noAutofit/>
                    </a:bodyPr>
                    <a:lstStyle/>
                    <a:p>
                      <a:pPr indent="0" lvl="0" marL="0" marR="0" rtl="0" algn="l">
                        <a:spcBef>
                          <a:spcPts val="0"/>
                        </a:spcBef>
                        <a:buSzPct val="25000"/>
                        <a:buNone/>
                      </a:pPr>
                      <a:r>
                        <a:rPr b="1" baseline="0" lang="en-US" sz="1800" u="none" cap="none" strike="noStrike"/>
                        <a:t>Part Number</a:t>
                      </a:r>
                    </a:p>
                  </a:txBody>
                  <a:tcPr marT="45725" marB="45725" marR="91450" marL="91450"/>
                </a:tc>
                <a:tc>
                  <a:txBody>
                    <a:bodyPr>
                      <a:noAutofit/>
                    </a:bodyPr>
                    <a:lstStyle/>
                    <a:p>
                      <a:pPr indent="0" lvl="0" marL="0" marR="0" rtl="0" algn="l">
                        <a:spcBef>
                          <a:spcPts val="0"/>
                        </a:spcBef>
                        <a:buSzPct val="25000"/>
                        <a:buNone/>
                      </a:pPr>
                      <a:r>
                        <a:rPr b="0" baseline="0" lang="en-US" sz="1800" u="none" cap="none" strike="noStrike"/>
                        <a:t>ELFB15002S</a:t>
                      </a:r>
                    </a:p>
                  </a:txBody>
                  <a:tcPr marT="45725" marB="45725" marR="91450" marL="91450"/>
                </a:tc>
              </a:tr>
              <a:tr h="496350">
                <a:tc>
                  <a:txBody>
                    <a:bodyPr>
                      <a:noAutofit/>
                    </a:bodyPr>
                    <a:lstStyle/>
                    <a:p>
                      <a:pPr indent="0" lvl="0" marL="0" marR="0" rtl="0" algn="l">
                        <a:spcBef>
                          <a:spcPts val="0"/>
                        </a:spcBef>
                        <a:buSzPct val="25000"/>
                        <a:buNone/>
                      </a:pPr>
                      <a:r>
                        <a:rPr b="1" baseline="0" lang="en-US" sz="1800" u="none" cap="none" strike="noStrike"/>
                        <a:t>Manufacturer</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E-Flite</a:t>
                      </a:r>
                    </a:p>
                  </a:txBody>
                  <a:tcPr marT="45725" marB="45725" marR="91450" marL="91450"/>
                </a:tc>
              </a:tr>
              <a:tr h="615400">
                <a:tc>
                  <a:txBody>
                    <a:bodyPr>
                      <a:noAutofit/>
                    </a:bodyPr>
                    <a:lstStyle/>
                    <a:p>
                      <a:pPr indent="0" lvl="0" marL="0" marR="0" rtl="0" algn="l">
                        <a:spcBef>
                          <a:spcPts val="0"/>
                        </a:spcBef>
                        <a:buSzPct val="25000"/>
                        <a:buNone/>
                      </a:pPr>
                      <a:r>
                        <a:rPr b="1" baseline="0" lang="en-US" sz="1800" u="none" cap="none" strike="noStrike"/>
                        <a:t>Cost</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$18.79</a:t>
                      </a:r>
                    </a:p>
                  </a:txBody>
                  <a:tcPr marT="45725" marB="45725" marR="91450" marL="91450"/>
                </a:tc>
              </a:tr>
            </a:tbl>
          </a:graphicData>
        </a:graphic>
      </p:graphicFrame>
      <p:pic>
        <p:nvPicPr>
          <p:cNvPr id="621" name="Shape 621"/>
          <p:cNvPicPr preferRelativeResize="0"/>
          <p:nvPr/>
        </p:nvPicPr>
        <p:blipFill rotWithShape="1">
          <a:blip r:embed="rId4">
            <a:alphaModFix/>
          </a:blip>
          <a:srcRect b="0" l="0" r="0" t="0"/>
          <a:stretch/>
        </p:blipFill>
        <p:spPr>
          <a:xfrm>
            <a:off x="6969181" y="1167262"/>
            <a:ext cx="1454555" cy="1184798"/>
          </a:xfrm>
          <a:prstGeom prst="rect">
            <a:avLst/>
          </a:prstGeom>
          <a:noFill/>
          <a:ln>
            <a:noFill/>
          </a:ln>
        </p:spPr>
      </p:pic>
      <p:graphicFrame>
        <p:nvGraphicFramePr>
          <p:cNvPr id="622" name="Shape 622"/>
          <p:cNvGraphicFramePr/>
          <p:nvPr/>
        </p:nvGraphicFramePr>
        <p:xfrm>
          <a:off x="6096000" y="2391989"/>
          <a:ext cx="3000000" cy="3000000"/>
        </p:xfrm>
        <a:graphic>
          <a:graphicData uri="http://schemas.openxmlformats.org/drawingml/2006/table">
            <a:tbl>
              <a:tblPr bandRow="1" firstRow="1">
                <a:noFill/>
                <a:tableStyleId>{6D0E20CA-F478-48DE-95CF-2B30E28E3396}</a:tableStyleId>
              </a:tblPr>
              <a:tblGrid>
                <a:gridCol w="1704750"/>
                <a:gridCol w="1343250"/>
              </a:tblGrid>
              <a:tr h="390375">
                <a:tc>
                  <a:txBody>
                    <a:bodyPr>
                      <a:noAutofit/>
                    </a:bodyPr>
                    <a:lstStyle/>
                    <a:p>
                      <a:pPr indent="0" lvl="0" marL="0" marR="0" rtl="0" algn="l">
                        <a:spcBef>
                          <a:spcPts val="0"/>
                        </a:spcBef>
                        <a:buSzPct val="25000"/>
                        <a:buNone/>
                      </a:pPr>
                      <a:r>
                        <a:rPr b="1" baseline="0" lang="en-US" sz="1800" u="none" cap="none" strike="noStrike"/>
                        <a:t>Part Number</a:t>
                      </a:r>
                    </a:p>
                  </a:txBody>
                  <a:tcPr marT="45725" marB="45725" marR="91450" marL="91450"/>
                </a:tc>
                <a:tc>
                  <a:txBody>
                    <a:bodyPr>
                      <a:noAutofit/>
                    </a:bodyPr>
                    <a:lstStyle/>
                    <a:p>
                      <a:pPr indent="0" lvl="0" marL="0" marR="0" rtl="0" algn="l">
                        <a:spcBef>
                          <a:spcPts val="0"/>
                        </a:spcBef>
                        <a:buSzPct val="25000"/>
                        <a:buNone/>
                      </a:pPr>
                      <a:r>
                        <a:rPr b="0" baseline="0" lang="en-US" sz="1800" u="none" cap="none" strike="noStrike"/>
                        <a:t>MC34063A</a:t>
                      </a:r>
                    </a:p>
                  </a:txBody>
                  <a:tcPr marT="45725" marB="45725" marR="91450" marL="91450"/>
                </a:tc>
              </a:tr>
              <a:tr h="329775">
                <a:tc>
                  <a:txBody>
                    <a:bodyPr>
                      <a:noAutofit/>
                    </a:bodyPr>
                    <a:lstStyle/>
                    <a:p>
                      <a:pPr indent="0" lvl="0" marL="0" marR="0" rtl="0" algn="l">
                        <a:spcBef>
                          <a:spcPts val="0"/>
                        </a:spcBef>
                        <a:buSzPct val="25000"/>
                        <a:buNone/>
                      </a:pPr>
                      <a:r>
                        <a:rPr b="1" baseline="0" lang="en-US" sz="1800" u="none" cap="none" strike="noStrike"/>
                        <a:t>Manufacturer</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Texas Instr.</a:t>
                      </a:r>
                    </a:p>
                  </a:txBody>
                  <a:tcPr marT="45725" marB="45725" marR="91450" marL="91450"/>
                </a:tc>
              </a:tr>
              <a:tr h="390375">
                <a:tc>
                  <a:txBody>
                    <a:bodyPr>
                      <a:noAutofit/>
                    </a:bodyPr>
                    <a:lstStyle/>
                    <a:p>
                      <a:pPr indent="0" lvl="0" marL="0" marR="0" rtl="0" algn="l">
                        <a:spcBef>
                          <a:spcPts val="0"/>
                        </a:spcBef>
                        <a:buSzPct val="25000"/>
                        <a:buNone/>
                      </a:pPr>
                      <a:r>
                        <a:rPr b="1" baseline="0" lang="en-US" sz="1800" u="none" cap="none" strike="noStrike"/>
                        <a:t>Cost</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$0.68</a:t>
                      </a:r>
                    </a:p>
                  </a:txBody>
                  <a:tcPr marT="45725" marB="45725" marR="91450" marL="91450"/>
                </a:tc>
              </a:tr>
            </a:tbl>
          </a:graphicData>
        </a:graphic>
      </p:graphicFrame>
      <p:pic>
        <p:nvPicPr>
          <p:cNvPr id="623" name="Shape 623"/>
          <p:cNvPicPr preferRelativeResize="0"/>
          <p:nvPr/>
        </p:nvPicPr>
        <p:blipFill rotWithShape="1">
          <a:blip r:embed="rId5">
            <a:alphaModFix/>
          </a:blip>
          <a:srcRect b="42012" l="11286" r="11145" t="0"/>
          <a:stretch/>
        </p:blipFill>
        <p:spPr>
          <a:xfrm>
            <a:off x="5410037" y="3955275"/>
            <a:ext cx="3548674" cy="1283274"/>
          </a:xfrm>
          <a:prstGeom prst="rect">
            <a:avLst/>
          </a:prstGeom>
          <a:noFill/>
          <a:ln>
            <a:noFill/>
          </a:ln>
        </p:spPr>
      </p:pic>
      <p:sp>
        <p:nvSpPr>
          <p:cNvPr id="624" name="Shape 624"/>
          <p:cNvSpPr txBox="1"/>
          <p:nvPr/>
        </p:nvSpPr>
        <p:spPr>
          <a:xfrm>
            <a:off x="3959412" y="5573057"/>
            <a:ext cx="4781175" cy="954106"/>
          </a:xfrm>
          <a:prstGeom prst="rect">
            <a:avLst/>
          </a:prstGeom>
          <a:no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0" baseline="0" i="0" lang="en-US" sz="2000" u="none" cap="none" strike="noStrike">
                <a:solidFill>
                  <a:schemeClr val="lt1"/>
                </a:solidFill>
                <a:latin typeface="Arial"/>
                <a:ea typeface="Arial"/>
                <a:cs typeface="Arial"/>
                <a:sym typeface="Arial"/>
              </a:rPr>
              <a:t>Optimal Power Monitoring:</a:t>
            </a:r>
          </a:p>
          <a:p>
            <a:pPr indent="0" lvl="0" marL="0" marR="0" rtl="0" algn="l">
              <a:spcBef>
                <a:spcPts val="0"/>
              </a:spcBef>
              <a:buSzPct val="25000"/>
              <a:buNone/>
            </a:pPr>
            <a:r>
              <a:rPr b="0" baseline="0" i="0" lang="en-US" sz="1800" u="none" cap="none" strike="noStrike">
                <a:solidFill>
                  <a:schemeClr val="lt1"/>
                </a:solidFill>
                <a:latin typeface="Arial"/>
                <a:ea typeface="Arial"/>
                <a:cs typeface="Arial"/>
                <a:sym typeface="Arial"/>
              </a:rPr>
              <a:t>INA219 is a high-side power monitor that communicates power consumption via I2C</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9" name="Shape 629"/>
        <p:cNvGrpSpPr/>
        <p:nvPr/>
      </p:nvGrpSpPr>
      <p:grpSpPr>
        <a:xfrm>
          <a:off x="0" y="0"/>
          <a:ext cx="0" cy="0"/>
          <a:chOff x="0" y="0"/>
          <a:chExt cx="0" cy="0"/>
        </a:xfrm>
      </p:grpSpPr>
      <p:sp>
        <p:nvSpPr>
          <p:cNvPr id="630" name="Shape 630"/>
          <p:cNvSpPr txBox="1"/>
          <p:nvPr>
            <p:ph type="title"/>
          </p:nvPr>
        </p:nvSpPr>
        <p:spPr>
          <a:xfrm>
            <a:off x="165500" y="-331181"/>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Power Consumption</a:t>
            </a:r>
          </a:p>
        </p:txBody>
      </p:sp>
      <p:graphicFrame>
        <p:nvGraphicFramePr>
          <p:cNvPr id="631" name="Shape 631"/>
          <p:cNvGraphicFramePr/>
          <p:nvPr/>
        </p:nvGraphicFramePr>
        <p:xfrm>
          <a:off x="0" y="782795"/>
          <a:ext cx="3000000" cy="3000000"/>
        </p:xfrm>
        <a:graphic>
          <a:graphicData uri="http://schemas.openxmlformats.org/drawingml/2006/table">
            <a:tbl>
              <a:tblPr bandRow="1" firstRow="1">
                <a:noFill/>
                <a:tableStyleId>{4E793EED-B1F4-4EA1-8C7E-8DC2D12D9C83}</a:tableStyleId>
              </a:tblPr>
              <a:tblGrid>
                <a:gridCol w="1828800"/>
                <a:gridCol w="1828800"/>
                <a:gridCol w="1828800"/>
                <a:gridCol w="1828800"/>
                <a:gridCol w="1828800"/>
              </a:tblGrid>
              <a:tr h="370850">
                <a:tc>
                  <a:txBody>
                    <a:bodyPr>
                      <a:noAutofit/>
                    </a:bodyPr>
                    <a:lstStyle/>
                    <a:p>
                      <a:pPr indent="0" lvl="0" marL="0" marR="0" rtl="0" algn="ctr">
                        <a:spcBef>
                          <a:spcPts val="0"/>
                        </a:spcBef>
                        <a:buSzPct val="25000"/>
                        <a:buNone/>
                      </a:pPr>
                      <a:r>
                        <a:rPr baseline="0" lang="en-US" sz="1400" u="none" cap="none" strike="noStrike"/>
                        <a:t>Component</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Quantity</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Expected Voltage</a:t>
                      </a:r>
                    </a:p>
                    <a:p>
                      <a:pPr indent="0" lvl="0" marL="0" marR="0" rtl="0" algn="ctr">
                        <a:spcBef>
                          <a:spcPts val="0"/>
                        </a:spcBef>
                        <a:buSzPct val="25000"/>
                        <a:buNone/>
                      </a:pPr>
                      <a:r>
                        <a:rPr baseline="0" lang="en-US" sz="1400" u="none" cap="none" strike="noStrike"/>
                        <a:t>(Volts V)</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Average Current (Amps A)</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Average Power (Watts W)</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OSLRD-01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12</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0.05</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0.6</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Pololu, 19:1 Gear Motor w/ Encoder</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12</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0.30</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3.6</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STM32F407</a:t>
                      </a:r>
                    </a:p>
                    <a:p>
                      <a:pPr indent="0" lvl="0" marL="0" marR="0" rtl="0" algn="ctr">
                        <a:spcBef>
                          <a:spcPts val="0"/>
                        </a:spcBef>
                        <a:buSzPct val="25000"/>
                        <a:buNone/>
                      </a:pPr>
                      <a:r>
                        <a:rPr baseline="0" lang="en-US" sz="1400" u="none" cap="none" strike="noStrike"/>
                        <a:t>Microcontroller</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2</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3.2</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0.39</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1.29</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LTC4411ES53TRMPBF (Ideal Diode OR)</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5.5</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0.00004</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0.0022</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TPD2E001DRLR (TVS Diode)</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2</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3.3</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0.0000001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0.00000033</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MIC44F18YMME (Mosfet Driver)</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5.5</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0.025</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0.01375</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MAX3658AETA+T (Transimpedence Amplifier)</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3.3</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0.026</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0.0858</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LMV7219M7?NOPB (Comparator)</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3.3</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0.0011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0.011979</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LTC1799CS5#TRMPBF (Clock)</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5</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0.0011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0.0055</a:t>
                      </a:r>
                    </a:p>
                  </a:txBody>
                  <a:tcPr marT="45725" marB="45725" marR="91450" marL="91450"/>
                </a:tc>
              </a:tr>
              <a:tr h="370850">
                <a:tc>
                  <a:txBody>
                    <a:bodyPr>
                      <a:noAutofit/>
                    </a:bodyPr>
                    <a:lstStyle/>
                    <a:p>
                      <a:pPr indent="0" lvl="0" marL="0" marR="0" rtl="0" algn="ctr">
                        <a:spcBef>
                          <a:spcPts val="0"/>
                        </a:spcBef>
                        <a:buSzPct val="25000"/>
                        <a:buNone/>
                      </a:pPr>
                      <a:r>
                        <a:rPr baseline="0" lang="en-US" sz="1400" u="none" cap="none" strike="noStrike"/>
                        <a:t>TDC (TOF)</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3.3</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0.00135</a:t>
                      </a:r>
                    </a:p>
                  </a:txBody>
                  <a:tcPr marT="45725" marB="45725" marR="91450" marL="91450"/>
                </a:tc>
                <a:tc>
                  <a:txBody>
                    <a:bodyPr>
                      <a:noAutofit/>
                    </a:bodyPr>
                    <a:lstStyle/>
                    <a:p>
                      <a:pPr indent="0" lvl="0" marL="0" marR="0" rtl="0" algn="ctr">
                        <a:spcBef>
                          <a:spcPts val="0"/>
                        </a:spcBef>
                        <a:buSzPct val="25000"/>
                        <a:buNone/>
                      </a:pPr>
                      <a:r>
                        <a:rPr baseline="0" lang="en-US" sz="1400" u="none" cap="none" strike="noStrike"/>
                        <a:t>0.004455</a:t>
                      </a:r>
                    </a:p>
                  </a:txBody>
                  <a:tcPr marT="45725" marB="45725" marR="91450" marL="91450"/>
                </a:tc>
              </a:tr>
              <a:tr h="370850">
                <a:tc gridSpan="4">
                  <a:txBody>
                    <a:bodyPr>
                      <a:noAutofit/>
                    </a:bodyPr>
                    <a:lstStyle/>
                    <a:p>
                      <a:pPr indent="0" lvl="0" marL="0" marR="0" rtl="0" algn="ctr">
                        <a:spcBef>
                          <a:spcPts val="0"/>
                        </a:spcBef>
                        <a:buSzPct val="25000"/>
                        <a:buNone/>
                      </a:pPr>
                      <a:r>
                        <a:rPr b="1" baseline="0" lang="en-US" sz="1400" u="none" cap="none" strike="noStrike"/>
                        <a:t>Total Power Consumption</a:t>
                      </a:r>
                    </a:p>
                  </a:txBody>
                  <a:tcPr marT="45725" marB="45725" marR="91450" marL="91450"/>
                </a:tc>
                <a:tc hMerge="1"/>
                <a:tc hMerge="1"/>
                <a:tc hMerge="1"/>
                <a:tc>
                  <a:txBody>
                    <a:bodyPr>
                      <a:noAutofit/>
                    </a:bodyPr>
                    <a:lstStyle/>
                    <a:p>
                      <a:pPr indent="0" lvl="0" marL="0" marR="0" rtl="0" algn="ctr">
                        <a:spcBef>
                          <a:spcPts val="0"/>
                        </a:spcBef>
                        <a:buSzPct val="25000"/>
                        <a:buNone/>
                      </a:pPr>
                      <a:r>
                        <a:rPr b="1" baseline="0" lang="en-US" sz="1400" u="none" cap="none" strike="noStrike"/>
                        <a:t>6.9</a:t>
                      </a:r>
                    </a:p>
                  </a:txBody>
                  <a:tcPr marT="45725" marB="45725" marR="91450" marL="91450"/>
                </a:tc>
              </a:tr>
            </a:tbl>
          </a:graphicData>
        </a:graphic>
      </p:graphicFrame>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6" name="Shape 636"/>
        <p:cNvGrpSpPr/>
        <p:nvPr/>
      </p:nvGrpSpPr>
      <p:grpSpPr>
        <a:xfrm>
          <a:off x="0" y="0"/>
          <a:ext cx="0" cy="0"/>
          <a:chOff x="0" y="0"/>
          <a:chExt cx="0" cy="0"/>
        </a:xfrm>
      </p:grpSpPr>
      <p:sp>
        <p:nvSpPr>
          <p:cNvPr id="637" name="Shape 637"/>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System Software</a:t>
            </a:r>
          </a:p>
        </p:txBody>
      </p:sp>
      <p:grpSp>
        <p:nvGrpSpPr>
          <p:cNvPr id="638" name="Shape 638"/>
          <p:cNvGrpSpPr/>
          <p:nvPr/>
        </p:nvGrpSpPr>
        <p:grpSpPr>
          <a:xfrm>
            <a:off x="304246" y="1239157"/>
            <a:ext cx="8568162" cy="5362516"/>
            <a:chOff x="304246" y="1239157"/>
            <a:chExt cx="8568162" cy="5362516"/>
          </a:xfrm>
        </p:grpSpPr>
        <p:sp>
          <p:nvSpPr>
            <p:cNvPr id="639" name="Shape 639"/>
            <p:cNvSpPr/>
            <p:nvPr/>
          </p:nvSpPr>
          <p:spPr>
            <a:xfrm>
              <a:off x="6257217" y="2047585"/>
              <a:ext cx="2420763" cy="3380214"/>
            </a:xfrm>
            <a:prstGeom prst="rect">
              <a:avLst/>
            </a:prstGeom>
            <a:gradFill>
              <a:gsLst>
                <a:gs pos="0">
                  <a:srgbClr val="FEFEFE"/>
                </a:gs>
                <a:gs pos="68000">
                  <a:srgbClr val="A89ABC"/>
                </a:gs>
                <a:gs pos="81000">
                  <a:srgbClr val="A596BA"/>
                </a:gs>
                <a:gs pos="86000">
                  <a:srgbClr val="AEA1C1"/>
                </a:gs>
                <a:gs pos="100000">
                  <a:srgbClr val="DDD8E4"/>
                </a:gs>
              </a:gsLst>
              <a:lin ang="5400000" scaled="0"/>
            </a:gradFill>
            <a:ln cap="flat" cmpd="sng" w="9525">
              <a:solidFill>
                <a:srgbClr val="601DB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40" name="Shape 640"/>
            <p:cNvSpPr/>
            <p:nvPr/>
          </p:nvSpPr>
          <p:spPr>
            <a:xfrm>
              <a:off x="3187997" y="5821114"/>
              <a:ext cx="1799036" cy="780559"/>
            </a:xfrm>
            <a:prstGeom prst="rect">
              <a:avLst/>
            </a:prstGeom>
            <a:gradFill>
              <a:gsLst>
                <a:gs pos="0">
                  <a:srgbClr val="FFFEFE"/>
                </a:gs>
                <a:gs pos="68000">
                  <a:srgbClr val="F9B58E"/>
                </a:gs>
                <a:gs pos="81000">
                  <a:srgbClr val="F9B289"/>
                </a:gs>
                <a:gs pos="86000">
                  <a:srgbClr val="F9BA96"/>
                </a:gs>
                <a:gs pos="100000">
                  <a:srgbClr val="FCE1D5"/>
                </a:gs>
              </a:gsLst>
              <a:lin ang="5400000" scaled="0"/>
            </a:gradFill>
            <a:ln cap="flat" cmpd="sng" w="9525">
              <a:solidFill>
                <a:srgbClr val="FF67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41" name="Shape 641"/>
            <p:cNvSpPr/>
            <p:nvPr/>
          </p:nvSpPr>
          <p:spPr>
            <a:xfrm>
              <a:off x="6594538" y="5821114"/>
              <a:ext cx="1799036" cy="780559"/>
            </a:xfrm>
            <a:prstGeom prst="rect">
              <a:avLst/>
            </a:prstGeom>
            <a:gradFill>
              <a:gsLst>
                <a:gs pos="0">
                  <a:srgbClr val="FEFEFE"/>
                </a:gs>
                <a:gs pos="68000">
                  <a:srgbClr val="838383"/>
                </a:gs>
                <a:gs pos="81000">
                  <a:srgbClr val="7D7D7D"/>
                </a:gs>
                <a:gs pos="86000">
                  <a:srgbClr val="8D8D8D"/>
                </a:gs>
                <a:gs pos="100000">
                  <a:srgbClr val="D2D2D2"/>
                </a:gs>
              </a:gsLst>
              <a:lin ang="5400000"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42" name="Shape 642"/>
            <p:cNvSpPr/>
            <p:nvPr/>
          </p:nvSpPr>
          <p:spPr>
            <a:xfrm>
              <a:off x="6753277" y="2653119"/>
              <a:ext cx="1440771" cy="35601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43" name="Shape 643"/>
            <p:cNvSpPr/>
            <p:nvPr/>
          </p:nvSpPr>
          <p:spPr>
            <a:xfrm>
              <a:off x="6356430" y="4299946"/>
              <a:ext cx="998454"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44" name="Shape 644"/>
            <p:cNvSpPr/>
            <p:nvPr/>
          </p:nvSpPr>
          <p:spPr>
            <a:xfrm>
              <a:off x="6594538" y="3387087"/>
              <a:ext cx="1775473" cy="575497"/>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45" name="Shape 645"/>
            <p:cNvSpPr/>
            <p:nvPr/>
          </p:nvSpPr>
          <p:spPr>
            <a:xfrm>
              <a:off x="3525589" y="6029187"/>
              <a:ext cx="1107174" cy="383665"/>
            </a:xfrm>
            <a:prstGeom prst="rect">
              <a:avLst/>
            </a:prstGeom>
            <a:solidFill>
              <a:schemeClr val="lt1"/>
            </a:solidFill>
            <a:ln cap="flat" cmpd="sng" w="19050">
              <a:solidFill>
                <a:schemeClr val="accent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46" name="Shape 646"/>
            <p:cNvSpPr/>
            <p:nvPr/>
          </p:nvSpPr>
          <p:spPr>
            <a:xfrm>
              <a:off x="6905127" y="6029187"/>
              <a:ext cx="1173866" cy="383665"/>
            </a:xfrm>
            <a:prstGeom prst="rect">
              <a:avLst/>
            </a:prstGeom>
            <a:solidFill>
              <a:schemeClr val="lt1"/>
            </a:solidFill>
            <a:ln cap="flat" cmpd="sng" w="1905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47" name="Shape 647"/>
            <p:cNvSpPr txBox="1"/>
            <p:nvPr/>
          </p:nvSpPr>
          <p:spPr>
            <a:xfrm>
              <a:off x="6207751"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Rangefinder Module</a:t>
              </a:r>
            </a:p>
          </p:txBody>
        </p:sp>
        <p:grpSp>
          <p:nvGrpSpPr>
            <p:cNvPr id="648" name="Shape 648"/>
            <p:cNvGrpSpPr/>
            <p:nvPr/>
          </p:nvGrpSpPr>
          <p:grpSpPr>
            <a:xfrm>
              <a:off x="304246" y="2220585"/>
              <a:ext cx="2010689" cy="2831179"/>
              <a:chOff x="304246" y="2220585"/>
              <a:chExt cx="2010689" cy="2831179"/>
            </a:xfrm>
          </p:grpSpPr>
          <p:sp>
            <p:nvSpPr>
              <p:cNvPr id="649" name="Shape 649"/>
              <p:cNvSpPr/>
              <p:nvPr/>
            </p:nvSpPr>
            <p:spPr>
              <a:xfrm>
                <a:off x="304246" y="2220585"/>
                <a:ext cx="2010689" cy="2831179"/>
              </a:xfrm>
              <a:prstGeom prst="rect">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50" name="Shape 650"/>
              <p:cNvSpPr txBox="1"/>
              <p:nvPr/>
            </p:nvSpPr>
            <p:spPr>
              <a:xfrm>
                <a:off x="304246" y="2275525"/>
                <a:ext cx="201068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External Device</a:t>
                </a:r>
              </a:p>
            </p:txBody>
          </p:sp>
          <p:sp>
            <p:nvSpPr>
              <p:cNvPr id="651" name="Shape 651"/>
              <p:cNvSpPr/>
              <p:nvPr/>
            </p:nvSpPr>
            <p:spPr>
              <a:xfrm>
                <a:off x="563024" y="3314066"/>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52" name="Shape 652"/>
              <p:cNvSpPr/>
              <p:nvPr/>
            </p:nvSpPr>
            <p:spPr>
              <a:xfrm>
                <a:off x="563024" y="4108114"/>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53" name="Shape 653"/>
              <p:cNvSpPr txBox="1"/>
              <p:nvPr/>
            </p:nvSpPr>
            <p:spPr>
              <a:xfrm>
                <a:off x="563024" y="3341628"/>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Computer</a:t>
                </a:r>
              </a:p>
            </p:txBody>
          </p:sp>
          <p:sp>
            <p:nvSpPr>
              <p:cNvPr id="654" name="Shape 654"/>
              <p:cNvSpPr txBox="1"/>
              <p:nvPr/>
            </p:nvSpPr>
            <p:spPr>
              <a:xfrm>
                <a:off x="563024" y="414605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GUI</a:t>
                </a:r>
              </a:p>
            </p:txBody>
          </p:sp>
        </p:grpSp>
        <p:grpSp>
          <p:nvGrpSpPr>
            <p:cNvPr id="655" name="Shape 655"/>
            <p:cNvGrpSpPr/>
            <p:nvPr/>
          </p:nvGrpSpPr>
          <p:grpSpPr>
            <a:xfrm>
              <a:off x="2547255" y="2024160"/>
              <a:ext cx="3246699" cy="1111304"/>
              <a:chOff x="2547255" y="2024160"/>
              <a:chExt cx="3246699" cy="1111304"/>
            </a:xfrm>
          </p:grpSpPr>
          <p:sp>
            <p:nvSpPr>
              <p:cNvPr id="656" name="Shape 656"/>
              <p:cNvSpPr/>
              <p:nvPr/>
            </p:nvSpPr>
            <p:spPr>
              <a:xfrm>
                <a:off x="2605956" y="2024160"/>
                <a:ext cx="3187998" cy="1111304"/>
              </a:xfrm>
              <a:prstGeom prst="rect">
                <a:avLst/>
              </a:prstGeom>
              <a:gradFill>
                <a:gsLst>
                  <a:gs pos="0">
                    <a:srgbClr val="FEFEFE"/>
                  </a:gs>
                  <a:gs pos="68000">
                    <a:srgbClr val="B8CD95"/>
                  </a:gs>
                  <a:gs pos="81000">
                    <a:srgbClr val="B6CC91"/>
                  </a:gs>
                  <a:gs pos="86000">
                    <a:srgbClr val="BCD09D"/>
                  </a:gs>
                  <a:gs pos="100000">
                    <a:srgbClr val="E2EAD7"/>
                  </a:gs>
                </a:gsLst>
                <a:lin ang="5400000" scaled="0"/>
              </a:gradFill>
              <a:ln cap="flat" cmpd="sng" w="9525">
                <a:solidFill>
                  <a:srgbClr val="94E2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57" name="Shape 657"/>
              <p:cNvSpPr/>
              <p:nvPr/>
            </p:nvSpPr>
            <p:spPr>
              <a:xfrm>
                <a:off x="3187997" y="2644857"/>
                <a:ext cx="2010687" cy="356375"/>
              </a:xfrm>
              <a:prstGeom prst="rect">
                <a:avLst/>
              </a:prstGeom>
              <a:solidFill>
                <a:schemeClr val="lt1"/>
              </a:solidFill>
              <a:ln cap="flat" cmpd="sng" w="19050">
                <a:solidFill>
                  <a:schemeClr val="accent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58" name="Shape 658"/>
              <p:cNvSpPr txBox="1"/>
              <p:nvPr/>
            </p:nvSpPr>
            <p:spPr>
              <a:xfrm>
                <a:off x="2547255"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Power Supply</a:t>
                </a:r>
              </a:p>
            </p:txBody>
          </p:sp>
          <p:sp>
            <p:nvSpPr>
              <p:cNvPr id="659" name="Shape 659"/>
              <p:cNvSpPr txBox="1"/>
              <p:nvPr/>
            </p:nvSpPr>
            <p:spPr>
              <a:xfrm>
                <a:off x="3224786" y="2638241"/>
                <a:ext cx="1973896"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Power Control</a:t>
                </a:r>
              </a:p>
            </p:txBody>
          </p:sp>
        </p:grpSp>
        <p:grpSp>
          <p:nvGrpSpPr>
            <p:cNvPr id="660" name="Shape 660"/>
            <p:cNvGrpSpPr/>
            <p:nvPr/>
          </p:nvGrpSpPr>
          <p:grpSpPr>
            <a:xfrm>
              <a:off x="2566272" y="3486605"/>
              <a:ext cx="3227682" cy="1917771"/>
              <a:chOff x="2566272" y="3486605"/>
              <a:chExt cx="3227682" cy="1917771"/>
            </a:xfrm>
          </p:grpSpPr>
          <p:sp>
            <p:nvSpPr>
              <p:cNvPr id="661" name="Shape 661"/>
              <p:cNvSpPr/>
              <p:nvPr/>
            </p:nvSpPr>
            <p:spPr>
              <a:xfrm>
                <a:off x="2605956" y="3505898"/>
                <a:ext cx="3187998" cy="1898477"/>
              </a:xfrm>
              <a:prstGeom prst="rect">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62" name="Shape 662"/>
              <p:cNvSpPr/>
              <p:nvPr/>
            </p:nvSpPr>
            <p:spPr>
              <a:xfrm>
                <a:off x="3426103" y="4002275"/>
                <a:ext cx="1460889"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63" name="Shape 663"/>
              <p:cNvSpPr/>
              <p:nvPr/>
            </p:nvSpPr>
            <p:spPr>
              <a:xfrm>
                <a:off x="2848058" y="4555266"/>
                <a:ext cx="1107174" cy="63107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64" name="Shape 664"/>
              <p:cNvSpPr/>
              <p:nvPr/>
            </p:nvSpPr>
            <p:spPr>
              <a:xfrm>
                <a:off x="4447571" y="4789446"/>
                <a:ext cx="1068591"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65" name="Shape 665"/>
              <p:cNvSpPr txBox="1"/>
              <p:nvPr/>
            </p:nvSpPr>
            <p:spPr>
              <a:xfrm>
                <a:off x="3426103" y="40157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666" name="Shape 666"/>
              <p:cNvSpPr txBox="1"/>
              <p:nvPr/>
            </p:nvSpPr>
            <p:spPr>
              <a:xfrm>
                <a:off x="2848058" y="4621416"/>
                <a:ext cx="1107174"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Control</a:t>
                </a:r>
              </a:p>
            </p:txBody>
          </p:sp>
          <p:sp>
            <p:nvSpPr>
              <p:cNvPr id="667" name="Shape 667"/>
              <p:cNvSpPr txBox="1"/>
              <p:nvPr/>
            </p:nvSpPr>
            <p:spPr>
              <a:xfrm>
                <a:off x="4253696" y="48161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Encoder</a:t>
                </a:r>
              </a:p>
            </p:txBody>
          </p:sp>
          <p:sp>
            <p:nvSpPr>
              <p:cNvPr id="668" name="Shape 668"/>
              <p:cNvSpPr txBox="1"/>
              <p:nvPr/>
            </p:nvSpPr>
            <p:spPr>
              <a:xfrm>
                <a:off x="2566272" y="3486605"/>
                <a:ext cx="277420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Base Module</a:t>
                </a:r>
              </a:p>
            </p:txBody>
          </p:sp>
        </p:grpSp>
        <p:sp>
          <p:nvSpPr>
            <p:cNvPr id="669" name="Shape 669"/>
            <p:cNvSpPr txBox="1"/>
            <p:nvPr/>
          </p:nvSpPr>
          <p:spPr>
            <a:xfrm>
              <a:off x="3340396" y="604241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p:txBody>
        </p:sp>
        <p:sp>
          <p:nvSpPr>
            <p:cNvPr id="670" name="Shape 670"/>
            <p:cNvSpPr txBox="1"/>
            <p:nvPr/>
          </p:nvSpPr>
          <p:spPr>
            <a:xfrm>
              <a:off x="6753277" y="6042417"/>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Target</a:t>
              </a:r>
            </a:p>
            <a:p>
              <a:pPr indent="0" lvl="0" marL="0" marR="0" rtl="0" algn="ctr">
                <a:spcBef>
                  <a:spcPts val="0"/>
                </a:spcBef>
                <a:buNone/>
              </a:pPr>
              <a:r>
                <a:t/>
              </a:r>
              <a:endParaRPr b="0" baseline="0" i="0" sz="1400" u="none" cap="none" strike="noStrike">
                <a:solidFill>
                  <a:schemeClr val="dk1"/>
                </a:solidFill>
                <a:latin typeface="Arial"/>
                <a:ea typeface="Arial"/>
                <a:cs typeface="Arial"/>
                <a:sym typeface="Arial"/>
              </a:endParaRPr>
            </a:p>
          </p:txBody>
        </p:sp>
        <p:sp>
          <p:nvSpPr>
            <p:cNvPr id="671" name="Shape 671"/>
            <p:cNvSpPr txBox="1"/>
            <p:nvPr/>
          </p:nvSpPr>
          <p:spPr>
            <a:xfrm>
              <a:off x="6753277" y="2666350"/>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672" name="Shape 672"/>
            <p:cNvSpPr txBox="1"/>
            <p:nvPr/>
          </p:nvSpPr>
          <p:spPr>
            <a:xfrm>
              <a:off x="6737154" y="3419903"/>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Time-to-Digital</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Converter</a:t>
              </a:r>
            </a:p>
          </p:txBody>
        </p:sp>
        <p:sp>
          <p:nvSpPr>
            <p:cNvPr id="673" name="Shape 673"/>
            <p:cNvSpPr txBox="1"/>
            <p:nvPr/>
          </p:nvSpPr>
          <p:spPr>
            <a:xfrm>
              <a:off x="6115155" y="4438860"/>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Receiver</a:t>
              </a:r>
            </a:p>
          </p:txBody>
        </p:sp>
        <p:sp>
          <p:nvSpPr>
            <p:cNvPr id="674" name="Shape 674"/>
            <p:cNvSpPr/>
            <p:nvPr/>
          </p:nvSpPr>
          <p:spPr>
            <a:xfrm>
              <a:off x="7460710" y="4305957"/>
              <a:ext cx="1113789"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675" name="Shape 675"/>
            <p:cNvSpPr txBox="1"/>
            <p:nvPr/>
          </p:nvSpPr>
          <p:spPr>
            <a:xfrm>
              <a:off x="7282407" y="4429844"/>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Transmitter</a:t>
              </a:r>
            </a:p>
          </p:txBody>
        </p:sp>
        <p:grpSp>
          <p:nvGrpSpPr>
            <p:cNvPr id="676" name="Shape 676"/>
            <p:cNvGrpSpPr/>
            <p:nvPr/>
          </p:nvGrpSpPr>
          <p:grpSpPr>
            <a:xfrm>
              <a:off x="351371" y="1239157"/>
              <a:ext cx="1672542" cy="810478"/>
              <a:chOff x="351371" y="1239157"/>
              <a:chExt cx="1672542" cy="810478"/>
            </a:xfrm>
          </p:grpSpPr>
          <p:sp>
            <p:nvSpPr>
              <p:cNvPr id="677" name="Shape 677"/>
              <p:cNvSpPr txBox="1"/>
              <p:nvPr/>
            </p:nvSpPr>
            <p:spPr>
              <a:xfrm>
                <a:off x="351371" y="1239157"/>
                <a:ext cx="1672542" cy="810478"/>
              </a:xfrm>
              <a:prstGeom prst="rect">
                <a:avLst/>
              </a:prstGeom>
              <a:noFill/>
              <a:ln>
                <a:noFill/>
              </a:ln>
            </p:spPr>
            <p:txBody>
              <a:bodyPr anchorCtr="0" anchor="t" bIns="45700" lIns="91425" rIns="91425" tIns="45700">
                <a:noAutofit/>
              </a:bodyPr>
              <a:lstStyle/>
              <a:p>
                <a:pPr indent="0" lvl="0" marL="0" marR="0" rtl="0" algn="ctr">
                  <a:lnSpc>
                    <a:spcPct val="150000"/>
                  </a:lnSpc>
                  <a:spcBef>
                    <a:spcPts val="0"/>
                  </a:spcBef>
                  <a:buSzPct val="25000"/>
                  <a:buNone/>
                </a:pPr>
                <a:r>
                  <a:rPr b="0" baseline="0" i="0" lang="en-US" sz="1600" u="none" cap="none" strike="noStrike">
                    <a:solidFill>
                      <a:schemeClr val="lt1"/>
                    </a:solidFill>
                    <a:latin typeface="Arial"/>
                    <a:ea typeface="Arial"/>
                    <a:cs typeface="Arial"/>
                    <a:sym typeface="Arial"/>
                  </a:rPr>
                  <a:t>Communication Line</a:t>
                </a:r>
              </a:p>
            </p:txBody>
          </p:sp>
          <p:cxnSp>
            <p:nvCxnSpPr>
              <p:cNvPr id="678" name="Shape 678"/>
              <p:cNvCxnSpPr/>
              <p:nvPr/>
            </p:nvCxnSpPr>
            <p:spPr>
              <a:xfrm>
                <a:off x="470427" y="1733103"/>
                <a:ext cx="1434434" cy="0"/>
              </a:xfrm>
              <a:prstGeom prst="straightConnector1">
                <a:avLst/>
              </a:prstGeom>
              <a:noFill/>
              <a:ln cap="flat" cmpd="sng" w="19050">
                <a:solidFill>
                  <a:schemeClr val="lt1"/>
                </a:solidFill>
                <a:prstDash val="solid"/>
                <a:round/>
                <a:headEnd len="med" w="med" type="none"/>
                <a:tailEnd len="lg" w="lg" type="stealth"/>
              </a:ln>
            </p:spPr>
          </p:cxnSp>
        </p:grpSp>
        <p:cxnSp>
          <p:nvCxnSpPr>
            <p:cNvPr id="679" name="Shape 679"/>
            <p:cNvCxnSpPr>
              <a:stCxn id="651" idx="2"/>
              <a:endCxn id="652" idx="0"/>
            </p:cNvCxnSpPr>
            <p:nvPr/>
          </p:nvCxnSpPr>
          <p:spPr>
            <a:xfrm>
              <a:off x="1293469" y="3697731"/>
              <a:ext cx="0" cy="410400"/>
            </a:xfrm>
            <a:prstGeom prst="straightConnector1">
              <a:avLst/>
            </a:prstGeom>
            <a:noFill/>
            <a:ln cap="flat" cmpd="sng" w="19050">
              <a:solidFill>
                <a:schemeClr val="lt1"/>
              </a:solidFill>
              <a:prstDash val="solid"/>
              <a:round/>
              <a:headEnd len="med" w="med" type="none"/>
              <a:tailEnd len="lg" w="lg" type="stealth"/>
            </a:ln>
          </p:spPr>
        </p:cxnSp>
        <p:cxnSp>
          <p:nvCxnSpPr>
            <p:cNvPr id="680" name="Shape 680"/>
            <p:cNvCxnSpPr>
              <a:stCxn id="657" idx="2"/>
              <a:endCxn id="662" idx="0"/>
            </p:cNvCxnSpPr>
            <p:nvPr/>
          </p:nvCxnSpPr>
          <p:spPr>
            <a:xfrm flipH="1">
              <a:off x="4156441" y="3001233"/>
              <a:ext cx="36900" cy="1001099"/>
            </a:xfrm>
            <a:prstGeom prst="straightConnector1">
              <a:avLst/>
            </a:prstGeom>
            <a:noFill/>
            <a:ln cap="flat" cmpd="sng" w="19050">
              <a:solidFill>
                <a:schemeClr val="lt1"/>
              </a:solidFill>
              <a:prstDash val="solid"/>
              <a:round/>
              <a:headEnd len="med" w="med" type="none"/>
              <a:tailEnd len="lg" w="lg" type="stealth"/>
            </a:ln>
          </p:spPr>
        </p:cxnSp>
        <p:cxnSp>
          <p:nvCxnSpPr>
            <p:cNvPr id="681" name="Shape 681"/>
            <p:cNvCxnSpPr>
              <a:endCxn id="663" idx="0"/>
            </p:cNvCxnSpPr>
            <p:nvPr/>
          </p:nvCxnSpPr>
          <p:spPr>
            <a:xfrm flipH="1">
              <a:off x="3401646" y="4386066"/>
              <a:ext cx="342000" cy="169200"/>
            </a:xfrm>
            <a:prstGeom prst="straightConnector1">
              <a:avLst/>
            </a:prstGeom>
            <a:noFill/>
            <a:ln cap="flat" cmpd="sng" w="19050">
              <a:solidFill>
                <a:schemeClr val="lt1"/>
              </a:solidFill>
              <a:prstDash val="solid"/>
              <a:round/>
              <a:headEnd len="med" w="med" type="none"/>
              <a:tailEnd len="lg" w="lg" type="stealth"/>
            </a:ln>
          </p:spPr>
        </p:cxnSp>
        <p:cxnSp>
          <p:nvCxnSpPr>
            <p:cNvPr id="682" name="Shape 682"/>
            <p:cNvCxnSpPr/>
            <p:nvPr/>
          </p:nvCxnSpPr>
          <p:spPr>
            <a:xfrm>
              <a:off x="3401646" y="5186342"/>
              <a:ext cx="341936" cy="842845"/>
            </a:xfrm>
            <a:prstGeom prst="straightConnector1">
              <a:avLst/>
            </a:prstGeom>
            <a:noFill/>
            <a:ln cap="flat" cmpd="sng" w="19050">
              <a:solidFill>
                <a:schemeClr val="lt1"/>
              </a:solidFill>
              <a:prstDash val="solid"/>
              <a:round/>
              <a:headEnd len="med" w="med" type="none"/>
              <a:tailEnd len="lg" w="lg" type="stealth"/>
            </a:ln>
          </p:spPr>
        </p:cxnSp>
        <p:cxnSp>
          <p:nvCxnSpPr>
            <p:cNvPr id="683" name="Shape 683"/>
            <p:cNvCxnSpPr>
              <a:stCxn id="659" idx="3"/>
              <a:endCxn id="671" idx="1"/>
            </p:cNvCxnSpPr>
            <p:nvPr/>
          </p:nvCxnSpPr>
          <p:spPr>
            <a:xfrm>
              <a:off x="5198683" y="2792130"/>
              <a:ext cx="1554600" cy="28200"/>
            </a:xfrm>
            <a:prstGeom prst="straightConnector1">
              <a:avLst/>
            </a:prstGeom>
            <a:noFill/>
            <a:ln cap="flat" cmpd="sng" w="19050">
              <a:solidFill>
                <a:schemeClr val="lt1"/>
              </a:solidFill>
              <a:prstDash val="solid"/>
              <a:round/>
              <a:headEnd len="med" w="med" type="none"/>
              <a:tailEnd len="lg" w="lg" type="stealth"/>
            </a:ln>
          </p:spPr>
        </p:cxnSp>
        <p:cxnSp>
          <p:nvCxnSpPr>
            <p:cNvPr id="684" name="Shape 684"/>
            <p:cNvCxnSpPr>
              <a:stCxn id="671" idx="2"/>
              <a:endCxn id="644" idx="0"/>
            </p:cNvCxnSpPr>
            <p:nvPr/>
          </p:nvCxnSpPr>
          <p:spPr>
            <a:xfrm flipH="1">
              <a:off x="7482222" y="2974127"/>
              <a:ext cx="1500" cy="413100"/>
            </a:xfrm>
            <a:prstGeom prst="straightConnector1">
              <a:avLst/>
            </a:prstGeom>
            <a:noFill/>
            <a:ln cap="flat" cmpd="sng" w="19050">
              <a:solidFill>
                <a:schemeClr val="lt1"/>
              </a:solidFill>
              <a:prstDash val="solid"/>
              <a:round/>
              <a:headEnd len="med" w="med" type="none"/>
              <a:tailEnd len="lg" w="lg" type="stealth"/>
            </a:ln>
          </p:spPr>
        </p:cxnSp>
        <p:cxnSp>
          <p:nvCxnSpPr>
            <p:cNvPr id="685" name="Shape 685"/>
            <p:cNvCxnSpPr>
              <a:stCxn id="643" idx="0"/>
            </p:cNvCxnSpPr>
            <p:nvPr/>
          </p:nvCxnSpPr>
          <p:spPr>
            <a:xfrm flipH="1" rot="10800000">
              <a:off x="6855657" y="3943246"/>
              <a:ext cx="208200" cy="356700"/>
            </a:xfrm>
            <a:prstGeom prst="straightConnector1">
              <a:avLst/>
            </a:prstGeom>
            <a:noFill/>
            <a:ln cap="flat" cmpd="sng" w="19050">
              <a:solidFill>
                <a:schemeClr val="lt1"/>
              </a:solidFill>
              <a:prstDash val="solid"/>
              <a:round/>
              <a:headEnd len="med" w="med" type="none"/>
              <a:tailEnd len="lg" w="lg" type="stealth"/>
            </a:ln>
          </p:spPr>
        </p:cxnSp>
        <p:cxnSp>
          <p:nvCxnSpPr>
            <p:cNvPr id="686" name="Shape 686"/>
            <p:cNvCxnSpPr>
              <a:endCxn id="674" idx="0"/>
            </p:cNvCxnSpPr>
            <p:nvPr/>
          </p:nvCxnSpPr>
          <p:spPr>
            <a:xfrm>
              <a:off x="7791405" y="3962457"/>
              <a:ext cx="226200" cy="343500"/>
            </a:xfrm>
            <a:prstGeom prst="straightConnector1">
              <a:avLst/>
            </a:prstGeom>
            <a:noFill/>
            <a:ln cap="flat" cmpd="sng" w="19050">
              <a:solidFill>
                <a:schemeClr val="lt1"/>
              </a:solidFill>
              <a:prstDash val="solid"/>
              <a:round/>
              <a:headEnd len="med" w="med" type="none"/>
              <a:tailEnd len="lg" w="lg" type="stealth"/>
            </a:ln>
          </p:spPr>
        </p:cxnSp>
        <p:cxnSp>
          <p:nvCxnSpPr>
            <p:cNvPr id="687" name="Shape 687"/>
            <p:cNvCxnSpPr>
              <a:stCxn id="674" idx="2"/>
            </p:cNvCxnSpPr>
            <p:nvPr/>
          </p:nvCxnSpPr>
          <p:spPr>
            <a:xfrm flipH="1">
              <a:off x="7791405" y="5106101"/>
              <a:ext cx="226200" cy="923100"/>
            </a:xfrm>
            <a:prstGeom prst="straightConnector1">
              <a:avLst/>
            </a:prstGeom>
            <a:noFill/>
            <a:ln cap="flat" cmpd="sng" w="19050">
              <a:solidFill>
                <a:schemeClr val="lt1"/>
              </a:solidFill>
              <a:prstDash val="solid"/>
              <a:round/>
              <a:headEnd len="med" w="med" type="none"/>
              <a:tailEnd len="lg" w="lg" type="stealth"/>
            </a:ln>
          </p:spPr>
        </p:cxnSp>
        <p:cxnSp>
          <p:nvCxnSpPr>
            <p:cNvPr id="688" name="Shape 688"/>
            <p:cNvCxnSpPr>
              <a:endCxn id="643" idx="2"/>
            </p:cNvCxnSpPr>
            <p:nvPr/>
          </p:nvCxnSpPr>
          <p:spPr>
            <a:xfrm rot="10800000">
              <a:off x="6855657" y="5100090"/>
              <a:ext cx="300900" cy="942300"/>
            </a:xfrm>
            <a:prstGeom prst="straightConnector1">
              <a:avLst/>
            </a:prstGeom>
            <a:noFill/>
            <a:ln cap="flat" cmpd="sng" w="19050">
              <a:solidFill>
                <a:schemeClr val="lt1"/>
              </a:solidFill>
              <a:prstDash val="solid"/>
              <a:round/>
              <a:headEnd len="med" w="med" type="none"/>
              <a:tailEnd len="lg" w="lg" type="stealth"/>
            </a:ln>
          </p:spPr>
        </p:cxnSp>
        <p:cxnSp>
          <p:nvCxnSpPr>
            <p:cNvPr id="689" name="Shape 689"/>
            <p:cNvCxnSpPr>
              <a:endCxn id="665" idx="1"/>
            </p:cNvCxnSpPr>
            <p:nvPr/>
          </p:nvCxnSpPr>
          <p:spPr>
            <a:xfrm>
              <a:off x="2023903" y="3649452"/>
              <a:ext cx="1402200" cy="520200"/>
            </a:xfrm>
            <a:prstGeom prst="straightConnector1">
              <a:avLst/>
            </a:prstGeom>
            <a:noFill/>
            <a:ln cap="flat" cmpd="sng" w="19050">
              <a:solidFill>
                <a:schemeClr val="lt1"/>
              </a:solidFill>
              <a:prstDash val="solid"/>
              <a:round/>
              <a:headEnd len="lg" w="lg" type="stealth"/>
              <a:tailEnd len="lg" w="lg" type="stealth"/>
            </a:ln>
          </p:spPr>
        </p:cxnSp>
        <p:cxnSp>
          <p:nvCxnSpPr>
            <p:cNvPr id="690" name="Shape 690"/>
            <p:cNvCxnSpPr/>
            <p:nvPr/>
          </p:nvCxnSpPr>
          <p:spPr>
            <a:xfrm flipH="1">
              <a:off x="4886995" y="3001233"/>
              <a:ext cx="1866281" cy="1001041"/>
            </a:xfrm>
            <a:prstGeom prst="straightConnector1">
              <a:avLst/>
            </a:prstGeom>
            <a:noFill/>
            <a:ln cap="flat" cmpd="sng" w="19050">
              <a:solidFill>
                <a:schemeClr val="lt1"/>
              </a:solidFill>
              <a:prstDash val="solid"/>
              <a:round/>
              <a:headEnd len="med" w="med" type="none"/>
              <a:tailEnd len="lg" w="lg" type="stealth"/>
            </a:ln>
          </p:spPr>
        </p:cxnSp>
        <p:cxnSp>
          <p:nvCxnSpPr>
            <p:cNvPr id="691" name="Shape 691"/>
            <p:cNvCxnSpPr>
              <a:endCxn id="664" idx="0"/>
            </p:cNvCxnSpPr>
            <p:nvPr/>
          </p:nvCxnSpPr>
          <p:spPr>
            <a:xfrm>
              <a:off x="4632667" y="4385946"/>
              <a:ext cx="349200" cy="403500"/>
            </a:xfrm>
            <a:prstGeom prst="straightConnector1">
              <a:avLst/>
            </a:prstGeom>
            <a:noFill/>
            <a:ln cap="flat" cmpd="sng" w="19050">
              <a:solidFill>
                <a:schemeClr val="lt1"/>
              </a:solidFill>
              <a:prstDash val="solid"/>
              <a:round/>
              <a:headEnd len="lg" w="lg" type="stealth"/>
              <a:tailEnd len="lg" w="lg" type="stealth"/>
            </a:ln>
          </p:spPr>
        </p:cxnSp>
        <p:cxnSp>
          <p:nvCxnSpPr>
            <p:cNvPr id="692" name="Shape 692"/>
            <p:cNvCxnSpPr>
              <a:stCxn id="664" idx="2"/>
            </p:cNvCxnSpPr>
            <p:nvPr/>
          </p:nvCxnSpPr>
          <p:spPr>
            <a:xfrm flipH="1">
              <a:off x="4447567" y="5173111"/>
              <a:ext cx="534300" cy="856200"/>
            </a:xfrm>
            <a:prstGeom prst="straightConnector1">
              <a:avLst/>
            </a:prstGeom>
            <a:noFill/>
            <a:ln cap="flat" cmpd="sng" w="19050">
              <a:solidFill>
                <a:schemeClr val="lt1"/>
              </a:solidFill>
              <a:prstDash val="solid"/>
              <a:round/>
              <a:headEnd len="lg" w="lg" type="stealth"/>
              <a:tailEnd len="lg" w="lg" type="stealth"/>
            </a:ln>
          </p:spPr>
        </p:cxnSp>
      </p:grpSp>
      <p:sp>
        <p:nvSpPr>
          <p:cNvPr id="693" name="Shape 693"/>
          <p:cNvSpPr/>
          <p:nvPr/>
        </p:nvSpPr>
        <p:spPr>
          <a:xfrm>
            <a:off x="149901" y="2024160"/>
            <a:ext cx="2281787" cy="3162181"/>
          </a:xfrm>
          <a:prstGeom prst="rect">
            <a:avLst/>
          </a:prstGeom>
          <a:noFill/>
          <a:ln cap="flat" cmpd="sng" w="1174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8" name="Shape 698"/>
        <p:cNvGrpSpPr/>
        <p:nvPr/>
      </p:nvGrpSpPr>
      <p:grpSpPr>
        <a:xfrm>
          <a:off x="0" y="0"/>
          <a:ext cx="0" cy="0"/>
          <a:chOff x="0" y="0"/>
          <a:chExt cx="0" cy="0"/>
        </a:xfrm>
      </p:grpSpPr>
      <p:cxnSp>
        <p:nvCxnSpPr>
          <p:cNvPr id="699" name="Shape 699"/>
          <p:cNvCxnSpPr/>
          <p:nvPr/>
        </p:nvCxnSpPr>
        <p:spPr>
          <a:xfrm>
            <a:off x="3577833" y="1239162"/>
            <a:ext cx="0" cy="4786272"/>
          </a:xfrm>
          <a:prstGeom prst="straightConnector1">
            <a:avLst/>
          </a:prstGeom>
          <a:noFill/>
          <a:ln cap="flat" cmpd="sng" w="19050">
            <a:solidFill>
              <a:schemeClr val="lt1"/>
            </a:solidFill>
            <a:prstDash val="solid"/>
            <a:round/>
            <a:headEnd len="med" w="med" type="none"/>
            <a:tailEnd len="med" w="med" type="none"/>
          </a:ln>
        </p:spPr>
      </p:cxnSp>
      <p:sp>
        <p:nvSpPr>
          <p:cNvPr id="700" name="Shape 700"/>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Demonstration Software</a:t>
            </a:r>
          </a:p>
        </p:txBody>
      </p:sp>
      <p:sp>
        <p:nvSpPr>
          <p:cNvPr id="701" name="Shape 701"/>
          <p:cNvSpPr/>
          <p:nvPr/>
        </p:nvSpPr>
        <p:spPr>
          <a:xfrm>
            <a:off x="1107433" y="2091089"/>
            <a:ext cx="2176129" cy="3934347"/>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02" name="Shape 702"/>
          <p:cNvSpPr/>
          <p:nvPr/>
        </p:nvSpPr>
        <p:spPr>
          <a:xfrm>
            <a:off x="3970312" y="2091089"/>
            <a:ext cx="2176129" cy="3934347"/>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03" name="Shape 703"/>
          <p:cNvSpPr/>
          <p:nvPr/>
        </p:nvSpPr>
        <p:spPr>
          <a:xfrm>
            <a:off x="6520650" y="2091089"/>
            <a:ext cx="2344565" cy="929372"/>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04" name="Shape 704"/>
          <p:cNvSpPr/>
          <p:nvPr/>
        </p:nvSpPr>
        <p:spPr>
          <a:xfrm>
            <a:off x="6520650" y="3637546"/>
            <a:ext cx="2344565" cy="929372"/>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05" name="Shape 705"/>
          <p:cNvSpPr/>
          <p:nvPr/>
        </p:nvSpPr>
        <p:spPr>
          <a:xfrm>
            <a:off x="6520650" y="5096062"/>
            <a:ext cx="2344565" cy="929372"/>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06" name="Shape 706"/>
          <p:cNvSpPr/>
          <p:nvPr/>
        </p:nvSpPr>
        <p:spPr>
          <a:xfrm>
            <a:off x="2880853" y="3640037"/>
            <a:ext cx="1533357" cy="648063"/>
          </a:xfrm>
          <a:prstGeom prst="right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07" name="Shape 707"/>
          <p:cNvSpPr/>
          <p:nvPr/>
        </p:nvSpPr>
        <p:spPr>
          <a:xfrm>
            <a:off x="5935960" y="2372400"/>
            <a:ext cx="766678" cy="446700"/>
          </a:xfrm>
          <a:prstGeom prst="right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08" name="Shape 708"/>
          <p:cNvSpPr/>
          <p:nvPr/>
        </p:nvSpPr>
        <p:spPr>
          <a:xfrm>
            <a:off x="5935960" y="3903358"/>
            <a:ext cx="766678" cy="446700"/>
          </a:xfrm>
          <a:prstGeom prst="right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09" name="Shape 709"/>
          <p:cNvSpPr/>
          <p:nvPr/>
        </p:nvSpPr>
        <p:spPr>
          <a:xfrm>
            <a:off x="5935960" y="5343898"/>
            <a:ext cx="766678" cy="446700"/>
          </a:xfrm>
          <a:prstGeom prst="right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10" name="Shape 710"/>
          <p:cNvSpPr/>
          <p:nvPr/>
        </p:nvSpPr>
        <p:spPr>
          <a:xfrm>
            <a:off x="187256" y="3637546"/>
            <a:ext cx="766678" cy="446700"/>
          </a:xfrm>
          <a:prstGeom prst="right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11" name="Shape 711"/>
          <p:cNvSpPr txBox="1"/>
          <p:nvPr/>
        </p:nvSpPr>
        <p:spPr>
          <a:xfrm>
            <a:off x="156281" y="4212773"/>
            <a:ext cx="766678" cy="646331"/>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Data Flow</a:t>
            </a:r>
          </a:p>
        </p:txBody>
      </p:sp>
      <p:sp>
        <p:nvSpPr>
          <p:cNvPr id="712" name="Shape 712"/>
          <p:cNvSpPr txBox="1"/>
          <p:nvPr/>
        </p:nvSpPr>
        <p:spPr>
          <a:xfrm>
            <a:off x="1532270" y="3624164"/>
            <a:ext cx="1023327" cy="646331"/>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Lidar</a:t>
            </a:r>
          </a:p>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System</a:t>
            </a:r>
          </a:p>
        </p:txBody>
      </p:sp>
      <p:sp>
        <p:nvSpPr>
          <p:cNvPr id="713" name="Shape 713"/>
          <p:cNvSpPr txBox="1"/>
          <p:nvPr/>
        </p:nvSpPr>
        <p:spPr>
          <a:xfrm>
            <a:off x="4565523" y="3700841"/>
            <a:ext cx="1023327" cy="646331"/>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Data Server</a:t>
            </a:r>
          </a:p>
        </p:txBody>
      </p:sp>
      <p:sp>
        <p:nvSpPr>
          <p:cNvPr id="714" name="Shape 714"/>
          <p:cNvSpPr txBox="1"/>
          <p:nvPr/>
        </p:nvSpPr>
        <p:spPr>
          <a:xfrm>
            <a:off x="6826546" y="2369266"/>
            <a:ext cx="1831502"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Web Visualizer</a:t>
            </a:r>
          </a:p>
        </p:txBody>
      </p:sp>
      <p:sp>
        <p:nvSpPr>
          <p:cNvPr id="715" name="Shape 715"/>
          <p:cNvSpPr txBox="1"/>
          <p:nvPr/>
        </p:nvSpPr>
        <p:spPr>
          <a:xfrm>
            <a:off x="6733617" y="3918767"/>
            <a:ext cx="2038670"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Native Visualizer</a:t>
            </a:r>
          </a:p>
        </p:txBody>
      </p:sp>
      <p:sp>
        <p:nvSpPr>
          <p:cNvPr id="716" name="Shape 716"/>
          <p:cNvSpPr txBox="1"/>
          <p:nvPr/>
        </p:nvSpPr>
        <p:spPr>
          <a:xfrm>
            <a:off x="6749106" y="5356257"/>
            <a:ext cx="2038670"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Android Visualizer</a:t>
            </a:r>
          </a:p>
        </p:txBody>
      </p:sp>
      <p:cxnSp>
        <p:nvCxnSpPr>
          <p:cNvPr id="717" name="Shape 717"/>
          <p:cNvCxnSpPr/>
          <p:nvPr/>
        </p:nvCxnSpPr>
        <p:spPr>
          <a:xfrm>
            <a:off x="457200" y="1781299"/>
            <a:ext cx="8408015" cy="0"/>
          </a:xfrm>
          <a:prstGeom prst="straightConnector1">
            <a:avLst/>
          </a:prstGeom>
          <a:noFill/>
          <a:ln cap="flat" cmpd="sng" w="19050">
            <a:solidFill>
              <a:schemeClr val="lt1"/>
            </a:solidFill>
            <a:prstDash val="solid"/>
            <a:round/>
            <a:headEnd len="med" w="med" type="none"/>
            <a:tailEnd len="med" w="med" type="none"/>
          </a:ln>
        </p:spPr>
      </p:cxnSp>
      <p:sp>
        <p:nvSpPr>
          <p:cNvPr id="718" name="Shape 718"/>
          <p:cNvSpPr txBox="1"/>
          <p:nvPr/>
        </p:nvSpPr>
        <p:spPr>
          <a:xfrm>
            <a:off x="938448" y="1316608"/>
            <a:ext cx="2329626"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lt1"/>
                </a:solidFill>
                <a:latin typeface="Arial"/>
                <a:ea typeface="Arial"/>
                <a:cs typeface="Arial"/>
                <a:sym typeface="Arial"/>
              </a:rPr>
              <a:t>Hardware</a:t>
            </a:r>
          </a:p>
        </p:txBody>
      </p:sp>
      <p:sp>
        <p:nvSpPr>
          <p:cNvPr id="719" name="Shape 719"/>
          <p:cNvSpPr txBox="1"/>
          <p:nvPr/>
        </p:nvSpPr>
        <p:spPr>
          <a:xfrm>
            <a:off x="5135819" y="1316608"/>
            <a:ext cx="2329626"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lt1"/>
                </a:solidFill>
                <a:latin typeface="Arial"/>
                <a:ea typeface="Arial"/>
                <a:cs typeface="Arial"/>
                <a:sym typeface="Arial"/>
              </a:rPr>
              <a:t>Demo Software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4" name="Shape 724"/>
        <p:cNvGrpSpPr/>
        <p:nvPr/>
      </p:nvGrpSpPr>
      <p:grpSpPr>
        <a:xfrm>
          <a:off x="0" y="0"/>
          <a:ext cx="0" cy="0"/>
          <a:chOff x="0" y="0"/>
          <a:chExt cx="0" cy="0"/>
        </a:xfrm>
      </p:grpSpPr>
      <p:sp>
        <p:nvSpPr>
          <p:cNvPr id="725" name="Shape 725"/>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Data Server</a:t>
            </a:r>
          </a:p>
        </p:txBody>
      </p:sp>
      <p:sp>
        <p:nvSpPr>
          <p:cNvPr id="726" name="Shape 726"/>
          <p:cNvSpPr txBox="1"/>
          <p:nvPr>
            <p:ph idx="1" type="body"/>
          </p:nvPr>
        </p:nvSpPr>
        <p:spPr>
          <a:xfrm>
            <a:off x="457200" y="1600200"/>
            <a:ext cx="7467600" cy="4525963"/>
          </a:xfrm>
          <a:prstGeom prst="rect">
            <a:avLst/>
          </a:prstGeom>
          <a:noFill/>
          <a:ln>
            <a:noFill/>
          </a:ln>
        </p:spPr>
        <p:txBody>
          <a:bodyPr anchorCtr="0" anchor="t" bIns="45700" lIns="91425" rIns="91425" tIns="45700">
            <a:noAutofit/>
          </a:bodyPr>
          <a:lstStyle/>
          <a:p>
            <a:pPr indent="-395224" lvl="0" marL="420624" marR="0" rtl="0" algn="l">
              <a:spcBef>
                <a:spcPts val="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Written in Nodejs</a:t>
            </a: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Communicates with Lidar System using USB VCP Driver</a:t>
            </a: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Serves data to other demonstration software and visualizers</a:t>
            </a: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Cross platform (Linux/Mac/Windows)</a:t>
            </a: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Sends data in SLIP frames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Goals, Specs, &amp; Constraints</a:t>
            </a:r>
          </a:p>
        </p:txBody>
      </p:sp>
      <p:sp>
        <p:nvSpPr>
          <p:cNvPr id="109" name="Shape 109"/>
          <p:cNvSpPr txBox="1"/>
          <p:nvPr>
            <p:ph idx="1" type="body"/>
          </p:nvPr>
        </p:nvSpPr>
        <p:spPr>
          <a:xfrm>
            <a:off x="457200" y="1282684"/>
            <a:ext cx="7467600" cy="5226379"/>
          </a:xfrm>
          <a:prstGeom prst="rect">
            <a:avLst/>
          </a:prstGeom>
          <a:noFill/>
          <a:ln>
            <a:noFill/>
          </a:ln>
        </p:spPr>
        <p:txBody>
          <a:bodyPr anchorCtr="0" anchor="t" bIns="45700" lIns="91425" rIns="91425" tIns="45700">
            <a:noAutofit/>
          </a:bodyPr>
          <a:lstStyle/>
          <a:p>
            <a:pPr indent="-11176" lvl="0" marL="36576" marR="0" rtl="0" algn="l">
              <a:lnSpc>
                <a:spcPct val="90000"/>
              </a:lnSpc>
              <a:spcBef>
                <a:spcPts val="0"/>
              </a:spcBef>
              <a:buClr>
                <a:schemeClr val="accent1"/>
              </a:buClr>
              <a:buSzPct val="25000"/>
              <a:buFont typeface="Noto Sans Symbols"/>
              <a:buNone/>
            </a:pPr>
            <a:r>
              <a:rPr b="0" baseline="0" i="0" lang="en-US" sz="2775" u="none" cap="none" strike="noStrike">
                <a:solidFill>
                  <a:schemeClr val="lt1"/>
                </a:solidFill>
                <a:latin typeface="Arial"/>
                <a:ea typeface="Arial"/>
                <a:cs typeface="Arial"/>
                <a:sym typeface="Arial"/>
              </a:rPr>
              <a:t>Goals:</a:t>
            </a:r>
          </a:p>
          <a:p>
            <a:pPr indent="-395224" lvl="0" marL="420624" marR="0" rtl="0" algn="l">
              <a:lnSpc>
                <a:spcPct val="90000"/>
              </a:lnSpc>
              <a:spcBef>
                <a:spcPts val="370"/>
              </a:spcBef>
              <a:buClr>
                <a:schemeClr val="accent1"/>
              </a:buClr>
              <a:buSzPct val="77894"/>
              <a:buFont typeface="Noto Sans Symbols"/>
              <a:buChar char="⦿"/>
            </a:pPr>
            <a:r>
              <a:rPr b="0" baseline="0" i="0" lang="en-US" sz="1850" u="none" cap="none" strike="noStrike">
                <a:solidFill>
                  <a:schemeClr val="lt1"/>
                </a:solidFill>
                <a:latin typeface="Arial"/>
                <a:ea typeface="Arial"/>
                <a:cs typeface="Arial"/>
                <a:sym typeface="Arial"/>
              </a:rPr>
              <a:t>Accurate</a:t>
            </a:r>
          </a:p>
          <a:p>
            <a:pPr indent="-395224" lvl="0" marL="420624" marR="0" rtl="0" algn="l">
              <a:lnSpc>
                <a:spcPct val="90000"/>
              </a:lnSpc>
              <a:spcBef>
                <a:spcPts val="370"/>
              </a:spcBef>
              <a:buClr>
                <a:schemeClr val="accent1"/>
              </a:buClr>
              <a:buSzPct val="77894"/>
              <a:buFont typeface="Noto Sans Symbols"/>
              <a:buChar char="⦿"/>
            </a:pPr>
            <a:r>
              <a:rPr b="0" baseline="0" i="0" lang="en-US" sz="1850" u="none" cap="none" strike="noStrike">
                <a:solidFill>
                  <a:schemeClr val="lt1"/>
                </a:solidFill>
                <a:latin typeface="Arial"/>
                <a:ea typeface="Arial"/>
                <a:cs typeface="Arial"/>
                <a:sym typeface="Arial"/>
              </a:rPr>
              <a:t>Reliable yet simplistic</a:t>
            </a:r>
          </a:p>
          <a:p>
            <a:pPr indent="-395224" lvl="0" marL="420624" marR="0" rtl="0" algn="l">
              <a:lnSpc>
                <a:spcPct val="90000"/>
              </a:lnSpc>
              <a:spcBef>
                <a:spcPts val="370"/>
              </a:spcBef>
              <a:buClr>
                <a:schemeClr val="accent1"/>
              </a:buClr>
              <a:buSzPct val="77894"/>
              <a:buFont typeface="Noto Sans Symbols"/>
              <a:buChar char="⦿"/>
            </a:pPr>
            <a:r>
              <a:rPr b="0" baseline="0" i="0" lang="en-US" sz="1850" u="none" cap="none" strike="noStrike">
                <a:solidFill>
                  <a:schemeClr val="lt1"/>
                </a:solidFill>
                <a:latin typeface="Arial"/>
                <a:ea typeface="Arial"/>
                <a:cs typeface="Arial"/>
                <a:sym typeface="Arial"/>
              </a:rPr>
              <a:t>Low cost</a:t>
            </a:r>
          </a:p>
          <a:p>
            <a:pPr indent="-11176" lvl="0" marL="36576" marR="0" rtl="0" algn="l">
              <a:lnSpc>
                <a:spcPct val="90000"/>
              </a:lnSpc>
              <a:spcBef>
                <a:spcPts val="370"/>
              </a:spcBef>
              <a:buClr>
                <a:schemeClr val="accent1"/>
              </a:buClr>
              <a:buFont typeface="Noto Sans Symbols"/>
              <a:buNone/>
            </a:pPr>
            <a:r>
              <a:t/>
            </a:r>
            <a:endParaRPr b="0" baseline="0" i="0" sz="1850" u="none" cap="none" strike="noStrike">
              <a:solidFill>
                <a:schemeClr val="lt1"/>
              </a:solidFill>
              <a:latin typeface="Arial"/>
              <a:ea typeface="Arial"/>
              <a:cs typeface="Arial"/>
              <a:sym typeface="Arial"/>
            </a:endParaRPr>
          </a:p>
          <a:p>
            <a:pPr indent="-11176" lvl="0" marL="36576" marR="0" rtl="0" algn="l">
              <a:lnSpc>
                <a:spcPct val="90000"/>
              </a:lnSpc>
              <a:spcBef>
                <a:spcPts val="518"/>
              </a:spcBef>
              <a:buClr>
                <a:schemeClr val="accent1"/>
              </a:buClr>
              <a:buSzPct val="25000"/>
              <a:buFont typeface="Noto Sans Symbols"/>
              <a:buNone/>
            </a:pPr>
            <a:r>
              <a:rPr b="0" baseline="0" i="0" lang="en-US" sz="2590" u="none" cap="none" strike="noStrike">
                <a:solidFill>
                  <a:schemeClr val="lt1"/>
                </a:solidFill>
                <a:latin typeface="Arial"/>
                <a:ea typeface="Arial"/>
                <a:cs typeface="Arial"/>
                <a:sym typeface="Arial"/>
              </a:rPr>
              <a:t>Specifications &amp; Requirements:</a:t>
            </a:r>
          </a:p>
          <a:p>
            <a:pPr indent="-395224" lvl="0" marL="420624" marR="0" rtl="0" algn="l">
              <a:lnSpc>
                <a:spcPct val="90000"/>
              </a:lnSpc>
              <a:spcBef>
                <a:spcPts val="370"/>
              </a:spcBef>
              <a:buClr>
                <a:schemeClr val="accent1"/>
              </a:buClr>
              <a:buSzPct val="77894"/>
              <a:buFont typeface="Noto Sans Symbols"/>
              <a:buChar char="⦿"/>
            </a:pPr>
            <a:r>
              <a:rPr b="0" baseline="0" i="0" lang="en-US" sz="1850" u="none" cap="none" strike="noStrike">
                <a:solidFill>
                  <a:schemeClr val="lt1"/>
                </a:solidFill>
                <a:latin typeface="Arial"/>
                <a:ea typeface="Arial"/>
                <a:cs typeface="Arial"/>
                <a:sym typeface="Arial"/>
              </a:rPr>
              <a:t>Minimum 1Hz scanning frequency</a:t>
            </a:r>
          </a:p>
          <a:p>
            <a:pPr indent="-395224" lvl="0" marL="420624" marR="0" rtl="0" algn="l">
              <a:lnSpc>
                <a:spcPct val="90000"/>
              </a:lnSpc>
              <a:spcBef>
                <a:spcPts val="370"/>
              </a:spcBef>
              <a:buClr>
                <a:schemeClr val="accent1"/>
              </a:buClr>
              <a:buSzPct val="77894"/>
              <a:buFont typeface="Noto Sans Symbols"/>
              <a:buChar char="⦿"/>
            </a:pPr>
            <a:r>
              <a:rPr b="0" baseline="0" i="0" lang="en-US" sz="1850" u="none" cap="none" strike="noStrike">
                <a:solidFill>
                  <a:schemeClr val="lt1"/>
                </a:solidFill>
                <a:latin typeface="Arial"/>
                <a:ea typeface="Arial"/>
                <a:cs typeface="Arial"/>
                <a:sym typeface="Arial"/>
              </a:rPr>
              <a:t>Minimum 100 points per scan</a:t>
            </a:r>
          </a:p>
          <a:p>
            <a:pPr indent="-395224" lvl="0" marL="420624" marR="0" rtl="0" algn="l">
              <a:lnSpc>
                <a:spcPct val="90000"/>
              </a:lnSpc>
              <a:spcBef>
                <a:spcPts val="370"/>
              </a:spcBef>
              <a:buClr>
                <a:schemeClr val="accent1"/>
              </a:buClr>
              <a:buSzPct val="77894"/>
              <a:buFont typeface="Noto Sans Symbols"/>
              <a:buChar char="⦿"/>
            </a:pPr>
            <a:r>
              <a:rPr b="0" baseline="0" i="0" lang="en-US" sz="1850" u="none" cap="none" strike="noStrike">
                <a:solidFill>
                  <a:schemeClr val="lt1"/>
                </a:solidFill>
                <a:latin typeface="Arial"/>
                <a:ea typeface="Arial"/>
                <a:cs typeface="Arial"/>
                <a:sym typeface="Arial"/>
              </a:rPr>
              <a:t>Range: 0.1 – 30 m</a:t>
            </a:r>
          </a:p>
          <a:p>
            <a:pPr indent="-395224" lvl="0" marL="420624" marR="0" rtl="0" algn="l">
              <a:lnSpc>
                <a:spcPct val="90000"/>
              </a:lnSpc>
              <a:spcBef>
                <a:spcPts val="370"/>
              </a:spcBef>
              <a:buClr>
                <a:schemeClr val="accent1"/>
              </a:buClr>
              <a:buSzPct val="77894"/>
              <a:buFont typeface="Noto Sans Symbols"/>
              <a:buChar char="⦿"/>
            </a:pPr>
            <a:r>
              <a:rPr b="0" baseline="0" i="0" lang="en-US" sz="1850" u="none" cap="none" strike="noStrike">
                <a:solidFill>
                  <a:schemeClr val="lt1"/>
                </a:solidFill>
                <a:latin typeface="Arial"/>
                <a:ea typeface="Arial"/>
                <a:cs typeface="Arial"/>
                <a:sym typeface="Arial"/>
              </a:rPr>
              <a:t>Field of View: &gt; 180°</a:t>
            </a:r>
          </a:p>
          <a:p>
            <a:pPr indent="-395224" lvl="0" marL="420624" marR="0" rtl="0" algn="l">
              <a:lnSpc>
                <a:spcPct val="90000"/>
              </a:lnSpc>
              <a:spcBef>
                <a:spcPts val="370"/>
              </a:spcBef>
              <a:buClr>
                <a:schemeClr val="accent1"/>
              </a:buClr>
              <a:buSzPct val="77894"/>
              <a:buFont typeface="Noto Sans Symbols"/>
              <a:buChar char="⦿"/>
            </a:pPr>
            <a:r>
              <a:rPr b="0" baseline="0" i="0" lang="en-US" sz="1850" u="none" cap="none" strike="noStrike">
                <a:solidFill>
                  <a:schemeClr val="lt1"/>
                </a:solidFill>
                <a:latin typeface="Arial"/>
                <a:ea typeface="Arial"/>
                <a:cs typeface="Arial"/>
                <a:sym typeface="Arial"/>
              </a:rPr>
              <a:t>Must work indoors</a:t>
            </a:r>
          </a:p>
          <a:p>
            <a:pPr indent="-11176" lvl="0" marL="36576" marR="0" rtl="0" algn="l">
              <a:lnSpc>
                <a:spcPct val="90000"/>
              </a:lnSpc>
              <a:spcBef>
                <a:spcPts val="370"/>
              </a:spcBef>
              <a:buClr>
                <a:schemeClr val="accent1"/>
              </a:buClr>
              <a:buFont typeface="Noto Sans Symbols"/>
              <a:buNone/>
            </a:pPr>
            <a:r>
              <a:t/>
            </a:r>
            <a:endParaRPr b="0" baseline="0" i="0" sz="1850" u="none" cap="none" strike="noStrike">
              <a:solidFill>
                <a:schemeClr val="lt1"/>
              </a:solidFill>
              <a:latin typeface="Arial"/>
              <a:ea typeface="Arial"/>
              <a:cs typeface="Arial"/>
              <a:sym typeface="Arial"/>
            </a:endParaRPr>
          </a:p>
          <a:p>
            <a:pPr indent="-11176" lvl="0" marL="36576" marR="0" rtl="0" algn="l">
              <a:lnSpc>
                <a:spcPct val="90000"/>
              </a:lnSpc>
              <a:spcBef>
                <a:spcPts val="518"/>
              </a:spcBef>
              <a:buClr>
                <a:schemeClr val="accent1"/>
              </a:buClr>
              <a:buSzPct val="25000"/>
              <a:buFont typeface="Noto Sans Symbols"/>
              <a:buNone/>
            </a:pPr>
            <a:r>
              <a:rPr b="0" baseline="0" i="0" lang="en-US" sz="2590" u="none" cap="none" strike="noStrike">
                <a:solidFill>
                  <a:schemeClr val="lt1"/>
                </a:solidFill>
                <a:latin typeface="Arial"/>
                <a:ea typeface="Arial"/>
                <a:cs typeface="Arial"/>
                <a:sym typeface="Arial"/>
              </a:rPr>
              <a:t>Constraints:</a:t>
            </a:r>
          </a:p>
          <a:p>
            <a:pPr indent="-395224" lvl="0" marL="420624" marR="0" rtl="0" algn="l">
              <a:lnSpc>
                <a:spcPct val="90000"/>
              </a:lnSpc>
              <a:spcBef>
                <a:spcPts val="370"/>
              </a:spcBef>
              <a:buClr>
                <a:schemeClr val="accent1"/>
              </a:buClr>
              <a:buSzPct val="77894"/>
              <a:buFont typeface="Noto Sans Symbols"/>
              <a:buChar char="⦿"/>
            </a:pPr>
            <a:r>
              <a:rPr b="0" baseline="0" i="0" lang="en-US" sz="1850" u="none" cap="none" strike="noStrike">
                <a:solidFill>
                  <a:schemeClr val="lt1"/>
                </a:solidFill>
                <a:latin typeface="Arial"/>
                <a:ea typeface="Arial"/>
                <a:cs typeface="Arial"/>
                <a:sym typeface="Arial"/>
              </a:rPr>
              <a:t>Financial</a:t>
            </a:r>
          </a:p>
          <a:p>
            <a:pPr indent="-395224" lvl="0" marL="420624" marR="0" rtl="0" algn="l">
              <a:lnSpc>
                <a:spcPct val="90000"/>
              </a:lnSpc>
              <a:spcBef>
                <a:spcPts val="333"/>
              </a:spcBef>
              <a:buClr>
                <a:schemeClr val="accent1"/>
              </a:buClr>
              <a:buSzPct val="78352"/>
              <a:buFont typeface="Noto Sans Symbols"/>
              <a:buChar char="⦿"/>
            </a:pPr>
            <a:r>
              <a:rPr b="0" baseline="0" i="0" lang="en-US" sz="1665" u="none" cap="none" strike="noStrike">
                <a:solidFill>
                  <a:schemeClr val="lt1"/>
                </a:solidFill>
                <a:latin typeface="Arial"/>
                <a:ea typeface="Arial"/>
                <a:cs typeface="Arial"/>
                <a:sym typeface="Arial"/>
              </a:rPr>
              <a:t>US-oriented ANSI Laser Safety Standard (ANSI Z136.1)</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1" name="Shape 731"/>
        <p:cNvGrpSpPr/>
        <p:nvPr/>
      </p:nvGrpSpPr>
      <p:grpSpPr>
        <a:xfrm>
          <a:off x="0" y="0"/>
          <a:ext cx="0" cy="0"/>
          <a:chOff x="0" y="0"/>
          <a:chExt cx="0" cy="0"/>
        </a:xfrm>
      </p:grpSpPr>
      <p:sp>
        <p:nvSpPr>
          <p:cNvPr id="732" name="Shape 732"/>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Web Visualizer</a:t>
            </a:r>
          </a:p>
        </p:txBody>
      </p:sp>
      <p:sp>
        <p:nvSpPr>
          <p:cNvPr id="733" name="Shape 733"/>
          <p:cNvSpPr txBox="1"/>
          <p:nvPr>
            <p:ph idx="1" type="body"/>
          </p:nvPr>
        </p:nvSpPr>
        <p:spPr>
          <a:xfrm>
            <a:off x="457200" y="1600200"/>
            <a:ext cx="5412927" cy="4525963"/>
          </a:xfrm>
          <a:prstGeom prst="rect">
            <a:avLst/>
          </a:prstGeom>
          <a:noFill/>
          <a:ln>
            <a:noFill/>
          </a:ln>
        </p:spPr>
        <p:txBody>
          <a:bodyPr anchorCtr="0" anchor="t" bIns="45700" lIns="91425" rIns="91425" tIns="45700">
            <a:noAutofit/>
          </a:bodyPr>
          <a:lstStyle/>
          <a:p>
            <a:pPr indent="-395224" lvl="0" marL="420624" marR="0" rtl="0" algn="l">
              <a:lnSpc>
                <a:spcPct val="80000"/>
              </a:lnSpc>
              <a:spcBef>
                <a:spcPts val="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Connects to data server</a:t>
            </a:r>
          </a:p>
          <a:p>
            <a:pPr indent="-11176" lvl="0" marL="36576" marR="0" rtl="0" algn="l">
              <a:lnSpc>
                <a:spcPct val="80000"/>
              </a:lnSpc>
              <a:spcBef>
                <a:spcPts val="510"/>
              </a:spcBef>
              <a:buClr>
                <a:schemeClr val="accent1"/>
              </a:buClr>
              <a:buFont typeface="Noto Sans Symbols"/>
              <a:buNone/>
            </a:pPr>
            <a:r>
              <a:t/>
            </a:r>
            <a:endParaRPr b="0" baseline="0" i="0" sz="2550" u="none" cap="none" strike="noStrike">
              <a:solidFill>
                <a:schemeClr val="lt1"/>
              </a:solidFill>
              <a:latin typeface="Arial"/>
              <a:ea typeface="Arial"/>
              <a:cs typeface="Arial"/>
              <a:sym typeface="Arial"/>
            </a:endParaRPr>
          </a:p>
          <a:p>
            <a:pPr indent="-395224" lvl="0" marL="420624" marR="0" rtl="0" algn="l">
              <a:lnSpc>
                <a:spcPct val="8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Runs in an internet brower</a:t>
            </a:r>
          </a:p>
          <a:p>
            <a:pPr indent="-11176" lvl="0" marL="36576" marR="0" rtl="0" algn="l">
              <a:lnSpc>
                <a:spcPct val="80000"/>
              </a:lnSpc>
              <a:spcBef>
                <a:spcPts val="510"/>
              </a:spcBef>
              <a:buClr>
                <a:schemeClr val="accent1"/>
              </a:buClr>
              <a:buFont typeface="Noto Sans Symbols"/>
              <a:buNone/>
            </a:pPr>
            <a:r>
              <a:t/>
            </a:r>
            <a:endParaRPr b="0" baseline="0" i="0" sz="2550" u="none" cap="none" strike="noStrike">
              <a:solidFill>
                <a:schemeClr val="lt1"/>
              </a:solidFill>
              <a:latin typeface="Arial"/>
              <a:ea typeface="Arial"/>
              <a:cs typeface="Arial"/>
              <a:sym typeface="Arial"/>
            </a:endParaRPr>
          </a:p>
          <a:p>
            <a:pPr indent="-395224" lvl="0" marL="420624" marR="0" rtl="0" algn="l">
              <a:lnSpc>
                <a:spcPct val="8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Multiple users can access the Lidar data at the same time</a:t>
            </a:r>
          </a:p>
          <a:p>
            <a:pPr indent="-11176" lvl="0" marL="36576" marR="0" rtl="0" algn="l">
              <a:lnSpc>
                <a:spcPct val="80000"/>
              </a:lnSpc>
              <a:spcBef>
                <a:spcPts val="510"/>
              </a:spcBef>
              <a:buClr>
                <a:schemeClr val="accent1"/>
              </a:buClr>
              <a:buFont typeface="Noto Sans Symbols"/>
              <a:buNone/>
            </a:pPr>
            <a:r>
              <a:t/>
            </a:r>
            <a:endParaRPr b="0" baseline="0" i="0" sz="2550" u="none" cap="none" strike="noStrike">
              <a:solidFill>
                <a:schemeClr val="lt1"/>
              </a:solidFill>
              <a:latin typeface="Arial"/>
              <a:ea typeface="Arial"/>
              <a:cs typeface="Arial"/>
              <a:sym typeface="Arial"/>
            </a:endParaRPr>
          </a:p>
          <a:p>
            <a:pPr indent="-395224" lvl="0" marL="420624" marR="0" rtl="0" algn="l">
              <a:lnSpc>
                <a:spcPct val="8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Renders data in realtime</a:t>
            </a:r>
          </a:p>
          <a:p>
            <a:pPr indent="-11176" lvl="0" marL="36576" marR="0" rtl="0" algn="l">
              <a:lnSpc>
                <a:spcPct val="80000"/>
              </a:lnSpc>
              <a:spcBef>
                <a:spcPts val="510"/>
              </a:spcBef>
              <a:buClr>
                <a:schemeClr val="accent1"/>
              </a:buClr>
              <a:buFont typeface="Noto Sans Symbols"/>
              <a:buNone/>
            </a:pPr>
            <a:r>
              <a:t/>
            </a:r>
            <a:endParaRPr b="0" baseline="0" i="0" sz="2550" u="none" cap="none" strike="noStrike">
              <a:solidFill>
                <a:schemeClr val="lt1"/>
              </a:solidFill>
              <a:latin typeface="Arial"/>
              <a:ea typeface="Arial"/>
              <a:cs typeface="Arial"/>
              <a:sym typeface="Arial"/>
            </a:endParaRPr>
          </a:p>
          <a:p>
            <a:pPr indent="-395224" lvl="0" marL="420624" marR="0" rtl="0" algn="l">
              <a:lnSpc>
                <a:spcPct val="8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Old data points change from green to red as they age</a:t>
            </a:r>
          </a:p>
        </p:txBody>
      </p:sp>
      <p:pic>
        <p:nvPicPr>
          <p:cNvPr id="734" name="Shape 734"/>
          <p:cNvPicPr preferRelativeResize="0"/>
          <p:nvPr/>
        </p:nvPicPr>
        <p:blipFill rotWithShape="1">
          <a:blip r:embed="rId3">
            <a:alphaModFix/>
          </a:blip>
          <a:srcRect b="0" l="17614" r="27044" t="0"/>
          <a:stretch/>
        </p:blipFill>
        <p:spPr>
          <a:xfrm>
            <a:off x="5747000" y="2146613"/>
            <a:ext cx="3181900" cy="29906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8" name="Shape 738"/>
        <p:cNvGrpSpPr/>
        <p:nvPr/>
      </p:nvGrpSpPr>
      <p:grpSpPr>
        <a:xfrm>
          <a:off x="0" y="0"/>
          <a:ext cx="0" cy="0"/>
          <a:chOff x="0" y="0"/>
          <a:chExt cx="0" cy="0"/>
        </a:xfrm>
      </p:grpSpPr>
      <p:sp>
        <p:nvSpPr>
          <p:cNvPr id="739" name="Shape 739"/>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Web Client</a:t>
            </a:r>
          </a:p>
        </p:txBody>
      </p:sp>
      <p:sp>
        <p:nvSpPr>
          <p:cNvPr id="740" name="Shape 740"/>
          <p:cNvSpPr txBox="1"/>
          <p:nvPr>
            <p:ph idx="1" type="body"/>
          </p:nvPr>
        </p:nvSpPr>
        <p:spPr>
          <a:xfrm>
            <a:off x="457200" y="1600200"/>
            <a:ext cx="7467600" cy="4525963"/>
          </a:xfrm>
          <a:prstGeom prst="rect">
            <a:avLst/>
          </a:prstGeom>
          <a:noFill/>
          <a:ln>
            <a:noFill/>
          </a:ln>
        </p:spPr>
        <p:txBody>
          <a:bodyPr anchorCtr="0" anchor="t" bIns="45700" lIns="91425" rIns="91425" tIns="45700">
            <a:noAutofit/>
          </a:bodyPr>
          <a:lstStyle/>
          <a:p>
            <a:pPr indent="-395224" lvl="0" marL="420624" marR="0" rtl="0" algn="l">
              <a:spcBef>
                <a:spcPts val="0"/>
              </a:spcBef>
              <a:buClr>
                <a:schemeClr val="accent1"/>
              </a:buClr>
              <a:buSzPct val="80000"/>
              <a:buFont typeface="Noto Sans Symbols"/>
              <a:buChar char="⦿"/>
            </a:pPr>
            <a:r>
              <a:rPr b="0" baseline="0" i="0" lang="en-US" sz="3000" u="sng" cap="none" strike="noStrike">
                <a:solidFill>
                  <a:schemeClr val="hlink"/>
                </a:solidFill>
                <a:latin typeface="Arial"/>
                <a:ea typeface="Arial"/>
                <a:cs typeface="Arial"/>
                <a:sym typeface="Arial"/>
                <a:hlinkClick r:id="rId3"/>
              </a:rPr>
              <a:t>Live Data Visualizer/</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5" name="Shape 745"/>
        <p:cNvGrpSpPr/>
        <p:nvPr/>
      </p:nvGrpSpPr>
      <p:grpSpPr>
        <a:xfrm>
          <a:off x="0" y="0"/>
          <a:ext cx="0" cy="0"/>
          <a:chOff x="0" y="0"/>
          <a:chExt cx="0" cy="0"/>
        </a:xfrm>
      </p:grpSpPr>
      <p:sp>
        <p:nvSpPr>
          <p:cNvPr id="746" name="Shape 746"/>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Firmware Design</a:t>
            </a:r>
          </a:p>
        </p:txBody>
      </p:sp>
      <p:sp>
        <p:nvSpPr>
          <p:cNvPr id="747" name="Shape 747"/>
          <p:cNvSpPr txBox="1"/>
          <p:nvPr>
            <p:ph idx="1" type="body"/>
          </p:nvPr>
        </p:nvSpPr>
        <p:spPr>
          <a:xfrm>
            <a:off x="457200" y="1755094"/>
            <a:ext cx="3647242" cy="4525963"/>
          </a:xfrm>
          <a:prstGeom prst="rect">
            <a:avLst/>
          </a:prstGeom>
          <a:noFill/>
          <a:ln>
            <a:noFill/>
          </a:ln>
        </p:spPr>
        <p:txBody>
          <a:bodyPr anchorCtr="0" anchor="t" bIns="45700" lIns="91425" rIns="91425" tIns="45700">
            <a:noAutofit/>
          </a:bodyPr>
          <a:lstStyle/>
          <a:p>
            <a:pPr indent="-242823" lvl="0" marL="420624" marR="0" rtl="0" algn="l">
              <a:spcBef>
                <a:spcPts val="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OAL – Operating System Abstraction Layer</a:t>
            </a:r>
          </a:p>
          <a:p>
            <a:pPr indent="-11176" lvl="0" marL="36576" marR="0" rtl="0" algn="l">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a:p>
            <a:pPr indent="-395224" lvl="0" marL="420624" marR="0" rtl="0" algn="l">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HAL – Hardware Abstraction Layer</a:t>
            </a:r>
          </a:p>
          <a:p>
            <a:pPr indent="-11176" lvl="0" marL="36576" marR="0" rtl="0" algn="l">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p:txBody>
      </p:sp>
      <p:sp>
        <p:nvSpPr>
          <p:cNvPr id="748" name="Shape 748"/>
          <p:cNvSpPr/>
          <p:nvPr/>
        </p:nvSpPr>
        <p:spPr>
          <a:xfrm>
            <a:off x="4331476" y="5085353"/>
            <a:ext cx="4466484" cy="1404772"/>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49" name="Shape 749"/>
          <p:cNvSpPr/>
          <p:nvPr/>
        </p:nvSpPr>
        <p:spPr>
          <a:xfrm>
            <a:off x="4331476" y="1396345"/>
            <a:ext cx="4466484" cy="1404772"/>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50" name="Shape 750"/>
          <p:cNvSpPr/>
          <p:nvPr/>
        </p:nvSpPr>
        <p:spPr>
          <a:xfrm>
            <a:off x="4331476" y="3332539"/>
            <a:ext cx="1941351" cy="1128455"/>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51" name="Shape 751"/>
          <p:cNvSpPr/>
          <p:nvPr/>
        </p:nvSpPr>
        <p:spPr>
          <a:xfrm>
            <a:off x="6856610" y="3332539"/>
            <a:ext cx="1941351" cy="1128455"/>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52" name="Shape 752"/>
          <p:cNvSpPr/>
          <p:nvPr/>
        </p:nvSpPr>
        <p:spPr>
          <a:xfrm>
            <a:off x="5111187" y="2509310"/>
            <a:ext cx="588561" cy="1130737"/>
          </a:xfrm>
          <a:prstGeom prst="upDown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53" name="Shape 753"/>
          <p:cNvSpPr/>
          <p:nvPr/>
        </p:nvSpPr>
        <p:spPr>
          <a:xfrm>
            <a:off x="7630518" y="2509310"/>
            <a:ext cx="588561" cy="1130737"/>
          </a:xfrm>
          <a:prstGeom prst="upDown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54" name="Shape 754"/>
          <p:cNvSpPr/>
          <p:nvPr/>
        </p:nvSpPr>
        <p:spPr>
          <a:xfrm>
            <a:off x="5111187" y="4226155"/>
            <a:ext cx="588561" cy="1130737"/>
          </a:xfrm>
          <a:prstGeom prst="upDown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55" name="Shape 755"/>
          <p:cNvSpPr/>
          <p:nvPr/>
        </p:nvSpPr>
        <p:spPr>
          <a:xfrm>
            <a:off x="7630518" y="4226155"/>
            <a:ext cx="588561" cy="1130737"/>
          </a:xfrm>
          <a:prstGeom prst="upDown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56" name="Shape 756"/>
          <p:cNvSpPr/>
          <p:nvPr/>
        </p:nvSpPr>
        <p:spPr>
          <a:xfrm>
            <a:off x="6040500" y="3717494"/>
            <a:ext cx="1037726" cy="431211"/>
          </a:xfrm>
          <a:prstGeom prst="leftRightArrow">
            <a:avLst>
              <a:gd fmla="val 50000" name="adj1"/>
              <a:gd fmla="val 50000" name="adj2"/>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757" name="Shape 757"/>
          <p:cNvSpPr txBox="1"/>
          <p:nvPr/>
        </p:nvSpPr>
        <p:spPr>
          <a:xfrm>
            <a:off x="5297053" y="1858750"/>
            <a:ext cx="2627746"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Application Layer</a:t>
            </a:r>
          </a:p>
        </p:txBody>
      </p:sp>
      <p:sp>
        <p:nvSpPr>
          <p:cNvPr id="758" name="Shape 758"/>
          <p:cNvSpPr txBox="1"/>
          <p:nvPr/>
        </p:nvSpPr>
        <p:spPr>
          <a:xfrm>
            <a:off x="5297053" y="5713153"/>
            <a:ext cx="2627746"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HAL</a:t>
            </a:r>
          </a:p>
        </p:txBody>
      </p:sp>
      <p:sp>
        <p:nvSpPr>
          <p:cNvPr id="759" name="Shape 759"/>
          <p:cNvSpPr txBox="1"/>
          <p:nvPr/>
        </p:nvSpPr>
        <p:spPr>
          <a:xfrm>
            <a:off x="4863376" y="3717494"/>
            <a:ext cx="944795"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OAL</a:t>
            </a:r>
          </a:p>
        </p:txBody>
      </p:sp>
      <p:sp>
        <p:nvSpPr>
          <p:cNvPr id="760" name="Shape 760"/>
          <p:cNvSpPr txBox="1"/>
          <p:nvPr/>
        </p:nvSpPr>
        <p:spPr>
          <a:xfrm>
            <a:off x="7124690" y="3717494"/>
            <a:ext cx="1548846"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Driver Layer</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5" name="Shape 765"/>
        <p:cNvGrpSpPr/>
        <p:nvPr/>
      </p:nvGrpSpPr>
      <p:grpSpPr>
        <a:xfrm>
          <a:off x="0" y="0"/>
          <a:ext cx="0" cy="0"/>
          <a:chOff x="0" y="0"/>
          <a:chExt cx="0" cy="0"/>
        </a:xfrm>
      </p:grpSpPr>
      <p:sp>
        <p:nvSpPr>
          <p:cNvPr id="766" name="Shape 766"/>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Middleware</a:t>
            </a:r>
          </a:p>
        </p:txBody>
      </p:sp>
      <p:sp>
        <p:nvSpPr>
          <p:cNvPr id="767" name="Shape 767"/>
          <p:cNvSpPr txBox="1"/>
          <p:nvPr>
            <p:ph idx="1" type="body"/>
          </p:nvPr>
        </p:nvSpPr>
        <p:spPr>
          <a:xfrm>
            <a:off x="457200" y="1600200"/>
            <a:ext cx="7467600" cy="4525963"/>
          </a:xfrm>
          <a:prstGeom prst="rect">
            <a:avLst/>
          </a:prstGeom>
          <a:noFill/>
          <a:ln>
            <a:noFill/>
          </a:ln>
        </p:spPr>
        <p:txBody>
          <a:bodyPr anchorCtr="0" anchor="t" bIns="45700" lIns="91425" rIns="91425" tIns="45700">
            <a:noAutofit/>
          </a:bodyPr>
          <a:lstStyle/>
          <a:p>
            <a:pPr indent="-395224" lvl="0" marL="420624" marR="0" rtl="0" algn="l">
              <a:lnSpc>
                <a:spcPct val="80000"/>
              </a:lnSpc>
              <a:spcBef>
                <a:spcPts val="0"/>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CMSIS – Cotex Microcontroller Software Interface Standard</a:t>
            </a:r>
          </a:p>
          <a:p>
            <a:pPr indent="-11176" lvl="0" marL="36576" marR="0" rtl="0" algn="l">
              <a:lnSpc>
                <a:spcPct val="80000"/>
              </a:lnSpc>
              <a:spcBef>
                <a:spcPts val="465"/>
              </a:spcBef>
              <a:buClr>
                <a:schemeClr val="accent1"/>
              </a:buClr>
              <a:buFont typeface="Noto Sans Symbols"/>
              <a:buNone/>
            </a:pPr>
            <a:r>
              <a:t/>
            </a:r>
            <a:endParaRPr b="0" baseline="0" i="0" sz="2325" u="none" cap="none" strike="noStrike">
              <a:solidFill>
                <a:schemeClr val="lt1"/>
              </a:solidFill>
              <a:latin typeface="Arial"/>
              <a:ea typeface="Arial"/>
              <a:cs typeface="Arial"/>
              <a:sym typeface="Arial"/>
            </a:endParaRP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FreeRTOS – RTOS used for creation and sunchronization</a:t>
            </a:r>
          </a:p>
          <a:p>
            <a:pPr indent="-11176" lvl="0" marL="36576" marR="0" rtl="0" algn="l">
              <a:lnSpc>
                <a:spcPct val="80000"/>
              </a:lnSpc>
              <a:spcBef>
                <a:spcPts val="465"/>
              </a:spcBef>
              <a:buClr>
                <a:schemeClr val="accent1"/>
              </a:buClr>
              <a:buFont typeface="Noto Sans Symbols"/>
              <a:buNone/>
            </a:pPr>
            <a:r>
              <a:t/>
            </a:r>
            <a:endParaRPr b="0" baseline="0" i="0" sz="2325" u="none" cap="none" strike="noStrike">
              <a:solidFill>
                <a:schemeClr val="lt1"/>
              </a:solidFill>
              <a:latin typeface="Arial"/>
              <a:ea typeface="Arial"/>
              <a:cs typeface="Arial"/>
              <a:sym typeface="Arial"/>
            </a:endParaRP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STMCubeF4 – Library provided by STMicroelectronics to access STM32F427XX microcontroller peripherals</a:t>
            </a:r>
          </a:p>
          <a:p>
            <a:pPr indent="-11176" lvl="0" marL="36576" marR="0" rtl="0" algn="l">
              <a:lnSpc>
                <a:spcPct val="80000"/>
              </a:lnSpc>
              <a:spcBef>
                <a:spcPts val="465"/>
              </a:spcBef>
              <a:buClr>
                <a:schemeClr val="accent1"/>
              </a:buClr>
              <a:buFont typeface="Noto Sans Symbols"/>
              <a:buNone/>
            </a:pPr>
            <a:r>
              <a:t/>
            </a:r>
            <a:endParaRPr b="0" baseline="0" i="0" sz="2325" u="none" cap="none" strike="noStrike">
              <a:solidFill>
                <a:schemeClr val="lt1"/>
              </a:solidFill>
              <a:latin typeface="Arial"/>
              <a:ea typeface="Arial"/>
              <a:cs typeface="Arial"/>
              <a:sym typeface="Arial"/>
            </a:endParaRPr>
          </a:p>
          <a:p>
            <a:pPr indent="-395224" lvl="0" marL="420624" marR="0" rtl="0" algn="l">
              <a:lnSpc>
                <a:spcPct val="80000"/>
              </a:lnSpc>
              <a:spcBef>
                <a:spcPts val="465"/>
              </a:spcBef>
              <a:buClr>
                <a:schemeClr val="accent1"/>
              </a:buClr>
              <a:buSzPct val="80869"/>
              <a:buFont typeface="Noto Sans Symbols"/>
              <a:buChar char="⦿"/>
            </a:pPr>
            <a:r>
              <a:rPr b="0" baseline="0" i="0" lang="en-US" sz="2325" u="none" cap="none" strike="noStrike">
                <a:solidFill>
                  <a:schemeClr val="lt1"/>
                </a:solidFill>
                <a:latin typeface="Arial"/>
                <a:ea typeface="Arial"/>
                <a:cs typeface="Arial"/>
                <a:sym typeface="Arial"/>
              </a:rPr>
              <a:t>STM32 USB Device Library – Library written by STMicroelectronics for implementing USB stack and implementing the VCP device class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2" name="Shape 772"/>
        <p:cNvGrpSpPr/>
        <p:nvPr/>
      </p:nvGrpSpPr>
      <p:grpSpPr>
        <a:xfrm>
          <a:off x="0" y="0"/>
          <a:ext cx="0" cy="0"/>
          <a:chOff x="0" y="0"/>
          <a:chExt cx="0" cy="0"/>
        </a:xfrm>
      </p:grpSpPr>
      <p:sp>
        <p:nvSpPr>
          <p:cNvPr id="773" name="Shape 773"/>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Firmware Development</a:t>
            </a:r>
          </a:p>
        </p:txBody>
      </p:sp>
      <p:sp>
        <p:nvSpPr>
          <p:cNvPr id="774" name="Shape 774"/>
          <p:cNvSpPr txBox="1"/>
          <p:nvPr>
            <p:ph idx="1" type="body"/>
          </p:nvPr>
        </p:nvSpPr>
        <p:spPr>
          <a:xfrm>
            <a:off x="457200" y="1600200"/>
            <a:ext cx="7467600" cy="4525963"/>
          </a:xfrm>
          <a:prstGeom prst="rect">
            <a:avLst/>
          </a:prstGeom>
          <a:noFill/>
          <a:ln>
            <a:noFill/>
          </a:ln>
        </p:spPr>
        <p:txBody>
          <a:bodyPr anchorCtr="0" anchor="t" bIns="45700" lIns="91425" rIns="91425" tIns="45700">
            <a:noAutofit/>
          </a:bodyPr>
          <a:lstStyle/>
          <a:p>
            <a:pPr indent="-395224" lvl="0" marL="420624" marR="0" rtl="0" algn="l">
              <a:lnSpc>
                <a:spcPct val="90000"/>
              </a:lnSpc>
              <a:spcBef>
                <a:spcPts val="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Eclipse IDE w/ GNU-ARM plugin</a:t>
            </a:r>
          </a:p>
          <a:p>
            <a:pPr indent="-242823" lvl="0" marL="420624" marR="0" rtl="0" algn="l">
              <a:lnSpc>
                <a:spcPct val="90000"/>
              </a:lnSpc>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a:p>
            <a:pPr indent="-395224" lvl="0" marL="420624" marR="0" rtl="0" algn="l">
              <a:lnSpc>
                <a:spcPct val="90000"/>
              </a:lnSpc>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GIT Version Control</a:t>
            </a:r>
          </a:p>
          <a:p>
            <a:pPr indent="-242823" lvl="0" marL="420624" marR="0" rtl="0" algn="l">
              <a:lnSpc>
                <a:spcPct val="90000"/>
              </a:lnSpc>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a:p>
            <a:pPr indent="-395224" lvl="0" marL="420624" marR="0" rtl="0" algn="l">
              <a:lnSpc>
                <a:spcPct val="90000"/>
              </a:lnSpc>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Gcc-arm-none-eabi toolchain</a:t>
            </a:r>
          </a:p>
          <a:p>
            <a:pPr indent="-242823" lvl="0" marL="420624" marR="0" rtl="0" algn="l">
              <a:lnSpc>
                <a:spcPct val="90000"/>
              </a:lnSpc>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a:p>
            <a:pPr indent="-395224" lvl="0" marL="420624" marR="0" rtl="0" algn="l">
              <a:lnSpc>
                <a:spcPct val="90000"/>
              </a:lnSpc>
              <a:spcBef>
                <a:spcPts val="600"/>
              </a:spcBef>
              <a:buClr>
                <a:schemeClr val="accent1"/>
              </a:buClr>
              <a:buSzPct val="80000"/>
              <a:buFont typeface="Noto Sans Symbols"/>
              <a:buChar char="⦿"/>
            </a:pPr>
            <a:r>
              <a:rPr b="0" baseline="0" i="0" lang="en-US" sz="3000" u="none" cap="none" strike="noStrike">
                <a:solidFill>
                  <a:schemeClr val="lt1"/>
                </a:solidFill>
                <a:latin typeface="Arial"/>
                <a:ea typeface="Arial"/>
                <a:cs typeface="Arial"/>
                <a:sym typeface="Arial"/>
              </a:rPr>
              <a:t>Cross compiled on linux then uploaded using jlink debugger through SWD port on the STM32F427XX</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9" name="Shape 779"/>
        <p:cNvGrpSpPr/>
        <p:nvPr/>
      </p:nvGrpSpPr>
      <p:grpSpPr>
        <a:xfrm>
          <a:off x="0" y="0"/>
          <a:ext cx="0" cy="0"/>
          <a:chOff x="0" y="0"/>
          <a:chExt cx="0" cy="0"/>
        </a:xfrm>
      </p:grpSpPr>
      <p:sp>
        <p:nvSpPr>
          <p:cNvPr id="780" name="Shape 780"/>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PCB Development</a:t>
            </a:r>
          </a:p>
        </p:txBody>
      </p:sp>
      <p:pic>
        <p:nvPicPr>
          <p:cNvPr id="781" name="Shape 781"/>
          <p:cNvPicPr preferRelativeResize="0"/>
          <p:nvPr/>
        </p:nvPicPr>
        <p:blipFill rotWithShape="1">
          <a:blip r:embed="rId3">
            <a:alphaModFix/>
          </a:blip>
          <a:srcRect b="0" l="0" r="0" t="0"/>
          <a:stretch/>
        </p:blipFill>
        <p:spPr>
          <a:xfrm>
            <a:off x="457200" y="1417637"/>
            <a:ext cx="7116115" cy="4001029"/>
          </a:xfrm>
          <a:prstGeom prst="rect">
            <a:avLst/>
          </a:prstGeom>
          <a:noFill/>
          <a:ln>
            <a:noFill/>
          </a:ln>
        </p:spPr>
      </p:pic>
      <p:pic>
        <p:nvPicPr>
          <p:cNvPr id="782" name="Shape 782"/>
          <p:cNvPicPr preferRelativeResize="0"/>
          <p:nvPr/>
        </p:nvPicPr>
        <p:blipFill rotWithShape="1">
          <a:blip r:embed="rId4">
            <a:alphaModFix/>
          </a:blip>
          <a:srcRect b="0" l="0" r="0" t="0"/>
          <a:stretch/>
        </p:blipFill>
        <p:spPr>
          <a:xfrm>
            <a:off x="4211930" y="5118794"/>
            <a:ext cx="4727693" cy="1598093"/>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7" name="Shape 787"/>
        <p:cNvGrpSpPr/>
        <p:nvPr/>
      </p:nvGrpSpPr>
      <p:grpSpPr>
        <a:xfrm>
          <a:off x="0" y="0"/>
          <a:ext cx="0" cy="0"/>
          <a:chOff x="0" y="0"/>
          <a:chExt cx="0" cy="0"/>
        </a:xfrm>
      </p:grpSpPr>
      <p:sp>
        <p:nvSpPr>
          <p:cNvPr id="788" name="Shape 788"/>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Range Finder Testing</a:t>
            </a:r>
          </a:p>
        </p:txBody>
      </p:sp>
      <p:graphicFrame>
        <p:nvGraphicFramePr>
          <p:cNvPr id="789" name="Shape 789"/>
          <p:cNvGraphicFramePr/>
          <p:nvPr/>
        </p:nvGraphicFramePr>
        <p:xfrm>
          <a:off x="1904999" y="1524000"/>
          <a:ext cx="3000000" cy="3000000"/>
        </p:xfrm>
        <a:graphic>
          <a:graphicData uri="http://schemas.openxmlformats.org/drawingml/2006/table">
            <a:tbl>
              <a:tblPr bandRow="1" firstRow="1">
                <a:noFill/>
                <a:tableStyleId>{4E793EED-B1F4-4EA1-8C7E-8DC2D12D9C83}</a:tableStyleId>
              </a:tblPr>
              <a:tblGrid>
                <a:gridCol w="2674050"/>
                <a:gridCol w="2674050"/>
              </a:tblGrid>
              <a:tr h="391975">
                <a:tc>
                  <a:txBody>
                    <a:bodyPr>
                      <a:noAutofit/>
                    </a:bodyPr>
                    <a:lstStyle/>
                    <a:p>
                      <a:pPr indent="0" lvl="0" marL="0" marR="0" rtl="0" algn="ctr">
                        <a:spcBef>
                          <a:spcPts val="0"/>
                        </a:spcBef>
                        <a:buSzPct val="25000"/>
                        <a:buNone/>
                      </a:pPr>
                      <a:r>
                        <a:rPr baseline="0" lang="en-US" sz="1800" u="none" cap="none" strike="noStrike"/>
                        <a:t>Direction</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Pulses to Change</a:t>
                      </a:r>
                    </a:p>
                  </a:txBody>
                  <a:tcPr marT="45725" marB="45725" marR="91450" marL="91450"/>
                </a:tc>
              </a:tr>
              <a:tr h="391975">
                <a:tc>
                  <a:txBody>
                    <a:bodyPr>
                      <a:noAutofit/>
                    </a:bodyPr>
                    <a:lstStyle/>
                    <a:p>
                      <a:pPr indent="0" lvl="0" marL="0" marR="0" rtl="0" algn="l">
                        <a:spcBef>
                          <a:spcPts val="0"/>
                        </a:spcBef>
                        <a:buSzPct val="25000"/>
                        <a:buNone/>
                      </a:pPr>
                      <a:r>
                        <a:rPr baseline="0" lang="en-US" sz="1800" u="none" cap="none" strike="noStrike"/>
                        <a:t>Higher</a:t>
                      </a:r>
                    </a:p>
                  </a:txBody>
                  <a:tcPr marT="45725" marB="45725" marR="91450" marL="91450"/>
                </a:tc>
                <a:tc>
                  <a:txBody>
                    <a:bodyPr>
                      <a:noAutofit/>
                    </a:bodyPr>
                    <a:lstStyle/>
                    <a:p>
                      <a:pPr indent="0" lvl="0" marL="0" marR="0" rtl="0" algn="ctr">
                        <a:spcBef>
                          <a:spcPts val="0"/>
                        </a:spcBef>
                        <a:buNone/>
                      </a:pPr>
                      <a:r>
                        <a:t/>
                      </a:r>
                      <a:endParaRPr baseline="0" sz="1800" u="none" cap="none" strike="noStrike"/>
                    </a:p>
                  </a:txBody>
                  <a:tcPr marT="45725" marB="45725" marR="91450" marL="91450"/>
                </a:tc>
              </a:tr>
              <a:tr h="391975">
                <a:tc>
                  <a:txBody>
                    <a:bodyPr>
                      <a:noAutofit/>
                    </a:bodyPr>
                    <a:lstStyle/>
                    <a:p>
                      <a:pPr indent="0" lvl="0" marL="0" marR="0" rtl="0" algn="l">
                        <a:spcBef>
                          <a:spcPts val="0"/>
                        </a:spcBef>
                        <a:buSzPct val="25000"/>
                        <a:buNone/>
                      </a:pPr>
                      <a:r>
                        <a:rPr baseline="0" lang="en-US" sz="1800" u="none" cap="none" strike="noStrike"/>
                        <a:t>Lower</a:t>
                      </a:r>
                    </a:p>
                  </a:txBody>
                  <a:tcPr marT="45725" marB="45725" marR="91450" marL="91450"/>
                </a:tc>
                <a:tc>
                  <a:txBody>
                    <a:bodyPr>
                      <a:noAutofit/>
                    </a:bodyPr>
                    <a:lstStyle/>
                    <a:p>
                      <a:pPr indent="0" lvl="0" marL="0" marR="0" rtl="0" algn="ctr">
                        <a:spcBef>
                          <a:spcPts val="0"/>
                        </a:spcBef>
                        <a:buNone/>
                      </a:pPr>
                      <a:r>
                        <a:t/>
                      </a:r>
                      <a:endParaRPr baseline="0" sz="1800" u="none" cap="none" strike="noStrike"/>
                    </a:p>
                  </a:txBody>
                  <a:tcPr marT="45725" marB="45725" marR="91450" marL="91450"/>
                </a:tc>
              </a:tr>
            </a:tbl>
          </a:graphicData>
        </a:graphic>
      </p:graphicFrame>
      <p:sp>
        <p:nvSpPr>
          <p:cNvPr id="790" name="Shape 790"/>
          <p:cNvSpPr txBox="1"/>
          <p:nvPr/>
        </p:nvSpPr>
        <p:spPr>
          <a:xfrm>
            <a:off x="2545643" y="2699925"/>
            <a:ext cx="4233332"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800" u="none" cap="none" strike="noStrike">
                <a:solidFill>
                  <a:schemeClr val="lt1"/>
                </a:solidFill>
                <a:latin typeface="Arial"/>
                <a:ea typeface="Arial"/>
                <a:cs typeface="Arial"/>
                <a:sym typeface="Arial"/>
              </a:rPr>
              <a:t>Pulses to Change Average Current</a:t>
            </a:r>
          </a:p>
        </p:txBody>
      </p:sp>
      <p:graphicFrame>
        <p:nvGraphicFramePr>
          <p:cNvPr id="791" name="Shape 791"/>
          <p:cNvGraphicFramePr/>
          <p:nvPr/>
        </p:nvGraphicFramePr>
        <p:xfrm>
          <a:off x="457200" y="3340064"/>
          <a:ext cx="3000000" cy="3000000"/>
        </p:xfrm>
        <a:graphic>
          <a:graphicData uri="http://schemas.openxmlformats.org/drawingml/2006/table">
            <a:tbl>
              <a:tblPr bandRow="1" firstRow="1">
                <a:noFill/>
                <a:tableStyleId>{4E793EED-B1F4-4EA1-8C7E-8DC2D12D9C83}</a:tableStyleId>
              </a:tblPr>
              <a:tblGrid>
                <a:gridCol w="2044700"/>
                <a:gridCol w="2044700"/>
                <a:gridCol w="2044700"/>
                <a:gridCol w="2044700"/>
              </a:tblGrid>
              <a:tr h="832425">
                <a:tc>
                  <a:txBody>
                    <a:bodyPr>
                      <a:noAutofit/>
                    </a:bodyPr>
                    <a:lstStyle/>
                    <a:p>
                      <a:pPr indent="0" lvl="0" marL="0" marR="0" rtl="0" algn="ctr">
                        <a:spcBef>
                          <a:spcPts val="0"/>
                        </a:spcBef>
                        <a:buSzPct val="25000"/>
                        <a:buNone/>
                      </a:pPr>
                      <a:r>
                        <a:rPr baseline="0" lang="en-US" sz="1800" u="none" cap="none" strike="noStrike"/>
                        <a:t>Number of Samples</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Measured Distance (cm)</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Actual Distance (cm)</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Percent Error</a:t>
                      </a:r>
                    </a:p>
                  </a:txBody>
                  <a:tcPr marT="45725" marB="45725" marR="91450" marL="91450"/>
                </a:tc>
              </a:tr>
              <a:tr h="337600">
                <a:tc>
                  <a:txBody>
                    <a:bodyPr>
                      <a:noAutofit/>
                    </a:bodyPr>
                    <a:lstStyle/>
                    <a:p>
                      <a:pPr indent="0" lvl="0" marL="0" marR="0" rtl="0" algn="l">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r h="337600">
                <a:tc>
                  <a:txBody>
                    <a:bodyPr>
                      <a:noAutofit/>
                    </a:bodyPr>
                    <a:lstStyle/>
                    <a:p>
                      <a:pPr indent="0" lvl="0" marL="0" marR="0" rtl="0" algn="l">
                        <a:spcBef>
                          <a:spcPts val="0"/>
                        </a:spcBef>
                        <a:buSzPct val="25000"/>
                        <a:buNone/>
                      </a:pPr>
                      <a:r>
                        <a:rPr baseline="0" lang="en-US" sz="1800" u="none" cap="none" strike="noStrike"/>
                        <a:t>10</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r h="337600">
                <a:tc>
                  <a:txBody>
                    <a:bodyPr>
                      <a:noAutofit/>
                    </a:bodyPr>
                    <a:lstStyle/>
                    <a:p>
                      <a:pPr indent="0" lvl="0" marL="0" marR="0" rtl="0" algn="l">
                        <a:spcBef>
                          <a:spcPts val="0"/>
                        </a:spcBef>
                        <a:buSzPct val="25000"/>
                        <a:buNone/>
                      </a:pPr>
                      <a:r>
                        <a:rPr baseline="0" lang="en-US" sz="1800" u="none" cap="none" strike="noStrike"/>
                        <a:t>100</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r h="332975">
                <a:tc>
                  <a:txBody>
                    <a:bodyPr>
                      <a:noAutofit/>
                    </a:bodyPr>
                    <a:lstStyle/>
                    <a:p>
                      <a:pPr indent="0" lvl="0" marL="0" marR="0" rtl="0" algn="l">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10</a:t>
                      </a:r>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r h="337600">
                <a:tc>
                  <a:txBody>
                    <a:bodyPr>
                      <a:noAutofit/>
                    </a:bodyPr>
                    <a:lstStyle/>
                    <a:p>
                      <a:pPr indent="0" lvl="0" marL="0" marR="0" rtl="0" algn="l">
                        <a:spcBef>
                          <a:spcPts val="0"/>
                        </a:spcBef>
                        <a:buSzPct val="25000"/>
                        <a:buNone/>
                      </a:pPr>
                      <a:r>
                        <a:rPr baseline="0" lang="en-US" sz="1800" u="none" cap="none" strike="noStrike"/>
                        <a:t>10</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10</a:t>
                      </a:r>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r h="337600">
                <a:tc>
                  <a:txBody>
                    <a:bodyPr>
                      <a:noAutofit/>
                    </a:bodyPr>
                    <a:lstStyle/>
                    <a:p>
                      <a:pPr indent="0" lvl="0" marL="0" marR="0" rtl="0" algn="l">
                        <a:spcBef>
                          <a:spcPts val="0"/>
                        </a:spcBef>
                        <a:buSzPct val="25000"/>
                        <a:buNone/>
                      </a:pPr>
                      <a:r>
                        <a:rPr baseline="0" lang="en-US" sz="1800" u="none" cap="none" strike="noStrike"/>
                        <a:t>100</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10</a:t>
                      </a:r>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bl>
          </a:graphicData>
        </a:graphic>
      </p:graphicFrame>
      <p:sp>
        <p:nvSpPr>
          <p:cNvPr id="792" name="Shape 792"/>
          <p:cNvSpPr txBox="1"/>
          <p:nvPr/>
        </p:nvSpPr>
        <p:spPr>
          <a:xfrm>
            <a:off x="2317044" y="6367055"/>
            <a:ext cx="4233332"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800" u="none" cap="none" strike="noStrike">
                <a:solidFill>
                  <a:schemeClr val="lt1"/>
                </a:solidFill>
                <a:latin typeface="Arial"/>
                <a:ea typeface="Arial"/>
                <a:cs typeface="Arial"/>
                <a:sym typeface="Arial"/>
              </a:rPr>
              <a:t>Range Finder Percent Error</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7" name="Shape 797"/>
        <p:cNvGrpSpPr/>
        <p:nvPr/>
      </p:nvGrpSpPr>
      <p:grpSpPr>
        <a:xfrm>
          <a:off x="0" y="0"/>
          <a:ext cx="0" cy="0"/>
          <a:chOff x="0" y="0"/>
          <a:chExt cx="0" cy="0"/>
        </a:xfrm>
      </p:grpSpPr>
      <p:sp>
        <p:nvSpPr>
          <p:cNvPr id="798" name="Shape 798"/>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Base Module Testing</a:t>
            </a:r>
          </a:p>
        </p:txBody>
      </p:sp>
      <p:sp>
        <p:nvSpPr>
          <p:cNvPr id="799" name="Shape 799"/>
          <p:cNvSpPr txBox="1"/>
          <p:nvPr>
            <p:ph idx="1" type="body"/>
          </p:nvPr>
        </p:nvSpPr>
        <p:spPr>
          <a:xfrm>
            <a:off x="457199" y="1600200"/>
            <a:ext cx="8447741" cy="5257799"/>
          </a:xfrm>
          <a:prstGeom prst="rect">
            <a:avLst/>
          </a:prstGeom>
          <a:noFill/>
          <a:ln>
            <a:noFill/>
          </a:ln>
        </p:spPr>
        <p:txBody>
          <a:bodyPr anchorCtr="0" anchor="t" bIns="45700" lIns="91425" rIns="91425" tIns="45700">
            <a:noAutofit/>
          </a:bodyPr>
          <a:lstStyle/>
          <a:p>
            <a:pPr indent="-395224" lvl="0" marL="420624" marR="0" rtl="0" algn="l">
              <a:lnSpc>
                <a:spcPct val="90000"/>
              </a:lnSpc>
              <a:spcBef>
                <a:spcPts val="0"/>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Connectivity of the base module microcontroller</a:t>
            </a:r>
          </a:p>
          <a:p>
            <a:pPr indent="-254253" lvl="0" marL="420624" marR="0" rtl="0" algn="l">
              <a:lnSpc>
                <a:spcPct val="9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9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Communication between the base module and the range finder</a:t>
            </a:r>
          </a:p>
          <a:p>
            <a:pPr indent="-254253" lvl="0" marL="420624" marR="0" rtl="0" algn="l">
              <a:lnSpc>
                <a:spcPct val="9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9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Validate data sent between components</a:t>
            </a:r>
          </a:p>
          <a:p>
            <a:pPr indent="-254253" lvl="0" marL="420624" marR="0" rtl="0" algn="l">
              <a:lnSpc>
                <a:spcPct val="9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9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Successful operation of motor, encoder, and driver</a:t>
            </a:r>
          </a:p>
          <a:p>
            <a:pPr indent="-254253" lvl="0" marL="420624" marR="0" rtl="0" algn="l">
              <a:lnSpc>
                <a:spcPct val="9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9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Find optimal scan speed for range finder motor</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4" name="Shape 804"/>
        <p:cNvGrpSpPr/>
        <p:nvPr/>
      </p:nvGrpSpPr>
      <p:grpSpPr>
        <a:xfrm>
          <a:off x="0" y="0"/>
          <a:ext cx="0" cy="0"/>
          <a:chOff x="0" y="0"/>
          <a:chExt cx="0" cy="0"/>
        </a:xfrm>
      </p:grpSpPr>
      <p:sp>
        <p:nvSpPr>
          <p:cNvPr id="805" name="Shape 805"/>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Demonstration Testing</a:t>
            </a:r>
          </a:p>
        </p:txBody>
      </p:sp>
      <p:sp>
        <p:nvSpPr>
          <p:cNvPr id="806" name="Shape 806"/>
          <p:cNvSpPr txBox="1"/>
          <p:nvPr>
            <p:ph idx="1" type="body"/>
          </p:nvPr>
        </p:nvSpPr>
        <p:spPr>
          <a:xfrm>
            <a:off x="457200" y="1600200"/>
            <a:ext cx="7467600" cy="4525963"/>
          </a:xfrm>
          <a:prstGeom prst="rect">
            <a:avLst/>
          </a:prstGeom>
          <a:noFill/>
          <a:ln>
            <a:noFill/>
          </a:ln>
        </p:spPr>
        <p:txBody>
          <a:bodyPr anchorCtr="0" anchor="t" bIns="45700" lIns="91425" rIns="91425" tIns="45700">
            <a:noAutofit/>
          </a:bodyPr>
          <a:lstStyle/>
          <a:p>
            <a:pPr indent="-395224" lvl="0" marL="420624" marR="0" rtl="0" algn="l">
              <a:lnSpc>
                <a:spcPct val="80000"/>
              </a:lnSpc>
              <a:spcBef>
                <a:spcPts val="0"/>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Pipe randomly generated data to visualizers</a:t>
            </a:r>
          </a:p>
          <a:p>
            <a:pPr indent="-254253" lvl="0" marL="420624" marR="0" rtl="0" algn="l">
              <a:lnSpc>
                <a:spcPct val="8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8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Test performance of system</a:t>
            </a:r>
          </a:p>
          <a:p>
            <a:pPr indent="-254253" lvl="0" marL="420624" marR="0" rtl="0" algn="l">
              <a:lnSpc>
                <a:spcPct val="8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8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Network limitations</a:t>
            </a:r>
          </a:p>
          <a:p>
            <a:pPr indent="-254253" lvl="0" marL="420624" marR="0" rtl="0" algn="l">
              <a:lnSpc>
                <a:spcPct val="8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8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Data processing limitations</a:t>
            </a:r>
          </a:p>
          <a:p>
            <a:pPr indent="-254253" lvl="0" marL="420624" marR="0" rtl="0" algn="l">
              <a:lnSpc>
                <a:spcPct val="8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8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Reliability of software</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1" name="Shape 811"/>
        <p:cNvGrpSpPr/>
        <p:nvPr/>
      </p:nvGrpSpPr>
      <p:grpSpPr>
        <a:xfrm>
          <a:off x="0" y="0"/>
          <a:ext cx="0" cy="0"/>
          <a:chOff x="0" y="0"/>
          <a:chExt cx="0" cy="0"/>
        </a:xfrm>
      </p:grpSpPr>
      <p:graphicFrame>
        <p:nvGraphicFramePr>
          <p:cNvPr id="812" name="Shape 812"/>
          <p:cNvGraphicFramePr/>
          <p:nvPr/>
        </p:nvGraphicFramePr>
        <p:xfrm>
          <a:off x="0" y="1051204"/>
          <a:ext cx="3000000" cy="3000000"/>
        </p:xfrm>
        <a:graphic>
          <a:graphicData uri="http://schemas.openxmlformats.org/drawingml/2006/table">
            <a:tbl>
              <a:tblPr bandRow="1" firstRow="1" lastCol="1">
                <a:noFill/>
                <a:tableStyleId>{4E793EED-B1F4-4EA1-8C7E-8DC2D12D9C83}</a:tableStyleId>
              </a:tblPr>
              <a:tblGrid>
                <a:gridCol w="2241175"/>
                <a:gridCol w="2315875"/>
                <a:gridCol w="1658475"/>
                <a:gridCol w="1099675"/>
                <a:gridCol w="1828800"/>
              </a:tblGrid>
              <a:tr h="643675">
                <a:tc>
                  <a:txBody>
                    <a:bodyPr>
                      <a:noAutofit/>
                    </a:bodyPr>
                    <a:lstStyle/>
                    <a:p>
                      <a:pPr indent="0" lvl="0" marL="0" marR="0" rtl="0" algn="ctr">
                        <a:spcBef>
                          <a:spcPts val="0"/>
                        </a:spcBef>
                        <a:buSzPct val="25000"/>
                        <a:buNone/>
                      </a:pPr>
                      <a:r>
                        <a:rPr baseline="0" lang="en-US" sz="1800" u="none" cap="none" strike="noStrike"/>
                        <a:t>Item</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Supplier</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Price/Unit</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Qty. of Units</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Total Price</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Motor and Encoder</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RobotShop</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$39.95</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$39.95</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Motor Mount</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RobotShop</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$7.95</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$7.95</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Shaft Mount</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RobotShop</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$7.95</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$7.95</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Motor Driver</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RobotShop</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$49.99</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$49.99</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Microcontroller</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DigiKey</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$14.24</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2</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$28.48</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PCB</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Advanced Circuits</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$15.00</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2</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$30.00</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OSLRF-01 Kit</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Lightware Electronics</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$32.00</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$32.00</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Laser Diode</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Jameco Electronics</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$9.95</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$9.95</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Photodiode</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DigiKey</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$0.87</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$0.87</a:t>
                      </a:r>
                    </a:p>
                  </a:txBody>
                  <a:tcPr marT="45725" marB="45725" marR="91450" marL="91450"/>
                </a:tc>
              </a:tr>
              <a:tr h="451325">
                <a:tc>
                  <a:txBody>
                    <a:bodyPr>
                      <a:noAutofit/>
                    </a:bodyPr>
                    <a:lstStyle/>
                    <a:p>
                      <a:pPr indent="0" lvl="0" marL="0" marR="0" rtl="0" algn="ctr">
                        <a:spcBef>
                          <a:spcPts val="0"/>
                        </a:spcBef>
                        <a:buSzPct val="25000"/>
                        <a:buNone/>
                      </a:pPr>
                      <a:r>
                        <a:rPr baseline="0" lang="en-US" sz="1800" u="none" cap="none" strike="noStrike"/>
                        <a:t>TDC7200</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DigiKey </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$8.26</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1</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$8.26</a:t>
                      </a:r>
                    </a:p>
                  </a:txBody>
                  <a:tcPr marT="45725" marB="45725" marR="91450" marL="91450"/>
                </a:tc>
              </a:tr>
              <a:tr h="451325">
                <a:tc gridSpan="4">
                  <a:txBody>
                    <a:bodyPr>
                      <a:noAutofit/>
                    </a:bodyPr>
                    <a:lstStyle/>
                    <a:p>
                      <a:pPr indent="0" lvl="0" marL="0" marR="0" rtl="0" algn="r">
                        <a:spcBef>
                          <a:spcPts val="0"/>
                        </a:spcBef>
                        <a:buSzPct val="25000"/>
                        <a:buNone/>
                      </a:pPr>
                      <a:r>
                        <a:rPr baseline="0" lang="en-US" sz="1800" u="none" cap="none" strike="noStrike"/>
                        <a:t>Total Cost  </a:t>
                      </a:r>
                    </a:p>
                  </a:txBody>
                  <a:tcPr marT="45725" marB="45725" marR="91450" marL="91450"/>
                </a:tc>
                <a:tc hMerge="1"/>
                <a:tc hMerge="1"/>
                <a:tc hMerge="1"/>
                <a:tc>
                  <a:txBody>
                    <a:bodyPr>
                      <a:noAutofit/>
                    </a:bodyPr>
                    <a:lstStyle/>
                    <a:p>
                      <a:pPr indent="0" lvl="0" marL="0" marR="0" rtl="0" algn="ctr">
                        <a:spcBef>
                          <a:spcPts val="0"/>
                        </a:spcBef>
                        <a:buSzPct val="25000"/>
                        <a:buNone/>
                      </a:pPr>
                      <a:r>
                        <a:rPr baseline="0" lang="en-US" sz="1800" u="none" cap="none" strike="noStrike"/>
                        <a:t>$215.40</a:t>
                      </a:r>
                    </a:p>
                  </a:txBody>
                  <a:tcPr marT="45725" marB="45725" marR="91450" marL="91450"/>
                </a:tc>
              </a:tr>
            </a:tbl>
          </a:graphicData>
        </a:graphic>
      </p:graphicFrame>
      <p:sp>
        <p:nvSpPr>
          <p:cNvPr id="813" name="Shape 813"/>
          <p:cNvSpPr txBox="1"/>
          <p:nvPr>
            <p:ph type="title"/>
          </p:nvPr>
        </p:nvSpPr>
        <p:spPr>
          <a:xfrm>
            <a:off x="364597" y="-56108"/>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Budget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Lidar</a:t>
            </a:r>
          </a:p>
        </p:txBody>
      </p:sp>
      <p:sp>
        <p:nvSpPr>
          <p:cNvPr id="116" name="Shape 116"/>
          <p:cNvSpPr txBox="1"/>
          <p:nvPr>
            <p:ph idx="1" type="body"/>
          </p:nvPr>
        </p:nvSpPr>
        <p:spPr>
          <a:xfrm>
            <a:off x="457200" y="1232479"/>
            <a:ext cx="7467600" cy="5625521"/>
          </a:xfrm>
          <a:prstGeom prst="rect">
            <a:avLst/>
          </a:prstGeom>
          <a:noFill/>
          <a:ln>
            <a:noFill/>
          </a:ln>
        </p:spPr>
        <p:txBody>
          <a:bodyPr anchorCtr="0" anchor="t" bIns="45700" lIns="91425" rIns="91425" tIns="45700">
            <a:noAutofit/>
          </a:bodyPr>
          <a:lstStyle/>
          <a:p>
            <a:pPr indent="-395224" lvl="0" marL="420624" marR="0" rtl="0" algn="l">
              <a:lnSpc>
                <a:spcPct val="80000"/>
              </a:lnSpc>
              <a:spcBef>
                <a:spcPts val="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Uses laser technology to measure distances of targeted objects</a:t>
            </a:r>
          </a:p>
          <a:p>
            <a:pPr indent="-11176" lvl="0" marL="36576" marR="0" rtl="0" algn="l">
              <a:lnSpc>
                <a:spcPct val="80000"/>
              </a:lnSpc>
              <a:spcBef>
                <a:spcPts val="510"/>
              </a:spcBef>
              <a:buClr>
                <a:schemeClr val="accent1"/>
              </a:buClr>
              <a:buFont typeface="Noto Sans Symbols"/>
              <a:buNone/>
            </a:pPr>
            <a:r>
              <a:t/>
            </a:r>
            <a:endParaRPr b="0" baseline="0" i="0" sz="2550" u="none" cap="none" strike="noStrike">
              <a:solidFill>
                <a:schemeClr val="lt1"/>
              </a:solidFill>
              <a:latin typeface="Arial"/>
              <a:ea typeface="Arial"/>
              <a:cs typeface="Arial"/>
              <a:sym typeface="Arial"/>
            </a:endParaRPr>
          </a:p>
          <a:p>
            <a:pPr indent="-395224" lvl="0" marL="420624" marR="0" rtl="0" algn="l">
              <a:lnSpc>
                <a:spcPct val="8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Common uses:</a:t>
            </a:r>
          </a:p>
          <a:p>
            <a:pPr indent="-277876" lvl="1" marL="722376" marR="0" rtl="0" algn="l">
              <a:lnSpc>
                <a:spcPct val="80000"/>
              </a:lnSpc>
              <a:spcBef>
                <a:spcPts val="442"/>
              </a:spcBef>
              <a:buClr>
                <a:schemeClr val="accent1"/>
              </a:buClr>
              <a:buSzPct val="90409"/>
              <a:buFont typeface="Noto Sans Symbols"/>
              <a:buChar char="●"/>
            </a:pPr>
            <a:r>
              <a:rPr b="0" baseline="0" i="0" lang="en-US" sz="2210" u="none" cap="none" strike="noStrike">
                <a:solidFill>
                  <a:schemeClr val="lt1"/>
                </a:solidFill>
                <a:latin typeface="Arial"/>
                <a:ea typeface="Arial"/>
                <a:cs typeface="Arial"/>
                <a:sym typeface="Arial"/>
              </a:rPr>
              <a:t>Visualization and Gaming</a:t>
            </a:r>
          </a:p>
          <a:p>
            <a:pPr indent="-256539" lvl="2" marL="1005839" marR="0" rtl="0" algn="l">
              <a:lnSpc>
                <a:spcPct val="80000"/>
              </a:lnSpc>
              <a:spcBef>
                <a:spcPts val="408"/>
              </a:spcBef>
              <a:buClr>
                <a:schemeClr val="accent2"/>
              </a:buClr>
              <a:buSzPct val="86700"/>
              <a:buFont typeface="Arial"/>
              <a:buChar char="○"/>
            </a:pPr>
            <a:r>
              <a:rPr b="0" baseline="0" i="0" lang="en-US" sz="2040" u="none" cap="none" strike="noStrike">
                <a:solidFill>
                  <a:schemeClr val="lt1"/>
                </a:solidFill>
                <a:latin typeface="Arial"/>
                <a:ea typeface="Arial"/>
                <a:cs typeface="Arial"/>
                <a:sym typeface="Arial"/>
              </a:rPr>
              <a:t>NBA Live, Tiger Woods PGA Tour</a:t>
            </a:r>
          </a:p>
          <a:p>
            <a:pPr indent="-277876" lvl="1" marL="722376" marR="0" rtl="0" algn="l">
              <a:lnSpc>
                <a:spcPct val="80000"/>
              </a:lnSpc>
              <a:spcBef>
                <a:spcPts val="442"/>
              </a:spcBef>
              <a:buClr>
                <a:schemeClr val="accent1"/>
              </a:buClr>
              <a:buSzPct val="90409"/>
              <a:buFont typeface="Noto Sans Symbols"/>
              <a:buChar char="●"/>
            </a:pPr>
            <a:r>
              <a:rPr b="0" baseline="0" i="0" lang="en-US" sz="2210" u="none" cap="none" strike="noStrike">
                <a:solidFill>
                  <a:schemeClr val="lt1"/>
                </a:solidFill>
                <a:latin typeface="Arial"/>
                <a:ea typeface="Arial"/>
                <a:cs typeface="Arial"/>
                <a:sym typeface="Arial"/>
              </a:rPr>
              <a:t>Crime scenes</a:t>
            </a:r>
          </a:p>
          <a:p>
            <a:pPr indent="-277876" lvl="1" marL="722376" marR="0" rtl="0" algn="l">
              <a:lnSpc>
                <a:spcPct val="80000"/>
              </a:lnSpc>
              <a:spcBef>
                <a:spcPts val="442"/>
              </a:spcBef>
              <a:buClr>
                <a:schemeClr val="accent1"/>
              </a:buClr>
              <a:buSzPct val="90409"/>
              <a:buFont typeface="Noto Sans Symbols"/>
              <a:buChar char="●"/>
            </a:pPr>
            <a:r>
              <a:rPr b="0" baseline="0" i="0" lang="en-US" sz="2210" u="none" cap="none" strike="noStrike">
                <a:solidFill>
                  <a:schemeClr val="lt1"/>
                </a:solidFill>
                <a:latin typeface="Arial"/>
                <a:ea typeface="Arial"/>
                <a:cs typeface="Arial"/>
                <a:sym typeface="Arial"/>
              </a:rPr>
              <a:t>Vehicles </a:t>
            </a:r>
          </a:p>
          <a:p>
            <a:pPr indent="-256539" lvl="2" marL="1005839" marR="0" rtl="0" algn="l">
              <a:lnSpc>
                <a:spcPct val="80000"/>
              </a:lnSpc>
              <a:spcBef>
                <a:spcPts val="408"/>
              </a:spcBef>
              <a:buClr>
                <a:schemeClr val="accent2"/>
              </a:buClr>
              <a:buSzPct val="86700"/>
              <a:buFont typeface="Arial"/>
              <a:buChar char="○"/>
            </a:pPr>
            <a:r>
              <a:rPr b="0" baseline="0" i="0" lang="en-US" sz="2040" u="none" cap="none" strike="noStrike">
                <a:solidFill>
                  <a:schemeClr val="lt1"/>
                </a:solidFill>
                <a:latin typeface="Arial"/>
                <a:ea typeface="Arial"/>
                <a:cs typeface="Arial"/>
                <a:sym typeface="Arial"/>
              </a:rPr>
              <a:t>Autonomous Cars, Navigation</a:t>
            </a:r>
          </a:p>
          <a:p>
            <a:pPr indent="-277876" lvl="1" marL="722376" marR="0" rtl="0" algn="l">
              <a:lnSpc>
                <a:spcPct val="80000"/>
              </a:lnSpc>
              <a:spcBef>
                <a:spcPts val="442"/>
              </a:spcBef>
              <a:buClr>
                <a:schemeClr val="accent1"/>
              </a:buClr>
              <a:buSzPct val="90409"/>
              <a:buFont typeface="Noto Sans Symbols"/>
              <a:buChar char="●"/>
            </a:pPr>
            <a:r>
              <a:rPr b="0" baseline="0" i="0" lang="en-US" sz="2210" u="none" cap="none" strike="noStrike">
                <a:solidFill>
                  <a:schemeClr val="lt1"/>
                </a:solidFill>
                <a:latin typeface="Arial"/>
                <a:ea typeface="Arial"/>
                <a:cs typeface="Arial"/>
                <a:sym typeface="Arial"/>
              </a:rPr>
              <a:t>Imaging</a:t>
            </a:r>
          </a:p>
          <a:p>
            <a:pPr indent="-256539" lvl="2" marL="1005839" marR="0" rtl="0" algn="l">
              <a:lnSpc>
                <a:spcPct val="80000"/>
              </a:lnSpc>
              <a:spcBef>
                <a:spcPts val="408"/>
              </a:spcBef>
              <a:buClr>
                <a:schemeClr val="accent2"/>
              </a:buClr>
              <a:buSzPct val="86700"/>
              <a:buFont typeface="Arial"/>
              <a:buChar char="○"/>
            </a:pPr>
            <a:r>
              <a:rPr b="0" baseline="0" i="0" lang="en-US" sz="2040" u="none" cap="none" strike="noStrike">
                <a:solidFill>
                  <a:schemeClr val="lt1"/>
                </a:solidFill>
                <a:latin typeface="Arial"/>
                <a:ea typeface="Arial"/>
                <a:cs typeface="Arial"/>
                <a:sym typeface="Arial"/>
              </a:rPr>
              <a:t>“House of Cards” by Radiohead</a:t>
            </a:r>
          </a:p>
          <a:p>
            <a:pPr indent="-265683" lvl="0" marL="420624" marR="0" rtl="0" algn="l">
              <a:lnSpc>
                <a:spcPct val="80000"/>
              </a:lnSpc>
              <a:spcBef>
                <a:spcPts val="510"/>
              </a:spcBef>
              <a:buClr>
                <a:schemeClr val="accent1"/>
              </a:buClr>
              <a:buFont typeface="Noto Sans Symbols"/>
              <a:buNone/>
            </a:pPr>
            <a:r>
              <a:t/>
            </a:r>
            <a:endParaRPr b="0" baseline="0" i="0" sz="2550" u="none" cap="none" strike="noStrike">
              <a:solidFill>
                <a:schemeClr val="lt1"/>
              </a:solidFill>
              <a:latin typeface="Arial"/>
              <a:ea typeface="Arial"/>
              <a:cs typeface="Arial"/>
              <a:sym typeface="Arial"/>
            </a:endParaRPr>
          </a:p>
          <a:p>
            <a:pPr indent="-395224" lvl="0" marL="420624" marR="0" rtl="0" algn="l">
              <a:lnSpc>
                <a:spcPct val="80000"/>
              </a:lnSpc>
              <a:spcBef>
                <a:spcPts val="510"/>
              </a:spcBef>
              <a:buClr>
                <a:schemeClr val="accent1"/>
              </a:buClr>
              <a:buSzPct val="78461"/>
              <a:buFont typeface="Noto Sans Symbols"/>
              <a:buChar char="⦿"/>
            </a:pPr>
            <a:r>
              <a:rPr b="0" baseline="0" i="0" lang="en-US" sz="2550" u="none" cap="none" strike="noStrike">
                <a:solidFill>
                  <a:schemeClr val="lt1"/>
                </a:solidFill>
                <a:latin typeface="Arial"/>
                <a:ea typeface="Arial"/>
                <a:cs typeface="Arial"/>
                <a:sym typeface="Arial"/>
              </a:rPr>
              <a:t>System consists of a range finder, something to spin it or hold it (base module) and something to display the data produced</a:t>
            </a:r>
          </a:p>
          <a:p>
            <a:pPr indent="-265683" lvl="0" marL="420624" marR="0" rtl="0" algn="l">
              <a:lnSpc>
                <a:spcPct val="80000"/>
              </a:lnSpc>
              <a:spcBef>
                <a:spcPts val="510"/>
              </a:spcBef>
              <a:buClr>
                <a:schemeClr val="accent1"/>
              </a:buClr>
              <a:buFont typeface="Noto Sans Symbols"/>
              <a:buNone/>
            </a:pPr>
            <a:r>
              <a:t/>
            </a:r>
            <a:endParaRPr b="0" baseline="0" i="0" sz="2550" u="none" cap="none" strike="noStrike">
              <a:solidFill>
                <a:schemeClr val="lt1"/>
              </a:solidFill>
              <a:latin typeface="Arial"/>
              <a:ea typeface="Arial"/>
              <a:cs typeface="Arial"/>
              <a:sym typeface="Arial"/>
            </a:endParaRPr>
          </a:p>
        </p:txBody>
      </p:sp>
      <p:sp>
        <p:nvSpPr>
          <p:cNvPr id="117" name="Shape 117"/>
          <p:cNvSpPr txBox="1"/>
          <p:nvPr/>
        </p:nvSpPr>
        <p:spPr>
          <a:xfrm>
            <a:off x="10182993" y="1825775"/>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8" name="Shape 818"/>
        <p:cNvGrpSpPr/>
        <p:nvPr/>
      </p:nvGrpSpPr>
      <p:grpSpPr>
        <a:xfrm>
          <a:off x="0" y="0"/>
          <a:ext cx="0" cy="0"/>
          <a:chOff x="0" y="0"/>
          <a:chExt cx="0" cy="0"/>
        </a:xfrm>
      </p:grpSpPr>
      <p:sp>
        <p:nvSpPr>
          <p:cNvPr id="819" name="Shape 819"/>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Administrative Distribution</a:t>
            </a:r>
          </a:p>
        </p:txBody>
      </p:sp>
      <p:graphicFrame>
        <p:nvGraphicFramePr>
          <p:cNvPr id="820" name="Shape 820"/>
          <p:cNvGraphicFramePr/>
          <p:nvPr/>
        </p:nvGraphicFramePr>
        <p:xfrm>
          <a:off x="603179" y="1951297"/>
          <a:ext cx="3000000" cy="3000000"/>
        </p:xfrm>
        <a:graphic>
          <a:graphicData uri="http://schemas.openxmlformats.org/drawingml/2006/table">
            <a:tbl>
              <a:tblPr bandRow="1" firstRow="1">
                <a:noFill/>
                <a:tableStyleId>{6DA1579A-8DEE-4E59-A86F-C19AC82C880D}</a:tableStyleId>
              </a:tblPr>
              <a:tblGrid>
                <a:gridCol w="1554325"/>
                <a:gridCol w="1660825"/>
                <a:gridCol w="1447800"/>
                <a:gridCol w="1554325"/>
                <a:gridCol w="1554325"/>
              </a:tblGrid>
              <a:tr h="595950">
                <a:tc>
                  <a:txBody>
                    <a:bodyPr>
                      <a:noAutofit/>
                    </a:bodyPr>
                    <a:lstStyle/>
                    <a:p>
                      <a:pPr indent="0" lvl="0" marL="0" marR="0" rtl="0" algn="ctr">
                        <a:spcBef>
                          <a:spcPts val="0"/>
                        </a:spcBef>
                        <a:buNone/>
                      </a:pPr>
                      <a:r>
                        <a:t/>
                      </a:r>
                      <a:endParaRPr baseline="0" sz="2000" u="none" cap="none" strike="noStrike"/>
                    </a:p>
                  </a:txBody>
                  <a:tcPr marT="45725" marB="45725" marR="91450" marL="91450" anchor="ctr"/>
                </a:tc>
                <a:tc>
                  <a:txBody>
                    <a:bodyPr>
                      <a:noAutofit/>
                    </a:bodyPr>
                    <a:lstStyle/>
                    <a:p>
                      <a:pPr indent="0" lvl="0" marL="0" marR="0" rtl="0" algn="ctr">
                        <a:spcBef>
                          <a:spcPts val="0"/>
                        </a:spcBef>
                        <a:buSzPct val="25000"/>
                        <a:buNone/>
                      </a:pPr>
                      <a:r>
                        <a:rPr b="1" baseline="0" lang="en-US" sz="2000" u="none" cap="none" strike="noStrike"/>
                        <a:t>Range Finder</a:t>
                      </a:r>
                    </a:p>
                  </a:txBody>
                  <a:tcPr marT="45725" marB="45725" marR="91450" marL="91450" anchor="ctr"/>
                </a:tc>
                <a:tc>
                  <a:txBody>
                    <a:bodyPr>
                      <a:noAutofit/>
                    </a:bodyPr>
                    <a:lstStyle/>
                    <a:p>
                      <a:pPr indent="0" lvl="0" marL="0" marR="0" rtl="0" algn="ctr">
                        <a:spcBef>
                          <a:spcPts val="0"/>
                        </a:spcBef>
                        <a:buSzPct val="25000"/>
                        <a:buNone/>
                      </a:pPr>
                      <a:r>
                        <a:rPr b="1" baseline="0" lang="en-US" sz="2000" u="none" cap="none" strike="noStrike"/>
                        <a:t>Base Module</a:t>
                      </a:r>
                    </a:p>
                  </a:txBody>
                  <a:tcPr marT="45725" marB="45725" marR="91450" marL="91450" anchor="ctr"/>
                </a:tc>
                <a:tc>
                  <a:txBody>
                    <a:bodyPr>
                      <a:noAutofit/>
                    </a:bodyPr>
                    <a:lstStyle/>
                    <a:p>
                      <a:pPr indent="0" lvl="0" marL="0" marR="0" rtl="0" algn="ctr">
                        <a:spcBef>
                          <a:spcPts val="0"/>
                        </a:spcBef>
                        <a:buSzPct val="25000"/>
                        <a:buNone/>
                      </a:pPr>
                      <a:r>
                        <a:rPr b="1" baseline="0" lang="en-US" sz="2000" u="none" cap="none" strike="noStrike"/>
                        <a:t>Hardware</a:t>
                      </a:r>
                    </a:p>
                  </a:txBody>
                  <a:tcPr marT="45725" marB="45725" marR="91450" marL="91450" anchor="ctr"/>
                </a:tc>
                <a:tc>
                  <a:txBody>
                    <a:bodyPr>
                      <a:noAutofit/>
                    </a:bodyPr>
                    <a:lstStyle/>
                    <a:p>
                      <a:pPr indent="0" lvl="0" marL="0" marR="0" rtl="0" algn="ctr">
                        <a:spcBef>
                          <a:spcPts val="0"/>
                        </a:spcBef>
                        <a:buSzPct val="25000"/>
                        <a:buNone/>
                      </a:pPr>
                      <a:r>
                        <a:rPr b="1" baseline="0" lang="en-US" sz="2000" u="none" cap="none" strike="noStrike"/>
                        <a:t>Software</a:t>
                      </a:r>
                    </a:p>
                  </a:txBody>
                  <a:tcPr marT="45725" marB="45725" marR="91450" marL="91450" anchor="ctr"/>
                </a:tc>
              </a:tr>
              <a:tr h="748975">
                <a:tc>
                  <a:txBody>
                    <a:bodyPr>
                      <a:noAutofit/>
                    </a:bodyPr>
                    <a:lstStyle/>
                    <a:p>
                      <a:pPr indent="0" lvl="0" marL="0" marR="0" rtl="0" algn="ctr">
                        <a:spcBef>
                          <a:spcPts val="0"/>
                        </a:spcBef>
                        <a:buSzPct val="25000"/>
                        <a:buNone/>
                      </a:pPr>
                      <a:r>
                        <a:rPr b="1" baseline="0" lang="en-US" sz="2000" u="none" cap="none" strike="noStrike"/>
                        <a:t>Kourtney</a:t>
                      </a:r>
                    </a:p>
                  </a:txBody>
                  <a:tcPr marT="45725" marB="45725" marR="91450" marL="91450" anchor="ctr"/>
                </a:tc>
                <a:tc>
                  <a:txBody>
                    <a:bodyPr>
                      <a:noAutofit/>
                    </a:bodyPr>
                    <a:lstStyle/>
                    <a:p>
                      <a:pPr indent="0" lvl="0" marL="0" marR="0" rtl="0" algn="ctr">
                        <a:lnSpc>
                          <a:spcPct val="100000"/>
                        </a:lnSpc>
                        <a:spcBef>
                          <a:spcPts val="0"/>
                        </a:spcBef>
                        <a:spcAft>
                          <a:spcPts val="0"/>
                        </a:spcAft>
                        <a:buClr>
                          <a:schemeClr val="lt1"/>
                        </a:buClr>
                        <a:buSzPct val="25000"/>
                        <a:buFont typeface="Arial"/>
                        <a:buNone/>
                      </a:pPr>
                      <a:r>
                        <a:rPr baseline="0" lang="en-US" sz="1800" u="none" cap="none" strike="noStrike"/>
                        <a:t>Secondary</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Primary</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Secondary</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Primary</a:t>
                      </a:r>
                    </a:p>
                  </a:txBody>
                  <a:tcPr marT="45725" marB="45725" marR="91450" marL="91450" anchor="ctr"/>
                </a:tc>
              </a:tr>
              <a:tr h="748975">
                <a:tc>
                  <a:txBody>
                    <a:bodyPr>
                      <a:noAutofit/>
                    </a:bodyPr>
                    <a:lstStyle/>
                    <a:p>
                      <a:pPr indent="0" lvl="0" marL="0" marR="0" rtl="0" algn="ctr">
                        <a:spcBef>
                          <a:spcPts val="0"/>
                        </a:spcBef>
                        <a:buSzPct val="25000"/>
                        <a:buNone/>
                      </a:pPr>
                      <a:r>
                        <a:rPr b="1" baseline="0" lang="en-US" sz="2000" u="none" cap="none" strike="noStrike"/>
                        <a:t>Keith</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Secondary</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Primary</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Primary</a:t>
                      </a:r>
                    </a:p>
                  </a:txBody>
                  <a:tcPr marT="45725" marB="45725" marR="91450" marL="91450" anchor="ctr"/>
                </a:tc>
                <a:tc>
                  <a:txBody>
                    <a:bodyPr>
                      <a:noAutofit/>
                    </a:bodyPr>
                    <a:lstStyle/>
                    <a:p>
                      <a:pPr indent="0" lvl="0" marL="0" marR="0" rtl="0" algn="ctr">
                        <a:lnSpc>
                          <a:spcPct val="100000"/>
                        </a:lnSpc>
                        <a:spcBef>
                          <a:spcPts val="0"/>
                        </a:spcBef>
                        <a:spcAft>
                          <a:spcPts val="0"/>
                        </a:spcAft>
                        <a:buClr>
                          <a:schemeClr val="lt1"/>
                        </a:buClr>
                        <a:buSzPct val="25000"/>
                        <a:buFont typeface="Arial"/>
                        <a:buNone/>
                      </a:pPr>
                      <a:r>
                        <a:rPr baseline="0" lang="en-US" sz="1800" u="none" cap="none" strike="noStrike"/>
                        <a:t>Secondary</a:t>
                      </a:r>
                    </a:p>
                  </a:txBody>
                  <a:tcPr marT="45725" marB="45725" marR="91450" marL="91450" anchor="ctr"/>
                </a:tc>
              </a:tr>
              <a:tr h="748975">
                <a:tc>
                  <a:txBody>
                    <a:bodyPr>
                      <a:noAutofit/>
                    </a:bodyPr>
                    <a:lstStyle/>
                    <a:p>
                      <a:pPr indent="0" lvl="0" marL="0" marR="0" rtl="0" algn="ctr">
                        <a:spcBef>
                          <a:spcPts val="0"/>
                        </a:spcBef>
                        <a:buSzPct val="25000"/>
                        <a:buNone/>
                      </a:pPr>
                      <a:r>
                        <a:rPr b="1" baseline="0" lang="en-US" sz="2000" u="none" cap="none" strike="noStrike"/>
                        <a:t>Jackson</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Primary</a:t>
                      </a:r>
                    </a:p>
                  </a:txBody>
                  <a:tcPr marT="45725" marB="45725" marR="91450" marL="91450" anchor="ctr"/>
                </a:tc>
                <a:tc>
                  <a:txBody>
                    <a:bodyPr>
                      <a:noAutofit/>
                    </a:bodyPr>
                    <a:lstStyle/>
                    <a:p>
                      <a:pPr indent="0" lvl="0" marL="0" marR="0" rtl="0" algn="ctr">
                        <a:lnSpc>
                          <a:spcPct val="100000"/>
                        </a:lnSpc>
                        <a:spcBef>
                          <a:spcPts val="0"/>
                        </a:spcBef>
                        <a:spcAft>
                          <a:spcPts val="0"/>
                        </a:spcAft>
                        <a:buClr>
                          <a:schemeClr val="lt1"/>
                        </a:buClr>
                        <a:buSzPct val="25000"/>
                        <a:buFont typeface="Arial"/>
                        <a:buNone/>
                      </a:pPr>
                      <a:r>
                        <a:rPr baseline="0" lang="en-US" sz="1800" u="none" cap="none" strike="noStrike"/>
                        <a:t>Secondary</a:t>
                      </a:r>
                    </a:p>
                  </a:txBody>
                  <a:tcPr marT="45725" marB="45725" marR="91450" marL="91450" anchor="ctr"/>
                </a:tc>
                <a:tc>
                  <a:txBody>
                    <a:bodyPr>
                      <a:noAutofit/>
                    </a:bodyPr>
                    <a:lstStyle/>
                    <a:p>
                      <a:pPr indent="0" lvl="0" marL="0" marR="0" rtl="0" algn="ctr">
                        <a:lnSpc>
                          <a:spcPct val="100000"/>
                        </a:lnSpc>
                        <a:spcBef>
                          <a:spcPts val="0"/>
                        </a:spcBef>
                        <a:spcAft>
                          <a:spcPts val="0"/>
                        </a:spcAft>
                        <a:buClr>
                          <a:schemeClr val="lt1"/>
                        </a:buClr>
                        <a:buSzPct val="25000"/>
                        <a:buFont typeface="Arial"/>
                        <a:buNone/>
                      </a:pPr>
                      <a:r>
                        <a:rPr baseline="0" lang="en-US" sz="1800" u="none" cap="none" strike="noStrike"/>
                        <a:t>Secondary</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Primary</a:t>
                      </a:r>
                    </a:p>
                  </a:txBody>
                  <a:tcPr marT="45725" marB="45725" marR="91450" marL="91450" anchor="ctr"/>
                </a:tc>
              </a:tr>
              <a:tr h="748975">
                <a:tc>
                  <a:txBody>
                    <a:bodyPr>
                      <a:noAutofit/>
                    </a:bodyPr>
                    <a:lstStyle/>
                    <a:p>
                      <a:pPr indent="0" lvl="0" marL="0" marR="0" rtl="0" algn="ctr">
                        <a:spcBef>
                          <a:spcPts val="0"/>
                        </a:spcBef>
                        <a:buSzPct val="25000"/>
                        <a:buNone/>
                      </a:pPr>
                      <a:r>
                        <a:rPr b="1" baseline="0" lang="en-US" sz="2000" u="none" cap="none" strike="noStrike"/>
                        <a:t>Aaron</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Primary</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Secondary</a:t>
                      </a:r>
                    </a:p>
                  </a:txBody>
                  <a:tcPr marT="45725" marB="45725" marR="91450" marL="91450" anchor="ctr"/>
                </a:tc>
                <a:tc>
                  <a:txBody>
                    <a:bodyPr>
                      <a:noAutofit/>
                    </a:bodyPr>
                    <a:lstStyle/>
                    <a:p>
                      <a:pPr indent="0" lvl="0" marL="0" marR="0" rtl="0" algn="ctr">
                        <a:spcBef>
                          <a:spcPts val="0"/>
                        </a:spcBef>
                        <a:buSzPct val="25000"/>
                        <a:buNone/>
                      </a:pPr>
                      <a:r>
                        <a:rPr baseline="0" lang="en-US" sz="1800" u="none" cap="none" strike="noStrike"/>
                        <a:t>Primary</a:t>
                      </a:r>
                    </a:p>
                  </a:txBody>
                  <a:tcPr marT="45725" marB="45725" marR="91450" marL="91450" anchor="ctr"/>
                </a:tc>
                <a:tc>
                  <a:txBody>
                    <a:bodyPr>
                      <a:noAutofit/>
                    </a:bodyPr>
                    <a:lstStyle/>
                    <a:p>
                      <a:pPr indent="0" lvl="0" marL="0" marR="0" rtl="0" algn="ctr">
                        <a:lnSpc>
                          <a:spcPct val="100000"/>
                        </a:lnSpc>
                        <a:spcBef>
                          <a:spcPts val="0"/>
                        </a:spcBef>
                        <a:spcAft>
                          <a:spcPts val="0"/>
                        </a:spcAft>
                        <a:buClr>
                          <a:schemeClr val="lt1"/>
                        </a:buClr>
                        <a:buSzPct val="25000"/>
                        <a:buFont typeface="Arial"/>
                        <a:buNone/>
                      </a:pPr>
                      <a:r>
                        <a:rPr baseline="0" lang="en-US" sz="1800" u="none" cap="none" strike="noStrike"/>
                        <a:t>Secondary</a:t>
                      </a:r>
                    </a:p>
                  </a:txBody>
                  <a:tcPr marT="45725" marB="45725" marR="91450" marL="91450" anchor="ctr"/>
                </a:tc>
              </a:tr>
            </a:tbl>
          </a:graphicData>
        </a:graphic>
      </p:graphicFrame>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5" name="Shape 825"/>
        <p:cNvGrpSpPr/>
        <p:nvPr/>
      </p:nvGrpSpPr>
      <p:grpSpPr>
        <a:xfrm>
          <a:off x="0" y="0"/>
          <a:ext cx="0" cy="0"/>
          <a:chOff x="0" y="0"/>
          <a:chExt cx="0" cy="0"/>
        </a:xfrm>
      </p:grpSpPr>
      <p:pic>
        <p:nvPicPr>
          <p:cNvPr id="826" name="Shape 826"/>
          <p:cNvPicPr preferRelativeResize="0"/>
          <p:nvPr/>
        </p:nvPicPr>
        <p:blipFill rotWithShape="1">
          <a:blip r:embed="rId3">
            <a:alphaModFix/>
          </a:blip>
          <a:srcRect b="0" l="0" r="0" t="0"/>
          <a:stretch/>
        </p:blipFill>
        <p:spPr>
          <a:xfrm>
            <a:off x="0" y="430166"/>
            <a:ext cx="9144000" cy="6368496"/>
          </a:xfrm>
          <a:prstGeom prst="rect">
            <a:avLst/>
          </a:prstGeom>
          <a:noFill/>
          <a:ln>
            <a:noFill/>
          </a:ln>
        </p:spPr>
      </p:pic>
      <p:sp>
        <p:nvSpPr>
          <p:cNvPr id="827" name="Shape 827"/>
          <p:cNvSpPr txBox="1"/>
          <p:nvPr/>
        </p:nvSpPr>
        <p:spPr>
          <a:xfrm>
            <a:off x="142868" y="10566"/>
            <a:ext cx="7467600" cy="1143000"/>
          </a:xfrm>
          <a:prstGeom prst="rect">
            <a:avLst/>
          </a:prstGeom>
          <a:noFill/>
          <a:ln>
            <a:noFill/>
          </a:ln>
        </p:spPr>
        <p:txBody>
          <a:bodyPr anchorCtr="0" anchor="t"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Milestone</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2" name="Shape 832"/>
        <p:cNvGrpSpPr/>
        <p:nvPr/>
      </p:nvGrpSpPr>
      <p:grpSpPr>
        <a:xfrm>
          <a:off x="0" y="0"/>
          <a:ext cx="0" cy="0"/>
          <a:chOff x="0" y="0"/>
          <a:chExt cx="0" cy="0"/>
        </a:xfrm>
      </p:grpSpPr>
      <p:sp>
        <p:nvSpPr>
          <p:cNvPr id="833" name="Shape 833"/>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Difficulties</a:t>
            </a:r>
          </a:p>
        </p:txBody>
      </p:sp>
      <p:sp>
        <p:nvSpPr>
          <p:cNvPr id="834" name="Shape 834"/>
          <p:cNvSpPr txBox="1"/>
          <p:nvPr>
            <p:ph idx="1" type="body"/>
          </p:nvPr>
        </p:nvSpPr>
        <p:spPr>
          <a:xfrm>
            <a:off x="457200" y="1600200"/>
            <a:ext cx="7467600" cy="4525963"/>
          </a:xfrm>
          <a:prstGeom prst="rect">
            <a:avLst/>
          </a:prstGeom>
          <a:noFill/>
          <a:ln>
            <a:noFill/>
          </a:ln>
        </p:spPr>
        <p:txBody>
          <a:bodyPr anchorCtr="0" anchor="t" bIns="45700" lIns="91425" rIns="91425" tIns="45700">
            <a:noAutofit/>
          </a:bodyPr>
          <a:lstStyle/>
          <a:p>
            <a:pPr indent="-395224" lvl="0" marL="420624" marR="0" rtl="0" algn="l">
              <a:lnSpc>
                <a:spcPct val="90000"/>
              </a:lnSpc>
              <a:spcBef>
                <a:spcPts val="0"/>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Time measurement and detecting laser pulses on the range finder</a:t>
            </a:r>
          </a:p>
          <a:p>
            <a:pPr indent="-254253" lvl="0" marL="420624" marR="0" rtl="0" algn="l">
              <a:lnSpc>
                <a:spcPct val="9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9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Determining starting position of the motor that spins the mirror on the base module</a:t>
            </a:r>
          </a:p>
          <a:p>
            <a:pPr indent="-254253" lvl="0" marL="420624" marR="0" rtl="0" algn="l">
              <a:lnSpc>
                <a:spcPct val="9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9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Finding an optics solution that is affordable</a:t>
            </a:r>
          </a:p>
          <a:p>
            <a:pPr indent="-277876" lvl="1" marL="722376" marR="0" rtl="0" algn="l">
              <a:lnSpc>
                <a:spcPct val="90000"/>
              </a:lnSpc>
              <a:spcBef>
                <a:spcPts val="481"/>
              </a:spcBef>
              <a:buClr>
                <a:schemeClr val="accent1"/>
              </a:buClr>
              <a:buSzPct val="90187"/>
              <a:buFont typeface="Noto Sans Symbols"/>
              <a:buChar char="●"/>
            </a:pPr>
            <a:r>
              <a:rPr b="0" baseline="0" i="0" lang="en-US" sz="2405" u="none" cap="none" strike="noStrike">
                <a:solidFill>
                  <a:schemeClr val="lt1"/>
                </a:solidFill>
                <a:latin typeface="Arial"/>
                <a:ea typeface="Arial"/>
                <a:cs typeface="Arial"/>
                <a:sym typeface="Arial"/>
              </a:rPr>
              <a:t>Lens, filters, mounts, etc.</a:t>
            </a:r>
          </a:p>
          <a:p>
            <a:pPr indent="-254253" lvl="0" marL="420624" marR="0" rtl="0" algn="l">
              <a:lnSpc>
                <a:spcPct val="90000"/>
              </a:lnSpc>
              <a:spcBef>
                <a:spcPts val="555"/>
              </a:spcBef>
              <a:buClr>
                <a:schemeClr val="accent1"/>
              </a:buClr>
              <a:buFont typeface="Noto Sans Symbols"/>
              <a:buNone/>
            </a:pPr>
            <a:r>
              <a:t/>
            </a:r>
            <a:endParaRPr b="0" baseline="0" i="0" sz="2775" u="none" cap="none" strike="noStrike">
              <a:solidFill>
                <a:schemeClr val="lt1"/>
              </a:solidFill>
              <a:latin typeface="Arial"/>
              <a:ea typeface="Arial"/>
              <a:cs typeface="Arial"/>
              <a:sym typeface="Arial"/>
            </a:endParaRPr>
          </a:p>
          <a:p>
            <a:pPr indent="-395224" lvl="0" marL="420624" marR="0" rtl="0" algn="l">
              <a:lnSpc>
                <a:spcPct val="90000"/>
              </a:lnSpc>
              <a:spcBef>
                <a:spcPts val="555"/>
              </a:spcBef>
              <a:buClr>
                <a:schemeClr val="accent1"/>
              </a:buClr>
              <a:buSzPct val="79285"/>
              <a:buFont typeface="Noto Sans Symbols"/>
              <a:buChar char="⦿"/>
            </a:pPr>
            <a:r>
              <a:rPr b="0" baseline="0" i="0" lang="en-US" sz="2775" u="none" cap="none" strike="noStrike">
                <a:solidFill>
                  <a:schemeClr val="lt1"/>
                </a:solidFill>
                <a:latin typeface="Arial"/>
                <a:ea typeface="Arial"/>
                <a:cs typeface="Arial"/>
                <a:sym typeface="Arial"/>
              </a:rPr>
              <a:t>Designing a frame to mount everything</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9" name="Shape 839"/>
        <p:cNvGrpSpPr/>
        <p:nvPr/>
      </p:nvGrpSpPr>
      <p:grpSpPr>
        <a:xfrm>
          <a:off x="0" y="0"/>
          <a:ext cx="0" cy="0"/>
          <a:chOff x="0" y="0"/>
          <a:chExt cx="0" cy="0"/>
        </a:xfrm>
      </p:grpSpPr>
      <p:sp>
        <p:nvSpPr>
          <p:cNvPr id="840" name="Shape 840"/>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Questions</a:t>
            </a:r>
          </a:p>
        </p:txBody>
      </p:sp>
      <p:sp>
        <p:nvSpPr>
          <p:cNvPr id="841" name="Shape 841"/>
          <p:cNvSpPr/>
          <p:nvPr/>
        </p:nvSpPr>
        <p:spPr>
          <a:xfrm>
            <a:off x="1008475" y="1549934"/>
            <a:ext cx="7021995" cy="4780525"/>
          </a:xfrm>
          <a:custGeom>
            <a:pathLst>
              <a:path extrusionOk="0" h="120000" w="120000">
                <a:moveTo>
                  <a:pt x="0" y="0"/>
                </a:moveTo>
                <a:lnTo>
                  <a:pt x="120000" y="0"/>
                </a:lnTo>
                <a:lnTo>
                  <a:pt x="120000" y="119999"/>
                </a:lnTo>
                <a:lnTo>
                  <a:pt x="0" y="119999"/>
                </a:lnTo>
                <a:close/>
                <a:moveTo>
                  <a:pt x="42493" y="40714"/>
                </a:moveTo>
                <a:lnTo>
                  <a:pt x="42493" y="40714"/>
                </a:lnTo>
                <a:cubicBezTo>
                  <a:pt x="42493" y="26512"/>
                  <a:pt x="50331" y="15000"/>
                  <a:pt x="60000" y="14999"/>
                </a:cubicBezTo>
                <a:cubicBezTo>
                  <a:pt x="69668" y="14999"/>
                  <a:pt x="77506" y="26512"/>
                  <a:pt x="77506" y="40714"/>
                </a:cubicBezTo>
                <a:lnTo>
                  <a:pt x="77506" y="40714"/>
                </a:lnTo>
                <a:cubicBezTo>
                  <a:pt x="77506" y="51365"/>
                  <a:pt x="73587" y="59999"/>
                  <a:pt x="68753" y="59999"/>
                </a:cubicBezTo>
                <a:cubicBezTo>
                  <a:pt x="66335" y="59999"/>
                  <a:pt x="64376" y="64317"/>
                  <a:pt x="64376" y="69642"/>
                </a:cubicBezTo>
                <a:lnTo>
                  <a:pt x="64376" y="82500"/>
                </a:lnTo>
                <a:lnTo>
                  <a:pt x="55623" y="82500"/>
                </a:lnTo>
                <a:lnTo>
                  <a:pt x="55623" y="69642"/>
                </a:lnTo>
                <a:cubicBezTo>
                  <a:pt x="55623" y="58991"/>
                  <a:pt x="59542" y="50357"/>
                  <a:pt x="64376" y="50357"/>
                </a:cubicBezTo>
                <a:cubicBezTo>
                  <a:pt x="66793" y="50357"/>
                  <a:pt x="68753" y="46039"/>
                  <a:pt x="68753" y="40714"/>
                </a:cubicBezTo>
                <a:lnTo>
                  <a:pt x="68753" y="40714"/>
                </a:lnTo>
                <a:cubicBezTo>
                  <a:pt x="68753" y="33613"/>
                  <a:pt x="64834" y="27857"/>
                  <a:pt x="60000" y="27857"/>
                </a:cubicBezTo>
                <a:cubicBezTo>
                  <a:pt x="55165" y="27857"/>
                  <a:pt x="51246" y="33613"/>
                  <a:pt x="51246" y="40714"/>
                </a:cubicBezTo>
                <a:close/>
                <a:moveTo>
                  <a:pt x="60000" y="85714"/>
                </a:moveTo>
                <a:cubicBezTo>
                  <a:pt x="63625" y="85714"/>
                  <a:pt x="66564" y="90031"/>
                  <a:pt x="66564" y="95357"/>
                </a:cubicBezTo>
                <a:cubicBezTo>
                  <a:pt x="66564" y="100682"/>
                  <a:pt x="63625" y="104999"/>
                  <a:pt x="60000" y="104999"/>
                </a:cubicBezTo>
                <a:cubicBezTo>
                  <a:pt x="56374" y="104999"/>
                  <a:pt x="53435" y="100682"/>
                  <a:pt x="53435" y="95357"/>
                </a:cubicBezTo>
                <a:cubicBezTo>
                  <a:pt x="53435" y="90031"/>
                  <a:pt x="56374" y="85714"/>
                  <a:pt x="60000" y="85714"/>
                </a:cubicBezTo>
                <a:close/>
              </a:path>
              <a:path extrusionOk="0" fill="darken" h="120000" w="120000">
                <a:moveTo>
                  <a:pt x="42493" y="40714"/>
                </a:moveTo>
                <a:lnTo>
                  <a:pt x="42493" y="40714"/>
                </a:lnTo>
                <a:cubicBezTo>
                  <a:pt x="42493" y="26512"/>
                  <a:pt x="50331" y="15000"/>
                  <a:pt x="60000" y="14999"/>
                </a:cubicBezTo>
                <a:cubicBezTo>
                  <a:pt x="69668" y="14999"/>
                  <a:pt x="77506" y="26512"/>
                  <a:pt x="77506" y="40714"/>
                </a:cubicBezTo>
                <a:lnTo>
                  <a:pt x="77506" y="40714"/>
                </a:lnTo>
                <a:cubicBezTo>
                  <a:pt x="77506" y="51365"/>
                  <a:pt x="73587" y="59999"/>
                  <a:pt x="68753" y="59999"/>
                </a:cubicBezTo>
                <a:cubicBezTo>
                  <a:pt x="66335" y="59999"/>
                  <a:pt x="64376" y="64317"/>
                  <a:pt x="64376" y="69642"/>
                </a:cubicBezTo>
                <a:lnTo>
                  <a:pt x="64376" y="82500"/>
                </a:lnTo>
                <a:lnTo>
                  <a:pt x="55623" y="82500"/>
                </a:lnTo>
                <a:lnTo>
                  <a:pt x="55623" y="69642"/>
                </a:lnTo>
                <a:cubicBezTo>
                  <a:pt x="55623" y="58991"/>
                  <a:pt x="59542" y="50357"/>
                  <a:pt x="64376" y="50357"/>
                </a:cubicBezTo>
                <a:cubicBezTo>
                  <a:pt x="66793" y="50357"/>
                  <a:pt x="68753" y="46039"/>
                  <a:pt x="68753" y="40714"/>
                </a:cubicBezTo>
                <a:lnTo>
                  <a:pt x="68753" y="40714"/>
                </a:lnTo>
                <a:cubicBezTo>
                  <a:pt x="68753" y="33613"/>
                  <a:pt x="64834" y="27857"/>
                  <a:pt x="60000" y="27857"/>
                </a:cubicBezTo>
                <a:cubicBezTo>
                  <a:pt x="55165" y="27857"/>
                  <a:pt x="51246" y="33613"/>
                  <a:pt x="51246" y="40714"/>
                </a:cubicBezTo>
                <a:close/>
                <a:moveTo>
                  <a:pt x="60000" y="85714"/>
                </a:moveTo>
                <a:cubicBezTo>
                  <a:pt x="63625" y="85714"/>
                  <a:pt x="66564" y="90031"/>
                  <a:pt x="66564" y="95357"/>
                </a:cubicBezTo>
                <a:cubicBezTo>
                  <a:pt x="66564" y="100682"/>
                  <a:pt x="63625" y="104999"/>
                  <a:pt x="60000" y="104999"/>
                </a:cubicBezTo>
                <a:cubicBezTo>
                  <a:pt x="56374" y="104999"/>
                  <a:pt x="53435" y="100682"/>
                  <a:pt x="53435" y="95357"/>
                </a:cubicBezTo>
                <a:cubicBezTo>
                  <a:pt x="53435" y="90031"/>
                  <a:pt x="56374" y="85714"/>
                  <a:pt x="60000" y="85714"/>
                </a:cubicBezTo>
                <a:close/>
              </a:path>
              <a:path extrusionOk="0" fill="none" h="120000" w="120000">
                <a:moveTo>
                  <a:pt x="42493" y="40714"/>
                </a:moveTo>
                <a:lnTo>
                  <a:pt x="42493" y="40714"/>
                </a:lnTo>
                <a:cubicBezTo>
                  <a:pt x="42493" y="26512"/>
                  <a:pt x="50331" y="15000"/>
                  <a:pt x="60000" y="14999"/>
                </a:cubicBezTo>
                <a:cubicBezTo>
                  <a:pt x="69668" y="14999"/>
                  <a:pt x="77506" y="26512"/>
                  <a:pt x="77506" y="40714"/>
                </a:cubicBezTo>
                <a:lnTo>
                  <a:pt x="77506" y="40714"/>
                </a:lnTo>
                <a:cubicBezTo>
                  <a:pt x="77506" y="51365"/>
                  <a:pt x="73587" y="59999"/>
                  <a:pt x="68753" y="59999"/>
                </a:cubicBezTo>
                <a:cubicBezTo>
                  <a:pt x="66335" y="59999"/>
                  <a:pt x="64376" y="64317"/>
                  <a:pt x="64376" y="69642"/>
                </a:cubicBezTo>
                <a:lnTo>
                  <a:pt x="64376" y="82500"/>
                </a:lnTo>
                <a:lnTo>
                  <a:pt x="55623" y="82500"/>
                </a:lnTo>
                <a:lnTo>
                  <a:pt x="55623" y="69642"/>
                </a:lnTo>
                <a:cubicBezTo>
                  <a:pt x="55623" y="58991"/>
                  <a:pt x="59542" y="50357"/>
                  <a:pt x="64376" y="50357"/>
                </a:cubicBezTo>
                <a:cubicBezTo>
                  <a:pt x="66793" y="50357"/>
                  <a:pt x="68753" y="46039"/>
                  <a:pt x="68753" y="40714"/>
                </a:cubicBezTo>
                <a:lnTo>
                  <a:pt x="68753" y="40714"/>
                </a:lnTo>
                <a:cubicBezTo>
                  <a:pt x="68753" y="33613"/>
                  <a:pt x="64834" y="27857"/>
                  <a:pt x="60000" y="27857"/>
                </a:cubicBezTo>
                <a:cubicBezTo>
                  <a:pt x="55165" y="27857"/>
                  <a:pt x="51246" y="33613"/>
                  <a:pt x="51246" y="40714"/>
                </a:cubicBezTo>
                <a:close/>
                <a:moveTo>
                  <a:pt x="60000" y="85714"/>
                </a:moveTo>
                <a:cubicBezTo>
                  <a:pt x="63625" y="85714"/>
                  <a:pt x="66564" y="90031"/>
                  <a:pt x="66564" y="95357"/>
                </a:cubicBezTo>
                <a:cubicBezTo>
                  <a:pt x="66564" y="100682"/>
                  <a:pt x="63625" y="104999"/>
                  <a:pt x="60000" y="104999"/>
                </a:cubicBezTo>
                <a:cubicBezTo>
                  <a:pt x="56374" y="104999"/>
                  <a:pt x="53435" y="100682"/>
                  <a:pt x="53435" y="95357"/>
                </a:cubicBezTo>
                <a:cubicBezTo>
                  <a:pt x="53435" y="90031"/>
                  <a:pt x="56374" y="85714"/>
                  <a:pt x="60000" y="85714"/>
                </a:cubicBezTo>
                <a:close/>
              </a:path>
              <a:path extrusionOk="0" fill="none" h="120000" w="120000">
                <a:moveTo>
                  <a:pt x="0" y="0"/>
                </a:moveTo>
                <a:lnTo>
                  <a:pt x="120000" y="0"/>
                </a:lnTo>
                <a:lnTo>
                  <a:pt x="120000" y="119999"/>
                </a:lnTo>
                <a:lnTo>
                  <a:pt x="0" y="119999"/>
                </a:lnTo>
                <a:close/>
              </a:path>
            </a:pathLst>
          </a:custGeom>
          <a:gradFill>
            <a:gsLst>
              <a:gs pos="0">
                <a:srgbClr val="FEFEFE"/>
              </a:gs>
              <a:gs pos="68000">
                <a:srgbClr val="838383"/>
              </a:gs>
              <a:gs pos="81000">
                <a:srgbClr val="7D7D7D"/>
              </a:gs>
              <a:gs pos="86000">
                <a:srgbClr val="8D8D8D"/>
              </a:gs>
              <a:gs pos="100000">
                <a:srgbClr val="D2D2D2"/>
              </a:gs>
            </a:gsLst>
            <a:lin ang="5400000"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Overall System Diagram</a:t>
            </a:r>
          </a:p>
        </p:txBody>
      </p:sp>
      <p:grpSp>
        <p:nvGrpSpPr>
          <p:cNvPr id="124" name="Shape 124"/>
          <p:cNvGrpSpPr/>
          <p:nvPr/>
        </p:nvGrpSpPr>
        <p:grpSpPr>
          <a:xfrm>
            <a:off x="304246" y="1239157"/>
            <a:ext cx="8568162" cy="5362516"/>
            <a:chOff x="304246" y="1239157"/>
            <a:chExt cx="8568162" cy="5362516"/>
          </a:xfrm>
        </p:grpSpPr>
        <p:sp>
          <p:nvSpPr>
            <p:cNvPr id="125" name="Shape 125"/>
            <p:cNvSpPr/>
            <p:nvPr/>
          </p:nvSpPr>
          <p:spPr>
            <a:xfrm>
              <a:off x="6257217" y="2047585"/>
              <a:ext cx="2420763" cy="3380214"/>
            </a:xfrm>
            <a:prstGeom prst="rect">
              <a:avLst/>
            </a:prstGeom>
            <a:gradFill>
              <a:gsLst>
                <a:gs pos="0">
                  <a:srgbClr val="FEFEFE"/>
                </a:gs>
                <a:gs pos="68000">
                  <a:srgbClr val="A89ABC"/>
                </a:gs>
                <a:gs pos="81000">
                  <a:srgbClr val="A596BA"/>
                </a:gs>
                <a:gs pos="86000">
                  <a:srgbClr val="AEA1C1"/>
                </a:gs>
                <a:gs pos="100000">
                  <a:srgbClr val="DDD8E4"/>
                </a:gs>
              </a:gsLst>
              <a:lin ang="5400000" scaled="0"/>
            </a:gradFill>
            <a:ln cap="flat" cmpd="sng" w="9525">
              <a:solidFill>
                <a:srgbClr val="601DB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26" name="Shape 126"/>
            <p:cNvSpPr/>
            <p:nvPr/>
          </p:nvSpPr>
          <p:spPr>
            <a:xfrm>
              <a:off x="3187997" y="5821114"/>
              <a:ext cx="1799036" cy="780559"/>
            </a:xfrm>
            <a:prstGeom prst="rect">
              <a:avLst/>
            </a:prstGeom>
            <a:gradFill>
              <a:gsLst>
                <a:gs pos="0">
                  <a:srgbClr val="FFFEFE"/>
                </a:gs>
                <a:gs pos="68000">
                  <a:srgbClr val="F9B58E"/>
                </a:gs>
                <a:gs pos="81000">
                  <a:srgbClr val="F9B289"/>
                </a:gs>
                <a:gs pos="86000">
                  <a:srgbClr val="F9BA96"/>
                </a:gs>
                <a:gs pos="100000">
                  <a:srgbClr val="FCE1D5"/>
                </a:gs>
              </a:gsLst>
              <a:lin ang="5400000" scaled="0"/>
            </a:gradFill>
            <a:ln cap="flat" cmpd="sng" w="9525">
              <a:solidFill>
                <a:srgbClr val="FF67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27" name="Shape 127"/>
            <p:cNvSpPr/>
            <p:nvPr/>
          </p:nvSpPr>
          <p:spPr>
            <a:xfrm>
              <a:off x="6594538" y="5821114"/>
              <a:ext cx="1799036" cy="780559"/>
            </a:xfrm>
            <a:prstGeom prst="rect">
              <a:avLst/>
            </a:prstGeom>
            <a:gradFill>
              <a:gsLst>
                <a:gs pos="0">
                  <a:srgbClr val="FEFEFE"/>
                </a:gs>
                <a:gs pos="68000">
                  <a:srgbClr val="838383"/>
                </a:gs>
                <a:gs pos="81000">
                  <a:srgbClr val="7D7D7D"/>
                </a:gs>
                <a:gs pos="86000">
                  <a:srgbClr val="8D8D8D"/>
                </a:gs>
                <a:gs pos="100000">
                  <a:srgbClr val="D2D2D2"/>
                </a:gs>
              </a:gsLst>
              <a:lin ang="5400000"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28" name="Shape 128"/>
            <p:cNvSpPr/>
            <p:nvPr/>
          </p:nvSpPr>
          <p:spPr>
            <a:xfrm>
              <a:off x="6753277" y="2653119"/>
              <a:ext cx="1440771" cy="35601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29" name="Shape 129"/>
            <p:cNvSpPr/>
            <p:nvPr/>
          </p:nvSpPr>
          <p:spPr>
            <a:xfrm>
              <a:off x="6356430" y="4299946"/>
              <a:ext cx="998454"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30" name="Shape 130"/>
            <p:cNvSpPr/>
            <p:nvPr/>
          </p:nvSpPr>
          <p:spPr>
            <a:xfrm>
              <a:off x="6594538" y="3387087"/>
              <a:ext cx="1775473" cy="575497"/>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31" name="Shape 131"/>
            <p:cNvSpPr/>
            <p:nvPr/>
          </p:nvSpPr>
          <p:spPr>
            <a:xfrm>
              <a:off x="3525589" y="6029187"/>
              <a:ext cx="1107174" cy="383665"/>
            </a:xfrm>
            <a:prstGeom prst="rect">
              <a:avLst/>
            </a:prstGeom>
            <a:solidFill>
              <a:schemeClr val="lt1"/>
            </a:solidFill>
            <a:ln cap="flat" cmpd="sng" w="19050">
              <a:solidFill>
                <a:schemeClr val="accent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32" name="Shape 132"/>
            <p:cNvSpPr/>
            <p:nvPr/>
          </p:nvSpPr>
          <p:spPr>
            <a:xfrm>
              <a:off x="6905127" y="6029187"/>
              <a:ext cx="1173866" cy="383665"/>
            </a:xfrm>
            <a:prstGeom prst="rect">
              <a:avLst/>
            </a:prstGeom>
            <a:solidFill>
              <a:schemeClr val="lt1"/>
            </a:solidFill>
            <a:ln cap="flat" cmpd="sng" w="1905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33" name="Shape 133"/>
            <p:cNvSpPr txBox="1"/>
            <p:nvPr/>
          </p:nvSpPr>
          <p:spPr>
            <a:xfrm>
              <a:off x="6207751"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Rangefinder Module</a:t>
              </a:r>
            </a:p>
          </p:txBody>
        </p:sp>
        <p:grpSp>
          <p:nvGrpSpPr>
            <p:cNvPr id="134" name="Shape 134"/>
            <p:cNvGrpSpPr/>
            <p:nvPr/>
          </p:nvGrpSpPr>
          <p:grpSpPr>
            <a:xfrm>
              <a:off x="304246" y="2220585"/>
              <a:ext cx="2010689" cy="2831179"/>
              <a:chOff x="304246" y="2220585"/>
              <a:chExt cx="2010689" cy="2831179"/>
            </a:xfrm>
          </p:grpSpPr>
          <p:sp>
            <p:nvSpPr>
              <p:cNvPr id="135" name="Shape 135"/>
              <p:cNvSpPr/>
              <p:nvPr/>
            </p:nvSpPr>
            <p:spPr>
              <a:xfrm>
                <a:off x="304246" y="2220585"/>
                <a:ext cx="2010689" cy="2831179"/>
              </a:xfrm>
              <a:prstGeom prst="rect">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36" name="Shape 136"/>
              <p:cNvSpPr txBox="1"/>
              <p:nvPr/>
            </p:nvSpPr>
            <p:spPr>
              <a:xfrm>
                <a:off x="304246" y="2275525"/>
                <a:ext cx="201068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External Device</a:t>
                </a:r>
              </a:p>
            </p:txBody>
          </p:sp>
          <p:sp>
            <p:nvSpPr>
              <p:cNvPr id="137" name="Shape 137"/>
              <p:cNvSpPr/>
              <p:nvPr/>
            </p:nvSpPr>
            <p:spPr>
              <a:xfrm>
                <a:off x="563024" y="3314066"/>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38" name="Shape 138"/>
              <p:cNvSpPr/>
              <p:nvPr/>
            </p:nvSpPr>
            <p:spPr>
              <a:xfrm>
                <a:off x="563024" y="4108114"/>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39" name="Shape 139"/>
              <p:cNvSpPr txBox="1"/>
              <p:nvPr/>
            </p:nvSpPr>
            <p:spPr>
              <a:xfrm>
                <a:off x="563024" y="3341628"/>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Computer</a:t>
                </a:r>
              </a:p>
            </p:txBody>
          </p:sp>
          <p:sp>
            <p:nvSpPr>
              <p:cNvPr id="140" name="Shape 140"/>
              <p:cNvSpPr txBox="1"/>
              <p:nvPr/>
            </p:nvSpPr>
            <p:spPr>
              <a:xfrm>
                <a:off x="563024" y="414605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GUI</a:t>
                </a:r>
              </a:p>
            </p:txBody>
          </p:sp>
        </p:grpSp>
        <p:grpSp>
          <p:nvGrpSpPr>
            <p:cNvPr id="141" name="Shape 141"/>
            <p:cNvGrpSpPr/>
            <p:nvPr/>
          </p:nvGrpSpPr>
          <p:grpSpPr>
            <a:xfrm>
              <a:off x="2547255" y="2024160"/>
              <a:ext cx="3246699" cy="1111304"/>
              <a:chOff x="2547255" y="2024160"/>
              <a:chExt cx="3246699" cy="1111304"/>
            </a:xfrm>
          </p:grpSpPr>
          <p:sp>
            <p:nvSpPr>
              <p:cNvPr id="142" name="Shape 142"/>
              <p:cNvSpPr/>
              <p:nvPr/>
            </p:nvSpPr>
            <p:spPr>
              <a:xfrm>
                <a:off x="2605956" y="2024160"/>
                <a:ext cx="3187998" cy="1111304"/>
              </a:xfrm>
              <a:prstGeom prst="rect">
                <a:avLst/>
              </a:prstGeom>
              <a:gradFill>
                <a:gsLst>
                  <a:gs pos="0">
                    <a:srgbClr val="FEFEFE"/>
                  </a:gs>
                  <a:gs pos="68000">
                    <a:srgbClr val="B8CD95"/>
                  </a:gs>
                  <a:gs pos="81000">
                    <a:srgbClr val="B6CC91"/>
                  </a:gs>
                  <a:gs pos="86000">
                    <a:srgbClr val="BCD09D"/>
                  </a:gs>
                  <a:gs pos="100000">
                    <a:srgbClr val="E2EAD7"/>
                  </a:gs>
                </a:gsLst>
                <a:lin ang="5400000" scaled="0"/>
              </a:gradFill>
              <a:ln cap="flat" cmpd="sng" w="9525">
                <a:solidFill>
                  <a:srgbClr val="94E2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43" name="Shape 143"/>
              <p:cNvSpPr/>
              <p:nvPr/>
            </p:nvSpPr>
            <p:spPr>
              <a:xfrm>
                <a:off x="3187997" y="2644857"/>
                <a:ext cx="2010687" cy="356375"/>
              </a:xfrm>
              <a:prstGeom prst="rect">
                <a:avLst/>
              </a:prstGeom>
              <a:solidFill>
                <a:schemeClr val="lt1"/>
              </a:solidFill>
              <a:ln cap="flat" cmpd="sng" w="19050">
                <a:solidFill>
                  <a:schemeClr val="accent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44" name="Shape 144"/>
              <p:cNvSpPr txBox="1"/>
              <p:nvPr/>
            </p:nvSpPr>
            <p:spPr>
              <a:xfrm>
                <a:off x="2547255"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Power Supply</a:t>
                </a:r>
              </a:p>
            </p:txBody>
          </p:sp>
          <p:sp>
            <p:nvSpPr>
              <p:cNvPr id="145" name="Shape 145"/>
              <p:cNvSpPr txBox="1"/>
              <p:nvPr/>
            </p:nvSpPr>
            <p:spPr>
              <a:xfrm>
                <a:off x="3224786" y="2638241"/>
                <a:ext cx="1973896"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Power Control</a:t>
                </a:r>
              </a:p>
            </p:txBody>
          </p:sp>
        </p:grpSp>
        <p:grpSp>
          <p:nvGrpSpPr>
            <p:cNvPr id="146" name="Shape 146"/>
            <p:cNvGrpSpPr/>
            <p:nvPr/>
          </p:nvGrpSpPr>
          <p:grpSpPr>
            <a:xfrm>
              <a:off x="2566272" y="3486605"/>
              <a:ext cx="3227682" cy="1917771"/>
              <a:chOff x="2566272" y="3486605"/>
              <a:chExt cx="3227682" cy="1917771"/>
            </a:xfrm>
          </p:grpSpPr>
          <p:sp>
            <p:nvSpPr>
              <p:cNvPr id="147" name="Shape 147"/>
              <p:cNvSpPr/>
              <p:nvPr/>
            </p:nvSpPr>
            <p:spPr>
              <a:xfrm>
                <a:off x="2605956" y="3505898"/>
                <a:ext cx="3187998" cy="1898477"/>
              </a:xfrm>
              <a:prstGeom prst="rect">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48" name="Shape 148"/>
              <p:cNvSpPr/>
              <p:nvPr/>
            </p:nvSpPr>
            <p:spPr>
              <a:xfrm>
                <a:off x="3426103" y="4002275"/>
                <a:ext cx="1460889"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49" name="Shape 149"/>
              <p:cNvSpPr/>
              <p:nvPr/>
            </p:nvSpPr>
            <p:spPr>
              <a:xfrm>
                <a:off x="2848058" y="4555266"/>
                <a:ext cx="1107174" cy="63107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50" name="Shape 150"/>
              <p:cNvSpPr/>
              <p:nvPr/>
            </p:nvSpPr>
            <p:spPr>
              <a:xfrm>
                <a:off x="4447571" y="4789446"/>
                <a:ext cx="1068591"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51" name="Shape 151"/>
              <p:cNvSpPr txBox="1"/>
              <p:nvPr/>
            </p:nvSpPr>
            <p:spPr>
              <a:xfrm>
                <a:off x="3426103" y="40157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152" name="Shape 152"/>
              <p:cNvSpPr txBox="1"/>
              <p:nvPr/>
            </p:nvSpPr>
            <p:spPr>
              <a:xfrm>
                <a:off x="2848058" y="4621416"/>
                <a:ext cx="1107174"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Control</a:t>
                </a:r>
              </a:p>
            </p:txBody>
          </p:sp>
          <p:sp>
            <p:nvSpPr>
              <p:cNvPr id="153" name="Shape 153"/>
              <p:cNvSpPr txBox="1"/>
              <p:nvPr/>
            </p:nvSpPr>
            <p:spPr>
              <a:xfrm>
                <a:off x="4253696" y="48161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Encoder</a:t>
                </a:r>
              </a:p>
            </p:txBody>
          </p:sp>
          <p:sp>
            <p:nvSpPr>
              <p:cNvPr id="154" name="Shape 154"/>
              <p:cNvSpPr txBox="1"/>
              <p:nvPr/>
            </p:nvSpPr>
            <p:spPr>
              <a:xfrm>
                <a:off x="2566272" y="3486605"/>
                <a:ext cx="277420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Base Module</a:t>
                </a:r>
              </a:p>
            </p:txBody>
          </p:sp>
        </p:grpSp>
        <p:sp>
          <p:nvSpPr>
            <p:cNvPr id="155" name="Shape 155"/>
            <p:cNvSpPr txBox="1"/>
            <p:nvPr/>
          </p:nvSpPr>
          <p:spPr>
            <a:xfrm>
              <a:off x="3340396" y="604241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p:txBody>
        </p:sp>
        <p:sp>
          <p:nvSpPr>
            <p:cNvPr id="156" name="Shape 156"/>
            <p:cNvSpPr txBox="1"/>
            <p:nvPr/>
          </p:nvSpPr>
          <p:spPr>
            <a:xfrm>
              <a:off x="6753277" y="6042417"/>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Target</a:t>
              </a:r>
            </a:p>
            <a:p>
              <a:pPr indent="0" lvl="0" marL="0" marR="0" rtl="0" algn="ctr">
                <a:spcBef>
                  <a:spcPts val="0"/>
                </a:spcBef>
                <a:buNone/>
              </a:pPr>
              <a:r>
                <a:t/>
              </a:r>
              <a:endParaRPr b="0" baseline="0" i="0" sz="1400" u="none" cap="none" strike="noStrike">
                <a:solidFill>
                  <a:schemeClr val="dk1"/>
                </a:solidFill>
                <a:latin typeface="Arial"/>
                <a:ea typeface="Arial"/>
                <a:cs typeface="Arial"/>
                <a:sym typeface="Arial"/>
              </a:endParaRPr>
            </a:p>
          </p:txBody>
        </p:sp>
        <p:sp>
          <p:nvSpPr>
            <p:cNvPr id="157" name="Shape 157"/>
            <p:cNvSpPr txBox="1"/>
            <p:nvPr/>
          </p:nvSpPr>
          <p:spPr>
            <a:xfrm>
              <a:off x="6753277" y="2666350"/>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158" name="Shape 158"/>
            <p:cNvSpPr txBox="1"/>
            <p:nvPr/>
          </p:nvSpPr>
          <p:spPr>
            <a:xfrm>
              <a:off x="6737154" y="3419903"/>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Time-to-Digital</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Converter</a:t>
              </a:r>
            </a:p>
          </p:txBody>
        </p:sp>
        <p:sp>
          <p:nvSpPr>
            <p:cNvPr id="159" name="Shape 159"/>
            <p:cNvSpPr txBox="1"/>
            <p:nvPr/>
          </p:nvSpPr>
          <p:spPr>
            <a:xfrm>
              <a:off x="6115155" y="4438860"/>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Receiver</a:t>
              </a:r>
            </a:p>
          </p:txBody>
        </p:sp>
        <p:sp>
          <p:nvSpPr>
            <p:cNvPr id="160" name="Shape 160"/>
            <p:cNvSpPr/>
            <p:nvPr/>
          </p:nvSpPr>
          <p:spPr>
            <a:xfrm>
              <a:off x="7460710" y="4305957"/>
              <a:ext cx="1113789"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61" name="Shape 161"/>
            <p:cNvSpPr txBox="1"/>
            <p:nvPr/>
          </p:nvSpPr>
          <p:spPr>
            <a:xfrm>
              <a:off x="7282407" y="4429844"/>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Transmitter</a:t>
              </a:r>
            </a:p>
          </p:txBody>
        </p:sp>
        <p:grpSp>
          <p:nvGrpSpPr>
            <p:cNvPr id="162" name="Shape 162"/>
            <p:cNvGrpSpPr/>
            <p:nvPr/>
          </p:nvGrpSpPr>
          <p:grpSpPr>
            <a:xfrm>
              <a:off x="351371" y="1239157"/>
              <a:ext cx="1672500" cy="810600"/>
              <a:chOff x="351371" y="1239157"/>
              <a:chExt cx="1672500" cy="810600"/>
            </a:xfrm>
          </p:grpSpPr>
          <p:sp>
            <p:nvSpPr>
              <p:cNvPr id="163" name="Shape 163"/>
              <p:cNvSpPr txBox="1"/>
              <p:nvPr/>
            </p:nvSpPr>
            <p:spPr>
              <a:xfrm>
                <a:off x="351371" y="1239157"/>
                <a:ext cx="1672500" cy="810600"/>
              </a:xfrm>
              <a:prstGeom prst="rect">
                <a:avLst/>
              </a:prstGeom>
              <a:noFill/>
              <a:ln>
                <a:noFill/>
              </a:ln>
            </p:spPr>
            <p:txBody>
              <a:bodyPr anchorCtr="0" anchor="t" bIns="45700" lIns="91425" rIns="91425" tIns="45700">
                <a:noAutofit/>
              </a:bodyPr>
              <a:lstStyle/>
              <a:p>
                <a:pPr indent="0" lvl="0" marL="0" marR="0" rtl="0" algn="ctr">
                  <a:lnSpc>
                    <a:spcPct val="150000"/>
                  </a:lnSpc>
                  <a:spcBef>
                    <a:spcPts val="0"/>
                  </a:spcBef>
                  <a:buSzPct val="25000"/>
                  <a:buNone/>
                </a:pPr>
                <a:r>
                  <a:rPr b="0" baseline="0" i="0" lang="en-US" sz="1600" u="none" cap="none" strike="noStrike">
                    <a:solidFill>
                      <a:schemeClr val="lt1"/>
                    </a:solidFill>
                    <a:latin typeface="Arial"/>
                    <a:ea typeface="Arial"/>
                    <a:cs typeface="Arial"/>
                    <a:sym typeface="Arial"/>
                  </a:rPr>
                  <a:t>Communication Line</a:t>
                </a:r>
              </a:p>
            </p:txBody>
          </p:sp>
          <p:cxnSp>
            <p:nvCxnSpPr>
              <p:cNvPr id="164" name="Shape 164"/>
              <p:cNvCxnSpPr/>
              <p:nvPr/>
            </p:nvCxnSpPr>
            <p:spPr>
              <a:xfrm>
                <a:off x="470427" y="1580703"/>
                <a:ext cx="1434300" cy="0"/>
              </a:xfrm>
              <a:prstGeom prst="straightConnector1">
                <a:avLst/>
              </a:prstGeom>
              <a:noFill/>
              <a:ln cap="flat" cmpd="sng" w="19050">
                <a:solidFill>
                  <a:schemeClr val="lt1"/>
                </a:solidFill>
                <a:prstDash val="solid"/>
                <a:round/>
                <a:headEnd len="med" w="med" type="none"/>
                <a:tailEnd len="lg" w="lg" type="stealth"/>
              </a:ln>
            </p:spPr>
          </p:cxnSp>
        </p:grpSp>
        <p:cxnSp>
          <p:nvCxnSpPr>
            <p:cNvPr id="165" name="Shape 165"/>
            <p:cNvCxnSpPr>
              <a:stCxn id="137" idx="2"/>
              <a:endCxn id="138" idx="0"/>
            </p:cNvCxnSpPr>
            <p:nvPr/>
          </p:nvCxnSpPr>
          <p:spPr>
            <a:xfrm>
              <a:off x="1293469" y="3697731"/>
              <a:ext cx="0" cy="410400"/>
            </a:xfrm>
            <a:prstGeom prst="straightConnector1">
              <a:avLst/>
            </a:prstGeom>
            <a:noFill/>
            <a:ln cap="flat" cmpd="sng" w="19050">
              <a:solidFill>
                <a:schemeClr val="lt1"/>
              </a:solidFill>
              <a:prstDash val="solid"/>
              <a:round/>
              <a:headEnd len="med" w="med" type="none"/>
              <a:tailEnd len="lg" w="lg" type="stealth"/>
            </a:ln>
          </p:spPr>
        </p:cxnSp>
        <p:cxnSp>
          <p:nvCxnSpPr>
            <p:cNvPr id="166" name="Shape 166"/>
            <p:cNvCxnSpPr>
              <a:stCxn id="143" idx="2"/>
              <a:endCxn id="148" idx="0"/>
            </p:cNvCxnSpPr>
            <p:nvPr/>
          </p:nvCxnSpPr>
          <p:spPr>
            <a:xfrm flipH="1">
              <a:off x="4156441" y="3001233"/>
              <a:ext cx="36900" cy="1001099"/>
            </a:xfrm>
            <a:prstGeom prst="straightConnector1">
              <a:avLst/>
            </a:prstGeom>
            <a:noFill/>
            <a:ln cap="flat" cmpd="sng" w="19050">
              <a:solidFill>
                <a:schemeClr val="lt1"/>
              </a:solidFill>
              <a:prstDash val="solid"/>
              <a:round/>
              <a:headEnd len="med" w="med" type="none"/>
              <a:tailEnd len="lg" w="lg" type="stealth"/>
            </a:ln>
          </p:spPr>
        </p:cxnSp>
        <p:cxnSp>
          <p:nvCxnSpPr>
            <p:cNvPr id="167" name="Shape 167"/>
            <p:cNvCxnSpPr>
              <a:endCxn id="149" idx="0"/>
            </p:cNvCxnSpPr>
            <p:nvPr/>
          </p:nvCxnSpPr>
          <p:spPr>
            <a:xfrm flipH="1">
              <a:off x="3401646" y="4386066"/>
              <a:ext cx="342000" cy="169200"/>
            </a:xfrm>
            <a:prstGeom prst="straightConnector1">
              <a:avLst/>
            </a:prstGeom>
            <a:noFill/>
            <a:ln cap="flat" cmpd="sng" w="19050">
              <a:solidFill>
                <a:schemeClr val="lt1"/>
              </a:solidFill>
              <a:prstDash val="solid"/>
              <a:round/>
              <a:headEnd len="med" w="med" type="none"/>
              <a:tailEnd len="lg" w="lg" type="stealth"/>
            </a:ln>
          </p:spPr>
        </p:cxnSp>
        <p:cxnSp>
          <p:nvCxnSpPr>
            <p:cNvPr id="168" name="Shape 168"/>
            <p:cNvCxnSpPr/>
            <p:nvPr/>
          </p:nvCxnSpPr>
          <p:spPr>
            <a:xfrm>
              <a:off x="3401646" y="5186342"/>
              <a:ext cx="341936" cy="842845"/>
            </a:xfrm>
            <a:prstGeom prst="straightConnector1">
              <a:avLst/>
            </a:prstGeom>
            <a:noFill/>
            <a:ln cap="flat" cmpd="sng" w="19050">
              <a:solidFill>
                <a:schemeClr val="lt1"/>
              </a:solidFill>
              <a:prstDash val="solid"/>
              <a:round/>
              <a:headEnd len="med" w="med" type="none"/>
              <a:tailEnd len="lg" w="lg" type="stealth"/>
            </a:ln>
          </p:spPr>
        </p:cxnSp>
        <p:cxnSp>
          <p:nvCxnSpPr>
            <p:cNvPr id="169" name="Shape 169"/>
            <p:cNvCxnSpPr>
              <a:stCxn id="145" idx="3"/>
              <a:endCxn id="157" idx="1"/>
            </p:cNvCxnSpPr>
            <p:nvPr/>
          </p:nvCxnSpPr>
          <p:spPr>
            <a:xfrm>
              <a:off x="5198683" y="2792130"/>
              <a:ext cx="1554600" cy="28200"/>
            </a:xfrm>
            <a:prstGeom prst="straightConnector1">
              <a:avLst/>
            </a:prstGeom>
            <a:noFill/>
            <a:ln cap="flat" cmpd="sng" w="19050">
              <a:solidFill>
                <a:schemeClr val="lt1"/>
              </a:solidFill>
              <a:prstDash val="solid"/>
              <a:round/>
              <a:headEnd len="med" w="med" type="none"/>
              <a:tailEnd len="lg" w="lg" type="stealth"/>
            </a:ln>
          </p:spPr>
        </p:cxnSp>
        <p:cxnSp>
          <p:nvCxnSpPr>
            <p:cNvPr id="170" name="Shape 170"/>
            <p:cNvCxnSpPr>
              <a:stCxn id="157" idx="2"/>
              <a:endCxn id="130" idx="0"/>
            </p:cNvCxnSpPr>
            <p:nvPr/>
          </p:nvCxnSpPr>
          <p:spPr>
            <a:xfrm flipH="1">
              <a:off x="7482222" y="2974127"/>
              <a:ext cx="1500" cy="413100"/>
            </a:xfrm>
            <a:prstGeom prst="straightConnector1">
              <a:avLst/>
            </a:prstGeom>
            <a:noFill/>
            <a:ln cap="flat" cmpd="sng" w="19050">
              <a:solidFill>
                <a:schemeClr val="lt1"/>
              </a:solidFill>
              <a:prstDash val="solid"/>
              <a:round/>
              <a:headEnd len="med" w="med" type="none"/>
              <a:tailEnd len="lg" w="lg" type="stealth"/>
            </a:ln>
          </p:spPr>
        </p:cxnSp>
        <p:cxnSp>
          <p:nvCxnSpPr>
            <p:cNvPr id="171" name="Shape 171"/>
            <p:cNvCxnSpPr>
              <a:stCxn id="129" idx="0"/>
            </p:cNvCxnSpPr>
            <p:nvPr/>
          </p:nvCxnSpPr>
          <p:spPr>
            <a:xfrm flipH="1" rot="10800000">
              <a:off x="6855657" y="3943246"/>
              <a:ext cx="208200" cy="356700"/>
            </a:xfrm>
            <a:prstGeom prst="straightConnector1">
              <a:avLst/>
            </a:prstGeom>
            <a:noFill/>
            <a:ln cap="flat" cmpd="sng" w="19050">
              <a:solidFill>
                <a:schemeClr val="lt1"/>
              </a:solidFill>
              <a:prstDash val="solid"/>
              <a:round/>
              <a:headEnd len="med" w="med" type="none"/>
              <a:tailEnd len="lg" w="lg" type="stealth"/>
            </a:ln>
          </p:spPr>
        </p:cxnSp>
        <p:cxnSp>
          <p:nvCxnSpPr>
            <p:cNvPr id="172" name="Shape 172"/>
            <p:cNvCxnSpPr>
              <a:endCxn id="160" idx="0"/>
            </p:cNvCxnSpPr>
            <p:nvPr/>
          </p:nvCxnSpPr>
          <p:spPr>
            <a:xfrm>
              <a:off x="7791405" y="3962457"/>
              <a:ext cx="226200" cy="343500"/>
            </a:xfrm>
            <a:prstGeom prst="straightConnector1">
              <a:avLst/>
            </a:prstGeom>
            <a:noFill/>
            <a:ln cap="flat" cmpd="sng" w="19050">
              <a:solidFill>
                <a:schemeClr val="lt1"/>
              </a:solidFill>
              <a:prstDash val="solid"/>
              <a:round/>
              <a:headEnd len="med" w="med" type="none"/>
              <a:tailEnd len="lg" w="lg" type="stealth"/>
            </a:ln>
          </p:spPr>
        </p:cxnSp>
        <p:cxnSp>
          <p:nvCxnSpPr>
            <p:cNvPr id="173" name="Shape 173"/>
            <p:cNvCxnSpPr>
              <a:stCxn id="160" idx="2"/>
            </p:cNvCxnSpPr>
            <p:nvPr/>
          </p:nvCxnSpPr>
          <p:spPr>
            <a:xfrm flipH="1">
              <a:off x="7791405" y="5106101"/>
              <a:ext cx="226200" cy="923100"/>
            </a:xfrm>
            <a:prstGeom prst="straightConnector1">
              <a:avLst/>
            </a:prstGeom>
            <a:noFill/>
            <a:ln cap="flat" cmpd="sng" w="19050">
              <a:solidFill>
                <a:schemeClr val="lt1"/>
              </a:solidFill>
              <a:prstDash val="solid"/>
              <a:round/>
              <a:headEnd len="med" w="med" type="none"/>
              <a:tailEnd len="lg" w="lg" type="stealth"/>
            </a:ln>
          </p:spPr>
        </p:cxnSp>
        <p:cxnSp>
          <p:nvCxnSpPr>
            <p:cNvPr id="174" name="Shape 174"/>
            <p:cNvCxnSpPr>
              <a:endCxn id="129" idx="2"/>
            </p:cNvCxnSpPr>
            <p:nvPr/>
          </p:nvCxnSpPr>
          <p:spPr>
            <a:xfrm rot="10800000">
              <a:off x="6855657" y="5100090"/>
              <a:ext cx="300900" cy="942300"/>
            </a:xfrm>
            <a:prstGeom prst="straightConnector1">
              <a:avLst/>
            </a:prstGeom>
            <a:noFill/>
            <a:ln cap="flat" cmpd="sng" w="19050">
              <a:solidFill>
                <a:schemeClr val="lt1"/>
              </a:solidFill>
              <a:prstDash val="solid"/>
              <a:round/>
              <a:headEnd len="med" w="med" type="none"/>
              <a:tailEnd len="lg" w="lg" type="stealth"/>
            </a:ln>
          </p:spPr>
        </p:cxnSp>
        <p:cxnSp>
          <p:nvCxnSpPr>
            <p:cNvPr id="175" name="Shape 175"/>
            <p:cNvCxnSpPr>
              <a:endCxn id="151" idx="1"/>
            </p:cNvCxnSpPr>
            <p:nvPr/>
          </p:nvCxnSpPr>
          <p:spPr>
            <a:xfrm>
              <a:off x="2023903" y="3649452"/>
              <a:ext cx="1402200" cy="520200"/>
            </a:xfrm>
            <a:prstGeom prst="straightConnector1">
              <a:avLst/>
            </a:prstGeom>
            <a:noFill/>
            <a:ln cap="flat" cmpd="sng" w="19050">
              <a:solidFill>
                <a:schemeClr val="lt1"/>
              </a:solidFill>
              <a:prstDash val="solid"/>
              <a:round/>
              <a:headEnd len="lg" w="lg" type="stealth"/>
              <a:tailEnd len="lg" w="lg" type="stealth"/>
            </a:ln>
          </p:spPr>
        </p:cxnSp>
        <p:cxnSp>
          <p:nvCxnSpPr>
            <p:cNvPr id="176" name="Shape 176"/>
            <p:cNvCxnSpPr/>
            <p:nvPr/>
          </p:nvCxnSpPr>
          <p:spPr>
            <a:xfrm flipH="1">
              <a:off x="4886995" y="3001233"/>
              <a:ext cx="1866281" cy="1001041"/>
            </a:xfrm>
            <a:prstGeom prst="straightConnector1">
              <a:avLst/>
            </a:prstGeom>
            <a:noFill/>
            <a:ln cap="flat" cmpd="sng" w="19050">
              <a:solidFill>
                <a:schemeClr val="lt1"/>
              </a:solidFill>
              <a:prstDash val="solid"/>
              <a:round/>
              <a:headEnd len="med" w="med" type="none"/>
              <a:tailEnd len="lg" w="lg" type="stealth"/>
            </a:ln>
          </p:spPr>
        </p:cxnSp>
        <p:cxnSp>
          <p:nvCxnSpPr>
            <p:cNvPr id="177" name="Shape 177"/>
            <p:cNvCxnSpPr>
              <a:endCxn id="150" idx="0"/>
            </p:cNvCxnSpPr>
            <p:nvPr/>
          </p:nvCxnSpPr>
          <p:spPr>
            <a:xfrm>
              <a:off x="4632667" y="4385946"/>
              <a:ext cx="349200" cy="403500"/>
            </a:xfrm>
            <a:prstGeom prst="straightConnector1">
              <a:avLst/>
            </a:prstGeom>
            <a:noFill/>
            <a:ln cap="flat" cmpd="sng" w="19050">
              <a:solidFill>
                <a:schemeClr val="lt1"/>
              </a:solidFill>
              <a:prstDash val="solid"/>
              <a:round/>
              <a:headEnd len="lg" w="lg" type="stealth"/>
              <a:tailEnd len="lg" w="lg" type="stealth"/>
            </a:ln>
          </p:spPr>
        </p:cxnSp>
        <p:cxnSp>
          <p:nvCxnSpPr>
            <p:cNvPr id="178" name="Shape 178"/>
            <p:cNvCxnSpPr>
              <a:stCxn id="150" idx="2"/>
            </p:cNvCxnSpPr>
            <p:nvPr/>
          </p:nvCxnSpPr>
          <p:spPr>
            <a:xfrm flipH="1">
              <a:off x="4447567" y="5173111"/>
              <a:ext cx="534300" cy="856200"/>
            </a:xfrm>
            <a:prstGeom prst="straightConnector1">
              <a:avLst/>
            </a:prstGeom>
            <a:noFill/>
            <a:ln cap="flat" cmpd="sng" w="19050">
              <a:solidFill>
                <a:schemeClr val="lt1"/>
              </a:solidFill>
              <a:prstDash val="solid"/>
              <a:round/>
              <a:headEnd len="lg" w="lg" type="stealth"/>
              <a:tailEnd len="lg" w="lg" type="stealth"/>
            </a:ln>
          </p:spPr>
        </p:cxnSp>
      </p:gr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Range Finder</a:t>
            </a:r>
          </a:p>
        </p:txBody>
      </p:sp>
      <p:grpSp>
        <p:nvGrpSpPr>
          <p:cNvPr id="185" name="Shape 185"/>
          <p:cNvGrpSpPr/>
          <p:nvPr/>
        </p:nvGrpSpPr>
        <p:grpSpPr>
          <a:xfrm>
            <a:off x="304246" y="1239157"/>
            <a:ext cx="8568162" cy="5362516"/>
            <a:chOff x="304246" y="1239157"/>
            <a:chExt cx="8568162" cy="5362516"/>
          </a:xfrm>
        </p:grpSpPr>
        <p:sp>
          <p:nvSpPr>
            <p:cNvPr id="186" name="Shape 186"/>
            <p:cNvSpPr/>
            <p:nvPr/>
          </p:nvSpPr>
          <p:spPr>
            <a:xfrm>
              <a:off x="6257217" y="2047585"/>
              <a:ext cx="2420763" cy="3380214"/>
            </a:xfrm>
            <a:prstGeom prst="rect">
              <a:avLst/>
            </a:prstGeom>
            <a:gradFill>
              <a:gsLst>
                <a:gs pos="0">
                  <a:srgbClr val="FEFEFE"/>
                </a:gs>
                <a:gs pos="68000">
                  <a:srgbClr val="A89ABC"/>
                </a:gs>
                <a:gs pos="81000">
                  <a:srgbClr val="A596BA"/>
                </a:gs>
                <a:gs pos="86000">
                  <a:srgbClr val="AEA1C1"/>
                </a:gs>
                <a:gs pos="100000">
                  <a:srgbClr val="DDD8E4"/>
                </a:gs>
              </a:gsLst>
              <a:lin ang="5400000" scaled="0"/>
            </a:gradFill>
            <a:ln cap="flat" cmpd="sng" w="9525">
              <a:solidFill>
                <a:srgbClr val="601DB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87" name="Shape 187"/>
            <p:cNvSpPr/>
            <p:nvPr/>
          </p:nvSpPr>
          <p:spPr>
            <a:xfrm>
              <a:off x="3187997" y="5821114"/>
              <a:ext cx="1799036" cy="780559"/>
            </a:xfrm>
            <a:prstGeom prst="rect">
              <a:avLst/>
            </a:prstGeom>
            <a:gradFill>
              <a:gsLst>
                <a:gs pos="0">
                  <a:srgbClr val="FFFEFE"/>
                </a:gs>
                <a:gs pos="68000">
                  <a:srgbClr val="F9B58E"/>
                </a:gs>
                <a:gs pos="81000">
                  <a:srgbClr val="F9B289"/>
                </a:gs>
                <a:gs pos="86000">
                  <a:srgbClr val="F9BA96"/>
                </a:gs>
                <a:gs pos="100000">
                  <a:srgbClr val="FCE1D5"/>
                </a:gs>
              </a:gsLst>
              <a:lin ang="5400000" scaled="0"/>
            </a:gradFill>
            <a:ln cap="flat" cmpd="sng" w="9525">
              <a:solidFill>
                <a:srgbClr val="FF67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88" name="Shape 188"/>
            <p:cNvSpPr/>
            <p:nvPr/>
          </p:nvSpPr>
          <p:spPr>
            <a:xfrm>
              <a:off x="6594538" y="5821114"/>
              <a:ext cx="1799036" cy="780559"/>
            </a:xfrm>
            <a:prstGeom prst="rect">
              <a:avLst/>
            </a:prstGeom>
            <a:gradFill>
              <a:gsLst>
                <a:gs pos="0">
                  <a:srgbClr val="FEFEFE"/>
                </a:gs>
                <a:gs pos="68000">
                  <a:srgbClr val="838383"/>
                </a:gs>
                <a:gs pos="81000">
                  <a:srgbClr val="7D7D7D"/>
                </a:gs>
                <a:gs pos="86000">
                  <a:srgbClr val="8D8D8D"/>
                </a:gs>
                <a:gs pos="100000">
                  <a:srgbClr val="D2D2D2"/>
                </a:gs>
              </a:gsLst>
              <a:lin ang="5400000" scaled="0"/>
            </a:gra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89" name="Shape 189"/>
            <p:cNvSpPr/>
            <p:nvPr/>
          </p:nvSpPr>
          <p:spPr>
            <a:xfrm>
              <a:off x="6753277" y="2653119"/>
              <a:ext cx="1440771" cy="35601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90" name="Shape 190"/>
            <p:cNvSpPr/>
            <p:nvPr/>
          </p:nvSpPr>
          <p:spPr>
            <a:xfrm>
              <a:off x="6356430" y="4299946"/>
              <a:ext cx="998454"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91" name="Shape 191"/>
            <p:cNvSpPr/>
            <p:nvPr/>
          </p:nvSpPr>
          <p:spPr>
            <a:xfrm>
              <a:off x="6594538" y="3387087"/>
              <a:ext cx="1775473" cy="575497"/>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92" name="Shape 192"/>
            <p:cNvSpPr/>
            <p:nvPr/>
          </p:nvSpPr>
          <p:spPr>
            <a:xfrm>
              <a:off x="3525589" y="6029187"/>
              <a:ext cx="1107174" cy="383665"/>
            </a:xfrm>
            <a:prstGeom prst="rect">
              <a:avLst/>
            </a:prstGeom>
            <a:solidFill>
              <a:schemeClr val="lt1"/>
            </a:solidFill>
            <a:ln cap="flat" cmpd="sng" w="19050">
              <a:solidFill>
                <a:schemeClr val="accent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93" name="Shape 193"/>
            <p:cNvSpPr/>
            <p:nvPr/>
          </p:nvSpPr>
          <p:spPr>
            <a:xfrm>
              <a:off x="6905127" y="6029187"/>
              <a:ext cx="1173866" cy="383665"/>
            </a:xfrm>
            <a:prstGeom prst="rect">
              <a:avLst/>
            </a:prstGeom>
            <a:solidFill>
              <a:schemeClr val="lt1"/>
            </a:solidFill>
            <a:ln cap="flat" cmpd="sng" w="1905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94" name="Shape 194"/>
            <p:cNvSpPr txBox="1"/>
            <p:nvPr/>
          </p:nvSpPr>
          <p:spPr>
            <a:xfrm>
              <a:off x="6207751"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Rangefinder Module</a:t>
              </a:r>
            </a:p>
          </p:txBody>
        </p:sp>
        <p:grpSp>
          <p:nvGrpSpPr>
            <p:cNvPr id="195" name="Shape 195"/>
            <p:cNvGrpSpPr/>
            <p:nvPr/>
          </p:nvGrpSpPr>
          <p:grpSpPr>
            <a:xfrm>
              <a:off x="304246" y="2220585"/>
              <a:ext cx="2010689" cy="2831179"/>
              <a:chOff x="304246" y="2220585"/>
              <a:chExt cx="2010689" cy="2831179"/>
            </a:xfrm>
          </p:grpSpPr>
          <p:sp>
            <p:nvSpPr>
              <p:cNvPr id="196" name="Shape 196"/>
              <p:cNvSpPr/>
              <p:nvPr/>
            </p:nvSpPr>
            <p:spPr>
              <a:xfrm>
                <a:off x="304246" y="2220585"/>
                <a:ext cx="2010689" cy="2831179"/>
              </a:xfrm>
              <a:prstGeom prst="rect">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97" name="Shape 197"/>
              <p:cNvSpPr txBox="1"/>
              <p:nvPr/>
            </p:nvSpPr>
            <p:spPr>
              <a:xfrm>
                <a:off x="304246" y="2275525"/>
                <a:ext cx="201068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External Device</a:t>
                </a:r>
              </a:p>
            </p:txBody>
          </p:sp>
          <p:sp>
            <p:nvSpPr>
              <p:cNvPr id="198" name="Shape 198"/>
              <p:cNvSpPr/>
              <p:nvPr/>
            </p:nvSpPr>
            <p:spPr>
              <a:xfrm>
                <a:off x="563024" y="3314066"/>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199" name="Shape 199"/>
              <p:cNvSpPr/>
              <p:nvPr/>
            </p:nvSpPr>
            <p:spPr>
              <a:xfrm>
                <a:off x="563024" y="4108114"/>
                <a:ext cx="1460889" cy="383665"/>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00" name="Shape 200"/>
              <p:cNvSpPr txBox="1"/>
              <p:nvPr/>
            </p:nvSpPr>
            <p:spPr>
              <a:xfrm>
                <a:off x="563024" y="3341628"/>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Computer</a:t>
                </a:r>
              </a:p>
            </p:txBody>
          </p:sp>
          <p:sp>
            <p:nvSpPr>
              <p:cNvPr id="201" name="Shape 201"/>
              <p:cNvSpPr txBox="1"/>
              <p:nvPr/>
            </p:nvSpPr>
            <p:spPr>
              <a:xfrm>
                <a:off x="563024" y="414605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GUI</a:t>
                </a:r>
              </a:p>
            </p:txBody>
          </p:sp>
        </p:grpSp>
        <p:grpSp>
          <p:nvGrpSpPr>
            <p:cNvPr id="202" name="Shape 202"/>
            <p:cNvGrpSpPr/>
            <p:nvPr/>
          </p:nvGrpSpPr>
          <p:grpSpPr>
            <a:xfrm>
              <a:off x="2547255" y="2024160"/>
              <a:ext cx="3246699" cy="1111304"/>
              <a:chOff x="2547255" y="2024160"/>
              <a:chExt cx="3246699" cy="1111304"/>
            </a:xfrm>
          </p:grpSpPr>
          <p:sp>
            <p:nvSpPr>
              <p:cNvPr id="203" name="Shape 203"/>
              <p:cNvSpPr/>
              <p:nvPr/>
            </p:nvSpPr>
            <p:spPr>
              <a:xfrm>
                <a:off x="2605956" y="2024160"/>
                <a:ext cx="3187998" cy="1111304"/>
              </a:xfrm>
              <a:prstGeom prst="rect">
                <a:avLst/>
              </a:prstGeom>
              <a:gradFill>
                <a:gsLst>
                  <a:gs pos="0">
                    <a:srgbClr val="FEFEFE"/>
                  </a:gs>
                  <a:gs pos="68000">
                    <a:srgbClr val="B8CD95"/>
                  </a:gs>
                  <a:gs pos="81000">
                    <a:srgbClr val="B6CC91"/>
                  </a:gs>
                  <a:gs pos="86000">
                    <a:srgbClr val="BCD09D"/>
                  </a:gs>
                  <a:gs pos="100000">
                    <a:srgbClr val="E2EAD7"/>
                  </a:gs>
                </a:gsLst>
                <a:lin ang="5400000" scaled="0"/>
              </a:gradFill>
              <a:ln cap="flat" cmpd="sng" w="9525">
                <a:solidFill>
                  <a:srgbClr val="94E2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04" name="Shape 204"/>
              <p:cNvSpPr/>
              <p:nvPr/>
            </p:nvSpPr>
            <p:spPr>
              <a:xfrm>
                <a:off x="3187997" y="2644857"/>
                <a:ext cx="2010687" cy="356375"/>
              </a:xfrm>
              <a:prstGeom prst="rect">
                <a:avLst/>
              </a:prstGeom>
              <a:solidFill>
                <a:schemeClr val="lt1"/>
              </a:solidFill>
              <a:ln cap="flat" cmpd="sng" w="19050">
                <a:solidFill>
                  <a:schemeClr val="accent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05" name="Shape 205"/>
              <p:cNvSpPr txBox="1"/>
              <p:nvPr/>
            </p:nvSpPr>
            <p:spPr>
              <a:xfrm>
                <a:off x="2547255" y="2024160"/>
                <a:ext cx="266465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Power Supply</a:t>
                </a:r>
              </a:p>
            </p:txBody>
          </p:sp>
          <p:sp>
            <p:nvSpPr>
              <p:cNvPr id="206" name="Shape 206"/>
              <p:cNvSpPr txBox="1"/>
              <p:nvPr/>
            </p:nvSpPr>
            <p:spPr>
              <a:xfrm>
                <a:off x="3224786" y="2638241"/>
                <a:ext cx="1973896"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Power Control</a:t>
                </a:r>
              </a:p>
            </p:txBody>
          </p:sp>
        </p:grpSp>
        <p:grpSp>
          <p:nvGrpSpPr>
            <p:cNvPr id="207" name="Shape 207"/>
            <p:cNvGrpSpPr/>
            <p:nvPr/>
          </p:nvGrpSpPr>
          <p:grpSpPr>
            <a:xfrm>
              <a:off x="2566272" y="3486605"/>
              <a:ext cx="3227682" cy="1917771"/>
              <a:chOff x="2566272" y="3486605"/>
              <a:chExt cx="3227682" cy="1917771"/>
            </a:xfrm>
          </p:grpSpPr>
          <p:sp>
            <p:nvSpPr>
              <p:cNvPr id="208" name="Shape 208"/>
              <p:cNvSpPr/>
              <p:nvPr/>
            </p:nvSpPr>
            <p:spPr>
              <a:xfrm>
                <a:off x="2605956" y="3505898"/>
                <a:ext cx="3187998" cy="1898477"/>
              </a:xfrm>
              <a:prstGeom prst="rect">
                <a:avLst/>
              </a:prstGeom>
              <a:gradFill>
                <a:gsLst>
                  <a:gs pos="0">
                    <a:srgbClr val="FEFEFF"/>
                  </a:gs>
                  <a:gs pos="68000">
                    <a:srgbClr val="8FC3D5"/>
                  </a:gs>
                  <a:gs pos="81000">
                    <a:srgbClr val="8BC1D4"/>
                  </a:gs>
                  <a:gs pos="86000">
                    <a:srgbClr val="98C7D7"/>
                  </a:gs>
                  <a:gs pos="100000">
                    <a:srgbClr val="D5E6ED"/>
                  </a:gs>
                </a:gsLst>
                <a:lin ang="5400000" scaled="0"/>
              </a:gradFill>
              <a:ln cap="flat" cmpd="sng" w="9525">
                <a:solidFill>
                  <a:srgbClr val="00C1F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09" name="Shape 209"/>
              <p:cNvSpPr/>
              <p:nvPr/>
            </p:nvSpPr>
            <p:spPr>
              <a:xfrm>
                <a:off x="3426103" y="4002275"/>
                <a:ext cx="1460889"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10" name="Shape 210"/>
              <p:cNvSpPr/>
              <p:nvPr/>
            </p:nvSpPr>
            <p:spPr>
              <a:xfrm>
                <a:off x="2848058" y="4555266"/>
                <a:ext cx="1107174" cy="63107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11" name="Shape 211"/>
              <p:cNvSpPr/>
              <p:nvPr/>
            </p:nvSpPr>
            <p:spPr>
              <a:xfrm>
                <a:off x="4447571" y="4789446"/>
                <a:ext cx="1068591" cy="383665"/>
              </a:xfrm>
              <a:prstGeom prst="rect">
                <a:avLst/>
              </a:prstGeom>
              <a:solidFill>
                <a:schemeClr val="lt1"/>
              </a:solidFill>
              <a:ln cap="flat" cmpd="sng" w="19050">
                <a:solidFill>
                  <a:schemeClr val="accent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12" name="Shape 212"/>
              <p:cNvSpPr txBox="1"/>
              <p:nvPr/>
            </p:nvSpPr>
            <p:spPr>
              <a:xfrm>
                <a:off x="3426103" y="40157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213" name="Shape 213"/>
              <p:cNvSpPr txBox="1"/>
              <p:nvPr/>
            </p:nvSpPr>
            <p:spPr>
              <a:xfrm>
                <a:off x="2848058" y="4621416"/>
                <a:ext cx="1107174"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Control</a:t>
                </a:r>
              </a:p>
            </p:txBody>
          </p:sp>
          <p:sp>
            <p:nvSpPr>
              <p:cNvPr id="214" name="Shape 214"/>
              <p:cNvSpPr txBox="1"/>
              <p:nvPr/>
            </p:nvSpPr>
            <p:spPr>
              <a:xfrm>
                <a:off x="4253696" y="4816164"/>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Encoder</a:t>
                </a:r>
              </a:p>
            </p:txBody>
          </p:sp>
          <p:sp>
            <p:nvSpPr>
              <p:cNvPr id="215" name="Shape 215"/>
              <p:cNvSpPr txBox="1"/>
              <p:nvPr/>
            </p:nvSpPr>
            <p:spPr>
              <a:xfrm>
                <a:off x="2566272" y="3486605"/>
                <a:ext cx="277420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Base Module</a:t>
                </a:r>
              </a:p>
            </p:txBody>
          </p:sp>
        </p:grpSp>
        <p:sp>
          <p:nvSpPr>
            <p:cNvPr id="216" name="Shape 216"/>
            <p:cNvSpPr txBox="1"/>
            <p:nvPr/>
          </p:nvSpPr>
          <p:spPr>
            <a:xfrm>
              <a:off x="3340396" y="6042417"/>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Motor</a:t>
              </a:r>
            </a:p>
          </p:txBody>
        </p:sp>
        <p:sp>
          <p:nvSpPr>
            <p:cNvPr id="217" name="Shape 217"/>
            <p:cNvSpPr txBox="1"/>
            <p:nvPr/>
          </p:nvSpPr>
          <p:spPr>
            <a:xfrm>
              <a:off x="6753277" y="6042417"/>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Target</a:t>
              </a:r>
            </a:p>
            <a:p>
              <a:pPr indent="0" lvl="0" marL="0" marR="0" rtl="0" algn="ctr">
                <a:spcBef>
                  <a:spcPts val="0"/>
                </a:spcBef>
                <a:buNone/>
              </a:pPr>
              <a:r>
                <a:t/>
              </a:r>
              <a:endParaRPr b="0" baseline="0" i="0" sz="1400" u="none" cap="none" strike="noStrike">
                <a:solidFill>
                  <a:schemeClr val="dk1"/>
                </a:solidFill>
                <a:latin typeface="Arial"/>
                <a:ea typeface="Arial"/>
                <a:cs typeface="Arial"/>
                <a:sym typeface="Arial"/>
              </a:endParaRPr>
            </a:p>
          </p:txBody>
        </p:sp>
        <p:sp>
          <p:nvSpPr>
            <p:cNvPr id="218" name="Shape 218"/>
            <p:cNvSpPr txBox="1"/>
            <p:nvPr/>
          </p:nvSpPr>
          <p:spPr>
            <a:xfrm>
              <a:off x="6753277" y="2666350"/>
              <a:ext cx="1460889"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Microcontroller</a:t>
              </a:r>
            </a:p>
          </p:txBody>
        </p:sp>
        <p:sp>
          <p:nvSpPr>
            <p:cNvPr id="219" name="Shape 219"/>
            <p:cNvSpPr txBox="1"/>
            <p:nvPr/>
          </p:nvSpPr>
          <p:spPr>
            <a:xfrm>
              <a:off x="6737154" y="3419903"/>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Time-to-Digital</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Converter</a:t>
              </a:r>
            </a:p>
          </p:txBody>
        </p:sp>
        <p:sp>
          <p:nvSpPr>
            <p:cNvPr id="220" name="Shape 220"/>
            <p:cNvSpPr txBox="1"/>
            <p:nvPr/>
          </p:nvSpPr>
          <p:spPr>
            <a:xfrm>
              <a:off x="6115155" y="4438860"/>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Receiver</a:t>
              </a:r>
            </a:p>
          </p:txBody>
        </p:sp>
        <p:sp>
          <p:nvSpPr>
            <p:cNvPr id="221" name="Shape 221"/>
            <p:cNvSpPr/>
            <p:nvPr/>
          </p:nvSpPr>
          <p:spPr>
            <a:xfrm>
              <a:off x="7460710" y="4305957"/>
              <a:ext cx="1113789" cy="800143"/>
            </a:xfrm>
            <a:prstGeom prst="rect">
              <a:avLst/>
            </a:prstGeom>
            <a:solidFill>
              <a:schemeClr val="lt1"/>
            </a:solidFill>
            <a:ln cap="flat" cmpd="sng" w="19050">
              <a:solidFill>
                <a:schemeClr val="accent4"/>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22" name="Shape 222"/>
            <p:cNvSpPr txBox="1"/>
            <p:nvPr/>
          </p:nvSpPr>
          <p:spPr>
            <a:xfrm>
              <a:off x="7282407" y="4429844"/>
              <a:ext cx="1460889"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Laser</a:t>
              </a:r>
            </a:p>
            <a:p>
              <a:pPr indent="0" lvl="0" marL="0" marR="0" rtl="0" algn="ctr">
                <a:spcBef>
                  <a:spcPts val="0"/>
                </a:spcBef>
                <a:buSzPct val="25000"/>
                <a:buNone/>
              </a:pPr>
              <a:r>
                <a:rPr b="0" baseline="0" i="0" lang="en-US" sz="1400" u="none" cap="none" strike="noStrike">
                  <a:solidFill>
                    <a:schemeClr val="dk1"/>
                  </a:solidFill>
                  <a:latin typeface="Arial"/>
                  <a:ea typeface="Arial"/>
                  <a:cs typeface="Arial"/>
                  <a:sym typeface="Arial"/>
                </a:rPr>
                <a:t>Transmitter</a:t>
              </a:r>
            </a:p>
          </p:txBody>
        </p:sp>
        <p:grpSp>
          <p:nvGrpSpPr>
            <p:cNvPr id="223" name="Shape 223"/>
            <p:cNvGrpSpPr/>
            <p:nvPr/>
          </p:nvGrpSpPr>
          <p:grpSpPr>
            <a:xfrm>
              <a:off x="351371" y="1239157"/>
              <a:ext cx="1672542" cy="810478"/>
              <a:chOff x="351371" y="1239157"/>
              <a:chExt cx="1672542" cy="810478"/>
            </a:xfrm>
          </p:grpSpPr>
          <p:sp>
            <p:nvSpPr>
              <p:cNvPr id="224" name="Shape 224"/>
              <p:cNvSpPr txBox="1"/>
              <p:nvPr/>
            </p:nvSpPr>
            <p:spPr>
              <a:xfrm>
                <a:off x="351371" y="1239157"/>
                <a:ext cx="1672542" cy="810478"/>
              </a:xfrm>
              <a:prstGeom prst="rect">
                <a:avLst/>
              </a:prstGeom>
              <a:noFill/>
              <a:ln>
                <a:noFill/>
              </a:ln>
            </p:spPr>
            <p:txBody>
              <a:bodyPr anchorCtr="0" anchor="t" bIns="45700" lIns="91425" rIns="91425" tIns="45700">
                <a:noAutofit/>
              </a:bodyPr>
              <a:lstStyle/>
              <a:p>
                <a:pPr indent="0" lvl="0" marL="0" marR="0" rtl="0" algn="ctr">
                  <a:lnSpc>
                    <a:spcPct val="150000"/>
                  </a:lnSpc>
                  <a:spcBef>
                    <a:spcPts val="0"/>
                  </a:spcBef>
                  <a:buSzPct val="25000"/>
                  <a:buNone/>
                </a:pPr>
                <a:r>
                  <a:rPr b="0" baseline="0" i="0" lang="en-US" sz="1600" u="none" cap="none" strike="noStrike">
                    <a:solidFill>
                      <a:schemeClr val="lt1"/>
                    </a:solidFill>
                    <a:latin typeface="Arial"/>
                    <a:ea typeface="Arial"/>
                    <a:cs typeface="Arial"/>
                    <a:sym typeface="Arial"/>
                  </a:rPr>
                  <a:t>Communication Line</a:t>
                </a:r>
              </a:p>
            </p:txBody>
          </p:sp>
          <p:cxnSp>
            <p:nvCxnSpPr>
              <p:cNvPr id="225" name="Shape 225"/>
              <p:cNvCxnSpPr/>
              <p:nvPr/>
            </p:nvCxnSpPr>
            <p:spPr>
              <a:xfrm>
                <a:off x="470427" y="1733103"/>
                <a:ext cx="1434434" cy="0"/>
              </a:xfrm>
              <a:prstGeom prst="straightConnector1">
                <a:avLst/>
              </a:prstGeom>
              <a:noFill/>
              <a:ln cap="flat" cmpd="sng" w="19050">
                <a:solidFill>
                  <a:schemeClr val="lt1"/>
                </a:solidFill>
                <a:prstDash val="solid"/>
                <a:round/>
                <a:headEnd len="med" w="med" type="none"/>
                <a:tailEnd len="lg" w="lg" type="stealth"/>
              </a:ln>
            </p:spPr>
          </p:cxnSp>
        </p:grpSp>
        <p:cxnSp>
          <p:nvCxnSpPr>
            <p:cNvPr id="226" name="Shape 226"/>
            <p:cNvCxnSpPr>
              <a:stCxn id="198" idx="2"/>
              <a:endCxn id="199" idx="0"/>
            </p:cNvCxnSpPr>
            <p:nvPr/>
          </p:nvCxnSpPr>
          <p:spPr>
            <a:xfrm>
              <a:off x="1293469" y="3697731"/>
              <a:ext cx="0" cy="410400"/>
            </a:xfrm>
            <a:prstGeom prst="straightConnector1">
              <a:avLst/>
            </a:prstGeom>
            <a:noFill/>
            <a:ln cap="flat" cmpd="sng" w="19050">
              <a:solidFill>
                <a:schemeClr val="lt1"/>
              </a:solidFill>
              <a:prstDash val="solid"/>
              <a:round/>
              <a:headEnd len="med" w="med" type="none"/>
              <a:tailEnd len="lg" w="lg" type="stealth"/>
            </a:ln>
          </p:spPr>
        </p:cxnSp>
        <p:cxnSp>
          <p:nvCxnSpPr>
            <p:cNvPr id="227" name="Shape 227"/>
            <p:cNvCxnSpPr>
              <a:stCxn id="204" idx="2"/>
              <a:endCxn id="209" idx="0"/>
            </p:cNvCxnSpPr>
            <p:nvPr/>
          </p:nvCxnSpPr>
          <p:spPr>
            <a:xfrm flipH="1">
              <a:off x="4156441" y="3001233"/>
              <a:ext cx="36900" cy="1001099"/>
            </a:xfrm>
            <a:prstGeom prst="straightConnector1">
              <a:avLst/>
            </a:prstGeom>
            <a:noFill/>
            <a:ln cap="flat" cmpd="sng" w="19050">
              <a:solidFill>
                <a:schemeClr val="lt1"/>
              </a:solidFill>
              <a:prstDash val="solid"/>
              <a:round/>
              <a:headEnd len="med" w="med" type="none"/>
              <a:tailEnd len="lg" w="lg" type="stealth"/>
            </a:ln>
          </p:spPr>
        </p:cxnSp>
        <p:cxnSp>
          <p:nvCxnSpPr>
            <p:cNvPr id="228" name="Shape 228"/>
            <p:cNvCxnSpPr>
              <a:endCxn id="210" idx="0"/>
            </p:cNvCxnSpPr>
            <p:nvPr/>
          </p:nvCxnSpPr>
          <p:spPr>
            <a:xfrm flipH="1">
              <a:off x="3401646" y="4386066"/>
              <a:ext cx="342000" cy="169200"/>
            </a:xfrm>
            <a:prstGeom prst="straightConnector1">
              <a:avLst/>
            </a:prstGeom>
            <a:noFill/>
            <a:ln cap="flat" cmpd="sng" w="19050">
              <a:solidFill>
                <a:schemeClr val="lt1"/>
              </a:solidFill>
              <a:prstDash val="solid"/>
              <a:round/>
              <a:headEnd len="med" w="med" type="none"/>
              <a:tailEnd len="lg" w="lg" type="stealth"/>
            </a:ln>
          </p:spPr>
        </p:cxnSp>
        <p:cxnSp>
          <p:nvCxnSpPr>
            <p:cNvPr id="229" name="Shape 229"/>
            <p:cNvCxnSpPr/>
            <p:nvPr/>
          </p:nvCxnSpPr>
          <p:spPr>
            <a:xfrm>
              <a:off x="3401646" y="5186342"/>
              <a:ext cx="341936" cy="842845"/>
            </a:xfrm>
            <a:prstGeom prst="straightConnector1">
              <a:avLst/>
            </a:prstGeom>
            <a:noFill/>
            <a:ln cap="flat" cmpd="sng" w="19050">
              <a:solidFill>
                <a:schemeClr val="lt1"/>
              </a:solidFill>
              <a:prstDash val="solid"/>
              <a:round/>
              <a:headEnd len="med" w="med" type="none"/>
              <a:tailEnd len="lg" w="lg" type="stealth"/>
            </a:ln>
          </p:spPr>
        </p:cxnSp>
        <p:cxnSp>
          <p:nvCxnSpPr>
            <p:cNvPr id="230" name="Shape 230"/>
            <p:cNvCxnSpPr>
              <a:stCxn id="206" idx="3"/>
              <a:endCxn id="218" idx="1"/>
            </p:cNvCxnSpPr>
            <p:nvPr/>
          </p:nvCxnSpPr>
          <p:spPr>
            <a:xfrm>
              <a:off x="5198683" y="2792130"/>
              <a:ext cx="1554600" cy="28200"/>
            </a:xfrm>
            <a:prstGeom prst="straightConnector1">
              <a:avLst/>
            </a:prstGeom>
            <a:noFill/>
            <a:ln cap="flat" cmpd="sng" w="19050">
              <a:solidFill>
                <a:schemeClr val="lt1"/>
              </a:solidFill>
              <a:prstDash val="solid"/>
              <a:round/>
              <a:headEnd len="med" w="med" type="none"/>
              <a:tailEnd len="lg" w="lg" type="stealth"/>
            </a:ln>
          </p:spPr>
        </p:cxnSp>
        <p:cxnSp>
          <p:nvCxnSpPr>
            <p:cNvPr id="231" name="Shape 231"/>
            <p:cNvCxnSpPr>
              <a:stCxn id="218" idx="2"/>
              <a:endCxn id="191" idx="0"/>
            </p:cNvCxnSpPr>
            <p:nvPr/>
          </p:nvCxnSpPr>
          <p:spPr>
            <a:xfrm flipH="1">
              <a:off x="7482222" y="2974127"/>
              <a:ext cx="1500" cy="413100"/>
            </a:xfrm>
            <a:prstGeom prst="straightConnector1">
              <a:avLst/>
            </a:prstGeom>
            <a:noFill/>
            <a:ln cap="flat" cmpd="sng" w="19050">
              <a:solidFill>
                <a:schemeClr val="lt1"/>
              </a:solidFill>
              <a:prstDash val="solid"/>
              <a:round/>
              <a:headEnd len="med" w="med" type="none"/>
              <a:tailEnd len="lg" w="lg" type="stealth"/>
            </a:ln>
          </p:spPr>
        </p:cxnSp>
        <p:cxnSp>
          <p:nvCxnSpPr>
            <p:cNvPr id="232" name="Shape 232"/>
            <p:cNvCxnSpPr>
              <a:stCxn id="190" idx="0"/>
            </p:cNvCxnSpPr>
            <p:nvPr/>
          </p:nvCxnSpPr>
          <p:spPr>
            <a:xfrm flipH="1" rot="10800000">
              <a:off x="6855657" y="3943246"/>
              <a:ext cx="208200" cy="356700"/>
            </a:xfrm>
            <a:prstGeom prst="straightConnector1">
              <a:avLst/>
            </a:prstGeom>
            <a:noFill/>
            <a:ln cap="flat" cmpd="sng" w="19050">
              <a:solidFill>
                <a:schemeClr val="lt1"/>
              </a:solidFill>
              <a:prstDash val="solid"/>
              <a:round/>
              <a:headEnd len="med" w="med" type="none"/>
              <a:tailEnd len="lg" w="lg" type="stealth"/>
            </a:ln>
          </p:spPr>
        </p:cxnSp>
        <p:cxnSp>
          <p:nvCxnSpPr>
            <p:cNvPr id="233" name="Shape 233"/>
            <p:cNvCxnSpPr>
              <a:endCxn id="221" idx="0"/>
            </p:cNvCxnSpPr>
            <p:nvPr/>
          </p:nvCxnSpPr>
          <p:spPr>
            <a:xfrm>
              <a:off x="7791405" y="3962457"/>
              <a:ext cx="226200" cy="343500"/>
            </a:xfrm>
            <a:prstGeom prst="straightConnector1">
              <a:avLst/>
            </a:prstGeom>
            <a:noFill/>
            <a:ln cap="flat" cmpd="sng" w="19050">
              <a:solidFill>
                <a:schemeClr val="lt1"/>
              </a:solidFill>
              <a:prstDash val="solid"/>
              <a:round/>
              <a:headEnd len="med" w="med" type="none"/>
              <a:tailEnd len="lg" w="lg" type="stealth"/>
            </a:ln>
          </p:spPr>
        </p:cxnSp>
        <p:cxnSp>
          <p:nvCxnSpPr>
            <p:cNvPr id="234" name="Shape 234"/>
            <p:cNvCxnSpPr>
              <a:stCxn id="221" idx="2"/>
            </p:cNvCxnSpPr>
            <p:nvPr/>
          </p:nvCxnSpPr>
          <p:spPr>
            <a:xfrm flipH="1">
              <a:off x="7791405" y="5106101"/>
              <a:ext cx="226200" cy="923100"/>
            </a:xfrm>
            <a:prstGeom prst="straightConnector1">
              <a:avLst/>
            </a:prstGeom>
            <a:noFill/>
            <a:ln cap="flat" cmpd="sng" w="19050">
              <a:solidFill>
                <a:schemeClr val="lt1"/>
              </a:solidFill>
              <a:prstDash val="solid"/>
              <a:round/>
              <a:headEnd len="med" w="med" type="none"/>
              <a:tailEnd len="lg" w="lg" type="stealth"/>
            </a:ln>
          </p:spPr>
        </p:cxnSp>
        <p:cxnSp>
          <p:nvCxnSpPr>
            <p:cNvPr id="235" name="Shape 235"/>
            <p:cNvCxnSpPr>
              <a:endCxn id="190" idx="2"/>
            </p:cNvCxnSpPr>
            <p:nvPr/>
          </p:nvCxnSpPr>
          <p:spPr>
            <a:xfrm rot="10800000">
              <a:off x="6855657" y="5100090"/>
              <a:ext cx="300900" cy="942300"/>
            </a:xfrm>
            <a:prstGeom prst="straightConnector1">
              <a:avLst/>
            </a:prstGeom>
            <a:noFill/>
            <a:ln cap="flat" cmpd="sng" w="19050">
              <a:solidFill>
                <a:schemeClr val="lt1"/>
              </a:solidFill>
              <a:prstDash val="solid"/>
              <a:round/>
              <a:headEnd len="med" w="med" type="none"/>
              <a:tailEnd len="lg" w="lg" type="stealth"/>
            </a:ln>
          </p:spPr>
        </p:cxnSp>
        <p:cxnSp>
          <p:nvCxnSpPr>
            <p:cNvPr id="236" name="Shape 236"/>
            <p:cNvCxnSpPr>
              <a:endCxn id="212" idx="1"/>
            </p:cNvCxnSpPr>
            <p:nvPr/>
          </p:nvCxnSpPr>
          <p:spPr>
            <a:xfrm>
              <a:off x="2023903" y="3649452"/>
              <a:ext cx="1402200" cy="520200"/>
            </a:xfrm>
            <a:prstGeom prst="straightConnector1">
              <a:avLst/>
            </a:prstGeom>
            <a:noFill/>
            <a:ln cap="flat" cmpd="sng" w="19050">
              <a:solidFill>
                <a:schemeClr val="lt1"/>
              </a:solidFill>
              <a:prstDash val="solid"/>
              <a:round/>
              <a:headEnd len="lg" w="lg" type="stealth"/>
              <a:tailEnd len="lg" w="lg" type="stealth"/>
            </a:ln>
          </p:spPr>
        </p:cxnSp>
        <p:cxnSp>
          <p:nvCxnSpPr>
            <p:cNvPr id="237" name="Shape 237"/>
            <p:cNvCxnSpPr/>
            <p:nvPr/>
          </p:nvCxnSpPr>
          <p:spPr>
            <a:xfrm flipH="1">
              <a:off x="4886995" y="3001233"/>
              <a:ext cx="1866281" cy="1001041"/>
            </a:xfrm>
            <a:prstGeom prst="straightConnector1">
              <a:avLst/>
            </a:prstGeom>
            <a:noFill/>
            <a:ln cap="flat" cmpd="sng" w="19050">
              <a:solidFill>
                <a:schemeClr val="lt1"/>
              </a:solidFill>
              <a:prstDash val="solid"/>
              <a:round/>
              <a:headEnd len="med" w="med" type="none"/>
              <a:tailEnd len="lg" w="lg" type="stealth"/>
            </a:ln>
          </p:spPr>
        </p:cxnSp>
        <p:cxnSp>
          <p:nvCxnSpPr>
            <p:cNvPr id="238" name="Shape 238"/>
            <p:cNvCxnSpPr>
              <a:endCxn id="211" idx="0"/>
            </p:cNvCxnSpPr>
            <p:nvPr/>
          </p:nvCxnSpPr>
          <p:spPr>
            <a:xfrm>
              <a:off x="4632667" y="4385946"/>
              <a:ext cx="349200" cy="403500"/>
            </a:xfrm>
            <a:prstGeom prst="straightConnector1">
              <a:avLst/>
            </a:prstGeom>
            <a:noFill/>
            <a:ln cap="flat" cmpd="sng" w="19050">
              <a:solidFill>
                <a:schemeClr val="lt1"/>
              </a:solidFill>
              <a:prstDash val="solid"/>
              <a:round/>
              <a:headEnd len="lg" w="lg" type="stealth"/>
              <a:tailEnd len="lg" w="lg" type="stealth"/>
            </a:ln>
          </p:spPr>
        </p:cxnSp>
        <p:cxnSp>
          <p:nvCxnSpPr>
            <p:cNvPr id="239" name="Shape 239"/>
            <p:cNvCxnSpPr>
              <a:stCxn id="211" idx="2"/>
            </p:cNvCxnSpPr>
            <p:nvPr/>
          </p:nvCxnSpPr>
          <p:spPr>
            <a:xfrm flipH="1">
              <a:off x="4447567" y="5173111"/>
              <a:ext cx="534300" cy="856200"/>
            </a:xfrm>
            <a:prstGeom prst="straightConnector1">
              <a:avLst/>
            </a:prstGeom>
            <a:noFill/>
            <a:ln cap="flat" cmpd="sng" w="19050">
              <a:solidFill>
                <a:schemeClr val="lt1"/>
              </a:solidFill>
              <a:prstDash val="solid"/>
              <a:round/>
              <a:headEnd len="lg" w="lg" type="stealth"/>
              <a:tailEnd len="lg" w="lg" type="stealth"/>
            </a:ln>
          </p:spPr>
        </p:cxnSp>
      </p:grpSp>
      <p:sp>
        <p:nvSpPr>
          <p:cNvPr id="240" name="Shape 240"/>
          <p:cNvSpPr/>
          <p:nvPr/>
        </p:nvSpPr>
        <p:spPr>
          <a:xfrm>
            <a:off x="6024691" y="1799753"/>
            <a:ext cx="2992309" cy="3878959"/>
          </a:xfrm>
          <a:prstGeom prst="rect">
            <a:avLst/>
          </a:prstGeom>
          <a:noFill/>
          <a:ln cap="flat" cmpd="sng" w="1174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Process of Operation</a:t>
            </a:r>
          </a:p>
        </p:txBody>
      </p:sp>
      <p:sp>
        <p:nvSpPr>
          <p:cNvPr id="247" name="Shape 247"/>
          <p:cNvSpPr txBox="1"/>
          <p:nvPr>
            <p:ph idx="1" type="body"/>
          </p:nvPr>
        </p:nvSpPr>
        <p:spPr>
          <a:xfrm>
            <a:off x="457200" y="1600200"/>
            <a:ext cx="7467600" cy="4525963"/>
          </a:xfrm>
          <a:prstGeom prst="rect">
            <a:avLst/>
          </a:prstGeom>
          <a:noFill/>
          <a:ln>
            <a:noFill/>
          </a:ln>
        </p:spPr>
        <p:txBody>
          <a:bodyPr anchorCtr="0" anchor="t" bIns="45700" lIns="91425" rIns="91425" tIns="45700">
            <a:noAutofit/>
          </a:bodyPr>
          <a:lstStyle/>
          <a:p>
            <a:pPr indent="-395224" lvl="0" marL="420624" marR="0" rtl="0" algn="l">
              <a:spcBef>
                <a:spcPts val="0"/>
              </a:spcBef>
              <a:buClr>
                <a:schemeClr val="accent1"/>
              </a:buClr>
              <a:buSzPct val="79999"/>
              <a:buFont typeface="Noto Sans Symbols"/>
              <a:buChar char="⦿"/>
            </a:pPr>
            <a:r>
              <a:rPr b="0" baseline="0" i="0" lang="en-US" sz="2600" u="none" cap="none" strike="noStrike">
                <a:solidFill>
                  <a:schemeClr val="lt1"/>
                </a:solidFill>
                <a:latin typeface="Arial"/>
                <a:ea typeface="Arial"/>
                <a:cs typeface="Arial"/>
                <a:sym typeface="Arial"/>
              </a:rPr>
              <a:t>Laser diode sends out a pulse through lens. Pulse reflects off target and back to device</a:t>
            </a:r>
          </a:p>
          <a:p>
            <a:pPr indent="-11176" lvl="0" marL="36576" marR="0" rtl="0" algn="l">
              <a:spcBef>
                <a:spcPts val="520"/>
              </a:spcBef>
              <a:buClr>
                <a:schemeClr val="accent1"/>
              </a:buClr>
              <a:buFont typeface="Noto Sans Symbols"/>
              <a:buNone/>
            </a:pPr>
            <a:r>
              <a:t/>
            </a:r>
            <a:endParaRPr b="0" baseline="0" i="0" sz="2600" u="none" cap="none" strike="noStrike">
              <a:solidFill>
                <a:schemeClr val="lt1"/>
              </a:solidFill>
              <a:latin typeface="Arial"/>
              <a:ea typeface="Arial"/>
              <a:cs typeface="Arial"/>
              <a:sym typeface="Arial"/>
            </a:endParaRPr>
          </a:p>
          <a:p>
            <a:pPr indent="-395224" lvl="0" marL="420624" marR="0" rtl="0" algn="l">
              <a:spcBef>
                <a:spcPts val="520"/>
              </a:spcBef>
              <a:buClr>
                <a:schemeClr val="accent1"/>
              </a:buClr>
              <a:buSzPct val="79999"/>
              <a:buFont typeface="Noto Sans Symbols"/>
              <a:buChar char="⦿"/>
            </a:pPr>
            <a:r>
              <a:rPr b="0" baseline="0" i="0" lang="en-US" sz="2600" u="none" cap="none" strike="noStrike">
                <a:solidFill>
                  <a:schemeClr val="lt1"/>
                </a:solidFill>
                <a:latin typeface="Arial"/>
                <a:ea typeface="Arial"/>
                <a:cs typeface="Arial"/>
                <a:sym typeface="Arial"/>
              </a:rPr>
              <a:t>Photodector on device collects reflected laser</a:t>
            </a:r>
          </a:p>
          <a:p>
            <a:pPr indent="-11176" lvl="0" marL="36576" marR="0" rtl="0" algn="l">
              <a:spcBef>
                <a:spcPts val="520"/>
              </a:spcBef>
              <a:buClr>
                <a:schemeClr val="accent1"/>
              </a:buClr>
              <a:buFont typeface="Noto Sans Symbols"/>
              <a:buNone/>
            </a:pPr>
            <a:r>
              <a:t/>
            </a:r>
            <a:endParaRPr b="0" baseline="0" i="0" sz="2600" u="none" cap="none" strike="noStrike">
              <a:solidFill>
                <a:schemeClr val="lt1"/>
              </a:solidFill>
              <a:latin typeface="Arial"/>
              <a:ea typeface="Arial"/>
              <a:cs typeface="Arial"/>
              <a:sym typeface="Arial"/>
            </a:endParaRPr>
          </a:p>
          <a:p>
            <a:pPr indent="-395224" lvl="0" marL="420624" marR="0" rtl="0" algn="l">
              <a:spcBef>
                <a:spcPts val="520"/>
              </a:spcBef>
              <a:buClr>
                <a:schemeClr val="accent1"/>
              </a:buClr>
              <a:buSzPct val="79999"/>
              <a:buFont typeface="Noto Sans Symbols"/>
              <a:buChar char="⦿"/>
            </a:pPr>
            <a:r>
              <a:rPr b="0" baseline="0" i="0" lang="en-US" sz="2600" u="none" cap="none" strike="noStrike">
                <a:solidFill>
                  <a:schemeClr val="lt1"/>
                </a:solidFill>
                <a:latin typeface="Arial"/>
                <a:ea typeface="Arial"/>
                <a:cs typeface="Arial"/>
                <a:sym typeface="Arial"/>
              </a:rPr>
              <a:t>Distance is measured using:</a:t>
            </a:r>
          </a:p>
          <a:p>
            <a:pPr indent="-277876" lvl="1" marL="722376" marR="0" rtl="0" algn="l">
              <a:spcBef>
                <a:spcPts val="480"/>
              </a:spcBef>
              <a:buClr>
                <a:schemeClr val="accent1"/>
              </a:buClr>
              <a:buSzPct val="90000"/>
              <a:buFont typeface="Noto Sans Symbols"/>
              <a:buChar char="●"/>
            </a:pPr>
            <a:r>
              <a:rPr b="0" baseline="0" i="0" lang="en-US" sz="2400" u="none" cap="none" strike="noStrike">
                <a:solidFill>
                  <a:schemeClr val="lt1"/>
                </a:solidFill>
                <a:latin typeface="Arial"/>
                <a:ea typeface="Arial"/>
                <a:cs typeface="Arial"/>
                <a:sym typeface="Arial"/>
              </a:rPr>
              <a:t>Time of Flight</a:t>
            </a:r>
          </a:p>
          <a:p>
            <a:pPr indent="-277876" lvl="1" marL="722376" marR="0" rtl="0" algn="l">
              <a:spcBef>
                <a:spcPts val="480"/>
              </a:spcBef>
              <a:buClr>
                <a:schemeClr val="accent1"/>
              </a:buClr>
              <a:buSzPct val="90000"/>
              <a:buFont typeface="Noto Sans Symbols"/>
              <a:buChar char="●"/>
            </a:pPr>
            <a:r>
              <a:rPr b="0" baseline="0" i="0" lang="en-US" sz="2400" u="none" cap="none" strike="noStrike">
                <a:solidFill>
                  <a:schemeClr val="lt1"/>
                </a:solidFill>
                <a:latin typeface="Arial"/>
                <a:ea typeface="Arial"/>
                <a:cs typeface="Arial"/>
                <a:sym typeface="Arial"/>
              </a:rPr>
              <a:t>Laser Interferometry</a:t>
            </a:r>
          </a:p>
          <a:p>
            <a:pPr indent="-277876" lvl="1" marL="722376" marR="0" rtl="0" algn="l">
              <a:spcBef>
                <a:spcPts val="480"/>
              </a:spcBef>
              <a:buClr>
                <a:schemeClr val="accent1"/>
              </a:buClr>
              <a:buSzPct val="90000"/>
              <a:buFont typeface="Noto Sans Symbols"/>
              <a:buChar char="●"/>
            </a:pPr>
            <a:r>
              <a:rPr b="0" baseline="0" i="0" lang="en-US" sz="2400" u="none" cap="none" strike="noStrike">
                <a:solidFill>
                  <a:schemeClr val="lt1"/>
                </a:solidFill>
                <a:latin typeface="Arial"/>
                <a:ea typeface="Arial"/>
                <a:cs typeface="Arial"/>
                <a:sym typeface="Arial"/>
              </a:rPr>
              <a:t>Laser Phase Shift</a:t>
            </a:r>
          </a:p>
          <a:p>
            <a:pPr indent="-242823" lvl="0" marL="420624" marR="0" rtl="0" algn="l">
              <a:spcBef>
                <a:spcPts val="600"/>
              </a:spcBef>
              <a:buClr>
                <a:schemeClr val="accent1"/>
              </a:buClr>
              <a:buFont typeface="Noto Sans Symbols"/>
              <a:buNone/>
            </a:pPr>
            <a:r>
              <a:t/>
            </a:r>
            <a:endParaRPr b="0" baseline="0" i="0" sz="30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grpSp>
        <p:nvGrpSpPr>
          <p:cNvPr id="253" name="Shape 253"/>
          <p:cNvGrpSpPr/>
          <p:nvPr/>
        </p:nvGrpSpPr>
        <p:grpSpPr>
          <a:xfrm>
            <a:off x="228609" y="171764"/>
            <a:ext cx="5469465" cy="4399466"/>
            <a:chOff x="2065866" y="2048933"/>
            <a:chExt cx="5469465" cy="4399466"/>
          </a:xfrm>
        </p:grpSpPr>
        <p:grpSp>
          <p:nvGrpSpPr>
            <p:cNvPr id="254" name="Shape 254"/>
            <p:cNvGrpSpPr/>
            <p:nvPr/>
          </p:nvGrpSpPr>
          <p:grpSpPr>
            <a:xfrm>
              <a:off x="5892800" y="2421466"/>
              <a:ext cx="1642532" cy="3301999"/>
              <a:chOff x="5892800" y="2421466"/>
              <a:chExt cx="1642532" cy="3301999"/>
            </a:xfrm>
          </p:grpSpPr>
          <p:sp>
            <p:nvSpPr>
              <p:cNvPr id="255" name="Shape 255"/>
              <p:cNvSpPr/>
              <p:nvPr/>
            </p:nvSpPr>
            <p:spPr>
              <a:xfrm>
                <a:off x="5892800" y="2421466"/>
                <a:ext cx="1642532" cy="3301999"/>
              </a:xfrm>
              <a:prstGeom prst="can">
                <a:avLst>
                  <a:gd fmla="val 25000" name="adj"/>
                </a:avLst>
              </a:prstGeom>
              <a:gradFill>
                <a:gsLst>
                  <a:gs pos="0">
                    <a:srgbClr val="FEFEFE"/>
                  </a:gs>
                  <a:gs pos="68000">
                    <a:srgbClr val="B8CD95"/>
                  </a:gs>
                  <a:gs pos="81000">
                    <a:srgbClr val="B6CC91"/>
                  </a:gs>
                  <a:gs pos="86000">
                    <a:srgbClr val="BCD09D"/>
                  </a:gs>
                  <a:gs pos="100000">
                    <a:srgbClr val="E2EAD7"/>
                  </a:gs>
                </a:gsLst>
                <a:lin ang="5400000" scaled="0"/>
              </a:gradFill>
              <a:ln cap="flat" cmpd="sng" w="9525">
                <a:solidFill>
                  <a:srgbClr val="94E2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56" name="Shape 256"/>
              <p:cNvSpPr txBox="1"/>
              <p:nvPr/>
            </p:nvSpPr>
            <p:spPr>
              <a:xfrm>
                <a:off x="6062133" y="3302000"/>
                <a:ext cx="1286933" cy="646331"/>
              </a:xfrm>
              <a:prstGeom prst="rect">
                <a:avLst/>
              </a:prstGeom>
              <a:solidFill>
                <a:schemeClr val="lt1"/>
              </a:solidFill>
              <a:ln cap="flat" cmpd="sng" w="19050">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Diffuse Surface</a:t>
                </a:r>
              </a:p>
            </p:txBody>
          </p:sp>
        </p:grpSp>
        <p:sp>
          <p:nvSpPr>
            <p:cNvPr id="257" name="Shape 257"/>
            <p:cNvSpPr/>
            <p:nvPr/>
          </p:nvSpPr>
          <p:spPr>
            <a:xfrm>
              <a:off x="4572001" y="2716367"/>
              <a:ext cx="203199" cy="1171263"/>
            </a:xfrm>
            <a:prstGeom prst="ellipse">
              <a:avLst/>
            </a:prstGeom>
            <a:gradFill>
              <a:gsLst>
                <a:gs pos="0">
                  <a:srgbClr val="FEFEFE"/>
                </a:gs>
                <a:gs pos="68000">
                  <a:srgbClr val="91A9CE"/>
                </a:gs>
                <a:gs pos="81000">
                  <a:srgbClr val="8DA6CD"/>
                </a:gs>
                <a:gs pos="86000">
                  <a:srgbClr val="99AED1"/>
                </a:gs>
                <a:gs pos="100000">
                  <a:srgbClr val="D6DDEA"/>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58" name="Shape 258"/>
            <p:cNvSpPr/>
            <p:nvPr/>
          </p:nvSpPr>
          <p:spPr>
            <a:xfrm>
              <a:off x="4572001" y="4368800"/>
              <a:ext cx="203199" cy="1171263"/>
            </a:xfrm>
            <a:prstGeom prst="ellipse">
              <a:avLst/>
            </a:prstGeom>
            <a:gradFill>
              <a:gsLst>
                <a:gs pos="0">
                  <a:srgbClr val="FEFEFE"/>
                </a:gs>
                <a:gs pos="68000">
                  <a:srgbClr val="91A9CE"/>
                </a:gs>
                <a:gs pos="81000">
                  <a:srgbClr val="8DA6CD"/>
                </a:gs>
                <a:gs pos="86000">
                  <a:srgbClr val="99AED1"/>
                </a:gs>
                <a:gs pos="100000">
                  <a:srgbClr val="D6DDEA"/>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59" name="Shape 259"/>
            <p:cNvSpPr txBox="1"/>
            <p:nvPr/>
          </p:nvSpPr>
          <p:spPr>
            <a:xfrm>
              <a:off x="3911600" y="2048933"/>
              <a:ext cx="1811867" cy="369332"/>
            </a:xfrm>
            <a:prstGeom prst="rect">
              <a:avLst/>
            </a:prstGeom>
            <a:solidFill>
              <a:schemeClr val="lt1"/>
            </a:solidFill>
            <a:ln cap="flat" cmpd="sng" w="19050">
              <a:solidFill>
                <a:schemeClr val="accent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Focusing Lens</a:t>
              </a:r>
            </a:p>
          </p:txBody>
        </p:sp>
        <p:sp>
          <p:nvSpPr>
            <p:cNvPr id="260" name="Shape 260"/>
            <p:cNvSpPr/>
            <p:nvPr/>
          </p:nvSpPr>
          <p:spPr>
            <a:xfrm>
              <a:off x="3234266" y="3158066"/>
              <a:ext cx="677333" cy="355600"/>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61" name="Shape 261"/>
            <p:cNvSpPr/>
            <p:nvPr/>
          </p:nvSpPr>
          <p:spPr>
            <a:xfrm>
              <a:off x="3234266" y="4868332"/>
              <a:ext cx="677333" cy="355600"/>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cxnSp>
          <p:nvCxnSpPr>
            <p:cNvPr id="262" name="Shape 262"/>
            <p:cNvCxnSpPr>
              <a:stCxn id="257" idx="7"/>
            </p:cNvCxnSpPr>
            <p:nvPr/>
          </p:nvCxnSpPr>
          <p:spPr>
            <a:xfrm>
              <a:off x="4745443" y="2887895"/>
              <a:ext cx="978000" cy="0"/>
            </a:xfrm>
            <a:prstGeom prst="straightConnector1">
              <a:avLst/>
            </a:prstGeom>
            <a:noFill/>
            <a:ln cap="flat" cmpd="sng" w="19050">
              <a:solidFill>
                <a:schemeClr val="dk1"/>
              </a:solidFill>
              <a:prstDash val="solid"/>
              <a:round/>
              <a:headEnd len="med" w="med" type="none"/>
              <a:tailEnd len="lg" w="lg" type="stealth"/>
            </a:ln>
          </p:spPr>
        </p:cxnSp>
        <p:cxnSp>
          <p:nvCxnSpPr>
            <p:cNvPr id="263" name="Shape 263"/>
            <p:cNvCxnSpPr/>
            <p:nvPr/>
          </p:nvCxnSpPr>
          <p:spPr>
            <a:xfrm flipH="1" rot="10800000">
              <a:off x="4745442" y="3751497"/>
              <a:ext cx="978023" cy="0"/>
            </a:xfrm>
            <a:prstGeom prst="straightConnector1">
              <a:avLst/>
            </a:prstGeom>
            <a:noFill/>
            <a:ln cap="flat" cmpd="sng" w="19050">
              <a:solidFill>
                <a:schemeClr val="dk1"/>
              </a:solidFill>
              <a:prstDash val="solid"/>
              <a:round/>
              <a:headEnd len="med" w="med" type="none"/>
              <a:tailEnd len="lg" w="lg" type="stealth"/>
            </a:ln>
          </p:spPr>
        </p:cxnSp>
        <p:cxnSp>
          <p:nvCxnSpPr>
            <p:cNvPr id="264" name="Shape 264"/>
            <p:cNvCxnSpPr/>
            <p:nvPr/>
          </p:nvCxnSpPr>
          <p:spPr>
            <a:xfrm rot="10800000">
              <a:off x="5503333" y="2540000"/>
              <a:ext cx="389466" cy="347896"/>
            </a:xfrm>
            <a:prstGeom prst="straightConnector1">
              <a:avLst/>
            </a:prstGeom>
            <a:noFill/>
            <a:ln cap="flat" cmpd="sng" w="19050">
              <a:solidFill>
                <a:schemeClr val="dk1"/>
              </a:solidFill>
              <a:prstDash val="solid"/>
              <a:round/>
              <a:headEnd len="med" w="med" type="none"/>
              <a:tailEnd len="lg" w="lg" type="stealth"/>
            </a:ln>
          </p:spPr>
        </p:cxnSp>
        <p:cxnSp>
          <p:nvCxnSpPr>
            <p:cNvPr id="265" name="Shape 265"/>
            <p:cNvCxnSpPr/>
            <p:nvPr/>
          </p:nvCxnSpPr>
          <p:spPr>
            <a:xfrm rot="10800000">
              <a:off x="5367867" y="2887895"/>
              <a:ext cx="524934" cy="202531"/>
            </a:xfrm>
            <a:prstGeom prst="straightConnector1">
              <a:avLst/>
            </a:prstGeom>
            <a:noFill/>
            <a:ln cap="flat" cmpd="sng" w="19050">
              <a:solidFill>
                <a:schemeClr val="dk1"/>
              </a:solidFill>
              <a:prstDash val="solid"/>
              <a:round/>
              <a:headEnd len="med" w="med" type="none"/>
              <a:tailEnd len="lg" w="lg" type="stealth"/>
            </a:ln>
          </p:spPr>
        </p:cxnSp>
        <p:cxnSp>
          <p:nvCxnSpPr>
            <p:cNvPr id="266" name="Shape 266"/>
            <p:cNvCxnSpPr/>
            <p:nvPr/>
          </p:nvCxnSpPr>
          <p:spPr>
            <a:xfrm rot="10800000">
              <a:off x="5350934" y="3159591"/>
              <a:ext cx="457200" cy="0"/>
            </a:xfrm>
            <a:prstGeom prst="straightConnector1">
              <a:avLst/>
            </a:prstGeom>
            <a:noFill/>
            <a:ln cap="flat" cmpd="sng" w="19050">
              <a:solidFill>
                <a:schemeClr val="dk1"/>
              </a:solidFill>
              <a:prstDash val="solid"/>
              <a:round/>
              <a:headEnd len="med" w="med" type="none"/>
              <a:tailEnd len="lg" w="lg" type="stealth"/>
            </a:ln>
          </p:spPr>
        </p:cxnSp>
        <p:cxnSp>
          <p:nvCxnSpPr>
            <p:cNvPr id="267" name="Shape 267"/>
            <p:cNvCxnSpPr/>
            <p:nvPr/>
          </p:nvCxnSpPr>
          <p:spPr>
            <a:xfrm flipH="1">
              <a:off x="5367867" y="3302000"/>
              <a:ext cx="482599" cy="211666"/>
            </a:xfrm>
            <a:prstGeom prst="straightConnector1">
              <a:avLst/>
            </a:prstGeom>
            <a:noFill/>
            <a:ln cap="flat" cmpd="sng" w="19050">
              <a:solidFill>
                <a:schemeClr val="dk1"/>
              </a:solidFill>
              <a:prstDash val="solid"/>
              <a:round/>
              <a:headEnd len="med" w="med" type="none"/>
              <a:tailEnd len="lg" w="lg" type="stealth"/>
            </a:ln>
          </p:spPr>
        </p:cxnSp>
        <p:cxnSp>
          <p:nvCxnSpPr>
            <p:cNvPr id="268" name="Shape 268"/>
            <p:cNvCxnSpPr/>
            <p:nvPr/>
          </p:nvCxnSpPr>
          <p:spPr>
            <a:xfrm flipH="1">
              <a:off x="5554133" y="3513666"/>
              <a:ext cx="347133" cy="363301"/>
            </a:xfrm>
            <a:prstGeom prst="straightConnector1">
              <a:avLst/>
            </a:prstGeom>
            <a:noFill/>
            <a:ln cap="flat" cmpd="sng" w="19050">
              <a:solidFill>
                <a:schemeClr val="dk1"/>
              </a:solidFill>
              <a:prstDash val="solid"/>
              <a:round/>
              <a:headEnd len="med" w="med" type="none"/>
              <a:tailEnd len="lg" w="lg" type="stealth"/>
            </a:ln>
          </p:spPr>
        </p:cxnSp>
        <p:cxnSp>
          <p:nvCxnSpPr>
            <p:cNvPr id="269" name="Shape 269"/>
            <p:cNvCxnSpPr/>
            <p:nvPr/>
          </p:nvCxnSpPr>
          <p:spPr>
            <a:xfrm rot="10800000">
              <a:off x="4792134" y="5223933"/>
              <a:ext cx="558798" cy="194734"/>
            </a:xfrm>
            <a:prstGeom prst="straightConnector1">
              <a:avLst/>
            </a:prstGeom>
            <a:noFill/>
            <a:ln cap="flat" cmpd="sng" w="19050">
              <a:solidFill>
                <a:schemeClr val="dk1"/>
              </a:solidFill>
              <a:prstDash val="solid"/>
              <a:round/>
              <a:headEnd len="med" w="med" type="none"/>
              <a:tailEnd len="lg" w="lg" type="stealth"/>
            </a:ln>
          </p:spPr>
        </p:cxnSp>
        <p:cxnSp>
          <p:nvCxnSpPr>
            <p:cNvPr id="270" name="Shape 270"/>
            <p:cNvCxnSpPr/>
            <p:nvPr/>
          </p:nvCxnSpPr>
          <p:spPr>
            <a:xfrm rot="10800000">
              <a:off x="4745443" y="5418667"/>
              <a:ext cx="808688" cy="304799"/>
            </a:xfrm>
            <a:prstGeom prst="straightConnector1">
              <a:avLst/>
            </a:prstGeom>
            <a:noFill/>
            <a:ln cap="flat" cmpd="sng" w="19050">
              <a:solidFill>
                <a:schemeClr val="dk1"/>
              </a:solidFill>
              <a:prstDash val="solid"/>
              <a:round/>
              <a:headEnd len="med" w="med" type="none"/>
              <a:tailEnd len="lg" w="lg" type="stealth"/>
            </a:ln>
          </p:spPr>
        </p:cxnSp>
        <p:cxnSp>
          <p:nvCxnSpPr>
            <p:cNvPr id="271" name="Shape 271"/>
            <p:cNvCxnSpPr/>
            <p:nvPr/>
          </p:nvCxnSpPr>
          <p:spPr>
            <a:xfrm rot="10800000">
              <a:off x="4745444" y="5516035"/>
              <a:ext cx="558798" cy="325964"/>
            </a:xfrm>
            <a:prstGeom prst="straightConnector1">
              <a:avLst/>
            </a:prstGeom>
            <a:noFill/>
            <a:ln cap="flat" cmpd="sng" w="19050">
              <a:solidFill>
                <a:schemeClr val="dk1"/>
              </a:solidFill>
              <a:prstDash val="solid"/>
              <a:round/>
              <a:headEnd len="med" w="med" type="none"/>
              <a:tailEnd len="lg" w="lg" type="stealth"/>
            </a:ln>
          </p:spPr>
        </p:cxnSp>
        <p:cxnSp>
          <p:nvCxnSpPr>
            <p:cNvPr id="272" name="Shape 272"/>
            <p:cNvCxnSpPr/>
            <p:nvPr/>
          </p:nvCxnSpPr>
          <p:spPr>
            <a:xfrm flipH="1">
              <a:off x="4792136" y="4216400"/>
              <a:ext cx="575730" cy="457199"/>
            </a:xfrm>
            <a:prstGeom prst="straightConnector1">
              <a:avLst/>
            </a:prstGeom>
            <a:noFill/>
            <a:ln cap="flat" cmpd="sng" w="19050">
              <a:solidFill>
                <a:schemeClr val="dk1"/>
              </a:solidFill>
              <a:prstDash val="solid"/>
              <a:round/>
              <a:headEnd len="med" w="med" type="none"/>
              <a:tailEnd len="lg" w="lg" type="stealth"/>
            </a:ln>
          </p:spPr>
        </p:cxnSp>
        <p:cxnSp>
          <p:nvCxnSpPr>
            <p:cNvPr id="273" name="Shape 273"/>
            <p:cNvCxnSpPr/>
            <p:nvPr/>
          </p:nvCxnSpPr>
          <p:spPr>
            <a:xfrm flipH="1">
              <a:off x="4732619" y="3751496"/>
              <a:ext cx="398180" cy="727368"/>
            </a:xfrm>
            <a:prstGeom prst="straightConnector1">
              <a:avLst/>
            </a:prstGeom>
            <a:noFill/>
            <a:ln cap="flat" cmpd="sng" w="19050">
              <a:solidFill>
                <a:schemeClr val="dk1"/>
              </a:solidFill>
              <a:prstDash val="solid"/>
              <a:round/>
              <a:headEnd len="med" w="med" type="none"/>
              <a:tailEnd len="lg" w="lg" type="stealth"/>
            </a:ln>
          </p:spPr>
        </p:cxnSp>
        <p:cxnSp>
          <p:nvCxnSpPr>
            <p:cNvPr id="274" name="Shape 274"/>
            <p:cNvCxnSpPr/>
            <p:nvPr/>
          </p:nvCxnSpPr>
          <p:spPr>
            <a:xfrm flipH="1">
              <a:off x="4393957" y="4478864"/>
              <a:ext cx="1329510" cy="464902"/>
            </a:xfrm>
            <a:prstGeom prst="straightConnector1">
              <a:avLst/>
            </a:prstGeom>
            <a:noFill/>
            <a:ln cap="flat" cmpd="sng" w="19050">
              <a:solidFill>
                <a:schemeClr val="dk1"/>
              </a:solidFill>
              <a:prstDash val="solid"/>
              <a:round/>
              <a:headEnd len="med" w="med" type="none"/>
              <a:tailEnd len="lg" w="lg" type="stealth"/>
            </a:ln>
          </p:spPr>
        </p:cxnSp>
        <p:cxnSp>
          <p:nvCxnSpPr>
            <p:cNvPr id="275" name="Shape 275"/>
            <p:cNvCxnSpPr/>
            <p:nvPr/>
          </p:nvCxnSpPr>
          <p:spPr>
            <a:xfrm flipH="1">
              <a:off x="4393957" y="4635880"/>
              <a:ext cx="1329510" cy="444119"/>
            </a:xfrm>
            <a:prstGeom prst="straightConnector1">
              <a:avLst/>
            </a:prstGeom>
            <a:noFill/>
            <a:ln cap="flat" cmpd="sng" w="19050">
              <a:solidFill>
                <a:schemeClr val="dk1"/>
              </a:solidFill>
              <a:prstDash val="solid"/>
              <a:round/>
              <a:headEnd len="med" w="med" type="none"/>
              <a:tailEnd len="lg" w="lg" type="stealth"/>
            </a:ln>
          </p:spPr>
        </p:cxnSp>
        <p:cxnSp>
          <p:nvCxnSpPr>
            <p:cNvPr id="276" name="Shape 276"/>
            <p:cNvCxnSpPr>
              <a:endCxn id="257" idx="1"/>
            </p:cNvCxnSpPr>
            <p:nvPr/>
          </p:nvCxnSpPr>
          <p:spPr>
            <a:xfrm flipH="1" rot="10800000">
              <a:off x="3911459" y="2887895"/>
              <a:ext cx="690300" cy="414000"/>
            </a:xfrm>
            <a:prstGeom prst="straightConnector1">
              <a:avLst/>
            </a:prstGeom>
            <a:noFill/>
            <a:ln cap="flat" cmpd="sng" w="19050">
              <a:solidFill>
                <a:schemeClr val="dk1"/>
              </a:solidFill>
              <a:prstDash val="solid"/>
              <a:round/>
              <a:headEnd len="med" w="med" type="none"/>
              <a:tailEnd len="lg" w="lg" type="stealth"/>
            </a:ln>
          </p:spPr>
        </p:cxnSp>
        <p:cxnSp>
          <p:nvCxnSpPr>
            <p:cNvPr id="277" name="Shape 277"/>
            <p:cNvCxnSpPr>
              <a:endCxn id="257" idx="2"/>
            </p:cNvCxnSpPr>
            <p:nvPr/>
          </p:nvCxnSpPr>
          <p:spPr>
            <a:xfrm>
              <a:off x="3911701" y="3301999"/>
              <a:ext cx="660300" cy="0"/>
            </a:xfrm>
            <a:prstGeom prst="straightConnector1">
              <a:avLst/>
            </a:prstGeom>
            <a:noFill/>
            <a:ln cap="flat" cmpd="sng" w="19050">
              <a:solidFill>
                <a:schemeClr val="dk1"/>
              </a:solidFill>
              <a:prstDash val="solid"/>
              <a:round/>
              <a:headEnd len="med" w="med" type="none"/>
              <a:tailEnd len="lg" w="lg" type="stealth"/>
            </a:ln>
          </p:spPr>
        </p:cxnSp>
        <p:cxnSp>
          <p:nvCxnSpPr>
            <p:cNvPr id="278" name="Shape 278"/>
            <p:cNvCxnSpPr/>
            <p:nvPr/>
          </p:nvCxnSpPr>
          <p:spPr>
            <a:xfrm flipH="1" rot="10800000">
              <a:off x="3911600" y="3090428"/>
              <a:ext cx="660400" cy="207052"/>
            </a:xfrm>
            <a:prstGeom prst="straightConnector1">
              <a:avLst/>
            </a:prstGeom>
            <a:noFill/>
            <a:ln cap="flat" cmpd="sng" w="19050">
              <a:solidFill>
                <a:schemeClr val="dk1"/>
              </a:solidFill>
              <a:prstDash val="solid"/>
              <a:round/>
              <a:headEnd len="med" w="med" type="none"/>
              <a:tailEnd len="lg" w="lg" type="stealth"/>
            </a:ln>
          </p:spPr>
        </p:cxnSp>
        <p:cxnSp>
          <p:nvCxnSpPr>
            <p:cNvPr id="279" name="Shape 279"/>
            <p:cNvCxnSpPr/>
            <p:nvPr/>
          </p:nvCxnSpPr>
          <p:spPr>
            <a:xfrm>
              <a:off x="3911600" y="3302000"/>
              <a:ext cx="660400" cy="211666"/>
            </a:xfrm>
            <a:prstGeom prst="straightConnector1">
              <a:avLst/>
            </a:prstGeom>
            <a:noFill/>
            <a:ln cap="flat" cmpd="sng" w="19050">
              <a:solidFill>
                <a:schemeClr val="dk1"/>
              </a:solidFill>
              <a:prstDash val="solid"/>
              <a:round/>
              <a:headEnd len="med" w="med" type="none"/>
              <a:tailEnd len="lg" w="lg" type="stealth"/>
            </a:ln>
          </p:spPr>
        </p:cxnSp>
        <p:cxnSp>
          <p:nvCxnSpPr>
            <p:cNvPr id="280" name="Shape 280"/>
            <p:cNvCxnSpPr>
              <a:endCxn id="257" idx="3"/>
            </p:cNvCxnSpPr>
            <p:nvPr/>
          </p:nvCxnSpPr>
          <p:spPr>
            <a:xfrm>
              <a:off x="3890159" y="3302104"/>
              <a:ext cx="711600" cy="414000"/>
            </a:xfrm>
            <a:prstGeom prst="straightConnector1">
              <a:avLst/>
            </a:prstGeom>
            <a:noFill/>
            <a:ln cap="flat" cmpd="sng" w="19050">
              <a:solidFill>
                <a:schemeClr val="dk1"/>
              </a:solidFill>
              <a:prstDash val="solid"/>
              <a:round/>
              <a:headEnd len="med" w="med" type="none"/>
              <a:tailEnd len="lg" w="lg" type="stealth"/>
            </a:ln>
          </p:spPr>
        </p:cxnSp>
        <p:sp>
          <p:nvSpPr>
            <p:cNvPr id="281" name="Shape 281"/>
            <p:cNvSpPr txBox="1"/>
            <p:nvPr/>
          </p:nvSpPr>
          <p:spPr>
            <a:xfrm>
              <a:off x="2298333" y="2606133"/>
              <a:ext cx="1591732"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Laser Diode</a:t>
              </a:r>
            </a:p>
          </p:txBody>
        </p:sp>
        <p:sp>
          <p:nvSpPr>
            <p:cNvPr id="282" name="Shape 282"/>
            <p:cNvSpPr txBox="1"/>
            <p:nvPr/>
          </p:nvSpPr>
          <p:spPr>
            <a:xfrm>
              <a:off x="2065866" y="4266548"/>
              <a:ext cx="1824198"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Photodetector</a:t>
              </a:r>
            </a:p>
          </p:txBody>
        </p:sp>
        <p:sp>
          <p:nvSpPr>
            <p:cNvPr id="283" name="Shape 283"/>
            <p:cNvSpPr txBox="1"/>
            <p:nvPr/>
          </p:nvSpPr>
          <p:spPr>
            <a:xfrm>
              <a:off x="3911600" y="6079067"/>
              <a:ext cx="1811867" cy="369332"/>
            </a:xfrm>
            <a:prstGeom prst="rect">
              <a:avLst/>
            </a:prstGeom>
            <a:solidFill>
              <a:schemeClr val="lt1"/>
            </a:solidFill>
            <a:ln cap="flat" cmpd="sng" w="19050">
              <a:solidFill>
                <a:schemeClr val="accent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Optical Filter</a:t>
              </a:r>
            </a:p>
          </p:txBody>
        </p:sp>
      </p:grpSp>
      <p:grpSp>
        <p:nvGrpSpPr>
          <p:cNvPr id="284" name="Shape 284"/>
          <p:cNvGrpSpPr/>
          <p:nvPr/>
        </p:nvGrpSpPr>
        <p:grpSpPr>
          <a:xfrm>
            <a:off x="4377273" y="4359103"/>
            <a:ext cx="4605867" cy="2336800"/>
            <a:chOff x="4377273" y="4359103"/>
            <a:chExt cx="4605867" cy="2336800"/>
          </a:xfrm>
        </p:grpSpPr>
        <p:sp>
          <p:nvSpPr>
            <p:cNvPr id="285" name="Shape 285"/>
            <p:cNvSpPr/>
            <p:nvPr/>
          </p:nvSpPr>
          <p:spPr>
            <a:xfrm>
              <a:off x="7476074" y="5154971"/>
              <a:ext cx="711200" cy="728132"/>
            </a:xfrm>
            <a:prstGeom prst="ellipse">
              <a:avLst/>
            </a:prstGeom>
            <a:gradFill>
              <a:gsLst>
                <a:gs pos="0">
                  <a:srgbClr val="FFFF00"/>
                </a:gs>
                <a:gs pos="25000">
                  <a:srgbClr val="FFEC00"/>
                </a:gs>
                <a:gs pos="38000">
                  <a:srgbClr val="E4D700"/>
                </a:gs>
                <a:gs pos="55000">
                  <a:srgbClr val="FFD500"/>
                </a:gs>
                <a:gs pos="80000">
                  <a:srgbClr val="FFBD00"/>
                </a:gs>
                <a:gs pos="88000">
                  <a:srgbClr val="FFDD00"/>
                </a:gs>
                <a:gs pos="100000">
                  <a:srgbClr val="FFFF00"/>
                </a:gs>
              </a:gsLst>
              <a:lin ang="5400000" scaled="0"/>
            </a:gradFill>
            <a:ln cap="flat" cmpd="sng" w="9525">
              <a:solidFill>
                <a:srgbClr val="FFEC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286" name="Shape 286"/>
            <p:cNvSpPr/>
            <p:nvPr/>
          </p:nvSpPr>
          <p:spPr>
            <a:xfrm>
              <a:off x="7831674" y="4359103"/>
              <a:ext cx="1151466" cy="2336800"/>
            </a:xfrm>
            <a:prstGeom prst="rect">
              <a:avLst/>
            </a:prstGeom>
            <a:gradFill>
              <a:gsLst>
                <a:gs pos="0">
                  <a:srgbClr val="FEFEFE"/>
                </a:gs>
                <a:gs pos="68000">
                  <a:srgbClr val="B8CD95"/>
                </a:gs>
                <a:gs pos="81000">
                  <a:srgbClr val="B6CC91"/>
                </a:gs>
                <a:gs pos="86000">
                  <a:srgbClr val="BCD09D"/>
                </a:gs>
                <a:gs pos="100000">
                  <a:srgbClr val="E2EAD7"/>
                </a:gs>
              </a:gsLst>
              <a:lin ang="5400000" scaled="0"/>
            </a:gradFill>
            <a:ln cap="flat" cmpd="sng" w="9525">
              <a:solidFill>
                <a:srgbClr val="94E2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grpSp>
          <p:nvGrpSpPr>
            <p:cNvPr id="287" name="Shape 287"/>
            <p:cNvGrpSpPr/>
            <p:nvPr/>
          </p:nvGrpSpPr>
          <p:grpSpPr>
            <a:xfrm>
              <a:off x="4377273" y="4985636"/>
              <a:ext cx="2116667" cy="1283230"/>
              <a:chOff x="4334932" y="4842932"/>
              <a:chExt cx="2116667" cy="1283230"/>
            </a:xfrm>
          </p:grpSpPr>
          <p:sp>
            <p:nvSpPr>
              <p:cNvPr id="288" name="Shape 288"/>
              <p:cNvSpPr/>
              <p:nvPr/>
            </p:nvSpPr>
            <p:spPr>
              <a:xfrm>
                <a:off x="4334932" y="4842932"/>
                <a:ext cx="1507067" cy="1283230"/>
              </a:xfrm>
              <a:prstGeom prst="rect">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89" name="Shape 289"/>
              <p:cNvSpPr/>
              <p:nvPr/>
            </p:nvSpPr>
            <p:spPr>
              <a:xfrm>
                <a:off x="5842000" y="5063067"/>
                <a:ext cx="609599" cy="355600"/>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sp>
            <p:nvSpPr>
              <p:cNvPr id="290" name="Shape 290"/>
              <p:cNvSpPr/>
              <p:nvPr/>
            </p:nvSpPr>
            <p:spPr>
              <a:xfrm>
                <a:off x="5842000" y="5571067"/>
                <a:ext cx="609599" cy="355600"/>
              </a:xfrm>
              <a:prstGeom prst="roundRect">
                <a:avLst>
                  <a:gd fmla="val 16667" name="adj"/>
                </a:avLst>
              </a:prstGeom>
              <a:gradFill>
                <a:gsLst>
                  <a:gs pos="0">
                    <a:srgbClr val="FEFEFE"/>
                  </a:gs>
                  <a:gs pos="68000">
                    <a:srgbClr val="D19190"/>
                  </a:gs>
                  <a:gs pos="81000">
                    <a:srgbClr val="CF8D8C"/>
                  </a:gs>
                  <a:gs pos="86000">
                    <a:srgbClr val="D39998"/>
                  </a:gs>
                  <a:gs pos="100000">
                    <a:srgbClr val="EBD6D5"/>
                  </a:gs>
                </a:gsLst>
                <a:lin ang="5400000" scaled="0"/>
              </a:gradFill>
              <a:ln cap="flat" cmpd="sng" w="9525">
                <a:solidFill>
                  <a:srgbClr val="F3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Arial"/>
                  <a:ea typeface="Arial"/>
                  <a:cs typeface="Arial"/>
                  <a:sym typeface="Arial"/>
                </a:endParaRPr>
              </a:p>
            </p:txBody>
          </p:sp>
        </p:grpSp>
        <p:sp>
          <p:nvSpPr>
            <p:cNvPr id="291" name="Shape 291"/>
            <p:cNvSpPr/>
            <p:nvPr/>
          </p:nvSpPr>
          <p:spPr>
            <a:xfrm>
              <a:off x="7594606" y="4782437"/>
              <a:ext cx="237065" cy="287866"/>
            </a:xfrm>
            <a:prstGeom prst="triangle">
              <a:avLst>
                <a:gd fmla="val 50000" name="adj"/>
              </a:avLst>
            </a:pr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292" name="Shape 292"/>
            <p:cNvSpPr/>
            <p:nvPr/>
          </p:nvSpPr>
          <p:spPr>
            <a:xfrm rot="-5400000">
              <a:off x="7069672" y="5332771"/>
              <a:ext cx="237065" cy="287866"/>
            </a:xfrm>
            <a:prstGeom prst="triangle">
              <a:avLst>
                <a:gd fmla="val 50000" name="adj"/>
              </a:avLst>
            </a:pr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293" name="Shape 293"/>
            <p:cNvSpPr/>
            <p:nvPr/>
          </p:nvSpPr>
          <p:spPr>
            <a:xfrm rot="10800000">
              <a:off x="7594605" y="5981001"/>
              <a:ext cx="237065" cy="287866"/>
            </a:xfrm>
            <a:prstGeom prst="triangle">
              <a:avLst>
                <a:gd fmla="val 50000" name="adj"/>
              </a:avLst>
            </a:pr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294" name="Shape 294"/>
            <p:cNvSpPr/>
            <p:nvPr/>
          </p:nvSpPr>
          <p:spPr>
            <a:xfrm>
              <a:off x="7171275" y="4951769"/>
              <a:ext cx="321731" cy="321733"/>
            </a:xfrm>
            <a:custGeom>
              <a:pathLst>
                <a:path extrusionOk="0" h="120000" w="120000">
                  <a:moveTo>
                    <a:pt x="75789" y="120000"/>
                  </a:moveTo>
                  <a:lnTo>
                    <a:pt x="0" y="0"/>
                  </a:lnTo>
                  <a:lnTo>
                    <a:pt x="120000" y="18947"/>
                  </a:lnTo>
                  <a:lnTo>
                    <a:pt x="75789" y="120000"/>
                  </a:lnTo>
                  <a:close/>
                </a:path>
              </a:pathLst>
            </a:cu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295" name="Shape 295"/>
            <p:cNvSpPr/>
            <p:nvPr/>
          </p:nvSpPr>
          <p:spPr>
            <a:xfrm rot="-5400000">
              <a:off x="7247471" y="5676200"/>
              <a:ext cx="270931" cy="304798"/>
            </a:xfrm>
            <a:custGeom>
              <a:pathLst>
                <a:path extrusionOk="0" h="120000" w="120000">
                  <a:moveTo>
                    <a:pt x="7499" y="120000"/>
                  </a:moveTo>
                  <a:lnTo>
                    <a:pt x="0" y="0"/>
                  </a:lnTo>
                  <a:lnTo>
                    <a:pt x="120000" y="53334"/>
                  </a:lnTo>
                  <a:lnTo>
                    <a:pt x="7499" y="120000"/>
                  </a:lnTo>
                  <a:close/>
                </a:path>
              </a:pathLst>
            </a:custGeom>
            <a:gradFill>
              <a:gsLst>
                <a:gs pos="0">
                  <a:srgbClr val="FFEC00"/>
                </a:gs>
                <a:gs pos="52000">
                  <a:srgbClr val="FFBD00"/>
                </a:gs>
                <a:gs pos="100000">
                  <a:srgbClr val="FFEC00"/>
                </a:gs>
              </a:gsLst>
              <a:lin ang="5400000" scaled="0"/>
            </a:gradFill>
            <a:ln cap="flat" cmpd="sng" w="9525">
              <a:solidFill>
                <a:srgbClr val="005FE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cxnSp>
          <p:nvCxnSpPr>
            <p:cNvPr id="296" name="Shape 296"/>
            <p:cNvCxnSpPr>
              <a:stCxn id="289" idx="3"/>
              <a:endCxn id="292" idx="0"/>
            </p:cNvCxnSpPr>
            <p:nvPr/>
          </p:nvCxnSpPr>
          <p:spPr>
            <a:xfrm>
              <a:off x="6493940" y="5383571"/>
              <a:ext cx="550200" cy="93000"/>
            </a:xfrm>
            <a:prstGeom prst="straightConnector1">
              <a:avLst/>
            </a:prstGeom>
            <a:noFill/>
            <a:ln cap="flat" cmpd="sng" w="19050">
              <a:solidFill>
                <a:schemeClr val="dk1"/>
              </a:solidFill>
              <a:prstDash val="solid"/>
              <a:round/>
              <a:headEnd len="med" w="med" type="none"/>
              <a:tailEnd len="lg" w="lg" type="stealth"/>
            </a:ln>
          </p:spPr>
        </p:cxnSp>
        <p:cxnSp>
          <p:nvCxnSpPr>
            <p:cNvPr id="297" name="Shape 297"/>
            <p:cNvCxnSpPr>
              <a:stCxn id="285" idx="2"/>
              <a:endCxn id="290" idx="3"/>
            </p:cNvCxnSpPr>
            <p:nvPr/>
          </p:nvCxnSpPr>
          <p:spPr>
            <a:xfrm flipH="1">
              <a:off x="6493874" y="5519037"/>
              <a:ext cx="982200" cy="372600"/>
            </a:xfrm>
            <a:prstGeom prst="straightConnector1">
              <a:avLst/>
            </a:prstGeom>
            <a:noFill/>
            <a:ln cap="flat" cmpd="sng" w="19050">
              <a:solidFill>
                <a:schemeClr val="dk1"/>
              </a:solidFill>
              <a:prstDash val="solid"/>
              <a:round/>
              <a:headEnd len="med" w="med" type="none"/>
              <a:tailEnd len="lg" w="lg" type="stealth"/>
            </a:ln>
          </p:spPr>
        </p:cxnSp>
        <p:cxnSp>
          <p:nvCxnSpPr>
            <p:cNvPr id="298" name="Shape 298"/>
            <p:cNvCxnSpPr>
              <a:stCxn id="285" idx="3"/>
              <a:endCxn id="290" idx="3"/>
            </p:cNvCxnSpPr>
            <p:nvPr/>
          </p:nvCxnSpPr>
          <p:spPr>
            <a:xfrm flipH="1">
              <a:off x="6493927" y="5776471"/>
              <a:ext cx="1086300" cy="115200"/>
            </a:xfrm>
            <a:prstGeom prst="straightConnector1">
              <a:avLst/>
            </a:prstGeom>
            <a:noFill/>
            <a:ln cap="flat" cmpd="sng" w="19050">
              <a:solidFill>
                <a:schemeClr val="dk1"/>
              </a:solidFill>
              <a:prstDash val="solid"/>
              <a:round/>
              <a:headEnd len="med" w="med" type="none"/>
              <a:tailEnd len="lg" w="lg" type="stealth"/>
            </a:ln>
          </p:spPr>
        </p:cxnSp>
        <p:sp>
          <p:nvSpPr>
            <p:cNvPr id="299" name="Shape 299"/>
            <p:cNvSpPr txBox="1"/>
            <p:nvPr/>
          </p:nvSpPr>
          <p:spPr>
            <a:xfrm>
              <a:off x="7831674" y="5244157"/>
              <a:ext cx="1151466" cy="584776"/>
            </a:xfrm>
            <a:prstGeom prst="rect">
              <a:avLst/>
            </a:prstGeom>
            <a:solidFill>
              <a:schemeClr val="lt1"/>
            </a:solidFill>
            <a:ln cap="flat" cmpd="sng" w="19050">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600" u="none" cap="none" strike="noStrike">
                  <a:solidFill>
                    <a:schemeClr val="dk1"/>
                  </a:solidFill>
                  <a:latin typeface="Arial"/>
                  <a:ea typeface="Arial"/>
                  <a:cs typeface="Arial"/>
                  <a:sym typeface="Arial"/>
                </a:rPr>
                <a:t>Diffuse Reflection</a:t>
              </a:r>
            </a:p>
          </p:txBody>
        </p:sp>
        <p:sp>
          <p:nvSpPr>
            <p:cNvPr id="300" name="Shape 300"/>
            <p:cNvSpPr txBox="1"/>
            <p:nvPr/>
          </p:nvSpPr>
          <p:spPr>
            <a:xfrm>
              <a:off x="4529676" y="5451305"/>
              <a:ext cx="1168400" cy="369332"/>
            </a:xfrm>
            <a:prstGeom prst="rect">
              <a:avLst/>
            </a:prstGeom>
            <a:solidFill>
              <a:schemeClr val="lt1"/>
            </a:solidFill>
            <a:ln cap="flat" cmpd="sng" w="1905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Arial"/>
                  <a:ea typeface="Arial"/>
                  <a:cs typeface="Arial"/>
                  <a:sym typeface="Arial"/>
                </a:rPr>
                <a:t>Device</a:t>
              </a:r>
            </a:p>
          </p:txBody>
        </p:sp>
      </p:grpSp>
      <p:sp>
        <p:nvSpPr>
          <p:cNvPr id="301" name="Shape 301"/>
          <p:cNvSpPr txBox="1"/>
          <p:nvPr/>
        </p:nvSpPr>
        <p:spPr>
          <a:xfrm>
            <a:off x="6104471" y="1772730"/>
            <a:ext cx="2548461" cy="400109"/>
          </a:xfrm>
          <a:prstGeom prst="rect">
            <a:avLst/>
          </a:prstGeom>
          <a:solidFill>
            <a:schemeClr val="dk1"/>
          </a:solidFill>
          <a:ln cap="flat" cmpd="sng" w="19050">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2000" u="none" cap="none" strike="noStrike">
                <a:solidFill>
                  <a:schemeClr val="lt1"/>
                </a:solidFill>
                <a:latin typeface="Arial"/>
                <a:ea typeface="Arial"/>
                <a:cs typeface="Arial"/>
                <a:sym typeface="Arial"/>
              </a:rPr>
              <a:t>Front-End Functions</a:t>
            </a:r>
          </a:p>
        </p:txBody>
      </p:sp>
      <p:sp>
        <p:nvSpPr>
          <p:cNvPr id="302" name="Shape 302"/>
          <p:cNvSpPr txBox="1"/>
          <p:nvPr/>
        </p:nvSpPr>
        <p:spPr>
          <a:xfrm>
            <a:off x="1117615" y="5615289"/>
            <a:ext cx="2548461" cy="400109"/>
          </a:xfrm>
          <a:prstGeom prst="rect">
            <a:avLst/>
          </a:prstGeom>
          <a:solidFill>
            <a:schemeClr val="dk1"/>
          </a:solidFill>
          <a:ln cap="flat" cmpd="sng" w="19050">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2000" u="none" cap="none" strike="noStrike">
                <a:solidFill>
                  <a:schemeClr val="lt1"/>
                </a:solidFill>
                <a:latin typeface="Arial"/>
                <a:ea typeface="Arial"/>
                <a:cs typeface="Arial"/>
                <a:sym typeface="Arial"/>
              </a:rPr>
              <a:t>Optical Behavior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457200" y="274637"/>
            <a:ext cx="7467600" cy="1143000"/>
          </a:xfrm>
          <a:prstGeom prst="rect">
            <a:avLst/>
          </a:prstGeom>
          <a:noFill/>
          <a:ln>
            <a:noFill/>
          </a:ln>
        </p:spPr>
        <p:txBody>
          <a:bodyPr anchorCtr="0" anchor="ctr" bIns="45700" lIns="45700" rIns="45700" tIns="45700">
            <a:noAutofit/>
          </a:bodyPr>
          <a:lstStyle/>
          <a:p>
            <a:pPr indent="0" lvl="0" marL="0" marR="0" rtl="0" algn="l">
              <a:spcBef>
                <a:spcPts val="0"/>
              </a:spcBef>
              <a:buClr>
                <a:schemeClr val="lt1"/>
              </a:buClr>
              <a:buSzPct val="25000"/>
              <a:buFont typeface="Source Sans Pro"/>
              <a:buNone/>
            </a:pPr>
            <a:r>
              <a:rPr b="0" baseline="0" i="0" lang="en-US" sz="4600" u="none" cap="none" strike="noStrike">
                <a:solidFill>
                  <a:schemeClr val="lt1"/>
                </a:solidFill>
                <a:latin typeface="Source Sans Pro"/>
                <a:ea typeface="Source Sans Pro"/>
                <a:cs typeface="Source Sans Pro"/>
                <a:sym typeface="Source Sans Pro"/>
              </a:rPr>
              <a:t>Time of Flight</a:t>
            </a:r>
          </a:p>
        </p:txBody>
      </p:sp>
      <p:sp>
        <p:nvSpPr>
          <p:cNvPr id="309" name="Shape 309"/>
          <p:cNvSpPr txBox="1"/>
          <p:nvPr>
            <p:ph idx="1" type="body"/>
          </p:nvPr>
        </p:nvSpPr>
        <p:spPr>
          <a:xfrm>
            <a:off x="457199" y="1202267"/>
            <a:ext cx="8500534" cy="5401731"/>
          </a:xfrm>
          <a:prstGeom prst="rect">
            <a:avLst/>
          </a:prstGeom>
          <a:noFill/>
          <a:ln>
            <a:noFill/>
          </a:ln>
        </p:spPr>
        <p:txBody>
          <a:bodyPr anchorCtr="0" anchor="t" bIns="45700" lIns="91425" rIns="91425" tIns="45700">
            <a:noAutofit/>
          </a:bodyPr>
          <a:lstStyle/>
          <a:p>
            <a:pPr indent="-395224" lvl="0" marL="420624" marR="0" rtl="0" algn="l">
              <a:lnSpc>
                <a:spcPct val="90000"/>
              </a:lnSpc>
              <a:spcBef>
                <a:spcPts val="0"/>
              </a:spcBef>
              <a:buClr>
                <a:schemeClr val="accent1"/>
              </a:buClr>
              <a:buSzPct val="79333"/>
              <a:buFont typeface="Noto Sans Symbols"/>
              <a:buChar char="⦿"/>
            </a:pPr>
            <a:r>
              <a:rPr b="0" baseline="0" i="0" lang="en-US" sz="2380" u="none" cap="none" strike="noStrike">
                <a:solidFill>
                  <a:schemeClr val="lt1"/>
                </a:solidFill>
                <a:latin typeface="Arial"/>
                <a:ea typeface="Arial"/>
                <a:cs typeface="Arial"/>
                <a:sym typeface="Arial"/>
              </a:rPr>
              <a:t>Distance is the time it takes for laser to leave from and return back to device.</a:t>
            </a:r>
          </a:p>
          <a:p>
            <a:pPr indent="-11176" lvl="0" marL="36576" marR="0" rtl="0" algn="l">
              <a:lnSpc>
                <a:spcPct val="90000"/>
              </a:lnSpc>
              <a:spcBef>
                <a:spcPts val="476"/>
              </a:spcBef>
              <a:buClr>
                <a:schemeClr val="accent1"/>
              </a:buClr>
              <a:buFont typeface="Noto Sans Symbols"/>
              <a:buNone/>
            </a:pPr>
            <a:r>
              <a:t/>
            </a:r>
            <a:endParaRPr b="0" baseline="0" i="0" sz="2380" u="none" cap="none" strike="noStrike">
              <a:solidFill>
                <a:schemeClr val="lt1"/>
              </a:solidFill>
              <a:latin typeface="Arial"/>
              <a:ea typeface="Arial"/>
              <a:cs typeface="Arial"/>
              <a:sym typeface="Arial"/>
            </a:endParaRPr>
          </a:p>
          <a:p>
            <a:pPr indent="-395224" lvl="0" marL="420624" marR="0" rtl="0" algn="l">
              <a:lnSpc>
                <a:spcPct val="90000"/>
              </a:lnSpc>
              <a:spcBef>
                <a:spcPts val="476"/>
              </a:spcBef>
              <a:buClr>
                <a:schemeClr val="accent1"/>
              </a:buClr>
              <a:buSzPct val="79333"/>
              <a:buFont typeface="Noto Sans Symbols"/>
              <a:buChar char="⦿"/>
            </a:pPr>
            <a:r>
              <a:rPr b="0" baseline="0" i="0" lang="en-US" sz="2380" u="none" cap="none" strike="noStrike">
                <a:solidFill>
                  <a:schemeClr val="lt1"/>
                </a:solidFill>
                <a:latin typeface="Arial"/>
                <a:ea typeface="Arial"/>
                <a:cs typeface="Arial"/>
                <a:sym typeface="Arial"/>
              </a:rPr>
              <a:t>High-speed digital counter begins once laser is produced.</a:t>
            </a:r>
          </a:p>
          <a:p>
            <a:pPr indent="-277876" lvl="1" marL="722376" marR="0" rtl="0" algn="l">
              <a:lnSpc>
                <a:spcPct val="90000"/>
              </a:lnSpc>
              <a:spcBef>
                <a:spcPts val="442"/>
              </a:spcBef>
              <a:buClr>
                <a:schemeClr val="accent1"/>
              </a:buClr>
              <a:buSzPct val="90409"/>
              <a:buFont typeface="Noto Sans Symbols"/>
              <a:buChar char="●"/>
            </a:pPr>
            <a:r>
              <a:rPr b="0" baseline="0" i="0" lang="en-US" sz="2210" u="none" cap="none" strike="noStrike">
                <a:solidFill>
                  <a:schemeClr val="lt1"/>
                </a:solidFill>
                <a:latin typeface="Arial"/>
                <a:ea typeface="Arial"/>
                <a:cs typeface="Arial"/>
                <a:sym typeface="Arial"/>
              </a:rPr>
              <a:t>TDC7200</a:t>
            </a:r>
          </a:p>
          <a:p>
            <a:pPr indent="-3555" lvl="1" marL="448056" marR="0" rtl="0" algn="l">
              <a:lnSpc>
                <a:spcPct val="90000"/>
              </a:lnSpc>
              <a:spcBef>
                <a:spcPts val="442"/>
              </a:spcBef>
              <a:buClr>
                <a:schemeClr val="accent1"/>
              </a:buClr>
              <a:buSzPct val="25000"/>
              <a:buFont typeface="Noto Sans Symbols"/>
              <a:buNone/>
            </a:pPr>
            <a:r>
              <a:rPr b="0" baseline="0" i="0" lang="en-US" sz="2210" u="none" cap="none" strike="noStrike">
                <a:solidFill>
                  <a:schemeClr val="lt1"/>
                </a:solidFill>
                <a:latin typeface="Arial"/>
                <a:ea typeface="Arial"/>
                <a:cs typeface="Arial"/>
                <a:sym typeface="Arial"/>
              </a:rPr>
              <a:t>				    </a:t>
            </a:r>
            <a:br>
              <a:rPr b="0" baseline="0" i="0" lang="en-US" sz="2210" u="none" cap="none" strike="noStrike">
                <a:solidFill>
                  <a:schemeClr val="lt1"/>
                </a:solidFill>
                <a:latin typeface="Arial"/>
                <a:ea typeface="Arial"/>
                <a:cs typeface="Arial"/>
                <a:sym typeface="Arial"/>
              </a:rPr>
            </a:br>
            <a:r>
              <a:rPr b="0" baseline="0" i="0" lang="en-US" sz="2210" u="none" cap="none" strike="noStrike">
                <a:solidFill>
                  <a:schemeClr val="lt1"/>
                </a:solidFill>
                <a:latin typeface="Arial"/>
                <a:ea typeface="Arial"/>
                <a:cs typeface="Arial"/>
                <a:sym typeface="Arial"/>
              </a:rPr>
              <a:t>				</a:t>
            </a:r>
          </a:p>
          <a:p>
            <a:pPr indent="-395224" lvl="0" marL="420624" marR="0" rtl="0" algn="l">
              <a:lnSpc>
                <a:spcPct val="90000"/>
              </a:lnSpc>
              <a:spcBef>
                <a:spcPts val="476"/>
              </a:spcBef>
              <a:buClr>
                <a:schemeClr val="accent1"/>
              </a:buClr>
              <a:buSzPct val="79333"/>
              <a:buFont typeface="Noto Sans Symbols"/>
              <a:buChar char="⦿"/>
            </a:pPr>
            <a:r>
              <a:rPr b="0" baseline="0" i="0" lang="en-US" sz="2380" u="none" cap="none" strike="noStrike">
                <a:solidFill>
                  <a:schemeClr val="lt1"/>
                </a:solidFill>
                <a:latin typeface="Arial"/>
                <a:ea typeface="Arial"/>
                <a:cs typeface="Arial"/>
                <a:sym typeface="Arial"/>
              </a:rPr>
              <a:t>Distance per tick = speed of light x counter clock period / 2</a:t>
            </a:r>
          </a:p>
          <a:p>
            <a:pPr indent="-11176" lvl="0" marL="36576" marR="0" rtl="0" algn="l">
              <a:lnSpc>
                <a:spcPct val="90000"/>
              </a:lnSpc>
              <a:spcBef>
                <a:spcPts val="476"/>
              </a:spcBef>
              <a:buClr>
                <a:schemeClr val="accent1"/>
              </a:buClr>
              <a:buFont typeface="Noto Sans Symbols"/>
              <a:buNone/>
            </a:pPr>
            <a:r>
              <a:t/>
            </a:r>
            <a:endParaRPr b="0" baseline="0" i="0" sz="2380" u="none" cap="none" strike="noStrike">
              <a:solidFill>
                <a:schemeClr val="lt1"/>
              </a:solidFill>
              <a:latin typeface="Arial"/>
              <a:ea typeface="Arial"/>
              <a:cs typeface="Arial"/>
              <a:sym typeface="Arial"/>
            </a:endParaRPr>
          </a:p>
          <a:p>
            <a:pPr indent="-395224" lvl="0" marL="420624" marR="0" rtl="0" algn="l">
              <a:lnSpc>
                <a:spcPct val="90000"/>
              </a:lnSpc>
              <a:spcBef>
                <a:spcPts val="476"/>
              </a:spcBef>
              <a:buClr>
                <a:schemeClr val="accent1"/>
              </a:buClr>
              <a:buSzPct val="79333"/>
              <a:buFont typeface="Noto Sans Symbols"/>
              <a:buChar char="⦿"/>
            </a:pPr>
            <a:r>
              <a:rPr b="0" baseline="0" i="0" lang="en-US" sz="2380" u="none" cap="none" strike="noStrike">
                <a:solidFill>
                  <a:schemeClr val="lt1"/>
                </a:solidFill>
                <a:latin typeface="Arial"/>
                <a:ea typeface="Arial"/>
                <a:cs typeface="Arial"/>
                <a:sym typeface="Arial"/>
              </a:rPr>
              <a:t>Advantages:</a:t>
            </a:r>
          </a:p>
          <a:p>
            <a:pPr indent="-277876" lvl="1" marL="722376" marR="0" rtl="0" algn="l">
              <a:lnSpc>
                <a:spcPct val="90000"/>
              </a:lnSpc>
              <a:spcBef>
                <a:spcPts val="442"/>
              </a:spcBef>
              <a:buClr>
                <a:schemeClr val="accent1"/>
              </a:buClr>
              <a:buSzPct val="90409"/>
              <a:buFont typeface="Noto Sans Symbols"/>
              <a:buChar char="●"/>
            </a:pPr>
            <a:r>
              <a:rPr b="0" baseline="0" i="0" lang="en-US" sz="2210" u="none" cap="none" strike="noStrike">
                <a:solidFill>
                  <a:schemeClr val="lt1"/>
                </a:solidFill>
                <a:latin typeface="Arial"/>
                <a:ea typeface="Arial"/>
                <a:cs typeface="Arial"/>
                <a:sym typeface="Arial"/>
              </a:rPr>
              <a:t>Oversampling</a:t>
            </a:r>
          </a:p>
          <a:p>
            <a:pPr indent="-277876" lvl="1" marL="722376" marR="0" rtl="0" algn="l">
              <a:lnSpc>
                <a:spcPct val="90000"/>
              </a:lnSpc>
              <a:spcBef>
                <a:spcPts val="442"/>
              </a:spcBef>
              <a:buClr>
                <a:schemeClr val="accent1"/>
              </a:buClr>
              <a:buSzPct val="90409"/>
              <a:buFont typeface="Noto Sans Symbols"/>
              <a:buChar char="●"/>
            </a:pPr>
            <a:r>
              <a:rPr b="0" baseline="0" i="0" lang="en-US" sz="2210" u="none" cap="none" strike="noStrike">
                <a:solidFill>
                  <a:schemeClr val="lt1"/>
                </a:solidFill>
                <a:latin typeface="Arial"/>
                <a:ea typeface="Arial"/>
                <a:cs typeface="Arial"/>
                <a:sym typeface="Arial"/>
              </a:rPr>
              <a:t>Simple clock</a:t>
            </a:r>
          </a:p>
          <a:p>
            <a:pPr indent="-277876" lvl="1" marL="722376" marR="0" rtl="0" algn="l">
              <a:lnSpc>
                <a:spcPct val="90000"/>
              </a:lnSpc>
              <a:spcBef>
                <a:spcPts val="442"/>
              </a:spcBef>
              <a:buClr>
                <a:schemeClr val="accent1"/>
              </a:buClr>
              <a:buSzPct val="90409"/>
              <a:buFont typeface="Noto Sans Symbols"/>
              <a:buChar char="●"/>
            </a:pPr>
            <a:r>
              <a:rPr b="0" baseline="0" i="0" lang="en-US" sz="2210" u="none" cap="none" strike="noStrike">
                <a:solidFill>
                  <a:schemeClr val="lt1"/>
                </a:solidFill>
                <a:latin typeface="Arial"/>
                <a:ea typeface="Arial"/>
                <a:cs typeface="Arial"/>
                <a:sym typeface="Arial"/>
              </a:rPr>
              <a:t>Avoid high-speed electronics</a:t>
            </a:r>
          </a:p>
          <a:p>
            <a:pPr indent="-151574" lvl="1" marL="722376" marR="0" rtl="0" algn="l">
              <a:lnSpc>
                <a:spcPct val="90000"/>
              </a:lnSpc>
              <a:spcBef>
                <a:spcPts val="442"/>
              </a:spcBef>
              <a:buClr>
                <a:schemeClr val="accent1"/>
              </a:buClr>
              <a:buFont typeface="Noto Sans Symbols"/>
              <a:buNone/>
            </a:pPr>
            <a:r>
              <a:t/>
            </a:r>
            <a:endParaRPr b="0" baseline="0" i="0" sz="2210" u="none" cap="none" strike="noStrike">
              <a:solidFill>
                <a:schemeClr val="lt1"/>
              </a:solidFill>
              <a:latin typeface="Arial"/>
              <a:ea typeface="Arial"/>
              <a:cs typeface="Arial"/>
              <a:sym typeface="Arial"/>
            </a:endParaRPr>
          </a:p>
        </p:txBody>
      </p:sp>
      <p:pic>
        <p:nvPicPr>
          <p:cNvPr id="310" name="Shape 310"/>
          <p:cNvPicPr preferRelativeResize="0"/>
          <p:nvPr/>
        </p:nvPicPr>
        <p:blipFill rotWithShape="1">
          <a:blip r:embed="rId3">
            <a:alphaModFix/>
          </a:blip>
          <a:srcRect b="0" l="0" r="0" t="0"/>
          <a:stretch/>
        </p:blipFill>
        <p:spPr>
          <a:xfrm>
            <a:off x="2606497" y="2639891"/>
            <a:ext cx="1184634" cy="87777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chn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