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96" r:id="rId1"/>
  </p:sldMasterIdLst>
  <p:notesMasterIdLst>
    <p:notesMasterId r:id="rId12"/>
  </p:notesMasterIdLst>
  <p:sldIdLst>
    <p:sldId id="256" r:id="rId2"/>
    <p:sldId id="259" r:id="rId3"/>
    <p:sldId id="288" r:id="rId4"/>
    <p:sldId id="295" r:id="rId5"/>
    <p:sldId id="284" r:id="rId6"/>
    <p:sldId id="301" r:id="rId7"/>
    <p:sldId id="302" r:id="rId8"/>
    <p:sldId id="304" r:id="rId9"/>
    <p:sldId id="294" r:id="rId10"/>
    <p:sldId id="30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Alvarez" initials="PA" lastIdx="1" clrIdx="0">
    <p:extLst>
      <p:ext uri="{19B8F6BF-5375-455C-9EA6-DF929625EA0E}">
        <p15:presenceInfo xmlns:p15="http://schemas.microsoft.com/office/powerpoint/2012/main" userId="2afd844c23d3c9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426909-0C81-43BF-BDAF-7A80770B19FB}" v="16" dt="2021-07-22T14:13:07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Whitton" userId="S::taylorwhitton@knights.ucf.edu::7932d760-c6fa-4671-8d32-a877538ed174" providerId="AD" clId="Web-{D2D17FBA-225A-7413-3197-1A1943386574}"/>
    <pc:docChg chg="addSld modSld">
      <pc:chgData name="Taylor Whitton" userId="S::taylorwhitton@knights.ucf.edu::7932d760-c6fa-4671-8d32-a877538ed174" providerId="AD" clId="Web-{D2D17FBA-225A-7413-3197-1A1943386574}" dt="2021-07-06T22:56:14.501" v="2131" actId="20577"/>
      <pc:docMkLst>
        <pc:docMk/>
      </pc:docMkLst>
      <pc:sldChg chg="addSp delSp modSp new mod setBg">
        <pc:chgData name="Taylor Whitton" userId="S::taylorwhitton@knights.ucf.edu::7932d760-c6fa-4671-8d32-a877538ed174" providerId="AD" clId="Web-{D2D17FBA-225A-7413-3197-1A1943386574}" dt="2021-07-06T22:41:57.944" v="1029" actId="20577"/>
        <pc:sldMkLst>
          <pc:docMk/>
          <pc:sldMk cId="2499636575" sldId="297"/>
        </pc:sldMkLst>
        <pc:spChg chg="mod">
          <ac:chgData name="Taylor Whitton" userId="S::taylorwhitton@knights.ucf.edu::7932d760-c6fa-4671-8d32-a877538ed174" providerId="AD" clId="Web-{D2D17FBA-225A-7413-3197-1A1943386574}" dt="2021-07-06T22:41:57.944" v="1029" actId="20577"/>
          <ac:spMkLst>
            <pc:docMk/>
            <pc:sldMk cId="2499636575" sldId="297"/>
            <ac:spMk id="2" creationId="{3A6EC997-9E43-4549-8EA0-2B6D3FA3EAB1}"/>
          </ac:spMkLst>
        </pc:spChg>
        <pc:spChg chg="mod">
          <ac:chgData name="Taylor Whitton" userId="S::taylorwhitton@knights.ucf.edu::7932d760-c6fa-4671-8d32-a877538ed174" providerId="AD" clId="Web-{D2D17FBA-225A-7413-3197-1A1943386574}" dt="2021-07-06T22:34:13.977" v="849" actId="20577"/>
          <ac:spMkLst>
            <pc:docMk/>
            <pc:sldMk cId="2499636575" sldId="297"/>
            <ac:spMk id="3" creationId="{F3A48EED-D05A-4813-8035-46089EE1C79B}"/>
          </ac:spMkLst>
        </pc:spChg>
        <pc:spChg chg="add del">
          <ac:chgData name="Taylor Whitton" userId="S::taylorwhitton@knights.ucf.edu::7932d760-c6fa-4671-8d32-a877538ed174" providerId="AD" clId="Web-{D2D17FBA-225A-7413-3197-1A1943386574}" dt="2021-07-06T22:16:23.882" v="644"/>
          <ac:spMkLst>
            <pc:docMk/>
            <pc:sldMk cId="2499636575" sldId="297"/>
            <ac:spMk id="9" creationId="{879398A9-0D0D-4901-BDDF-B3D93CECA7B9}"/>
          </ac:spMkLst>
        </pc:spChg>
        <pc:spChg chg="add del">
          <ac:chgData name="Taylor Whitton" userId="S::taylorwhitton@knights.ucf.edu::7932d760-c6fa-4671-8d32-a877538ed174" providerId="AD" clId="Web-{D2D17FBA-225A-7413-3197-1A1943386574}" dt="2021-07-06T22:16:23.882" v="644"/>
          <ac:spMkLst>
            <pc:docMk/>
            <pc:sldMk cId="2499636575" sldId="297"/>
            <ac:spMk id="11" creationId="{011FEC3B-E514-4E21-B2CB-7903A73569E2}"/>
          </ac:spMkLst>
        </pc:spChg>
        <pc:spChg chg="add">
          <ac:chgData name="Taylor Whitton" userId="S::taylorwhitton@knights.ucf.edu::7932d760-c6fa-4671-8d32-a877538ed174" providerId="AD" clId="Web-{D2D17FBA-225A-7413-3197-1A1943386574}" dt="2021-07-06T22:16:23.882" v="644"/>
          <ac:spMkLst>
            <pc:docMk/>
            <pc:sldMk cId="2499636575" sldId="297"/>
            <ac:spMk id="13" creationId="{879398A9-0D0D-4901-BDDF-B3D93CECA7B9}"/>
          </ac:spMkLst>
        </pc:spChg>
        <pc:spChg chg="add">
          <ac:chgData name="Taylor Whitton" userId="S::taylorwhitton@knights.ucf.edu::7932d760-c6fa-4671-8d32-a877538ed174" providerId="AD" clId="Web-{D2D17FBA-225A-7413-3197-1A1943386574}" dt="2021-07-06T22:16:23.882" v="644"/>
          <ac:spMkLst>
            <pc:docMk/>
            <pc:sldMk cId="2499636575" sldId="297"/>
            <ac:spMk id="14" creationId="{011FEC3B-E514-4E21-B2CB-7903A73569E2}"/>
          </ac:spMkLst>
        </pc:spChg>
        <pc:spChg chg="add del">
          <ac:chgData name="Taylor Whitton" userId="S::taylorwhitton@knights.ucf.edu::7932d760-c6fa-4671-8d32-a877538ed174" providerId="AD" clId="Web-{D2D17FBA-225A-7413-3197-1A1943386574}" dt="2021-07-06T22:16:23.867" v="643"/>
          <ac:spMkLst>
            <pc:docMk/>
            <pc:sldMk cId="2499636575" sldId="297"/>
            <ac:spMk id="16" creationId="{8DCA398B-8CB4-4C0C-89C6-A8AB6F78D7DD}"/>
          </ac:spMkLst>
        </pc:spChg>
        <pc:spChg chg="add del">
          <ac:chgData name="Taylor Whitton" userId="S::taylorwhitton@knights.ucf.edu::7932d760-c6fa-4671-8d32-a877538ed174" providerId="AD" clId="Web-{D2D17FBA-225A-7413-3197-1A1943386574}" dt="2021-07-06T22:16:23.867" v="643"/>
          <ac:spMkLst>
            <pc:docMk/>
            <pc:sldMk cId="2499636575" sldId="297"/>
            <ac:spMk id="18" creationId="{9E8345C6-0280-4226-BD83-7333BA6C3AA3}"/>
          </ac:spMkLst>
        </pc:spChg>
        <pc:spChg chg="add del">
          <ac:chgData name="Taylor Whitton" userId="S::taylorwhitton@knights.ucf.edu::7932d760-c6fa-4671-8d32-a877538ed174" providerId="AD" clId="Web-{D2D17FBA-225A-7413-3197-1A1943386574}" dt="2021-07-06T22:16:23.867" v="643"/>
          <ac:spMkLst>
            <pc:docMk/>
            <pc:sldMk cId="2499636575" sldId="297"/>
            <ac:spMk id="20" creationId="{99823778-D290-4538-B146-1F73C3755C9D}"/>
          </ac:spMkLst>
        </pc:spChg>
        <pc:picChg chg="add del mod">
          <ac:chgData name="Taylor Whitton" userId="S::taylorwhitton@knights.ucf.edu::7932d760-c6fa-4671-8d32-a877538ed174" providerId="AD" clId="Web-{D2D17FBA-225A-7413-3197-1A1943386574}" dt="2021-07-06T22:16:02.803" v="639"/>
          <ac:picMkLst>
            <pc:docMk/>
            <pc:sldMk cId="2499636575" sldId="297"/>
            <ac:picMk id="4" creationId="{9CAE8855-7AD1-4F61-A271-059C6648940A}"/>
          </ac:picMkLst>
        </pc:picChg>
        <pc:picChg chg="add mod">
          <ac:chgData name="Taylor Whitton" userId="S::taylorwhitton@knights.ucf.edu::7932d760-c6fa-4671-8d32-a877538ed174" providerId="AD" clId="Web-{D2D17FBA-225A-7413-3197-1A1943386574}" dt="2021-07-06T22:16:23.882" v="644"/>
          <ac:picMkLst>
            <pc:docMk/>
            <pc:sldMk cId="2499636575" sldId="297"/>
            <ac:picMk id="5" creationId="{327B3C97-0E28-491E-8EE3-7DB1141D8832}"/>
          </ac:picMkLst>
        </pc:picChg>
      </pc:sldChg>
      <pc:sldChg chg="addSp delSp modSp new mod setBg">
        <pc:chgData name="Taylor Whitton" userId="S::taylorwhitton@knights.ucf.edu::7932d760-c6fa-4671-8d32-a877538ed174" providerId="AD" clId="Web-{D2D17FBA-225A-7413-3197-1A1943386574}" dt="2021-07-06T22:40:58.910" v="953" actId="1076"/>
        <pc:sldMkLst>
          <pc:docMk/>
          <pc:sldMk cId="3006740097" sldId="298"/>
        </pc:sldMkLst>
        <pc:spChg chg="mod ord">
          <ac:chgData name="Taylor Whitton" userId="S::taylorwhitton@knights.ucf.edu::7932d760-c6fa-4671-8d32-a877538ed174" providerId="AD" clId="Web-{D2D17FBA-225A-7413-3197-1A1943386574}" dt="2021-07-06T22:40:31.691" v="948"/>
          <ac:spMkLst>
            <pc:docMk/>
            <pc:sldMk cId="3006740097" sldId="298"/>
            <ac:spMk id="2" creationId="{5D0EEAC7-97FE-4048-88BD-1EB65FD79288}"/>
          </ac:spMkLst>
        </pc:spChg>
        <pc:spChg chg="del">
          <ac:chgData name="Taylor Whitton" userId="S::taylorwhitton@knights.ucf.edu::7932d760-c6fa-4671-8d32-a877538ed174" providerId="AD" clId="Web-{D2D17FBA-225A-7413-3197-1A1943386574}" dt="2021-07-06T22:34:45.837" v="931"/>
          <ac:spMkLst>
            <pc:docMk/>
            <pc:sldMk cId="3006740097" sldId="298"/>
            <ac:spMk id="3" creationId="{C49D77E2-2924-4DCC-B385-50DE850241D0}"/>
          </ac:spMkLst>
        </pc:spChg>
        <pc:spChg chg="add del">
          <ac:chgData name="Taylor Whitton" userId="S::taylorwhitton@knights.ucf.edu::7932d760-c6fa-4671-8d32-a877538ed174" providerId="AD" clId="Web-{D2D17FBA-225A-7413-3197-1A1943386574}" dt="2021-07-06T22:40:31.691" v="948"/>
          <ac:spMkLst>
            <pc:docMk/>
            <pc:sldMk cId="3006740097" sldId="298"/>
            <ac:spMk id="9" creationId="{5FA21C72-692C-49FD-9EB4-DDDDDEBD4BD6}"/>
          </ac:spMkLst>
        </pc:spChg>
        <pc:spChg chg="add del">
          <ac:chgData name="Taylor Whitton" userId="S::taylorwhitton@knights.ucf.edu::7932d760-c6fa-4671-8d32-a877538ed174" providerId="AD" clId="Web-{D2D17FBA-225A-7413-3197-1A1943386574}" dt="2021-07-06T22:40:31.691" v="948"/>
          <ac:spMkLst>
            <pc:docMk/>
            <pc:sldMk cId="3006740097" sldId="298"/>
            <ac:spMk id="11" creationId="{FBAF941A-6830-47A3-B63C-7C7B66AEA73B}"/>
          </ac:spMkLst>
        </pc:spChg>
        <pc:picChg chg="add mod">
          <ac:chgData name="Taylor Whitton" userId="S::taylorwhitton@knights.ucf.edu::7932d760-c6fa-4671-8d32-a877538ed174" providerId="AD" clId="Web-{D2D17FBA-225A-7413-3197-1A1943386574}" dt="2021-07-06T22:40:58.910" v="953" actId="1076"/>
          <ac:picMkLst>
            <pc:docMk/>
            <pc:sldMk cId="3006740097" sldId="298"/>
            <ac:picMk id="4" creationId="{9F7580D2-3119-4BCF-82B7-0A4BCA7A5F40}"/>
          </ac:picMkLst>
        </pc:picChg>
      </pc:sldChg>
      <pc:sldChg chg="modSp new">
        <pc:chgData name="Taylor Whitton" userId="S::taylorwhitton@knights.ucf.edu::7932d760-c6fa-4671-8d32-a877538ed174" providerId="AD" clId="Web-{D2D17FBA-225A-7413-3197-1A1943386574}" dt="2021-07-06T22:56:14.501" v="2131" actId="20577"/>
        <pc:sldMkLst>
          <pc:docMk/>
          <pc:sldMk cId="1151843061" sldId="299"/>
        </pc:sldMkLst>
        <pc:spChg chg="mod">
          <ac:chgData name="Taylor Whitton" userId="S::taylorwhitton@knights.ucf.edu::7932d760-c6fa-4671-8d32-a877538ed174" providerId="AD" clId="Web-{D2D17FBA-225A-7413-3197-1A1943386574}" dt="2021-07-06T22:42:13.241" v="1051" actId="20577"/>
          <ac:spMkLst>
            <pc:docMk/>
            <pc:sldMk cId="1151843061" sldId="299"/>
            <ac:spMk id="2" creationId="{A3247EB8-E68A-44D0-8F60-21BD99DCDE05}"/>
          </ac:spMkLst>
        </pc:spChg>
        <pc:spChg chg="mod">
          <ac:chgData name="Taylor Whitton" userId="S::taylorwhitton@knights.ucf.edu::7932d760-c6fa-4671-8d32-a877538ed174" providerId="AD" clId="Web-{D2D17FBA-225A-7413-3197-1A1943386574}" dt="2021-07-06T22:56:14.501" v="2131" actId="20577"/>
          <ac:spMkLst>
            <pc:docMk/>
            <pc:sldMk cId="1151843061" sldId="299"/>
            <ac:spMk id="3" creationId="{21127EFA-54E6-424A-BD60-350C7A98A39F}"/>
          </ac:spMkLst>
        </pc:spChg>
      </pc:sldChg>
    </pc:docChg>
  </pc:docChgLst>
  <pc:docChgLst>
    <pc:chgData name="Taylor Whitton" userId="S::taylorwhitton@knights.ucf.edu::7932d760-c6fa-4671-8d32-a877538ed174" providerId="AD" clId="Web-{EB57600C-7622-BC47-0157-92A641693D29}"/>
    <pc:docChg chg="modSld">
      <pc:chgData name="Taylor Whitton" userId="S::taylorwhitton@knights.ucf.edu::7932d760-c6fa-4671-8d32-a877538ed174" providerId="AD" clId="Web-{EB57600C-7622-BC47-0157-92A641693D29}" dt="2021-06-10T14:22:21.757" v="301" actId="20577"/>
      <pc:docMkLst>
        <pc:docMk/>
      </pc:docMkLst>
      <pc:sldChg chg="modSp">
        <pc:chgData name="Taylor Whitton" userId="S::taylorwhitton@knights.ucf.edu::7932d760-c6fa-4671-8d32-a877538ed174" providerId="AD" clId="Web-{EB57600C-7622-BC47-0157-92A641693D29}" dt="2021-06-10T14:22:21.757" v="301" actId="20577"/>
        <pc:sldMkLst>
          <pc:docMk/>
          <pc:sldMk cId="3790284944" sldId="292"/>
        </pc:sldMkLst>
        <pc:graphicFrameChg chg="modGraphic">
          <ac:chgData name="Taylor Whitton" userId="S::taylorwhitton@knights.ucf.edu::7932d760-c6fa-4671-8d32-a877538ed174" providerId="AD" clId="Web-{EB57600C-7622-BC47-0157-92A641693D29}" dt="2021-06-10T14:22:21.757" v="301" actId="20577"/>
          <ac:graphicFrameMkLst>
            <pc:docMk/>
            <pc:sldMk cId="3790284944" sldId="292"/>
            <ac:graphicFrameMk id="5" creationId="{1F5D448E-D8B5-4F68-A162-DF3070F472D5}"/>
          </ac:graphicFrameMkLst>
        </pc:graphicFrameChg>
      </pc:sldChg>
    </pc:docChg>
  </pc:docChgLst>
  <pc:docChgLst>
    <pc:chgData name="Pedro Alvarez Fernandez" userId="aadedc0c-c6f3-4822-8562-0f6539f5ee9d" providerId="ADAL" clId="{44D9E8ED-7565-4352-B5D6-692D67CC1207}"/>
    <pc:docChg chg="undo custSel addSld delSld modSld">
      <pc:chgData name="Pedro Alvarez Fernandez" userId="aadedc0c-c6f3-4822-8562-0f6539f5ee9d" providerId="ADAL" clId="{44D9E8ED-7565-4352-B5D6-692D67CC1207}" dt="2021-07-06T19:53:40.416" v="370" actId="1076"/>
      <pc:docMkLst>
        <pc:docMk/>
      </pc:docMkLst>
      <pc:sldChg chg="modSp mod">
        <pc:chgData name="Pedro Alvarez Fernandez" userId="aadedc0c-c6f3-4822-8562-0f6539f5ee9d" providerId="ADAL" clId="{44D9E8ED-7565-4352-B5D6-692D67CC1207}" dt="2021-07-06T19:02:25.464" v="17" actId="20577"/>
        <pc:sldMkLst>
          <pc:docMk/>
          <pc:sldMk cId="1782697875" sldId="256"/>
        </pc:sldMkLst>
        <pc:spChg chg="mod">
          <ac:chgData name="Pedro Alvarez Fernandez" userId="aadedc0c-c6f3-4822-8562-0f6539f5ee9d" providerId="ADAL" clId="{44D9E8ED-7565-4352-B5D6-692D67CC1207}" dt="2021-07-06T19:02:25.464" v="17" actId="20577"/>
          <ac:spMkLst>
            <pc:docMk/>
            <pc:sldMk cId="1782697875" sldId="256"/>
            <ac:spMk id="2" creationId="{30BB719A-B5D4-473A-A5F8-DC914B2D52C5}"/>
          </ac:spMkLst>
        </pc:spChg>
      </pc:sldChg>
      <pc:sldChg chg="del">
        <pc:chgData name="Pedro Alvarez Fernandez" userId="aadedc0c-c6f3-4822-8562-0f6539f5ee9d" providerId="ADAL" clId="{44D9E8ED-7565-4352-B5D6-692D67CC1207}" dt="2021-07-06T19:02:56.599" v="18" actId="47"/>
        <pc:sldMkLst>
          <pc:docMk/>
          <pc:sldMk cId="4286657078" sldId="257"/>
        </pc:sldMkLst>
      </pc:sldChg>
      <pc:sldChg chg="del">
        <pc:chgData name="Pedro Alvarez Fernandez" userId="aadedc0c-c6f3-4822-8562-0f6539f5ee9d" providerId="ADAL" clId="{44D9E8ED-7565-4352-B5D6-692D67CC1207}" dt="2021-07-06T19:03:14.519" v="24" actId="47"/>
        <pc:sldMkLst>
          <pc:docMk/>
          <pc:sldMk cId="3162356224" sldId="258"/>
        </pc:sldMkLst>
      </pc:sldChg>
      <pc:sldChg chg="del">
        <pc:chgData name="Pedro Alvarez Fernandez" userId="aadedc0c-c6f3-4822-8562-0f6539f5ee9d" providerId="ADAL" clId="{44D9E8ED-7565-4352-B5D6-692D67CC1207}" dt="2021-07-06T19:04:35.351" v="47" actId="47"/>
        <pc:sldMkLst>
          <pc:docMk/>
          <pc:sldMk cId="1312721363" sldId="262"/>
        </pc:sldMkLst>
      </pc:sldChg>
      <pc:sldChg chg="del">
        <pc:chgData name="Pedro Alvarez Fernandez" userId="aadedc0c-c6f3-4822-8562-0f6539f5ee9d" providerId="ADAL" clId="{44D9E8ED-7565-4352-B5D6-692D67CC1207}" dt="2021-07-06T19:04:36.285" v="48" actId="47"/>
        <pc:sldMkLst>
          <pc:docMk/>
          <pc:sldMk cId="2492377846" sldId="263"/>
        </pc:sldMkLst>
      </pc:sldChg>
      <pc:sldChg chg="del">
        <pc:chgData name="Pedro Alvarez Fernandez" userId="aadedc0c-c6f3-4822-8562-0f6539f5ee9d" providerId="ADAL" clId="{44D9E8ED-7565-4352-B5D6-692D67CC1207}" dt="2021-07-06T19:04:37.233" v="49" actId="47"/>
        <pc:sldMkLst>
          <pc:docMk/>
          <pc:sldMk cId="1073220278" sldId="264"/>
        </pc:sldMkLst>
      </pc:sldChg>
      <pc:sldChg chg="del">
        <pc:chgData name="Pedro Alvarez Fernandez" userId="aadedc0c-c6f3-4822-8562-0f6539f5ee9d" providerId="ADAL" clId="{44D9E8ED-7565-4352-B5D6-692D67CC1207}" dt="2021-07-06T19:04:44.296" v="50" actId="47"/>
        <pc:sldMkLst>
          <pc:docMk/>
          <pc:sldMk cId="3380859012" sldId="266"/>
        </pc:sldMkLst>
      </pc:sldChg>
      <pc:sldChg chg="del">
        <pc:chgData name="Pedro Alvarez Fernandez" userId="aadedc0c-c6f3-4822-8562-0f6539f5ee9d" providerId="ADAL" clId="{44D9E8ED-7565-4352-B5D6-692D67CC1207}" dt="2021-07-06T19:04:34.018" v="46" actId="47"/>
        <pc:sldMkLst>
          <pc:docMk/>
          <pc:sldMk cId="3456939259" sldId="268"/>
        </pc:sldMkLst>
      </pc:sldChg>
      <pc:sldChg chg="del">
        <pc:chgData name="Pedro Alvarez Fernandez" userId="aadedc0c-c6f3-4822-8562-0f6539f5ee9d" providerId="ADAL" clId="{44D9E8ED-7565-4352-B5D6-692D67CC1207}" dt="2021-07-06T19:03:19.797" v="27" actId="47"/>
        <pc:sldMkLst>
          <pc:docMk/>
          <pc:sldMk cId="3914328350" sldId="269"/>
        </pc:sldMkLst>
      </pc:sldChg>
      <pc:sldChg chg="del">
        <pc:chgData name="Pedro Alvarez Fernandez" userId="aadedc0c-c6f3-4822-8562-0f6539f5ee9d" providerId="ADAL" clId="{44D9E8ED-7565-4352-B5D6-692D67CC1207}" dt="2021-07-06T19:04:33.113" v="45" actId="47"/>
        <pc:sldMkLst>
          <pc:docMk/>
          <pc:sldMk cId="1580954932" sldId="270"/>
        </pc:sldMkLst>
      </pc:sldChg>
      <pc:sldChg chg="del">
        <pc:chgData name="Pedro Alvarez Fernandez" userId="aadedc0c-c6f3-4822-8562-0f6539f5ee9d" providerId="ADAL" clId="{44D9E8ED-7565-4352-B5D6-692D67CC1207}" dt="2021-07-06T19:03:18.827" v="26" actId="47"/>
        <pc:sldMkLst>
          <pc:docMk/>
          <pc:sldMk cId="3866371623" sldId="271"/>
        </pc:sldMkLst>
      </pc:sldChg>
      <pc:sldChg chg="del">
        <pc:chgData name="Pedro Alvarez Fernandez" userId="aadedc0c-c6f3-4822-8562-0f6539f5ee9d" providerId="ADAL" clId="{44D9E8ED-7565-4352-B5D6-692D67CC1207}" dt="2021-07-06T19:03:20.631" v="28" actId="47"/>
        <pc:sldMkLst>
          <pc:docMk/>
          <pc:sldMk cId="3548310991" sldId="272"/>
        </pc:sldMkLst>
      </pc:sldChg>
      <pc:sldChg chg="del">
        <pc:chgData name="Pedro Alvarez Fernandez" userId="aadedc0c-c6f3-4822-8562-0f6539f5ee9d" providerId="ADAL" clId="{44D9E8ED-7565-4352-B5D6-692D67CC1207}" dt="2021-07-06T19:03:17.764" v="25" actId="47"/>
        <pc:sldMkLst>
          <pc:docMk/>
          <pc:sldMk cId="4215048257" sldId="273"/>
        </pc:sldMkLst>
      </pc:sldChg>
      <pc:sldChg chg="del">
        <pc:chgData name="Pedro Alvarez Fernandez" userId="aadedc0c-c6f3-4822-8562-0f6539f5ee9d" providerId="ADAL" clId="{44D9E8ED-7565-4352-B5D6-692D67CC1207}" dt="2021-07-06T19:03:23.769" v="30" actId="47"/>
        <pc:sldMkLst>
          <pc:docMk/>
          <pc:sldMk cId="2203259891" sldId="274"/>
        </pc:sldMkLst>
      </pc:sldChg>
      <pc:sldChg chg="del">
        <pc:chgData name="Pedro Alvarez Fernandez" userId="aadedc0c-c6f3-4822-8562-0f6539f5ee9d" providerId="ADAL" clId="{44D9E8ED-7565-4352-B5D6-692D67CC1207}" dt="2021-07-06T19:04:22.024" v="39" actId="47"/>
        <pc:sldMkLst>
          <pc:docMk/>
          <pc:sldMk cId="1317406282" sldId="276"/>
        </pc:sldMkLst>
      </pc:sldChg>
      <pc:sldChg chg="del">
        <pc:chgData name="Pedro Alvarez Fernandez" userId="aadedc0c-c6f3-4822-8562-0f6539f5ee9d" providerId="ADAL" clId="{44D9E8ED-7565-4352-B5D6-692D67CC1207}" dt="2021-07-06T19:04:25.613" v="40" actId="47"/>
        <pc:sldMkLst>
          <pc:docMk/>
          <pc:sldMk cId="1500963072" sldId="277"/>
        </pc:sldMkLst>
      </pc:sldChg>
      <pc:sldChg chg="del">
        <pc:chgData name="Pedro Alvarez Fernandez" userId="aadedc0c-c6f3-4822-8562-0f6539f5ee9d" providerId="ADAL" clId="{44D9E8ED-7565-4352-B5D6-692D67CC1207}" dt="2021-07-06T19:04:26.443" v="41" actId="47"/>
        <pc:sldMkLst>
          <pc:docMk/>
          <pc:sldMk cId="1591330448" sldId="278"/>
        </pc:sldMkLst>
      </pc:sldChg>
      <pc:sldChg chg="del">
        <pc:chgData name="Pedro Alvarez Fernandez" userId="aadedc0c-c6f3-4822-8562-0f6539f5ee9d" providerId="ADAL" clId="{44D9E8ED-7565-4352-B5D6-692D67CC1207}" dt="2021-07-06T19:03:21.795" v="29" actId="47"/>
        <pc:sldMkLst>
          <pc:docMk/>
          <pc:sldMk cId="4253095195" sldId="279"/>
        </pc:sldMkLst>
      </pc:sldChg>
      <pc:sldChg chg="addSp delSp modSp mod">
        <pc:chgData name="Pedro Alvarez Fernandez" userId="aadedc0c-c6f3-4822-8562-0f6539f5ee9d" providerId="ADAL" clId="{44D9E8ED-7565-4352-B5D6-692D67CC1207}" dt="2021-07-06T19:03:10.950" v="23" actId="478"/>
        <pc:sldMkLst>
          <pc:docMk/>
          <pc:sldMk cId="3186070987" sldId="281"/>
        </pc:sldMkLst>
        <pc:spChg chg="del">
          <ac:chgData name="Pedro Alvarez Fernandez" userId="aadedc0c-c6f3-4822-8562-0f6539f5ee9d" providerId="ADAL" clId="{44D9E8ED-7565-4352-B5D6-692D67CC1207}" dt="2021-07-06T19:03:04.668" v="20" actId="478"/>
          <ac:spMkLst>
            <pc:docMk/>
            <pc:sldMk cId="3186070987" sldId="281"/>
            <ac:spMk id="2" creationId="{387F434C-7211-4C1A-9866-9322005368AF}"/>
          </ac:spMkLst>
        </pc:spChg>
        <pc:spChg chg="del">
          <ac:chgData name="Pedro Alvarez Fernandez" userId="aadedc0c-c6f3-4822-8562-0f6539f5ee9d" providerId="ADAL" clId="{44D9E8ED-7565-4352-B5D6-692D67CC1207}" dt="2021-07-06T19:03:06.274" v="21" actId="478"/>
          <ac:spMkLst>
            <pc:docMk/>
            <pc:sldMk cId="3186070987" sldId="281"/>
            <ac:spMk id="3" creationId="{2A483659-0424-4772-9D7E-C9B49D5D2089}"/>
          </ac:spMkLst>
        </pc:spChg>
        <pc:spChg chg="add mod">
          <ac:chgData name="Pedro Alvarez Fernandez" userId="aadedc0c-c6f3-4822-8562-0f6539f5ee9d" providerId="ADAL" clId="{44D9E8ED-7565-4352-B5D6-692D67CC1207}" dt="2021-07-06T19:03:09.046" v="22" actId="1076"/>
          <ac:spMkLst>
            <pc:docMk/>
            <pc:sldMk cId="3186070987" sldId="281"/>
            <ac:spMk id="8" creationId="{9A93458A-2D28-4578-A738-F6B8405E3745}"/>
          </ac:spMkLst>
        </pc:spChg>
        <pc:spChg chg="add del mod">
          <ac:chgData name="Pedro Alvarez Fernandez" userId="aadedc0c-c6f3-4822-8562-0f6539f5ee9d" providerId="ADAL" clId="{44D9E8ED-7565-4352-B5D6-692D67CC1207}" dt="2021-07-06T19:03:10.950" v="23" actId="478"/>
          <ac:spMkLst>
            <pc:docMk/>
            <pc:sldMk cId="3186070987" sldId="281"/>
            <ac:spMk id="10" creationId="{8B04C522-E003-407A-BDD1-2B780877B721}"/>
          </ac:spMkLst>
        </pc:spChg>
      </pc:sldChg>
      <pc:sldChg chg="del">
        <pc:chgData name="Pedro Alvarez Fernandez" userId="aadedc0c-c6f3-4822-8562-0f6539f5ee9d" providerId="ADAL" clId="{44D9E8ED-7565-4352-B5D6-692D67CC1207}" dt="2021-07-06T19:04:28.237" v="42" actId="47"/>
        <pc:sldMkLst>
          <pc:docMk/>
          <pc:sldMk cId="1282522074" sldId="282"/>
        </pc:sldMkLst>
      </pc:sldChg>
      <pc:sldChg chg="del">
        <pc:chgData name="Pedro Alvarez Fernandez" userId="aadedc0c-c6f3-4822-8562-0f6539f5ee9d" providerId="ADAL" clId="{44D9E8ED-7565-4352-B5D6-692D67CC1207}" dt="2021-07-06T19:04:29.550" v="43" actId="47"/>
        <pc:sldMkLst>
          <pc:docMk/>
          <pc:sldMk cId="1118541102" sldId="283"/>
        </pc:sldMkLst>
      </pc:sldChg>
      <pc:sldChg chg="addSp delSp modSp add del mod">
        <pc:chgData name="Pedro Alvarez Fernandez" userId="aadedc0c-c6f3-4822-8562-0f6539f5ee9d" providerId="ADAL" clId="{44D9E8ED-7565-4352-B5D6-692D67CC1207}" dt="2021-07-06T19:53:40.416" v="370" actId="1076"/>
        <pc:sldMkLst>
          <pc:docMk/>
          <pc:sldMk cId="1296525349" sldId="284"/>
        </pc:sldMkLst>
        <pc:picChg chg="mod">
          <ac:chgData name="Pedro Alvarez Fernandez" userId="aadedc0c-c6f3-4822-8562-0f6539f5ee9d" providerId="ADAL" clId="{44D9E8ED-7565-4352-B5D6-692D67CC1207}" dt="2021-07-06T19:53:40.416" v="370" actId="1076"/>
          <ac:picMkLst>
            <pc:docMk/>
            <pc:sldMk cId="1296525349" sldId="284"/>
            <ac:picMk id="4" creationId="{16633A48-5F4E-4DAE-AC76-7AC8284590DC}"/>
          </ac:picMkLst>
        </pc:picChg>
        <pc:picChg chg="del">
          <ac:chgData name="Pedro Alvarez Fernandez" userId="aadedc0c-c6f3-4822-8562-0f6539f5ee9d" providerId="ADAL" clId="{44D9E8ED-7565-4352-B5D6-692D67CC1207}" dt="2021-07-06T19:53:07.125" v="362" actId="478"/>
          <ac:picMkLst>
            <pc:docMk/>
            <pc:sldMk cId="1296525349" sldId="284"/>
            <ac:picMk id="5" creationId="{BA5BD602-0D60-4F17-81CA-AEF805CD8CAD}"/>
          </ac:picMkLst>
        </pc:picChg>
        <pc:picChg chg="add mod">
          <ac:chgData name="Pedro Alvarez Fernandez" userId="aadedc0c-c6f3-4822-8562-0f6539f5ee9d" providerId="ADAL" clId="{44D9E8ED-7565-4352-B5D6-692D67CC1207}" dt="2021-07-06T19:53:36.710" v="367" actId="1076"/>
          <ac:picMkLst>
            <pc:docMk/>
            <pc:sldMk cId="1296525349" sldId="284"/>
            <ac:picMk id="1026" creationId="{44E121F8-55FB-4E4C-B783-0713789BE1FD}"/>
          </ac:picMkLst>
        </pc:picChg>
      </pc:sldChg>
      <pc:sldChg chg="del">
        <pc:chgData name="Pedro Alvarez Fernandez" userId="aadedc0c-c6f3-4822-8562-0f6539f5ee9d" providerId="ADAL" clId="{44D9E8ED-7565-4352-B5D6-692D67CC1207}" dt="2021-07-06T19:03:26.596" v="32" actId="47"/>
        <pc:sldMkLst>
          <pc:docMk/>
          <pc:sldMk cId="4080642710" sldId="285"/>
        </pc:sldMkLst>
      </pc:sldChg>
      <pc:sldChg chg="del">
        <pc:chgData name="Pedro Alvarez Fernandez" userId="aadedc0c-c6f3-4822-8562-0f6539f5ee9d" providerId="ADAL" clId="{44D9E8ED-7565-4352-B5D6-692D67CC1207}" dt="2021-07-06T19:02:59.815" v="19" actId="47"/>
        <pc:sldMkLst>
          <pc:docMk/>
          <pc:sldMk cId="4248502721" sldId="286"/>
        </pc:sldMkLst>
      </pc:sldChg>
      <pc:sldChg chg="addSp delSp modSp mod">
        <pc:chgData name="Pedro Alvarez Fernandez" userId="aadedc0c-c6f3-4822-8562-0f6539f5ee9d" providerId="ADAL" clId="{44D9E8ED-7565-4352-B5D6-692D67CC1207}" dt="2021-07-06T19:05:34.900" v="81" actId="478"/>
        <pc:sldMkLst>
          <pc:docMk/>
          <pc:sldMk cId="2347983980" sldId="287"/>
        </pc:sldMkLst>
        <pc:spChg chg="add del mod">
          <ac:chgData name="Pedro Alvarez Fernandez" userId="aadedc0c-c6f3-4822-8562-0f6539f5ee9d" providerId="ADAL" clId="{44D9E8ED-7565-4352-B5D6-692D67CC1207}" dt="2021-07-06T19:05:34.900" v="81" actId="478"/>
          <ac:spMkLst>
            <pc:docMk/>
            <pc:sldMk cId="2347983980" sldId="287"/>
            <ac:spMk id="10" creationId="{B0D86285-733D-4DFF-A0CC-61C766DEC298}"/>
          </ac:spMkLst>
        </pc:spChg>
      </pc:sldChg>
      <pc:sldChg chg="addSp delSp modSp mod">
        <pc:chgData name="Pedro Alvarez Fernandez" userId="aadedc0c-c6f3-4822-8562-0f6539f5ee9d" providerId="ADAL" clId="{44D9E8ED-7565-4352-B5D6-692D67CC1207}" dt="2021-07-06T19:35:57.230" v="320" actId="21"/>
        <pc:sldMkLst>
          <pc:docMk/>
          <pc:sldMk cId="3780982901" sldId="288"/>
        </pc:sldMkLst>
        <pc:spChg chg="mod ord">
          <ac:chgData name="Pedro Alvarez Fernandez" userId="aadedc0c-c6f3-4822-8562-0f6539f5ee9d" providerId="ADAL" clId="{44D9E8ED-7565-4352-B5D6-692D67CC1207}" dt="2021-07-06T19:18:25.404" v="104" actId="166"/>
          <ac:spMkLst>
            <pc:docMk/>
            <pc:sldMk cId="3780982901" sldId="288"/>
            <ac:spMk id="2" creationId="{E70C0544-B7B4-47AD-A567-248C30F71EAA}"/>
          </ac:spMkLst>
        </pc:spChg>
        <pc:spChg chg="add del mod">
          <ac:chgData name="Pedro Alvarez Fernandez" userId="aadedc0c-c6f3-4822-8562-0f6539f5ee9d" providerId="ADAL" clId="{44D9E8ED-7565-4352-B5D6-692D67CC1207}" dt="2021-07-06T19:04:20.740" v="38" actId="478"/>
          <ac:spMkLst>
            <pc:docMk/>
            <pc:sldMk cId="3780982901" sldId="288"/>
            <ac:spMk id="6" creationId="{46281C2A-368C-4DF0-8543-F22765311A97}"/>
          </ac:spMkLst>
        </pc:spChg>
        <pc:spChg chg="add del mod">
          <ac:chgData name="Pedro Alvarez Fernandez" userId="aadedc0c-c6f3-4822-8562-0f6539f5ee9d" providerId="ADAL" clId="{44D9E8ED-7565-4352-B5D6-692D67CC1207}" dt="2021-07-06T19:17:17.870" v="90" actId="478"/>
          <ac:spMkLst>
            <pc:docMk/>
            <pc:sldMk cId="3780982901" sldId="288"/>
            <ac:spMk id="8" creationId="{F203F4A7-49A0-49D6-8DFE-71AF41423ED6}"/>
          </ac:spMkLst>
        </pc:spChg>
        <pc:spChg chg="del">
          <ac:chgData name="Pedro Alvarez Fernandez" userId="aadedc0c-c6f3-4822-8562-0f6539f5ee9d" providerId="ADAL" clId="{44D9E8ED-7565-4352-B5D6-692D67CC1207}" dt="2021-07-06T19:05:06.074" v="56" actId="478"/>
          <ac:spMkLst>
            <pc:docMk/>
            <pc:sldMk cId="3780982901" sldId="288"/>
            <ac:spMk id="15" creationId="{AF506281-E9F5-4F22-96DE-319ADCE26B9A}"/>
          </ac:spMkLst>
        </pc:spChg>
        <pc:spChg chg="del">
          <ac:chgData name="Pedro Alvarez Fernandez" userId="aadedc0c-c6f3-4822-8562-0f6539f5ee9d" providerId="ADAL" clId="{44D9E8ED-7565-4352-B5D6-692D67CC1207}" dt="2021-07-06T19:05:07.574" v="57" actId="478"/>
          <ac:spMkLst>
            <pc:docMk/>
            <pc:sldMk cId="3780982901" sldId="288"/>
            <ac:spMk id="17" creationId="{ED53E459-7DB3-4AA6-8B7F-21E1EAAFB92B}"/>
          </ac:spMkLst>
        </pc:spChg>
        <pc:spChg chg="add del mod">
          <ac:chgData name="Pedro Alvarez Fernandez" userId="aadedc0c-c6f3-4822-8562-0f6539f5ee9d" providerId="ADAL" clId="{44D9E8ED-7565-4352-B5D6-692D67CC1207}" dt="2021-07-06T19:26:33.727" v="195" actId="478"/>
          <ac:spMkLst>
            <pc:docMk/>
            <pc:sldMk cId="3780982901" sldId="288"/>
            <ac:spMk id="20" creationId="{43835F88-0D86-4C2A-9B8E-4823A234C5C3}"/>
          </ac:spMkLst>
        </pc:spChg>
        <pc:graphicFrameChg chg="add del mod modGraphic">
          <ac:chgData name="Pedro Alvarez Fernandez" userId="aadedc0c-c6f3-4822-8562-0f6539f5ee9d" providerId="ADAL" clId="{44D9E8ED-7565-4352-B5D6-692D67CC1207}" dt="2021-07-06T19:35:57.230" v="320" actId="21"/>
          <ac:graphicFrameMkLst>
            <pc:docMk/>
            <pc:sldMk cId="3780982901" sldId="288"/>
            <ac:graphicFrameMk id="18" creationId="{3224EF96-79FB-4EAB-91FC-030AE9DC6EFE}"/>
          </ac:graphicFrameMkLst>
        </pc:graphicFrameChg>
        <pc:graphicFrameChg chg="add del mod modGraphic">
          <ac:chgData name="Pedro Alvarez Fernandez" userId="aadedc0c-c6f3-4822-8562-0f6539f5ee9d" providerId="ADAL" clId="{44D9E8ED-7565-4352-B5D6-692D67CC1207}" dt="2021-07-06T19:35:57.230" v="320" actId="21"/>
          <ac:graphicFrameMkLst>
            <pc:docMk/>
            <pc:sldMk cId="3780982901" sldId="288"/>
            <ac:graphicFrameMk id="21" creationId="{2CF4481A-DCE3-4141-967F-BABD605ADE7F}"/>
          </ac:graphicFrameMkLst>
        </pc:graphicFrameChg>
        <pc:picChg chg="del">
          <ac:chgData name="Pedro Alvarez Fernandez" userId="aadedc0c-c6f3-4822-8562-0f6539f5ee9d" providerId="ADAL" clId="{44D9E8ED-7565-4352-B5D6-692D67CC1207}" dt="2021-07-06T19:04:18.574" v="37" actId="478"/>
          <ac:picMkLst>
            <pc:docMk/>
            <pc:sldMk cId="3780982901" sldId="288"/>
            <ac:picMk id="4" creationId="{4B535B8A-AF4A-49A9-B787-0FA4A058B908}"/>
          </ac:picMkLst>
        </pc:picChg>
        <pc:picChg chg="del">
          <ac:chgData name="Pedro Alvarez Fernandez" userId="aadedc0c-c6f3-4822-8562-0f6539f5ee9d" providerId="ADAL" clId="{44D9E8ED-7565-4352-B5D6-692D67CC1207}" dt="2021-07-06T19:04:16.263" v="33" actId="478"/>
          <ac:picMkLst>
            <pc:docMk/>
            <pc:sldMk cId="3780982901" sldId="288"/>
            <ac:picMk id="5" creationId="{040C39AA-2618-4B5B-8F1B-DB0F5738B430}"/>
          </ac:picMkLst>
        </pc:picChg>
        <pc:picChg chg="del">
          <ac:chgData name="Pedro Alvarez Fernandez" userId="aadedc0c-c6f3-4822-8562-0f6539f5ee9d" providerId="ADAL" clId="{44D9E8ED-7565-4352-B5D6-692D67CC1207}" dt="2021-07-06T19:04:16.679" v="34" actId="478"/>
          <ac:picMkLst>
            <pc:docMk/>
            <pc:sldMk cId="3780982901" sldId="288"/>
            <ac:picMk id="7" creationId="{E920A5B1-6192-4CD7-8F53-E0F16B8900A0}"/>
          </ac:picMkLst>
        </pc:picChg>
        <pc:picChg chg="del">
          <ac:chgData name="Pedro Alvarez Fernandez" userId="aadedc0c-c6f3-4822-8562-0f6539f5ee9d" providerId="ADAL" clId="{44D9E8ED-7565-4352-B5D6-692D67CC1207}" dt="2021-07-06T19:04:17.773" v="36" actId="478"/>
          <ac:picMkLst>
            <pc:docMk/>
            <pc:sldMk cId="3780982901" sldId="288"/>
            <ac:picMk id="9" creationId="{5A6C00AF-029E-4898-8871-53FE162CE6E3}"/>
          </ac:picMkLst>
        </pc:picChg>
        <pc:picChg chg="del">
          <ac:chgData name="Pedro Alvarez Fernandez" userId="aadedc0c-c6f3-4822-8562-0f6539f5ee9d" providerId="ADAL" clId="{44D9E8ED-7565-4352-B5D6-692D67CC1207}" dt="2021-07-06T19:04:17.367" v="35" actId="478"/>
          <ac:picMkLst>
            <pc:docMk/>
            <pc:sldMk cId="3780982901" sldId="288"/>
            <ac:picMk id="11" creationId="{791AB567-B4E0-480A-BE7A-5FE5FF292B94}"/>
          </ac:picMkLst>
        </pc:picChg>
        <pc:picChg chg="add del mod">
          <ac:chgData name="Pedro Alvarez Fernandez" userId="aadedc0c-c6f3-4822-8562-0f6539f5ee9d" providerId="ADAL" clId="{44D9E8ED-7565-4352-B5D6-692D67CC1207}" dt="2021-07-06T19:18:07.726" v="99" actId="478"/>
          <ac:picMkLst>
            <pc:docMk/>
            <pc:sldMk cId="3780982901" sldId="288"/>
            <ac:picMk id="12" creationId="{B350D8ED-83E7-4726-9AC2-1A16D853AB23}"/>
          </ac:picMkLst>
        </pc:picChg>
        <pc:picChg chg="del">
          <ac:chgData name="Pedro Alvarez Fernandez" userId="aadedc0c-c6f3-4822-8562-0f6539f5ee9d" providerId="ADAL" clId="{44D9E8ED-7565-4352-B5D6-692D67CC1207}" dt="2021-07-06T19:05:04.237" v="54" actId="478"/>
          <ac:picMkLst>
            <pc:docMk/>
            <pc:sldMk cId="3780982901" sldId="288"/>
            <ac:picMk id="13" creationId="{2599FACF-0CA5-47A8-B55F-E36F55693DA2}"/>
          </ac:picMkLst>
        </pc:picChg>
        <pc:picChg chg="del">
          <ac:chgData name="Pedro Alvarez Fernandez" userId="aadedc0c-c6f3-4822-8562-0f6539f5ee9d" providerId="ADAL" clId="{44D9E8ED-7565-4352-B5D6-692D67CC1207}" dt="2021-07-06T19:05:04.786" v="55" actId="478"/>
          <ac:picMkLst>
            <pc:docMk/>
            <pc:sldMk cId="3780982901" sldId="288"/>
            <ac:picMk id="14" creationId="{5600FE72-E5E9-4779-BDA0-B06B795215AC}"/>
          </ac:picMkLst>
        </pc:picChg>
        <pc:picChg chg="add mod">
          <ac:chgData name="Pedro Alvarez Fernandez" userId="aadedc0c-c6f3-4822-8562-0f6539f5ee9d" providerId="ADAL" clId="{44D9E8ED-7565-4352-B5D6-692D67CC1207}" dt="2021-07-06T19:18:22.403" v="103" actId="1076"/>
          <ac:picMkLst>
            <pc:docMk/>
            <pc:sldMk cId="3780982901" sldId="288"/>
            <ac:picMk id="16" creationId="{D920232B-48AE-4590-BBB3-168EBB9FE0EF}"/>
          </ac:picMkLst>
        </pc:picChg>
      </pc:sldChg>
      <pc:sldChg chg="del">
        <pc:chgData name="Pedro Alvarez Fernandez" userId="aadedc0c-c6f3-4822-8562-0f6539f5ee9d" providerId="ADAL" clId="{44D9E8ED-7565-4352-B5D6-692D67CC1207}" dt="2021-07-06T19:03:25.404" v="31" actId="47"/>
        <pc:sldMkLst>
          <pc:docMk/>
          <pc:sldMk cId="1138236764" sldId="289"/>
        </pc:sldMkLst>
      </pc:sldChg>
      <pc:sldChg chg="del">
        <pc:chgData name="Pedro Alvarez Fernandez" userId="aadedc0c-c6f3-4822-8562-0f6539f5ee9d" providerId="ADAL" clId="{44D9E8ED-7565-4352-B5D6-692D67CC1207}" dt="2021-07-06T19:04:45.549" v="52" actId="47"/>
        <pc:sldMkLst>
          <pc:docMk/>
          <pc:sldMk cId="3009237431" sldId="290"/>
        </pc:sldMkLst>
      </pc:sldChg>
      <pc:sldChg chg="del">
        <pc:chgData name="Pedro Alvarez Fernandez" userId="aadedc0c-c6f3-4822-8562-0f6539f5ee9d" providerId="ADAL" clId="{44D9E8ED-7565-4352-B5D6-692D67CC1207}" dt="2021-07-06T19:04:46.084" v="53" actId="47"/>
        <pc:sldMkLst>
          <pc:docMk/>
          <pc:sldMk cId="823310806" sldId="291"/>
        </pc:sldMkLst>
      </pc:sldChg>
      <pc:sldChg chg="del">
        <pc:chgData name="Pedro Alvarez Fernandez" userId="aadedc0c-c6f3-4822-8562-0f6539f5ee9d" providerId="ADAL" clId="{44D9E8ED-7565-4352-B5D6-692D67CC1207}" dt="2021-07-06T19:04:44.990" v="51" actId="47"/>
        <pc:sldMkLst>
          <pc:docMk/>
          <pc:sldMk cId="3790284944" sldId="292"/>
        </pc:sldMkLst>
      </pc:sldChg>
      <pc:sldChg chg="del">
        <pc:chgData name="Pedro Alvarez Fernandez" userId="aadedc0c-c6f3-4822-8562-0f6539f5ee9d" providerId="ADAL" clId="{44D9E8ED-7565-4352-B5D6-692D67CC1207}" dt="2021-07-06T19:04:31.027" v="44" actId="47"/>
        <pc:sldMkLst>
          <pc:docMk/>
          <pc:sldMk cId="4204834975" sldId="293"/>
        </pc:sldMkLst>
      </pc:sldChg>
      <pc:sldChg chg="addSp delSp modSp new mod">
        <pc:chgData name="Pedro Alvarez Fernandez" userId="aadedc0c-c6f3-4822-8562-0f6539f5ee9d" providerId="ADAL" clId="{44D9E8ED-7565-4352-B5D6-692D67CC1207}" dt="2021-07-06T19:52:45.320" v="357" actId="1076"/>
        <pc:sldMkLst>
          <pc:docMk/>
          <pc:sldMk cId="3231901259" sldId="295"/>
        </pc:sldMkLst>
        <pc:spChg chg="mod">
          <ac:chgData name="Pedro Alvarez Fernandez" userId="aadedc0c-c6f3-4822-8562-0f6539f5ee9d" providerId="ADAL" clId="{44D9E8ED-7565-4352-B5D6-692D67CC1207}" dt="2021-07-06T19:35:40.438" v="318" actId="1076"/>
          <ac:spMkLst>
            <pc:docMk/>
            <pc:sldMk cId="3231901259" sldId="295"/>
            <ac:spMk id="2" creationId="{F24B71A3-0097-4466-8304-2FB65E85F7F5}"/>
          </ac:spMkLst>
        </pc:spChg>
        <pc:spChg chg="del">
          <ac:chgData name="Pedro Alvarez Fernandez" userId="aadedc0c-c6f3-4822-8562-0f6539f5ee9d" providerId="ADAL" clId="{44D9E8ED-7565-4352-B5D6-692D67CC1207}" dt="2021-07-06T19:35:47.119" v="319" actId="478"/>
          <ac:spMkLst>
            <pc:docMk/>
            <pc:sldMk cId="3231901259" sldId="295"/>
            <ac:spMk id="3" creationId="{E4315578-B5FB-44C2-B18B-EFF78BAFEF93}"/>
          </ac:spMkLst>
        </pc:spChg>
        <pc:graphicFrameChg chg="add mod">
          <ac:chgData name="Pedro Alvarez Fernandez" userId="aadedc0c-c6f3-4822-8562-0f6539f5ee9d" providerId="ADAL" clId="{44D9E8ED-7565-4352-B5D6-692D67CC1207}" dt="2021-07-06T19:36:16.013" v="325" actId="1076"/>
          <ac:graphicFrameMkLst>
            <pc:docMk/>
            <pc:sldMk cId="3231901259" sldId="295"/>
            <ac:graphicFrameMk id="4" creationId="{F83E9D07-D868-45E5-93C4-BAB191733BAD}"/>
          </ac:graphicFrameMkLst>
        </pc:graphicFrameChg>
        <pc:graphicFrameChg chg="add mod">
          <ac:chgData name="Pedro Alvarez Fernandez" userId="aadedc0c-c6f3-4822-8562-0f6539f5ee9d" providerId="ADAL" clId="{44D9E8ED-7565-4352-B5D6-692D67CC1207}" dt="2021-07-06T19:36:11.653" v="324" actId="1076"/>
          <ac:graphicFrameMkLst>
            <pc:docMk/>
            <pc:sldMk cId="3231901259" sldId="295"/>
            <ac:graphicFrameMk id="5" creationId="{996B21A6-4F08-4E0E-95F1-F266300E3A9A}"/>
          </ac:graphicFrameMkLst>
        </pc:graphicFrameChg>
        <pc:graphicFrameChg chg="add del mod">
          <ac:chgData name="Pedro Alvarez Fernandez" userId="aadedc0c-c6f3-4822-8562-0f6539f5ee9d" providerId="ADAL" clId="{44D9E8ED-7565-4352-B5D6-692D67CC1207}" dt="2021-07-06T19:49:07.274" v="347"/>
          <ac:graphicFrameMkLst>
            <pc:docMk/>
            <pc:sldMk cId="3231901259" sldId="295"/>
            <ac:graphicFrameMk id="12" creationId="{5DF74783-402D-4425-95AB-EB459D7F36CB}"/>
          </ac:graphicFrameMkLst>
        </pc:graphicFrameChg>
        <pc:picChg chg="add del mod">
          <ac:chgData name="Pedro Alvarez Fernandez" userId="aadedc0c-c6f3-4822-8562-0f6539f5ee9d" providerId="ADAL" clId="{44D9E8ED-7565-4352-B5D6-692D67CC1207}" dt="2021-07-06T19:45:23.214" v="334" actId="478"/>
          <ac:picMkLst>
            <pc:docMk/>
            <pc:sldMk cId="3231901259" sldId="295"/>
            <ac:picMk id="7" creationId="{3FC37B85-F30A-406A-873F-92AFFA39BFE0}"/>
          </ac:picMkLst>
        </pc:picChg>
        <pc:picChg chg="add del mod">
          <ac:chgData name="Pedro Alvarez Fernandez" userId="aadedc0c-c6f3-4822-8562-0f6539f5ee9d" providerId="ADAL" clId="{44D9E8ED-7565-4352-B5D6-692D67CC1207}" dt="2021-07-06T19:45:24.121" v="335" actId="478"/>
          <ac:picMkLst>
            <pc:docMk/>
            <pc:sldMk cId="3231901259" sldId="295"/>
            <ac:picMk id="9" creationId="{51E9861E-8272-4F82-9C27-8536FECF5662}"/>
          </ac:picMkLst>
        </pc:picChg>
        <pc:picChg chg="add mod">
          <ac:chgData name="Pedro Alvarez Fernandez" userId="aadedc0c-c6f3-4822-8562-0f6539f5ee9d" providerId="ADAL" clId="{44D9E8ED-7565-4352-B5D6-692D67CC1207}" dt="2021-07-06T19:47:09.962" v="344" actId="1076"/>
          <ac:picMkLst>
            <pc:docMk/>
            <pc:sldMk cId="3231901259" sldId="295"/>
            <ac:picMk id="11" creationId="{2A3A9A5E-30AB-4E3A-AFFB-9B193630C4DC}"/>
          </ac:picMkLst>
        </pc:picChg>
        <pc:picChg chg="add mod">
          <ac:chgData name="Pedro Alvarez Fernandez" userId="aadedc0c-c6f3-4822-8562-0f6539f5ee9d" providerId="ADAL" clId="{44D9E8ED-7565-4352-B5D6-692D67CC1207}" dt="2021-07-06T19:49:15.086" v="351" actId="1076"/>
          <ac:picMkLst>
            <pc:docMk/>
            <pc:sldMk cId="3231901259" sldId="295"/>
            <ac:picMk id="14" creationId="{11F34769-BC20-430E-9D20-CC5F041CEFDB}"/>
          </ac:picMkLst>
        </pc:picChg>
        <pc:picChg chg="add del mod">
          <ac:chgData name="Pedro Alvarez Fernandez" userId="aadedc0c-c6f3-4822-8562-0f6539f5ee9d" providerId="ADAL" clId="{44D9E8ED-7565-4352-B5D6-692D67CC1207}" dt="2021-07-06T19:52:40.413" v="354" actId="21"/>
          <ac:picMkLst>
            <pc:docMk/>
            <pc:sldMk cId="3231901259" sldId="295"/>
            <ac:picMk id="15" creationId="{29C9E7A5-B6D7-4A3A-B39D-6FF1D9813277}"/>
          </ac:picMkLst>
        </pc:picChg>
        <pc:picChg chg="add mod">
          <ac:chgData name="Pedro Alvarez Fernandez" userId="aadedc0c-c6f3-4822-8562-0f6539f5ee9d" providerId="ADAL" clId="{44D9E8ED-7565-4352-B5D6-692D67CC1207}" dt="2021-07-06T19:52:45.320" v="357" actId="1076"/>
          <ac:picMkLst>
            <pc:docMk/>
            <pc:sldMk cId="3231901259" sldId="295"/>
            <ac:picMk id="16" creationId="{CBAE47A2-B232-429C-9B91-B4EB0497A2A8}"/>
          </ac:picMkLst>
        </pc:picChg>
      </pc:sldChg>
    </pc:docChg>
  </pc:docChgLst>
  <pc:docChgLst>
    <pc:chgData name="Pedro Alvarez Fernandez" userId="aadedc0c-c6f3-4822-8562-0f6539f5ee9d" providerId="ADAL" clId="{757C8D48-2BC8-4B32-9D85-5662F7E0CD9E}"/>
    <pc:docChg chg="undo custSel addSld delSld modSld sldOrd">
      <pc:chgData name="Pedro Alvarez Fernandez" userId="aadedc0c-c6f3-4822-8562-0f6539f5ee9d" providerId="ADAL" clId="{757C8D48-2BC8-4B32-9D85-5662F7E0CD9E}" dt="2021-07-07T00:58:24.034" v="217" actId="14734"/>
      <pc:docMkLst>
        <pc:docMk/>
      </pc:docMkLst>
      <pc:sldChg chg="addSp modSp mod">
        <pc:chgData name="Pedro Alvarez Fernandez" userId="aadedc0c-c6f3-4822-8562-0f6539f5ee9d" providerId="ADAL" clId="{757C8D48-2BC8-4B32-9D85-5662F7E0CD9E}" dt="2021-07-06T22:41:39.641" v="29" actId="1076"/>
        <pc:sldMkLst>
          <pc:docMk/>
          <pc:sldMk cId="1782697875" sldId="256"/>
        </pc:sldMkLst>
        <pc:picChg chg="add mod modCrop">
          <ac:chgData name="Pedro Alvarez Fernandez" userId="aadedc0c-c6f3-4822-8562-0f6539f5ee9d" providerId="ADAL" clId="{757C8D48-2BC8-4B32-9D85-5662F7E0CD9E}" dt="2021-07-06T22:41:39.641" v="29" actId="1076"/>
          <ac:picMkLst>
            <pc:docMk/>
            <pc:sldMk cId="1782697875" sldId="256"/>
            <ac:picMk id="6" creationId="{A5BE30C8-E454-4F12-99ED-891F1E6B577B}"/>
          </ac:picMkLst>
        </pc:picChg>
      </pc:sldChg>
      <pc:sldChg chg="modSp mod">
        <pc:chgData name="Pedro Alvarez Fernandez" userId="aadedc0c-c6f3-4822-8562-0f6539f5ee9d" providerId="ADAL" clId="{757C8D48-2BC8-4B32-9D85-5662F7E0CD9E}" dt="2021-07-06T23:27:33.786" v="160" actId="20577"/>
        <pc:sldMkLst>
          <pc:docMk/>
          <pc:sldMk cId="1436887071" sldId="259"/>
        </pc:sldMkLst>
        <pc:graphicFrameChg chg="modGraphic">
          <ac:chgData name="Pedro Alvarez Fernandez" userId="aadedc0c-c6f3-4822-8562-0f6539f5ee9d" providerId="ADAL" clId="{757C8D48-2BC8-4B32-9D85-5662F7E0CD9E}" dt="2021-07-06T23:27:33.786" v="160" actId="20577"/>
          <ac:graphicFrameMkLst>
            <pc:docMk/>
            <pc:sldMk cId="1436887071" sldId="259"/>
            <ac:graphicFrameMk id="6" creationId="{6AAD4602-607B-4B66-94FF-FD867B55832B}"/>
          </ac:graphicFrameMkLst>
        </pc:graphicFrameChg>
      </pc:sldChg>
      <pc:sldChg chg="del">
        <pc:chgData name="Pedro Alvarez Fernandez" userId="aadedc0c-c6f3-4822-8562-0f6539f5ee9d" providerId="ADAL" clId="{757C8D48-2BC8-4B32-9D85-5662F7E0CD9E}" dt="2021-07-06T22:40:39.260" v="0" actId="2696"/>
        <pc:sldMkLst>
          <pc:docMk/>
          <pc:sldMk cId="382549669" sldId="265"/>
        </pc:sldMkLst>
      </pc:sldChg>
      <pc:sldChg chg="modSp add mod">
        <pc:chgData name="Pedro Alvarez Fernandez" userId="aadedc0c-c6f3-4822-8562-0f6539f5ee9d" providerId="ADAL" clId="{757C8D48-2BC8-4B32-9D85-5662F7E0CD9E}" dt="2021-07-06T22:58:50.557" v="88" actId="20577"/>
        <pc:sldMkLst>
          <pc:docMk/>
          <pc:sldMk cId="3858678372" sldId="265"/>
        </pc:sldMkLst>
        <pc:graphicFrameChg chg="modGraphic">
          <ac:chgData name="Pedro Alvarez Fernandez" userId="aadedc0c-c6f3-4822-8562-0f6539f5ee9d" providerId="ADAL" clId="{757C8D48-2BC8-4B32-9D85-5662F7E0CD9E}" dt="2021-07-06T22:58:50.557" v="88" actId="20577"/>
          <ac:graphicFrameMkLst>
            <pc:docMk/>
            <pc:sldMk cId="3858678372" sldId="265"/>
            <ac:graphicFrameMk id="8" creationId="{71AB981C-9D0F-4482-BDEA-F594546A8788}"/>
          </ac:graphicFrameMkLst>
        </pc:graphicFrameChg>
      </pc:sldChg>
      <pc:sldChg chg="modSp add mod">
        <pc:chgData name="Pedro Alvarez Fernandez" userId="aadedc0c-c6f3-4822-8562-0f6539f5ee9d" providerId="ADAL" clId="{757C8D48-2BC8-4B32-9D85-5662F7E0CD9E}" dt="2021-07-06T22:59:47.862" v="94" actId="20577"/>
        <pc:sldMkLst>
          <pc:docMk/>
          <pc:sldMk cId="804657459" sldId="267"/>
        </pc:sldMkLst>
        <pc:spChg chg="mod">
          <ac:chgData name="Pedro Alvarez Fernandez" userId="aadedc0c-c6f3-4822-8562-0f6539f5ee9d" providerId="ADAL" clId="{757C8D48-2BC8-4B32-9D85-5662F7E0CD9E}" dt="2021-07-06T22:59:47.862" v="94" actId="20577"/>
          <ac:spMkLst>
            <pc:docMk/>
            <pc:sldMk cId="804657459" sldId="267"/>
            <ac:spMk id="3" creationId="{FE0DAABE-C339-4912-8854-CC0C00EDECDB}"/>
          </ac:spMkLst>
        </pc:spChg>
      </pc:sldChg>
      <pc:sldChg chg="del">
        <pc:chgData name="Pedro Alvarez Fernandez" userId="aadedc0c-c6f3-4822-8562-0f6539f5ee9d" providerId="ADAL" clId="{757C8D48-2BC8-4B32-9D85-5662F7E0CD9E}" dt="2021-07-06T22:40:53.932" v="2" actId="2696"/>
        <pc:sldMkLst>
          <pc:docMk/>
          <pc:sldMk cId="1555855030" sldId="267"/>
        </pc:sldMkLst>
      </pc:sldChg>
      <pc:sldChg chg="del">
        <pc:chgData name="Pedro Alvarez Fernandez" userId="aadedc0c-c6f3-4822-8562-0f6539f5ee9d" providerId="ADAL" clId="{757C8D48-2BC8-4B32-9D85-5662F7E0CD9E}" dt="2021-07-06T22:41:43.676" v="30" actId="47"/>
        <pc:sldMkLst>
          <pc:docMk/>
          <pc:sldMk cId="3186070987" sldId="281"/>
        </pc:sldMkLst>
      </pc:sldChg>
      <pc:sldChg chg="del">
        <pc:chgData name="Pedro Alvarez Fernandez" userId="aadedc0c-c6f3-4822-8562-0f6539f5ee9d" providerId="ADAL" clId="{757C8D48-2BC8-4B32-9D85-5662F7E0CD9E}" dt="2021-07-06T22:55:35.147" v="74" actId="2696"/>
        <pc:sldMkLst>
          <pc:docMk/>
          <pc:sldMk cId="1296525349" sldId="284"/>
        </pc:sldMkLst>
      </pc:sldChg>
      <pc:sldChg chg="add">
        <pc:chgData name="Pedro Alvarez Fernandez" userId="aadedc0c-c6f3-4822-8562-0f6539f5ee9d" providerId="ADAL" clId="{757C8D48-2BC8-4B32-9D85-5662F7E0CD9E}" dt="2021-07-06T22:55:37.347" v="75"/>
        <pc:sldMkLst>
          <pc:docMk/>
          <pc:sldMk cId="3301449881" sldId="284"/>
        </pc:sldMkLst>
      </pc:sldChg>
      <pc:sldChg chg="del">
        <pc:chgData name="Pedro Alvarez Fernandez" userId="aadedc0c-c6f3-4822-8562-0f6539f5ee9d" providerId="ADAL" clId="{757C8D48-2BC8-4B32-9D85-5662F7E0CD9E}" dt="2021-07-06T22:55:33.358" v="73" actId="47"/>
        <pc:sldMkLst>
          <pc:docMk/>
          <pc:sldMk cId="2347983980" sldId="287"/>
        </pc:sldMkLst>
      </pc:sldChg>
      <pc:sldChg chg="modSp mod">
        <pc:chgData name="Pedro Alvarez Fernandez" userId="aadedc0c-c6f3-4822-8562-0f6539f5ee9d" providerId="ADAL" clId="{757C8D48-2BC8-4B32-9D85-5662F7E0CD9E}" dt="2021-07-06T23:09:24.020" v="104" actId="1076"/>
        <pc:sldMkLst>
          <pc:docMk/>
          <pc:sldMk cId="3780982901" sldId="288"/>
        </pc:sldMkLst>
        <pc:spChg chg="mod">
          <ac:chgData name="Pedro Alvarez Fernandez" userId="aadedc0c-c6f3-4822-8562-0f6539f5ee9d" providerId="ADAL" clId="{757C8D48-2BC8-4B32-9D85-5662F7E0CD9E}" dt="2021-07-06T23:09:17.208" v="103" actId="14100"/>
          <ac:spMkLst>
            <pc:docMk/>
            <pc:sldMk cId="3780982901" sldId="288"/>
            <ac:spMk id="2" creationId="{E70C0544-B7B4-47AD-A567-248C30F71EAA}"/>
          </ac:spMkLst>
        </pc:spChg>
        <pc:picChg chg="mod">
          <ac:chgData name="Pedro Alvarez Fernandez" userId="aadedc0c-c6f3-4822-8562-0f6539f5ee9d" providerId="ADAL" clId="{757C8D48-2BC8-4B32-9D85-5662F7E0CD9E}" dt="2021-07-06T23:09:24.020" v="104" actId="1076"/>
          <ac:picMkLst>
            <pc:docMk/>
            <pc:sldMk cId="3780982901" sldId="288"/>
            <ac:picMk id="16" creationId="{D920232B-48AE-4590-BBB3-168EBB9FE0EF}"/>
          </ac:picMkLst>
        </pc:picChg>
      </pc:sldChg>
      <pc:sldChg chg="addSp modSp add mod">
        <pc:chgData name="Pedro Alvarez Fernandez" userId="aadedc0c-c6f3-4822-8562-0f6539f5ee9d" providerId="ADAL" clId="{757C8D48-2BC8-4B32-9D85-5662F7E0CD9E}" dt="2021-07-06T23:48:24.838" v="168" actId="1076"/>
        <pc:sldMkLst>
          <pc:docMk/>
          <pc:sldMk cId="731457152" sldId="294"/>
        </pc:sldMkLst>
        <pc:spChg chg="add mod">
          <ac:chgData name="Pedro Alvarez Fernandez" userId="aadedc0c-c6f3-4822-8562-0f6539f5ee9d" providerId="ADAL" clId="{757C8D48-2BC8-4B32-9D85-5662F7E0CD9E}" dt="2021-07-06T23:48:24.838" v="168" actId="1076"/>
          <ac:spMkLst>
            <pc:docMk/>
            <pc:sldMk cId="731457152" sldId="294"/>
            <ac:spMk id="3" creationId="{C9DEB805-A3F2-4B55-80D9-961C15CCF24A}"/>
          </ac:spMkLst>
        </pc:spChg>
        <pc:spChg chg="mod">
          <ac:chgData name="Pedro Alvarez Fernandez" userId="aadedc0c-c6f3-4822-8562-0f6539f5ee9d" providerId="ADAL" clId="{757C8D48-2BC8-4B32-9D85-5662F7E0CD9E}" dt="2021-07-06T23:48:06.820" v="164" actId="1076"/>
          <ac:spMkLst>
            <pc:docMk/>
            <pc:sldMk cId="731457152" sldId="294"/>
            <ac:spMk id="10" creationId="{8268DADC-D5E6-4A09-97C6-46006D71A7C2}"/>
          </ac:spMkLst>
        </pc:spChg>
        <pc:cxnChg chg="mod">
          <ac:chgData name="Pedro Alvarez Fernandez" userId="aadedc0c-c6f3-4822-8562-0f6539f5ee9d" providerId="ADAL" clId="{757C8D48-2BC8-4B32-9D85-5662F7E0CD9E}" dt="2021-07-06T23:48:22.768" v="167" actId="1076"/>
          <ac:cxnSpMkLst>
            <pc:docMk/>
            <pc:sldMk cId="731457152" sldId="294"/>
            <ac:cxnSpMk id="11" creationId="{08A39D58-134F-4C77-B3A2-80981E828417}"/>
          </ac:cxnSpMkLst>
        </pc:cxnChg>
      </pc:sldChg>
      <pc:sldChg chg="addSp modSp del mod">
        <pc:chgData name="Pedro Alvarez Fernandez" userId="aadedc0c-c6f3-4822-8562-0f6539f5ee9d" providerId="ADAL" clId="{757C8D48-2BC8-4B32-9D85-5662F7E0CD9E}" dt="2021-07-06T23:31:46.792" v="161" actId="2696"/>
        <pc:sldMkLst>
          <pc:docMk/>
          <pc:sldMk cId="1804551368" sldId="294"/>
        </pc:sldMkLst>
        <pc:spChg chg="mod">
          <ac:chgData name="Pedro Alvarez Fernandez" userId="aadedc0c-c6f3-4822-8562-0f6539f5ee9d" providerId="ADAL" clId="{757C8D48-2BC8-4B32-9D85-5662F7E0CD9E}" dt="2021-07-06T22:41:12.647" v="24" actId="1076"/>
          <ac:spMkLst>
            <pc:docMk/>
            <pc:sldMk cId="1804551368" sldId="294"/>
            <ac:spMk id="2" creationId="{0CA10EBD-FDDB-4E61-8728-68C5CC3223F3}"/>
          </ac:spMkLst>
        </pc:spChg>
        <pc:spChg chg="mod">
          <ac:chgData name="Pedro Alvarez Fernandez" userId="aadedc0c-c6f3-4822-8562-0f6539f5ee9d" providerId="ADAL" clId="{757C8D48-2BC8-4B32-9D85-5662F7E0CD9E}" dt="2021-07-06T22:47:07.261" v="47" actId="20577"/>
          <ac:spMkLst>
            <pc:docMk/>
            <pc:sldMk cId="1804551368" sldId="294"/>
            <ac:spMk id="4" creationId="{B7A3E55F-D390-4542-B9B7-C0CE49899460}"/>
          </ac:spMkLst>
        </pc:spChg>
        <pc:spChg chg="add mod">
          <ac:chgData name="Pedro Alvarez Fernandez" userId="aadedc0c-c6f3-4822-8562-0f6539f5ee9d" providerId="ADAL" clId="{757C8D48-2BC8-4B32-9D85-5662F7E0CD9E}" dt="2021-07-06T22:49:33.595" v="71" actId="20577"/>
          <ac:spMkLst>
            <pc:docMk/>
            <pc:sldMk cId="1804551368" sldId="294"/>
            <ac:spMk id="8" creationId="{3CB5CF9D-81C9-48EE-AD3E-F75D777A054F}"/>
          </ac:spMkLst>
        </pc:spChg>
        <pc:spChg chg="mod">
          <ac:chgData name="Pedro Alvarez Fernandez" userId="aadedc0c-c6f3-4822-8562-0f6539f5ee9d" providerId="ADAL" clId="{757C8D48-2BC8-4B32-9D85-5662F7E0CD9E}" dt="2021-07-06T22:54:11.342" v="72" actId="20577"/>
          <ac:spMkLst>
            <pc:docMk/>
            <pc:sldMk cId="1804551368" sldId="294"/>
            <ac:spMk id="10" creationId="{8268DADC-D5E6-4A09-97C6-46006D71A7C2}"/>
          </ac:spMkLst>
        </pc:spChg>
        <pc:cxnChg chg="add mod">
          <ac:chgData name="Pedro Alvarez Fernandez" userId="aadedc0c-c6f3-4822-8562-0f6539f5ee9d" providerId="ADAL" clId="{757C8D48-2BC8-4B32-9D85-5662F7E0CD9E}" dt="2021-07-06T22:48:03.585" v="52" actId="17032"/>
          <ac:cxnSpMkLst>
            <pc:docMk/>
            <pc:sldMk cId="1804551368" sldId="294"/>
            <ac:cxnSpMk id="5" creationId="{CADC965A-F214-4B13-BC65-86C305732EB9}"/>
          </ac:cxnSpMkLst>
        </pc:cxnChg>
      </pc:sldChg>
      <pc:sldChg chg="modSp mod">
        <pc:chgData name="Pedro Alvarez Fernandez" userId="aadedc0c-c6f3-4822-8562-0f6539f5ee9d" providerId="ADAL" clId="{757C8D48-2BC8-4B32-9D85-5662F7E0CD9E}" dt="2021-07-07T00:58:24.034" v="217" actId="14734"/>
        <pc:sldMkLst>
          <pc:docMk/>
          <pc:sldMk cId="3231901259" sldId="295"/>
        </pc:sldMkLst>
        <pc:graphicFrameChg chg="mod">
          <ac:chgData name="Pedro Alvarez Fernandez" userId="aadedc0c-c6f3-4822-8562-0f6539f5ee9d" providerId="ADAL" clId="{757C8D48-2BC8-4B32-9D85-5662F7E0CD9E}" dt="2021-07-06T23:00:54.818" v="96" actId="1076"/>
          <ac:graphicFrameMkLst>
            <pc:docMk/>
            <pc:sldMk cId="3231901259" sldId="295"/>
            <ac:graphicFrameMk id="4" creationId="{F83E9D07-D868-45E5-93C4-BAB191733BAD}"/>
          </ac:graphicFrameMkLst>
        </pc:graphicFrameChg>
        <pc:graphicFrameChg chg="mod modGraphic">
          <ac:chgData name="Pedro Alvarez Fernandez" userId="aadedc0c-c6f3-4822-8562-0f6539f5ee9d" providerId="ADAL" clId="{757C8D48-2BC8-4B32-9D85-5662F7E0CD9E}" dt="2021-07-07T00:58:24.034" v="217" actId="14734"/>
          <ac:graphicFrameMkLst>
            <pc:docMk/>
            <pc:sldMk cId="3231901259" sldId="295"/>
            <ac:graphicFrameMk id="5" creationId="{996B21A6-4F08-4E0E-95F1-F266300E3A9A}"/>
          </ac:graphicFrameMkLst>
        </pc:graphicFrameChg>
      </pc:sldChg>
      <pc:sldChg chg="addSp modSp mod ord">
        <pc:chgData name="Pedro Alvarez Fernandez" userId="aadedc0c-c6f3-4822-8562-0f6539f5ee9d" providerId="ADAL" clId="{757C8D48-2BC8-4B32-9D85-5662F7E0CD9E}" dt="2021-07-06T23:51:25.532" v="215" actId="1076"/>
        <pc:sldMkLst>
          <pc:docMk/>
          <pc:sldMk cId="3989304358" sldId="300"/>
        </pc:sldMkLst>
        <pc:spChg chg="mod">
          <ac:chgData name="Pedro Alvarez Fernandez" userId="aadedc0c-c6f3-4822-8562-0f6539f5ee9d" providerId="ADAL" clId="{757C8D48-2BC8-4B32-9D85-5662F7E0CD9E}" dt="2021-07-06T23:49:16.967" v="195" actId="20577"/>
          <ac:spMkLst>
            <pc:docMk/>
            <pc:sldMk cId="3989304358" sldId="300"/>
            <ac:spMk id="2" creationId="{C8B3249B-24BB-466B-AEAB-F25A27F8F1E7}"/>
          </ac:spMkLst>
        </pc:spChg>
        <pc:picChg chg="mod">
          <ac:chgData name="Pedro Alvarez Fernandez" userId="aadedc0c-c6f3-4822-8562-0f6539f5ee9d" providerId="ADAL" clId="{757C8D48-2BC8-4B32-9D85-5662F7E0CD9E}" dt="2021-07-06T23:51:25.532" v="215" actId="1076"/>
          <ac:picMkLst>
            <pc:docMk/>
            <pc:sldMk cId="3989304358" sldId="300"/>
            <ac:picMk id="4" creationId="{E9A06C98-6807-47C0-B6C8-94B91FA8E796}"/>
          </ac:picMkLst>
        </pc:picChg>
        <pc:picChg chg="add mod">
          <ac:chgData name="Pedro Alvarez Fernandez" userId="aadedc0c-c6f3-4822-8562-0f6539f5ee9d" providerId="ADAL" clId="{757C8D48-2BC8-4B32-9D85-5662F7E0CD9E}" dt="2021-07-06T23:51:17.270" v="212" actId="1076"/>
          <ac:picMkLst>
            <pc:docMk/>
            <pc:sldMk cId="3989304358" sldId="300"/>
            <ac:picMk id="1026" creationId="{A7FF1E1B-4FD6-4EC8-9407-6B72E5905748}"/>
          </ac:picMkLst>
        </pc:picChg>
      </pc:sldChg>
    </pc:docChg>
  </pc:docChgLst>
  <pc:docChgLst>
    <pc:chgData name="Taylor Whitton" userId="7932d760-c6fa-4671-8d32-a877538ed174" providerId="ADAL" clId="{DDF722BC-D490-4045-8CCB-5F1610E06B8B}"/>
    <pc:docChg chg="undo custSel addSld delSld modSld">
      <pc:chgData name="Taylor Whitton" userId="7932d760-c6fa-4671-8d32-a877538ed174" providerId="ADAL" clId="{DDF722BC-D490-4045-8CCB-5F1610E06B8B}" dt="2021-06-10T00:59:07.177" v="8803" actId="20577"/>
      <pc:docMkLst>
        <pc:docMk/>
      </pc:docMkLst>
      <pc:sldChg chg="modSp mod">
        <pc:chgData name="Taylor Whitton" userId="7932d760-c6fa-4671-8d32-a877538ed174" providerId="ADAL" clId="{DDF722BC-D490-4045-8CCB-5F1610E06B8B}" dt="2021-06-09T22:37:42.547" v="8142" actId="20577"/>
        <pc:sldMkLst>
          <pc:docMk/>
          <pc:sldMk cId="3162356224" sldId="258"/>
        </pc:sldMkLst>
        <pc:spChg chg="mod">
          <ac:chgData name="Taylor Whitton" userId="7932d760-c6fa-4671-8d32-a877538ed174" providerId="ADAL" clId="{DDF722BC-D490-4045-8CCB-5F1610E06B8B}" dt="2021-06-09T22:37:42.547" v="8142" actId="20577"/>
          <ac:spMkLst>
            <pc:docMk/>
            <pc:sldMk cId="3162356224" sldId="258"/>
            <ac:spMk id="3" creationId="{0E8DE57C-084E-4EB0-9BD2-9A8345ACF906}"/>
          </ac:spMkLst>
        </pc:spChg>
      </pc:sldChg>
      <pc:sldChg chg="modSp mod">
        <pc:chgData name="Taylor Whitton" userId="7932d760-c6fa-4671-8d32-a877538ed174" providerId="ADAL" clId="{DDF722BC-D490-4045-8CCB-5F1610E06B8B}" dt="2021-06-09T22:44:31" v="8167" actId="1076"/>
        <pc:sldMkLst>
          <pc:docMk/>
          <pc:sldMk cId="1436887071" sldId="259"/>
        </pc:sldMkLst>
        <pc:spChg chg="mod">
          <ac:chgData name="Taylor Whitton" userId="7932d760-c6fa-4671-8d32-a877538ed174" providerId="ADAL" clId="{DDF722BC-D490-4045-8CCB-5F1610E06B8B}" dt="2021-06-09T22:44:31" v="8167" actId="1076"/>
          <ac:spMkLst>
            <pc:docMk/>
            <pc:sldMk cId="1436887071" sldId="259"/>
            <ac:spMk id="2" creationId="{16779591-7E75-4893-A289-D3C99948AD33}"/>
          </ac:spMkLst>
        </pc:spChg>
      </pc:sldChg>
      <pc:sldChg chg="addSp delSp modSp mod setBg">
        <pc:chgData name="Taylor Whitton" userId="7932d760-c6fa-4671-8d32-a877538ed174" providerId="ADAL" clId="{DDF722BC-D490-4045-8CCB-5F1610E06B8B}" dt="2021-06-10T00:59:07.177" v="8803" actId="20577"/>
        <pc:sldMkLst>
          <pc:docMk/>
          <pc:sldMk cId="3380859012" sldId="266"/>
        </pc:sldMkLst>
        <pc:spChg chg="mod">
          <ac:chgData name="Taylor Whitton" userId="7932d760-c6fa-4671-8d32-a877538ed174" providerId="ADAL" clId="{DDF722BC-D490-4045-8CCB-5F1610E06B8B}" dt="2021-06-09T23:12:43.098" v="8178" actId="20577"/>
          <ac:spMkLst>
            <pc:docMk/>
            <pc:sldMk cId="3380859012" sldId="266"/>
            <ac:spMk id="2" creationId="{CE31FE4C-C931-4423-9127-97220D087E0E}"/>
          </ac:spMkLst>
        </pc:spChg>
        <pc:spChg chg="del mod">
          <ac:chgData name="Taylor Whitton" userId="7932d760-c6fa-4671-8d32-a877538ed174" providerId="ADAL" clId="{DDF722BC-D490-4045-8CCB-5F1610E06B8B}" dt="2021-06-09T03:10:17.236" v="8033" actId="26606"/>
          <ac:spMkLst>
            <pc:docMk/>
            <pc:sldMk cId="3380859012" sldId="266"/>
            <ac:spMk id="3" creationId="{67053125-A78D-4F25-B940-C7CD777AC81F}"/>
          </ac:spMkLst>
        </pc:spChg>
        <pc:graphicFrameChg chg="add mod">
          <ac:chgData name="Taylor Whitton" userId="7932d760-c6fa-4671-8d32-a877538ed174" providerId="ADAL" clId="{DDF722BC-D490-4045-8CCB-5F1610E06B8B}" dt="2021-06-10T00:59:07.177" v="8803" actId="20577"/>
          <ac:graphicFrameMkLst>
            <pc:docMk/>
            <pc:sldMk cId="3380859012" sldId="266"/>
            <ac:graphicFrameMk id="5" creationId="{1F5D448E-D8B5-4F68-A162-DF3070F472D5}"/>
          </ac:graphicFrameMkLst>
        </pc:graphicFrameChg>
      </pc:sldChg>
      <pc:sldChg chg="addSp delSp modSp mod setBg">
        <pc:chgData name="Taylor Whitton" userId="7932d760-c6fa-4671-8d32-a877538ed174" providerId="ADAL" clId="{DDF722BC-D490-4045-8CCB-5F1610E06B8B}" dt="2021-06-09T03:10:09.222" v="8032" actId="26606"/>
        <pc:sldMkLst>
          <pc:docMk/>
          <pc:sldMk cId="1555855030" sldId="267"/>
        </pc:sldMkLst>
        <pc:spChg chg="mod">
          <ac:chgData name="Taylor Whitton" userId="7932d760-c6fa-4671-8d32-a877538ed174" providerId="ADAL" clId="{DDF722BC-D490-4045-8CCB-5F1610E06B8B}" dt="2021-06-09T03:10:09.222" v="8032" actId="26606"/>
          <ac:spMkLst>
            <pc:docMk/>
            <pc:sldMk cId="1555855030" sldId="267"/>
            <ac:spMk id="2" creationId="{269D2372-06ED-484C-8495-B3BB907B7C2D}"/>
          </ac:spMkLst>
        </pc:spChg>
        <pc:spChg chg="add del">
          <ac:chgData name="Taylor Whitton" userId="7932d760-c6fa-4671-8d32-a877538ed174" providerId="ADAL" clId="{DDF722BC-D490-4045-8CCB-5F1610E06B8B}" dt="2021-06-09T03:10:09.222" v="8032" actId="26606"/>
          <ac:spMkLst>
            <pc:docMk/>
            <pc:sldMk cId="1555855030" sldId="267"/>
            <ac:spMk id="3" creationId="{FE0DAABE-C339-4912-8854-CC0C00EDECDB}"/>
          </ac:spMkLst>
        </pc:spChg>
        <pc:spChg chg="add del">
          <ac:chgData name="Taylor Whitton" userId="7932d760-c6fa-4671-8d32-a877538ed174" providerId="ADAL" clId="{DDF722BC-D490-4045-8CCB-5F1610E06B8B}" dt="2021-06-09T03:10:09.222" v="8032" actId="26606"/>
          <ac:spMkLst>
            <pc:docMk/>
            <pc:sldMk cId="1555855030" sldId="267"/>
            <ac:spMk id="9" creationId="{4E866FF9-A729-45F0-A163-10E89E871602}"/>
          </ac:spMkLst>
        </pc:spChg>
        <pc:spChg chg="add del">
          <ac:chgData name="Taylor Whitton" userId="7932d760-c6fa-4671-8d32-a877538ed174" providerId="ADAL" clId="{DDF722BC-D490-4045-8CCB-5F1610E06B8B}" dt="2021-06-09T03:10:09.222" v="8032" actId="26606"/>
          <ac:spMkLst>
            <pc:docMk/>
            <pc:sldMk cId="1555855030" sldId="267"/>
            <ac:spMk id="11" creationId="{A804366F-2366-4688-98E7-B101C7BC6146}"/>
          </ac:spMkLst>
        </pc:spChg>
        <pc:graphicFrameChg chg="add del">
          <ac:chgData name="Taylor Whitton" userId="7932d760-c6fa-4671-8d32-a877538ed174" providerId="ADAL" clId="{DDF722BC-D490-4045-8CCB-5F1610E06B8B}" dt="2021-06-09T03:10:09.222" v="8032" actId="26606"/>
          <ac:graphicFrameMkLst>
            <pc:docMk/>
            <pc:sldMk cId="1555855030" sldId="267"/>
            <ac:graphicFrameMk id="5" creationId="{8C58A5DA-AD21-41CB-8E73-39300F4AEAEC}"/>
          </ac:graphicFrameMkLst>
        </pc:graphicFrameChg>
      </pc:sldChg>
      <pc:sldChg chg="new">
        <pc:chgData name="Taylor Whitton" userId="7932d760-c6fa-4671-8d32-a877538ed174" providerId="ADAL" clId="{DDF722BC-D490-4045-8CCB-5F1610E06B8B}" dt="2021-06-08T20:26:11.965" v="0" actId="680"/>
        <pc:sldMkLst>
          <pc:docMk/>
          <pc:sldMk cId="1115661855" sldId="275"/>
        </pc:sldMkLst>
      </pc:sldChg>
      <pc:sldChg chg="addSp delSp modSp new mod">
        <pc:chgData name="Taylor Whitton" userId="7932d760-c6fa-4671-8d32-a877538ed174" providerId="ADAL" clId="{DDF722BC-D490-4045-8CCB-5F1610E06B8B}" dt="2021-06-09T02:37:13.232" v="4564" actId="207"/>
        <pc:sldMkLst>
          <pc:docMk/>
          <pc:sldMk cId="1317406282" sldId="276"/>
        </pc:sldMkLst>
        <pc:spChg chg="mod">
          <ac:chgData name="Taylor Whitton" userId="7932d760-c6fa-4671-8d32-a877538ed174" providerId="ADAL" clId="{DDF722BC-D490-4045-8CCB-5F1610E06B8B}" dt="2021-06-09T02:31:57.935" v="3653" actId="1076"/>
          <ac:spMkLst>
            <pc:docMk/>
            <pc:sldMk cId="1317406282" sldId="276"/>
            <ac:spMk id="2" creationId="{11C6E218-8A69-46AB-9BC2-00657FDBBBF7}"/>
          </ac:spMkLst>
        </pc:spChg>
        <pc:spChg chg="del">
          <ac:chgData name="Taylor Whitton" userId="7932d760-c6fa-4671-8d32-a877538ed174" providerId="ADAL" clId="{DDF722BC-D490-4045-8CCB-5F1610E06B8B}" dt="2021-06-09T02:21:19.654" v="2669" actId="3680"/>
          <ac:spMkLst>
            <pc:docMk/>
            <pc:sldMk cId="1317406282" sldId="276"/>
            <ac:spMk id="3" creationId="{7A906335-0EED-498E-9008-55A22967FFED}"/>
          </ac:spMkLst>
        </pc:spChg>
        <pc:spChg chg="add del mod">
          <ac:chgData name="Taylor Whitton" userId="7932d760-c6fa-4671-8d32-a877538ed174" providerId="ADAL" clId="{DDF722BC-D490-4045-8CCB-5F1610E06B8B}" dt="2021-06-09T02:25:44.082" v="2754" actId="3680"/>
          <ac:spMkLst>
            <pc:docMk/>
            <pc:sldMk cId="1317406282" sldId="276"/>
            <ac:spMk id="6" creationId="{4502542F-743E-4F5F-9316-F5B09FCB6167}"/>
          </ac:spMkLst>
        </pc:spChg>
        <pc:spChg chg="add mod">
          <ac:chgData name="Taylor Whitton" userId="7932d760-c6fa-4671-8d32-a877538ed174" providerId="ADAL" clId="{DDF722BC-D490-4045-8CCB-5F1610E06B8B}" dt="2021-06-09T02:36:51.047" v="4530" actId="1076"/>
          <ac:spMkLst>
            <pc:docMk/>
            <pc:sldMk cId="1317406282" sldId="276"/>
            <ac:spMk id="9" creationId="{E82E05E4-C694-49E9-8514-204F122A0ACD}"/>
          </ac:spMkLst>
        </pc:spChg>
        <pc:spChg chg="add mod">
          <ac:chgData name="Taylor Whitton" userId="7932d760-c6fa-4671-8d32-a877538ed174" providerId="ADAL" clId="{DDF722BC-D490-4045-8CCB-5F1610E06B8B}" dt="2021-06-09T02:37:00.812" v="4563" actId="20577"/>
          <ac:spMkLst>
            <pc:docMk/>
            <pc:sldMk cId="1317406282" sldId="276"/>
            <ac:spMk id="10" creationId="{1A4844B7-A230-4091-8A45-5724E4C0A440}"/>
          </ac:spMkLst>
        </pc:spChg>
        <pc:graphicFrameChg chg="add del mod ord modGraphic">
          <ac:chgData name="Taylor Whitton" userId="7932d760-c6fa-4671-8d32-a877538ed174" providerId="ADAL" clId="{DDF722BC-D490-4045-8CCB-5F1610E06B8B}" dt="2021-06-09T02:25:38.194" v="2753" actId="21"/>
          <ac:graphicFrameMkLst>
            <pc:docMk/>
            <pc:sldMk cId="1317406282" sldId="276"/>
            <ac:graphicFrameMk id="4" creationId="{CE236741-40E9-4EDE-B80E-2CEA8669FCF3}"/>
          </ac:graphicFrameMkLst>
        </pc:graphicFrameChg>
        <pc:graphicFrameChg chg="add mod ord modGraphic">
          <ac:chgData name="Taylor Whitton" userId="7932d760-c6fa-4671-8d32-a877538ed174" providerId="ADAL" clId="{DDF722BC-D490-4045-8CCB-5F1610E06B8B}" dt="2021-06-09T02:31:52.607" v="3652" actId="1076"/>
          <ac:graphicFrameMkLst>
            <pc:docMk/>
            <pc:sldMk cId="1317406282" sldId="276"/>
            <ac:graphicFrameMk id="7" creationId="{70B9FA3D-B826-413A-86DD-E28688241AB7}"/>
          </ac:graphicFrameMkLst>
        </pc:graphicFrameChg>
        <pc:graphicFrameChg chg="add mod modGraphic">
          <ac:chgData name="Taylor Whitton" userId="7932d760-c6fa-4671-8d32-a877538ed174" providerId="ADAL" clId="{DDF722BC-D490-4045-8CCB-5F1610E06B8B}" dt="2021-06-09T02:37:13.232" v="4564" actId="207"/>
          <ac:graphicFrameMkLst>
            <pc:docMk/>
            <pc:sldMk cId="1317406282" sldId="276"/>
            <ac:graphicFrameMk id="8" creationId="{C4BF8C7C-3E56-4416-A82E-8FA7CF049193}"/>
          </ac:graphicFrameMkLst>
        </pc:graphicFrameChg>
      </pc:sldChg>
      <pc:sldChg chg="addSp delSp modSp new mod setBg">
        <pc:chgData name="Taylor Whitton" userId="7932d760-c6fa-4671-8d32-a877538ed174" providerId="ADAL" clId="{DDF722BC-D490-4045-8CCB-5F1610E06B8B}" dt="2021-06-09T03:12:47.376" v="8105" actId="20577"/>
        <pc:sldMkLst>
          <pc:docMk/>
          <pc:sldMk cId="1500963072" sldId="277"/>
        </pc:sldMkLst>
        <pc:spChg chg="mod">
          <ac:chgData name="Taylor Whitton" userId="7932d760-c6fa-4671-8d32-a877538ed174" providerId="ADAL" clId="{DDF722BC-D490-4045-8CCB-5F1610E06B8B}" dt="2021-06-09T03:09:01.119" v="8030" actId="26606"/>
          <ac:spMkLst>
            <pc:docMk/>
            <pc:sldMk cId="1500963072" sldId="277"/>
            <ac:spMk id="2" creationId="{A8618898-844C-4A3A-A77E-3252CE2ABD2B}"/>
          </ac:spMkLst>
        </pc:spChg>
        <pc:spChg chg="mod ord">
          <ac:chgData name="Taylor Whitton" userId="7932d760-c6fa-4671-8d32-a877538ed174" providerId="ADAL" clId="{DDF722BC-D490-4045-8CCB-5F1610E06B8B}" dt="2021-06-09T03:12:47.376" v="8105" actId="20577"/>
          <ac:spMkLst>
            <pc:docMk/>
            <pc:sldMk cId="1500963072" sldId="277"/>
            <ac:spMk id="3" creationId="{A40C469A-9D0A-4F38-A048-C2B07CCD977E}"/>
          </ac:spMkLst>
        </pc:spChg>
        <pc:spChg chg="add del">
          <ac:chgData name="Taylor Whitton" userId="7932d760-c6fa-4671-8d32-a877538ed174" providerId="ADAL" clId="{DDF722BC-D490-4045-8CCB-5F1610E06B8B}" dt="2021-06-09T03:09:01.116" v="8029" actId="26606"/>
          <ac:spMkLst>
            <pc:docMk/>
            <pc:sldMk cId="1500963072" sldId="277"/>
            <ac:spMk id="10" creationId="{56533F40-045E-4E3D-9243-864CD4E58669}"/>
          </ac:spMkLst>
        </pc:spChg>
        <pc:spChg chg="add del">
          <ac:chgData name="Taylor Whitton" userId="7932d760-c6fa-4671-8d32-a877538ed174" providerId="ADAL" clId="{DDF722BC-D490-4045-8CCB-5F1610E06B8B}" dt="2021-06-09T03:09:01.116" v="8029" actId="26606"/>
          <ac:spMkLst>
            <pc:docMk/>
            <pc:sldMk cId="1500963072" sldId="277"/>
            <ac:spMk id="12" creationId="{30402EC6-D845-41B3-BEBE-CB34D9BFEA60}"/>
          </ac:spMkLst>
        </pc:spChg>
        <pc:spChg chg="add">
          <ac:chgData name="Taylor Whitton" userId="7932d760-c6fa-4671-8d32-a877538ed174" providerId="ADAL" clId="{DDF722BC-D490-4045-8CCB-5F1610E06B8B}" dt="2021-06-09T03:09:01.119" v="8030" actId="26606"/>
          <ac:spMkLst>
            <pc:docMk/>
            <pc:sldMk cId="1500963072" sldId="277"/>
            <ac:spMk id="14" creationId="{879398A9-0D0D-4901-BDDF-B3D93CECA7B9}"/>
          </ac:spMkLst>
        </pc:spChg>
        <pc:spChg chg="add">
          <ac:chgData name="Taylor Whitton" userId="7932d760-c6fa-4671-8d32-a877538ed174" providerId="ADAL" clId="{DDF722BC-D490-4045-8CCB-5F1610E06B8B}" dt="2021-06-09T03:09:01.119" v="8030" actId="26606"/>
          <ac:spMkLst>
            <pc:docMk/>
            <pc:sldMk cId="1500963072" sldId="277"/>
            <ac:spMk id="15" creationId="{011FEC3B-E514-4E21-B2CB-7903A73569E2}"/>
          </ac:spMkLst>
        </pc:spChg>
        <pc:picChg chg="add mod">
          <ac:chgData name="Taylor Whitton" userId="7932d760-c6fa-4671-8d32-a877538ed174" providerId="ADAL" clId="{DDF722BC-D490-4045-8CCB-5F1610E06B8B}" dt="2021-06-09T03:09:01.119" v="8030" actId="26606"/>
          <ac:picMkLst>
            <pc:docMk/>
            <pc:sldMk cId="1500963072" sldId="277"/>
            <ac:picMk id="5" creationId="{1212A93F-3E1F-4BAB-B643-1B575B65E54C}"/>
          </ac:picMkLst>
        </pc:picChg>
      </pc:sldChg>
      <pc:sldChg chg="addSp delSp modSp new mod setBg">
        <pc:chgData name="Taylor Whitton" userId="7932d760-c6fa-4671-8d32-a877538ed174" providerId="ADAL" clId="{DDF722BC-D490-4045-8CCB-5F1610E06B8B}" dt="2021-06-09T03:08:47.537" v="8023" actId="26606"/>
        <pc:sldMkLst>
          <pc:docMk/>
          <pc:sldMk cId="1591330448" sldId="278"/>
        </pc:sldMkLst>
        <pc:spChg chg="mod">
          <ac:chgData name="Taylor Whitton" userId="7932d760-c6fa-4671-8d32-a877538ed174" providerId="ADAL" clId="{DDF722BC-D490-4045-8CCB-5F1610E06B8B}" dt="2021-06-09T03:08:47.537" v="8023" actId="26606"/>
          <ac:spMkLst>
            <pc:docMk/>
            <pc:sldMk cId="1591330448" sldId="278"/>
            <ac:spMk id="2" creationId="{7E7ABDF5-0092-4797-B8C0-F1BB4F7C5DCE}"/>
          </ac:spMkLst>
        </pc:spChg>
        <pc:spChg chg="mod">
          <ac:chgData name="Taylor Whitton" userId="7932d760-c6fa-4671-8d32-a877538ed174" providerId="ADAL" clId="{DDF722BC-D490-4045-8CCB-5F1610E06B8B}" dt="2021-06-09T03:08:47.537" v="8023" actId="26606"/>
          <ac:spMkLst>
            <pc:docMk/>
            <pc:sldMk cId="1591330448" sldId="278"/>
            <ac:spMk id="3" creationId="{EF8121AF-D29B-40E6-8BE1-FF83D3855A6D}"/>
          </ac:spMkLst>
        </pc:spChg>
        <pc:spChg chg="add del">
          <ac:chgData name="Taylor Whitton" userId="7932d760-c6fa-4671-8d32-a877538ed174" providerId="ADAL" clId="{DDF722BC-D490-4045-8CCB-5F1610E06B8B}" dt="2021-06-09T03:08:41.366" v="8014" actId="26606"/>
          <ac:spMkLst>
            <pc:docMk/>
            <pc:sldMk cId="1591330448" sldId="278"/>
            <ac:spMk id="71" creationId="{879398A9-0D0D-4901-BDDF-B3D93CECA7B9}"/>
          </ac:spMkLst>
        </pc:spChg>
        <pc:spChg chg="add del">
          <ac:chgData name="Taylor Whitton" userId="7932d760-c6fa-4671-8d32-a877538ed174" providerId="ADAL" clId="{DDF722BC-D490-4045-8CCB-5F1610E06B8B}" dt="2021-06-09T03:08:41.366" v="8014" actId="26606"/>
          <ac:spMkLst>
            <pc:docMk/>
            <pc:sldMk cId="1591330448" sldId="278"/>
            <ac:spMk id="73" creationId="{011FEC3B-E514-4E21-B2CB-7903A73569E2}"/>
          </ac:spMkLst>
        </pc:spChg>
        <pc:spChg chg="add">
          <ac:chgData name="Taylor Whitton" userId="7932d760-c6fa-4671-8d32-a877538ed174" providerId="ADAL" clId="{DDF722BC-D490-4045-8CCB-5F1610E06B8B}" dt="2021-06-09T03:08:47.537" v="8023" actId="26606"/>
          <ac:spMkLst>
            <pc:docMk/>
            <pc:sldMk cId="1591330448" sldId="278"/>
            <ac:spMk id="75" creationId="{011FEC3B-E514-4E21-B2CB-7903A73569E2}"/>
          </ac:spMkLst>
        </pc:spChg>
        <pc:spChg chg="add">
          <ac:chgData name="Taylor Whitton" userId="7932d760-c6fa-4671-8d32-a877538ed174" providerId="ADAL" clId="{DDF722BC-D490-4045-8CCB-5F1610E06B8B}" dt="2021-06-09T03:08:47.537" v="8023" actId="26606"/>
          <ac:spMkLst>
            <pc:docMk/>
            <pc:sldMk cId="1591330448" sldId="278"/>
            <ac:spMk id="1030" creationId="{879398A9-0D0D-4901-BDDF-B3D93CECA7B9}"/>
          </ac:spMkLst>
        </pc:spChg>
        <pc:picChg chg="add del mod">
          <ac:chgData name="Taylor Whitton" userId="7932d760-c6fa-4671-8d32-a877538ed174" providerId="ADAL" clId="{DDF722BC-D490-4045-8CCB-5F1610E06B8B}" dt="2021-06-09T03:08:44.261" v="8021"/>
          <ac:picMkLst>
            <pc:docMk/>
            <pc:sldMk cId="1591330448" sldId="278"/>
            <ac:picMk id="1026" creationId="{AEB629CA-D1E5-48EA-B2B2-7FBCDDE03583}"/>
          </ac:picMkLst>
        </pc:picChg>
        <pc:picChg chg="add mod">
          <ac:chgData name="Taylor Whitton" userId="7932d760-c6fa-4671-8d32-a877538ed174" providerId="ADAL" clId="{DDF722BC-D490-4045-8CCB-5F1610E06B8B}" dt="2021-06-09T03:08:47.537" v="8023" actId="26606"/>
          <ac:picMkLst>
            <pc:docMk/>
            <pc:sldMk cId="1591330448" sldId="278"/>
            <ac:picMk id="1028" creationId="{91FA6D4B-9F65-4615-B5AC-583444F13D13}"/>
          </ac:picMkLst>
        </pc:picChg>
      </pc:sldChg>
      <pc:sldChg chg="modSp new mod">
        <pc:chgData name="Taylor Whitton" userId="7932d760-c6fa-4671-8d32-a877538ed174" providerId="ADAL" clId="{DDF722BC-D490-4045-8CCB-5F1610E06B8B}" dt="2021-06-09T02:56:04.932" v="6531" actId="20577"/>
        <pc:sldMkLst>
          <pc:docMk/>
          <pc:sldMk cId="4253095195" sldId="279"/>
        </pc:sldMkLst>
        <pc:spChg chg="mod">
          <ac:chgData name="Taylor Whitton" userId="7932d760-c6fa-4671-8d32-a877538ed174" providerId="ADAL" clId="{DDF722BC-D490-4045-8CCB-5F1610E06B8B}" dt="2021-06-09T02:53:49.532" v="5888" actId="20577"/>
          <ac:spMkLst>
            <pc:docMk/>
            <pc:sldMk cId="4253095195" sldId="279"/>
            <ac:spMk id="2" creationId="{B40F16B1-09CE-4205-8493-7EEC2CD0F66F}"/>
          </ac:spMkLst>
        </pc:spChg>
        <pc:spChg chg="mod">
          <ac:chgData name="Taylor Whitton" userId="7932d760-c6fa-4671-8d32-a877538ed174" providerId="ADAL" clId="{DDF722BC-D490-4045-8CCB-5F1610E06B8B}" dt="2021-06-09T02:56:04.932" v="6531" actId="20577"/>
          <ac:spMkLst>
            <pc:docMk/>
            <pc:sldMk cId="4253095195" sldId="279"/>
            <ac:spMk id="3" creationId="{EF929BCC-2896-4172-ABC4-58FF54430E07}"/>
          </ac:spMkLst>
        </pc:spChg>
      </pc:sldChg>
      <pc:sldChg chg="addSp delSp modSp new del mod delDesignElem chgLayout">
        <pc:chgData name="Taylor Whitton" userId="7932d760-c6fa-4671-8d32-a877538ed174" providerId="ADAL" clId="{DDF722BC-D490-4045-8CCB-5F1610E06B8B}" dt="2021-06-09T22:43:53.674" v="8166" actId="47"/>
        <pc:sldMkLst>
          <pc:docMk/>
          <pc:sldMk cId="4081263117" sldId="280"/>
        </pc:sldMkLst>
        <pc:spChg chg="mod ord">
          <ac:chgData name="Taylor Whitton" userId="7932d760-c6fa-4671-8d32-a877538ed174" providerId="ADAL" clId="{DDF722BC-D490-4045-8CCB-5F1610E06B8B}" dt="2021-06-09T22:43:02.037" v="8147" actId="26606"/>
          <ac:spMkLst>
            <pc:docMk/>
            <pc:sldMk cId="4081263117" sldId="280"/>
            <ac:spMk id="2" creationId="{40277E55-6469-419C-90B3-0DE25154DE98}"/>
          </ac:spMkLst>
        </pc:spChg>
        <pc:spChg chg="mod ord">
          <ac:chgData name="Taylor Whitton" userId="7932d760-c6fa-4671-8d32-a877538ed174" providerId="ADAL" clId="{DDF722BC-D490-4045-8CCB-5F1610E06B8B}" dt="2021-06-09T22:43:02.037" v="8147" actId="26606"/>
          <ac:spMkLst>
            <pc:docMk/>
            <pc:sldMk cId="4081263117" sldId="280"/>
            <ac:spMk id="3" creationId="{BAC1B3CE-FAB0-466D-B9F1-19EF463473D6}"/>
          </ac:spMkLst>
        </pc:spChg>
        <pc:spChg chg="add del">
          <ac:chgData name="Taylor Whitton" userId="7932d760-c6fa-4671-8d32-a877538ed174" providerId="ADAL" clId="{DDF722BC-D490-4045-8CCB-5F1610E06B8B}" dt="2021-06-09T22:43:02.037" v="8147" actId="26606"/>
          <ac:spMkLst>
            <pc:docMk/>
            <pc:sldMk cId="4081263117" sldId="280"/>
            <ac:spMk id="5" creationId="{C33976D1-3430-450C-A978-87A9A6E8E71F}"/>
          </ac:spMkLst>
        </pc:spChg>
        <pc:spChg chg="add del">
          <ac:chgData name="Taylor Whitton" userId="7932d760-c6fa-4671-8d32-a877538ed174" providerId="ADAL" clId="{DDF722BC-D490-4045-8CCB-5F1610E06B8B}" dt="2021-06-09T22:43:02.037" v="8147" actId="26606"/>
          <ac:spMkLst>
            <pc:docMk/>
            <pc:sldMk cId="4081263117" sldId="280"/>
            <ac:spMk id="6" creationId="{7D6AAC78-7D86-415A-ADC1-2B474807960C}"/>
          </ac:spMkLst>
        </pc:spChg>
        <pc:spChg chg="add del">
          <ac:chgData name="Taylor Whitton" userId="7932d760-c6fa-4671-8d32-a877538ed174" providerId="ADAL" clId="{DDF722BC-D490-4045-8CCB-5F1610E06B8B}" dt="2021-06-09T22:43:02.037" v="8147" actId="26606"/>
          <ac:spMkLst>
            <pc:docMk/>
            <pc:sldMk cId="4081263117" sldId="280"/>
            <ac:spMk id="7" creationId="{F2A658D9-F185-44F1-BA33-D50320D1D078}"/>
          </ac:spMkLst>
        </pc:spChg>
        <pc:spChg chg="del">
          <ac:chgData name="Taylor Whitton" userId="7932d760-c6fa-4671-8d32-a877538ed174" providerId="ADAL" clId="{DDF722BC-D490-4045-8CCB-5F1610E06B8B}" dt="2021-06-09T22:42:38.175" v="8143" actId="700"/>
          <ac:spMkLst>
            <pc:docMk/>
            <pc:sldMk cId="4081263117" sldId="280"/>
            <ac:spMk id="8" creationId="{2AEFFFF2-9EB4-4B6C-B9F8-2BA3EF89A21C}"/>
          </ac:spMkLst>
        </pc:spChg>
        <pc:spChg chg="del">
          <ac:chgData name="Taylor Whitton" userId="7932d760-c6fa-4671-8d32-a877538ed174" providerId="ADAL" clId="{DDF722BC-D490-4045-8CCB-5F1610E06B8B}" dt="2021-06-09T22:42:38.175" v="8143" actId="700"/>
          <ac:spMkLst>
            <pc:docMk/>
            <pc:sldMk cId="4081263117" sldId="280"/>
            <ac:spMk id="10" creationId="{0D65299F-028F-4AFC-B46A-8DB33E20FE4A}"/>
          </ac:spMkLst>
        </pc:spChg>
        <pc:spChg chg="del">
          <ac:chgData name="Taylor Whitton" userId="7932d760-c6fa-4671-8d32-a877538ed174" providerId="ADAL" clId="{DDF722BC-D490-4045-8CCB-5F1610E06B8B}" dt="2021-06-09T22:42:38.175" v="8143" actId="700"/>
          <ac:spMkLst>
            <pc:docMk/>
            <pc:sldMk cId="4081263117" sldId="280"/>
            <ac:spMk id="12" creationId="{BAC87F6E-526A-49B5-995D-42DB656594C9}"/>
          </ac:spMkLst>
        </pc:spChg>
      </pc:sldChg>
      <pc:sldChg chg="modSp new mod">
        <pc:chgData name="Taylor Whitton" userId="7932d760-c6fa-4671-8d32-a877538ed174" providerId="ADAL" clId="{DDF722BC-D490-4045-8CCB-5F1610E06B8B}" dt="2021-06-09T03:02:20.452" v="7992" actId="20577"/>
        <pc:sldMkLst>
          <pc:docMk/>
          <pc:sldMk cId="3186070987" sldId="281"/>
        </pc:sldMkLst>
        <pc:spChg chg="mod">
          <ac:chgData name="Taylor Whitton" userId="7932d760-c6fa-4671-8d32-a877538ed174" providerId="ADAL" clId="{DDF722BC-D490-4045-8CCB-5F1610E06B8B}" dt="2021-06-09T03:00:48.161" v="7499" actId="20577"/>
          <ac:spMkLst>
            <pc:docMk/>
            <pc:sldMk cId="3186070987" sldId="281"/>
            <ac:spMk id="2" creationId="{387F434C-7211-4C1A-9866-9322005368AF}"/>
          </ac:spMkLst>
        </pc:spChg>
        <pc:spChg chg="mod">
          <ac:chgData name="Taylor Whitton" userId="7932d760-c6fa-4671-8d32-a877538ed174" providerId="ADAL" clId="{DDF722BC-D490-4045-8CCB-5F1610E06B8B}" dt="2021-06-09T03:02:20.452" v="7992" actId="20577"/>
          <ac:spMkLst>
            <pc:docMk/>
            <pc:sldMk cId="3186070987" sldId="281"/>
            <ac:spMk id="3" creationId="{2A483659-0424-4772-9D7E-C9B49D5D2089}"/>
          </ac:spMkLst>
        </pc:spChg>
      </pc:sldChg>
      <pc:sldChg chg="addSp delSp modSp new mod">
        <pc:chgData name="Taylor Whitton" userId="7932d760-c6fa-4671-8d32-a877538ed174" providerId="ADAL" clId="{DDF722BC-D490-4045-8CCB-5F1610E06B8B}" dt="2021-06-09T22:43:48.249" v="8165" actId="27636"/>
        <pc:sldMkLst>
          <pc:docMk/>
          <pc:sldMk cId="4248502721" sldId="286"/>
        </pc:sldMkLst>
        <pc:spChg chg="del">
          <ac:chgData name="Taylor Whitton" userId="7932d760-c6fa-4671-8d32-a877538ed174" providerId="ADAL" clId="{DDF722BC-D490-4045-8CCB-5F1610E06B8B}" dt="2021-06-09T22:43:17.243" v="8149"/>
          <ac:spMkLst>
            <pc:docMk/>
            <pc:sldMk cId="4248502721" sldId="286"/>
            <ac:spMk id="2" creationId="{96CFA012-0D0B-4D8A-8800-24AEB2507992}"/>
          </ac:spMkLst>
        </pc:spChg>
        <pc:spChg chg="mod">
          <ac:chgData name="Taylor Whitton" userId="7932d760-c6fa-4671-8d32-a877538ed174" providerId="ADAL" clId="{DDF722BC-D490-4045-8CCB-5F1610E06B8B}" dt="2021-06-09T22:43:48.249" v="8165" actId="27636"/>
          <ac:spMkLst>
            <pc:docMk/>
            <pc:sldMk cId="4248502721" sldId="286"/>
            <ac:spMk id="3" creationId="{4AD93777-2F5B-4CF9-9C56-CBA4E7DD259B}"/>
          </ac:spMkLst>
        </pc:spChg>
        <pc:spChg chg="add mod">
          <ac:chgData name="Taylor Whitton" userId="7932d760-c6fa-4671-8d32-a877538ed174" providerId="ADAL" clId="{DDF722BC-D490-4045-8CCB-5F1610E06B8B}" dt="2021-06-09T22:43:42.687" v="8163" actId="20577"/>
          <ac:spMkLst>
            <pc:docMk/>
            <pc:sldMk cId="4248502721" sldId="286"/>
            <ac:spMk id="4" creationId="{53BE44A0-0485-4265-B1F6-3C3C685FF48D}"/>
          </ac:spMkLst>
        </pc:spChg>
      </pc:sldChg>
    </pc:docChg>
  </pc:docChgLst>
  <pc:docChgLst>
    <pc:chgData name="John Haynes" userId="S::johnscar6@knights.ucf.edu::06ca758c-f836-4077-8b3b-1c33791f3583" providerId="AD" clId="Web-{A22F21B9-342D-2451-B595-48848049CAEE}"/>
    <pc:docChg chg="modSld">
      <pc:chgData name="John Haynes" userId="S::johnscar6@knights.ucf.edu::06ca758c-f836-4077-8b3b-1c33791f3583" providerId="AD" clId="Web-{A22F21B9-342D-2451-B595-48848049CAEE}" dt="2021-05-29T12:42:46.163" v="19"/>
      <pc:docMkLst>
        <pc:docMk/>
      </pc:docMkLst>
      <pc:sldChg chg="addSp delSp modSp">
        <pc:chgData name="John Haynes" userId="S::johnscar6@knights.ucf.edu::06ca758c-f836-4077-8b3b-1c33791f3583" providerId="AD" clId="Web-{A22F21B9-342D-2451-B595-48848049CAEE}" dt="2021-05-29T12:42:46.163" v="19"/>
        <pc:sldMkLst>
          <pc:docMk/>
          <pc:sldMk cId="1073220278" sldId="264"/>
        </pc:sldMkLst>
        <pc:spChg chg="mod">
          <ac:chgData name="John Haynes" userId="S::johnscar6@knights.ucf.edu::06ca758c-f836-4077-8b3b-1c33791f3583" providerId="AD" clId="Web-{A22F21B9-342D-2451-B595-48848049CAEE}" dt="2021-05-28T19:35:56.355" v="3" actId="1076"/>
          <ac:spMkLst>
            <pc:docMk/>
            <pc:sldMk cId="1073220278" sldId="264"/>
            <ac:spMk id="2" creationId="{0E49A0B3-EF0F-42CB-96A3-E4DB9E169563}"/>
          </ac:spMkLst>
        </pc:spChg>
        <pc:spChg chg="del mod">
          <ac:chgData name="John Haynes" userId="S::johnscar6@knights.ucf.edu::06ca758c-f836-4077-8b3b-1c33791f3583" providerId="AD" clId="Web-{A22F21B9-342D-2451-B595-48848049CAEE}" dt="2021-05-28T19:35:39.199" v="1"/>
          <ac:spMkLst>
            <pc:docMk/>
            <pc:sldMk cId="1073220278" sldId="264"/>
            <ac:spMk id="3" creationId="{6811D39E-768E-4936-9F5E-129B6B81084B}"/>
          </ac:spMkLst>
        </pc:spChg>
        <pc:graphicFrameChg chg="add mod ord modGraphic">
          <ac:chgData name="John Haynes" userId="S::johnscar6@knights.ucf.edu::06ca758c-f836-4077-8b3b-1c33791f3583" providerId="AD" clId="Web-{A22F21B9-342D-2451-B595-48848049CAEE}" dt="2021-05-29T12:42:46.163" v="19"/>
          <ac:graphicFrameMkLst>
            <pc:docMk/>
            <pc:sldMk cId="1073220278" sldId="264"/>
            <ac:graphicFrameMk id="5" creationId="{7A415513-F7B4-4B01-BA83-809711B70D43}"/>
          </ac:graphicFrameMkLst>
        </pc:graphicFrameChg>
      </pc:sldChg>
    </pc:docChg>
  </pc:docChgLst>
  <pc:docChgLst>
    <pc:chgData name="John Haynes" userId="S::johnscar6@knights.ucf.edu::06ca758c-f836-4077-8b3b-1c33791f3583" providerId="AD" clId="Web-{579C294B-8A7B-4FBD-5EF8-F608FB73E73E}"/>
    <pc:docChg chg="addSld modSld">
      <pc:chgData name="John Haynes" userId="S::johnscar6@knights.ucf.edu::06ca758c-f836-4077-8b3b-1c33791f3583" providerId="AD" clId="Web-{579C294B-8A7B-4FBD-5EF8-F608FB73E73E}" dt="2021-06-04T17:24:14.751" v="387" actId="20577"/>
      <pc:docMkLst>
        <pc:docMk/>
      </pc:docMkLst>
      <pc:sldChg chg="addSp delSp modSp new">
        <pc:chgData name="John Haynes" userId="S::johnscar6@knights.ucf.edu::06ca758c-f836-4077-8b3b-1c33791f3583" providerId="AD" clId="Web-{579C294B-8A7B-4FBD-5EF8-F608FB73E73E}" dt="2021-06-04T17:21:15.106" v="379"/>
        <pc:sldMkLst>
          <pc:docMk/>
          <pc:sldMk cId="3456939259" sldId="268"/>
        </pc:sldMkLst>
        <pc:spChg chg="mod">
          <ac:chgData name="John Haynes" userId="S::johnscar6@knights.ucf.edu::06ca758c-f836-4077-8b3b-1c33791f3583" providerId="AD" clId="Web-{579C294B-8A7B-4FBD-5EF8-F608FB73E73E}" dt="2021-06-04T17:15:32.084" v="290" actId="1076"/>
          <ac:spMkLst>
            <pc:docMk/>
            <pc:sldMk cId="3456939259" sldId="268"/>
            <ac:spMk id="2" creationId="{80B182A9-AFF5-4E7A-95AB-6D7D449CFD2F}"/>
          </ac:spMkLst>
        </pc:spChg>
        <pc:spChg chg="del">
          <ac:chgData name="John Haynes" userId="S::johnscar6@knights.ucf.edu::06ca758c-f836-4077-8b3b-1c33791f3583" providerId="AD" clId="Web-{579C294B-8A7B-4FBD-5EF8-F608FB73E73E}" dt="2021-06-04T17:12:36.814" v="6"/>
          <ac:spMkLst>
            <pc:docMk/>
            <pc:sldMk cId="3456939259" sldId="268"/>
            <ac:spMk id="3" creationId="{68D997AD-672B-4846-ABE0-1E8F81C8214B}"/>
          </ac:spMkLst>
        </pc:spChg>
        <pc:spChg chg="add mod">
          <ac:chgData name="John Haynes" userId="S::johnscar6@knights.ucf.edu::06ca758c-f836-4077-8b3b-1c33791f3583" providerId="AD" clId="Web-{579C294B-8A7B-4FBD-5EF8-F608FB73E73E}" dt="2021-06-04T17:15:44.162" v="293" actId="1076"/>
          <ac:spMkLst>
            <pc:docMk/>
            <pc:sldMk cId="3456939259" sldId="268"/>
            <ac:spMk id="6" creationId="{2BE4C23D-2BAC-4142-A63D-FD23BD886A79}"/>
          </ac:spMkLst>
        </pc:spChg>
        <pc:spChg chg="add mod">
          <ac:chgData name="John Haynes" userId="S::johnscar6@knights.ucf.edu::06ca758c-f836-4077-8b3b-1c33791f3583" providerId="AD" clId="Web-{579C294B-8A7B-4FBD-5EF8-F608FB73E73E}" dt="2021-06-04T17:20:07.605" v="343" actId="1076"/>
          <ac:spMkLst>
            <pc:docMk/>
            <pc:sldMk cId="3456939259" sldId="268"/>
            <ac:spMk id="9" creationId="{84D4D709-BFDF-4974-83C8-6F53309F3AB5}"/>
          </ac:spMkLst>
        </pc:spChg>
        <pc:graphicFrameChg chg="add mod ord modGraphic">
          <ac:chgData name="John Haynes" userId="S::johnscar6@knights.ucf.edu::06ca758c-f836-4077-8b3b-1c33791f3583" providerId="AD" clId="Web-{579C294B-8A7B-4FBD-5EF8-F608FB73E73E}" dt="2021-06-04T17:15:41.834" v="292" actId="1076"/>
          <ac:graphicFrameMkLst>
            <pc:docMk/>
            <pc:sldMk cId="3456939259" sldId="268"/>
            <ac:graphicFrameMk id="5" creationId="{A0D90C97-9F9F-464D-96C9-5BF4F9831041}"/>
          </ac:graphicFrameMkLst>
        </pc:graphicFrameChg>
        <pc:graphicFrameChg chg="add mod modGraphic">
          <ac:chgData name="John Haynes" userId="S::johnscar6@knights.ucf.edu::06ca758c-f836-4077-8b3b-1c33791f3583" providerId="AD" clId="Web-{579C294B-8A7B-4FBD-5EF8-F608FB73E73E}" dt="2021-06-04T17:21:15.106" v="379"/>
          <ac:graphicFrameMkLst>
            <pc:docMk/>
            <pc:sldMk cId="3456939259" sldId="268"/>
            <ac:graphicFrameMk id="8" creationId="{F11FD1DD-31E6-43F8-AD41-CF8CD0D01976}"/>
          </ac:graphicFrameMkLst>
        </pc:graphicFrameChg>
      </pc:sldChg>
      <pc:sldChg chg="modSp new">
        <pc:chgData name="John Haynes" userId="S::johnscar6@knights.ucf.edu::06ca758c-f836-4077-8b3b-1c33791f3583" providerId="AD" clId="Web-{579C294B-8A7B-4FBD-5EF8-F608FB73E73E}" dt="2021-06-04T17:24:14.751" v="387" actId="20577"/>
        <pc:sldMkLst>
          <pc:docMk/>
          <pc:sldMk cId="3914328350" sldId="269"/>
        </pc:sldMkLst>
        <pc:spChg chg="mod">
          <ac:chgData name="John Haynes" userId="S::johnscar6@knights.ucf.edu::06ca758c-f836-4077-8b3b-1c33791f3583" providerId="AD" clId="Web-{579C294B-8A7B-4FBD-5EF8-F608FB73E73E}" dt="2021-06-04T17:24:14.751" v="387" actId="20577"/>
          <ac:spMkLst>
            <pc:docMk/>
            <pc:sldMk cId="3914328350" sldId="269"/>
            <ac:spMk id="2" creationId="{AAB96F7E-4EAA-4A29-B006-F17A2F268C92}"/>
          </ac:spMkLst>
        </pc:spChg>
      </pc:sldChg>
    </pc:docChg>
  </pc:docChgLst>
  <pc:docChgLst>
    <pc:chgData name="Pedro Alvarez Fernandez" userId="aadedc0c-c6f3-4822-8562-0f6539f5ee9d" providerId="ADAL" clId="{2D10C0F8-0899-45BB-9CBC-8DA3D162E2D6}"/>
    <pc:docChg chg="undo custSel addSld delSld modSld sldOrd">
      <pc:chgData name="Pedro Alvarez Fernandez" userId="aadedc0c-c6f3-4822-8562-0f6539f5ee9d" providerId="ADAL" clId="{2D10C0F8-0899-45BB-9CBC-8DA3D162E2D6}" dt="2021-06-10T15:42:52.595" v="2600" actId="20577"/>
      <pc:docMkLst>
        <pc:docMk/>
      </pc:docMkLst>
      <pc:sldChg chg="modSp add del mod ord modShow">
        <pc:chgData name="Pedro Alvarez Fernandez" userId="aadedc0c-c6f3-4822-8562-0f6539f5ee9d" providerId="ADAL" clId="{2D10C0F8-0899-45BB-9CBC-8DA3D162E2D6}" dt="2021-06-10T14:18:59.584" v="2529" actId="729"/>
        <pc:sldMkLst>
          <pc:docMk/>
          <pc:sldMk cId="4286657078" sldId="257"/>
        </pc:sldMkLst>
        <pc:spChg chg="mod">
          <ac:chgData name="Pedro Alvarez Fernandez" userId="aadedc0c-c6f3-4822-8562-0f6539f5ee9d" providerId="ADAL" clId="{2D10C0F8-0899-45BB-9CBC-8DA3D162E2D6}" dt="2021-06-09T22:28:15.237" v="1276" actId="1076"/>
          <ac:spMkLst>
            <pc:docMk/>
            <pc:sldMk cId="4286657078" sldId="257"/>
            <ac:spMk id="2" creationId="{436BDB9F-F417-4309-863A-0617FB371B6E}"/>
          </ac:spMkLst>
        </pc:spChg>
      </pc:sldChg>
      <pc:sldChg chg="addSp delSp modSp mod">
        <pc:chgData name="Pedro Alvarez Fernandez" userId="aadedc0c-c6f3-4822-8562-0f6539f5ee9d" providerId="ADAL" clId="{2D10C0F8-0899-45BB-9CBC-8DA3D162E2D6}" dt="2021-06-09T21:21:42.759" v="252" actId="20577"/>
        <pc:sldMkLst>
          <pc:docMk/>
          <pc:sldMk cId="1436887071" sldId="259"/>
        </pc:sldMkLst>
        <pc:spChg chg="mod">
          <ac:chgData name="Pedro Alvarez Fernandez" userId="aadedc0c-c6f3-4822-8562-0f6539f5ee9d" providerId="ADAL" clId="{2D10C0F8-0899-45BB-9CBC-8DA3D162E2D6}" dt="2021-06-09T20:46:44.885" v="1" actId="1076"/>
          <ac:spMkLst>
            <pc:docMk/>
            <pc:sldMk cId="1436887071" sldId="259"/>
            <ac:spMk id="2" creationId="{16779591-7E75-4893-A289-D3C99948AD33}"/>
          </ac:spMkLst>
        </pc:spChg>
        <pc:spChg chg="del">
          <ac:chgData name="Pedro Alvarez Fernandez" userId="aadedc0c-c6f3-4822-8562-0f6539f5ee9d" providerId="ADAL" clId="{2D10C0F8-0899-45BB-9CBC-8DA3D162E2D6}" dt="2021-06-09T20:46:38.047" v="0" actId="478"/>
          <ac:spMkLst>
            <pc:docMk/>
            <pc:sldMk cId="1436887071" sldId="259"/>
            <ac:spMk id="3" creationId="{8308F529-FCFE-4678-8CA6-7B97A63EB2B4}"/>
          </ac:spMkLst>
        </pc:spChg>
        <pc:spChg chg="add del mod">
          <ac:chgData name="Pedro Alvarez Fernandez" userId="aadedc0c-c6f3-4822-8562-0f6539f5ee9d" providerId="ADAL" clId="{2D10C0F8-0899-45BB-9CBC-8DA3D162E2D6}" dt="2021-06-09T20:47:03.129" v="2" actId="3680"/>
          <ac:spMkLst>
            <pc:docMk/>
            <pc:sldMk cId="1436887071" sldId="259"/>
            <ac:spMk id="5" creationId="{3B2415CF-F7FF-4ED7-BF2F-2ED9BD1EB53F}"/>
          </ac:spMkLst>
        </pc:spChg>
        <pc:graphicFrameChg chg="add mod ord modGraphic">
          <ac:chgData name="Pedro Alvarez Fernandez" userId="aadedc0c-c6f3-4822-8562-0f6539f5ee9d" providerId="ADAL" clId="{2D10C0F8-0899-45BB-9CBC-8DA3D162E2D6}" dt="2021-06-09T21:21:42.759" v="252" actId="20577"/>
          <ac:graphicFrameMkLst>
            <pc:docMk/>
            <pc:sldMk cId="1436887071" sldId="259"/>
            <ac:graphicFrameMk id="6" creationId="{6AAD4602-607B-4B66-94FF-FD867B55832B}"/>
          </ac:graphicFrameMkLst>
        </pc:graphicFrameChg>
      </pc:sldChg>
      <pc:sldChg chg="addSp delSp modSp del mod">
        <pc:chgData name="Pedro Alvarez Fernandez" userId="aadedc0c-c6f3-4822-8562-0f6539f5ee9d" providerId="ADAL" clId="{2D10C0F8-0899-45BB-9CBC-8DA3D162E2D6}" dt="2021-06-09T23:25:40.624" v="1789" actId="2696"/>
        <pc:sldMkLst>
          <pc:docMk/>
          <pc:sldMk cId="1993368891" sldId="260"/>
        </pc:sldMkLst>
        <pc:spChg chg="del">
          <ac:chgData name="Pedro Alvarez Fernandez" userId="aadedc0c-c6f3-4822-8562-0f6539f5ee9d" providerId="ADAL" clId="{2D10C0F8-0899-45BB-9CBC-8DA3D162E2D6}" dt="2021-06-09T23:25:35.862" v="1788" actId="478"/>
          <ac:spMkLst>
            <pc:docMk/>
            <pc:sldMk cId="1993368891" sldId="260"/>
            <ac:spMk id="3" creationId="{4A3A2079-9039-4A3B-97E3-3D7E149C8969}"/>
          </ac:spMkLst>
        </pc:spChg>
        <pc:spChg chg="add mod">
          <ac:chgData name="Pedro Alvarez Fernandez" userId="aadedc0c-c6f3-4822-8562-0f6539f5ee9d" providerId="ADAL" clId="{2D10C0F8-0899-45BB-9CBC-8DA3D162E2D6}" dt="2021-06-09T23:25:35.862" v="1788" actId="478"/>
          <ac:spMkLst>
            <pc:docMk/>
            <pc:sldMk cId="1993368891" sldId="260"/>
            <ac:spMk id="5" creationId="{0F35474B-6B3D-46CB-A3F1-5EB19F175964}"/>
          </ac:spMkLst>
        </pc:spChg>
      </pc:sldChg>
      <pc:sldChg chg="del">
        <pc:chgData name="Pedro Alvarez Fernandez" userId="aadedc0c-c6f3-4822-8562-0f6539f5ee9d" providerId="ADAL" clId="{2D10C0F8-0899-45BB-9CBC-8DA3D162E2D6}" dt="2021-06-09T22:06:40.214" v="466" actId="2696"/>
        <pc:sldMkLst>
          <pc:docMk/>
          <pc:sldMk cId="331303008" sldId="261"/>
        </pc:sldMkLst>
      </pc:sldChg>
      <pc:sldChg chg="modSp mod">
        <pc:chgData name="Pedro Alvarez Fernandez" userId="aadedc0c-c6f3-4822-8562-0f6539f5ee9d" providerId="ADAL" clId="{2D10C0F8-0899-45BB-9CBC-8DA3D162E2D6}" dt="2021-06-09T23:59:22.216" v="2356" actId="20577"/>
        <pc:sldMkLst>
          <pc:docMk/>
          <pc:sldMk cId="1312721363" sldId="262"/>
        </pc:sldMkLst>
        <pc:spChg chg="mod">
          <ac:chgData name="Pedro Alvarez Fernandez" userId="aadedc0c-c6f3-4822-8562-0f6539f5ee9d" providerId="ADAL" clId="{2D10C0F8-0899-45BB-9CBC-8DA3D162E2D6}" dt="2021-06-09T23:20:00.316" v="1782" actId="1076"/>
          <ac:spMkLst>
            <pc:docMk/>
            <pc:sldMk cId="1312721363" sldId="262"/>
            <ac:spMk id="2" creationId="{AE16250F-5333-4669-B75C-4EC12EB69BA4}"/>
          </ac:spMkLst>
        </pc:spChg>
        <pc:spChg chg="mod">
          <ac:chgData name="Pedro Alvarez Fernandez" userId="aadedc0c-c6f3-4822-8562-0f6539f5ee9d" providerId="ADAL" clId="{2D10C0F8-0899-45BB-9CBC-8DA3D162E2D6}" dt="2021-06-09T23:59:22.216" v="2356" actId="20577"/>
          <ac:spMkLst>
            <pc:docMk/>
            <pc:sldMk cId="1312721363" sldId="262"/>
            <ac:spMk id="3" creationId="{7D13E3D6-46F0-484B-BB96-6EA9AEC02D76}"/>
          </ac:spMkLst>
        </pc:spChg>
      </pc:sldChg>
      <pc:sldChg chg="modSp mod">
        <pc:chgData name="Pedro Alvarez Fernandez" userId="aadedc0c-c6f3-4822-8562-0f6539f5ee9d" providerId="ADAL" clId="{2D10C0F8-0899-45BB-9CBC-8DA3D162E2D6}" dt="2021-06-10T15:42:52.595" v="2600" actId="20577"/>
        <pc:sldMkLst>
          <pc:docMk/>
          <pc:sldMk cId="1073220278" sldId="264"/>
        </pc:sldMkLst>
        <pc:graphicFrameChg chg="modGraphic">
          <ac:chgData name="Pedro Alvarez Fernandez" userId="aadedc0c-c6f3-4822-8562-0f6539f5ee9d" providerId="ADAL" clId="{2D10C0F8-0899-45BB-9CBC-8DA3D162E2D6}" dt="2021-06-10T15:42:52.595" v="2600" actId="20577"/>
          <ac:graphicFrameMkLst>
            <pc:docMk/>
            <pc:sldMk cId="1073220278" sldId="264"/>
            <ac:graphicFrameMk id="5" creationId="{7A415513-F7B4-4B01-BA83-809711B70D43}"/>
          </ac:graphicFrameMkLst>
        </pc:graphicFrameChg>
      </pc:sldChg>
      <pc:sldChg chg="addSp delSp modSp mod setBg">
        <pc:chgData name="Pedro Alvarez Fernandez" userId="aadedc0c-c6f3-4822-8562-0f6539f5ee9d" providerId="ADAL" clId="{2D10C0F8-0899-45BB-9CBC-8DA3D162E2D6}" dt="2021-06-10T14:12:22.676" v="2500" actId="20577"/>
        <pc:sldMkLst>
          <pc:docMk/>
          <pc:sldMk cId="382549669" sldId="265"/>
        </pc:sldMkLst>
        <pc:spChg chg="mod">
          <ac:chgData name="Pedro Alvarez Fernandez" userId="aadedc0c-c6f3-4822-8562-0f6539f5ee9d" providerId="ADAL" clId="{2D10C0F8-0899-45BB-9CBC-8DA3D162E2D6}" dt="2021-06-09T21:25:42.137" v="320" actId="1076"/>
          <ac:spMkLst>
            <pc:docMk/>
            <pc:sldMk cId="382549669" sldId="265"/>
            <ac:spMk id="2" creationId="{05542691-237B-4F5C-B7B0-34EE63531078}"/>
          </ac:spMkLst>
        </pc:spChg>
        <pc:spChg chg="del mod">
          <ac:chgData name="Pedro Alvarez Fernandez" userId="aadedc0c-c6f3-4822-8562-0f6539f5ee9d" providerId="ADAL" clId="{2D10C0F8-0899-45BB-9CBC-8DA3D162E2D6}" dt="2021-06-09T22:23:08.123" v="709" actId="3680"/>
          <ac:spMkLst>
            <pc:docMk/>
            <pc:sldMk cId="382549669" sldId="265"/>
            <ac:spMk id="3" creationId="{4DF69F80-249E-42A3-BD85-A704DAA9D401}"/>
          </ac:spMkLst>
        </pc:spChg>
        <pc:graphicFrameChg chg="add mod ord modGraphic">
          <ac:chgData name="Pedro Alvarez Fernandez" userId="aadedc0c-c6f3-4822-8562-0f6539f5ee9d" providerId="ADAL" clId="{2D10C0F8-0899-45BB-9CBC-8DA3D162E2D6}" dt="2021-06-10T14:12:22.676" v="2500" actId="20577"/>
          <ac:graphicFrameMkLst>
            <pc:docMk/>
            <pc:sldMk cId="382549669" sldId="265"/>
            <ac:graphicFrameMk id="8" creationId="{71AB981C-9D0F-4482-BDEA-F594546A8788}"/>
          </ac:graphicFrameMkLst>
        </pc:graphicFrameChg>
        <pc:picChg chg="add mod modCrop">
          <ac:chgData name="Pedro Alvarez Fernandez" userId="aadedc0c-c6f3-4822-8562-0f6539f5ee9d" providerId="ADAL" clId="{2D10C0F8-0899-45BB-9CBC-8DA3D162E2D6}" dt="2021-06-09T21:24:06.338" v="296" actId="1076"/>
          <ac:picMkLst>
            <pc:docMk/>
            <pc:sldMk cId="382549669" sldId="265"/>
            <ac:picMk id="5" creationId="{A8D22BB8-105B-46C4-9666-431F9F888E41}"/>
          </ac:picMkLst>
        </pc:picChg>
        <pc:picChg chg="add mod modCrop">
          <ac:chgData name="Pedro Alvarez Fernandez" userId="aadedc0c-c6f3-4822-8562-0f6539f5ee9d" providerId="ADAL" clId="{2D10C0F8-0899-45BB-9CBC-8DA3D162E2D6}" dt="2021-06-09T21:24:09.015" v="297" actId="1076"/>
          <ac:picMkLst>
            <pc:docMk/>
            <pc:sldMk cId="382549669" sldId="265"/>
            <ac:picMk id="7" creationId="{E3D0BE90-9D07-4D7F-B585-FD138DABE0B3}"/>
          </ac:picMkLst>
        </pc:picChg>
        <pc:picChg chg="add del mod">
          <ac:chgData name="Pedro Alvarez Fernandez" userId="aadedc0c-c6f3-4822-8562-0f6539f5ee9d" providerId="ADAL" clId="{2D10C0F8-0899-45BB-9CBC-8DA3D162E2D6}" dt="2021-06-09T22:52:36.577" v="1475" actId="21"/>
          <ac:picMkLst>
            <pc:docMk/>
            <pc:sldMk cId="382549669" sldId="265"/>
            <ac:picMk id="10" creationId="{0C83D488-EF72-4C56-BA6E-185591052AE2}"/>
          </ac:picMkLst>
        </pc:picChg>
      </pc:sldChg>
      <pc:sldChg chg="modSp mod">
        <pc:chgData name="Pedro Alvarez Fernandez" userId="aadedc0c-c6f3-4822-8562-0f6539f5ee9d" providerId="ADAL" clId="{2D10C0F8-0899-45BB-9CBC-8DA3D162E2D6}" dt="2021-06-09T23:55:22.427" v="1986" actId="20577"/>
        <pc:sldMkLst>
          <pc:docMk/>
          <pc:sldMk cId="3380859012" sldId="266"/>
        </pc:sldMkLst>
        <pc:spChg chg="mod">
          <ac:chgData name="Pedro Alvarez Fernandez" userId="aadedc0c-c6f3-4822-8562-0f6539f5ee9d" providerId="ADAL" clId="{2D10C0F8-0899-45BB-9CBC-8DA3D162E2D6}" dt="2021-06-09T23:38:47.702" v="1831" actId="1076"/>
          <ac:spMkLst>
            <pc:docMk/>
            <pc:sldMk cId="3380859012" sldId="266"/>
            <ac:spMk id="2" creationId="{CE31FE4C-C931-4423-9127-97220D087E0E}"/>
          </ac:spMkLst>
        </pc:spChg>
        <pc:graphicFrameChg chg="mod">
          <ac:chgData name="Pedro Alvarez Fernandez" userId="aadedc0c-c6f3-4822-8562-0f6539f5ee9d" providerId="ADAL" clId="{2D10C0F8-0899-45BB-9CBC-8DA3D162E2D6}" dt="2021-06-09T23:55:22.427" v="1986" actId="20577"/>
          <ac:graphicFrameMkLst>
            <pc:docMk/>
            <pc:sldMk cId="3380859012" sldId="266"/>
            <ac:graphicFrameMk id="5" creationId="{1F5D448E-D8B5-4F68-A162-DF3070F472D5}"/>
          </ac:graphicFrameMkLst>
        </pc:graphicFrameChg>
      </pc:sldChg>
      <pc:sldChg chg="modSp mod">
        <pc:chgData name="Pedro Alvarez Fernandez" userId="aadedc0c-c6f3-4822-8562-0f6539f5ee9d" providerId="ADAL" clId="{2D10C0F8-0899-45BB-9CBC-8DA3D162E2D6}" dt="2021-06-09T22:36:04.026" v="1285" actId="27636"/>
        <pc:sldMkLst>
          <pc:docMk/>
          <pc:sldMk cId="1555855030" sldId="267"/>
        </pc:sldMkLst>
        <pc:spChg chg="mod">
          <ac:chgData name="Pedro Alvarez Fernandez" userId="aadedc0c-c6f3-4822-8562-0f6539f5ee9d" providerId="ADAL" clId="{2D10C0F8-0899-45BB-9CBC-8DA3D162E2D6}" dt="2021-06-09T22:36:04.026" v="1285" actId="27636"/>
          <ac:spMkLst>
            <pc:docMk/>
            <pc:sldMk cId="1555855030" sldId="267"/>
            <ac:spMk id="3" creationId="{FE0DAABE-C339-4912-8854-CC0C00EDECDB}"/>
          </ac:spMkLst>
        </pc:spChg>
      </pc:sldChg>
      <pc:sldChg chg="modSp mod">
        <pc:chgData name="Pedro Alvarez Fernandez" userId="aadedc0c-c6f3-4822-8562-0f6539f5ee9d" providerId="ADAL" clId="{2D10C0F8-0899-45BB-9CBC-8DA3D162E2D6}" dt="2021-06-09T23:07:27.934" v="1781" actId="1076"/>
        <pc:sldMkLst>
          <pc:docMk/>
          <pc:sldMk cId="3914328350" sldId="269"/>
        </pc:sldMkLst>
        <pc:spChg chg="mod">
          <ac:chgData name="Pedro Alvarez Fernandez" userId="aadedc0c-c6f3-4822-8562-0f6539f5ee9d" providerId="ADAL" clId="{2D10C0F8-0899-45BB-9CBC-8DA3D162E2D6}" dt="2021-06-09T23:07:27.934" v="1781" actId="1076"/>
          <ac:spMkLst>
            <pc:docMk/>
            <pc:sldMk cId="3914328350" sldId="269"/>
            <ac:spMk id="2" creationId="{AAB96F7E-4EAA-4A29-B006-F17A2F268C92}"/>
          </ac:spMkLst>
        </pc:spChg>
      </pc:sldChg>
      <pc:sldChg chg="modSp mod ord">
        <pc:chgData name="Pedro Alvarez Fernandez" userId="aadedc0c-c6f3-4822-8562-0f6539f5ee9d" providerId="ADAL" clId="{2D10C0F8-0899-45BB-9CBC-8DA3D162E2D6}" dt="2021-06-09T21:27:33.336" v="365"/>
        <pc:sldMkLst>
          <pc:docMk/>
          <pc:sldMk cId="1580954932" sldId="270"/>
        </pc:sldMkLst>
        <pc:graphicFrameChg chg="modGraphic">
          <ac:chgData name="Pedro Alvarez Fernandez" userId="aadedc0c-c6f3-4822-8562-0f6539f5ee9d" providerId="ADAL" clId="{2D10C0F8-0899-45BB-9CBC-8DA3D162E2D6}" dt="2021-06-09T21:09:35.148" v="206" actId="207"/>
          <ac:graphicFrameMkLst>
            <pc:docMk/>
            <pc:sldMk cId="1580954932" sldId="270"/>
            <ac:graphicFrameMk id="3" creationId="{64E88FFF-E72C-4B0E-AA44-470190C1C7A8}"/>
          </ac:graphicFrameMkLst>
        </pc:graphicFrameChg>
      </pc:sldChg>
      <pc:sldChg chg="addSp modSp mod">
        <pc:chgData name="Pedro Alvarez Fernandez" userId="aadedc0c-c6f3-4822-8562-0f6539f5ee9d" providerId="ADAL" clId="{2D10C0F8-0899-45BB-9CBC-8DA3D162E2D6}" dt="2021-06-09T21:21:15.963" v="223" actId="1076"/>
        <pc:sldMkLst>
          <pc:docMk/>
          <pc:sldMk cId="3866371623" sldId="271"/>
        </pc:sldMkLst>
        <pc:picChg chg="add mod">
          <ac:chgData name="Pedro Alvarez Fernandez" userId="aadedc0c-c6f3-4822-8562-0f6539f5ee9d" providerId="ADAL" clId="{2D10C0F8-0899-45BB-9CBC-8DA3D162E2D6}" dt="2021-06-09T21:20:00.031" v="222" actId="1076"/>
          <ac:picMkLst>
            <pc:docMk/>
            <pc:sldMk cId="3866371623" sldId="271"/>
            <ac:picMk id="4" creationId="{FD39FC24-2340-489C-9A23-E9D8BF1AE364}"/>
          </ac:picMkLst>
        </pc:picChg>
        <pc:picChg chg="mod modCrop">
          <ac:chgData name="Pedro Alvarez Fernandez" userId="aadedc0c-c6f3-4822-8562-0f6539f5ee9d" providerId="ADAL" clId="{2D10C0F8-0899-45BB-9CBC-8DA3D162E2D6}" dt="2021-06-09T21:21:15.963" v="223" actId="1076"/>
          <ac:picMkLst>
            <pc:docMk/>
            <pc:sldMk cId="3866371623" sldId="271"/>
            <ac:picMk id="6" creationId="{43DCBEEC-5927-4E3F-9A6A-670AAA482AF4}"/>
          </ac:picMkLst>
        </pc:picChg>
      </pc:sldChg>
      <pc:sldChg chg="addSp delSp modSp mod">
        <pc:chgData name="Pedro Alvarez Fernandez" userId="aadedc0c-c6f3-4822-8562-0f6539f5ee9d" providerId="ADAL" clId="{2D10C0F8-0899-45BB-9CBC-8DA3D162E2D6}" dt="2021-06-09T22:44:14.753" v="1396" actId="1076"/>
        <pc:sldMkLst>
          <pc:docMk/>
          <pc:sldMk cId="3548310991" sldId="272"/>
        </pc:sldMkLst>
        <pc:picChg chg="del">
          <ac:chgData name="Pedro Alvarez Fernandez" userId="aadedc0c-c6f3-4822-8562-0f6539f5ee9d" providerId="ADAL" clId="{2D10C0F8-0899-45BB-9CBC-8DA3D162E2D6}" dt="2021-06-09T22:44:12.603" v="1395" actId="478"/>
          <ac:picMkLst>
            <pc:docMk/>
            <pc:sldMk cId="3548310991" sldId="272"/>
            <ac:picMk id="4" creationId="{FFD3B45C-8D65-4B6D-BA8C-B3A627822B56}"/>
          </ac:picMkLst>
        </pc:picChg>
        <pc:picChg chg="add mod">
          <ac:chgData name="Pedro Alvarez Fernandez" userId="aadedc0c-c6f3-4822-8562-0f6539f5ee9d" providerId="ADAL" clId="{2D10C0F8-0899-45BB-9CBC-8DA3D162E2D6}" dt="2021-06-09T22:44:14.753" v="1396" actId="1076"/>
          <ac:picMkLst>
            <pc:docMk/>
            <pc:sldMk cId="3548310991" sldId="272"/>
            <ac:picMk id="5" creationId="{2D4EB8F8-7BDA-4F43-9F93-6BB7B236C301}"/>
          </ac:picMkLst>
        </pc:picChg>
      </pc:sldChg>
      <pc:sldChg chg="addSp modSp mod ord">
        <pc:chgData name="Pedro Alvarez Fernandez" userId="aadedc0c-c6f3-4822-8562-0f6539f5ee9d" providerId="ADAL" clId="{2D10C0F8-0899-45BB-9CBC-8DA3D162E2D6}" dt="2021-06-09T22:38:47.905" v="1293"/>
        <pc:sldMkLst>
          <pc:docMk/>
          <pc:sldMk cId="4215048257" sldId="273"/>
        </pc:sldMkLst>
        <pc:spChg chg="add mod">
          <ac:chgData name="Pedro Alvarez Fernandez" userId="aadedc0c-c6f3-4822-8562-0f6539f5ee9d" providerId="ADAL" clId="{2D10C0F8-0899-45BB-9CBC-8DA3D162E2D6}" dt="2021-06-09T22:03:54.774" v="463" actId="1076"/>
          <ac:spMkLst>
            <pc:docMk/>
            <pc:sldMk cId="4215048257" sldId="273"/>
            <ac:spMk id="3" creationId="{9FED48F3-C610-40F1-8372-6B12CB2F6A6A}"/>
          </ac:spMkLst>
        </pc:spChg>
        <pc:grpChg chg="add mod">
          <ac:chgData name="Pedro Alvarez Fernandez" userId="aadedc0c-c6f3-4822-8562-0f6539f5ee9d" providerId="ADAL" clId="{2D10C0F8-0899-45BB-9CBC-8DA3D162E2D6}" dt="2021-06-09T22:06:31.399" v="465" actId="1076"/>
          <ac:grpSpMkLst>
            <pc:docMk/>
            <pc:sldMk cId="4215048257" sldId="273"/>
            <ac:grpSpMk id="4" creationId="{F9BC6B1C-A9C6-45C1-AFA8-A94EC66E0F67}"/>
          </ac:grpSpMkLst>
        </pc:grpChg>
        <pc:picChg chg="mod">
          <ac:chgData name="Pedro Alvarez Fernandez" userId="aadedc0c-c6f3-4822-8562-0f6539f5ee9d" providerId="ADAL" clId="{2D10C0F8-0899-45BB-9CBC-8DA3D162E2D6}" dt="2021-06-09T21:23:37.524" v="295" actId="164"/>
          <ac:picMkLst>
            <pc:docMk/>
            <pc:sldMk cId="4215048257" sldId="273"/>
            <ac:picMk id="5" creationId="{4D11C750-3D84-47F2-96DA-50774793291D}"/>
          </ac:picMkLst>
        </pc:picChg>
      </pc:sldChg>
      <pc:sldChg chg="addSp modSp mod">
        <pc:chgData name="Pedro Alvarez Fernandez" userId="aadedc0c-c6f3-4822-8562-0f6539f5ee9d" providerId="ADAL" clId="{2D10C0F8-0899-45BB-9CBC-8DA3D162E2D6}" dt="2021-06-09T22:44:51.600" v="1400" actId="1076"/>
        <pc:sldMkLst>
          <pc:docMk/>
          <pc:sldMk cId="2203259891" sldId="274"/>
        </pc:sldMkLst>
        <pc:picChg chg="add mod">
          <ac:chgData name="Pedro Alvarez Fernandez" userId="aadedc0c-c6f3-4822-8562-0f6539f5ee9d" providerId="ADAL" clId="{2D10C0F8-0899-45BB-9CBC-8DA3D162E2D6}" dt="2021-06-09T22:44:51.600" v="1400" actId="1076"/>
          <ac:picMkLst>
            <pc:docMk/>
            <pc:sldMk cId="2203259891" sldId="274"/>
            <ac:picMk id="5" creationId="{E1B56395-F389-4271-8ACA-BE0389A0D1AB}"/>
          </ac:picMkLst>
        </pc:picChg>
      </pc:sldChg>
      <pc:sldChg chg="del">
        <pc:chgData name="Pedro Alvarez Fernandez" userId="aadedc0c-c6f3-4822-8562-0f6539f5ee9d" providerId="ADAL" clId="{2D10C0F8-0899-45BB-9CBC-8DA3D162E2D6}" dt="2021-06-09T22:06:48.194" v="467" actId="2696"/>
        <pc:sldMkLst>
          <pc:docMk/>
          <pc:sldMk cId="1115661855" sldId="275"/>
        </pc:sldMkLst>
      </pc:sldChg>
      <pc:sldChg chg="modSp mod">
        <pc:chgData name="Pedro Alvarez Fernandez" userId="aadedc0c-c6f3-4822-8562-0f6539f5ee9d" providerId="ADAL" clId="{2D10C0F8-0899-45BB-9CBC-8DA3D162E2D6}" dt="2021-06-09T22:36:52.456" v="1291" actId="14100"/>
        <pc:sldMkLst>
          <pc:docMk/>
          <pc:sldMk cId="4081263117" sldId="280"/>
        </pc:sldMkLst>
        <pc:spChg chg="mod">
          <ac:chgData name="Pedro Alvarez Fernandez" userId="aadedc0c-c6f3-4822-8562-0f6539f5ee9d" providerId="ADAL" clId="{2D10C0F8-0899-45BB-9CBC-8DA3D162E2D6}" dt="2021-06-09T22:36:52.456" v="1291" actId="14100"/>
          <ac:spMkLst>
            <pc:docMk/>
            <pc:sldMk cId="4081263117" sldId="280"/>
            <ac:spMk id="3" creationId="{BAC1B3CE-FAB0-466D-B9F1-19EF463473D6}"/>
          </ac:spMkLst>
        </pc:spChg>
      </pc:sldChg>
      <pc:sldChg chg="modSp mod">
        <pc:chgData name="Pedro Alvarez Fernandez" userId="aadedc0c-c6f3-4822-8562-0f6539f5ee9d" providerId="ADAL" clId="{2D10C0F8-0899-45BB-9CBC-8DA3D162E2D6}" dt="2021-06-09T22:28:11.658" v="1275" actId="20577"/>
        <pc:sldMkLst>
          <pc:docMk/>
          <pc:sldMk cId="3186070987" sldId="281"/>
        </pc:sldMkLst>
        <pc:spChg chg="mod">
          <ac:chgData name="Pedro Alvarez Fernandez" userId="aadedc0c-c6f3-4822-8562-0f6539f5ee9d" providerId="ADAL" clId="{2D10C0F8-0899-45BB-9CBC-8DA3D162E2D6}" dt="2021-06-09T22:28:11.658" v="1275" actId="20577"/>
          <ac:spMkLst>
            <pc:docMk/>
            <pc:sldMk cId="3186070987" sldId="281"/>
            <ac:spMk id="3" creationId="{2A483659-0424-4772-9D7E-C9B49D5D2089}"/>
          </ac:spMkLst>
        </pc:spChg>
      </pc:sldChg>
      <pc:sldChg chg="addSp delSp modSp new mod">
        <pc:chgData name="Pedro Alvarez Fernandez" userId="aadedc0c-c6f3-4822-8562-0f6539f5ee9d" providerId="ADAL" clId="{2D10C0F8-0899-45BB-9CBC-8DA3D162E2D6}" dt="2021-06-09T21:49:16.582" v="411" actId="207"/>
        <pc:sldMkLst>
          <pc:docMk/>
          <pc:sldMk cId="1282522074" sldId="282"/>
        </pc:sldMkLst>
        <pc:spChg chg="mod">
          <ac:chgData name="Pedro Alvarez Fernandez" userId="aadedc0c-c6f3-4822-8562-0f6539f5ee9d" providerId="ADAL" clId="{2D10C0F8-0899-45BB-9CBC-8DA3D162E2D6}" dt="2021-06-09T21:27:50.976" v="376" actId="1076"/>
          <ac:spMkLst>
            <pc:docMk/>
            <pc:sldMk cId="1282522074" sldId="282"/>
            <ac:spMk id="2" creationId="{E0D7CC73-B310-447A-B5B4-B23F40854696}"/>
          </ac:spMkLst>
        </pc:spChg>
        <pc:spChg chg="add del">
          <ac:chgData name="Pedro Alvarez Fernandez" userId="aadedc0c-c6f3-4822-8562-0f6539f5ee9d" providerId="ADAL" clId="{2D10C0F8-0899-45BB-9CBC-8DA3D162E2D6}" dt="2021-06-09T21:29:06.106" v="379"/>
          <ac:spMkLst>
            <pc:docMk/>
            <pc:sldMk cId="1282522074" sldId="282"/>
            <ac:spMk id="3" creationId="{79F77546-7B66-4A65-87BD-748297763682}"/>
          </ac:spMkLst>
        </pc:spChg>
        <pc:graphicFrameChg chg="add mod modGraphic">
          <ac:chgData name="Pedro Alvarez Fernandez" userId="aadedc0c-c6f3-4822-8562-0f6539f5ee9d" providerId="ADAL" clId="{2D10C0F8-0899-45BB-9CBC-8DA3D162E2D6}" dt="2021-06-09T21:49:16.582" v="411" actId="207"/>
          <ac:graphicFrameMkLst>
            <pc:docMk/>
            <pc:sldMk cId="1282522074" sldId="282"/>
            <ac:graphicFrameMk id="4" creationId="{7F57F559-43DB-4EC3-8C57-29E4673EEBF2}"/>
          </ac:graphicFrameMkLst>
        </pc:graphicFrameChg>
      </pc:sldChg>
      <pc:sldChg chg="addSp delSp modSp new mod">
        <pc:chgData name="Pedro Alvarez Fernandez" userId="aadedc0c-c6f3-4822-8562-0f6539f5ee9d" providerId="ADAL" clId="{2D10C0F8-0899-45BB-9CBC-8DA3D162E2D6}" dt="2021-06-09T22:51:44.218" v="1473" actId="14100"/>
        <pc:sldMkLst>
          <pc:docMk/>
          <pc:sldMk cId="1118541102" sldId="283"/>
        </pc:sldMkLst>
        <pc:spChg chg="mod">
          <ac:chgData name="Pedro Alvarez Fernandez" userId="aadedc0c-c6f3-4822-8562-0f6539f5ee9d" providerId="ADAL" clId="{2D10C0F8-0899-45BB-9CBC-8DA3D162E2D6}" dt="2021-06-09T21:55:32.816" v="420"/>
          <ac:spMkLst>
            <pc:docMk/>
            <pc:sldMk cId="1118541102" sldId="283"/>
            <ac:spMk id="2" creationId="{13FC610C-996D-416A-80CD-4623AD508E56}"/>
          </ac:spMkLst>
        </pc:spChg>
        <pc:spChg chg="del">
          <ac:chgData name="Pedro Alvarez Fernandez" userId="aadedc0c-c6f3-4822-8562-0f6539f5ee9d" providerId="ADAL" clId="{2D10C0F8-0899-45BB-9CBC-8DA3D162E2D6}" dt="2021-06-09T21:55:18.668" v="413"/>
          <ac:spMkLst>
            <pc:docMk/>
            <pc:sldMk cId="1118541102" sldId="283"/>
            <ac:spMk id="3" creationId="{3C2D1213-00AF-4CDB-91FB-30CAAA535B46}"/>
          </ac:spMkLst>
        </pc:spChg>
        <pc:spChg chg="add mod">
          <ac:chgData name="Pedro Alvarez Fernandez" userId="aadedc0c-c6f3-4822-8562-0f6539f5ee9d" providerId="ADAL" clId="{2D10C0F8-0899-45BB-9CBC-8DA3D162E2D6}" dt="2021-06-09T22:51:44.218" v="1473" actId="14100"/>
          <ac:spMkLst>
            <pc:docMk/>
            <pc:sldMk cId="1118541102" sldId="283"/>
            <ac:spMk id="6" creationId="{E6A5FAA8-43BA-41C6-97A7-B4672972DACB}"/>
          </ac:spMkLst>
        </pc:spChg>
        <pc:graphicFrameChg chg="add del mod">
          <ac:chgData name="Pedro Alvarez Fernandez" userId="aadedc0c-c6f3-4822-8562-0f6539f5ee9d" providerId="ADAL" clId="{2D10C0F8-0899-45BB-9CBC-8DA3D162E2D6}" dt="2021-06-09T21:55:32.755" v="418"/>
          <ac:graphicFrameMkLst>
            <pc:docMk/>
            <pc:sldMk cId="1118541102" sldId="283"/>
            <ac:graphicFrameMk id="5" creationId="{1D3A48C4-C805-4BBB-9B1A-47A0939CEF53}"/>
          </ac:graphicFrameMkLst>
        </pc:graphicFrameChg>
        <pc:picChg chg="add mod">
          <ac:chgData name="Pedro Alvarez Fernandez" userId="aadedc0c-c6f3-4822-8562-0f6539f5ee9d" providerId="ADAL" clId="{2D10C0F8-0899-45BB-9CBC-8DA3D162E2D6}" dt="2021-06-09T21:55:26.442" v="415" actId="1076"/>
          <ac:picMkLst>
            <pc:docMk/>
            <pc:sldMk cId="1118541102" sldId="283"/>
            <ac:picMk id="4" creationId="{CF01D305-F49A-45FD-8D80-CB21BE43D417}"/>
          </ac:picMkLst>
        </pc:picChg>
      </pc:sldChg>
      <pc:sldChg chg="addSp delSp modSp new mod ord">
        <pc:chgData name="Pedro Alvarez Fernandez" userId="aadedc0c-c6f3-4822-8562-0f6539f5ee9d" providerId="ADAL" clId="{2D10C0F8-0899-45BB-9CBC-8DA3D162E2D6}" dt="2021-06-09T23:03:44.270" v="1778"/>
        <pc:sldMkLst>
          <pc:docMk/>
          <pc:sldMk cId="1296525349" sldId="284"/>
        </pc:sldMkLst>
        <pc:spChg chg="mod">
          <ac:chgData name="Pedro Alvarez Fernandez" userId="aadedc0c-c6f3-4822-8562-0f6539f5ee9d" providerId="ADAL" clId="{2D10C0F8-0899-45BB-9CBC-8DA3D162E2D6}" dt="2021-06-09T22:42:20.321" v="1357" actId="1076"/>
          <ac:spMkLst>
            <pc:docMk/>
            <pc:sldMk cId="1296525349" sldId="284"/>
            <ac:spMk id="2" creationId="{68DCDA68-AD7B-45F5-AF8A-E9615D145BEF}"/>
          </ac:spMkLst>
        </pc:spChg>
        <pc:spChg chg="del">
          <ac:chgData name="Pedro Alvarez Fernandez" userId="aadedc0c-c6f3-4822-8562-0f6539f5ee9d" providerId="ADAL" clId="{2D10C0F8-0899-45BB-9CBC-8DA3D162E2D6}" dt="2021-06-09T22:21:58.438" v="699" actId="478"/>
          <ac:spMkLst>
            <pc:docMk/>
            <pc:sldMk cId="1296525349" sldId="284"/>
            <ac:spMk id="3" creationId="{5799D0BA-EE36-4159-9100-CE779EA28EA7}"/>
          </ac:spMkLst>
        </pc:spChg>
        <pc:picChg chg="add mod">
          <ac:chgData name="Pedro Alvarez Fernandez" userId="aadedc0c-c6f3-4822-8562-0f6539f5ee9d" providerId="ADAL" clId="{2D10C0F8-0899-45BB-9CBC-8DA3D162E2D6}" dt="2021-06-09T22:22:15.735" v="706" actId="1076"/>
          <ac:picMkLst>
            <pc:docMk/>
            <pc:sldMk cId="1296525349" sldId="284"/>
            <ac:picMk id="4" creationId="{16633A48-5F4E-4DAE-AC76-7AC8284590DC}"/>
          </ac:picMkLst>
        </pc:picChg>
        <pc:picChg chg="add mod">
          <ac:chgData name="Pedro Alvarez Fernandez" userId="aadedc0c-c6f3-4822-8562-0f6539f5ee9d" providerId="ADAL" clId="{2D10C0F8-0899-45BB-9CBC-8DA3D162E2D6}" dt="2021-06-09T22:22:17.100" v="707" actId="1076"/>
          <ac:picMkLst>
            <pc:docMk/>
            <pc:sldMk cId="1296525349" sldId="284"/>
            <ac:picMk id="5" creationId="{BA5BD602-0D60-4F17-81CA-AEF805CD8CAD}"/>
          </ac:picMkLst>
        </pc:picChg>
      </pc:sldChg>
      <pc:sldChg chg="addSp delSp modSp new mod">
        <pc:chgData name="Pedro Alvarez Fernandez" userId="aadedc0c-c6f3-4822-8562-0f6539f5ee9d" providerId="ADAL" clId="{2D10C0F8-0899-45BB-9CBC-8DA3D162E2D6}" dt="2021-06-09T22:51:13.663" v="1472" actId="1076"/>
        <pc:sldMkLst>
          <pc:docMk/>
          <pc:sldMk cId="4080642710" sldId="285"/>
        </pc:sldMkLst>
        <pc:spChg chg="mod">
          <ac:chgData name="Pedro Alvarez Fernandez" userId="aadedc0c-c6f3-4822-8562-0f6539f5ee9d" providerId="ADAL" clId="{2D10C0F8-0899-45BB-9CBC-8DA3D162E2D6}" dt="2021-06-09T22:50:46.989" v="1466" actId="14100"/>
          <ac:spMkLst>
            <pc:docMk/>
            <pc:sldMk cId="4080642710" sldId="285"/>
            <ac:spMk id="2" creationId="{557CB31D-F152-4CB1-B723-FEABA6FD3B44}"/>
          </ac:spMkLst>
        </pc:spChg>
        <pc:spChg chg="del mod">
          <ac:chgData name="Pedro Alvarez Fernandez" userId="aadedc0c-c6f3-4822-8562-0f6539f5ee9d" providerId="ADAL" clId="{2D10C0F8-0899-45BB-9CBC-8DA3D162E2D6}" dt="2021-06-09T22:46:55.413" v="1411"/>
          <ac:spMkLst>
            <pc:docMk/>
            <pc:sldMk cId="4080642710" sldId="285"/>
            <ac:spMk id="3" creationId="{60B69716-4688-49F1-8F02-A09611F4595C}"/>
          </ac:spMkLst>
        </pc:spChg>
        <pc:spChg chg="add del mod">
          <ac:chgData name="Pedro Alvarez Fernandez" userId="aadedc0c-c6f3-4822-8562-0f6539f5ee9d" providerId="ADAL" clId="{2D10C0F8-0899-45BB-9CBC-8DA3D162E2D6}" dt="2021-06-09T22:47:03.927" v="1423"/>
          <ac:spMkLst>
            <pc:docMk/>
            <pc:sldMk cId="4080642710" sldId="285"/>
            <ac:spMk id="7" creationId="{7AF5F05E-C5D6-49F6-9B08-C42D9ED9E3E4}"/>
          </ac:spMkLst>
        </pc:spChg>
        <pc:spChg chg="add mod">
          <ac:chgData name="Pedro Alvarez Fernandez" userId="aadedc0c-c6f3-4822-8562-0f6539f5ee9d" providerId="ADAL" clId="{2D10C0F8-0899-45BB-9CBC-8DA3D162E2D6}" dt="2021-06-09T22:50:52.265" v="1468" actId="1076"/>
          <ac:spMkLst>
            <pc:docMk/>
            <pc:sldMk cId="4080642710" sldId="285"/>
            <ac:spMk id="9" creationId="{59C36486-7573-49E6-8603-AB264E946E81}"/>
          </ac:spMkLst>
        </pc:spChg>
        <pc:graphicFrameChg chg="add del mod">
          <ac:chgData name="Pedro Alvarez Fernandez" userId="aadedc0c-c6f3-4822-8562-0f6539f5ee9d" providerId="ADAL" clId="{2D10C0F8-0899-45BB-9CBC-8DA3D162E2D6}" dt="2021-06-09T22:46:36.553" v="1407"/>
          <ac:graphicFrameMkLst>
            <pc:docMk/>
            <pc:sldMk cId="4080642710" sldId="285"/>
            <ac:graphicFrameMk id="5" creationId="{E32259C7-91B4-40B0-B045-A5AEF5EE61FF}"/>
          </ac:graphicFrameMkLst>
        </pc:graphicFrameChg>
        <pc:picChg chg="add mod">
          <ac:chgData name="Pedro Alvarez Fernandez" userId="aadedc0c-c6f3-4822-8562-0f6539f5ee9d" providerId="ADAL" clId="{2D10C0F8-0899-45BB-9CBC-8DA3D162E2D6}" dt="2021-06-09T22:51:13.663" v="1472" actId="1076"/>
          <ac:picMkLst>
            <pc:docMk/>
            <pc:sldMk cId="4080642710" sldId="285"/>
            <ac:picMk id="4" creationId="{CD674074-2E51-4363-813F-E4927F52A185}"/>
          </ac:picMkLst>
        </pc:picChg>
        <pc:picChg chg="add mod">
          <ac:chgData name="Pedro Alvarez Fernandez" userId="aadedc0c-c6f3-4822-8562-0f6539f5ee9d" providerId="ADAL" clId="{2D10C0F8-0899-45BB-9CBC-8DA3D162E2D6}" dt="2021-06-09T22:50:49.396" v="1467" actId="1076"/>
          <ac:picMkLst>
            <pc:docMk/>
            <pc:sldMk cId="4080642710" sldId="285"/>
            <ac:picMk id="8" creationId="{15E993AF-6E16-4F04-A6BC-780823B1F7AF}"/>
          </ac:picMkLst>
        </pc:picChg>
      </pc:sldChg>
      <pc:sldChg chg="addSp delSp modSp new mod ord">
        <pc:chgData name="Pedro Alvarez Fernandez" userId="aadedc0c-c6f3-4822-8562-0f6539f5ee9d" providerId="ADAL" clId="{2D10C0F8-0899-45BB-9CBC-8DA3D162E2D6}" dt="2021-06-10T00:10:15.069" v="2407" actId="1076"/>
        <pc:sldMkLst>
          <pc:docMk/>
          <pc:sldMk cId="2347983980" sldId="287"/>
        </pc:sldMkLst>
        <pc:spChg chg="mod">
          <ac:chgData name="Pedro Alvarez Fernandez" userId="aadedc0c-c6f3-4822-8562-0f6539f5ee9d" providerId="ADAL" clId="{2D10C0F8-0899-45BB-9CBC-8DA3D162E2D6}" dt="2021-06-09T22:56:17.022" v="1607" actId="1076"/>
          <ac:spMkLst>
            <pc:docMk/>
            <pc:sldMk cId="2347983980" sldId="287"/>
            <ac:spMk id="2" creationId="{EAA1F3A1-21DC-49F6-B825-D934EC6F1A61}"/>
          </ac:spMkLst>
        </pc:spChg>
        <pc:spChg chg="del">
          <ac:chgData name="Pedro Alvarez Fernandez" userId="aadedc0c-c6f3-4822-8562-0f6539f5ee9d" providerId="ADAL" clId="{2D10C0F8-0899-45BB-9CBC-8DA3D162E2D6}" dt="2021-06-09T22:56:04.246" v="1554"/>
          <ac:spMkLst>
            <pc:docMk/>
            <pc:sldMk cId="2347983980" sldId="287"/>
            <ac:spMk id="3" creationId="{696902FB-7263-42F1-AF55-960CA07222DD}"/>
          </ac:spMkLst>
        </pc:spChg>
        <pc:spChg chg="add mod">
          <ac:chgData name="Pedro Alvarez Fernandez" userId="aadedc0c-c6f3-4822-8562-0f6539f5ee9d" providerId="ADAL" clId="{2D10C0F8-0899-45BB-9CBC-8DA3D162E2D6}" dt="2021-06-09T23:00:14.482" v="1680" actId="5793"/>
          <ac:spMkLst>
            <pc:docMk/>
            <pc:sldMk cId="2347983980" sldId="287"/>
            <ac:spMk id="8" creationId="{D1DA85BF-C4FA-4319-9EF2-0C50F7023213}"/>
          </ac:spMkLst>
        </pc:spChg>
        <pc:spChg chg="add mod">
          <ac:chgData name="Pedro Alvarez Fernandez" userId="aadedc0c-c6f3-4822-8562-0f6539f5ee9d" providerId="ADAL" clId="{2D10C0F8-0899-45BB-9CBC-8DA3D162E2D6}" dt="2021-06-09T23:02:03.456" v="1754" actId="1076"/>
          <ac:spMkLst>
            <pc:docMk/>
            <pc:sldMk cId="2347983980" sldId="287"/>
            <ac:spMk id="9" creationId="{B0C3D997-4734-4891-B93A-CEA093D1C20B}"/>
          </ac:spMkLst>
        </pc:spChg>
        <pc:spChg chg="add mod">
          <ac:chgData name="Pedro Alvarez Fernandez" userId="aadedc0c-c6f3-4822-8562-0f6539f5ee9d" providerId="ADAL" clId="{2D10C0F8-0899-45BB-9CBC-8DA3D162E2D6}" dt="2021-06-10T00:10:15.069" v="2407" actId="1076"/>
          <ac:spMkLst>
            <pc:docMk/>
            <pc:sldMk cId="2347983980" sldId="287"/>
            <ac:spMk id="17" creationId="{9BB6BA65-BA92-43EE-9691-EDE9388C25B5}"/>
          </ac:spMkLst>
        </pc:spChg>
        <pc:graphicFrameChg chg="add del mod">
          <ac:chgData name="Pedro Alvarez Fernandez" userId="aadedc0c-c6f3-4822-8562-0f6539f5ee9d" providerId="ADAL" clId="{2D10C0F8-0899-45BB-9CBC-8DA3D162E2D6}" dt="2021-06-09T22:57:30.140" v="1614"/>
          <ac:graphicFrameMkLst>
            <pc:docMk/>
            <pc:sldMk cId="2347983980" sldId="287"/>
            <ac:graphicFrameMk id="6" creationId="{C26875E9-6AEC-43F6-A114-E85A23BDD018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00:09:58.330" v="2398"/>
          <ac:graphicFrameMkLst>
            <pc:docMk/>
            <pc:sldMk cId="2347983980" sldId="287"/>
            <ac:graphicFrameMk id="15" creationId="{251B7302-F0F3-4D0A-B974-1FDC3663149F}"/>
          </ac:graphicFrameMkLst>
        </pc:graphicFrameChg>
        <pc:picChg chg="add mod">
          <ac:chgData name="Pedro Alvarez Fernandez" userId="aadedc0c-c6f3-4822-8562-0f6539f5ee9d" providerId="ADAL" clId="{2D10C0F8-0899-45BB-9CBC-8DA3D162E2D6}" dt="2021-06-09T23:03:17.720" v="1772" actId="1076"/>
          <ac:picMkLst>
            <pc:docMk/>
            <pc:sldMk cId="2347983980" sldId="287"/>
            <ac:picMk id="4" creationId="{45FBB2A3-4B02-4225-8B36-E87010E2B019}"/>
          </ac:picMkLst>
        </pc:picChg>
        <pc:picChg chg="add del mod">
          <ac:chgData name="Pedro Alvarez Fernandez" userId="aadedc0c-c6f3-4822-8562-0f6539f5ee9d" providerId="ADAL" clId="{2D10C0F8-0899-45BB-9CBC-8DA3D162E2D6}" dt="2021-06-10T00:09:39.532" v="2390" actId="478"/>
          <ac:picMkLst>
            <pc:docMk/>
            <pc:sldMk cId="2347983980" sldId="287"/>
            <ac:picMk id="5" creationId="{B473BB83-3789-46E7-826D-15E8AFD49A6D}"/>
          </ac:picMkLst>
        </pc:picChg>
        <pc:picChg chg="add del mod">
          <ac:chgData name="Pedro Alvarez Fernandez" userId="aadedc0c-c6f3-4822-8562-0f6539f5ee9d" providerId="ADAL" clId="{2D10C0F8-0899-45BB-9CBC-8DA3D162E2D6}" dt="2021-06-09T23:02:41.369" v="1756" actId="478"/>
          <ac:picMkLst>
            <pc:docMk/>
            <pc:sldMk cId="2347983980" sldId="287"/>
            <ac:picMk id="11" creationId="{7F697BC9-5533-4692-916E-B84C96A183ED}"/>
          </ac:picMkLst>
        </pc:picChg>
        <pc:picChg chg="add mod modCrop">
          <ac:chgData name="Pedro Alvarez Fernandez" userId="aadedc0c-c6f3-4822-8562-0f6539f5ee9d" providerId="ADAL" clId="{2D10C0F8-0899-45BB-9CBC-8DA3D162E2D6}" dt="2021-06-10T00:10:11.140" v="2405" actId="1076"/>
          <ac:picMkLst>
            <pc:docMk/>
            <pc:sldMk cId="2347983980" sldId="287"/>
            <ac:picMk id="13" creationId="{24A56ABF-D96C-4B1D-A14D-63D55432D406}"/>
          </ac:picMkLst>
        </pc:picChg>
        <pc:picChg chg="add mod">
          <ac:chgData name="Pedro Alvarez Fernandez" userId="aadedc0c-c6f3-4822-8562-0f6539f5ee9d" providerId="ADAL" clId="{2D10C0F8-0899-45BB-9CBC-8DA3D162E2D6}" dt="2021-06-10T00:09:48.473" v="2395" actId="1076"/>
          <ac:picMkLst>
            <pc:docMk/>
            <pc:sldMk cId="2347983980" sldId="287"/>
            <ac:picMk id="14" creationId="{2C261478-4381-4606-A724-7AC3E872D915}"/>
          </ac:picMkLst>
        </pc:picChg>
      </pc:sldChg>
      <pc:sldChg chg="addSp delSp modSp new del mod">
        <pc:chgData name="Pedro Alvarez Fernandez" userId="aadedc0c-c6f3-4822-8562-0f6539f5ee9d" providerId="ADAL" clId="{2D10C0F8-0899-45BB-9CBC-8DA3D162E2D6}" dt="2021-06-09T22:55:11.799" v="1546" actId="2696"/>
        <pc:sldMkLst>
          <pc:docMk/>
          <pc:sldMk cId="3389881823" sldId="288"/>
        </pc:sldMkLst>
        <pc:spChg chg="mod">
          <ac:chgData name="Pedro Alvarez Fernandez" userId="aadedc0c-c6f3-4822-8562-0f6539f5ee9d" providerId="ADAL" clId="{2D10C0F8-0899-45BB-9CBC-8DA3D162E2D6}" dt="2021-06-09T22:53:00.647" v="1535" actId="1076"/>
          <ac:spMkLst>
            <pc:docMk/>
            <pc:sldMk cId="3389881823" sldId="288"/>
            <ac:spMk id="2" creationId="{E70C0544-B7B4-47AD-A567-248C30F71EAA}"/>
          </ac:spMkLst>
        </pc:spChg>
        <pc:spChg chg="del">
          <ac:chgData name="Pedro Alvarez Fernandez" userId="aadedc0c-c6f3-4822-8562-0f6539f5ee9d" providerId="ADAL" clId="{2D10C0F8-0899-45BB-9CBC-8DA3D162E2D6}" dt="2021-06-09T22:53:10.917" v="1536"/>
          <ac:spMkLst>
            <pc:docMk/>
            <pc:sldMk cId="3389881823" sldId="288"/>
            <ac:spMk id="3" creationId="{BC1085AE-1042-48AA-8F85-2EA3C1CE00C2}"/>
          </ac:spMkLst>
        </pc:spChg>
        <pc:picChg chg="add mod">
          <ac:chgData name="Pedro Alvarez Fernandez" userId="aadedc0c-c6f3-4822-8562-0f6539f5ee9d" providerId="ADAL" clId="{2D10C0F8-0899-45BB-9CBC-8DA3D162E2D6}" dt="2021-06-09T22:53:42.430" v="1545" actId="14100"/>
          <ac:picMkLst>
            <pc:docMk/>
            <pc:sldMk cId="3389881823" sldId="288"/>
            <ac:picMk id="4" creationId="{4B535B8A-AF4A-49A9-B787-0FA4A058B908}"/>
          </ac:picMkLst>
        </pc:picChg>
      </pc:sldChg>
      <pc:sldChg chg="addSp delSp modSp add mod ord">
        <pc:chgData name="Pedro Alvarez Fernandez" userId="aadedc0c-c6f3-4822-8562-0f6539f5ee9d" providerId="ADAL" clId="{2D10C0F8-0899-45BB-9CBC-8DA3D162E2D6}" dt="2021-06-10T00:05:34.964" v="2388" actId="1076"/>
        <pc:sldMkLst>
          <pc:docMk/>
          <pc:sldMk cId="3780982901" sldId="288"/>
        </pc:sldMkLst>
        <pc:spChg chg="add del mod">
          <ac:chgData name="Pedro Alvarez Fernandez" userId="aadedc0c-c6f3-4822-8562-0f6539f5ee9d" providerId="ADAL" clId="{2D10C0F8-0899-45BB-9CBC-8DA3D162E2D6}" dt="2021-06-10T00:05:20.721" v="2384" actId="478"/>
          <ac:spMkLst>
            <pc:docMk/>
            <pc:sldMk cId="3780982901" sldId="288"/>
            <ac:spMk id="10" creationId="{66BF0B27-1D83-4F5E-861B-7DCE6C129CFC}"/>
          </ac:spMkLst>
        </pc:spChg>
        <pc:spChg chg="add del mod">
          <ac:chgData name="Pedro Alvarez Fernandez" userId="aadedc0c-c6f3-4822-8562-0f6539f5ee9d" providerId="ADAL" clId="{2D10C0F8-0899-45BB-9CBC-8DA3D162E2D6}" dt="2021-06-10T00:04:33.171" v="2366"/>
          <ac:spMkLst>
            <pc:docMk/>
            <pc:sldMk cId="3780982901" sldId="288"/>
            <ac:spMk id="12" creationId="{F35D858E-A682-43B0-B6E7-14CACD894C5E}"/>
          </ac:spMkLst>
        </pc:spChg>
        <pc:spChg chg="add mod">
          <ac:chgData name="Pedro Alvarez Fernandez" userId="aadedc0c-c6f3-4822-8562-0f6539f5ee9d" providerId="ADAL" clId="{2D10C0F8-0899-45BB-9CBC-8DA3D162E2D6}" dt="2021-06-10T00:05:02.644" v="2377" actId="1076"/>
          <ac:spMkLst>
            <pc:docMk/>
            <pc:sldMk cId="3780982901" sldId="288"/>
            <ac:spMk id="15" creationId="{AF506281-E9F5-4F22-96DE-319ADCE26B9A}"/>
          </ac:spMkLst>
        </pc:spChg>
        <pc:spChg chg="add del mod">
          <ac:chgData name="Pedro Alvarez Fernandez" userId="aadedc0c-c6f3-4822-8562-0f6539f5ee9d" providerId="ADAL" clId="{2D10C0F8-0899-45BB-9CBC-8DA3D162E2D6}" dt="2021-06-10T00:05:24.127" v="2385" actId="478"/>
          <ac:spMkLst>
            <pc:docMk/>
            <pc:sldMk cId="3780982901" sldId="288"/>
            <ac:spMk id="16" creationId="{DBD4CA6E-02B9-4688-84E3-E098DBFC68CA}"/>
          </ac:spMkLst>
        </pc:spChg>
        <pc:spChg chg="add del mod">
          <ac:chgData name="Pedro Alvarez Fernandez" userId="aadedc0c-c6f3-4822-8562-0f6539f5ee9d" providerId="ADAL" clId="{2D10C0F8-0899-45BB-9CBC-8DA3D162E2D6}" dt="2021-06-10T00:05:34.964" v="2388" actId="1076"/>
          <ac:spMkLst>
            <pc:docMk/>
            <pc:sldMk cId="3780982901" sldId="288"/>
            <ac:spMk id="17" creationId="{ED53E459-7DB3-4AA6-8B7F-21E1EAAFB92B}"/>
          </ac:spMkLst>
        </pc:spChg>
        <pc:graphicFrameChg chg="add del mod">
          <ac:chgData name="Pedro Alvarez Fernandez" userId="aadedc0c-c6f3-4822-8562-0f6539f5ee9d" providerId="ADAL" clId="{2D10C0F8-0899-45BB-9CBC-8DA3D162E2D6}" dt="2021-06-10T00:04:33.171" v="2366"/>
          <ac:graphicFrameMkLst>
            <pc:docMk/>
            <pc:sldMk cId="3780982901" sldId="288"/>
            <ac:graphicFrameMk id="3" creationId="{01BFDABE-CAE4-43A7-A915-9396E2EB3C4B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00:04:33.171" v="2366"/>
          <ac:graphicFrameMkLst>
            <pc:docMk/>
            <pc:sldMk cId="3780982901" sldId="288"/>
            <ac:graphicFrameMk id="6" creationId="{5B8E3A2B-0E14-4B68-A030-C36645094C9F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00:05:12.640" v="2380"/>
          <ac:graphicFrameMkLst>
            <pc:docMk/>
            <pc:sldMk cId="3780982901" sldId="288"/>
            <ac:graphicFrameMk id="8" creationId="{2EB5CA5C-193B-403A-974B-97EE2E43BC1B}"/>
          </ac:graphicFrameMkLst>
        </pc:graphicFrameChg>
        <pc:picChg chg="mod">
          <ac:chgData name="Pedro Alvarez Fernandez" userId="aadedc0c-c6f3-4822-8562-0f6539f5ee9d" providerId="ADAL" clId="{2D10C0F8-0899-45BB-9CBC-8DA3D162E2D6}" dt="2021-06-10T00:04:49.160" v="2372" actId="1076"/>
          <ac:picMkLst>
            <pc:docMk/>
            <pc:sldMk cId="3780982901" sldId="288"/>
            <ac:picMk id="4" creationId="{4B535B8A-AF4A-49A9-B787-0FA4A058B908}"/>
          </ac:picMkLst>
        </pc:picChg>
        <pc:picChg chg="add mod">
          <ac:chgData name="Pedro Alvarez Fernandez" userId="aadedc0c-c6f3-4822-8562-0f6539f5ee9d" providerId="ADAL" clId="{2D10C0F8-0899-45BB-9CBC-8DA3D162E2D6}" dt="2021-06-10T00:04:55.828" v="2375" actId="1076"/>
          <ac:picMkLst>
            <pc:docMk/>
            <pc:sldMk cId="3780982901" sldId="288"/>
            <ac:picMk id="13" creationId="{2599FACF-0CA5-47A8-B55F-E36F55693DA2}"/>
          </ac:picMkLst>
        </pc:picChg>
        <pc:picChg chg="add mod">
          <ac:chgData name="Pedro Alvarez Fernandez" userId="aadedc0c-c6f3-4822-8562-0f6539f5ee9d" providerId="ADAL" clId="{2D10C0F8-0899-45BB-9CBC-8DA3D162E2D6}" dt="2021-06-10T00:04:54.582" v="2374" actId="1076"/>
          <ac:picMkLst>
            <pc:docMk/>
            <pc:sldMk cId="3780982901" sldId="288"/>
            <ac:picMk id="14" creationId="{5600FE72-E5E9-4779-BDA0-B06B795215AC}"/>
          </ac:picMkLst>
        </pc:picChg>
        <pc:picChg chg="add del mod">
          <ac:chgData name="Pedro Alvarez Fernandez" userId="aadedc0c-c6f3-4822-8562-0f6539f5ee9d" providerId="ADAL" clId="{2D10C0F8-0899-45BB-9CBC-8DA3D162E2D6}" dt="2021-06-10T00:04:33.171" v="2366"/>
          <ac:picMkLst>
            <pc:docMk/>
            <pc:sldMk cId="3780982901" sldId="288"/>
            <ac:picMk id="2049" creationId="{A0D08A6A-E24B-46EC-9A78-8D71823393E4}"/>
          </ac:picMkLst>
        </pc:picChg>
        <pc:picChg chg="add del mod">
          <ac:chgData name="Pedro Alvarez Fernandez" userId="aadedc0c-c6f3-4822-8562-0f6539f5ee9d" providerId="ADAL" clId="{2D10C0F8-0899-45BB-9CBC-8DA3D162E2D6}" dt="2021-06-10T00:04:33.171" v="2366"/>
          <ac:picMkLst>
            <pc:docMk/>
            <pc:sldMk cId="3780982901" sldId="288"/>
            <ac:picMk id="2051" creationId="{CF474D50-F51B-4E01-BF4E-AE6A6E5A292B}"/>
          </ac:picMkLst>
        </pc:picChg>
      </pc:sldChg>
      <pc:sldChg chg="addSp delSp modSp new mod">
        <pc:chgData name="Pedro Alvarez Fernandez" userId="aadedc0c-c6f3-4822-8562-0f6539f5ee9d" providerId="ADAL" clId="{2D10C0F8-0899-45BB-9CBC-8DA3D162E2D6}" dt="2021-06-10T15:05:03.681" v="2587" actId="20577"/>
        <pc:sldMkLst>
          <pc:docMk/>
          <pc:sldMk cId="1138236764" sldId="289"/>
        </pc:sldMkLst>
        <pc:spChg chg="mod">
          <ac:chgData name="Pedro Alvarez Fernandez" userId="aadedc0c-c6f3-4822-8562-0f6539f5ee9d" providerId="ADAL" clId="{2D10C0F8-0899-45BB-9CBC-8DA3D162E2D6}" dt="2021-06-10T14:18:07.403" v="2510" actId="20577"/>
          <ac:spMkLst>
            <pc:docMk/>
            <pc:sldMk cId="1138236764" sldId="289"/>
            <ac:spMk id="2" creationId="{894C5E99-961A-4261-8127-E42C549CA645}"/>
          </ac:spMkLst>
        </pc:spChg>
        <pc:spChg chg="del">
          <ac:chgData name="Pedro Alvarez Fernandez" userId="aadedc0c-c6f3-4822-8562-0f6539f5ee9d" providerId="ADAL" clId="{2D10C0F8-0899-45BB-9CBC-8DA3D162E2D6}" dt="2021-06-10T14:18:10.960" v="2511" actId="478"/>
          <ac:spMkLst>
            <pc:docMk/>
            <pc:sldMk cId="1138236764" sldId="289"/>
            <ac:spMk id="3" creationId="{838306DF-974E-4950-AC17-850621565AF5}"/>
          </ac:spMkLst>
        </pc:spChg>
        <pc:spChg chg="add del">
          <ac:chgData name="Pedro Alvarez Fernandez" userId="aadedc0c-c6f3-4822-8562-0f6539f5ee9d" providerId="ADAL" clId="{2D10C0F8-0899-45BB-9CBC-8DA3D162E2D6}" dt="2021-06-10T14:18:14.540" v="2515"/>
          <ac:spMkLst>
            <pc:docMk/>
            <pc:sldMk cId="1138236764" sldId="289"/>
            <ac:spMk id="5" creationId="{0C4CFC70-3BAE-4DDD-A64A-9C31469E99D5}"/>
          </ac:spMkLst>
        </pc:spChg>
        <pc:spChg chg="add mod">
          <ac:chgData name="Pedro Alvarez Fernandez" userId="aadedc0c-c6f3-4822-8562-0f6539f5ee9d" providerId="ADAL" clId="{2D10C0F8-0899-45BB-9CBC-8DA3D162E2D6}" dt="2021-06-10T15:05:03.681" v="2587" actId="20577"/>
          <ac:spMkLst>
            <pc:docMk/>
            <pc:sldMk cId="1138236764" sldId="289"/>
            <ac:spMk id="9" creationId="{99F526F4-E31B-40E8-A75D-3D631EAAE0D8}"/>
          </ac:spMkLst>
        </pc:spChg>
        <pc:graphicFrameChg chg="add del mod">
          <ac:chgData name="Pedro Alvarez Fernandez" userId="aadedc0c-c6f3-4822-8562-0f6539f5ee9d" providerId="ADAL" clId="{2D10C0F8-0899-45BB-9CBC-8DA3D162E2D6}" dt="2021-06-10T14:18:42.522" v="2522"/>
          <ac:graphicFrameMkLst>
            <pc:docMk/>
            <pc:sldMk cId="1138236764" sldId="289"/>
            <ac:graphicFrameMk id="7" creationId="{E136A636-5A84-469B-89EF-EF1BD2000F7A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14:19:47.863" v="2533"/>
          <ac:graphicFrameMkLst>
            <pc:docMk/>
            <pc:sldMk cId="1138236764" sldId="289"/>
            <ac:graphicFrameMk id="10" creationId="{677BA0D1-9122-4754-975B-AF22044026D5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14:20:16.146" v="2543"/>
          <ac:graphicFrameMkLst>
            <pc:docMk/>
            <pc:sldMk cId="1138236764" sldId="289"/>
            <ac:graphicFrameMk id="11" creationId="{71C9A17D-F570-4AF7-A204-51A3D40E827E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14:20:35.154" v="2550"/>
          <ac:graphicFrameMkLst>
            <pc:docMk/>
            <pc:sldMk cId="1138236764" sldId="289"/>
            <ac:graphicFrameMk id="12" creationId="{43EA2FCD-3EEF-4CE0-93CB-2ACF07E2DF54}"/>
          </ac:graphicFrameMkLst>
        </pc:graphicFrameChg>
        <pc:picChg chg="add mod">
          <ac:chgData name="Pedro Alvarez Fernandez" userId="aadedc0c-c6f3-4822-8562-0f6539f5ee9d" providerId="ADAL" clId="{2D10C0F8-0899-45BB-9CBC-8DA3D162E2D6}" dt="2021-06-10T14:20:43.434" v="2555" actId="1076"/>
          <ac:picMkLst>
            <pc:docMk/>
            <pc:sldMk cId="1138236764" sldId="289"/>
            <ac:picMk id="6" creationId="{1607B9B4-5CEA-4B2C-A462-A774D6C83F2F}"/>
          </ac:picMkLst>
        </pc:picChg>
      </pc:sldChg>
      <pc:sldChg chg="modSp mod">
        <pc:chgData name="Pedro Alvarez Fernandez" userId="aadedc0c-c6f3-4822-8562-0f6539f5ee9d" providerId="ADAL" clId="{2D10C0F8-0899-45BB-9CBC-8DA3D162E2D6}" dt="2021-06-09T23:38:53.169" v="1833" actId="1076"/>
        <pc:sldMkLst>
          <pc:docMk/>
          <pc:sldMk cId="3009237431" sldId="290"/>
        </pc:sldMkLst>
        <pc:spChg chg="mod">
          <ac:chgData name="Pedro Alvarez Fernandez" userId="aadedc0c-c6f3-4822-8562-0f6539f5ee9d" providerId="ADAL" clId="{2D10C0F8-0899-45BB-9CBC-8DA3D162E2D6}" dt="2021-06-09T23:38:53.169" v="1833" actId="1076"/>
          <ac:spMkLst>
            <pc:docMk/>
            <pc:sldMk cId="3009237431" sldId="290"/>
            <ac:spMk id="2" creationId="{CE31FE4C-C931-4423-9127-97220D087E0E}"/>
          </ac:spMkLst>
        </pc:spChg>
      </pc:sldChg>
      <pc:sldChg chg="new del">
        <pc:chgData name="Pedro Alvarez Fernandez" userId="aadedc0c-c6f3-4822-8562-0f6539f5ee9d" providerId="ADAL" clId="{2D10C0F8-0899-45BB-9CBC-8DA3D162E2D6}" dt="2021-06-09T23:37:55.059" v="1791" actId="680"/>
        <pc:sldMkLst>
          <pc:docMk/>
          <pc:sldMk cId="561103218" sldId="291"/>
        </pc:sldMkLst>
      </pc:sldChg>
      <pc:sldChg chg="modSp add mod">
        <pc:chgData name="Pedro Alvarez Fernandez" userId="aadedc0c-c6f3-4822-8562-0f6539f5ee9d" providerId="ADAL" clId="{2D10C0F8-0899-45BB-9CBC-8DA3D162E2D6}" dt="2021-06-09T23:58:15.938" v="2352" actId="20577"/>
        <pc:sldMkLst>
          <pc:docMk/>
          <pc:sldMk cId="823310806" sldId="291"/>
        </pc:sldMkLst>
        <pc:spChg chg="mod">
          <ac:chgData name="Pedro Alvarez Fernandez" userId="aadedc0c-c6f3-4822-8562-0f6539f5ee9d" providerId="ADAL" clId="{2D10C0F8-0899-45BB-9CBC-8DA3D162E2D6}" dt="2021-06-09T23:38:58.168" v="1835" actId="1076"/>
          <ac:spMkLst>
            <pc:docMk/>
            <pc:sldMk cId="823310806" sldId="291"/>
            <ac:spMk id="2" creationId="{CE31FE4C-C931-4423-9127-97220D087E0E}"/>
          </ac:spMkLst>
        </pc:spChg>
        <pc:graphicFrameChg chg="mod">
          <ac:chgData name="Pedro Alvarez Fernandez" userId="aadedc0c-c6f3-4822-8562-0f6539f5ee9d" providerId="ADAL" clId="{2D10C0F8-0899-45BB-9CBC-8DA3D162E2D6}" dt="2021-06-09T23:58:15.938" v="2352" actId="20577"/>
          <ac:graphicFrameMkLst>
            <pc:docMk/>
            <pc:sldMk cId="823310806" sldId="291"/>
            <ac:graphicFrameMk id="5" creationId="{1F5D448E-D8B5-4F68-A162-DF3070F472D5}"/>
          </ac:graphicFrameMkLst>
        </pc:graphicFrameChg>
      </pc:sldChg>
      <pc:sldChg chg="addSp delSp modSp new mod">
        <pc:chgData name="Pedro Alvarez Fernandez" userId="aadedc0c-c6f3-4822-8562-0f6539f5ee9d" providerId="ADAL" clId="{2D10C0F8-0899-45BB-9CBC-8DA3D162E2D6}" dt="2021-06-10T00:12:19.485" v="2498" actId="1076"/>
        <pc:sldMkLst>
          <pc:docMk/>
          <pc:sldMk cId="4204834975" sldId="293"/>
        </pc:sldMkLst>
        <pc:spChg chg="mod">
          <ac:chgData name="Pedro Alvarez Fernandez" userId="aadedc0c-c6f3-4822-8562-0f6539f5ee9d" providerId="ADAL" clId="{2D10C0F8-0899-45BB-9CBC-8DA3D162E2D6}" dt="2021-06-10T00:12:06.421" v="2496" actId="20577"/>
          <ac:spMkLst>
            <pc:docMk/>
            <pc:sldMk cId="4204834975" sldId="293"/>
            <ac:spMk id="2" creationId="{7AD174DF-ED24-4C07-9585-BC45D10C264E}"/>
          </ac:spMkLst>
        </pc:spChg>
        <pc:spChg chg="del">
          <ac:chgData name="Pedro Alvarez Fernandez" userId="aadedc0c-c6f3-4822-8562-0f6539f5ee9d" providerId="ADAL" clId="{2D10C0F8-0899-45BB-9CBC-8DA3D162E2D6}" dt="2021-06-10T00:11:09.169" v="2417" actId="478"/>
          <ac:spMkLst>
            <pc:docMk/>
            <pc:sldMk cId="4204834975" sldId="293"/>
            <ac:spMk id="3" creationId="{B784D4DA-12A8-4104-8610-3BC890AE51C5}"/>
          </ac:spMkLst>
        </pc:spChg>
        <pc:spChg chg="add del">
          <ac:chgData name="Pedro Alvarez Fernandez" userId="aadedc0c-c6f3-4822-8562-0f6539f5ee9d" providerId="ADAL" clId="{2D10C0F8-0899-45BB-9CBC-8DA3D162E2D6}" dt="2021-06-10T00:11:04.415" v="2415"/>
          <ac:spMkLst>
            <pc:docMk/>
            <pc:sldMk cId="4204834975" sldId="293"/>
            <ac:spMk id="6" creationId="{175D4D82-E66F-47D2-A82A-520988680791}"/>
          </ac:spMkLst>
        </pc:spChg>
        <pc:graphicFrameChg chg="add del mod">
          <ac:chgData name="Pedro Alvarez Fernandez" userId="aadedc0c-c6f3-4822-8562-0f6539f5ee9d" providerId="ADAL" clId="{2D10C0F8-0899-45BB-9CBC-8DA3D162E2D6}" dt="2021-06-10T00:11:04.415" v="2415"/>
          <ac:graphicFrameMkLst>
            <pc:docMk/>
            <pc:sldMk cId="4204834975" sldId="293"/>
            <ac:graphicFrameMk id="4" creationId="{C26EA71C-D094-4108-B863-541D5C08C15E}"/>
          </ac:graphicFrameMkLst>
        </pc:graphicFrameChg>
        <pc:graphicFrameChg chg="add mod">
          <ac:chgData name="Pedro Alvarez Fernandez" userId="aadedc0c-c6f3-4822-8562-0f6539f5ee9d" providerId="ADAL" clId="{2D10C0F8-0899-45BB-9CBC-8DA3D162E2D6}" dt="2021-06-10T00:12:19.485" v="2498" actId="1076"/>
          <ac:graphicFrameMkLst>
            <pc:docMk/>
            <pc:sldMk cId="4204834975" sldId="293"/>
            <ac:graphicFrameMk id="7" creationId="{18533299-C9EE-48BB-8BDD-B2FE69E71902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00:11:34.212" v="2456"/>
          <ac:graphicFrameMkLst>
            <pc:docMk/>
            <pc:sldMk cId="4204834975" sldId="293"/>
            <ac:graphicFrameMk id="8" creationId="{1999AF63-BA9B-4419-984F-24C375A0AE20}"/>
          </ac:graphicFrameMkLst>
        </pc:graphicFrameChg>
        <pc:graphicFrameChg chg="add del mod">
          <ac:chgData name="Pedro Alvarez Fernandez" userId="aadedc0c-c6f3-4822-8562-0f6539f5ee9d" providerId="ADAL" clId="{2D10C0F8-0899-45BB-9CBC-8DA3D162E2D6}" dt="2021-06-10T00:11:34.212" v="2456"/>
          <ac:graphicFrameMkLst>
            <pc:docMk/>
            <pc:sldMk cId="4204834975" sldId="293"/>
            <ac:graphicFrameMk id="9" creationId="{B28B9394-A7A0-4CAC-B169-0A41D5C30054}"/>
          </ac:graphicFrameMkLst>
        </pc:graphicFrameChg>
        <pc:picChg chg="add del mod">
          <ac:chgData name="Pedro Alvarez Fernandez" userId="aadedc0c-c6f3-4822-8562-0f6539f5ee9d" providerId="ADAL" clId="{2D10C0F8-0899-45BB-9CBC-8DA3D162E2D6}" dt="2021-06-10T00:11:49.793" v="2461" actId="478"/>
          <ac:picMkLst>
            <pc:docMk/>
            <pc:sldMk cId="4204834975" sldId="293"/>
            <ac:picMk id="10" creationId="{B86733DD-86B2-495E-A98E-9E8442878FD8}"/>
          </ac:picMkLst>
        </pc:picChg>
        <pc:picChg chg="add mod">
          <ac:chgData name="Pedro Alvarez Fernandez" userId="aadedc0c-c6f3-4822-8562-0f6539f5ee9d" providerId="ADAL" clId="{2D10C0F8-0899-45BB-9CBC-8DA3D162E2D6}" dt="2021-06-10T00:11:57.361" v="2464" actId="14100"/>
          <ac:picMkLst>
            <pc:docMk/>
            <pc:sldMk cId="4204834975" sldId="293"/>
            <ac:picMk id="16" creationId="{5C08743C-0A81-4BD7-8E27-63945FAEF4D4}"/>
          </ac:picMkLst>
        </pc:picChg>
        <pc:picChg chg="add del mod">
          <ac:chgData name="Pedro Alvarez Fernandez" userId="aadedc0c-c6f3-4822-8562-0f6539f5ee9d" providerId="ADAL" clId="{2D10C0F8-0899-45BB-9CBC-8DA3D162E2D6}" dt="2021-06-10T00:11:34.212" v="2456"/>
          <ac:picMkLst>
            <pc:docMk/>
            <pc:sldMk cId="4204834975" sldId="293"/>
            <ac:picMk id="3073" creationId="{92CE89D4-302F-4C4C-BB03-9171FEFA4AB1}"/>
          </ac:picMkLst>
        </pc:picChg>
        <pc:picChg chg="add del mod">
          <ac:chgData name="Pedro Alvarez Fernandez" userId="aadedc0c-c6f3-4822-8562-0f6539f5ee9d" providerId="ADAL" clId="{2D10C0F8-0899-45BB-9CBC-8DA3D162E2D6}" dt="2021-06-10T00:11:34.212" v="2456"/>
          <ac:picMkLst>
            <pc:docMk/>
            <pc:sldMk cId="4204834975" sldId="293"/>
            <ac:picMk id="3074" creationId="{D2803407-FD6B-4C02-B8D8-FD7D2A657012}"/>
          </ac:picMkLst>
        </pc:picChg>
        <pc:picChg chg="add del mod">
          <ac:chgData name="Pedro Alvarez Fernandez" userId="aadedc0c-c6f3-4822-8562-0f6539f5ee9d" providerId="ADAL" clId="{2D10C0F8-0899-45BB-9CBC-8DA3D162E2D6}" dt="2021-06-10T00:11:34.212" v="2456"/>
          <ac:picMkLst>
            <pc:docMk/>
            <pc:sldMk cId="4204834975" sldId="293"/>
            <ac:picMk id="3075" creationId="{28AC9E35-1FC0-41FA-BC9C-41A97F24D932}"/>
          </ac:picMkLst>
        </pc:picChg>
        <pc:picChg chg="add del mod">
          <ac:chgData name="Pedro Alvarez Fernandez" userId="aadedc0c-c6f3-4822-8562-0f6539f5ee9d" providerId="ADAL" clId="{2D10C0F8-0899-45BB-9CBC-8DA3D162E2D6}" dt="2021-06-10T00:11:34.212" v="2456"/>
          <ac:picMkLst>
            <pc:docMk/>
            <pc:sldMk cId="4204834975" sldId="293"/>
            <ac:picMk id="3076" creationId="{79255E50-FC46-4089-8029-B6F5E74A480F}"/>
          </ac:picMkLst>
        </pc:picChg>
        <pc:picChg chg="add del mod">
          <ac:chgData name="Pedro Alvarez Fernandez" userId="aadedc0c-c6f3-4822-8562-0f6539f5ee9d" providerId="ADAL" clId="{2D10C0F8-0899-45BB-9CBC-8DA3D162E2D6}" dt="2021-06-10T00:11:34.212" v="2456"/>
          <ac:picMkLst>
            <pc:docMk/>
            <pc:sldMk cId="4204834975" sldId="293"/>
            <ac:picMk id="3077" creationId="{66B31C30-5D83-4EB5-93B3-28ECE07D97A8}"/>
          </ac:picMkLst>
        </pc:picChg>
      </pc:sldChg>
    </pc:docChg>
  </pc:docChgLst>
  <pc:docChgLst>
    <pc:chgData name="John Haynes" userId="S::johnscar6@knights.ucf.edu::06ca758c-f836-4077-8b3b-1c33791f3583" providerId="AD" clId="Web-{C0BF4C43-34A8-E00A-2ABB-61B0A2E2FB47}"/>
    <pc:docChg chg="modSld">
      <pc:chgData name="John Haynes" userId="S::johnscar6@knights.ucf.edu::06ca758c-f836-4077-8b3b-1c33791f3583" providerId="AD" clId="Web-{C0BF4C43-34A8-E00A-2ABB-61B0A2E2FB47}" dt="2021-06-10T14:13:09.109" v="22" actId="20577"/>
      <pc:docMkLst>
        <pc:docMk/>
      </pc:docMkLst>
      <pc:sldChg chg="modSp">
        <pc:chgData name="John Haynes" userId="S::johnscar6@knights.ucf.edu::06ca758c-f836-4077-8b3b-1c33791f3583" providerId="AD" clId="Web-{C0BF4C43-34A8-E00A-2ABB-61B0A2E2FB47}" dt="2021-06-10T14:13:09.109" v="22" actId="20577"/>
        <pc:sldMkLst>
          <pc:docMk/>
          <pc:sldMk cId="1312721363" sldId="262"/>
        </pc:sldMkLst>
        <pc:spChg chg="mod">
          <ac:chgData name="John Haynes" userId="S::johnscar6@knights.ucf.edu::06ca758c-f836-4077-8b3b-1c33791f3583" providerId="AD" clId="Web-{C0BF4C43-34A8-E00A-2ABB-61B0A2E2FB47}" dt="2021-06-10T14:13:09.109" v="22" actId="20577"/>
          <ac:spMkLst>
            <pc:docMk/>
            <pc:sldMk cId="1312721363" sldId="262"/>
            <ac:spMk id="3" creationId="{7D13E3D6-46F0-484B-BB96-6EA9AEC02D76}"/>
          </ac:spMkLst>
        </pc:spChg>
      </pc:sldChg>
    </pc:docChg>
  </pc:docChgLst>
  <pc:docChgLst>
    <pc:chgData name="Pedro Alvarez Fernandez" userId="aadedc0c-c6f3-4822-8562-0f6539f5ee9d" providerId="ADAL" clId="{93426909-0C81-43BF-BDAF-7A80770B19FB}"/>
    <pc:docChg chg="custSel addSld delSld modSld">
      <pc:chgData name="Pedro Alvarez Fernandez" userId="aadedc0c-c6f3-4822-8562-0f6539f5ee9d" providerId="ADAL" clId="{93426909-0C81-43BF-BDAF-7A80770B19FB}" dt="2021-07-22T14:14:08.188" v="58" actId="20577"/>
      <pc:docMkLst>
        <pc:docMk/>
      </pc:docMkLst>
      <pc:sldChg chg="modSp mod">
        <pc:chgData name="Pedro Alvarez Fernandez" userId="aadedc0c-c6f3-4822-8562-0f6539f5ee9d" providerId="ADAL" clId="{93426909-0C81-43BF-BDAF-7A80770B19FB}" dt="2021-07-22T14:14:08.188" v="58" actId="20577"/>
        <pc:sldMkLst>
          <pc:docMk/>
          <pc:sldMk cId="1436887071" sldId="259"/>
        </pc:sldMkLst>
        <pc:graphicFrameChg chg="modGraphic">
          <ac:chgData name="Pedro Alvarez Fernandez" userId="aadedc0c-c6f3-4822-8562-0f6539f5ee9d" providerId="ADAL" clId="{93426909-0C81-43BF-BDAF-7A80770B19FB}" dt="2021-07-22T14:14:08.188" v="58" actId="20577"/>
          <ac:graphicFrameMkLst>
            <pc:docMk/>
            <pc:sldMk cId="1436887071" sldId="259"/>
            <ac:graphicFrameMk id="6" creationId="{6AAD4602-607B-4B66-94FF-FD867B55832B}"/>
          </ac:graphicFrameMkLst>
        </pc:graphicFrameChg>
      </pc:sldChg>
      <pc:sldChg chg="del">
        <pc:chgData name="Pedro Alvarez Fernandez" userId="aadedc0c-c6f3-4822-8562-0f6539f5ee9d" providerId="ADAL" clId="{93426909-0C81-43BF-BDAF-7A80770B19FB}" dt="2021-07-22T14:11:18.067" v="6" actId="47"/>
        <pc:sldMkLst>
          <pc:docMk/>
          <pc:sldMk cId="3858678372" sldId="265"/>
        </pc:sldMkLst>
      </pc:sldChg>
      <pc:sldChg chg="del">
        <pc:chgData name="Pedro Alvarez Fernandez" userId="aadedc0c-c6f3-4822-8562-0f6539f5ee9d" providerId="ADAL" clId="{93426909-0C81-43BF-BDAF-7A80770B19FB}" dt="2021-07-22T14:11:19.708" v="7" actId="47"/>
        <pc:sldMkLst>
          <pc:docMk/>
          <pc:sldMk cId="804657459" sldId="267"/>
        </pc:sldMkLst>
      </pc:sldChg>
      <pc:sldChg chg="modSp mod">
        <pc:chgData name="Pedro Alvarez Fernandez" userId="aadedc0c-c6f3-4822-8562-0f6539f5ee9d" providerId="ADAL" clId="{93426909-0C81-43BF-BDAF-7A80770B19FB}" dt="2021-07-22T14:13:14.764" v="44" actId="13926"/>
        <pc:sldMkLst>
          <pc:docMk/>
          <pc:sldMk cId="731457152" sldId="294"/>
        </pc:sldMkLst>
        <pc:spChg chg="mod">
          <ac:chgData name="Pedro Alvarez Fernandez" userId="aadedc0c-c6f3-4822-8562-0f6539f5ee9d" providerId="ADAL" clId="{93426909-0C81-43BF-BDAF-7A80770B19FB}" dt="2021-07-22T14:13:14.764" v="44" actId="13926"/>
          <ac:spMkLst>
            <pc:docMk/>
            <pc:sldMk cId="731457152" sldId="294"/>
            <ac:spMk id="10" creationId="{8268DADC-D5E6-4A09-97C6-46006D71A7C2}"/>
          </ac:spMkLst>
        </pc:spChg>
      </pc:sldChg>
      <pc:sldChg chg="del">
        <pc:chgData name="Pedro Alvarez Fernandez" userId="aadedc0c-c6f3-4822-8562-0f6539f5ee9d" providerId="ADAL" clId="{93426909-0C81-43BF-BDAF-7A80770B19FB}" dt="2021-07-22T14:10:38.644" v="4" actId="47"/>
        <pc:sldMkLst>
          <pc:docMk/>
          <pc:sldMk cId="3964901473" sldId="296"/>
        </pc:sldMkLst>
      </pc:sldChg>
      <pc:sldChg chg="del">
        <pc:chgData name="Pedro Alvarez Fernandez" userId="aadedc0c-c6f3-4822-8562-0f6539f5ee9d" providerId="ADAL" clId="{93426909-0C81-43BF-BDAF-7A80770B19FB}" dt="2021-07-22T14:10:34.284" v="1" actId="47"/>
        <pc:sldMkLst>
          <pc:docMk/>
          <pc:sldMk cId="2499636575" sldId="297"/>
        </pc:sldMkLst>
      </pc:sldChg>
      <pc:sldChg chg="del">
        <pc:chgData name="Pedro Alvarez Fernandez" userId="aadedc0c-c6f3-4822-8562-0f6539f5ee9d" providerId="ADAL" clId="{93426909-0C81-43BF-BDAF-7A80770B19FB}" dt="2021-07-22T14:10:37.822" v="3" actId="47"/>
        <pc:sldMkLst>
          <pc:docMk/>
          <pc:sldMk cId="3006740097" sldId="298"/>
        </pc:sldMkLst>
      </pc:sldChg>
      <pc:sldChg chg="del">
        <pc:chgData name="Pedro Alvarez Fernandez" userId="aadedc0c-c6f3-4822-8562-0f6539f5ee9d" providerId="ADAL" clId="{93426909-0C81-43BF-BDAF-7A80770B19FB}" dt="2021-07-22T14:10:36.352" v="2" actId="47"/>
        <pc:sldMkLst>
          <pc:docMk/>
          <pc:sldMk cId="1151843061" sldId="299"/>
        </pc:sldMkLst>
      </pc:sldChg>
      <pc:sldChg chg="del">
        <pc:chgData name="Pedro Alvarez Fernandez" userId="aadedc0c-c6f3-4822-8562-0f6539f5ee9d" providerId="ADAL" clId="{93426909-0C81-43BF-BDAF-7A80770B19FB}" dt="2021-07-22T14:10:41.239" v="5" actId="47"/>
        <pc:sldMkLst>
          <pc:docMk/>
          <pc:sldMk cId="3989304358" sldId="300"/>
        </pc:sldMkLst>
      </pc:sldChg>
      <pc:sldChg chg="del">
        <pc:chgData name="Pedro Alvarez Fernandez" userId="aadedc0c-c6f3-4822-8562-0f6539f5ee9d" providerId="ADAL" clId="{93426909-0C81-43BF-BDAF-7A80770B19FB}" dt="2021-07-22T14:10:21.598" v="0" actId="47"/>
        <pc:sldMkLst>
          <pc:docMk/>
          <pc:sldMk cId="3934271727" sldId="303"/>
        </pc:sldMkLst>
      </pc:sldChg>
      <pc:sldChg chg="addSp delSp modSp new mod">
        <pc:chgData name="Pedro Alvarez Fernandez" userId="aadedc0c-c6f3-4822-8562-0f6539f5ee9d" providerId="ADAL" clId="{93426909-0C81-43BF-BDAF-7A80770B19FB}" dt="2021-07-22T14:12:49.811" v="41" actId="1076"/>
        <pc:sldMkLst>
          <pc:docMk/>
          <pc:sldMk cId="2194823510" sldId="305"/>
        </pc:sldMkLst>
        <pc:spChg chg="mod">
          <ac:chgData name="Pedro Alvarez Fernandez" userId="aadedc0c-c6f3-4822-8562-0f6539f5ee9d" providerId="ADAL" clId="{93426909-0C81-43BF-BDAF-7A80770B19FB}" dt="2021-07-22T14:11:32.687" v="26" actId="1076"/>
          <ac:spMkLst>
            <pc:docMk/>
            <pc:sldMk cId="2194823510" sldId="305"/>
            <ac:spMk id="2" creationId="{B8B2B547-9F45-468F-BA4B-EA34FCC251DD}"/>
          </ac:spMkLst>
        </pc:spChg>
        <pc:spChg chg="del">
          <ac:chgData name="Pedro Alvarez Fernandez" userId="aadedc0c-c6f3-4822-8562-0f6539f5ee9d" providerId="ADAL" clId="{93426909-0C81-43BF-BDAF-7A80770B19FB}" dt="2021-07-22T14:12:02.298" v="32" actId="478"/>
          <ac:spMkLst>
            <pc:docMk/>
            <pc:sldMk cId="2194823510" sldId="305"/>
            <ac:spMk id="3" creationId="{5C22FFD9-6CEE-4DE0-87E1-DEFD7D632891}"/>
          </ac:spMkLst>
        </pc:spChg>
        <pc:picChg chg="add mod">
          <ac:chgData name="Pedro Alvarez Fernandez" userId="aadedc0c-c6f3-4822-8562-0f6539f5ee9d" providerId="ADAL" clId="{93426909-0C81-43BF-BDAF-7A80770B19FB}" dt="2021-07-22T14:12:48.520" v="40" actId="1076"/>
          <ac:picMkLst>
            <pc:docMk/>
            <pc:sldMk cId="2194823510" sldId="305"/>
            <ac:picMk id="1026" creationId="{AEBBE7A3-C39B-4EB2-8205-41D79FEFC5C4}"/>
          </ac:picMkLst>
        </pc:picChg>
        <pc:picChg chg="add mod">
          <ac:chgData name="Pedro Alvarez Fernandez" userId="aadedc0c-c6f3-4822-8562-0f6539f5ee9d" providerId="ADAL" clId="{93426909-0C81-43BF-BDAF-7A80770B19FB}" dt="2021-07-22T14:12:49.811" v="41" actId="1076"/>
          <ac:picMkLst>
            <pc:docMk/>
            <pc:sldMk cId="2194823510" sldId="305"/>
            <ac:picMk id="1028" creationId="{86818513-6C45-4C32-9BB4-96AED79C4E8B}"/>
          </ac:picMkLst>
        </pc:picChg>
      </pc:sldChg>
    </pc:docChg>
  </pc:docChgLst>
  <pc:docChgLst>
    <pc:chgData name="Ilina Sunkara" userId="S::ilina.sunkara@knights.ucf.edu::79462f31-0113-4623-9c6b-2f2bd7d7e353" providerId="AD" clId="Web-{3B30B693-93DB-D968-C140-A5F499A6D52E}"/>
    <pc:docChg chg="addSld modSld">
      <pc:chgData name="Ilina Sunkara" userId="S::ilina.sunkara@knights.ucf.edu::79462f31-0113-4623-9c6b-2f2bd7d7e353" providerId="AD" clId="Web-{3B30B693-93DB-D968-C140-A5F499A6D52E}" dt="2021-06-07T00:42:30.813" v="448"/>
      <pc:docMkLst>
        <pc:docMk/>
      </pc:docMkLst>
      <pc:sldChg chg="modSp">
        <pc:chgData name="Ilina Sunkara" userId="S::ilina.sunkara@knights.ucf.edu::79462f31-0113-4623-9c6b-2f2bd7d7e353" providerId="AD" clId="Web-{3B30B693-93DB-D968-C140-A5F499A6D52E}" dt="2021-06-07T00:32:24.801" v="338" actId="20577"/>
        <pc:sldMkLst>
          <pc:docMk/>
          <pc:sldMk cId="1555855030" sldId="267"/>
        </pc:sldMkLst>
        <pc:spChg chg="mod">
          <ac:chgData name="Ilina Sunkara" userId="S::ilina.sunkara@knights.ucf.edu::79462f31-0113-4623-9c6b-2f2bd7d7e353" providerId="AD" clId="Web-{3B30B693-93DB-D968-C140-A5F499A6D52E}" dt="2021-06-07T00:32:24.801" v="338" actId="20577"/>
          <ac:spMkLst>
            <pc:docMk/>
            <pc:sldMk cId="1555855030" sldId="267"/>
            <ac:spMk id="3" creationId="{FE0DAABE-C339-4912-8854-CC0C00EDECDB}"/>
          </ac:spMkLst>
        </pc:spChg>
      </pc:sldChg>
      <pc:sldChg chg="addSp delSp modSp add replId">
        <pc:chgData name="Ilina Sunkara" userId="S::ilina.sunkara@knights.ucf.edu::79462f31-0113-4623-9c6b-2f2bd7d7e353" providerId="AD" clId="Web-{3B30B693-93DB-D968-C140-A5F499A6D52E}" dt="2021-06-07T00:42:30.813" v="448"/>
        <pc:sldMkLst>
          <pc:docMk/>
          <pc:sldMk cId="1580954932" sldId="270"/>
        </pc:sldMkLst>
        <pc:spChg chg="mod">
          <ac:chgData name="Ilina Sunkara" userId="S::ilina.sunkara@knights.ucf.edu::79462f31-0113-4623-9c6b-2f2bd7d7e353" providerId="AD" clId="Web-{3B30B693-93DB-D968-C140-A5F499A6D52E}" dt="2021-06-07T00:39:48.466" v="345" actId="20577"/>
          <ac:spMkLst>
            <pc:docMk/>
            <pc:sldMk cId="1580954932" sldId="270"/>
            <ac:spMk id="2" creationId="{80B182A9-AFF5-4E7A-95AB-6D7D449CFD2F}"/>
          </ac:spMkLst>
        </pc:spChg>
        <pc:spChg chg="add del mod">
          <ac:chgData name="Ilina Sunkara" userId="S::ilina.sunkara@knights.ucf.edu::79462f31-0113-4623-9c6b-2f2bd7d7e353" providerId="AD" clId="Web-{3B30B693-93DB-D968-C140-A5F499A6D52E}" dt="2021-06-07T00:40:29.186" v="391"/>
          <ac:spMkLst>
            <pc:docMk/>
            <pc:sldMk cId="1580954932" sldId="270"/>
            <ac:spMk id="4" creationId="{08171EC1-69F3-4A88-90C1-D17EFFF4D3D0}"/>
          </ac:spMkLst>
        </pc:spChg>
        <pc:spChg chg="del mod">
          <ac:chgData name="Ilina Sunkara" userId="S::ilina.sunkara@knights.ucf.edu::79462f31-0113-4623-9c6b-2f2bd7d7e353" providerId="AD" clId="Web-{3B30B693-93DB-D968-C140-A5F499A6D52E}" dt="2021-06-07T00:40:11.217" v="351"/>
          <ac:spMkLst>
            <pc:docMk/>
            <pc:sldMk cId="1580954932" sldId="270"/>
            <ac:spMk id="6" creationId="{2BE4C23D-2BAC-4142-A63D-FD23BD886A79}"/>
          </ac:spMkLst>
        </pc:spChg>
        <pc:spChg chg="del mod">
          <ac:chgData name="Ilina Sunkara" userId="S::ilina.sunkara@knights.ucf.edu::79462f31-0113-4623-9c6b-2f2bd7d7e353" providerId="AD" clId="Web-{3B30B693-93DB-D968-C140-A5F499A6D52E}" dt="2021-06-07T00:40:07.654" v="349"/>
          <ac:spMkLst>
            <pc:docMk/>
            <pc:sldMk cId="1580954932" sldId="270"/>
            <ac:spMk id="9" creationId="{84D4D709-BFDF-4974-83C8-6F53309F3AB5}"/>
          </ac:spMkLst>
        </pc:spChg>
        <pc:graphicFrameChg chg="del mod modGraphic">
          <ac:chgData name="Ilina Sunkara" userId="S::ilina.sunkara@knights.ucf.edu::79462f31-0113-4623-9c6b-2f2bd7d7e353" providerId="AD" clId="Web-{3B30B693-93DB-D968-C140-A5F499A6D52E}" dt="2021-06-07T00:40:24.936" v="390"/>
          <ac:graphicFrameMkLst>
            <pc:docMk/>
            <pc:sldMk cId="1580954932" sldId="270"/>
            <ac:graphicFrameMk id="5" creationId="{A0D90C97-9F9F-464D-96C9-5BF4F9831041}"/>
          </ac:graphicFrameMkLst>
        </pc:graphicFrameChg>
        <pc:graphicFrameChg chg="add del">
          <ac:chgData name="Ilina Sunkara" userId="S::ilina.sunkara@knights.ucf.edu::79462f31-0113-4623-9c6b-2f2bd7d7e353" providerId="AD" clId="Web-{3B30B693-93DB-D968-C140-A5F499A6D52E}" dt="2021-06-07T00:42:30.813" v="448"/>
          <ac:graphicFrameMkLst>
            <pc:docMk/>
            <pc:sldMk cId="1580954932" sldId="270"/>
            <ac:graphicFrameMk id="7" creationId="{ACE938FD-8908-40F5-94E0-9C8789E00BF9}"/>
          </ac:graphicFrameMkLst>
        </pc:graphicFrameChg>
        <pc:graphicFrameChg chg="del mod modGraphic">
          <ac:chgData name="Ilina Sunkara" userId="S::ilina.sunkara@knights.ucf.edu::79462f31-0113-4623-9c6b-2f2bd7d7e353" providerId="AD" clId="Web-{3B30B693-93DB-D968-C140-A5F499A6D52E}" dt="2021-06-07T00:41:57.844" v="446"/>
          <ac:graphicFrameMkLst>
            <pc:docMk/>
            <pc:sldMk cId="1580954932" sldId="270"/>
            <ac:graphicFrameMk id="8" creationId="{F11FD1DD-31E6-43F8-AD41-CF8CD0D01976}"/>
          </ac:graphicFrameMkLst>
        </pc:graphicFrameChg>
      </pc:sldChg>
    </pc:docChg>
  </pc:docChgLst>
  <pc:docChgLst>
    <pc:chgData name="John Haynes" userId="S::johnscar6@knights.ucf.edu::06ca758c-f836-4077-8b3b-1c33791f3583" providerId="AD" clId="Web-{7FCB1708-F31C-A69F-99C1-1EEAD940E5F9}"/>
    <pc:docChg chg="addSld modSld">
      <pc:chgData name="John Haynes" userId="S::johnscar6@knights.ucf.edu::06ca758c-f836-4077-8b3b-1c33791f3583" providerId="AD" clId="Web-{7FCB1708-F31C-A69F-99C1-1EEAD940E5F9}" dt="2021-07-06T22:58:31.268" v="25"/>
      <pc:docMkLst>
        <pc:docMk/>
      </pc:docMkLst>
      <pc:sldChg chg="modSp">
        <pc:chgData name="John Haynes" userId="S::johnscar6@knights.ucf.edu::06ca758c-f836-4077-8b3b-1c33791f3583" providerId="AD" clId="Web-{7FCB1708-F31C-A69F-99C1-1EEAD940E5F9}" dt="2021-07-06T22:58:31.268" v="25"/>
        <pc:sldMkLst>
          <pc:docMk/>
          <pc:sldMk cId="3858678372" sldId="265"/>
        </pc:sldMkLst>
        <pc:graphicFrameChg chg="mod modGraphic">
          <ac:chgData name="John Haynes" userId="S::johnscar6@knights.ucf.edu::06ca758c-f836-4077-8b3b-1c33791f3583" providerId="AD" clId="Web-{7FCB1708-F31C-A69F-99C1-1EEAD940E5F9}" dt="2021-07-06T22:58:31.268" v="25"/>
          <ac:graphicFrameMkLst>
            <pc:docMk/>
            <pc:sldMk cId="3858678372" sldId="265"/>
            <ac:graphicFrameMk id="8" creationId="{71AB981C-9D0F-4482-BDEA-F594546A8788}"/>
          </ac:graphicFrameMkLst>
        </pc:graphicFrameChg>
      </pc:sldChg>
      <pc:sldChg chg="addSp delSp modSp new">
        <pc:chgData name="John Haynes" userId="S::johnscar6@knights.ucf.edu::06ca758c-f836-4077-8b3b-1c33791f3583" providerId="AD" clId="Web-{7FCB1708-F31C-A69F-99C1-1EEAD940E5F9}" dt="2021-07-06T22:06:18.689" v="23" actId="20577"/>
        <pc:sldMkLst>
          <pc:docMk/>
          <pc:sldMk cId="3964901473" sldId="296"/>
        </pc:sldMkLst>
        <pc:spChg chg="mod">
          <ac:chgData name="John Haynes" userId="S::johnscar6@knights.ucf.edu::06ca758c-f836-4077-8b3b-1c33791f3583" providerId="AD" clId="Web-{7FCB1708-F31C-A69F-99C1-1EEAD940E5F9}" dt="2021-07-06T22:06:18.689" v="23" actId="20577"/>
          <ac:spMkLst>
            <pc:docMk/>
            <pc:sldMk cId="3964901473" sldId="296"/>
            <ac:spMk id="2" creationId="{6489FEB0-4215-4F83-B5BC-89B72526F24A}"/>
          </ac:spMkLst>
        </pc:spChg>
        <pc:spChg chg="del">
          <ac:chgData name="John Haynes" userId="S::johnscar6@knights.ucf.edu::06ca758c-f836-4077-8b3b-1c33791f3583" providerId="AD" clId="Web-{7FCB1708-F31C-A69F-99C1-1EEAD940E5F9}" dt="2021-07-06T22:05:22.875" v="1"/>
          <ac:spMkLst>
            <pc:docMk/>
            <pc:sldMk cId="3964901473" sldId="296"/>
            <ac:spMk id="3" creationId="{C3B69FEB-7961-4101-8C2C-3D09E34A6A23}"/>
          </ac:spMkLst>
        </pc:spChg>
        <pc:picChg chg="add mod ord modCrop">
          <ac:chgData name="John Haynes" userId="S::johnscar6@knights.ucf.edu::06ca758c-f836-4077-8b3b-1c33791f3583" providerId="AD" clId="Web-{7FCB1708-F31C-A69F-99C1-1EEAD940E5F9}" dt="2021-07-06T22:06:14.017" v="21" actId="14100"/>
          <ac:picMkLst>
            <pc:docMk/>
            <pc:sldMk cId="3964901473" sldId="296"/>
            <ac:picMk id="4" creationId="{204A7D54-1C7E-4672-AFA0-EF6D015B2AA8}"/>
          </ac:picMkLst>
        </pc:picChg>
        <pc:picChg chg="add mod modCrop">
          <ac:chgData name="John Haynes" userId="S::johnscar6@knights.ucf.edu::06ca758c-f836-4077-8b3b-1c33791f3583" providerId="AD" clId="Web-{7FCB1708-F31C-A69F-99C1-1EEAD940E5F9}" dt="2021-07-06T22:06:05.048" v="18" actId="14100"/>
          <ac:picMkLst>
            <pc:docMk/>
            <pc:sldMk cId="3964901473" sldId="296"/>
            <ac:picMk id="5" creationId="{6ED679F0-07C4-4DD7-ADC0-9B0DE4A3CE4C}"/>
          </ac:picMkLst>
        </pc:picChg>
      </pc:sldChg>
    </pc:docChg>
  </pc:docChgLst>
  <pc:docChgLst>
    <pc:chgData name="John Haynes" userId="S::johnscar6@knights.ucf.edu::06ca758c-f836-4077-8b3b-1c33791f3583" providerId="AD" clId="Web-{8A886B81-B9CB-A10E-78F7-6C976989D637}"/>
    <pc:docChg chg="modSld">
      <pc:chgData name="John Haynes" userId="S::johnscar6@knights.ucf.edu::06ca758c-f836-4077-8b3b-1c33791f3583" providerId="AD" clId="Web-{8A886B81-B9CB-A10E-78F7-6C976989D637}" dt="2021-06-07T02:49:07.859" v="34" actId="20577"/>
      <pc:docMkLst>
        <pc:docMk/>
      </pc:docMkLst>
      <pc:sldChg chg="modSp">
        <pc:chgData name="John Haynes" userId="S::johnscar6@knights.ucf.edu::06ca758c-f836-4077-8b3b-1c33791f3583" providerId="AD" clId="Web-{8A886B81-B9CB-A10E-78F7-6C976989D637}" dt="2021-06-07T02:49:07.859" v="34" actId="20577"/>
        <pc:sldMkLst>
          <pc:docMk/>
          <pc:sldMk cId="1312721363" sldId="262"/>
        </pc:sldMkLst>
        <pc:spChg chg="mod">
          <ac:chgData name="John Haynes" userId="S::johnscar6@knights.ucf.edu::06ca758c-f836-4077-8b3b-1c33791f3583" providerId="AD" clId="Web-{8A886B81-B9CB-A10E-78F7-6C976989D637}" dt="2021-06-07T02:49:07.859" v="34" actId="20577"/>
          <ac:spMkLst>
            <pc:docMk/>
            <pc:sldMk cId="1312721363" sldId="262"/>
            <ac:spMk id="3" creationId="{7D13E3D6-46F0-484B-BB96-6EA9AEC02D76}"/>
          </ac:spMkLst>
        </pc:spChg>
      </pc:sldChg>
      <pc:sldChg chg="addSp delSp modSp">
        <pc:chgData name="John Haynes" userId="S::johnscar6@knights.ucf.edu::06ca758c-f836-4077-8b3b-1c33791f3583" providerId="AD" clId="Web-{8A886B81-B9CB-A10E-78F7-6C976989D637}" dt="2021-06-06T16:05:10.080" v="18" actId="1076"/>
        <pc:sldMkLst>
          <pc:docMk/>
          <pc:sldMk cId="3914328350" sldId="269"/>
        </pc:sldMkLst>
        <pc:spChg chg="mod">
          <ac:chgData name="John Haynes" userId="S::johnscar6@knights.ucf.edu::06ca758c-f836-4077-8b3b-1c33791f3583" providerId="AD" clId="Web-{8A886B81-B9CB-A10E-78F7-6C976989D637}" dt="2021-06-06T16:05:08.315" v="17" actId="1076"/>
          <ac:spMkLst>
            <pc:docMk/>
            <pc:sldMk cId="3914328350" sldId="269"/>
            <ac:spMk id="2" creationId="{AAB96F7E-4EAA-4A29-B006-F17A2F268C92}"/>
          </ac:spMkLst>
        </pc:spChg>
        <pc:spChg chg="del">
          <ac:chgData name="John Haynes" userId="S::johnscar6@knights.ucf.edu::06ca758c-f836-4077-8b3b-1c33791f3583" providerId="AD" clId="Web-{8A886B81-B9CB-A10E-78F7-6C976989D637}" dt="2021-06-06T14:00:28.218" v="0"/>
          <ac:spMkLst>
            <pc:docMk/>
            <pc:sldMk cId="3914328350" sldId="269"/>
            <ac:spMk id="3" creationId="{0932E82D-E259-4213-AD52-33469546C100}"/>
          </ac:spMkLst>
        </pc:spChg>
        <pc:picChg chg="add mod ord">
          <ac:chgData name="John Haynes" userId="S::johnscar6@knights.ucf.edu::06ca758c-f836-4077-8b3b-1c33791f3583" providerId="AD" clId="Web-{8A886B81-B9CB-A10E-78F7-6C976989D637}" dt="2021-06-06T16:05:10.080" v="18" actId="1076"/>
          <ac:picMkLst>
            <pc:docMk/>
            <pc:sldMk cId="3914328350" sldId="269"/>
            <ac:picMk id="4" creationId="{65D5B817-F9E3-4FDB-BAEF-1A9536D16F83}"/>
          </ac:picMkLst>
        </pc:picChg>
      </pc:sldChg>
    </pc:docChg>
  </pc:docChgLst>
  <pc:docChgLst>
    <pc:chgData name="Ilina Sunkara" userId="S::ilina.sunkara@knights.ucf.edu::79462f31-0113-4623-9c6b-2f2bd7d7e353" providerId="AD" clId="Web-{D242465C-B828-55CA-C901-AE7158994F71}"/>
    <pc:docChg chg="addSld modSld sldOrd">
      <pc:chgData name="Ilina Sunkara" userId="S::ilina.sunkara@knights.ucf.edu::79462f31-0113-4623-9c6b-2f2bd7d7e353" providerId="AD" clId="Web-{D242465C-B828-55CA-C901-AE7158994F71}" dt="2021-07-07T01:35:56.949" v="218" actId="1076"/>
      <pc:docMkLst>
        <pc:docMk/>
      </pc:docMkLst>
      <pc:sldChg chg="addSp delSp modSp new">
        <pc:chgData name="Ilina Sunkara" userId="S::ilina.sunkara@knights.ucf.edu::79462f31-0113-4623-9c6b-2f2bd7d7e353" providerId="AD" clId="Web-{D242465C-B828-55CA-C901-AE7158994F71}" dt="2021-07-07T01:09:58.951" v="24" actId="1076"/>
        <pc:sldMkLst>
          <pc:docMk/>
          <pc:sldMk cId="2896762175" sldId="301"/>
        </pc:sldMkLst>
        <pc:spChg chg="mod">
          <ac:chgData name="Ilina Sunkara" userId="S::ilina.sunkara@knights.ucf.edu::79462f31-0113-4623-9c6b-2f2bd7d7e353" providerId="AD" clId="Web-{D242465C-B828-55CA-C901-AE7158994F71}" dt="2021-07-07T01:09:49.794" v="22" actId="1076"/>
          <ac:spMkLst>
            <pc:docMk/>
            <pc:sldMk cId="2896762175" sldId="301"/>
            <ac:spMk id="2" creationId="{41E84BD4-82DD-430F-A032-C7F2E99D7D2E}"/>
          </ac:spMkLst>
        </pc:spChg>
        <pc:spChg chg="del">
          <ac:chgData name="Ilina Sunkara" userId="S::ilina.sunkara@knights.ucf.edu::79462f31-0113-4623-9c6b-2f2bd7d7e353" providerId="AD" clId="Web-{D242465C-B828-55CA-C901-AE7158994F71}" dt="2021-07-07T01:09:10.246" v="13"/>
          <ac:spMkLst>
            <pc:docMk/>
            <pc:sldMk cId="2896762175" sldId="301"/>
            <ac:spMk id="3" creationId="{36E165A1-57EC-4313-8899-C35F818AA162}"/>
          </ac:spMkLst>
        </pc:spChg>
        <pc:spChg chg="add del mod">
          <ac:chgData name="Ilina Sunkara" userId="S::ilina.sunkara@knights.ucf.edu::79462f31-0113-4623-9c6b-2f2bd7d7e353" providerId="AD" clId="Web-{D242465C-B828-55CA-C901-AE7158994F71}" dt="2021-07-07T01:09:29.481" v="18"/>
          <ac:spMkLst>
            <pc:docMk/>
            <pc:sldMk cId="2896762175" sldId="301"/>
            <ac:spMk id="6" creationId="{710497D7-F158-44F5-AFAB-738591F47AFD}"/>
          </ac:spMkLst>
        </pc:spChg>
        <pc:picChg chg="add del mod ord">
          <ac:chgData name="Ilina Sunkara" userId="S::ilina.sunkara@knights.ucf.edu::79462f31-0113-4623-9c6b-2f2bd7d7e353" providerId="AD" clId="Web-{D242465C-B828-55CA-C901-AE7158994F71}" dt="2021-07-07T01:09:18.778" v="17"/>
          <ac:picMkLst>
            <pc:docMk/>
            <pc:sldMk cId="2896762175" sldId="301"/>
            <ac:picMk id="4" creationId="{157E569F-8BE9-4253-9142-E63FC16FBDA7}"/>
          </ac:picMkLst>
        </pc:picChg>
        <pc:picChg chg="add mod ord">
          <ac:chgData name="Ilina Sunkara" userId="S::ilina.sunkara@knights.ucf.edu::79462f31-0113-4623-9c6b-2f2bd7d7e353" providerId="AD" clId="Web-{D242465C-B828-55CA-C901-AE7158994F71}" dt="2021-07-07T01:09:58.951" v="24" actId="1076"/>
          <ac:picMkLst>
            <pc:docMk/>
            <pc:sldMk cId="2896762175" sldId="301"/>
            <ac:picMk id="7" creationId="{87DE9B5A-A225-46B7-B0F5-7E221D5C6B56}"/>
          </ac:picMkLst>
        </pc:picChg>
      </pc:sldChg>
      <pc:sldChg chg="addSp delSp modSp new">
        <pc:chgData name="Ilina Sunkara" userId="S::ilina.sunkara@knights.ucf.edu::79462f31-0113-4623-9c6b-2f2bd7d7e353" providerId="AD" clId="Web-{D242465C-B828-55CA-C901-AE7158994F71}" dt="2021-07-07T01:13:38.582" v="81" actId="1076"/>
        <pc:sldMkLst>
          <pc:docMk/>
          <pc:sldMk cId="3579981837" sldId="302"/>
        </pc:sldMkLst>
        <pc:spChg chg="mod">
          <ac:chgData name="Ilina Sunkara" userId="S::ilina.sunkara@knights.ucf.edu::79462f31-0113-4623-9c6b-2f2bd7d7e353" providerId="AD" clId="Web-{D242465C-B828-55CA-C901-AE7158994F71}" dt="2021-07-07T01:10:34.702" v="38" actId="20577"/>
          <ac:spMkLst>
            <pc:docMk/>
            <pc:sldMk cId="3579981837" sldId="302"/>
            <ac:spMk id="2" creationId="{E805B177-43D3-43D3-A07D-0F566797B90F}"/>
          </ac:spMkLst>
        </pc:spChg>
        <pc:spChg chg="del">
          <ac:chgData name="Ilina Sunkara" userId="S::ilina.sunkara@knights.ucf.edu::79462f31-0113-4623-9c6b-2f2bd7d7e353" providerId="AD" clId="Web-{D242465C-B828-55CA-C901-AE7158994F71}" dt="2021-07-07T01:10:37.452" v="39"/>
          <ac:spMkLst>
            <pc:docMk/>
            <pc:sldMk cId="3579981837" sldId="302"/>
            <ac:spMk id="3" creationId="{9A7441DA-BDBE-46FD-8491-3DB949E04FC7}"/>
          </ac:spMkLst>
        </pc:spChg>
        <pc:spChg chg="add mod">
          <ac:chgData name="Ilina Sunkara" userId="S::ilina.sunkara@knights.ucf.edu::79462f31-0113-4623-9c6b-2f2bd7d7e353" providerId="AD" clId="Web-{D242465C-B828-55CA-C901-AE7158994F71}" dt="2021-07-07T01:13:15.597" v="78" actId="1076"/>
          <ac:spMkLst>
            <pc:docMk/>
            <pc:sldMk cId="3579981837" sldId="302"/>
            <ac:spMk id="8" creationId="{66CC9E9C-E032-44CA-92B6-4746DF7A9315}"/>
          </ac:spMkLst>
        </pc:spChg>
        <pc:spChg chg="add mod">
          <ac:chgData name="Ilina Sunkara" userId="S::ilina.sunkara@knights.ucf.edu::79462f31-0113-4623-9c6b-2f2bd7d7e353" providerId="AD" clId="Web-{D242465C-B828-55CA-C901-AE7158994F71}" dt="2021-07-07T01:13:38.582" v="81" actId="1076"/>
          <ac:spMkLst>
            <pc:docMk/>
            <pc:sldMk cId="3579981837" sldId="302"/>
            <ac:spMk id="9" creationId="{21601C70-0169-4423-9E34-CD42B4EAAF59}"/>
          </ac:spMkLst>
        </pc:spChg>
        <pc:picChg chg="add mod">
          <ac:chgData name="Ilina Sunkara" userId="S::ilina.sunkara@knights.ucf.edu::79462f31-0113-4623-9c6b-2f2bd7d7e353" providerId="AD" clId="Web-{D242465C-B828-55CA-C901-AE7158994F71}" dt="2021-07-07T01:11:46.345" v="61" actId="1076"/>
          <ac:picMkLst>
            <pc:docMk/>
            <pc:sldMk cId="3579981837" sldId="302"/>
            <ac:picMk id="4" creationId="{0750E78E-5E90-4E78-A0F0-3DEC64B0F69F}"/>
          </ac:picMkLst>
        </pc:picChg>
        <pc:picChg chg="add del mod">
          <ac:chgData name="Ilina Sunkara" userId="S::ilina.sunkara@knights.ucf.edu::79462f31-0113-4623-9c6b-2f2bd7d7e353" providerId="AD" clId="Web-{D242465C-B828-55CA-C901-AE7158994F71}" dt="2021-07-07T01:11:37.235" v="58"/>
          <ac:picMkLst>
            <pc:docMk/>
            <pc:sldMk cId="3579981837" sldId="302"/>
            <ac:picMk id="5" creationId="{093C0FF0-12AB-42EB-9436-42B0E36AB09B}"/>
          </ac:picMkLst>
        </pc:picChg>
        <pc:picChg chg="add mod modCrop">
          <ac:chgData name="Ilina Sunkara" userId="S::ilina.sunkara@knights.ucf.edu::79462f31-0113-4623-9c6b-2f2bd7d7e353" providerId="AD" clId="Web-{D242465C-B828-55CA-C901-AE7158994F71}" dt="2021-07-07T01:12:01.423" v="64"/>
          <ac:picMkLst>
            <pc:docMk/>
            <pc:sldMk cId="3579981837" sldId="302"/>
            <ac:picMk id="6" creationId="{FC281F4C-1D4E-4759-A65D-58D0E8C3E888}"/>
          </ac:picMkLst>
        </pc:picChg>
        <pc:picChg chg="add del mod">
          <ac:chgData name="Ilina Sunkara" userId="S::ilina.sunkara@knights.ucf.edu::79462f31-0113-4623-9c6b-2f2bd7d7e353" providerId="AD" clId="Web-{D242465C-B828-55CA-C901-AE7158994F71}" dt="2021-07-07T01:11:35.907" v="57"/>
          <ac:picMkLst>
            <pc:docMk/>
            <pc:sldMk cId="3579981837" sldId="302"/>
            <ac:picMk id="7" creationId="{BEF290F4-7F9B-45E1-97F3-D97061174593}"/>
          </ac:picMkLst>
        </pc:picChg>
      </pc:sldChg>
      <pc:sldChg chg="addSp delSp modSp new ord">
        <pc:chgData name="Ilina Sunkara" userId="S::ilina.sunkara@knights.ucf.edu::79462f31-0113-4623-9c6b-2f2bd7d7e353" providerId="AD" clId="Web-{D242465C-B828-55CA-C901-AE7158994F71}" dt="2021-07-07T01:26:11.057" v="187" actId="1076"/>
        <pc:sldMkLst>
          <pc:docMk/>
          <pc:sldMk cId="3934271727" sldId="303"/>
        </pc:sldMkLst>
        <pc:spChg chg="mod">
          <ac:chgData name="Ilina Sunkara" userId="S::ilina.sunkara@knights.ucf.edu::79462f31-0113-4623-9c6b-2f2bd7d7e353" providerId="AD" clId="Web-{D242465C-B828-55CA-C901-AE7158994F71}" dt="2021-07-07T01:20:28.594" v="101" actId="1076"/>
          <ac:spMkLst>
            <pc:docMk/>
            <pc:sldMk cId="3934271727" sldId="303"/>
            <ac:spMk id="2" creationId="{FA8ECFD7-C175-4C7D-86A7-13D91739D19C}"/>
          </ac:spMkLst>
        </pc:spChg>
        <pc:spChg chg="del">
          <ac:chgData name="Ilina Sunkara" userId="S::ilina.sunkara@knights.ucf.edu::79462f31-0113-4623-9c6b-2f2bd7d7e353" providerId="AD" clId="Web-{D242465C-B828-55CA-C901-AE7158994F71}" dt="2021-07-07T01:20:34.672" v="102"/>
          <ac:spMkLst>
            <pc:docMk/>
            <pc:sldMk cId="3934271727" sldId="303"/>
            <ac:spMk id="3" creationId="{7C1109A6-5330-482D-A745-D817F3818F3F}"/>
          </ac:spMkLst>
        </pc:spChg>
        <pc:picChg chg="add mod">
          <ac:chgData name="Ilina Sunkara" userId="S::ilina.sunkara@knights.ucf.edu::79462f31-0113-4623-9c6b-2f2bd7d7e353" providerId="AD" clId="Web-{D242465C-B828-55CA-C901-AE7158994F71}" dt="2021-07-07T01:26:05.979" v="186" actId="1076"/>
          <ac:picMkLst>
            <pc:docMk/>
            <pc:sldMk cId="3934271727" sldId="303"/>
            <ac:picMk id="4" creationId="{7ED781BB-8C5F-458F-9203-E4211C8507E3}"/>
          </ac:picMkLst>
        </pc:picChg>
        <pc:picChg chg="add mod">
          <ac:chgData name="Ilina Sunkara" userId="S::ilina.sunkara@knights.ucf.edu::79462f31-0113-4623-9c6b-2f2bd7d7e353" providerId="AD" clId="Web-{D242465C-B828-55CA-C901-AE7158994F71}" dt="2021-07-07T01:25:58.088" v="184" actId="1076"/>
          <ac:picMkLst>
            <pc:docMk/>
            <pc:sldMk cId="3934271727" sldId="303"/>
            <ac:picMk id="5" creationId="{5B94329C-87DE-494A-9C67-4146FA2F3B1D}"/>
          </ac:picMkLst>
        </pc:picChg>
        <pc:picChg chg="add mod modCrop">
          <ac:chgData name="Ilina Sunkara" userId="S::ilina.sunkara@knights.ucf.edu::79462f31-0113-4623-9c6b-2f2bd7d7e353" providerId="AD" clId="Web-{D242465C-B828-55CA-C901-AE7158994F71}" dt="2021-07-07T01:26:11.057" v="187" actId="1076"/>
          <ac:picMkLst>
            <pc:docMk/>
            <pc:sldMk cId="3934271727" sldId="303"/>
            <ac:picMk id="6" creationId="{A5E3F03D-4A3B-43F7-B69E-BA2457ED0920}"/>
          </ac:picMkLst>
        </pc:picChg>
      </pc:sldChg>
      <pc:sldChg chg="addSp delSp modSp new">
        <pc:chgData name="Ilina Sunkara" userId="S::ilina.sunkara@knights.ucf.edu::79462f31-0113-4623-9c6b-2f2bd7d7e353" providerId="AD" clId="Web-{D242465C-B828-55CA-C901-AE7158994F71}" dt="2021-07-07T01:35:56.949" v="218" actId="1076"/>
        <pc:sldMkLst>
          <pc:docMk/>
          <pc:sldMk cId="1580890298" sldId="304"/>
        </pc:sldMkLst>
        <pc:spChg chg="mod">
          <ac:chgData name="Ilina Sunkara" userId="S::ilina.sunkara@knights.ucf.edu::79462f31-0113-4623-9c6b-2f2bd7d7e353" providerId="AD" clId="Web-{D242465C-B828-55CA-C901-AE7158994F71}" dt="2021-07-07T01:34:05.930" v="206" actId="1076"/>
          <ac:spMkLst>
            <pc:docMk/>
            <pc:sldMk cId="1580890298" sldId="304"/>
            <ac:spMk id="2" creationId="{57324919-5835-48E8-A5A8-6969D216E934}"/>
          </ac:spMkLst>
        </pc:spChg>
        <pc:spChg chg="del">
          <ac:chgData name="Ilina Sunkara" userId="S::ilina.sunkara@knights.ucf.edu::79462f31-0113-4623-9c6b-2f2bd7d7e353" providerId="AD" clId="Web-{D242465C-B828-55CA-C901-AE7158994F71}" dt="2021-07-07T01:33:41.929" v="203"/>
          <ac:spMkLst>
            <pc:docMk/>
            <pc:sldMk cId="1580890298" sldId="304"/>
            <ac:spMk id="3" creationId="{7CCD03C2-43E9-47C6-9C59-35E50AA81280}"/>
          </ac:spMkLst>
        </pc:spChg>
        <pc:picChg chg="add del mod">
          <ac:chgData name="Ilina Sunkara" userId="S::ilina.sunkara@knights.ucf.edu::79462f31-0113-4623-9c6b-2f2bd7d7e353" providerId="AD" clId="Web-{D242465C-B828-55CA-C901-AE7158994F71}" dt="2021-07-07T01:35:40.698" v="213"/>
          <ac:picMkLst>
            <pc:docMk/>
            <pc:sldMk cId="1580890298" sldId="304"/>
            <ac:picMk id="4" creationId="{6C76B02C-59A6-4B7A-8298-FE16F142C7F0}"/>
          </ac:picMkLst>
        </pc:picChg>
        <pc:picChg chg="add mod">
          <ac:chgData name="Ilina Sunkara" userId="S::ilina.sunkara@knights.ucf.edu::79462f31-0113-4623-9c6b-2f2bd7d7e353" providerId="AD" clId="Web-{D242465C-B828-55CA-C901-AE7158994F71}" dt="2021-07-07T01:35:56.949" v="218" actId="1076"/>
          <ac:picMkLst>
            <pc:docMk/>
            <pc:sldMk cId="1580890298" sldId="304"/>
            <ac:picMk id="5" creationId="{26789FEF-6E9F-4155-B099-7F6F032BCAEE}"/>
          </ac:picMkLst>
        </pc:picChg>
      </pc:sldChg>
    </pc:docChg>
  </pc:docChgLst>
  <pc:docChgLst>
    <pc:chgData name="Taylor Whitton" userId="S::taylorwhitton@knights.ucf.edu::7932d760-c6fa-4671-8d32-a877538ed174" providerId="AD" clId="Web-{EDCD0955-DC42-2E46-19EE-0FFEED3E285E}"/>
    <pc:docChg chg="modSld">
      <pc:chgData name="Taylor Whitton" userId="S::taylorwhitton@knights.ucf.edu::7932d760-c6fa-4671-8d32-a877538ed174" providerId="AD" clId="Web-{EDCD0955-DC42-2E46-19EE-0FFEED3E285E}" dt="2021-06-09T22:21:53.180" v="7"/>
      <pc:docMkLst>
        <pc:docMk/>
      </pc:docMkLst>
      <pc:sldChg chg="addSp modSp mod setBg">
        <pc:chgData name="Taylor Whitton" userId="S::taylorwhitton@knights.ucf.edu::7932d760-c6fa-4671-8d32-a877538ed174" providerId="AD" clId="Web-{EDCD0955-DC42-2E46-19EE-0FFEED3E285E}" dt="2021-06-09T22:21:53.180" v="7"/>
        <pc:sldMkLst>
          <pc:docMk/>
          <pc:sldMk cId="4081263117" sldId="280"/>
        </pc:sldMkLst>
        <pc:spChg chg="mod">
          <ac:chgData name="Taylor Whitton" userId="S::taylorwhitton@knights.ucf.edu::7932d760-c6fa-4671-8d32-a877538ed174" providerId="AD" clId="Web-{EDCD0955-DC42-2E46-19EE-0FFEED3E285E}" dt="2021-06-09T22:21:53.180" v="7"/>
          <ac:spMkLst>
            <pc:docMk/>
            <pc:sldMk cId="4081263117" sldId="280"/>
            <ac:spMk id="2" creationId="{40277E55-6469-419C-90B3-0DE25154DE98}"/>
          </ac:spMkLst>
        </pc:spChg>
        <pc:spChg chg="mod">
          <ac:chgData name="Taylor Whitton" userId="S::taylorwhitton@knights.ucf.edu::7932d760-c6fa-4671-8d32-a877538ed174" providerId="AD" clId="Web-{EDCD0955-DC42-2E46-19EE-0FFEED3E285E}" dt="2021-06-09T22:21:53.180" v="7"/>
          <ac:spMkLst>
            <pc:docMk/>
            <pc:sldMk cId="4081263117" sldId="280"/>
            <ac:spMk id="3" creationId="{BAC1B3CE-FAB0-466D-B9F1-19EF463473D6}"/>
          </ac:spMkLst>
        </pc:spChg>
        <pc:spChg chg="add">
          <ac:chgData name="Taylor Whitton" userId="S::taylorwhitton@knights.ucf.edu::7932d760-c6fa-4671-8d32-a877538ed174" providerId="AD" clId="Web-{EDCD0955-DC42-2E46-19EE-0FFEED3E285E}" dt="2021-06-09T22:21:53.180" v="7"/>
          <ac:spMkLst>
            <pc:docMk/>
            <pc:sldMk cId="4081263117" sldId="280"/>
            <ac:spMk id="8" creationId="{2AEFFFF2-9EB4-4B6C-B9F8-2BA3EF89A21C}"/>
          </ac:spMkLst>
        </pc:spChg>
        <pc:spChg chg="add">
          <ac:chgData name="Taylor Whitton" userId="S::taylorwhitton@knights.ucf.edu::7932d760-c6fa-4671-8d32-a877538ed174" providerId="AD" clId="Web-{EDCD0955-DC42-2E46-19EE-0FFEED3E285E}" dt="2021-06-09T22:21:53.180" v="7"/>
          <ac:spMkLst>
            <pc:docMk/>
            <pc:sldMk cId="4081263117" sldId="280"/>
            <ac:spMk id="10" creationId="{0D65299F-028F-4AFC-B46A-8DB33E20FE4A}"/>
          </ac:spMkLst>
        </pc:spChg>
        <pc:spChg chg="add">
          <ac:chgData name="Taylor Whitton" userId="S::taylorwhitton@knights.ucf.edu::7932d760-c6fa-4671-8d32-a877538ed174" providerId="AD" clId="Web-{EDCD0955-DC42-2E46-19EE-0FFEED3E285E}" dt="2021-06-09T22:21:53.180" v="7"/>
          <ac:spMkLst>
            <pc:docMk/>
            <pc:sldMk cId="4081263117" sldId="280"/>
            <ac:spMk id="12" creationId="{BAC87F6E-526A-49B5-995D-42DB656594C9}"/>
          </ac:spMkLst>
        </pc:spChg>
      </pc:sldChg>
      <pc:sldChg chg="addSp delSp modSp mod setBg">
        <pc:chgData name="Taylor Whitton" userId="S::taylorwhitton@knights.ucf.edu::7932d760-c6fa-4671-8d32-a877538ed174" providerId="AD" clId="Web-{EDCD0955-DC42-2E46-19EE-0FFEED3E285E}" dt="2021-06-09T22:21:45.102" v="6"/>
        <pc:sldMkLst>
          <pc:docMk/>
          <pc:sldMk cId="3186070987" sldId="281"/>
        </pc:sldMkLst>
        <pc:spChg chg="mod">
          <ac:chgData name="Taylor Whitton" userId="S::taylorwhitton@knights.ucf.edu::7932d760-c6fa-4671-8d32-a877538ed174" providerId="AD" clId="Web-{EDCD0955-DC42-2E46-19EE-0FFEED3E285E}" dt="2021-06-09T22:21:45.102" v="6"/>
          <ac:spMkLst>
            <pc:docMk/>
            <pc:sldMk cId="3186070987" sldId="281"/>
            <ac:spMk id="2" creationId="{387F434C-7211-4C1A-9866-9322005368AF}"/>
          </ac:spMkLst>
        </pc:spChg>
        <pc:spChg chg="mod">
          <ac:chgData name="Taylor Whitton" userId="S::taylorwhitton@knights.ucf.edu::7932d760-c6fa-4671-8d32-a877538ed174" providerId="AD" clId="Web-{EDCD0955-DC42-2E46-19EE-0FFEED3E285E}" dt="2021-06-09T22:21:45.102" v="6"/>
          <ac:spMkLst>
            <pc:docMk/>
            <pc:sldMk cId="3186070987" sldId="281"/>
            <ac:spMk id="3" creationId="{2A483659-0424-4772-9D7E-C9B49D5D2089}"/>
          </ac:spMkLst>
        </pc:spChg>
        <pc:spChg chg="add">
          <ac:chgData name="Taylor Whitton" userId="S::taylorwhitton@knights.ucf.edu::7932d760-c6fa-4671-8d32-a877538ed174" providerId="AD" clId="Web-{EDCD0955-DC42-2E46-19EE-0FFEED3E285E}" dt="2021-06-09T22:21:45.102" v="6"/>
          <ac:spMkLst>
            <pc:docMk/>
            <pc:sldMk cId="3186070987" sldId="281"/>
            <ac:spMk id="6" creationId="{56533F40-045E-4E3D-9243-864CD4E58669}"/>
          </ac:spMkLst>
        </pc:spChg>
        <pc:spChg chg="add">
          <ac:chgData name="Taylor Whitton" userId="S::taylorwhitton@knights.ucf.edu::7932d760-c6fa-4671-8d32-a877538ed174" providerId="AD" clId="Web-{EDCD0955-DC42-2E46-19EE-0FFEED3E285E}" dt="2021-06-09T22:21:45.102" v="6"/>
          <ac:spMkLst>
            <pc:docMk/>
            <pc:sldMk cId="3186070987" sldId="281"/>
            <ac:spMk id="7" creationId="{30402EC6-D845-41B3-BEBE-CB34D9BFEA60}"/>
          </ac:spMkLst>
        </pc:spChg>
        <pc:spChg chg="add del">
          <ac:chgData name="Taylor Whitton" userId="S::taylorwhitton@knights.ucf.edu::7932d760-c6fa-4671-8d32-a877538ed174" providerId="AD" clId="Web-{EDCD0955-DC42-2E46-19EE-0FFEED3E285E}" dt="2021-06-09T22:21:45.086" v="5"/>
          <ac:spMkLst>
            <pc:docMk/>
            <pc:sldMk cId="3186070987" sldId="281"/>
            <ac:spMk id="9" creationId="{8DCA398B-8CB4-4C0C-89C6-A8AB6F78D7DD}"/>
          </ac:spMkLst>
        </pc:spChg>
        <pc:spChg chg="add del">
          <ac:chgData name="Taylor Whitton" userId="S::taylorwhitton@knights.ucf.edu::7932d760-c6fa-4671-8d32-a877538ed174" providerId="AD" clId="Web-{EDCD0955-DC42-2E46-19EE-0FFEED3E285E}" dt="2021-06-09T22:21:45.086" v="5"/>
          <ac:spMkLst>
            <pc:docMk/>
            <pc:sldMk cId="3186070987" sldId="281"/>
            <ac:spMk id="11" creationId="{9E8345C6-0280-4226-BD83-7333BA6C3AA3}"/>
          </ac:spMkLst>
        </pc:spChg>
        <pc:spChg chg="add del">
          <ac:chgData name="Taylor Whitton" userId="S::taylorwhitton@knights.ucf.edu::7932d760-c6fa-4671-8d32-a877538ed174" providerId="AD" clId="Web-{EDCD0955-DC42-2E46-19EE-0FFEED3E285E}" dt="2021-06-09T22:21:45.086" v="5"/>
          <ac:spMkLst>
            <pc:docMk/>
            <pc:sldMk cId="3186070987" sldId="281"/>
            <ac:spMk id="13" creationId="{99823778-D290-4538-B146-1F73C3755C9D}"/>
          </ac:spMkLst>
        </pc:spChg>
        <pc:picChg chg="add mod">
          <ac:chgData name="Taylor Whitton" userId="S::taylorwhitton@knights.ucf.edu::7932d760-c6fa-4671-8d32-a877538ed174" providerId="AD" clId="Web-{EDCD0955-DC42-2E46-19EE-0FFEED3E285E}" dt="2021-06-09T22:21:45.102" v="6"/>
          <ac:picMkLst>
            <pc:docMk/>
            <pc:sldMk cId="3186070987" sldId="281"/>
            <ac:picMk id="4" creationId="{CC8A08BC-8663-44DF-8589-4E525CFE753C}"/>
          </ac:picMkLst>
        </pc:picChg>
      </pc:sldChg>
    </pc:docChg>
  </pc:docChgLst>
  <pc:docChgLst>
    <pc:chgData name="Ilina Sunkara" userId="79462f31-0113-4623-9c6b-2f2bd7d7e353" providerId="ADAL" clId="{A769ECBB-7727-4CBE-8CBD-6E4CB75470D5}"/>
    <pc:docChg chg="undo custSel addSld delSld modSld sldOrd">
      <pc:chgData name="Ilina Sunkara" userId="79462f31-0113-4623-9c6b-2f2bd7d7e353" providerId="ADAL" clId="{A769ECBB-7727-4CBE-8CBD-6E4CB75470D5}" dt="2021-06-10T14:22:30.882" v="1668" actId="255"/>
      <pc:docMkLst>
        <pc:docMk/>
      </pc:docMkLst>
      <pc:sldChg chg="modSp mod">
        <pc:chgData name="Ilina Sunkara" userId="79462f31-0113-4623-9c6b-2f2bd7d7e353" providerId="ADAL" clId="{A769ECBB-7727-4CBE-8CBD-6E4CB75470D5}" dt="2021-06-10T00:06:26.235" v="1666" actId="20577"/>
        <pc:sldMkLst>
          <pc:docMk/>
          <pc:sldMk cId="1312721363" sldId="262"/>
        </pc:sldMkLst>
        <pc:spChg chg="mod">
          <ac:chgData name="Ilina Sunkara" userId="79462f31-0113-4623-9c6b-2f2bd7d7e353" providerId="ADAL" clId="{A769ECBB-7727-4CBE-8CBD-6E4CB75470D5}" dt="2021-06-10T00:06:26.235" v="1666" actId="20577"/>
          <ac:spMkLst>
            <pc:docMk/>
            <pc:sldMk cId="1312721363" sldId="262"/>
            <ac:spMk id="3" creationId="{7D13E3D6-46F0-484B-BB96-6EA9AEC02D76}"/>
          </ac:spMkLst>
        </pc:spChg>
      </pc:sldChg>
      <pc:sldChg chg="modSp mod">
        <pc:chgData name="Ilina Sunkara" userId="79462f31-0113-4623-9c6b-2f2bd7d7e353" providerId="ADAL" clId="{A769ECBB-7727-4CBE-8CBD-6E4CB75470D5}" dt="2021-06-07T01:00:48.823" v="254" actId="403"/>
        <pc:sldMkLst>
          <pc:docMk/>
          <pc:sldMk cId="2492377846" sldId="263"/>
        </pc:sldMkLst>
        <pc:spChg chg="mod">
          <ac:chgData name="Ilina Sunkara" userId="79462f31-0113-4623-9c6b-2f2bd7d7e353" providerId="ADAL" clId="{A769ECBB-7727-4CBE-8CBD-6E4CB75470D5}" dt="2021-06-07T01:00:48.823" v="254" actId="403"/>
          <ac:spMkLst>
            <pc:docMk/>
            <pc:sldMk cId="2492377846" sldId="263"/>
            <ac:spMk id="3" creationId="{7AFC1321-ED1E-4EC4-9F4F-88CD9D0AC6CA}"/>
          </ac:spMkLst>
        </pc:spChg>
      </pc:sldChg>
      <pc:sldChg chg="modSp">
        <pc:chgData name="Ilina Sunkara" userId="79462f31-0113-4623-9c6b-2f2bd7d7e353" providerId="ADAL" clId="{A769ECBB-7727-4CBE-8CBD-6E4CB75470D5}" dt="2021-06-07T00:44:35.550" v="5"/>
        <pc:sldMkLst>
          <pc:docMk/>
          <pc:sldMk cId="3456939259" sldId="268"/>
        </pc:sldMkLst>
        <pc:graphicFrameChg chg="mod">
          <ac:chgData name="Ilina Sunkara" userId="79462f31-0113-4623-9c6b-2f2bd7d7e353" providerId="ADAL" clId="{A769ECBB-7727-4CBE-8CBD-6E4CB75470D5}" dt="2021-06-07T00:44:35.550" v="5"/>
          <ac:graphicFrameMkLst>
            <pc:docMk/>
            <pc:sldMk cId="3456939259" sldId="268"/>
            <ac:graphicFrameMk id="8" creationId="{F11FD1DD-31E6-43F8-AD41-CF8CD0D01976}"/>
          </ac:graphicFrameMkLst>
        </pc:graphicFrameChg>
      </pc:sldChg>
      <pc:sldChg chg="ord">
        <pc:chgData name="Ilina Sunkara" userId="79462f31-0113-4623-9c6b-2f2bd7d7e353" providerId="ADAL" clId="{A769ECBB-7727-4CBE-8CBD-6E4CB75470D5}" dt="2021-06-07T00:48:55.824" v="60"/>
        <pc:sldMkLst>
          <pc:docMk/>
          <pc:sldMk cId="3914328350" sldId="269"/>
        </pc:sldMkLst>
      </pc:sldChg>
      <pc:sldChg chg="addSp modSp mod">
        <pc:chgData name="Ilina Sunkara" userId="79462f31-0113-4623-9c6b-2f2bd7d7e353" providerId="ADAL" clId="{A769ECBB-7727-4CBE-8CBD-6E4CB75470D5}" dt="2021-06-07T00:45:35.465" v="12" actId="108"/>
        <pc:sldMkLst>
          <pc:docMk/>
          <pc:sldMk cId="1580954932" sldId="270"/>
        </pc:sldMkLst>
        <pc:graphicFrameChg chg="add mod modGraphic">
          <ac:chgData name="Ilina Sunkara" userId="79462f31-0113-4623-9c6b-2f2bd7d7e353" providerId="ADAL" clId="{A769ECBB-7727-4CBE-8CBD-6E4CB75470D5}" dt="2021-06-07T00:45:35.465" v="12" actId="108"/>
          <ac:graphicFrameMkLst>
            <pc:docMk/>
            <pc:sldMk cId="1580954932" sldId="270"/>
            <ac:graphicFrameMk id="3" creationId="{64E88FFF-E72C-4B0E-AA44-470190C1C7A8}"/>
          </ac:graphicFrameMkLst>
        </pc:graphicFrameChg>
      </pc:sldChg>
      <pc:sldChg chg="addSp delSp modSp add mod ord">
        <pc:chgData name="Ilina Sunkara" userId="79462f31-0113-4623-9c6b-2f2bd7d7e353" providerId="ADAL" clId="{A769ECBB-7727-4CBE-8CBD-6E4CB75470D5}" dt="2021-06-07T00:48:17.222" v="39"/>
        <pc:sldMkLst>
          <pc:docMk/>
          <pc:sldMk cId="3866371623" sldId="271"/>
        </pc:sldMkLst>
        <pc:spChg chg="mod">
          <ac:chgData name="Ilina Sunkara" userId="79462f31-0113-4623-9c6b-2f2bd7d7e353" providerId="ADAL" clId="{A769ECBB-7727-4CBE-8CBD-6E4CB75470D5}" dt="2021-06-07T00:47:40.715" v="30" actId="20577"/>
          <ac:spMkLst>
            <pc:docMk/>
            <pc:sldMk cId="3866371623" sldId="271"/>
            <ac:spMk id="2" creationId="{AAB96F7E-4EAA-4A29-B006-F17A2F268C92}"/>
          </ac:spMkLst>
        </pc:spChg>
        <pc:spChg chg="add del mod">
          <ac:chgData name="Ilina Sunkara" userId="79462f31-0113-4623-9c6b-2f2bd7d7e353" providerId="ADAL" clId="{A769ECBB-7727-4CBE-8CBD-6E4CB75470D5}" dt="2021-06-07T00:47:58.771" v="35" actId="478"/>
          <ac:spMkLst>
            <pc:docMk/>
            <pc:sldMk cId="3866371623" sldId="271"/>
            <ac:spMk id="5" creationId="{A030D1CC-7E33-4718-A6E0-1B87981A91C0}"/>
          </ac:spMkLst>
        </pc:spChg>
        <pc:picChg chg="del mod">
          <ac:chgData name="Ilina Sunkara" userId="79462f31-0113-4623-9c6b-2f2bd7d7e353" providerId="ADAL" clId="{A769ECBB-7727-4CBE-8CBD-6E4CB75470D5}" dt="2021-06-07T00:47:46.653" v="32" actId="478"/>
          <ac:picMkLst>
            <pc:docMk/>
            <pc:sldMk cId="3866371623" sldId="271"/>
            <ac:picMk id="4" creationId="{65D5B817-F9E3-4FDB-BAEF-1A9536D16F83}"/>
          </ac:picMkLst>
        </pc:picChg>
        <pc:picChg chg="add mod">
          <ac:chgData name="Ilina Sunkara" userId="79462f31-0113-4623-9c6b-2f2bd7d7e353" providerId="ADAL" clId="{A769ECBB-7727-4CBE-8CBD-6E4CB75470D5}" dt="2021-06-07T00:48:11.083" v="37" actId="14100"/>
          <ac:picMkLst>
            <pc:docMk/>
            <pc:sldMk cId="3866371623" sldId="271"/>
            <ac:picMk id="6" creationId="{43DCBEEC-5927-4E3F-9A6A-670AAA482AF4}"/>
          </ac:picMkLst>
        </pc:picChg>
      </pc:sldChg>
      <pc:sldChg chg="addSp delSp modSp add mod">
        <pc:chgData name="Ilina Sunkara" userId="79462f31-0113-4623-9c6b-2f2bd7d7e353" providerId="ADAL" clId="{A769ECBB-7727-4CBE-8CBD-6E4CB75470D5}" dt="2021-06-07T00:48:49.555" v="58" actId="1076"/>
        <pc:sldMkLst>
          <pc:docMk/>
          <pc:sldMk cId="3548310991" sldId="272"/>
        </pc:sldMkLst>
        <pc:spChg chg="mod">
          <ac:chgData name="Ilina Sunkara" userId="79462f31-0113-4623-9c6b-2f2bd7d7e353" providerId="ADAL" clId="{A769ECBB-7727-4CBE-8CBD-6E4CB75470D5}" dt="2021-06-07T00:48:35.985" v="55" actId="20577"/>
          <ac:spMkLst>
            <pc:docMk/>
            <pc:sldMk cId="3548310991" sldId="272"/>
            <ac:spMk id="2" creationId="{AAB96F7E-4EAA-4A29-B006-F17A2F268C92}"/>
          </ac:spMkLst>
        </pc:spChg>
        <pc:picChg chg="add mod">
          <ac:chgData name="Ilina Sunkara" userId="79462f31-0113-4623-9c6b-2f2bd7d7e353" providerId="ADAL" clId="{A769ECBB-7727-4CBE-8CBD-6E4CB75470D5}" dt="2021-06-07T00:48:49.555" v="58" actId="1076"/>
          <ac:picMkLst>
            <pc:docMk/>
            <pc:sldMk cId="3548310991" sldId="272"/>
            <ac:picMk id="4" creationId="{FFD3B45C-8D65-4B6D-BA8C-B3A627822B56}"/>
          </ac:picMkLst>
        </pc:picChg>
        <pc:picChg chg="del">
          <ac:chgData name="Ilina Sunkara" userId="79462f31-0113-4623-9c6b-2f2bd7d7e353" providerId="ADAL" clId="{A769ECBB-7727-4CBE-8CBD-6E4CB75470D5}" dt="2021-06-07T00:48:38.251" v="56" actId="478"/>
          <ac:picMkLst>
            <pc:docMk/>
            <pc:sldMk cId="3548310991" sldId="272"/>
            <ac:picMk id="6" creationId="{43DCBEEC-5927-4E3F-9A6A-670AAA482AF4}"/>
          </ac:picMkLst>
        </pc:picChg>
      </pc:sldChg>
      <pc:sldChg chg="addSp delSp modSp add mod">
        <pc:chgData name="Ilina Sunkara" userId="79462f31-0113-4623-9c6b-2f2bd7d7e353" providerId="ADAL" clId="{A769ECBB-7727-4CBE-8CBD-6E4CB75470D5}" dt="2021-06-07T00:50:10.556" v="94" actId="1076"/>
        <pc:sldMkLst>
          <pc:docMk/>
          <pc:sldMk cId="4215048257" sldId="273"/>
        </pc:sldMkLst>
        <pc:spChg chg="mod">
          <ac:chgData name="Ilina Sunkara" userId="79462f31-0113-4623-9c6b-2f2bd7d7e353" providerId="ADAL" clId="{A769ECBB-7727-4CBE-8CBD-6E4CB75470D5}" dt="2021-06-07T00:49:42.196" v="85" actId="20577"/>
          <ac:spMkLst>
            <pc:docMk/>
            <pc:sldMk cId="4215048257" sldId="273"/>
            <ac:spMk id="2" creationId="{AAB96F7E-4EAA-4A29-B006-F17A2F268C92}"/>
          </ac:spMkLst>
        </pc:spChg>
        <pc:picChg chg="del mod">
          <ac:chgData name="Ilina Sunkara" userId="79462f31-0113-4623-9c6b-2f2bd7d7e353" providerId="ADAL" clId="{A769ECBB-7727-4CBE-8CBD-6E4CB75470D5}" dt="2021-06-07T00:49:45.256" v="87" actId="478"/>
          <ac:picMkLst>
            <pc:docMk/>
            <pc:sldMk cId="4215048257" sldId="273"/>
            <ac:picMk id="4" creationId="{FFD3B45C-8D65-4B6D-BA8C-B3A627822B56}"/>
          </ac:picMkLst>
        </pc:picChg>
        <pc:picChg chg="add mod">
          <ac:chgData name="Ilina Sunkara" userId="79462f31-0113-4623-9c6b-2f2bd7d7e353" providerId="ADAL" clId="{A769ECBB-7727-4CBE-8CBD-6E4CB75470D5}" dt="2021-06-07T00:50:10.556" v="94" actId="1076"/>
          <ac:picMkLst>
            <pc:docMk/>
            <pc:sldMk cId="4215048257" sldId="273"/>
            <ac:picMk id="5" creationId="{4D11C750-3D84-47F2-96DA-50774793291D}"/>
          </ac:picMkLst>
        </pc:picChg>
      </pc:sldChg>
      <pc:sldChg chg="addSp delSp modSp add mod">
        <pc:chgData name="Ilina Sunkara" userId="79462f31-0113-4623-9c6b-2f2bd7d7e353" providerId="ADAL" clId="{A769ECBB-7727-4CBE-8CBD-6E4CB75470D5}" dt="2021-06-09T23:00:21.110" v="717" actId="1076"/>
        <pc:sldMkLst>
          <pc:docMk/>
          <pc:sldMk cId="2203259891" sldId="274"/>
        </pc:sldMkLst>
        <pc:spChg chg="mod">
          <ac:chgData name="Ilina Sunkara" userId="79462f31-0113-4623-9c6b-2f2bd7d7e353" providerId="ADAL" clId="{A769ECBB-7727-4CBE-8CBD-6E4CB75470D5}" dt="2021-06-07T00:52:13.885" v="118" actId="20577"/>
          <ac:spMkLst>
            <pc:docMk/>
            <pc:sldMk cId="2203259891" sldId="274"/>
            <ac:spMk id="2" creationId="{AAB96F7E-4EAA-4A29-B006-F17A2F268C92}"/>
          </ac:spMkLst>
        </pc:spChg>
        <pc:spChg chg="add mod">
          <ac:chgData name="Ilina Sunkara" userId="79462f31-0113-4623-9c6b-2f2bd7d7e353" providerId="ADAL" clId="{A769ECBB-7727-4CBE-8CBD-6E4CB75470D5}" dt="2021-06-09T23:00:21.110" v="717" actId="1076"/>
          <ac:spMkLst>
            <pc:docMk/>
            <pc:sldMk cId="2203259891" sldId="274"/>
            <ac:spMk id="3" creationId="{EF61A3D2-0B4C-4764-97AE-CC85F4846A48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6" creationId="{AEF08043-7852-487D-A89E-76126A9FF45C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7" creationId="{630C8FD9-024A-4EF0-B030-C005C37BB975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8" creationId="{70D3B2B4-600A-44B5-8298-DE19184D3CB3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9" creationId="{EC9DBAFC-A206-43AD-A533-402E2E5BA0CB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10" creationId="{C2122BC6-C906-4A6F-A5A7-152D5CAE2AAC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13" creationId="{01C8F106-6B25-4539-82DE-2003EBDE0A26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18" creationId="{CBC4C096-A4D4-48C0-94D7-6047AB3FD209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19" creationId="{194A4971-56F5-464E-8BF1-0AA8BE35161A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20" creationId="{8633F367-5075-4571-BF99-25D19014A05F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21" creationId="{2FF6C15C-3292-488F-878F-E4A051F5C523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22" creationId="{1011FB97-DB26-4122-9692-03DCED4B7BA6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23" creationId="{335AAEE9-2DF9-4995-9741-EF46FB8BBD57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24" creationId="{7ABA1DFD-5B60-469E-9570-54F245513A8C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26" creationId="{3A4ACF15-418D-48D7-A9E8-67BC4856678A}"/>
          </ac:spMkLst>
        </pc:spChg>
        <pc:spChg chg="add del mod">
          <ac:chgData name="Ilina Sunkara" userId="79462f31-0113-4623-9c6b-2f2bd7d7e353" providerId="ADAL" clId="{A769ECBB-7727-4CBE-8CBD-6E4CB75470D5}" dt="2021-06-09T22:45:54.632" v="397"/>
          <ac:spMkLst>
            <pc:docMk/>
            <pc:sldMk cId="2203259891" sldId="274"/>
            <ac:spMk id="35" creationId="{B13AF084-13C4-4FF4-926C-F0DCEB3556AC}"/>
          </ac:spMkLst>
        </pc:spChg>
        <pc:picChg chg="add del mod">
          <ac:chgData name="Ilina Sunkara" userId="79462f31-0113-4623-9c6b-2f2bd7d7e353" providerId="ADAL" clId="{A769ECBB-7727-4CBE-8CBD-6E4CB75470D5}" dt="2021-06-09T22:45:49.700" v="393" actId="478"/>
          <ac:picMkLst>
            <pc:docMk/>
            <pc:sldMk cId="2203259891" sldId="274"/>
            <ac:picMk id="4" creationId="{FA38B48D-43EB-4F83-99DB-1F35FF7B1DA5}"/>
          </ac:picMkLst>
        </pc:picChg>
        <pc:picChg chg="del">
          <ac:chgData name="Ilina Sunkara" userId="79462f31-0113-4623-9c6b-2f2bd7d7e353" providerId="ADAL" clId="{A769ECBB-7727-4CBE-8CBD-6E4CB75470D5}" dt="2021-06-07T00:52:06.452" v="111" actId="478"/>
          <ac:picMkLst>
            <pc:docMk/>
            <pc:sldMk cId="2203259891" sldId="274"/>
            <ac:picMk id="5" creationId="{4D11C750-3D84-47F2-96DA-50774793291D}"/>
          </ac:picMkLst>
        </pc:picChg>
        <pc:picChg chg="del">
          <ac:chgData name="Ilina Sunkara" userId="79462f31-0113-4623-9c6b-2f2bd7d7e353" providerId="ADAL" clId="{A769ECBB-7727-4CBE-8CBD-6E4CB75470D5}" dt="2021-06-09T22:45:47.068" v="392" actId="478"/>
          <ac:picMkLst>
            <pc:docMk/>
            <pc:sldMk cId="2203259891" sldId="274"/>
            <ac:picMk id="5" creationId="{E1B56395-F389-4271-8ACA-BE0389A0D1AB}"/>
          </ac:picMkLst>
        </pc:picChg>
        <pc:picChg chg="add del mod">
          <ac:chgData name="Ilina Sunkara" userId="79462f31-0113-4623-9c6b-2f2bd7d7e353" providerId="ADAL" clId="{A769ECBB-7727-4CBE-8CBD-6E4CB75470D5}" dt="2021-06-09T22:56:42.080" v="685" actId="1076"/>
          <ac:picMkLst>
            <pc:docMk/>
            <pc:sldMk cId="2203259891" sldId="274"/>
            <ac:picMk id="46" creationId="{B90B80D4-13C7-44B2-943B-D963544DD86C}"/>
          </ac:picMkLst>
        </pc:picChg>
        <pc:picChg chg="add del mod">
          <ac:chgData name="Ilina Sunkara" userId="79462f31-0113-4623-9c6b-2f2bd7d7e353" providerId="ADAL" clId="{A769ECBB-7727-4CBE-8CBD-6E4CB75470D5}" dt="2021-06-09T22:55:41.867" v="676"/>
          <ac:picMkLst>
            <pc:docMk/>
            <pc:sldMk cId="2203259891" sldId="274"/>
            <ac:picMk id="47" creationId="{C0C076F7-1A7E-45B1-ABAD-653891FFCC14}"/>
          </ac:picMkLst>
        </pc:pic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11" creationId="{0C0A62B4-3576-4A96-90C5-9EAE2A4482D7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12" creationId="{7759AA00-5B86-404F-8210-E223FD848627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14" creationId="{66764B4B-C838-4FDE-A0A8-3E8970649FEF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15" creationId="{C0947B03-1AFF-48EB-AD91-A8E1E3FA49FE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16" creationId="{B5063884-7AE4-4997-9D2D-846B45EE4F82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17" creationId="{70D1D41E-431F-4457-A30C-14577B651E75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25" creationId="{99915E07-4EFB-4A56-B048-1889D3511331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27" creationId="{0289246A-3EFD-44D9-9C27-ECF107B43EAD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28" creationId="{6AA7955D-9800-40AE-ADC1-8589C3FBFC2D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29" creationId="{450CBA72-A6CD-4A08-A4AE-38D71E55F6B1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30" creationId="{1020C4ED-92E6-426D-8A0A-89DF2D7803E0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31" creationId="{B791FE0C-E4E4-4DA9-AE2C-4634562A2E10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32" creationId="{FFBE5088-92C3-4E44-B134-DEE0B215B046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33" creationId="{7D9FCF2E-C921-4B30-8402-DAA62D84BFEB}"/>
          </ac:cxnSpMkLst>
        </pc:cxnChg>
        <pc:cxnChg chg="add del mod">
          <ac:chgData name="Ilina Sunkara" userId="79462f31-0113-4623-9c6b-2f2bd7d7e353" providerId="ADAL" clId="{A769ECBB-7727-4CBE-8CBD-6E4CB75470D5}" dt="2021-06-09T22:45:54.632" v="397"/>
          <ac:cxnSpMkLst>
            <pc:docMk/>
            <pc:sldMk cId="2203259891" sldId="274"/>
            <ac:cxnSpMk id="34" creationId="{31A147C3-CAB3-4235-A2C9-E93ABE4620D6}"/>
          </ac:cxnSpMkLst>
        </pc:cxnChg>
      </pc:sldChg>
      <pc:sldChg chg="modSp add del mod ord">
        <pc:chgData name="Ilina Sunkara" userId="79462f31-0113-4623-9c6b-2f2bd7d7e353" providerId="ADAL" clId="{A769ECBB-7727-4CBE-8CBD-6E4CB75470D5}" dt="2021-06-09T22:41:56.203" v="289" actId="2696"/>
        <pc:sldMkLst>
          <pc:docMk/>
          <pc:sldMk cId="3625382200" sldId="285"/>
        </pc:sldMkLst>
        <pc:spChg chg="mod">
          <ac:chgData name="Ilina Sunkara" userId="79462f31-0113-4623-9c6b-2f2bd7d7e353" providerId="ADAL" clId="{A769ECBB-7727-4CBE-8CBD-6E4CB75470D5}" dt="2021-06-09T22:41:21.481" v="282" actId="20577"/>
          <ac:spMkLst>
            <pc:docMk/>
            <pc:sldMk cId="3625382200" sldId="285"/>
            <ac:spMk id="2" creationId="{B40F16B1-09CE-4205-8493-7EEC2CD0F66F}"/>
          </ac:spMkLst>
        </pc:spChg>
        <pc:spChg chg="mod">
          <ac:chgData name="Ilina Sunkara" userId="79462f31-0113-4623-9c6b-2f2bd7d7e353" providerId="ADAL" clId="{A769ECBB-7727-4CBE-8CBD-6E4CB75470D5}" dt="2021-06-09T22:41:25.394" v="286" actId="20577"/>
          <ac:spMkLst>
            <pc:docMk/>
            <pc:sldMk cId="3625382200" sldId="285"/>
            <ac:spMk id="3" creationId="{EF929BCC-2896-4172-ABC4-58FF54430E07}"/>
          </ac:spMkLst>
        </pc:spChg>
      </pc:sldChg>
      <pc:sldChg chg="addSp modSp mod">
        <pc:chgData name="Ilina Sunkara" userId="79462f31-0113-4623-9c6b-2f2bd7d7e353" providerId="ADAL" clId="{A769ECBB-7727-4CBE-8CBD-6E4CB75470D5}" dt="2021-06-09T23:00:01.830" v="716" actId="1076"/>
        <pc:sldMkLst>
          <pc:docMk/>
          <pc:sldMk cId="3780982901" sldId="288"/>
        </pc:sldMkLst>
        <pc:picChg chg="add mod">
          <ac:chgData name="Ilina Sunkara" userId="79462f31-0113-4623-9c6b-2f2bd7d7e353" providerId="ADAL" clId="{A769ECBB-7727-4CBE-8CBD-6E4CB75470D5}" dt="2021-06-09T22:59:09.679" v="708" actId="1076"/>
          <ac:picMkLst>
            <pc:docMk/>
            <pc:sldMk cId="3780982901" sldId="288"/>
            <ac:picMk id="5" creationId="{040C39AA-2618-4B5B-8F1B-DB0F5738B430}"/>
          </ac:picMkLst>
        </pc:picChg>
        <pc:picChg chg="add mod">
          <ac:chgData name="Ilina Sunkara" userId="79462f31-0113-4623-9c6b-2f2bd7d7e353" providerId="ADAL" clId="{A769ECBB-7727-4CBE-8CBD-6E4CB75470D5}" dt="2021-06-09T22:59:11.790" v="709" actId="1076"/>
          <ac:picMkLst>
            <pc:docMk/>
            <pc:sldMk cId="3780982901" sldId="288"/>
            <ac:picMk id="7" creationId="{E920A5B1-6192-4CD7-8F53-E0F16B8900A0}"/>
          </ac:picMkLst>
        </pc:picChg>
        <pc:picChg chg="add mod">
          <ac:chgData name="Ilina Sunkara" userId="79462f31-0113-4623-9c6b-2f2bd7d7e353" providerId="ADAL" clId="{A769ECBB-7727-4CBE-8CBD-6E4CB75470D5}" dt="2021-06-09T22:59:22.876" v="711" actId="1076"/>
          <ac:picMkLst>
            <pc:docMk/>
            <pc:sldMk cId="3780982901" sldId="288"/>
            <ac:picMk id="9" creationId="{5A6C00AF-029E-4898-8871-53FE162CE6E3}"/>
          </ac:picMkLst>
        </pc:picChg>
        <pc:picChg chg="add mod">
          <ac:chgData name="Ilina Sunkara" userId="79462f31-0113-4623-9c6b-2f2bd7d7e353" providerId="ADAL" clId="{A769ECBB-7727-4CBE-8CBD-6E4CB75470D5}" dt="2021-06-09T23:00:01.830" v="716" actId="1076"/>
          <ac:picMkLst>
            <pc:docMk/>
            <pc:sldMk cId="3780982901" sldId="288"/>
            <ac:picMk id="11" creationId="{791AB567-B4E0-480A-BE7A-5FE5FF292B94}"/>
          </ac:picMkLst>
        </pc:picChg>
      </pc:sldChg>
      <pc:sldChg chg="modSp add mod">
        <pc:chgData name="Ilina Sunkara" userId="79462f31-0113-4623-9c6b-2f2bd7d7e353" providerId="ADAL" clId="{A769ECBB-7727-4CBE-8CBD-6E4CB75470D5}" dt="2021-06-10T14:22:30.882" v="1668" actId="255"/>
        <pc:sldMkLst>
          <pc:docMk/>
          <pc:sldMk cId="3009237431" sldId="290"/>
        </pc:sldMkLst>
        <pc:spChg chg="mod">
          <ac:chgData name="Ilina Sunkara" userId="79462f31-0113-4623-9c6b-2f2bd7d7e353" providerId="ADAL" clId="{A769ECBB-7727-4CBE-8CBD-6E4CB75470D5}" dt="2021-06-09T23:22:39.901" v="754" actId="20577"/>
          <ac:spMkLst>
            <pc:docMk/>
            <pc:sldMk cId="3009237431" sldId="290"/>
            <ac:spMk id="2" creationId="{CE31FE4C-C931-4423-9127-97220D087E0E}"/>
          </ac:spMkLst>
        </pc:spChg>
        <pc:graphicFrameChg chg="mod">
          <ac:chgData name="Ilina Sunkara" userId="79462f31-0113-4623-9c6b-2f2bd7d7e353" providerId="ADAL" clId="{A769ECBB-7727-4CBE-8CBD-6E4CB75470D5}" dt="2021-06-10T14:22:30.882" v="1668" actId="255"/>
          <ac:graphicFrameMkLst>
            <pc:docMk/>
            <pc:sldMk cId="3009237431" sldId="290"/>
            <ac:graphicFrameMk id="5" creationId="{1F5D448E-D8B5-4F68-A162-DF3070F472D5}"/>
          </ac:graphicFrameMkLst>
        </pc:graphicFrameChg>
      </pc:sldChg>
      <pc:sldChg chg="new del">
        <pc:chgData name="Ilina Sunkara" userId="79462f31-0113-4623-9c6b-2f2bd7d7e353" providerId="ADAL" clId="{A769ECBB-7727-4CBE-8CBD-6E4CB75470D5}" dt="2021-06-10T00:02:01.107" v="1276" actId="680"/>
        <pc:sldMkLst>
          <pc:docMk/>
          <pc:sldMk cId="484207709" sldId="292"/>
        </pc:sldMkLst>
      </pc:sldChg>
      <pc:sldChg chg="modSp add mod">
        <pc:chgData name="Ilina Sunkara" userId="79462f31-0113-4623-9c6b-2f2bd7d7e353" providerId="ADAL" clId="{A769ECBB-7727-4CBE-8CBD-6E4CB75470D5}" dt="2021-06-10T00:02:19.100" v="1293" actId="20577"/>
        <pc:sldMkLst>
          <pc:docMk/>
          <pc:sldMk cId="3790284944" sldId="292"/>
        </pc:sldMkLst>
        <pc:spChg chg="mod">
          <ac:chgData name="Ilina Sunkara" userId="79462f31-0113-4623-9c6b-2f2bd7d7e353" providerId="ADAL" clId="{A769ECBB-7727-4CBE-8CBD-6E4CB75470D5}" dt="2021-06-10T00:02:09.750" v="1290" actId="20577"/>
          <ac:spMkLst>
            <pc:docMk/>
            <pc:sldMk cId="3790284944" sldId="292"/>
            <ac:spMk id="2" creationId="{CE31FE4C-C931-4423-9127-97220D087E0E}"/>
          </ac:spMkLst>
        </pc:spChg>
        <pc:graphicFrameChg chg="mod">
          <ac:chgData name="Ilina Sunkara" userId="79462f31-0113-4623-9c6b-2f2bd7d7e353" providerId="ADAL" clId="{A769ECBB-7727-4CBE-8CBD-6E4CB75470D5}" dt="2021-06-10T00:02:19.100" v="1293" actId="20577"/>
          <ac:graphicFrameMkLst>
            <pc:docMk/>
            <pc:sldMk cId="3790284944" sldId="292"/>
            <ac:graphicFrameMk id="5" creationId="{1F5D448E-D8B5-4F68-A162-DF3070F472D5}"/>
          </ac:graphicFrameMkLst>
        </pc:graphicFrameChg>
      </pc:sldChg>
    </pc:docChg>
  </pc:docChgLst>
  <pc:docChgLst>
    <pc:chgData name="John Haynes" userId="S::johnscar6@knights.ucf.edu::06ca758c-f836-4077-8b3b-1c33791f3583" providerId="AD" clId="Web-{2E397DB0-8738-CF2E-C891-80248B94BA38}"/>
    <pc:docChg chg="addSld modSld sldOrd">
      <pc:chgData name="John Haynes" userId="S::johnscar6@knights.ucf.edu::06ca758c-f836-4077-8b3b-1c33791f3583" providerId="AD" clId="Web-{2E397DB0-8738-CF2E-C891-80248B94BA38}" dt="2021-07-06T23:51:19.941" v="11"/>
      <pc:docMkLst>
        <pc:docMk/>
      </pc:docMkLst>
      <pc:sldChg chg="addSp delSp modSp new ord">
        <pc:chgData name="John Haynes" userId="S::johnscar6@knights.ucf.edu::06ca758c-f836-4077-8b3b-1c33791f3583" providerId="AD" clId="Web-{2E397DB0-8738-CF2E-C891-80248B94BA38}" dt="2021-07-06T23:51:19.941" v="11"/>
        <pc:sldMkLst>
          <pc:docMk/>
          <pc:sldMk cId="3989304358" sldId="300"/>
        </pc:sldMkLst>
        <pc:spChg chg="del">
          <ac:chgData name="John Haynes" userId="S::johnscar6@knights.ucf.edu::06ca758c-f836-4077-8b3b-1c33791f3583" providerId="AD" clId="Web-{2E397DB0-8738-CF2E-C891-80248B94BA38}" dt="2021-07-06T23:48:02.372" v="1"/>
          <ac:spMkLst>
            <pc:docMk/>
            <pc:sldMk cId="3989304358" sldId="300"/>
            <ac:spMk id="3" creationId="{CA77742E-11AE-4EDC-B66E-3EBF7C269C12}"/>
          </ac:spMkLst>
        </pc:spChg>
        <pc:picChg chg="add mod ord">
          <ac:chgData name="John Haynes" userId="S::johnscar6@knights.ucf.edu::06ca758c-f836-4077-8b3b-1c33791f3583" providerId="AD" clId="Web-{2E397DB0-8738-CF2E-C891-80248B94BA38}" dt="2021-07-06T23:50:51.612" v="8" actId="1076"/>
          <ac:picMkLst>
            <pc:docMk/>
            <pc:sldMk cId="3989304358" sldId="300"/>
            <ac:picMk id="4" creationId="{E9A06C98-6807-47C0-B6C8-94B91FA8E796}"/>
          </ac:picMkLst>
        </pc:picChg>
        <pc:picChg chg="add del mod">
          <ac:chgData name="John Haynes" userId="S::johnscar6@knights.ucf.edu::06ca758c-f836-4077-8b3b-1c33791f3583" providerId="AD" clId="Web-{2E397DB0-8738-CF2E-C891-80248B94BA38}" dt="2021-07-06T23:49:57.548" v="4"/>
          <ac:picMkLst>
            <pc:docMk/>
            <pc:sldMk cId="3989304358" sldId="300"/>
            <ac:picMk id="5" creationId="{D604ADAC-F114-4BD0-9BDA-1B1105BE49FC}"/>
          </ac:picMkLst>
        </pc:picChg>
        <pc:picChg chg="mod modCrop">
          <ac:chgData name="John Haynes" userId="S::johnscar6@knights.ucf.edu::06ca758c-f836-4077-8b3b-1c33791f3583" providerId="AD" clId="Web-{2E397DB0-8738-CF2E-C891-80248B94BA38}" dt="2021-07-06T23:50:58.237" v="10" actId="14100"/>
          <ac:picMkLst>
            <pc:docMk/>
            <pc:sldMk cId="3989304358" sldId="300"/>
            <ac:picMk id="1026" creationId="{A7FF1E1B-4FD6-4EC8-9407-6B72E590574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B148D-64B0-452D-8CA8-19DEA2B1F103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A15EC-A206-4A6E-A1BC-1BA09DF53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1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A15EC-A206-4A6E-A1BC-1BA09DF53A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1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A15EC-A206-4A6E-A1BC-1BA09DF53A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9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A15EC-A206-4A6E-A1BC-1BA09DF53A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9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7/22/2021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7/22/2021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7/22/2021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7/22/2021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B719A-B5D4-473A-A5F8-DC914B2D5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276" y="250809"/>
            <a:ext cx="10749579" cy="1645920"/>
          </a:xfrm>
        </p:spPr>
        <p:txBody>
          <a:bodyPr/>
          <a:lstStyle/>
          <a:p>
            <a:r>
              <a:rPr lang="en-US"/>
              <a:t>Multi-sensor Passive ranger (MSPR)</a:t>
            </a:r>
            <a:br>
              <a:rPr lang="en-US"/>
            </a:br>
            <a:r>
              <a:rPr lang="en-US"/>
              <a:t>Midterm demo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874B2-1A8E-426B-952C-F924CE227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3631091"/>
            <a:ext cx="6801612" cy="1239894"/>
          </a:xfrm>
        </p:spPr>
        <p:txBody>
          <a:bodyPr>
            <a:normAutofit fontScale="55000" lnSpcReduction="20000"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     Pedro A. Alvarez Fernandez            Photonic Science and Engineering</a:t>
            </a:r>
          </a:p>
          <a:p>
            <a:r>
              <a:rPr lang="en-US" sz="2600" b="1">
                <a:solidFill>
                  <a:schemeClr val="bg1"/>
                </a:solidFill>
              </a:rPr>
              <a:t>  John Haynes                                                       Electrical Engineering</a:t>
            </a:r>
          </a:p>
          <a:p>
            <a:r>
              <a:rPr lang="en-US" sz="2600" b="1">
                <a:solidFill>
                  <a:schemeClr val="bg1"/>
                </a:solidFill>
              </a:rPr>
              <a:t>     Ilina Sunkara                                     Photonic Science and Engineering</a:t>
            </a:r>
          </a:p>
          <a:p>
            <a:r>
              <a:rPr lang="en-US" sz="2600" b="1">
                <a:solidFill>
                  <a:schemeClr val="bg1"/>
                </a:solidFill>
              </a:rPr>
              <a:t>   Taylor Whitton                                                  Computer Engineering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DACD4-968B-4710-8147-26F5A1A81BF6}"/>
              </a:ext>
            </a:extLst>
          </p:cNvPr>
          <p:cNvSpPr txBox="1"/>
          <p:nvPr/>
        </p:nvSpPr>
        <p:spPr>
          <a:xfrm>
            <a:off x="5542326" y="3059668"/>
            <a:ext cx="1311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Group 3:</a:t>
            </a:r>
          </a:p>
        </p:txBody>
      </p:sp>
      <p:pic>
        <p:nvPicPr>
          <p:cNvPr id="6" name="Picture 4" descr="A picture containing camera, silver&#10;&#10;Description automatically generated">
            <a:extLst>
              <a:ext uri="{FF2B5EF4-FFF2-40B4-BE49-F238E27FC236}">
                <a16:creationId xmlns:a16="http://schemas.microsoft.com/office/drawing/2014/main" id="{A5BE30C8-E454-4F12-99ED-891F1E6B5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79" b="19853"/>
          <a:stretch/>
        </p:blipFill>
        <p:spPr>
          <a:xfrm>
            <a:off x="3704844" y="5194140"/>
            <a:ext cx="4782312" cy="13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97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B547-9F45-468F-BA4B-EA34FCC2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0090"/>
            <a:ext cx="7729728" cy="1188720"/>
          </a:xfrm>
        </p:spPr>
        <p:txBody>
          <a:bodyPr/>
          <a:lstStyle/>
          <a:p>
            <a:r>
              <a:rPr lang="en-US" dirty="0"/>
              <a:t>Housing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BBE7A3-C39B-4EB2-8205-41D79FEFC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4"/>
          <a:stretch/>
        </p:blipFill>
        <p:spPr bwMode="auto">
          <a:xfrm>
            <a:off x="860948" y="1921928"/>
            <a:ext cx="4394632" cy="450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818513-6C45-4C32-9BB4-96AED79C4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0"/>
          <a:stretch/>
        </p:blipFill>
        <p:spPr bwMode="auto">
          <a:xfrm>
            <a:off x="6936422" y="1921928"/>
            <a:ext cx="4164097" cy="450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82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79591-7E75-4893-A289-D3C99948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9740" y="483832"/>
            <a:ext cx="7729728" cy="1188720"/>
          </a:xfrm>
        </p:spPr>
        <p:txBody>
          <a:bodyPr/>
          <a:lstStyle/>
          <a:p>
            <a:r>
              <a:rPr lang="en-US"/>
              <a:t>Specifications and requirements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AAD4602-607B-4B66-94FF-FD867B5583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5557116"/>
              </p:ext>
            </p:extLst>
          </p:nvPr>
        </p:nvGraphicFramePr>
        <p:xfrm>
          <a:off x="2229740" y="1875027"/>
          <a:ext cx="773112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5562">
                  <a:extLst>
                    <a:ext uri="{9D8B030D-6E8A-4147-A177-3AD203B41FA5}">
                      <a16:colId xmlns:a16="http://schemas.microsoft.com/office/drawing/2014/main" val="4048929599"/>
                    </a:ext>
                  </a:extLst>
                </a:gridCol>
                <a:gridCol w="3865562">
                  <a:extLst>
                    <a:ext uri="{9D8B030D-6E8A-4147-A177-3AD203B41FA5}">
                      <a16:colId xmlns:a16="http://schemas.microsoft.com/office/drawing/2014/main" val="20467735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Specification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163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Range estimation accuracy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±10% of true value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5504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Range estimation speed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1/sec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523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Background/Target differentiation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 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0070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Time of arrival estimation (velocity)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±10% of true value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1106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Disparity image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7.5 FPS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3571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Object motion tracking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 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9766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887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66BF0B27-1D83-4F5E-861B-7DCE6C12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1510" y="56449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20232B-48AE-4590-BBB3-168EBB9F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44" y="1345976"/>
            <a:ext cx="11567711" cy="5388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0C0544-B7B4-47AD-A567-248C30F71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27371"/>
            <a:ext cx="7729728" cy="1018605"/>
          </a:xfrm>
        </p:spPr>
        <p:txBody>
          <a:bodyPr/>
          <a:lstStyle/>
          <a:p>
            <a:r>
              <a:rPr lang="en-US"/>
              <a:t>Calibration results (IR)</a:t>
            </a:r>
          </a:p>
        </p:txBody>
      </p:sp>
    </p:spTree>
    <p:extLst>
      <p:ext uri="{BB962C8B-B14F-4D97-AF65-F5344CB8AC3E}">
        <p14:creationId xmlns:p14="http://schemas.microsoft.com/office/powerpoint/2010/main" val="3780982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71A3-0097-4466-8304-2FB65E8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16927"/>
            <a:ext cx="7480423" cy="801046"/>
          </a:xfrm>
        </p:spPr>
        <p:txBody>
          <a:bodyPr/>
          <a:lstStyle/>
          <a:p>
            <a:r>
              <a:rPr lang="en-US"/>
              <a:t>Distorted vs Undistorted</a:t>
            </a:r>
          </a:p>
        </p:txBody>
      </p:sp>
      <p:graphicFrame>
        <p:nvGraphicFramePr>
          <p:cNvPr id="4" name="Table 18">
            <a:extLst>
              <a:ext uri="{FF2B5EF4-FFF2-40B4-BE49-F238E27FC236}">
                <a16:creationId xmlns:a16="http://schemas.microsoft.com/office/drawing/2014/main" id="{F83E9D07-D868-45E5-93C4-BAB191733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980660"/>
              </p:ext>
            </p:extLst>
          </p:nvPr>
        </p:nvGraphicFramePr>
        <p:xfrm>
          <a:off x="6477990" y="1354700"/>
          <a:ext cx="3879955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509">
                  <a:extLst>
                    <a:ext uri="{9D8B030D-6E8A-4147-A177-3AD203B41FA5}">
                      <a16:colId xmlns:a16="http://schemas.microsoft.com/office/drawing/2014/main" val="277152488"/>
                    </a:ext>
                  </a:extLst>
                </a:gridCol>
                <a:gridCol w="945932">
                  <a:extLst>
                    <a:ext uri="{9D8B030D-6E8A-4147-A177-3AD203B41FA5}">
                      <a16:colId xmlns:a16="http://schemas.microsoft.com/office/drawing/2014/main" val="1606606177"/>
                    </a:ext>
                  </a:extLst>
                </a:gridCol>
                <a:gridCol w="930165">
                  <a:extLst>
                    <a:ext uri="{9D8B030D-6E8A-4147-A177-3AD203B41FA5}">
                      <a16:colId xmlns:a16="http://schemas.microsoft.com/office/drawing/2014/main" val="1859755987"/>
                    </a:ext>
                  </a:extLst>
                </a:gridCol>
                <a:gridCol w="776349">
                  <a:extLst>
                    <a:ext uri="{9D8B030D-6E8A-4147-A177-3AD203B41FA5}">
                      <a16:colId xmlns:a16="http://schemas.microsoft.com/office/drawing/2014/main" val="1165018272"/>
                    </a:ext>
                  </a:extLst>
                </a:gridCol>
              </a:tblGrid>
              <a:tr h="178882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Radial distortion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-0.4516</a:t>
                      </a:r>
                    </a:p>
                    <a:p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0.2484</a:t>
                      </a:r>
                    </a:p>
                    <a:p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0.07661</a:t>
                      </a:r>
                    </a:p>
                    <a:p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831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/>
                        <a:t>Tangential distortion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7.2740</a:t>
                      </a:r>
                      <a:r>
                        <a:rPr lang="en-US" sz="1400"/>
                        <a:t>E-4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0.001340</a:t>
                      </a:r>
                    </a:p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715207"/>
                  </a:ext>
                </a:extLst>
              </a:tr>
            </a:tbl>
          </a:graphicData>
        </a:graphic>
      </p:graphicFrame>
      <p:graphicFrame>
        <p:nvGraphicFramePr>
          <p:cNvPr id="5" name="Table 21">
            <a:extLst>
              <a:ext uri="{FF2B5EF4-FFF2-40B4-BE49-F238E27FC236}">
                <a16:creationId xmlns:a16="http://schemas.microsoft.com/office/drawing/2014/main" id="{996B21A6-4F08-4E0E-95F1-F266300E3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049176"/>
              </p:ext>
            </p:extLst>
          </p:nvPr>
        </p:nvGraphicFramePr>
        <p:xfrm>
          <a:off x="912762" y="1395807"/>
          <a:ext cx="347005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945">
                  <a:extLst>
                    <a:ext uri="{9D8B030D-6E8A-4147-A177-3AD203B41FA5}">
                      <a16:colId xmlns:a16="http://schemas.microsoft.com/office/drawing/2014/main" val="2432983025"/>
                    </a:ext>
                  </a:extLst>
                </a:gridCol>
                <a:gridCol w="1576552">
                  <a:extLst>
                    <a:ext uri="{9D8B030D-6E8A-4147-A177-3AD203B41FA5}">
                      <a16:colId xmlns:a16="http://schemas.microsoft.com/office/drawing/2014/main" val="533284008"/>
                    </a:ext>
                  </a:extLst>
                </a:gridCol>
                <a:gridCol w="425555">
                  <a:extLst>
                    <a:ext uri="{9D8B030D-6E8A-4147-A177-3AD203B41FA5}">
                      <a16:colId xmlns:a16="http://schemas.microsoft.com/office/drawing/2014/main" val="4239911655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b="0" err="1">
                          <a:solidFill>
                            <a:schemeClr val="tx1"/>
                          </a:solidFill>
                        </a:rPr>
                        <a:t>Fx</a:t>
                      </a:r>
                      <a:r>
                        <a:rPr lang="en-US" b="0">
                          <a:solidFill>
                            <a:schemeClr val="tx1"/>
                          </a:solidFill>
                        </a:rPr>
                        <a:t>=338.1651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0444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/>
                        <a:t>S=0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Fy</a:t>
                      </a:r>
                      <a:r>
                        <a:rPr lang="en-US"/>
                        <a:t>=295.719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10755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err="1"/>
                        <a:t>Cx</a:t>
                      </a:r>
                      <a:r>
                        <a:rPr lang="en-US"/>
                        <a:t>=241.0331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Cy=159.0301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331855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2A3A9A5E-30AB-4E3A-AFFB-9B193630C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62" y="2923896"/>
            <a:ext cx="4789688" cy="319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34769-BC20-430E-9D20-CC5F041CE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990" y="2888185"/>
            <a:ext cx="4789687" cy="3193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AE47A2-B232-429C-9B91-B4EB0497A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788" y="7050750"/>
            <a:ext cx="479107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1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CDA68-AD7B-45F5-AF8A-E9615D14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03435"/>
            <a:ext cx="7729728" cy="1188720"/>
          </a:xfrm>
        </p:spPr>
        <p:txBody>
          <a:bodyPr/>
          <a:lstStyle/>
          <a:p>
            <a:r>
              <a:rPr lang="en-US"/>
              <a:t>Closing object simulation and alignment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33A48-5F4E-4DAE-AC76-7AC8284590D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7"/>
          <a:stretch/>
        </p:blipFill>
        <p:spPr bwMode="auto">
          <a:xfrm>
            <a:off x="877028" y="2855471"/>
            <a:ext cx="4306543" cy="2362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4E121F8-55FB-4E4C-B783-0713789B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30" y="2124038"/>
            <a:ext cx="3223391" cy="429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449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4BD4-82DD-430F-A032-C7F2E99D7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29233"/>
            <a:ext cx="7729728" cy="1188720"/>
          </a:xfrm>
        </p:spPr>
        <p:txBody>
          <a:bodyPr/>
          <a:lstStyle/>
          <a:p>
            <a:r>
              <a:rPr lang="en-US"/>
              <a:t>Corner Extraction and Reprojection</a:t>
            </a:r>
          </a:p>
        </p:txBody>
      </p:sp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87DE9B5A-A225-46B7-B0F5-7E221D5C6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093" y="1742179"/>
            <a:ext cx="11449435" cy="4883414"/>
          </a:xfrm>
        </p:spPr>
      </p:pic>
    </p:spTree>
    <p:extLst>
      <p:ext uri="{BB962C8B-B14F-4D97-AF65-F5344CB8AC3E}">
        <p14:creationId xmlns:p14="http://schemas.microsoft.com/office/powerpoint/2010/main" val="289676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B177-43D3-43D3-A07D-0F566797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43881"/>
            <a:ext cx="7729728" cy="1188720"/>
          </a:xfrm>
        </p:spPr>
        <p:txBody>
          <a:bodyPr/>
          <a:lstStyle/>
          <a:p>
            <a:r>
              <a:rPr lang="en-US"/>
              <a:t>Extrinsic Parameter Visualization</a:t>
            </a:r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750E78E-5E90-4E78-A0F0-3DEC64B0F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129" y="2158329"/>
            <a:ext cx="5029200" cy="3323937"/>
          </a:xfrm>
          <a:prstGeom prst="rect">
            <a:avLst/>
          </a:prstGeom>
        </p:spPr>
      </p:pic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FC281F4C-1D4E-4759-A65D-58D0E8C3E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85" r="204" b="357"/>
          <a:stretch/>
        </p:blipFill>
        <p:spPr>
          <a:xfrm>
            <a:off x="6577914" y="2158871"/>
            <a:ext cx="5018920" cy="3309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C9E9C-E032-44CA-92B6-4746DF7A9315}"/>
              </a:ext>
            </a:extLst>
          </p:cNvPr>
          <p:cNvSpPr txBox="1"/>
          <p:nvPr/>
        </p:nvSpPr>
        <p:spPr>
          <a:xfrm>
            <a:off x="1182130" y="547610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Left Camera Visualization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01C70-0169-4423-9E34-CD42B4EAAF59}"/>
              </a:ext>
            </a:extLst>
          </p:cNvPr>
          <p:cNvSpPr txBox="1"/>
          <p:nvPr/>
        </p:nvSpPr>
        <p:spPr>
          <a:xfrm>
            <a:off x="8935995" y="546580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Right Camera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3579981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24919-5835-48E8-A5A8-6969D216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46854"/>
            <a:ext cx="7729728" cy="1188720"/>
          </a:xfrm>
        </p:spPr>
        <p:txBody>
          <a:bodyPr/>
          <a:lstStyle/>
          <a:p>
            <a:r>
              <a:rPr lang="en-US"/>
              <a:t>Calibration Results (Visual)</a:t>
            </a:r>
          </a:p>
        </p:txBody>
      </p:sp>
      <p:pic>
        <p:nvPicPr>
          <p:cNvPr id="5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26789FEF-6E9F-4155-B099-7F6F032B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914" y="1641675"/>
            <a:ext cx="9693874" cy="50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90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0EBD-FDDB-4E61-8728-68C5CC32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634" y="292637"/>
            <a:ext cx="7720732" cy="784209"/>
          </a:xfrm>
        </p:spPr>
        <p:txBody>
          <a:bodyPr/>
          <a:lstStyle/>
          <a:p>
            <a:r>
              <a:rPr lang="en-US"/>
              <a:t>Proposed Final demo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A3E55F-D390-4542-B9B7-C0CE49899460}"/>
              </a:ext>
            </a:extLst>
          </p:cNvPr>
          <p:cNvSpPr/>
          <p:nvPr/>
        </p:nvSpPr>
        <p:spPr>
          <a:xfrm>
            <a:off x="671742" y="3175124"/>
            <a:ext cx="1048512" cy="147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MSPR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6D852E-468C-4CF5-9668-35587ECFEC50}"/>
              </a:ext>
            </a:extLst>
          </p:cNvPr>
          <p:cNvCxnSpPr>
            <a:cxnSpLocks/>
          </p:cNvCxnSpPr>
          <p:nvPr/>
        </p:nvCxnSpPr>
        <p:spPr>
          <a:xfrm>
            <a:off x="1698178" y="3986039"/>
            <a:ext cx="8127330" cy="1795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AE4CA8D-B87C-4678-ADBD-560333C6F672}"/>
              </a:ext>
            </a:extLst>
          </p:cNvPr>
          <p:cNvSpPr/>
          <p:nvPr/>
        </p:nvSpPr>
        <p:spPr>
          <a:xfrm>
            <a:off x="10111656" y="2454658"/>
            <a:ext cx="1802155" cy="32439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68DADC-D5E6-4A09-97C6-46006D71A7C2}"/>
              </a:ext>
            </a:extLst>
          </p:cNvPr>
          <p:cNvSpPr txBox="1"/>
          <p:nvPr/>
        </p:nvSpPr>
        <p:spPr>
          <a:xfrm>
            <a:off x="10311334" y="2481579"/>
            <a:ext cx="1602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Hot object: cube/sphere/flat surface/</a:t>
            </a:r>
            <a:r>
              <a:rPr lang="en-US" sz="1200" dirty="0">
                <a:highlight>
                  <a:srgbClr val="00FFFF"/>
                </a:highlight>
              </a:rPr>
              <a:t>car</a:t>
            </a:r>
            <a:r>
              <a:rPr lang="en-US" sz="1200" dirty="0"/>
              <a:t>. </a:t>
            </a:r>
          </a:p>
          <a:p>
            <a:r>
              <a:rPr lang="en-US" sz="1200" dirty="0"/>
              <a:t>Perhaps coat it with common application paint. </a:t>
            </a:r>
          </a:p>
          <a:p>
            <a:r>
              <a:rPr lang="en-US" sz="1200" dirty="0"/>
              <a:t> </a:t>
            </a:r>
          </a:p>
          <a:p>
            <a:r>
              <a:rPr lang="en-US" sz="1200" dirty="0"/>
              <a:t>How will it move to camera?</a:t>
            </a:r>
          </a:p>
          <a:p>
            <a:r>
              <a:rPr lang="en-US" sz="1200" dirty="0"/>
              <a:t>RC car, drone, string pulled trolley, </a:t>
            </a:r>
          </a:p>
          <a:p>
            <a:endParaRPr lang="en-US" sz="1200" dirty="0"/>
          </a:p>
          <a:p>
            <a:r>
              <a:rPr lang="en-US" sz="1200" dirty="0"/>
              <a:t>Where? </a:t>
            </a:r>
          </a:p>
          <a:p>
            <a:r>
              <a:rPr lang="en-US" sz="1200" dirty="0"/>
              <a:t>Inside (long hallway)</a:t>
            </a:r>
          </a:p>
          <a:p>
            <a:r>
              <a:rPr lang="en-US" sz="1200" dirty="0"/>
              <a:t>Outside (open field)</a:t>
            </a:r>
          </a:p>
          <a:p>
            <a:r>
              <a:rPr lang="en-US" sz="1200" dirty="0"/>
              <a:t>Or </a:t>
            </a:r>
            <a:r>
              <a:rPr lang="en-US" sz="1200" dirty="0">
                <a:highlight>
                  <a:srgbClr val="00FFFF"/>
                </a:highlight>
              </a:rPr>
              <a:t>Parking garage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A39D58-134F-4C77-B3A2-80981E828417}"/>
              </a:ext>
            </a:extLst>
          </p:cNvPr>
          <p:cNvCxnSpPr>
            <a:cxnSpLocks/>
          </p:cNvCxnSpPr>
          <p:nvPr/>
        </p:nvCxnSpPr>
        <p:spPr>
          <a:xfrm flipH="1" flipV="1">
            <a:off x="9912081" y="2363251"/>
            <a:ext cx="4498" cy="3426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65D45E-49F4-49C9-B751-1D12D2F95618}"/>
              </a:ext>
            </a:extLst>
          </p:cNvPr>
          <p:cNvCxnSpPr>
            <a:cxnSpLocks/>
          </p:cNvCxnSpPr>
          <p:nvPr/>
        </p:nvCxnSpPr>
        <p:spPr>
          <a:xfrm flipV="1">
            <a:off x="1720254" y="2354374"/>
            <a:ext cx="8105254" cy="1631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DC965A-F214-4B13-BC65-86C305732EB9}"/>
              </a:ext>
            </a:extLst>
          </p:cNvPr>
          <p:cNvCxnSpPr>
            <a:cxnSpLocks/>
          </p:cNvCxnSpPr>
          <p:nvPr/>
        </p:nvCxnSpPr>
        <p:spPr>
          <a:xfrm>
            <a:off x="2013159" y="3986039"/>
            <a:ext cx="7943207" cy="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B5CF9D-81C9-48EE-AD3E-F75D777A054F}"/>
              </a:ext>
            </a:extLst>
          </p:cNvPr>
          <p:cNvSpPr txBox="1"/>
          <p:nvPr/>
        </p:nvSpPr>
        <p:spPr>
          <a:xfrm>
            <a:off x="6095999" y="3684234"/>
            <a:ext cx="125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m&lt;100 m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DEB805-A3F2-4B55-80D9-961C15CCF24A}"/>
              </a:ext>
            </a:extLst>
          </p:cNvPr>
          <p:cNvSpPr/>
          <p:nvPr/>
        </p:nvSpPr>
        <p:spPr>
          <a:xfrm>
            <a:off x="9731195" y="3810117"/>
            <a:ext cx="349347" cy="3518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5715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3</TotalTime>
  <Words>212</Words>
  <Application>Microsoft Office PowerPoint</Application>
  <PresentationFormat>Widescreen</PresentationFormat>
  <Paragraphs>63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Gill Sans MT</vt:lpstr>
      <vt:lpstr>Parcel</vt:lpstr>
      <vt:lpstr>Multi-sensor Passive ranger (MSPR) Midterm demo</vt:lpstr>
      <vt:lpstr>Specifications and requirements</vt:lpstr>
      <vt:lpstr>Calibration results (IR)</vt:lpstr>
      <vt:lpstr>Distorted vs Undistorted</vt:lpstr>
      <vt:lpstr>Closing object simulation and alignment</vt:lpstr>
      <vt:lpstr>Corner Extraction and Reprojection</vt:lpstr>
      <vt:lpstr>Extrinsic Parameter Visualization</vt:lpstr>
      <vt:lpstr>Calibration Results (Visual)</vt:lpstr>
      <vt:lpstr>Proposed Final demo</vt:lpstr>
      <vt:lpstr>Housing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Multi-sensor Passive ranger (MSPR)</dc:title>
  <dc:creator>Pedro Alvarez</dc:creator>
  <cp:lastModifiedBy>Pedro Alvarez</cp:lastModifiedBy>
  <cp:revision>1</cp:revision>
  <dcterms:created xsi:type="dcterms:W3CDTF">2021-05-28T17:19:17Z</dcterms:created>
  <dcterms:modified xsi:type="dcterms:W3CDTF">2021-07-22T14:14:15Z</dcterms:modified>
</cp:coreProperties>
</file>