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96" r:id="rId1"/>
  </p:sldMasterIdLst>
  <p:notesMasterIdLst>
    <p:notesMasterId r:id="rId38"/>
  </p:notesMasterIdLst>
  <p:sldIdLst>
    <p:sldId id="256" r:id="rId2"/>
    <p:sldId id="257" r:id="rId3"/>
    <p:sldId id="286" r:id="rId4"/>
    <p:sldId id="281" r:id="rId5"/>
    <p:sldId id="258" r:id="rId6"/>
    <p:sldId id="259" r:id="rId7"/>
    <p:sldId id="273" r:id="rId8"/>
    <p:sldId id="271" r:id="rId9"/>
    <p:sldId id="269" r:id="rId10"/>
    <p:sldId id="272" r:id="rId11"/>
    <p:sldId id="279" r:id="rId12"/>
    <p:sldId id="274" r:id="rId13"/>
    <p:sldId id="289" r:id="rId14"/>
    <p:sldId id="285" r:id="rId15"/>
    <p:sldId id="287" r:id="rId16"/>
    <p:sldId id="288" r:id="rId17"/>
    <p:sldId id="276" r:id="rId18"/>
    <p:sldId id="298" r:id="rId19"/>
    <p:sldId id="277" r:id="rId20"/>
    <p:sldId id="278" r:id="rId21"/>
    <p:sldId id="282" r:id="rId22"/>
    <p:sldId id="283" r:id="rId23"/>
    <p:sldId id="270" r:id="rId24"/>
    <p:sldId id="268" r:id="rId25"/>
    <p:sldId id="295" r:id="rId26"/>
    <p:sldId id="296" r:id="rId27"/>
    <p:sldId id="262" r:id="rId28"/>
    <p:sldId id="263" r:id="rId29"/>
    <p:sldId id="264" r:id="rId30"/>
    <p:sldId id="299" r:id="rId31"/>
    <p:sldId id="265" r:id="rId32"/>
    <p:sldId id="266" r:id="rId33"/>
    <p:sldId id="292" r:id="rId34"/>
    <p:sldId id="290" r:id="rId35"/>
    <p:sldId id="291" r:id="rId36"/>
    <p:sldId id="26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ro Alvarez" initials="PA" lastIdx="1" clrIdx="0">
    <p:extLst>
      <p:ext uri="{19B8F6BF-5375-455C-9EA6-DF929625EA0E}">
        <p15:presenceInfo xmlns:p15="http://schemas.microsoft.com/office/powerpoint/2012/main" userId="2afd844c23d3c9af" providerId="Windows Live"/>
      </p:ext>
    </p:extLst>
  </p:cmAuthor>
  <p:cmAuthor id="2" name="Pedro Alvarez Fernandez" initials="PAF" lastIdx="6" clrIdx="1">
    <p:extLst>
      <p:ext uri="{19B8F6BF-5375-455C-9EA6-DF929625EA0E}">
        <p15:presenceInfo xmlns:p15="http://schemas.microsoft.com/office/powerpoint/2012/main" userId="Pedro Alvarez Fernand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89C78-16DD-4288-A466-9EDBAE6FFFE2}" v="2063" dt="2021-07-27T14:25:00.111"/>
    <p1510:client id="{80FFA72D-7033-4C0B-B7C4-1FF8D06DE0EC}" v="2315" dt="2021-07-27T20:11:53.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Alvarez Fernandez" userId="aadedc0c-c6f3-4822-8562-0f6539f5ee9d" providerId="ADAL" clId="{10B89C78-16DD-4288-A466-9EDBAE6FFFE2}"/>
    <pc:docChg chg="undo redo custSel addSld delSld modSld sldOrd">
      <pc:chgData name="Pedro Alvarez Fernandez" userId="aadedc0c-c6f3-4822-8562-0f6539f5ee9d" providerId="ADAL" clId="{10B89C78-16DD-4288-A466-9EDBAE6FFFE2}" dt="2021-07-28T15:50:49.624" v="4496" actId="20577"/>
      <pc:docMkLst>
        <pc:docMk/>
      </pc:docMkLst>
      <pc:sldChg chg="modSp add del mod">
        <pc:chgData name="Pedro Alvarez Fernandez" userId="aadedc0c-c6f3-4822-8562-0f6539f5ee9d" providerId="ADAL" clId="{10B89C78-16DD-4288-A466-9EDBAE6FFFE2}" dt="2021-07-26T21:19:16.819" v="1022" actId="47"/>
        <pc:sldMkLst>
          <pc:docMk/>
          <pc:sldMk cId="1436887071" sldId="259"/>
        </pc:sldMkLst>
        <pc:graphicFrameChg chg="modGraphic">
          <ac:chgData name="Pedro Alvarez Fernandez" userId="aadedc0c-c6f3-4822-8562-0f6539f5ee9d" providerId="ADAL" clId="{10B89C78-16DD-4288-A466-9EDBAE6FFFE2}" dt="2021-07-26T20:28:33.771" v="20" actId="20577"/>
          <ac:graphicFrameMkLst>
            <pc:docMk/>
            <pc:sldMk cId="1436887071" sldId="259"/>
            <ac:graphicFrameMk id="6" creationId="{6AAD4602-607B-4B66-94FF-FD867B55832B}"/>
          </ac:graphicFrameMkLst>
        </pc:graphicFrameChg>
      </pc:sldChg>
      <pc:sldChg chg="modSp mod addCm delCm modCm">
        <pc:chgData name="Pedro Alvarez Fernandez" userId="aadedc0c-c6f3-4822-8562-0f6539f5ee9d" providerId="ADAL" clId="{10B89C78-16DD-4288-A466-9EDBAE6FFFE2}" dt="2021-07-27T04:34:09.588" v="1672" actId="1592"/>
        <pc:sldMkLst>
          <pc:docMk/>
          <pc:sldMk cId="1312721363" sldId="262"/>
        </pc:sldMkLst>
        <pc:spChg chg="mod">
          <ac:chgData name="Pedro Alvarez Fernandez" userId="aadedc0c-c6f3-4822-8562-0f6539f5ee9d" providerId="ADAL" clId="{10B89C78-16DD-4288-A466-9EDBAE6FFFE2}" dt="2021-07-26T22:30:50.779" v="1198" actId="20577"/>
          <ac:spMkLst>
            <pc:docMk/>
            <pc:sldMk cId="1312721363" sldId="262"/>
            <ac:spMk id="3" creationId="{7D13E3D6-46F0-484B-BB96-6EA9AEC02D76}"/>
          </ac:spMkLst>
        </pc:spChg>
      </pc:sldChg>
      <pc:sldChg chg="addSp modSp mod">
        <pc:chgData name="Pedro Alvarez Fernandez" userId="aadedc0c-c6f3-4822-8562-0f6539f5ee9d" providerId="ADAL" clId="{10B89C78-16DD-4288-A466-9EDBAE6FFFE2}" dt="2021-07-26T20:50:36.190" v="243" actId="1076"/>
        <pc:sldMkLst>
          <pc:docMk/>
          <pc:sldMk cId="1073220278" sldId="264"/>
        </pc:sldMkLst>
        <pc:spChg chg="mod">
          <ac:chgData name="Pedro Alvarez Fernandez" userId="aadedc0c-c6f3-4822-8562-0f6539f5ee9d" providerId="ADAL" clId="{10B89C78-16DD-4288-A466-9EDBAE6FFFE2}" dt="2021-07-26T20:50:24.176" v="241" actId="14100"/>
          <ac:spMkLst>
            <pc:docMk/>
            <pc:sldMk cId="1073220278" sldId="264"/>
            <ac:spMk id="2" creationId="{0E49A0B3-EF0F-42CB-96A3-E4DB9E169563}"/>
          </ac:spMkLst>
        </pc:spChg>
        <pc:spChg chg="add mod">
          <ac:chgData name="Pedro Alvarez Fernandez" userId="aadedc0c-c6f3-4822-8562-0f6539f5ee9d" providerId="ADAL" clId="{10B89C78-16DD-4288-A466-9EDBAE6FFFE2}" dt="2021-07-26T20:50:36.190" v="243" actId="1076"/>
          <ac:spMkLst>
            <pc:docMk/>
            <pc:sldMk cId="1073220278" sldId="264"/>
            <ac:spMk id="3" creationId="{F2946709-0218-4F09-B531-A7DB8DDB5FD2}"/>
          </ac:spMkLst>
        </pc:spChg>
        <pc:graphicFrameChg chg="mod modGraphic">
          <ac:chgData name="Pedro Alvarez Fernandez" userId="aadedc0c-c6f3-4822-8562-0f6539f5ee9d" providerId="ADAL" clId="{10B89C78-16DD-4288-A466-9EDBAE6FFFE2}" dt="2021-07-26T20:50:29.886" v="242" actId="1076"/>
          <ac:graphicFrameMkLst>
            <pc:docMk/>
            <pc:sldMk cId="1073220278" sldId="264"/>
            <ac:graphicFrameMk id="5" creationId="{7A415513-F7B4-4B01-BA83-809711B70D43}"/>
          </ac:graphicFrameMkLst>
        </pc:graphicFrameChg>
      </pc:sldChg>
      <pc:sldChg chg="addSp delSp modSp mod modAnim">
        <pc:chgData name="Pedro Alvarez Fernandez" userId="aadedc0c-c6f3-4822-8562-0f6539f5ee9d" providerId="ADAL" clId="{10B89C78-16DD-4288-A466-9EDBAE6FFFE2}" dt="2021-07-27T14:03:06.194" v="4450" actId="1076"/>
        <pc:sldMkLst>
          <pc:docMk/>
          <pc:sldMk cId="382549669" sldId="265"/>
        </pc:sldMkLst>
        <pc:spChg chg="mod">
          <ac:chgData name="Pedro Alvarez Fernandez" userId="aadedc0c-c6f3-4822-8562-0f6539f5ee9d" providerId="ADAL" clId="{10B89C78-16DD-4288-A466-9EDBAE6FFFE2}" dt="2021-07-27T06:22:28.398" v="4055" actId="1076"/>
          <ac:spMkLst>
            <pc:docMk/>
            <pc:sldMk cId="382549669" sldId="265"/>
            <ac:spMk id="2" creationId="{05542691-237B-4F5C-B7B0-34EE63531078}"/>
          </ac:spMkLst>
        </pc:spChg>
        <pc:spChg chg="add del mod">
          <ac:chgData name="Pedro Alvarez Fernandez" userId="aadedc0c-c6f3-4822-8562-0f6539f5ee9d" providerId="ADAL" clId="{10B89C78-16DD-4288-A466-9EDBAE6FFFE2}" dt="2021-07-26T20:47:19.566" v="239" actId="478"/>
          <ac:spMkLst>
            <pc:docMk/>
            <pc:sldMk cId="382549669" sldId="265"/>
            <ac:spMk id="4" creationId="{E839BE3A-6BB0-42DC-91E2-F3180515B274}"/>
          </ac:spMkLst>
        </pc:spChg>
        <pc:spChg chg="add del mod">
          <ac:chgData name="Pedro Alvarez Fernandez" userId="aadedc0c-c6f3-4822-8562-0f6539f5ee9d" providerId="ADAL" clId="{10B89C78-16DD-4288-A466-9EDBAE6FFFE2}" dt="2021-07-27T04:46:44.136" v="1676"/>
          <ac:spMkLst>
            <pc:docMk/>
            <pc:sldMk cId="382549669" sldId="265"/>
            <ac:spMk id="6" creationId="{0845C431-4075-4820-9F82-69943519D20D}"/>
          </ac:spMkLst>
        </pc:spChg>
        <pc:spChg chg="add mod">
          <ac:chgData name="Pedro Alvarez Fernandez" userId="aadedc0c-c6f3-4822-8562-0f6539f5ee9d" providerId="ADAL" clId="{10B89C78-16DD-4288-A466-9EDBAE6FFFE2}" dt="2021-07-27T06:26:03.685" v="4327" actId="1076"/>
          <ac:spMkLst>
            <pc:docMk/>
            <pc:sldMk cId="382549669" sldId="265"/>
            <ac:spMk id="11" creationId="{34B2CBA3-DC8B-439B-91B4-C3A43DD0BF39}"/>
          </ac:spMkLst>
        </pc:spChg>
        <pc:spChg chg="add mod">
          <ac:chgData name="Pedro Alvarez Fernandez" userId="aadedc0c-c6f3-4822-8562-0f6539f5ee9d" providerId="ADAL" clId="{10B89C78-16DD-4288-A466-9EDBAE6FFFE2}" dt="2021-07-27T06:25:56.234" v="4324" actId="1076"/>
          <ac:spMkLst>
            <pc:docMk/>
            <pc:sldMk cId="382549669" sldId="265"/>
            <ac:spMk id="12" creationId="{11C2595C-800E-4803-B56A-BC30C08E6319}"/>
          </ac:spMkLst>
        </pc:spChg>
        <pc:spChg chg="add mod">
          <ac:chgData name="Pedro Alvarez Fernandez" userId="aadedc0c-c6f3-4822-8562-0f6539f5ee9d" providerId="ADAL" clId="{10B89C78-16DD-4288-A466-9EDBAE6FFFE2}" dt="2021-07-27T06:25:54.176" v="4323" actId="1076"/>
          <ac:spMkLst>
            <pc:docMk/>
            <pc:sldMk cId="382549669" sldId="265"/>
            <ac:spMk id="13" creationId="{7CEE20E2-F850-4F30-988F-C0AD6C9222C2}"/>
          </ac:spMkLst>
        </pc:spChg>
        <pc:spChg chg="add mod">
          <ac:chgData name="Pedro Alvarez Fernandez" userId="aadedc0c-c6f3-4822-8562-0f6539f5ee9d" providerId="ADAL" clId="{10B89C78-16DD-4288-A466-9EDBAE6FFFE2}" dt="2021-07-27T13:38:47.641" v="4417" actId="20577"/>
          <ac:spMkLst>
            <pc:docMk/>
            <pc:sldMk cId="382549669" sldId="265"/>
            <ac:spMk id="14" creationId="{F17A5B16-B6B9-4592-98B1-C8E3655201F7}"/>
          </ac:spMkLst>
        </pc:spChg>
        <pc:graphicFrameChg chg="del">
          <ac:chgData name="Pedro Alvarez Fernandez" userId="aadedc0c-c6f3-4822-8562-0f6539f5ee9d" providerId="ADAL" clId="{10B89C78-16DD-4288-A466-9EDBAE6FFFE2}" dt="2021-07-26T20:47:17.957" v="238" actId="478"/>
          <ac:graphicFrameMkLst>
            <pc:docMk/>
            <pc:sldMk cId="382549669" sldId="265"/>
            <ac:graphicFrameMk id="8" creationId="{71AB981C-9D0F-4482-BDEA-F594546A8788}"/>
          </ac:graphicFrameMkLst>
        </pc:graphicFrameChg>
        <pc:picChg chg="del mod">
          <ac:chgData name="Pedro Alvarez Fernandez" userId="aadedc0c-c6f3-4822-8562-0f6539f5ee9d" providerId="ADAL" clId="{10B89C78-16DD-4288-A466-9EDBAE6FFFE2}" dt="2021-07-26T23:30:20.829" v="1288" actId="478"/>
          <ac:picMkLst>
            <pc:docMk/>
            <pc:sldMk cId="382549669" sldId="265"/>
            <ac:picMk id="5" creationId="{A8D22BB8-105B-46C4-9666-431F9F888E41}"/>
          </ac:picMkLst>
        </pc:picChg>
        <pc:picChg chg="del mod">
          <ac:chgData name="Pedro Alvarez Fernandez" userId="aadedc0c-c6f3-4822-8562-0f6539f5ee9d" providerId="ADAL" clId="{10B89C78-16DD-4288-A466-9EDBAE6FFFE2}" dt="2021-07-27T04:48:49.249" v="1693" actId="478"/>
          <ac:picMkLst>
            <pc:docMk/>
            <pc:sldMk cId="382549669" sldId="265"/>
            <ac:picMk id="7" creationId="{E3D0BE90-9D07-4D7F-B585-FD138DABE0B3}"/>
          </ac:picMkLst>
        </pc:picChg>
        <pc:picChg chg="add mod">
          <ac:chgData name="Pedro Alvarez Fernandez" userId="aadedc0c-c6f3-4822-8562-0f6539f5ee9d" providerId="ADAL" clId="{10B89C78-16DD-4288-A466-9EDBAE6FFFE2}" dt="2021-07-27T14:03:00.201" v="4448" actId="1076"/>
          <ac:picMkLst>
            <pc:docMk/>
            <pc:sldMk cId="382549669" sldId="265"/>
            <ac:picMk id="9" creationId="{E5F63513-B8B8-4254-B6BD-473F38D4781F}"/>
          </ac:picMkLst>
        </pc:picChg>
        <pc:picChg chg="add mod">
          <ac:chgData name="Pedro Alvarez Fernandez" userId="aadedc0c-c6f3-4822-8562-0f6539f5ee9d" providerId="ADAL" clId="{10B89C78-16DD-4288-A466-9EDBAE6FFFE2}" dt="2021-07-27T14:03:06.194" v="4450" actId="1076"/>
          <ac:picMkLst>
            <pc:docMk/>
            <pc:sldMk cId="382549669" sldId="265"/>
            <ac:picMk id="10" creationId="{C58B950D-4B08-4DA3-A78F-2AF33977B3DA}"/>
          </ac:picMkLst>
        </pc:picChg>
        <pc:picChg chg="add mod">
          <ac:chgData name="Pedro Alvarez Fernandez" userId="aadedc0c-c6f3-4822-8562-0f6539f5ee9d" providerId="ADAL" clId="{10B89C78-16DD-4288-A466-9EDBAE6FFFE2}" dt="2021-07-27T14:03:01.946" v="4449" actId="1076"/>
          <ac:picMkLst>
            <pc:docMk/>
            <pc:sldMk cId="382549669" sldId="265"/>
            <ac:picMk id="16" creationId="{B62A37CA-EC8B-4A7F-9F12-00E850AB9B8E}"/>
          </ac:picMkLst>
        </pc:picChg>
      </pc:sldChg>
      <pc:sldChg chg="modSp mod">
        <pc:chgData name="Pedro Alvarez Fernandez" userId="aadedc0c-c6f3-4822-8562-0f6539f5ee9d" providerId="ADAL" clId="{10B89C78-16DD-4288-A466-9EDBAE6FFFE2}" dt="2021-07-27T05:54:17.975" v="3540" actId="20577"/>
        <pc:sldMkLst>
          <pc:docMk/>
          <pc:sldMk cId="1555855030" sldId="267"/>
        </pc:sldMkLst>
        <pc:spChg chg="mod">
          <ac:chgData name="Pedro Alvarez Fernandez" userId="aadedc0c-c6f3-4822-8562-0f6539f5ee9d" providerId="ADAL" clId="{10B89C78-16DD-4288-A466-9EDBAE6FFFE2}" dt="2021-07-26T20:51:46.518" v="307" actId="313"/>
          <ac:spMkLst>
            <pc:docMk/>
            <pc:sldMk cId="1555855030" sldId="267"/>
            <ac:spMk id="2" creationId="{269D2372-06ED-484C-8495-B3BB907B7C2D}"/>
          </ac:spMkLst>
        </pc:spChg>
        <pc:spChg chg="mod">
          <ac:chgData name="Pedro Alvarez Fernandez" userId="aadedc0c-c6f3-4822-8562-0f6539f5ee9d" providerId="ADAL" clId="{10B89C78-16DD-4288-A466-9EDBAE6FFFE2}" dt="2021-07-27T05:54:17.975" v="3540" actId="20577"/>
          <ac:spMkLst>
            <pc:docMk/>
            <pc:sldMk cId="1555855030" sldId="267"/>
            <ac:spMk id="3" creationId="{FE0DAABE-C339-4912-8854-CC0C00EDECDB}"/>
          </ac:spMkLst>
        </pc:spChg>
      </pc:sldChg>
      <pc:sldChg chg="modSp mod addCm delCm modCm">
        <pc:chgData name="Pedro Alvarez Fernandez" userId="aadedc0c-c6f3-4822-8562-0f6539f5ee9d" providerId="ADAL" clId="{10B89C78-16DD-4288-A466-9EDBAE6FFFE2}" dt="2021-07-27T04:34:02.186" v="1671" actId="1592"/>
        <pc:sldMkLst>
          <pc:docMk/>
          <pc:sldMk cId="3456939259" sldId="268"/>
        </pc:sldMkLst>
        <pc:spChg chg="mod">
          <ac:chgData name="Pedro Alvarez Fernandez" userId="aadedc0c-c6f3-4822-8562-0f6539f5ee9d" providerId="ADAL" clId="{10B89C78-16DD-4288-A466-9EDBAE6FFFE2}" dt="2021-07-26T20:44:07.549" v="208" actId="14100"/>
          <ac:spMkLst>
            <pc:docMk/>
            <pc:sldMk cId="3456939259" sldId="268"/>
            <ac:spMk id="2" creationId="{80B182A9-AFF5-4E7A-95AB-6D7D449CFD2F}"/>
          </ac:spMkLst>
        </pc:spChg>
        <pc:spChg chg="mod">
          <ac:chgData name="Pedro Alvarez Fernandez" userId="aadedc0c-c6f3-4822-8562-0f6539f5ee9d" providerId="ADAL" clId="{10B89C78-16DD-4288-A466-9EDBAE6FFFE2}" dt="2021-07-26T20:44:21.767" v="213" actId="1076"/>
          <ac:spMkLst>
            <pc:docMk/>
            <pc:sldMk cId="3456939259" sldId="268"/>
            <ac:spMk id="6" creationId="{2BE4C23D-2BAC-4142-A63D-FD23BD886A79}"/>
          </ac:spMkLst>
        </pc:spChg>
        <pc:spChg chg="mod">
          <ac:chgData name="Pedro Alvarez Fernandez" userId="aadedc0c-c6f3-4822-8562-0f6539f5ee9d" providerId="ADAL" clId="{10B89C78-16DD-4288-A466-9EDBAE6FFFE2}" dt="2021-07-26T20:44:14.419" v="211" actId="1076"/>
          <ac:spMkLst>
            <pc:docMk/>
            <pc:sldMk cId="3456939259" sldId="268"/>
            <ac:spMk id="9" creationId="{84D4D709-BFDF-4974-83C8-6F53309F3AB5}"/>
          </ac:spMkLst>
        </pc:spChg>
        <pc:graphicFrameChg chg="mod modGraphic">
          <ac:chgData name="Pedro Alvarez Fernandez" userId="aadedc0c-c6f3-4822-8562-0f6539f5ee9d" providerId="ADAL" clId="{10B89C78-16DD-4288-A466-9EDBAE6FFFE2}" dt="2021-07-26T20:44:28.447" v="214" actId="1076"/>
          <ac:graphicFrameMkLst>
            <pc:docMk/>
            <pc:sldMk cId="3456939259" sldId="268"/>
            <ac:graphicFrameMk id="5" creationId="{A0D90C97-9F9F-464D-96C9-5BF4F9831041}"/>
          </ac:graphicFrameMkLst>
        </pc:graphicFrameChg>
        <pc:graphicFrameChg chg="mod modGraphic">
          <ac:chgData name="Pedro Alvarez Fernandez" userId="aadedc0c-c6f3-4822-8562-0f6539f5ee9d" providerId="ADAL" clId="{10B89C78-16DD-4288-A466-9EDBAE6FFFE2}" dt="2021-07-26T20:44:11.102" v="210" actId="1076"/>
          <ac:graphicFrameMkLst>
            <pc:docMk/>
            <pc:sldMk cId="3456939259" sldId="268"/>
            <ac:graphicFrameMk id="8" creationId="{F11FD1DD-31E6-43F8-AD41-CF8CD0D01976}"/>
          </ac:graphicFrameMkLst>
        </pc:graphicFrameChg>
      </pc:sldChg>
      <pc:sldChg chg="modSp mod addCm delCm modCm">
        <pc:chgData name="Pedro Alvarez Fernandez" userId="aadedc0c-c6f3-4822-8562-0f6539f5ee9d" providerId="ADAL" clId="{10B89C78-16DD-4288-A466-9EDBAE6FFFE2}" dt="2021-07-27T04:33:58.315" v="1670" actId="1592"/>
        <pc:sldMkLst>
          <pc:docMk/>
          <pc:sldMk cId="1580954932" sldId="270"/>
        </pc:sldMkLst>
        <pc:graphicFrameChg chg="modGraphic">
          <ac:chgData name="Pedro Alvarez Fernandez" userId="aadedc0c-c6f3-4822-8562-0f6539f5ee9d" providerId="ADAL" clId="{10B89C78-16DD-4288-A466-9EDBAE6FFFE2}" dt="2021-07-26T20:42:40.252" v="201" actId="20577"/>
          <ac:graphicFrameMkLst>
            <pc:docMk/>
            <pc:sldMk cId="1580954932" sldId="270"/>
            <ac:graphicFrameMk id="3" creationId="{64E88FFF-E72C-4B0E-AA44-470190C1C7A8}"/>
          </ac:graphicFrameMkLst>
        </pc:graphicFrameChg>
      </pc:sldChg>
      <pc:sldChg chg="modSp mod">
        <pc:chgData name="Pedro Alvarez Fernandez" userId="aadedc0c-c6f3-4822-8562-0f6539f5ee9d" providerId="ADAL" clId="{10B89C78-16DD-4288-A466-9EDBAE6FFFE2}" dt="2021-07-26T21:35:58.506" v="1037" actId="20577"/>
        <pc:sldMkLst>
          <pc:docMk/>
          <pc:sldMk cId="3548310991" sldId="272"/>
        </pc:sldMkLst>
        <pc:spChg chg="mod">
          <ac:chgData name="Pedro Alvarez Fernandez" userId="aadedc0c-c6f3-4822-8562-0f6539f5ee9d" providerId="ADAL" clId="{10B89C78-16DD-4288-A466-9EDBAE6FFFE2}" dt="2021-07-26T21:35:58.506" v="1037" actId="20577"/>
          <ac:spMkLst>
            <pc:docMk/>
            <pc:sldMk cId="3548310991" sldId="272"/>
            <ac:spMk id="2" creationId="{AAB96F7E-4EAA-4A29-B006-F17A2F268C92}"/>
          </ac:spMkLst>
        </pc:spChg>
      </pc:sldChg>
      <pc:sldChg chg="addCm modCm">
        <pc:chgData name="Pedro Alvarez Fernandez" userId="aadedc0c-c6f3-4822-8562-0f6539f5ee9d" providerId="ADAL" clId="{10B89C78-16DD-4288-A466-9EDBAE6FFFE2}" dt="2021-07-26T20:39:38.367" v="185"/>
        <pc:sldMkLst>
          <pc:docMk/>
          <pc:sldMk cId="1317406282" sldId="276"/>
        </pc:sldMkLst>
      </pc:sldChg>
      <pc:sldChg chg="modSp mod delCm">
        <pc:chgData name="Pedro Alvarez Fernandez" userId="aadedc0c-c6f3-4822-8562-0f6539f5ee9d" providerId="ADAL" clId="{10B89C78-16DD-4288-A466-9EDBAE6FFFE2}" dt="2021-07-27T04:33:52.375" v="1669" actId="1592"/>
        <pc:sldMkLst>
          <pc:docMk/>
          <pc:sldMk cId="1282522074" sldId="282"/>
        </pc:sldMkLst>
        <pc:graphicFrameChg chg="modGraphic">
          <ac:chgData name="Pedro Alvarez Fernandez" userId="aadedc0c-c6f3-4822-8562-0f6539f5ee9d" providerId="ADAL" clId="{10B89C78-16DD-4288-A466-9EDBAE6FFFE2}" dt="2021-07-27T04:33:49.695" v="1668" actId="20577"/>
          <ac:graphicFrameMkLst>
            <pc:docMk/>
            <pc:sldMk cId="1282522074" sldId="282"/>
            <ac:graphicFrameMk id="4" creationId="{7F57F559-43DB-4EC3-8C57-29E4673EEBF2}"/>
          </ac:graphicFrameMkLst>
        </pc:graphicFrameChg>
      </pc:sldChg>
      <pc:sldChg chg="modSp mod">
        <pc:chgData name="Pedro Alvarez Fernandez" userId="aadedc0c-c6f3-4822-8562-0f6539f5ee9d" providerId="ADAL" clId="{10B89C78-16DD-4288-A466-9EDBAE6FFFE2}" dt="2021-07-26T21:10:32.800" v="929" actId="14100"/>
        <pc:sldMkLst>
          <pc:docMk/>
          <pc:sldMk cId="1118541102" sldId="283"/>
        </pc:sldMkLst>
        <pc:spChg chg="mod">
          <ac:chgData name="Pedro Alvarez Fernandez" userId="aadedc0c-c6f3-4822-8562-0f6539f5ee9d" providerId="ADAL" clId="{10B89C78-16DD-4288-A466-9EDBAE6FFFE2}" dt="2021-07-26T21:10:32.800" v="929" actId="14100"/>
          <ac:spMkLst>
            <pc:docMk/>
            <pc:sldMk cId="1118541102" sldId="283"/>
            <ac:spMk id="6" creationId="{E6A5FAA8-43BA-41C6-97A7-B4672972DACB}"/>
          </ac:spMkLst>
        </pc:spChg>
        <pc:picChg chg="mod modCrop">
          <ac:chgData name="Pedro Alvarez Fernandez" userId="aadedc0c-c6f3-4822-8562-0f6539f5ee9d" providerId="ADAL" clId="{10B89C78-16DD-4288-A466-9EDBAE6FFFE2}" dt="2021-07-26T21:00:14.777" v="328" actId="732"/>
          <ac:picMkLst>
            <pc:docMk/>
            <pc:sldMk cId="1118541102" sldId="283"/>
            <ac:picMk id="4" creationId="{CF01D305-F49A-45FD-8D80-CB21BE43D417}"/>
          </ac:picMkLst>
        </pc:picChg>
      </pc:sldChg>
      <pc:sldChg chg="del">
        <pc:chgData name="Pedro Alvarez Fernandez" userId="aadedc0c-c6f3-4822-8562-0f6539f5ee9d" providerId="ADAL" clId="{10B89C78-16DD-4288-A466-9EDBAE6FFFE2}" dt="2021-07-26T20:35:49.944" v="23" actId="47"/>
        <pc:sldMkLst>
          <pc:docMk/>
          <pc:sldMk cId="1296525349" sldId="284"/>
        </pc:sldMkLst>
      </pc:sldChg>
      <pc:sldChg chg="addSp delSp modSp mod modAnim addCm delCm modCm">
        <pc:chgData name="Pedro Alvarez Fernandez" userId="aadedc0c-c6f3-4822-8562-0f6539f5ee9d" providerId="ADAL" clId="{10B89C78-16DD-4288-A466-9EDBAE6FFFE2}" dt="2021-07-27T06:15:46.556" v="4025"/>
        <pc:sldMkLst>
          <pc:docMk/>
          <pc:sldMk cId="4080642710" sldId="285"/>
        </pc:sldMkLst>
        <pc:spChg chg="add del mod">
          <ac:chgData name="Pedro Alvarez Fernandez" userId="aadedc0c-c6f3-4822-8562-0f6539f5ee9d" providerId="ADAL" clId="{10B89C78-16DD-4288-A466-9EDBAE6FFFE2}" dt="2021-07-26T21:01:32.534" v="332" actId="478"/>
          <ac:spMkLst>
            <pc:docMk/>
            <pc:sldMk cId="4080642710" sldId="285"/>
            <ac:spMk id="3" creationId="{3E635B51-C3BD-42D5-8F00-7B770C19990A}"/>
          </ac:spMkLst>
        </pc:spChg>
        <pc:spChg chg="add mod">
          <ac:chgData name="Pedro Alvarez Fernandez" userId="aadedc0c-c6f3-4822-8562-0f6539f5ee9d" providerId="ADAL" clId="{10B89C78-16DD-4288-A466-9EDBAE6FFFE2}" dt="2021-07-27T04:24:56.315" v="1504" actId="1076"/>
          <ac:spMkLst>
            <pc:docMk/>
            <pc:sldMk cId="4080642710" sldId="285"/>
            <ac:spMk id="5" creationId="{B4CAC321-617E-456E-808F-580B25C62EB8}"/>
          </ac:spMkLst>
        </pc:spChg>
        <pc:spChg chg="add del mod">
          <ac:chgData name="Pedro Alvarez Fernandez" userId="aadedc0c-c6f3-4822-8562-0f6539f5ee9d" providerId="ADAL" clId="{10B89C78-16DD-4288-A466-9EDBAE6FFFE2}" dt="2021-07-26T21:08:12.160" v="711"/>
          <ac:spMkLst>
            <pc:docMk/>
            <pc:sldMk cId="4080642710" sldId="285"/>
            <ac:spMk id="6" creationId="{180BCEDB-2449-441B-8F26-B014C6C7CCA7}"/>
          </ac:spMkLst>
        </pc:spChg>
        <pc:spChg chg="add mod">
          <ac:chgData name="Pedro Alvarez Fernandez" userId="aadedc0c-c6f3-4822-8562-0f6539f5ee9d" providerId="ADAL" clId="{10B89C78-16DD-4288-A466-9EDBAE6FFFE2}" dt="2021-07-27T04:25:00.669" v="1505" actId="1076"/>
          <ac:spMkLst>
            <pc:docMk/>
            <pc:sldMk cId="4080642710" sldId="285"/>
            <ac:spMk id="7" creationId="{225ADB7B-5FD3-40A5-B5B2-5D481A3A4969}"/>
          </ac:spMkLst>
        </pc:spChg>
        <pc:spChg chg="add del mod">
          <ac:chgData name="Pedro Alvarez Fernandez" userId="aadedc0c-c6f3-4822-8562-0f6539f5ee9d" providerId="ADAL" clId="{10B89C78-16DD-4288-A466-9EDBAE6FFFE2}" dt="2021-07-26T21:19:25.170" v="1024" actId="478"/>
          <ac:spMkLst>
            <pc:docMk/>
            <pc:sldMk cId="4080642710" sldId="285"/>
            <ac:spMk id="9" creationId="{59C36486-7573-49E6-8603-AB264E946E81}"/>
          </ac:spMkLst>
        </pc:spChg>
        <pc:spChg chg="add del mod">
          <ac:chgData name="Pedro Alvarez Fernandez" userId="aadedc0c-c6f3-4822-8562-0f6539f5ee9d" providerId="ADAL" clId="{10B89C78-16DD-4288-A466-9EDBAE6FFFE2}" dt="2021-07-26T21:19:29.993" v="1026" actId="478"/>
          <ac:spMkLst>
            <pc:docMk/>
            <pc:sldMk cId="4080642710" sldId="285"/>
            <ac:spMk id="11" creationId="{7AC29D24-8E3C-42B1-9B8D-CCD758991641}"/>
          </ac:spMkLst>
        </pc:spChg>
        <pc:spChg chg="add del mod">
          <ac:chgData name="Pedro Alvarez Fernandez" userId="aadedc0c-c6f3-4822-8562-0f6539f5ee9d" providerId="ADAL" clId="{10B89C78-16DD-4288-A466-9EDBAE6FFFE2}" dt="2021-07-26T22:03:59.548" v="1132" actId="478"/>
          <ac:spMkLst>
            <pc:docMk/>
            <pc:sldMk cId="4080642710" sldId="285"/>
            <ac:spMk id="13" creationId="{12F3807C-00E1-430A-9D54-4159C3E7CAAA}"/>
          </ac:spMkLst>
        </pc:spChg>
        <pc:spChg chg="add del mod">
          <ac:chgData name="Pedro Alvarez Fernandez" userId="aadedc0c-c6f3-4822-8562-0f6539f5ee9d" providerId="ADAL" clId="{10B89C78-16DD-4288-A466-9EDBAE6FFFE2}" dt="2021-07-26T23:30:43.583" v="1289" actId="478"/>
          <ac:spMkLst>
            <pc:docMk/>
            <pc:sldMk cId="4080642710" sldId="285"/>
            <ac:spMk id="15" creationId="{11049BC5-27BB-4433-B2AE-1608E45B3C8C}"/>
          </ac:spMkLst>
        </pc:spChg>
        <pc:spChg chg="add mod">
          <ac:chgData name="Pedro Alvarez Fernandez" userId="aadedc0c-c6f3-4822-8562-0f6539f5ee9d" providerId="ADAL" clId="{10B89C78-16DD-4288-A466-9EDBAE6FFFE2}" dt="2021-07-27T04:25:44.810" v="1568" actId="313"/>
          <ac:spMkLst>
            <pc:docMk/>
            <pc:sldMk cId="4080642710" sldId="285"/>
            <ac:spMk id="17" creationId="{33750DBB-200C-40FB-9B84-F3F75BA2BE64}"/>
          </ac:spMkLst>
        </pc:spChg>
        <pc:spChg chg="add del mod">
          <ac:chgData name="Pedro Alvarez Fernandez" userId="aadedc0c-c6f3-4822-8562-0f6539f5ee9d" providerId="ADAL" clId="{10B89C78-16DD-4288-A466-9EDBAE6FFFE2}" dt="2021-07-27T04:25:25.380" v="1560" actId="478"/>
          <ac:spMkLst>
            <pc:docMk/>
            <pc:sldMk cId="4080642710" sldId="285"/>
            <ac:spMk id="24" creationId="{9C042401-D794-4F0A-A253-52918DEE145E}"/>
          </ac:spMkLst>
        </pc:spChg>
        <pc:spChg chg="add mod">
          <ac:chgData name="Pedro Alvarez Fernandez" userId="aadedc0c-c6f3-4822-8562-0f6539f5ee9d" providerId="ADAL" clId="{10B89C78-16DD-4288-A466-9EDBAE6FFFE2}" dt="2021-07-27T04:28:15.311" v="1631" actId="1076"/>
          <ac:spMkLst>
            <pc:docMk/>
            <pc:sldMk cId="4080642710" sldId="285"/>
            <ac:spMk id="29" creationId="{37220373-E990-4605-9D41-5EC39326C996}"/>
          </ac:spMkLst>
        </pc:spChg>
        <pc:spChg chg="add mod">
          <ac:chgData name="Pedro Alvarez Fernandez" userId="aadedc0c-c6f3-4822-8562-0f6539f5ee9d" providerId="ADAL" clId="{10B89C78-16DD-4288-A466-9EDBAE6FFFE2}" dt="2021-07-27T04:29:07.485" v="1645" actId="1076"/>
          <ac:spMkLst>
            <pc:docMk/>
            <pc:sldMk cId="4080642710" sldId="285"/>
            <ac:spMk id="30" creationId="{EC60FC6E-E643-401E-9210-2F1A4D21F9E8}"/>
          </ac:spMkLst>
        </pc:spChg>
        <pc:spChg chg="add del mod">
          <ac:chgData name="Pedro Alvarez Fernandez" userId="aadedc0c-c6f3-4822-8562-0f6539f5ee9d" providerId="ADAL" clId="{10B89C78-16DD-4288-A466-9EDBAE6FFFE2}" dt="2021-07-27T04:28:38.189" v="1635" actId="478"/>
          <ac:spMkLst>
            <pc:docMk/>
            <pc:sldMk cId="4080642710" sldId="285"/>
            <ac:spMk id="31" creationId="{489FE8B3-CA05-499F-A441-E2146BD73EFC}"/>
          </ac:spMkLst>
        </pc:spChg>
        <pc:spChg chg="add mod">
          <ac:chgData name="Pedro Alvarez Fernandez" userId="aadedc0c-c6f3-4822-8562-0f6539f5ee9d" providerId="ADAL" clId="{10B89C78-16DD-4288-A466-9EDBAE6FFFE2}" dt="2021-07-27T04:29:18.615" v="1650" actId="1076"/>
          <ac:spMkLst>
            <pc:docMk/>
            <pc:sldMk cId="4080642710" sldId="285"/>
            <ac:spMk id="32" creationId="{4D0AFAA8-8F4E-44D0-83CD-1922FA8554CE}"/>
          </ac:spMkLst>
        </pc:spChg>
        <pc:graphicFrameChg chg="add mod">
          <ac:chgData name="Pedro Alvarez Fernandez" userId="aadedc0c-c6f3-4822-8562-0f6539f5ee9d" providerId="ADAL" clId="{10B89C78-16DD-4288-A466-9EDBAE6FFFE2}" dt="2021-07-27T04:26:48.005" v="1571"/>
          <ac:graphicFrameMkLst>
            <pc:docMk/>
            <pc:sldMk cId="4080642710" sldId="285"/>
            <ac:graphicFrameMk id="27" creationId="{DF1E159E-A05B-4E77-A859-2D5E381CD6F5}"/>
          </ac:graphicFrameMkLst>
        </pc:graphicFrameChg>
        <pc:picChg chg="del mod">
          <ac:chgData name="Pedro Alvarez Fernandez" userId="aadedc0c-c6f3-4822-8562-0f6539f5ee9d" providerId="ADAL" clId="{10B89C78-16DD-4288-A466-9EDBAE6FFFE2}" dt="2021-07-27T04:25:26.374" v="1561" actId="478"/>
          <ac:picMkLst>
            <pc:docMk/>
            <pc:sldMk cId="4080642710" sldId="285"/>
            <ac:picMk id="4" creationId="{CD674074-2E51-4363-813F-E4927F52A185}"/>
          </ac:picMkLst>
        </pc:picChg>
        <pc:picChg chg="add del mod">
          <ac:chgData name="Pedro Alvarez Fernandez" userId="aadedc0c-c6f3-4822-8562-0f6539f5ee9d" providerId="ADAL" clId="{10B89C78-16DD-4288-A466-9EDBAE6FFFE2}" dt="2021-07-26T22:04:24.771" v="1134" actId="478"/>
          <ac:picMkLst>
            <pc:docMk/>
            <pc:sldMk cId="4080642710" sldId="285"/>
            <ac:picMk id="8" creationId="{15E993AF-6E16-4F04-A6BC-780823B1F7AF}"/>
          </ac:picMkLst>
        </pc:picChg>
        <pc:picChg chg="add mod">
          <ac:chgData name="Pedro Alvarez Fernandez" userId="aadedc0c-c6f3-4822-8562-0f6539f5ee9d" providerId="ADAL" clId="{10B89C78-16DD-4288-A466-9EDBAE6FFFE2}" dt="2021-07-27T04:29:11.361" v="1647" actId="1076"/>
          <ac:picMkLst>
            <pc:docMk/>
            <pc:sldMk cId="4080642710" sldId="285"/>
            <ac:picMk id="19" creationId="{A3C0B6AE-53C2-42F8-9A93-507A2A2752DB}"/>
          </ac:picMkLst>
        </pc:picChg>
        <pc:picChg chg="add mod">
          <ac:chgData name="Pedro Alvarez Fernandez" userId="aadedc0c-c6f3-4822-8562-0f6539f5ee9d" providerId="ADAL" clId="{10B89C78-16DD-4288-A466-9EDBAE6FFFE2}" dt="2021-07-27T04:27:52.411" v="1586" actId="1076"/>
          <ac:picMkLst>
            <pc:docMk/>
            <pc:sldMk cId="4080642710" sldId="285"/>
            <ac:picMk id="21" creationId="{84CFC335-FFA2-4EDF-A163-626F3A489F81}"/>
          </ac:picMkLst>
        </pc:picChg>
        <pc:picChg chg="add mod">
          <ac:chgData name="Pedro Alvarez Fernandez" userId="aadedc0c-c6f3-4822-8562-0f6539f5ee9d" providerId="ADAL" clId="{10B89C78-16DD-4288-A466-9EDBAE6FFFE2}" dt="2021-07-27T04:26:55.754" v="1576" actId="1076"/>
          <ac:picMkLst>
            <pc:docMk/>
            <pc:sldMk cId="4080642710" sldId="285"/>
            <ac:picMk id="28" creationId="{B6D75C82-6A2C-457D-A4F9-8FC5310A6170}"/>
          </ac:picMkLst>
        </pc:picChg>
        <pc:cxnChg chg="add mod">
          <ac:chgData name="Pedro Alvarez Fernandez" userId="aadedc0c-c6f3-4822-8562-0f6539f5ee9d" providerId="ADAL" clId="{10B89C78-16DD-4288-A466-9EDBAE6FFFE2}" dt="2021-07-27T04:27:56.276" v="1587" actId="1076"/>
          <ac:cxnSpMkLst>
            <pc:docMk/>
            <pc:sldMk cId="4080642710" sldId="285"/>
            <ac:cxnSpMk id="23" creationId="{0EDC80CE-3A64-4921-A51A-C947B644D036}"/>
          </ac:cxnSpMkLst>
        </pc:cxnChg>
      </pc:sldChg>
      <pc:sldChg chg="add del">
        <pc:chgData name="Pedro Alvarez Fernandez" userId="aadedc0c-c6f3-4822-8562-0f6539f5ee9d" providerId="ADAL" clId="{10B89C78-16DD-4288-A466-9EDBAE6FFFE2}" dt="2021-07-27T13:46:38.509" v="4421" actId="47"/>
        <pc:sldMkLst>
          <pc:docMk/>
          <pc:sldMk cId="2347983980" sldId="287"/>
        </pc:sldMkLst>
      </pc:sldChg>
      <pc:sldChg chg="addSp delSp modSp mod addCm delCm modCm">
        <pc:chgData name="Pedro Alvarez Fernandez" userId="aadedc0c-c6f3-4822-8562-0f6539f5ee9d" providerId="ADAL" clId="{10B89C78-16DD-4288-A466-9EDBAE6FFFE2}" dt="2021-07-27T14:21:03.243" v="4488" actId="1076"/>
        <pc:sldMkLst>
          <pc:docMk/>
          <pc:sldMk cId="3780982901" sldId="288"/>
        </pc:sldMkLst>
        <pc:spChg chg="mod">
          <ac:chgData name="Pedro Alvarez Fernandez" userId="aadedc0c-c6f3-4822-8562-0f6539f5ee9d" providerId="ADAL" clId="{10B89C78-16DD-4288-A466-9EDBAE6FFFE2}" dt="2021-07-27T14:20:57.093" v="4487" actId="1076"/>
          <ac:spMkLst>
            <pc:docMk/>
            <pc:sldMk cId="3780982901" sldId="288"/>
            <ac:spMk id="15" creationId="{AF506281-E9F5-4F22-96DE-319ADCE26B9A}"/>
          </ac:spMkLst>
        </pc:spChg>
        <pc:spChg chg="mod">
          <ac:chgData name="Pedro Alvarez Fernandez" userId="aadedc0c-c6f3-4822-8562-0f6539f5ee9d" providerId="ADAL" clId="{10B89C78-16DD-4288-A466-9EDBAE6FFFE2}" dt="2021-07-26T20:38:28.186" v="176" actId="20577"/>
          <ac:spMkLst>
            <pc:docMk/>
            <pc:sldMk cId="3780982901" sldId="288"/>
            <ac:spMk id="17" creationId="{ED53E459-7DB3-4AA6-8B7F-21E1EAAFB92B}"/>
          </ac:spMkLst>
        </pc:spChg>
        <pc:spChg chg="add mod">
          <ac:chgData name="Pedro Alvarez Fernandez" userId="aadedc0c-c6f3-4822-8562-0f6539f5ee9d" providerId="ADAL" clId="{10B89C78-16DD-4288-A466-9EDBAE6FFFE2}" dt="2021-07-27T13:47:53.127" v="4433" actId="1076"/>
          <ac:spMkLst>
            <pc:docMk/>
            <pc:sldMk cId="3780982901" sldId="288"/>
            <ac:spMk id="19" creationId="{FFC5E3C9-008C-4D92-98A8-9356B5CE148D}"/>
          </ac:spMkLst>
        </pc:spChg>
        <pc:spChg chg="add mod">
          <ac:chgData name="Pedro Alvarez Fernandez" userId="aadedc0c-c6f3-4822-8562-0f6539f5ee9d" providerId="ADAL" clId="{10B89C78-16DD-4288-A466-9EDBAE6FFFE2}" dt="2021-07-27T13:47:53.127" v="4433" actId="1076"/>
          <ac:spMkLst>
            <pc:docMk/>
            <pc:sldMk cId="3780982901" sldId="288"/>
            <ac:spMk id="21" creationId="{83DCA253-E725-4E1F-B0BC-7396E54ABEA6}"/>
          </ac:spMkLst>
        </pc:spChg>
        <pc:picChg chg="mod">
          <ac:chgData name="Pedro Alvarez Fernandez" userId="aadedc0c-c6f3-4822-8562-0f6539f5ee9d" providerId="ADAL" clId="{10B89C78-16DD-4288-A466-9EDBAE6FFFE2}" dt="2021-07-27T14:20:57.093" v="4487" actId="1076"/>
          <ac:picMkLst>
            <pc:docMk/>
            <pc:sldMk cId="3780982901" sldId="288"/>
            <ac:picMk id="4" creationId="{4B535B8A-AF4A-49A9-B787-0FA4A058B908}"/>
          </ac:picMkLst>
        </pc:picChg>
        <pc:picChg chg="del mod">
          <ac:chgData name="Pedro Alvarez Fernandez" userId="aadedc0c-c6f3-4822-8562-0f6539f5ee9d" providerId="ADAL" clId="{10B89C78-16DD-4288-A466-9EDBAE6FFFE2}" dt="2021-07-26T20:38:34.040" v="178" actId="478"/>
          <ac:picMkLst>
            <pc:docMk/>
            <pc:sldMk cId="3780982901" sldId="288"/>
            <ac:picMk id="5" creationId="{040C39AA-2618-4B5B-8F1B-DB0F5738B430}"/>
          </ac:picMkLst>
        </pc:picChg>
        <pc:picChg chg="del">
          <ac:chgData name="Pedro Alvarez Fernandez" userId="aadedc0c-c6f3-4822-8562-0f6539f5ee9d" providerId="ADAL" clId="{10B89C78-16DD-4288-A466-9EDBAE6FFFE2}" dt="2021-07-27T13:46:34.550" v="4418" actId="478"/>
          <ac:picMkLst>
            <pc:docMk/>
            <pc:sldMk cId="3780982901" sldId="288"/>
            <ac:picMk id="6" creationId="{B706F5CC-30DC-4259-BF2E-5DE28BB13245}"/>
          </ac:picMkLst>
        </pc:picChg>
        <pc:picChg chg="del">
          <ac:chgData name="Pedro Alvarez Fernandez" userId="aadedc0c-c6f3-4822-8562-0f6539f5ee9d" providerId="ADAL" clId="{10B89C78-16DD-4288-A466-9EDBAE6FFFE2}" dt="2021-07-26T20:38:34.703" v="179" actId="478"/>
          <ac:picMkLst>
            <pc:docMk/>
            <pc:sldMk cId="3780982901" sldId="288"/>
            <ac:picMk id="7" creationId="{E920A5B1-6192-4CD7-8F53-E0F16B8900A0}"/>
          </ac:picMkLst>
        </pc:picChg>
        <pc:picChg chg="del">
          <ac:chgData name="Pedro Alvarez Fernandez" userId="aadedc0c-c6f3-4822-8562-0f6539f5ee9d" providerId="ADAL" clId="{10B89C78-16DD-4288-A466-9EDBAE6FFFE2}" dt="2021-07-26T20:38:37.068" v="181" actId="478"/>
          <ac:picMkLst>
            <pc:docMk/>
            <pc:sldMk cId="3780982901" sldId="288"/>
            <ac:picMk id="9" creationId="{5A6C00AF-029E-4898-8871-53FE162CE6E3}"/>
          </ac:picMkLst>
        </pc:picChg>
        <pc:picChg chg="del">
          <ac:chgData name="Pedro Alvarez Fernandez" userId="aadedc0c-c6f3-4822-8562-0f6539f5ee9d" providerId="ADAL" clId="{10B89C78-16DD-4288-A466-9EDBAE6FFFE2}" dt="2021-07-26T20:38:35.941" v="180" actId="478"/>
          <ac:picMkLst>
            <pc:docMk/>
            <pc:sldMk cId="3780982901" sldId="288"/>
            <ac:picMk id="11" creationId="{791AB567-B4E0-480A-BE7A-5FE5FF292B94}"/>
          </ac:picMkLst>
        </pc:picChg>
        <pc:picChg chg="mod">
          <ac:chgData name="Pedro Alvarez Fernandez" userId="aadedc0c-c6f3-4822-8562-0f6539f5ee9d" providerId="ADAL" clId="{10B89C78-16DD-4288-A466-9EDBAE6FFFE2}" dt="2021-07-27T14:20:57.093" v="4487" actId="1076"/>
          <ac:picMkLst>
            <pc:docMk/>
            <pc:sldMk cId="3780982901" sldId="288"/>
            <ac:picMk id="13" creationId="{2599FACF-0CA5-47A8-B55F-E36F55693DA2}"/>
          </ac:picMkLst>
        </pc:picChg>
        <pc:picChg chg="mod">
          <ac:chgData name="Pedro Alvarez Fernandez" userId="aadedc0c-c6f3-4822-8562-0f6539f5ee9d" providerId="ADAL" clId="{10B89C78-16DD-4288-A466-9EDBAE6FFFE2}" dt="2021-07-27T14:20:57.093" v="4487" actId="1076"/>
          <ac:picMkLst>
            <pc:docMk/>
            <pc:sldMk cId="3780982901" sldId="288"/>
            <ac:picMk id="14" creationId="{5600FE72-E5E9-4779-BDA0-B06B795215AC}"/>
          </ac:picMkLst>
        </pc:picChg>
        <pc:picChg chg="del">
          <ac:chgData name="Pedro Alvarez Fernandez" userId="aadedc0c-c6f3-4822-8562-0f6539f5ee9d" providerId="ADAL" clId="{10B89C78-16DD-4288-A466-9EDBAE6FFFE2}" dt="2021-07-27T13:46:34.971" v="4419" actId="478"/>
          <ac:picMkLst>
            <pc:docMk/>
            <pc:sldMk cId="3780982901" sldId="288"/>
            <ac:picMk id="18" creationId="{9304D56A-C164-4930-9823-E012B1562858}"/>
          </ac:picMkLst>
        </pc:picChg>
        <pc:picChg chg="mod">
          <ac:chgData name="Pedro Alvarez Fernandez" userId="aadedc0c-c6f3-4822-8562-0f6539f5ee9d" providerId="ADAL" clId="{10B89C78-16DD-4288-A466-9EDBAE6FFFE2}" dt="2021-07-27T14:21:03.243" v="4488" actId="1076"/>
          <ac:picMkLst>
            <pc:docMk/>
            <pc:sldMk cId="3780982901" sldId="288"/>
            <ac:picMk id="22" creationId="{6D73C5EA-2531-455F-B123-B9D7257F205F}"/>
          </ac:picMkLst>
        </pc:picChg>
        <pc:picChg chg="mod">
          <ac:chgData name="Pedro Alvarez Fernandez" userId="aadedc0c-c6f3-4822-8562-0f6539f5ee9d" providerId="ADAL" clId="{10B89C78-16DD-4288-A466-9EDBAE6FFFE2}" dt="2021-07-27T14:21:03.243" v="4488" actId="1076"/>
          <ac:picMkLst>
            <pc:docMk/>
            <pc:sldMk cId="3780982901" sldId="288"/>
            <ac:picMk id="24" creationId="{7B054EEF-74FB-4B20-83BF-6C2075E09EDB}"/>
          </ac:picMkLst>
        </pc:picChg>
      </pc:sldChg>
      <pc:sldChg chg="addSp modSp mod modNotesTx">
        <pc:chgData name="Pedro Alvarez Fernandez" userId="aadedc0c-c6f3-4822-8562-0f6539f5ee9d" providerId="ADAL" clId="{10B89C78-16DD-4288-A466-9EDBAE6FFFE2}" dt="2021-07-28T15:50:49.624" v="4496" actId="20577"/>
        <pc:sldMkLst>
          <pc:docMk/>
          <pc:sldMk cId="1138236764" sldId="289"/>
        </pc:sldMkLst>
        <pc:spChg chg="add mod">
          <ac:chgData name="Pedro Alvarez Fernandez" userId="aadedc0c-c6f3-4822-8562-0f6539f5ee9d" providerId="ADAL" clId="{10B89C78-16DD-4288-A466-9EDBAE6FFFE2}" dt="2021-07-27T06:12:17.178" v="4021" actId="1076"/>
          <ac:spMkLst>
            <pc:docMk/>
            <pc:sldMk cId="1138236764" sldId="289"/>
            <ac:spMk id="3" creationId="{AB652BA7-C234-4C5A-8142-07142045BD33}"/>
          </ac:spMkLst>
        </pc:spChg>
        <pc:spChg chg="mod">
          <ac:chgData name="Pedro Alvarez Fernandez" userId="aadedc0c-c6f3-4822-8562-0f6539f5ee9d" providerId="ADAL" clId="{10B89C78-16DD-4288-A466-9EDBAE6FFFE2}" dt="2021-07-28T15:50:49.624" v="4496" actId="20577"/>
          <ac:spMkLst>
            <pc:docMk/>
            <pc:sldMk cId="1138236764" sldId="289"/>
            <ac:spMk id="9" creationId="{99F526F4-E31B-40E8-A75D-3D631EAAE0D8}"/>
          </ac:spMkLst>
        </pc:spChg>
      </pc:sldChg>
      <pc:sldChg chg="modSp">
        <pc:chgData name="Pedro Alvarez Fernandez" userId="aadedc0c-c6f3-4822-8562-0f6539f5ee9d" providerId="ADAL" clId="{10B89C78-16DD-4288-A466-9EDBAE6FFFE2}" dt="2021-07-27T14:05:25.587" v="4485" actId="20577"/>
        <pc:sldMkLst>
          <pc:docMk/>
          <pc:sldMk cId="823310806" sldId="291"/>
        </pc:sldMkLst>
        <pc:graphicFrameChg chg="mod">
          <ac:chgData name="Pedro Alvarez Fernandez" userId="aadedc0c-c6f3-4822-8562-0f6539f5ee9d" providerId="ADAL" clId="{10B89C78-16DD-4288-A466-9EDBAE6FFFE2}" dt="2021-07-27T14:05:25.587" v="4485" actId="20577"/>
          <ac:graphicFrameMkLst>
            <pc:docMk/>
            <pc:sldMk cId="823310806" sldId="291"/>
            <ac:graphicFrameMk id="5" creationId="{1F5D448E-D8B5-4F68-A162-DF3070F472D5}"/>
          </ac:graphicFrameMkLst>
        </pc:graphicFrameChg>
      </pc:sldChg>
      <pc:sldChg chg="modSp mod">
        <pc:chgData name="Pedro Alvarez Fernandez" userId="aadedc0c-c6f3-4822-8562-0f6539f5ee9d" providerId="ADAL" clId="{10B89C78-16DD-4288-A466-9EDBAE6FFFE2}" dt="2021-07-26T22:46:54.821" v="1287" actId="20577"/>
        <pc:sldMkLst>
          <pc:docMk/>
          <pc:sldMk cId="3790284944" sldId="292"/>
        </pc:sldMkLst>
        <pc:graphicFrameChg chg="mod">
          <ac:chgData name="Pedro Alvarez Fernandez" userId="aadedc0c-c6f3-4822-8562-0f6539f5ee9d" providerId="ADAL" clId="{10B89C78-16DD-4288-A466-9EDBAE6FFFE2}" dt="2021-07-26T22:46:54.821" v="1287" actId="20577"/>
          <ac:graphicFrameMkLst>
            <pc:docMk/>
            <pc:sldMk cId="3790284944" sldId="292"/>
            <ac:graphicFrameMk id="5" creationId="{1F5D448E-D8B5-4F68-A162-DF3070F472D5}"/>
          </ac:graphicFrameMkLst>
        </pc:graphicFrameChg>
      </pc:sldChg>
      <pc:sldChg chg="delSp modSp del mod">
        <pc:chgData name="Pedro Alvarez Fernandez" userId="aadedc0c-c6f3-4822-8562-0f6539f5ee9d" providerId="ADAL" clId="{10B89C78-16DD-4288-A466-9EDBAE6FFFE2}" dt="2021-07-26T20:42:17.361" v="200" actId="47"/>
        <pc:sldMkLst>
          <pc:docMk/>
          <pc:sldMk cId="4204834975" sldId="293"/>
        </pc:sldMkLst>
        <pc:spChg chg="mod">
          <ac:chgData name="Pedro Alvarez Fernandez" userId="aadedc0c-c6f3-4822-8562-0f6539f5ee9d" providerId="ADAL" clId="{10B89C78-16DD-4288-A466-9EDBAE6FFFE2}" dt="2021-07-26T20:41:54.405" v="198" actId="20577"/>
          <ac:spMkLst>
            <pc:docMk/>
            <pc:sldMk cId="4204834975" sldId="293"/>
            <ac:spMk id="2" creationId="{7AD174DF-ED24-4C07-9585-BC45D10C264E}"/>
          </ac:spMkLst>
        </pc:spChg>
        <pc:graphicFrameChg chg="del">
          <ac:chgData name="Pedro Alvarez Fernandez" userId="aadedc0c-c6f3-4822-8562-0f6539f5ee9d" providerId="ADAL" clId="{10B89C78-16DD-4288-A466-9EDBAE6FFFE2}" dt="2021-07-26T20:42:06.034" v="199" actId="478"/>
          <ac:graphicFrameMkLst>
            <pc:docMk/>
            <pc:sldMk cId="4204834975" sldId="293"/>
            <ac:graphicFrameMk id="7" creationId="{18533299-C9EE-48BB-8BDD-B2FE69E71902}"/>
          </ac:graphicFrameMkLst>
        </pc:graphicFrameChg>
      </pc:sldChg>
      <pc:sldChg chg="delSp del mod">
        <pc:chgData name="Pedro Alvarez Fernandez" userId="aadedc0c-c6f3-4822-8562-0f6539f5ee9d" providerId="ADAL" clId="{10B89C78-16DD-4288-A466-9EDBAE6FFFE2}" dt="2021-07-26T20:54:42.410" v="323" actId="47"/>
        <pc:sldMkLst>
          <pc:docMk/>
          <pc:sldMk cId="1804551368" sldId="294"/>
        </pc:sldMkLst>
        <pc:spChg chg="del">
          <ac:chgData name="Pedro Alvarez Fernandez" userId="aadedc0c-c6f3-4822-8562-0f6539f5ee9d" providerId="ADAL" clId="{10B89C78-16DD-4288-A466-9EDBAE6FFFE2}" dt="2021-07-26T20:51:15.123" v="244" actId="478"/>
          <ac:spMkLst>
            <pc:docMk/>
            <pc:sldMk cId="1804551368" sldId="294"/>
            <ac:spMk id="2" creationId="{0CA10EBD-FDDB-4E61-8728-68C5CC3223F3}"/>
          </ac:spMkLst>
        </pc:spChg>
        <pc:spChg chg="del">
          <ac:chgData name="Pedro Alvarez Fernandez" userId="aadedc0c-c6f3-4822-8562-0f6539f5ee9d" providerId="ADAL" clId="{10B89C78-16DD-4288-A466-9EDBAE6FFFE2}" dt="2021-07-26T20:51:15.123" v="244" actId="478"/>
          <ac:spMkLst>
            <pc:docMk/>
            <pc:sldMk cId="1804551368" sldId="294"/>
            <ac:spMk id="4" creationId="{B7A3E55F-D390-4542-B9B7-C0CE49899460}"/>
          </ac:spMkLst>
        </pc:spChg>
        <pc:spChg chg="del">
          <ac:chgData name="Pedro Alvarez Fernandez" userId="aadedc0c-c6f3-4822-8562-0f6539f5ee9d" providerId="ADAL" clId="{10B89C78-16DD-4288-A466-9EDBAE6FFFE2}" dt="2021-07-26T20:51:15.123" v="244" actId="478"/>
          <ac:spMkLst>
            <pc:docMk/>
            <pc:sldMk cId="1804551368" sldId="294"/>
            <ac:spMk id="9" creationId="{DAE4CA8D-B87C-4678-ADBD-560333C6F672}"/>
          </ac:spMkLst>
        </pc:spChg>
        <pc:spChg chg="del">
          <ac:chgData name="Pedro Alvarez Fernandez" userId="aadedc0c-c6f3-4822-8562-0f6539f5ee9d" providerId="ADAL" clId="{10B89C78-16DD-4288-A466-9EDBAE6FFFE2}" dt="2021-07-26T20:51:15.123" v="244" actId="478"/>
          <ac:spMkLst>
            <pc:docMk/>
            <pc:sldMk cId="1804551368" sldId="294"/>
            <ac:spMk id="10" creationId="{8268DADC-D5E6-4A09-97C6-46006D71A7C2}"/>
          </ac:spMkLst>
        </pc:spChg>
        <pc:cxnChg chg="del">
          <ac:chgData name="Pedro Alvarez Fernandez" userId="aadedc0c-c6f3-4822-8562-0f6539f5ee9d" providerId="ADAL" clId="{10B89C78-16DD-4288-A466-9EDBAE6FFFE2}" dt="2021-07-26T20:51:15.123" v="244" actId="478"/>
          <ac:cxnSpMkLst>
            <pc:docMk/>
            <pc:sldMk cId="1804551368" sldId="294"/>
            <ac:cxnSpMk id="6" creationId="{8C6D852E-468C-4CF5-9668-35587ECFEC50}"/>
          </ac:cxnSpMkLst>
        </pc:cxnChg>
        <pc:cxnChg chg="del">
          <ac:chgData name="Pedro Alvarez Fernandez" userId="aadedc0c-c6f3-4822-8562-0f6539f5ee9d" providerId="ADAL" clId="{10B89C78-16DD-4288-A466-9EDBAE6FFFE2}" dt="2021-07-26T20:51:15.123" v="244" actId="478"/>
          <ac:cxnSpMkLst>
            <pc:docMk/>
            <pc:sldMk cId="1804551368" sldId="294"/>
            <ac:cxnSpMk id="11" creationId="{08A39D58-134F-4C77-B3A2-80981E828417}"/>
          </ac:cxnSpMkLst>
        </pc:cxnChg>
        <pc:cxnChg chg="del">
          <ac:chgData name="Pedro Alvarez Fernandez" userId="aadedc0c-c6f3-4822-8562-0f6539f5ee9d" providerId="ADAL" clId="{10B89C78-16DD-4288-A466-9EDBAE6FFFE2}" dt="2021-07-26T20:51:15.123" v="244" actId="478"/>
          <ac:cxnSpMkLst>
            <pc:docMk/>
            <pc:sldMk cId="1804551368" sldId="294"/>
            <ac:cxnSpMk id="13" creationId="{7665D45E-49F4-49C9-B751-1D12D2F95618}"/>
          </ac:cxnSpMkLst>
        </pc:cxnChg>
      </pc:sldChg>
      <pc:sldChg chg="modSp mod">
        <pc:chgData name="Pedro Alvarez Fernandez" userId="aadedc0c-c6f3-4822-8562-0f6539f5ee9d" providerId="ADAL" clId="{10B89C78-16DD-4288-A466-9EDBAE6FFFE2}" dt="2021-07-27T14:25:00.111" v="4490" actId="1076"/>
        <pc:sldMkLst>
          <pc:docMk/>
          <pc:sldMk cId="3487094976" sldId="295"/>
        </pc:sldMkLst>
        <pc:picChg chg="mod">
          <ac:chgData name="Pedro Alvarez Fernandez" userId="aadedc0c-c6f3-4822-8562-0f6539f5ee9d" providerId="ADAL" clId="{10B89C78-16DD-4288-A466-9EDBAE6FFFE2}" dt="2021-07-27T14:25:00.111" v="4490" actId="1076"/>
          <ac:picMkLst>
            <pc:docMk/>
            <pc:sldMk cId="3487094976" sldId="295"/>
            <ac:picMk id="4" creationId="{E3BF8898-311B-4189-8770-CAB5439E2C77}"/>
          </ac:picMkLst>
        </pc:picChg>
      </pc:sldChg>
      <pc:sldChg chg="addSp delSp modSp mod">
        <pc:chgData name="Pedro Alvarez Fernandez" userId="aadedc0c-c6f3-4822-8562-0f6539f5ee9d" providerId="ADAL" clId="{10B89C78-16DD-4288-A466-9EDBAE6FFFE2}" dt="2021-07-26T21:55:14.709" v="1117" actId="478"/>
        <pc:sldMkLst>
          <pc:docMk/>
          <pc:sldMk cId="3337433664" sldId="296"/>
        </pc:sldMkLst>
        <pc:spChg chg="mod">
          <ac:chgData name="Pedro Alvarez Fernandez" userId="aadedc0c-c6f3-4822-8562-0f6539f5ee9d" providerId="ADAL" clId="{10B89C78-16DD-4288-A466-9EDBAE6FFFE2}" dt="2021-07-26T20:50:17.550" v="240" actId="1076"/>
          <ac:spMkLst>
            <pc:docMk/>
            <pc:sldMk cId="3337433664" sldId="296"/>
            <ac:spMk id="2" creationId="{BFC33CF4-308A-4DCD-BEF7-AE9572274B89}"/>
          </ac:spMkLst>
        </pc:spChg>
        <pc:spChg chg="add del mod">
          <ac:chgData name="Pedro Alvarez Fernandez" userId="aadedc0c-c6f3-4822-8562-0f6539f5ee9d" providerId="ADAL" clId="{10B89C78-16DD-4288-A466-9EDBAE6FFFE2}" dt="2021-07-26T21:55:14.709" v="1117" actId="478"/>
          <ac:spMkLst>
            <pc:docMk/>
            <pc:sldMk cId="3337433664" sldId="296"/>
            <ac:spMk id="6" creationId="{993FF58F-2141-4AB6-87F3-5BE564B92E5D}"/>
          </ac:spMkLst>
        </pc:spChg>
        <pc:picChg chg="mod">
          <ac:chgData name="Pedro Alvarez Fernandez" userId="aadedc0c-c6f3-4822-8562-0f6539f5ee9d" providerId="ADAL" clId="{10B89C78-16DD-4288-A466-9EDBAE6FFFE2}" dt="2021-07-26T21:54:54.044" v="1110" actId="1076"/>
          <ac:picMkLst>
            <pc:docMk/>
            <pc:sldMk cId="3337433664" sldId="296"/>
            <ac:picMk id="11" creationId="{7C799BFF-B5A7-4DAE-9B54-1270C425EBEA}"/>
          </ac:picMkLst>
        </pc:picChg>
      </pc:sldChg>
      <pc:sldChg chg="modSp new del mod ord">
        <pc:chgData name="Pedro Alvarez Fernandez" userId="aadedc0c-c6f3-4822-8562-0f6539f5ee9d" providerId="ADAL" clId="{10B89C78-16DD-4288-A466-9EDBAE6FFFE2}" dt="2021-07-27T04:29:29.311" v="1651" actId="47"/>
        <pc:sldMkLst>
          <pc:docMk/>
          <pc:sldMk cId="3153537040" sldId="297"/>
        </pc:sldMkLst>
        <pc:spChg chg="mod">
          <ac:chgData name="Pedro Alvarez Fernandez" userId="aadedc0c-c6f3-4822-8562-0f6539f5ee9d" providerId="ADAL" clId="{10B89C78-16DD-4288-A466-9EDBAE6FFFE2}" dt="2021-07-26T21:11:54.962" v="971" actId="27636"/>
          <ac:spMkLst>
            <pc:docMk/>
            <pc:sldMk cId="3153537040" sldId="297"/>
            <ac:spMk id="2" creationId="{D4280297-7131-4D0D-9F47-FD9C36A0C4B0}"/>
          </ac:spMkLst>
        </pc:spChg>
        <pc:spChg chg="mod">
          <ac:chgData name="Pedro Alvarez Fernandez" userId="aadedc0c-c6f3-4822-8562-0f6539f5ee9d" providerId="ADAL" clId="{10B89C78-16DD-4288-A466-9EDBAE6FFFE2}" dt="2021-07-26T21:12:05.486" v="978" actId="20577"/>
          <ac:spMkLst>
            <pc:docMk/>
            <pc:sldMk cId="3153537040" sldId="297"/>
            <ac:spMk id="3" creationId="{EA01620A-9520-4C2F-A77C-44F89302E33A}"/>
          </ac:spMkLst>
        </pc:spChg>
      </pc:sldChg>
      <pc:sldChg chg="modSp mod">
        <pc:chgData name="Pedro Alvarez Fernandez" userId="aadedc0c-c6f3-4822-8562-0f6539f5ee9d" providerId="ADAL" clId="{10B89C78-16DD-4288-A466-9EDBAE6FFFE2}" dt="2021-07-26T21:40:53.789" v="1058" actId="14100"/>
        <pc:sldMkLst>
          <pc:docMk/>
          <pc:sldMk cId="3055323886" sldId="298"/>
        </pc:sldMkLst>
        <pc:spChg chg="mod">
          <ac:chgData name="Pedro Alvarez Fernandez" userId="aadedc0c-c6f3-4822-8562-0f6539f5ee9d" providerId="ADAL" clId="{10B89C78-16DD-4288-A466-9EDBAE6FFFE2}" dt="2021-07-26T21:40:53.789" v="1058" actId="14100"/>
          <ac:spMkLst>
            <pc:docMk/>
            <pc:sldMk cId="3055323886" sldId="298"/>
            <ac:spMk id="2" creationId="{11C6E218-8A69-46AB-9BC2-00657FDBBBF7}"/>
          </ac:spMkLst>
        </pc:spChg>
      </pc:sldChg>
      <pc:sldChg chg="modSp mod">
        <pc:chgData name="Pedro Alvarez Fernandez" userId="aadedc0c-c6f3-4822-8562-0f6539f5ee9d" providerId="ADAL" clId="{10B89C78-16DD-4288-A466-9EDBAE6FFFE2}" dt="2021-07-26T21:47:11.884" v="1106" actId="20577"/>
        <pc:sldMkLst>
          <pc:docMk/>
          <pc:sldMk cId="3158029298" sldId="299"/>
        </pc:sldMkLst>
        <pc:spChg chg="mod">
          <ac:chgData name="Pedro Alvarez Fernandez" userId="aadedc0c-c6f3-4822-8562-0f6539f5ee9d" providerId="ADAL" clId="{10B89C78-16DD-4288-A466-9EDBAE6FFFE2}" dt="2021-07-26T21:47:11.884" v="1106" actId="20577"/>
          <ac:spMkLst>
            <pc:docMk/>
            <pc:sldMk cId="3158029298" sldId="299"/>
            <ac:spMk id="7" creationId="{69E90922-2AAE-42E3-8EFA-6E96D2C859C9}"/>
          </ac:spMkLst>
        </pc:spChg>
      </pc:sldChg>
    </pc:docChg>
  </pc:docChgLst>
  <pc:docChgLst>
    <pc:chgData name="Taylor Whitton" userId="7932d760-c6fa-4671-8d32-a877538ed174" providerId="ADAL" clId="{80FFA72D-7033-4C0B-B7C4-1FF8D06DE0EC}"/>
    <pc:docChg chg="undo custSel addSld modSld sldOrd">
      <pc:chgData name="Taylor Whitton" userId="7932d760-c6fa-4671-8d32-a877538ed174" providerId="ADAL" clId="{80FFA72D-7033-4C0B-B7C4-1FF8D06DE0EC}" dt="2021-07-27T20:11:53.143" v="2312" actId="1076"/>
      <pc:docMkLst>
        <pc:docMk/>
      </pc:docMkLst>
      <pc:sldChg chg="modSp">
        <pc:chgData name="Taylor Whitton" userId="7932d760-c6fa-4671-8d32-a877538ed174" providerId="ADAL" clId="{80FFA72D-7033-4C0B-B7C4-1FF8D06DE0EC}" dt="2021-07-27T13:59:57.011" v="1964" actId="20577"/>
        <pc:sldMkLst>
          <pc:docMk/>
          <pc:sldMk cId="3380859012" sldId="266"/>
        </pc:sldMkLst>
        <pc:graphicFrameChg chg="mod">
          <ac:chgData name="Taylor Whitton" userId="7932d760-c6fa-4671-8d32-a877538ed174" providerId="ADAL" clId="{80FFA72D-7033-4C0B-B7C4-1FF8D06DE0EC}" dt="2021-07-27T13:59:57.011" v="1964" actId="20577"/>
          <ac:graphicFrameMkLst>
            <pc:docMk/>
            <pc:sldMk cId="3380859012" sldId="266"/>
            <ac:graphicFrameMk id="5" creationId="{1F5D448E-D8B5-4F68-A162-DF3070F472D5}"/>
          </ac:graphicFrameMkLst>
        </pc:graphicFrameChg>
      </pc:sldChg>
      <pc:sldChg chg="modSp mod">
        <pc:chgData name="Taylor Whitton" userId="7932d760-c6fa-4671-8d32-a877538ed174" providerId="ADAL" clId="{80FFA72D-7033-4C0B-B7C4-1FF8D06DE0EC}" dt="2021-07-27T20:11:53.143" v="2312" actId="1076"/>
        <pc:sldMkLst>
          <pc:docMk/>
          <pc:sldMk cId="1555855030" sldId="267"/>
        </pc:sldMkLst>
        <pc:spChg chg="mod">
          <ac:chgData name="Taylor Whitton" userId="7932d760-c6fa-4671-8d32-a877538ed174" providerId="ADAL" clId="{80FFA72D-7033-4C0B-B7C4-1FF8D06DE0EC}" dt="2021-07-27T20:11:53.143" v="2312" actId="1076"/>
          <ac:spMkLst>
            <pc:docMk/>
            <pc:sldMk cId="1555855030" sldId="267"/>
            <ac:spMk id="2" creationId="{269D2372-06ED-484C-8495-B3BB907B7C2D}"/>
          </ac:spMkLst>
        </pc:spChg>
      </pc:sldChg>
      <pc:sldChg chg="delSp modSp mod">
        <pc:chgData name="Taylor Whitton" userId="7932d760-c6fa-4671-8d32-a877538ed174" providerId="ADAL" clId="{80FFA72D-7033-4C0B-B7C4-1FF8D06DE0EC}" dt="2021-07-26T21:03:20.754" v="607" actId="1076"/>
        <pc:sldMkLst>
          <pc:docMk/>
          <pc:sldMk cId="3456939259" sldId="268"/>
        </pc:sldMkLst>
        <pc:spChg chg="mod">
          <ac:chgData name="Taylor Whitton" userId="7932d760-c6fa-4671-8d32-a877538ed174" providerId="ADAL" clId="{80FFA72D-7033-4C0B-B7C4-1FF8D06DE0EC}" dt="2021-07-26T21:03:20.754" v="607" actId="1076"/>
          <ac:spMkLst>
            <pc:docMk/>
            <pc:sldMk cId="3456939259" sldId="268"/>
            <ac:spMk id="6" creationId="{2BE4C23D-2BAC-4142-A63D-FD23BD886A79}"/>
          </ac:spMkLst>
        </pc:spChg>
        <pc:spChg chg="del">
          <ac:chgData name="Taylor Whitton" userId="7932d760-c6fa-4671-8d32-a877538ed174" providerId="ADAL" clId="{80FFA72D-7033-4C0B-B7C4-1FF8D06DE0EC}" dt="2021-07-26T21:02:56.762" v="602" actId="478"/>
          <ac:spMkLst>
            <pc:docMk/>
            <pc:sldMk cId="3456939259" sldId="268"/>
            <ac:spMk id="9" creationId="{84D4D709-BFDF-4974-83C8-6F53309F3AB5}"/>
          </ac:spMkLst>
        </pc:spChg>
        <pc:graphicFrameChg chg="mod">
          <ac:chgData name="Taylor Whitton" userId="7932d760-c6fa-4671-8d32-a877538ed174" providerId="ADAL" clId="{80FFA72D-7033-4C0B-B7C4-1FF8D06DE0EC}" dt="2021-07-26T21:03:16.036" v="606" actId="1076"/>
          <ac:graphicFrameMkLst>
            <pc:docMk/>
            <pc:sldMk cId="3456939259" sldId="268"/>
            <ac:graphicFrameMk id="5" creationId="{A0D90C97-9F9F-464D-96C9-5BF4F9831041}"/>
          </ac:graphicFrameMkLst>
        </pc:graphicFrameChg>
        <pc:graphicFrameChg chg="del">
          <ac:chgData name="Taylor Whitton" userId="7932d760-c6fa-4671-8d32-a877538ed174" providerId="ADAL" clId="{80FFA72D-7033-4C0B-B7C4-1FF8D06DE0EC}" dt="2021-07-26T21:02:56.762" v="602" actId="478"/>
          <ac:graphicFrameMkLst>
            <pc:docMk/>
            <pc:sldMk cId="3456939259" sldId="268"/>
            <ac:graphicFrameMk id="8" creationId="{F11FD1DD-31E6-43F8-AD41-CF8CD0D01976}"/>
          </ac:graphicFrameMkLst>
        </pc:graphicFrameChg>
      </pc:sldChg>
      <pc:sldChg chg="delSp modSp mod">
        <pc:chgData name="Taylor Whitton" userId="7932d760-c6fa-4671-8d32-a877538ed174" providerId="ADAL" clId="{80FFA72D-7033-4C0B-B7C4-1FF8D06DE0EC}" dt="2021-07-26T20:51:37.555" v="14" actId="1076"/>
        <pc:sldMkLst>
          <pc:docMk/>
          <pc:sldMk cId="1317406282" sldId="276"/>
        </pc:sldMkLst>
        <pc:spChg chg="mod">
          <ac:chgData name="Taylor Whitton" userId="7932d760-c6fa-4671-8d32-a877538ed174" providerId="ADAL" clId="{80FFA72D-7033-4C0B-B7C4-1FF8D06DE0EC}" dt="2021-07-26T20:51:32.277" v="13" actId="1076"/>
          <ac:spMkLst>
            <pc:docMk/>
            <pc:sldMk cId="1317406282" sldId="276"/>
            <ac:spMk id="9" creationId="{E82E05E4-C694-49E9-8514-204F122A0ACD}"/>
          </ac:spMkLst>
        </pc:spChg>
        <pc:spChg chg="del">
          <ac:chgData name="Taylor Whitton" userId="7932d760-c6fa-4671-8d32-a877538ed174" providerId="ADAL" clId="{80FFA72D-7033-4C0B-B7C4-1FF8D06DE0EC}" dt="2021-07-26T20:51:12.676" v="9" actId="478"/>
          <ac:spMkLst>
            <pc:docMk/>
            <pc:sldMk cId="1317406282" sldId="276"/>
            <ac:spMk id="10" creationId="{1A4844B7-A230-4091-8A45-5724E4C0A440}"/>
          </ac:spMkLst>
        </pc:spChg>
        <pc:graphicFrameChg chg="mod modGraphic">
          <ac:chgData name="Taylor Whitton" userId="7932d760-c6fa-4671-8d32-a877538ed174" providerId="ADAL" clId="{80FFA72D-7033-4C0B-B7C4-1FF8D06DE0EC}" dt="2021-07-26T20:51:37.555" v="14" actId="1076"/>
          <ac:graphicFrameMkLst>
            <pc:docMk/>
            <pc:sldMk cId="1317406282" sldId="276"/>
            <ac:graphicFrameMk id="7" creationId="{70B9FA3D-B826-413A-86DD-E28688241AB7}"/>
          </ac:graphicFrameMkLst>
        </pc:graphicFrameChg>
        <pc:graphicFrameChg chg="del">
          <ac:chgData name="Taylor Whitton" userId="7932d760-c6fa-4671-8d32-a877538ed174" providerId="ADAL" clId="{80FFA72D-7033-4C0B-B7C4-1FF8D06DE0EC}" dt="2021-07-26T20:51:12.676" v="9" actId="478"/>
          <ac:graphicFrameMkLst>
            <pc:docMk/>
            <pc:sldMk cId="1317406282" sldId="276"/>
            <ac:graphicFrameMk id="8" creationId="{C4BF8C7C-3E56-4416-A82E-8FA7CF049193}"/>
          </ac:graphicFrameMkLst>
        </pc:graphicFrameChg>
      </pc:sldChg>
      <pc:sldChg chg="modSp mod">
        <pc:chgData name="Taylor Whitton" userId="7932d760-c6fa-4671-8d32-a877538ed174" providerId="ADAL" clId="{80FFA72D-7033-4C0B-B7C4-1FF8D06DE0EC}" dt="2021-07-26T21:01:08.728" v="592" actId="20577"/>
        <pc:sldMkLst>
          <pc:docMk/>
          <pc:sldMk cId="4253095195" sldId="279"/>
        </pc:sldMkLst>
        <pc:spChg chg="mod">
          <ac:chgData name="Taylor Whitton" userId="7932d760-c6fa-4671-8d32-a877538ed174" providerId="ADAL" clId="{80FFA72D-7033-4C0B-B7C4-1FF8D06DE0EC}" dt="2021-07-26T21:01:08.728" v="592" actId="20577"/>
          <ac:spMkLst>
            <pc:docMk/>
            <pc:sldMk cId="4253095195" sldId="279"/>
            <ac:spMk id="3" creationId="{EF929BCC-2896-4172-ABC4-58FF54430E07}"/>
          </ac:spMkLst>
        </pc:spChg>
      </pc:sldChg>
      <pc:sldChg chg="modSp">
        <pc:chgData name="Taylor Whitton" userId="7932d760-c6fa-4671-8d32-a877538ed174" providerId="ADAL" clId="{80FFA72D-7033-4C0B-B7C4-1FF8D06DE0EC}" dt="2021-07-27T14:01:14.392" v="2018" actId="20577"/>
        <pc:sldMkLst>
          <pc:docMk/>
          <pc:sldMk cId="3009237431" sldId="290"/>
        </pc:sldMkLst>
        <pc:graphicFrameChg chg="mod">
          <ac:chgData name="Taylor Whitton" userId="7932d760-c6fa-4671-8d32-a877538ed174" providerId="ADAL" clId="{80FFA72D-7033-4C0B-B7C4-1FF8D06DE0EC}" dt="2021-07-27T14:01:14.392" v="2018" actId="20577"/>
          <ac:graphicFrameMkLst>
            <pc:docMk/>
            <pc:sldMk cId="3009237431" sldId="290"/>
            <ac:graphicFrameMk id="5" creationId="{1F5D448E-D8B5-4F68-A162-DF3070F472D5}"/>
          </ac:graphicFrameMkLst>
        </pc:graphicFrameChg>
      </pc:sldChg>
      <pc:sldChg chg="modSp">
        <pc:chgData name="Taylor Whitton" userId="7932d760-c6fa-4671-8d32-a877538ed174" providerId="ADAL" clId="{80FFA72D-7033-4C0B-B7C4-1FF8D06DE0EC}" dt="2021-07-27T14:05:40.915" v="2237" actId="20577"/>
        <pc:sldMkLst>
          <pc:docMk/>
          <pc:sldMk cId="823310806" sldId="291"/>
        </pc:sldMkLst>
        <pc:graphicFrameChg chg="mod">
          <ac:chgData name="Taylor Whitton" userId="7932d760-c6fa-4671-8d32-a877538ed174" providerId="ADAL" clId="{80FFA72D-7033-4C0B-B7C4-1FF8D06DE0EC}" dt="2021-07-27T14:05:40.915" v="2237" actId="20577"/>
          <ac:graphicFrameMkLst>
            <pc:docMk/>
            <pc:sldMk cId="823310806" sldId="291"/>
            <ac:graphicFrameMk id="5" creationId="{1F5D448E-D8B5-4F68-A162-DF3070F472D5}"/>
          </ac:graphicFrameMkLst>
        </pc:graphicFrameChg>
      </pc:sldChg>
      <pc:sldChg chg="modSp">
        <pc:chgData name="Taylor Whitton" userId="7932d760-c6fa-4671-8d32-a877538ed174" providerId="ADAL" clId="{80FFA72D-7033-4C0B-B7C4-1FF8D06DE0EC}" dt="2021-07-27T14:06:08.795" v="2310" actId="20577"/>
        <pc:sldMkLst>
          <pc:docMk/>
          <pc:sldMk cId="3790284944" sldId="292"/>
        </pc:sldMkLst>
        <pc:graphicFrameChg chg="mod">
          <ac:chgData name="Taylor Whitton" userId="7932d760-c6fa-4671-8d32-a877538ed174" providerId="ADAL" clId="{80FFA72D-7033-4C0B-B7C4-1FF8D06DE0EC}" dt="2021-07-27T14:06:08.795" v="2310" actId="20577"/>
          <ac:graphicFrameMkLst>
            <pc:docMk/>
            <pc:sldMk cId="3790284944" sldId="292"/>
            <ac:graphicFrameMk id="5" creationId="{1F5D448E-D8B5-4F68-A162-DF3070F472D5}"/>
          </ac:graphicFrameMkLst>
        </pc:graphicFrameChg>
      </pc:sldChg>
      <pc:sldChg chg="addSp delSp modSp add mod">
        <pc:chgData name="Taylor Whitton" userId="7932d760-c6fa-4671-8d32-a877538ed174" providerId="ADAL" clId="{80FFA72D-7033-4C0B-B7C4-1FF8D06DE0EC}" dt="2021-07-26T20:51:06.223" v="8" actId="1076"/>
        <pc:sldMkLst>
          <pc:docMk/>
          <pc:sldMk cId="3055323886" sldId="298"/>
        </pc:sldMkLst>
        <pc:spChg chg="add del mod">
          <ac:chgData name="Taylor Whitton" userId="7932d760-c6fa-4671-8d32-a877538ed174" providerId="ADAL" clId="{80FFA72D-7033-4C0B-B7C4-1FF8D06DE0EC}" dt="2021-07-26T20:50:40.893" v="2" actId="478"/>
          <ac:spMkLst>
            <pc:docMk/>
            <pc:sldMk cId="3055323886" sldId="298"/>
            <ac:spMk id="4" creationId="{49E37088-036F-4CF1-BB4C-532FA4D1795B}"/>
          </ac:spMkLst>
        </pc:spChg>
        <pc:spChg chg="del">
          <ac:chgData name="Taylor Whitton" userId="7932d760-c6fa-4671-8d32-a877538ed174" providerId="ADAL" clId="{80FFA72D-7033-4C0B-B7C4-1FF8D06DE0EC}" dt="2021-07-26T20:50:37.763" v="1" actId="478"/>
          <ac:spMkLst>
            <pc:docMk/>
            <pc:sldMk cId="3055323886" sldId="298"/>
            <ac:spMk id="9" creationId="{E82E05E4-C694-49E9-8514-204F122A0ACD}"/>
          </ac:spMkLst>
        </pc:spChg>
        <pc:spChg chg="mod">
          <ac:chgData name="Taylor Whitton" userId="7932d760-c6fa-4671-8d32-a877538ed174" providerId="ADAL" clId="{80FFA72D-7033-4C0B-B7C4-1FF8D06DE0EC}" dt="2021-07-26T20:51:06.223" v="8" actId="1076"/>
          <ac:spMkLst>
            <pc:docMk/>
            <pc:sldMk cId="3055323886" sldId="298"/>
            <ac:spMk id="10" creationId="{1A4844B7-A230-4091-8A45-5724E4C0A440}"/>
          </ac:spMkLst>
        </pc:spChg>
        <pc:graphicFrameChg chg="del">
          <ac:chgData name="Taylor Whitton" userId="7932d760-c6fa-4671-8d32-a877538ed174" providerId="ADAL" clId="{80FFA72D-7033-4C0B-B7C4-1FF8D06DE0EC}" dt="2021-07-26T20:50:37.763" v="1" actId="478"/>
          <ac:graphicFrameMkLst>
            <pc:docMk/>
            <pc:sldMk cId="3055323886" sldId="298"/>
            <ac:graphicFrameMk id="7" creationId="{70B9FA3D-B826-413A-86DD-E28688241AB7}"/>
          </ac:graphicFrameMkLst>
        </pc:graphicFrameChg>
        <pc:graphicFrameChg chg="mod">
          <ac:chgData name="Taylor Whitton" userId="7932d760-c6fa-4671-8d32-a877538ed174" providerId="ADAL" clId="{80FFA72D-7033-4C0B-B7C4-1FF8D06DE0EC}" dt="2021-07-26T20:51:02.799" v="6" actId="1076"/>
          <ac:graphicFrameMkLst>
            <pc:docMk/>
            <pc:sldMk cId="3055323886" sldId="298"/>
            <ac:graphicFrameMk id="8" creationId="{C4BF8C7C-3E56-4416-A82E-8FA7CF049193}"/>
          </ac:graphicFrameMkLst>
        </pc:graphicFrameChg>
      </pc:sldChg>
      <pc:sldChg chg="addSp delSp modSp new mod ord">
        <pc:chgData name="Taylor Whitton" userId="7932d760-c6fa-4671-8d32-a877538ed174" providerId="ADAL" clId="{80FFA72D-7033-4C0B-B7C4-1FF8D06DE0EC}" dt="2021-07-26T21:15:59.959" v="1617" actId="113"/>
        <pc:sldMkLst>
          <pc:docMk/>
          <pc:sldMk cId="3158029298" sldId="299"/>
        </pc:sldMkLst>
        <pc:spChg chg="mod">
          <ac:chgData name="Taylor Whitton" userId="7932d760-c6fa-4671-8d32-a877538ed174" providerId="ADAL" clId="{80FFA72D-7033-4C0B-B7C4-1FF8D06DE0EC}" dt="2021-07-26T20:53:04.274" v="34" actId="20577"/>
          <ac:spMkLst>
            <pc:docMk/>
            <pc:sldMk cId="3158029298" sldId="299"/>
            <ac:spMk id="2" creationId="{275E84DE-5601-454C-9323-7B623394EC16}"/>
          </ac:spMkLst>
        </pc:spChg>
        <pc:spChg chg="del">
          <ac:chgData name="Taylor Whitton" userId="7932d760-c6fa-4671-8d32-a877538ed174" providerId="ADAL" clId="{80FFA72D-7033-4C0B-B7C4-1FF8D06DE0EC}" dt="2021-07-26T20:53:46.502" v="39" actId="1957"/>
          <ac:spMkLst>
            <pc:docMk/>
            <pc:sldMk cId="3158029298" sldId="299"/>
            <ac:spMk id="3" creationId="{4242DD95-EFFA-43CB-9E80-3F241D343DCB}"/>
          </ac:spMkLst>
        </pc:spChg>
        <pc:spChg chg="add mod">
          <ac:chgData name="Taylor Whitton" userId="7932d760-c6fa-4671-8d32-a877538ed174" providerId="ADAL" clId="{80FFA72D-7033-4C0B-B7C4-1FF8D06DE0EC}" dt="2021-07-26T21:15:52.670" v="1616" actId="113"/>
          <ac:spMkLst>
            <pc:docMk/>
            <pc:sldMk cId="3158029298" sldId="299"/>
            <ac:spMk id="7" creationId="{69E90922-2AAE-42E3-8EFA-6E96D2C859C9}"/>
          </ac:spMkLst>
        </pc:spChg>
        <pc:graphicFrameChg chg="add mod">
          <ac:chgData name="Taylor Whitton" userId="7932d760-c6fa-4671-8d32-a877538ed174" providerId="ADAL" clId="{80FFA72D-7033-4C0B-B7C4-1FF8D06DE0EC}" dt="2021-07-26T21:15:59.959" v="1617" actId="113"/>
          <ac:graphicFrameMkLst>
            <pc:docMk/>
            <pc:sldMk cId="3158029298" sldId="299"/>
            <ac:graphicFrameMk id="6" creationId="{85CD967D-2F2A-4353-B142-97C7B08B8901}"/>
          </ac:graphicFrameMkLst>
        </pc:graphicFrameChg>
      </pc:sldChg>
      <pc:sldChg chg="addSp delSp modSp add mod">
        <pc:chgData name="Taylor Whitton" userId="7932d760-c6fa-4671-8d32-a877538ed174" providerId="ADAL" clId="{80FFA72D-7033-4C0B-B7C4-1FF8D06DE0EC}" dt="2021-07-26T21:02:44.275" v="601" actId="1076"/>
        <pc:sldMkLst>
          <pc:docMk/>
          <pc:sldMk cId="1305272535" sldId="300"/>
        </pc:sldMkLst>
        <pc:spChg chg="add del mod">
          <ac:chgData name="Taylor Whitton" userId="7932d760-c6fa-4671-8d32-a877538ed174" providerId="ADAL" clId="{80FFA72D-7033-4C0B-B7C4-1FF8D06DE0EC}" dt="2021-07-26T21:02:35.750" v="599" actId="478"/>
          <ac:spMkLst>
            <pc:docMk/>
            <pc:sldMk cId="1305272535" sldId="300"/>
            <ac:spMk id="4" creationId="{E46154EB-4493-4825-AD58-DC9E14252CB4}"/>
          </ac:spMkLst>
        </pc:spChg>
        <pc:spChg chg="del mod">
          <ac:chgData name="Taylor Whitton" userId="7932d760-c6fa-4671-8d32-a877538ed174" providerId="ADAL" clId="{80FFA72D-7033-4C0B-B7C4-1FF8D06DE0EC}" dt="2021-07-26T21:02:33.318" v="598" actId="478"/>
          <ac:spMkLst>
            <pc:docMk/>
            <pc:sldMk cId="1305272535" sldId="300"/>
            <ac:spMk id="6" creationId="{2BE4C23D-2BAC-4142-A63D-FD23BD886A79}"/>
          </ac:spMkLst>
        </pc:spChg>
        <pc:spChg chg="mod">
          <ac:chgData name="Taylor Whitton" userId="7932d760-c6fa-4671-8d32-a877538ed174" providerId="ADAL" clId="{80FFA72D-7033-4C0B-B7C4-1FF8D06DE0EC}" dt="2021-07-26T21:02:44.275" v="601" actId="1076"/>
          <ac:spMkLst>
            <pc:docMk/>
            <pc:sldMk cId="1305272535" sldId="300"/>
            <ac:spMk id="9" creationId="{84D4D709-BFDF-4974-83C8-6F53309F3AB5}"/>
          </ac:spMkLst>
        </pc:spChg>
        <pc:graphicFrameChg chg="del modGraphic">
          <ac:chgData name="Taylor Whitton" userId="7932d760-c6fa-4671-8d32-a877538ed174" providerId="ADAL" clId="{80FFA72D-7033-4C0B-B7C4-1FF8D06DE0EC}" dt="2021-07-26T21:02:30.946" v="596" actId="478"/>
          <ac:graphicFrameMkLst>
            <pc:docMk/>
            <pc:sldMk cId="1305272535" sldId="300"/>
            <ac:graphicFrameMk id="5" creationId="{A0D90C97-9F9F-464D-96C9-5BF4F9831041}"/>
          </ac:graphicFrameMkLst>
        </pc:graphicFrameChg>
        <pc:graphicFrameChg chg="mod">
          <ac:chgData name="Taylor Whitton" userId="7932d760-c6fa-4671-8d32-a877538ed174" providerId="ADAL" clId="{80FFA72D-7033-4C0B-B7C4-1FF8D06DE0EC}" dt="2021-07-26T21:02:39.286" v="600" actId="1076"/>
          <ac:graphicFrameMkLst>
            <pc:docMk/>
            <pc:sldMk cId="1305272535" sldId="300"/>
            <ac:graphicFrameMk id="8" creationId="{F11FD1DD-31E6-43F8-AD41-CF8CD0D01976}"/>
          </ac:graphicFrameMkLst>
        </pc:graphicFrameChg>
      </pc:sldChg>
    </pc:docChg>
  </pc:docChgLst>
  <pc:docChgLst>
    <pc:chgData name="John Haynes" userId="S::johnscar6@knights.ucf.edu::06ca758c-f836-4077-8b3b-1c33791f3583" providerId="AD" clId="Web-{C208D47B-6948-3CA7-8098-72FD6C9D82D4}"/>
    <pc:docChg chg="addSld delSld modSld sldOrd">
      <pc:chgData name="John Haynes" userId="S::johnscar6@knights.ucf.edu::06ca758c-f836-4077-8b3b-1c33791f3583" providerId="AD" clId="Web-{C208D47B-6948-3CA7-8098-72FD6C9D82D4}" dt="2021-07-26T22:45:36.050" v="467" actId="20577"/>
      <pc:docMkLst>
        <pc:docMk/>
      </pc:docMkLst>
      <pc:sldChg chg="modSp">
        <pc:chgData name="John Haynes" userId="S::johnscar6@knights.ucf.edu::06ca758c-f836-4077-8b3b-1c33791f3583" providerId="AD" clId="Web-{C208D47B-6948-3CA7-8098-72FD6C9D82D4}" dt="2021-07-26T20:11:25.170" v="21" actId="20577"/>
        <pc:sldMkLst>
          <pc:docMk/>
          <pc:sldMk cId="4286657078" sldId="257"/>
        </pc:sldMkLst>
        <pc:spChg chg="mod">
          <ac:chgData name="John Haynes" userId="S::johnscar6@knights.ucf.edu::06ca758c-f836-4077-8b3b-1c33791f3583" providerId="AD" clId="Web-{C208D47B-6948-3CA7-8098-72FD6C9D82D4}" dt="2021-07-26T20:11:25.170" v="21" actId="20577"/>
          <ac:spMkLst>
            <pc:docMk/>
            <pc:sldMk cId="4286657078" sldId="257"/>
            <ac:spMk id="2" creationId="{436BDB9F-F417-4309-863A-0617FB371B6E}"/>
          </ac:spMkLst>
        </pc:spChg>
      </pc:sldChg>
      <pc:sldChg chg="modSp">
        <pc:chgData name="John Haynes" userId="S::johnscar6@knights.ucf.edu::06ca758c-f836-4077-8b3b-1c33791f3583" providerId="AD" clId="Web-{C208D47B-6948-3CA7-8098-72FD6C9D82D4}" dt="2021-07-26T20:46:44.525" v="332"/>
        <pc:sldMkLst>
          <pc:docMk/>
          <pc:sldMk cId="1073220278" sldId="264"/>
        </pc:sldMkLst>
        <pc:graphicFrameChg chg="mod modGraphic">
          <ac:chgData name="John Haynes" userId="S::johnscar6@knights.ucf.edu::06ca758c-f836-4077-8b3b-1c33791f3583" providerId="AD" clId="Web-{C208D47B-6948-3CA7-8098-72FD6C9D82D4}" dt="2021-07-26T20:46:44.525" v="332"/>
          <ac:graphicFrameMkLst>
            <pc:docMk/>
            <pc:sldMk cId="1073220278" sldId="264"/>
            <ac:graphicFrameMk id="5" creationId="{7A415513-F7B4-4B01-BA83-809711B70D43}"/>
          </ac:graphicFrameMkLst>
        </pc:graphicFrameChg>
      </pc:sldChg>
      <pc:sldChg chg="addSp delSp modSp">
        <pc:chgData name="John Haynes" userId="S::johnscar6@knights.ucf.edu::06ca758c-f836-4077-8b3b-1c33791f3583" providerId="AD" clId="Web-{C208D47B-6948-3CA7-8098-72FD6C9D82D4}" dt="2021-07-26T22:15:16.462" v="414" actId="1076"/>
        <pc:sldMkLst>
          <pc:docMk/>
          <pc:sldMk cId="3456939259" sldId="268"/>
        </pc:sldMkLst>
        <pc:spChg chg="mod">
          <ac:chgData name="John Haynes" userId="S::johnscar6@knights.ucf.edu::06ca758c-f836-4077-8b3b-1c33791f3583" providerId="AD" clId="Web-{C208D47B-6948-3CA7-8098-72FD6C9D82D4}" dt="2021-07-26T20:45:26.335" v="297" actId="1076"/>
          <ac:spMkLst>
            <pc:docMk/>
            <pc:sldMk cId="3456939259" sldId="268"/>
            <ac:spMk id="2" creationId="{80B182A9-AFF5-4E7A-95AB-6D7D449CFD2F}"/>
          </ac:spMkLst>
        </pc:spChg>
        <pc:spChg chg="add del">
          <ac:chgData name="John Haynes" userId="S::johnscar6@knights.ucf.edu::06ca758c-f836-4077-8b3b-1c33791f3583" providerId="AD" clId="Web-{C208D47B-6948-3CA7-8098-72FD6C9D82D4}" dt="2021-07-26T22:14:58.227" v="407"/>
          <ac:spMkLst>
            <pc:docMk/>
            <pc:sldMk cId="3456939259" sldId="268"/>
            <ac:spMk id="4" creationId="{5F862C31-EA0D-4054-85F2-459053AB389B}"/>
          </ac:spMkLst>
        </pc:spChg>
        <pc:spChg chg="mod">
          <ac:chgData name="John Haynes" userId="S::johnscar6@knights.ucf.edu::06ca758c-f836-4077-8b3b-1c33791f3583" providerId="AD" clId="Web-{C208D47B-6948-3CA7-8098-72FD6C9D82D4}" dt="2021-07-26T22:15:03.055" v="409" actId="1076"/>
          <ac:spMkLst>
            <pc:docMk/>
            <pc:sldMk cId="3456939259" sldId="268"/>
            <ac:spMk id="6" creationId="{2BE4C23D-2BAC-4142-A63D-FD23BD886A79}"/>
          </ac:spMkLst>
        </pc:spChg>
        <pc:spChg chg="add mod">
          <ac:chgData name="John Haynes" userId="S::johnscar6@knights.ucf.edu::06ca758c-f836-4077-8b3b-1c33791f3583" providerId="AD" clId="Web-{C208D47B-6948-3CA7-8098-72FD6C9D82D4}" dt="2021-07-26T22:15:16.462" v="414" actId="1076"/>
          <ac:spMkLst>
            <pc:docMk/>
            <pc:sldMk cId="3456939259" sldId="268"/>
            <ac:spMk id="12" creationId="{41FA2574-9AC8-4125-9CC6-FF2DC4176978}"/>
          </ac:spMkLst>
        </pc:spChg>
        <pc:graphicFrameChg chg="add del">
          <ac:chgData name="John Haynes" userId="S::johnscar6@knights.ucf.edu::06ca758c-f836-4077-8b3b-1c33791f3583" providerId="AD" clId="Web-{C208D47B-6948-3CA7-8098-72FD6C9D82D4}" dt="2021-07-26T22:14:58.227" v="408"/>
          <ac:graphicFrameMkLst>
            <pc:docMk/>
            <pc:sldMk cId="3456939259" sldId="268"/>
            <ac:graphicFrameMk id="3" creationId="{FA8A4015-FFDA-40EF-B99E-265C78722BD1}"/>
          </ac:graphicFrameMkLst>
        </pc:graphicFrameChg>
        <pc:graphicFrameChg chg="mod modGraphic">
          <ac:chgData name="John Haynes" userId="S::johnscar6@knights.ucf.edu::06ca758c-f836-4077-8b3b-1c33791f3583" providerId="AD" clId="Web-{C208D47B-6948-3CA7-8098-72FD6C9D82D4}" dt="2021-07-26T22:15:06.368" v="410" actId="1076"/>
          <ac:graphicFrameMkLst>
            <pc:docMk/>
            <pc:sldMk cId="3456939259" sldId="268"/>
            <ac:graphicFrameMk id="5" creationId="{A0D90C97-9F9F-464D-96C9-5BF4F9831041}"/>
          </ac:graphicFrameMkLst>
        </pc:graphicFrameChg>
        <pc:graphicFrameChg chg="modGraphic">
          <ac:chgData name="John Haynes" userId="S::johnscar6@knights.ucf.edu::06ca758c-f836-4077-8b3b-1c33791f3583" providerId="AD" clId="Web-{C208D47B-6948-3CA7-8098-72FD6C9D82D4}" dt="2021-07-26T21:02:17.879" v="394"/>
          <ac:graphicFrameMkLst>
            <pc:docMk/>
            <pc:sldMk cId="3456939259" sldId="268"/>
            <ac:graphicFrameMk id="8" creationId="{F11FD1DD-31E6-43F8-AD41-CF8CD0D01976}"/>
          </ac:graphicFrameMkLst>
        </pc:graphicFrameChg>
        <pc:graphicFrameChg chg="add mod">
          <ac:chgData name="John Haynes" userId="S::johnscar6@knights.ucf.edu::06ca758c-f836-4077-8b3b-1c33791f3583" providerId="AD" clId="Web-{C208D47B-6948-3CA7-8098-72FD6C9D82D4}" dt="2021-07-26T22:15:16.399" v="413" actId="1076"/>
          <ac:graphicFrameMkLst>
            <pc:docMk/>
            <pc:sldMk cId="3456939259" sldId="268"/>
            <ac:graphicFrameMk id="10" creationId="{3EB30813-21AC-4CA1-8DBB-BEC3891A5CA4}"/>
          </ac:graphicFrameMkLst>
        </pc:graphicFrameChg>
      </pc:sldChg>
      <pc:sldChg chg="modSp">
        <pc:chgData name="John Haynes" userId="S::johnscar6@knights.ucf.edu::06ca758c-f836-4077-8b3b-1c33791f3583" providerId="AD" clId="Web-{C208D47B-6948-3CA7-8098-72FD6C9D82D4}" dt="2021-07-26T22:45:36.050" v="467" actId="20577"/>
        <pc:sldMkLst>
          <pc:docMk/>
          <pc:sldMk cId="3790284944" sldId="292"/>
        </pc:sldMkLst>
        <pc:graphicFrameChg chg="modGraphic">
          <ac:chgData name="John Haynes" userId="S::johnscar6@knights.ucf.edu::06ca758c-f836-4077-8b3b-1c33791f3583" providerId="AD" clId="Web-{C208D47B-6948-3CA7-8098-72FD6C9D82D4}" dt="2021-07-26T22:45:36.050" v="467" actId="20577"/>
          <ac:graphicFrameMkLst>
            <pc:docMk/>
            <pc:sldMk cId="3790284944" sldId="292"/>
            <ac:graphicFrameMk id="5" creationId="{1F5D448E-D8B5-4F68-A162-DF3070F472D5}"/>
          </ac:graphicFrameMkLst>
        </pc:graphicFrameChg>
      </pc:sldChg>
      <pc:sldChg chg="addSp delSp modSp new ord">
        <pc:chgData name="John Haynes" userId="S::johnscar6@knights.ucf.edu::06ca758c-f836-4077-8b3b-1c33791f3583" providerId="AD" clId="Web-{C208D47B-6948-3CA7-8098-72FD6C9D82D4}" dt="2021-07-26T22:05:08.117" v="404" actId="1076"/>
        <pc:sldMkLst>
          <pc:docMk/>
          <pc:sldMk cId="3487094976" sldId="295"/>
        </pc:sldMkLst>
        <pc:spChg chg="mod">
          <ac:chgData name="John Haynes" userId="S::johnscar6@knights.ucf.edu::06ca758c-f836-4077-8b3b-1c33791f3583" providerId="AD" clId="Web-{C208D47B-6948-3CA7-8098-72FD6C9D82D4}" dt="2021-07-26T20:35:50.991" v="265" actId="20577"/>
          <ac:spMkLst>
            <pc:docMk/>
            <pc:sldMk cId="3487094976" sldId="295"/>
            <ac:spMk id="2" creationId="{A33BEB68-8153-4707-A923-6F190B093AB7}"/>
          </ac:spMkLst>
        </pc:spChg>
        <pc:spChg chg="del">
          <ac:chgData name="John Haynes" userId="S::johnscar6@knights.ucf.edu::06ca758c-f836-4077-8b3b-1c33791f3583" providerId="AD" clId="Web-{C208D47B-6948-3CA7-8098-72FD6C9D82D4}" dt="2021-07-26T20:35:38.585" v="245"/>
          <ac:spMkLst>
            <pc:docMk/>
            <pc:sldMk cId="3487094976" sldId="295"/>
            <ac:spMk id="3" creationId="{CD088748-5D11-4B76-A383-2FA8B407CBA5}"/>
          </ac:spMkLst>
        </pc:spChg>
        <pc:picChg chg="add mod ord">
          <ac:chgData name="John Haynes" userId="S::johnscar6@knights.ucf.edu::06ca758c-f836-4077-8b3b-1c33791f3583" providerId="AD" clId="Web-{C208D47B-6948-3CA7-8098-72FD6C9D82D4}" dt="2021-07-26T22:05:08.117" v="404" actId="1076"/>
          <ac:picMkLst>
            <pc:docMk/>
            <pc:sldMk cId="3487094976" sldId="295"/>
            <ac:picMk id="4" creationId="{E3BF8898-311B-4189-8770-CAB5439E2C77}"/>
          </ac:picMkLst>
        </pc:picChg>
      </pc:sldChg>
      <pc:sldChg chg="add del replId">
        <pc:chgData name="John Haynes" userId="S::johnscar6@knights.ucf.edu::06ca758c-f836-4077-8b3b-1c33791f3583" providerId="AD" clId="Web-{C208D47B-6948-3CA7-8098-72FD6C9D82D4}" dt="2021-07-26T20:09:28.495" v="3"/>
        <pc:sldMkLst>
          <pc:docMk/>
          <pc:sldMk cId="3575281294" sldId="295"/>
        </pc:sldMkLst>
      </pc:sldChg>
      <pc:sldChg chg="addSp delSp modSp new ord">
        <pc:chgData name="John Haynes" userId="S::johnscar6@knights.ucf.edu::06ca758c-f836-4077-8b3b-1c33791f3583" providerId="AD" clId="Web-{C208D47B-6948-3CA7-8098-72FD6C9D82D4}" dt="2021-07-26T22:05:01.336" v="402"/>
        <pc:sldMkLst>
          <pc:docMk/>
          <pc:sldMk cId="3337433664" sldId="296"/>
        </pc:sldMkLst>
        <pc:spChg chg="mod">
          <ac:chgData name="John Haynes" userId="S::johnscar6@knights.ucf.edu::06ca758c-f836-4077-8b3b-1c33791f3583" providerId="AD" clId="Web-{C208D47B-6948-3CA7-8098-72FD6C9D82D4}" dt="2021-07-26T20:39:14.200" v="279" actId="20577"/>
          <ac:spMkLst>
            <pc:docMk/>
            <pc:sldMk cId="3337433664" sldId="296"/>
            <ac:spMk id="2" creationId="{BFC33CF4-308A-4DCD-BEF7-AE9572274B89}"/>
          </ac:spMkLst>
        </pc:spChg>
        <pc:spChg chg="del">
          <ac:chgData name="John Haynes" userId="S::johnscar6@knights.ucf.edu::06ca758c-f836-4077-8b3b-1c33791f3583" providerId="AD" clId="Web-{C208D47B-6948-3CA7-8098-72FD6C9D82D4}" dt="2021-07-26T20:43:57.177" v="280"/>
          <ac:spMkLst>
            <pc:docMk/>
            <pc:sldMk cId="3337433664" sldId="296"/>
            <ac:spMk id="3" creationId="{5AC9AF66-4164-43C9-BB1F-34D62806C3AB}"/>
          </ac:spMkLst>
        </pc:spChg>
        <pc:spChg chg="del">
          <ac:chgData name="John Haynes" userId="S::johnscar6@knights.ucf.edu::06ca758c-f836-4077-8b3b-1c33791f3583" providerId="AD" clId="Web-{C208D47B-6948-3CA7-8098-72FD6C9D82D4}" dt="2021-07-26T22:05:01.336" v="402"/>
          <ac:spMkLst>
            <pc:docMk/>
            <pc:sldMk cId="3337433664" sldId="296"/>
            <ac:spMk id="6" creationId="{993FF58F-2141-4AB6-87F3-5BE564B92E5D}"/>
          </ac:spMkLst>
        </pc:spChg>
        <pc:spChg chg="add del mod">
          <ac:chgData name="John Haynes" userId="S::johnscar6@knights.ucf.edu::06ca758c-f836-4077-8b3b-1c33791f3583" providerId="AD" clId="Web-{C208D47B-6948-3CA7-8098-72FD6C9D82D4}" dt="2021-07-26T20:51:07.235" v="369"/>
          <ac:spMkLst>
            <pc:docMk/>
            <pc:sldMk cId="3337433664" sldId="296"/>
            <ac:spMk id="7" creationId="{AEA11009-941A-42D0-855A-7AC04603C9E6}"/>
          </ac:spMkLst>
        </pc:spChg>
        <pc:spChg chg="add del mod">
          <ac:chgData name="John Haynes" userId="S::johnscar6@knights.ucf.edu::06ca758c-f836-4077-8b3b-1c33791f3583" providerId="AD" clId="Web-{C208D47B-6948-3CA7-8098-72FD6C9D82D4}" dt="2021-07-26T20:51:21.251" v="373"/>
          <ac:spMkLst>
            <pc:docMk/>
            <pc:sldMk cId="3337433664" sldId="296"/>
            <ac:spMk id="9" creationId="{FA9C54A0-323F-44DB-9195-2BA6CB99E2CC}"/>
          </ac:spMkLst>
        </pc:spChg>
        <pc:spChg chg="add mod">
          <ac:chgData name="John Haynes" userId="S::johnscar6@knights.ucf.edu::06ca758c-f836-4077-8b3b-1c33791f3583" providerId="AD" clId="Web-{C208D47B-6948-3CA7-8098-72FD6C9D82D4}" dt="2021-07-26T20:53:04.832" v="385" actId="20577"/>
          <ac:spMkLst>
            <pc:docMk/>
            <pc:sldMk cId="3337433664" sldId="296"/>
            <ac:spMk id="13" creationId="{D866E8B5-E64C-460F-A674-E97E48723D6C}"/>
          </ac:spMkLst>
        </pc:spChg>
        <pc:picChg chg="add mod">
          <ac:chgData name="John Haynes" userId="S::johnscar6@knights.ucf.edu::06ca758c-f836-4077-8b3b-1c33791f3583" providerId="AD" clId="Web-{C208D47B-6948-3CA7-8098-72FD6C9D82D4}" dt="2021-07-26T22:04:59.914" v="401" actId="1076"/>
          <ac:picMkLst>
            <pc:docMk/>
            <pc:sldMk cId="3337433664" sldId="296"/>
            <ac:picMk id="3" creationId="{93FEAAA8-81C3-45EF-9B26-B55A6A0CFA71}"/>
          </ac:picMkLst>
        </pc:picChg>
        <pc:picChg chg="add del mod ord">
          <ac:chgData name="John Haynes" userId="S::johnscar6@knights.ucf.edu::06ca758c-f836-4077-8b3b-1c33791f3583" providerId="AD" clId="Web-{C208D47B-6948-3CA7-8098-72FD6C9D82D4}" dt="2021-07-26T20:51:11.782" v="372"/>
          <ac:picMkLst>
            <pc:docMk/>
            <pc:sldMk cId="3337433664" sldId="296"/>
            <ac:picMk id="4" creationId="{D8C3F682-DAAC-4218-A80A-1C2E27221D0F}"/>
          </ac:picMkLst>
        </pc:picChg>
        <pc:picChg chg="add del mod">
          <ac:chgData name="John Haynes" userId="S::johnscar6@knights.ucf.edu::06ca758c-f836-4077-8b3b-1c33791f3583" providerId="AD" clId="Web-{C208D47B-6948-3CA7-8098-72FD6C9D82D4}" dt="2021-07-26T20:51:08.548" v="370"/>
          <ac:picMkLst>
            <pc:docMk/>
            <pc:sldMk cId="3337433664" sldId="296"/>
            <ac:picMk id="5" creationId="{891AB402-CA73-46A6-92F0-F1DB22151B72}"/>
          </ac:picMkLst>
        </pc:picChg>
        <pc:picChg chg="add del mod ord">
          <ac:chgData name="John Haynes" userId="S::johnscar6@knights.ucf.edu::06ca758c-f836-4077-8b3b-1c33791f3583" providerId="AD" clId="Web-{C208D47B-6948-3CA7-8098-72FD6C9D82D4}" dt="2021-07-26T20:52:40.894" v="378"/>
          <ac:picMkLst>
            <pc:docMk/>
            <pc:sldMk cId="3337433664" sldId="296"/>
            <ac:picMk id="10" creationId="{535EC4A7-4AA5-4764-BB63-57BB53FEDFC9}"/>
          </ac:picMkLst>
        </pc:picChg>
        <pc:picChg chg="add del mod">
          <ac:chgData name="John Haynes" userId="S::johnscar6@knights.ucf.edu::06ca758c-f836-4077-8b3b-1c33791f3583" providerId="AD" clId="Web-{C208D47B-6948-3CA7-8098-72FD6C9D82D4}" dt="2021-07-26T22:04:56.007" v="400"/>
          <ac:picMkLst>
            <pc:docMk/>
            <pc:sldMk cId="3337433664" sldId="296"/>
            <ac:picMk id="11" creationId="{7C799BFF-B5A7-4DAE-9B54-1270C425EBEA}"/>
          </ac:picMkLst>
        </pc:picChg>
      </pc:sldChg>
      <pc:sldChg chg="del">
        <pc:chgData name="John Haynes" userId="S::johnscar6@knights.ucf.edu::06ca758c-f836-4077-8b3b-1c33791f3583" providerId="AD" clId="Web-{C208D47B-6948-3CA7-8098-72FD6C9D82D4}" dt="2021-07-26T22:15:24.900" v="415"/>
        <pc:sldMkLst>
          <pc:docMk/>
          <pc:sldMk cId="1305272535" sldId="300"/>
        </pc:sldMkLst>
      </pc:sldChg>
    </pc:docChg>
  </pc:docChgLst>
  <pc:docChgLst>
    <pc:chgData name="Ilina Sunkara" userId="79462f31-0113-4623-9c6b-2f2bd7d7e353" providerId="ADAL" clId="{EC7DD58C-A5A7-4A5E-B580-D6FE300AB8F2}"/>
    <pc:docChg chg="undo custSel modSld">
      <pc:chgData name="Ilina Sunkara" userId="79462f31-0113-4623-9c6b-2f2bd7d7e353" providerId="ADAL" clId="{EC7DD58C-A5A7-4A5E-B580-D6FE300AB8F2}" dt="2021-07-27T14:07:20.353" v="558" actId="255"/>
      <pc:docMkLst>
        <pc:docMk/>
      </pc:docMkLst>
      <pc:sldChg chg="modSp mod">
        <pc:chgData name="Ilina Sunkara" userId="79462f31-0113-4623-9c6b-2f2bd7d7e353" providerId="ADAL" clId="{EC7DD58C-A5A7-4A5E-B580-D6FE300AB8F2}" dt="2021-07-26T21:05:08.473" v="490" actId="14100"/>
        <pc:sldMkLst>
          <pc:docMk/>
          <pc:sldMk cId="1580954932" sldId="270"/>
        </pc:sldMkLst>
        <pc:graphicFrameChg chg="mod modGraphic">
          <ac:chgData name="Ilina Sunkara" userId="79462f31-0113-4623-9c6b-2f2bd7d7e353" providerId="ADAL" clId="{EC7DD58C-A5A7-4A5E-B580-D6FE300AB8F2}" dt="2021-07-26T21:05:08.473" v="490" actId="14100"/>
          <ac:graphicFrameMkLst>
            <pc:docMk/>
            <pc:sldMk cId="1580954932" sldId="270"/>
            <ac:graphicFrameMk id="3" creationId="{64E88FFF-E72C-4B0E-AA44-470190C1C7A8}"/>
          </ac:graphicFrameMkLst>
        </pc:graphicFrameChg>
      </pc:sldChg>
      <pc:sldChg chg="modAnim">
        <pc:chgData name="Ilina Sunkara" userId="79462f31-0113-4623-9c6b-2f2bd7d7e353" providerId="ADAL" clId="{EC7DD58C-A5A7-4A5E-B580-D6FE300AB8F2}" dt="2021-07-26T20:34:58.754" v="268"/>
        <pc:sldMkLst>
          <pc:docMk/>
          <pc:sldMk cId="2203259891" sldId="274"/>
        </pc:sldMkLst>
      </pc:sldChg>
      <pc:sldChg chg="addSp delSp modSp mod">
        <pc:chgData name="Ilina Sunkara" userId="79462f31-0113-4623-9c6b-2f2bd7d7e353" providerId="ADAL" clId="{EC7DD58C-A5A7-4A5E-B580-D6FE300AB8F2}" dt="2021-07-26T20:45:33.527" v="316" actId="1076"/>
        <pc:sldMkLst>
          <pc:docMk/>
          <pc:sldMk cId="3780982901" sldId="288"/>
        </pc:sldMkLst>
        <pc:picChg chg="add mod">
          <ac:chgData name="Ilina Sunkara" userId="79462f31-0113-4623-9c6b-2f2bd7d7e353" providerId="ADAL" clId="{EC7DD58C-A5A7-4A5E-B580-D6FE300AB8F2}" dt="2021-07-26T20:45:33.527" v="316" actId="1076"/>
          <ac:picMkLst>
            <pc:docMk/>
            <pc:sldMk cId="3780982901" sldId="288"/>
            <ac:picMk id="6" creationId="{B706F5CC-30DC-4259-BF2E-5DE28BB13245}"/>
          </ac:picMkLst>
        </pc:picChg>
        <pc:picChg chg="add del mod">
          <ac:chgData name="Ilina Sunkara" userId="79462f31-0113-4623-9c6b-2f2bd7d7e353" providerId="ADAL" clId="{EC7DD58C-A5A7-4A5E-B580-D6FE300AB8F2}" dt="2021-07-26T20:44:32.194" v="301" actId="478"/>
          <ac:picMkLst>
            <pc:docMk/>
            <pc:sldMk cId="3780982901" sldId="288"/>
            <ac:picMk id="12" creationId="{BDC909CB-FCE4-4027-8B19-CC52CA144678}"/>
          </ac:picMkLst>
        </pc:picChg>
        <pc:picChg chg="add mod">
          <ac:chgData name="Ilina Sunkara" userId="79462f31-0113-4623-9c6b-2f2bd7d7e353" providerId="ADAL" clId="{EC7DD58C-A5A7-4A5E-B580-D6FE300AB8F2}" dt="2021-07-26T20:45:31.667" v="315" actId="1076"/>
          <ac:picMkLst>
            <pc:docMk/>
            <pc:sldMk cId="3780982901" sldId="288"/>
            <ac:picMk id="18" creationId="{9304D56A-C164-4930-9823-E012B1562858}"/>
          </ac:picMkLst>
        </pc:picChg>
        <pc:picChg chg="add del mod">
          <ac:chgData name="Ilina Sunkara" userId="79462f31-0113-4623-9c6b-2f2bd7d7e353" providerId="ADAL" clId="{EC7DD58C-A5A7-4A5E-B580-D6FE300AB8F2}" dt="2021-07-26T20:44:33.523" v="302" actId="478"/>
          <ac:picMkLst>
            <pc:docMk/>
            <pc:sldMk cId="3780982901" sldId="288"/>
            <ac:picMk id="20" creationId="{E89B18E8-0B66-4E72-901C-615AC04FAE7F}"/>
          </ac:picMkLst>
        </pc:picChg>
        <pc:picChg chg="add mod">
          <ac:chgData name="Ilina Sunkara" userId="79462f31-0113-4623-9c6b-2f2bd7d7e353" providerId="ADAL" clId="{EC7DD58C-A5A7-4A5E-B580-D6FE300AB8F2}" dt="2021-07-26T20:44:53.725" v="307" actId="1076"/>
          <ac:picMkLst>
            <pc:docMk/>
            <pc:sldMk cId="3780982901" sldId="288"/>
            <ac:picMk id="22" creationId="{6D73C5EA-2531-455F-B123-B9D7257F205F}"/>
          </ac:picMkLst>
        </pc:picChg>
        <pc:picChg chg="add mod">
          <ac:chgData name="Ilina Sunkara" userId="79462f31-0113-4623-9c6b-2f2bd7d7e353" providerId="ADAL" clId="{EC7DD58C-A5A7-4A5E-B580-D6FE300AB8F2}" dt="2021-07-26T20:45:17.133" v="314" actId="1076"/>
          <ac:picMkLst>
            <pc:docMk/>
            <pc:sldMk cId="3780982901" sldId="288"/>
            <ac:picMk id="24" creationId="{7B054EEF-74FB-4B20-83BF-6C2075E09EDB}"/>
          </ac:picMkLst>
        </pc:picChg>
      </pc:sldChg>
      <pc:sldChg chg="addSp delSp modSp mod">
        <pc:chgData name="Ilina Sunkara" userId="79462f31-0113-4623-9c6b-2f2bd7d7e353" providerId="ADAL" clId="{EC7DD58C-A5A7-4A5E-B580-D6FE300AB8F2}" dt="2021-07-27T14:07:20.353" v="558" actId="255"/>
        <pc:sldMkLst>
          <pc:docMk/>
          <pc:sldMk cId="3009237431" sldId="290"/>
        </pc:sldMkLst>
        <pc:spChg chg="add del mod">
          <ac:chgData name="Ilina Sunkara" userId="79462f31-0113-4623-9c6b-2f2bd7d7e353" providerId="ADAL" clId="{EC7DD58C-A5A7-4A5E-B580-D6FE300AB8F2}" dt="2021-07-27T14:02:35.039" v="523" actId="478"/>
          <ac:spMkLst>
            <pc:docMk/>
            <pc:sldMk cId="3009237431" sldId="290"/>
            <ac:spMk id="4" creationId="{46190595-7FFC-4A87-9176-039E17C085AE}"/>
          </ac:spMkLst>
        </pc:spChg>
        <pc:spChg chg="add mod">
          <ac:chgData name="Ilina Sunkara" userId="79462f31-0113-4623-9c6b-2f2bd7d7e353" providerId="ADAL" clId="{EC7DD58C-A5A7-4A5E-B580-D6FE300AB8F2}" dt="2021-07-27T14:01:39.450" v="505"/>
          <ac:spMkLst>
            <pc:docMk/>
            <pc:sldMk cId="3009237431" sldId="290"/>
            <ac:spMk id="7" creationId="{3A1489D1-8A8A-4D3D-ABCD-B57BD1FC513A}"/>
          </ac:spMkLst>
        </pc:spChg>
        <pc:spChg chg="add mod">
          <ac:chgData name="Ilina Sunkara" userId="79462f31-0113-4623-9c6b-2f2bd7d7e353" providerId="ADAL" clId="{EC7DD58C-A5A7-4A5E-B580-D6FE300AB8F2}" dt="2021-07-27T14:01:39.450" v="505"/>
          <ac:spMkLst>
            <pc:docMk/>
            <pc:sldMk cId="3009237431" sldId="290"/>
            <ac:spMk id="8" creationId="{7BB88DA4-E40C-4C6C-8E5E-04B44C56F999}"/>
          </ac:spMkLst>
        </pc:spChg>
        <pc:grpChg chg="add mod">
          <ac:chgData name="Ilina Sunkara" userId="79462f31-0113-4623-9c6b-2f2bd7d7e353" providerId="ADAL" clId="{EC7DD58C-A5A7-4A5E-B580-D6FE300AB8F2}" dt="2021-07-27T14:01:39.450" v="505"/>
          <ac:grpSpMkLst>
            <pc:docMk/>
            <pc:sldMk cId="3009237431" sldId="290"/>
            <ac:grpSpMk id="6" creationId="{B72379FB-F026-4C46-B4C5-786DEAF6083B}"/>
          </ac:grpSpMkLst>
        </pc:grpChg>
        <pc:graphicFrameChg chg="del mod modGraphic">
          <ac:chgData name="Ilina Sunkara" userId="79462f31-0113-4623-9c6b-2f2bd7d7e353" providerId="ADAL" clId="{EC7DD58C-A5A7-4A5E-B580-D6FE300AB8F2}" dt="2021-07-27T14:01:37.137" v="503" actId="478"/>
          <ac:graphicFrameMkLst>
            <pc:docMk/>
            <pc:sldMk cId="3009237431" sldId="290"/>
            <ac:graphicFrameMk id="5" creationId="{1F5D448E-D8B5-4F68-A162-DF3070F472D5}"/>
          </ac:graphicFrameMkLst>
        </pc:graphicFrameChg>
        <pc:graphicFrameChg chg="add mod modGraphic">
          <ac:chgData name="Ilina Sunkara" userId="79462f31-0113-4623-9c6b-2f2bd7d7e353" providerId="ADAL" clId="{EC7DD58C-A5A7-4A5E-B580-D6FE300AB8F2}" dt="2021-07-27T14:07:20.353" v="558" actId="255"/>
          <ac:graphicFrameMkLst>
            <pc:docMk/>
            <pc:sldMk cId="3009237431" sldId="290"/>
            <ac:graphicFrameMk id="9" creationId="{DA938BDB-926A-461E-9DDA-1274393A6306}"/>
          </ac:graphicFrameMkLst>
        </pc:graphicFrameChg>
      </pc:sldChg>
      <pc:sldChg chg="modSp">
        <pc:chgData name="Ilina Sunkara" userId="79462f31-0113-4623-9c6b-2f2bd7d7e353" providerId="ADAL" clId="{EC7DD58C-A5A7-4A5E-B580-D6FE300AB8F2}" dt="2021-07-26T20:09:34.083" v="3"/>
        <pc:sldMkLst>
          <pc:docMk/>
          <pc:sldMk cId="3790284944" sldId="292"/>
        </pc:sldMkLst>
        <pc:graphicFrameChg chg="mod">
          <ac:chgData name="Ilina Sunkara" userId="79462f31-0113-4623-9c6b-2f2bd7d7e353" providerId="ADAL" clId="{EC7DD58C-A5A7-4A5E-B580-D6FE300AB8F2}" dt="2021-07-26T20:09:34.083" v="3"/>
          <ac:graphicFrameMkLst>
            <pc:docMk/>
            <pc:sldMk cId="3790284944" sldId="292"/>
            <ac:graphicFrameMk id="5" creationId="{1F5D448E-D8B5-4F68-A162-DF3070F472D5}"/>
          </ac:graphicFrameMkLst>
        </pc:graphicFrameChg>
      </pc:sldChg>
    </pc:docChg>
  </pc:docChgLst>
  <pc:docChgLst>
    <pc:chgData name="Ilina Sunkara" userId="S::ilina.sunkara@knights.ucf.edu::79462f31-0113-4623-9c6b-2f2bd7d7e353" providerId="AD" clId="Web-{1384F99D-4B6C-6580-6366-159F70B94E93}"/>
    <pc:docChg chg="modSld">
      <pc:chgData name="Ilina Sunkara" userId="S::ilina.sunkara@knights.ucf.edu::79462f31-0113-4623-9c6b-2f2bd7d7e353" providerId="AD" clId="Web-{1384F99D-4B6C-6580-6366-159F70B94E93}" dt="2021-07-26T20:08:34.437" v="123" actId="20577"/>
      <pc:docMkLst>
        <pc:docMk/>
      </pc:docMkLst>
      <pc:sldChg chg="addSp delSp modSp">
        <pc:chgData name="Ilina Sunkara" userId="S::ilina.sunkara@knights.ucf.edu::79462f31-0113-4623-9c6b-2f2bd7d7e353" providerId="AD" clId="Web-{1384F99D-4B6C-6580-6366-159F70B94E93}" dt="2021-07-26T20:08:34.437" v="123" actId="20577"/>
        <pc:sldMkLst>
          <pc:docMk/>
          <pc:sldMk cId="3009237431" sldId="290"/>
        </pc:sldMkLst>
        <pc:spChg chg="add del mod">
          <ac:chgData name="Ilina Sunkara" userId="S::ilina.sunkara@knights.ucf.edu::79462f31-0113-4623-9c6b-2f2bd7d7e353" providerId="AD" clId="Web-{1384F99D-4B6C-6580-6366-159F70B94E93}" dt="2021-07-26T20:07:53.965" v="110"/>
          <ac:spMkLst>
            <pc:docMk/>
            <pc:sldMk cId="3009237431" sldId="290"/>
            <ac:spMk id="539" creationId="{84EAA726-8578-4E35-B4F7-54D0172A59BB}"/>
          </ac:spMkLst>
        </pc:spChg>
        <pc:graphicFrameChg chg="mod modGraphic">
          <ac:chgData name="Ilina Sunkara" userId="S::ilina.sunkara@knights.ucf.edu::79462f31-0113-4623-9c6b-2f2bd7d7e353" providerId="AD" clId="Web-{1384F99D-4B6C-6580-6366-159F70B94E93}" dt="2021-07-26T20:08:34.437" v="123" actId="20577"/>
          <ac:graphicFrameMkLst>
            <pc:docMk/>
            <pc:sldMk cId="3009237431" sldId="290"/>
            <ac:graphicFrameMk id="5" creationId="{1F5D448E-D8B5-4F68-A162-DF3070F472D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Work By Team Member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03B3-4BA1-88E8-E48FC70082F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5-03B3-4BA1-88E8-E48FC70082F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03B3-4BA1-88E8-E48FC70082F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2-03B3-4BA1-88E8-E48FC70082F3}"/>
              </c:ext>
            </c:extLst>
          </c:dPt>
          <c:dLbls>
            <c:dLbl>
              <c:idx val="0"/>
              <c:layout>
                <c:manualLayout>
                  <c:x val="-5.92111159334354E-2"/>
                  <c:y val="0.14547110010103417"/>
                </c:manualLayout>
              </c:layout>
              <c:tx>
                <c:rich>
                  <a:bodyPr/>
                  <a:lstStyle/>
                  <a:p>
                    <a:r>
                      <a:rPr lang="en-US"/>
                      <a:t>Ilina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3B3-4BA1-88E8-E48FC70082F3}"/>
                </c:ext>
              </c:extLst>
            </c:dLbl>
            <c:dLbl>
              <c:idx val="1"/>
              <c:layout>
                <c:manualLayout>
                  <c:x val="-6.6257863412192405E-2"/>
                  <c:y val="-0.11662671002660965"/>
                </c:manualLayout>
              </c:layout>
              <c:tx>
                <c:rich>
                  <a:bodyPr/>
                  <a:lstStyle/>
                  <a:p>
                    <a:r>
                      <a:rPr lang="en-US"/>
                      <a:t>Pedro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3B3-4BA1-88E8-E48FC70082F3}"/>
                </c:ext>
              </c:extLst>
            </c:dLbl>
            <c:dLbl>
              <c:idx val="2"/>
              <c:layout>
                <c:manualLayout>
                  <c:x val="6.2906336160250334E-2"/>
                  <c:y val="-0.11831700236012625"/>
                </c:manualLayout>
              </c:layout>
              <c:tx>
                <c:rich>
                  <a:bodyPr/>
                  <a:lstStyle/>
                  <a:p>
                    <a:r>
                      <a:rPr lang="en-US"/>
                      <a:t>Taylor</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3B3-4BA1-88E8-E48FC70082F3}"/>
                </c:ext>
              </c:extLst>
            </c:dLbl>
            <c:dLbl>
              <c:idx val="3"/>
              <c:layout>
                <c:manualLayout>
                  <c:x val="5.5319560760912163E-2"/>
                  <c:y val="0.14124470369300521"/>
                </c:manualLayout>
              </c:layout>
              <c:tx>
                <c:rich>
                  <a:bodyPr/>
                  <a:lstStyle/>
                  <a:p>
                    <a:r>
                      <a:rPr lang="en-US"/>
                      <a:t>John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03B3-4BA1-88E8-E48FC70082F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Stereo Range Finding</c:v>
                </c:pt>
                <c:pt idx="1">
                  <c:v>IR Range Finding</c:v>
                </c:pt>
                <c:pt idx="2">
                  <c:v>General Program Control Flow and Object Tracking</c:v>
                </c:pt>
                <c:pt idx="3">
                  <c:v>Electrical System</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03B3-4BA1-88E8-E48FC70082F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7.9845512811816594E-2"/>
          <c:y val="0.26715590810283391"/>
          <c:w val="0.25153914099508906"/>
          <c:h val="0.4724980731625824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7-26T16:39:35.549" idx="3">
    <p:pos x="10" y="10"/>
    <p:text>two slides</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13DBCA-8505-412C-AE0F-E8FF9D80759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85AB76F-CAFB-47EA-B6A8-A258CA67AE03}">
      <dgm:prSet/>
      <dgm:spPr/>
      <dgm:t>
        <a:bodyPr/>
        <a:lstStyle/>
        <a:p>
          <a:r>
            <a:rPr lang="en-US"/>
            <a:t>Successes</a:t>
          </a:r>
        </a:p>
      </dgm:t>
    </dgm:pt>
    <dgm:pt modelId="{D71C1EA3-4C57-4AB9-811C-B1928E770959}" type="parTrans" cxnId="{BFAF3D53-BF92-4087-A667-C5D23AB4FA01}">
      <dgm:prSet/>
      <dgm:spPr/>
      <dgm:t>
        <a:bodyPr/>
        <a:lstStyle/>
        <a:p>
          <a:endParaRPr lang="en-US"/>
        </a:p>
      </dgm:t>
    </dgm:pt>
    <dgm:pt modelId="{C02A0D84-42B9-4865-A471-5D52FA58E201}" type="sibTrans" cxnId="{BFAF3D53-BF92-4087-A667-C5D23AB4FA01}">
      <dgm:prSet/>
      <dgm:spPr/>
      <dgm:t>
        <a:bodyPr/>
        <a:lstStyle/>
        <a:p>
          <a:endParaRPr lang="en-US"/>
        </a:p>
      </dgm:t>
    </dgm:pt>
    <dgm:pt modelId="{D61BB349-B36F-424E-9932-D28434F05C3B}">
      <dgm:prSet/>
      <dgm:spPr/>
      <dgm:t>
        <a:bodyPr/>
        <a:lstStyle/>
        <a:p>
          <a:r>
            <a:rPr lang="en-US"/>
            <a:t>Project structure allowed quick updates</a:t>
          </a:r>
        </a:p>
      </dgm:t>
    </dgm:pt>
    <dgm:pt modelId="{EF41DBDD-76DA-4373-8633-18C9B823912B}" type="parTrans" cxnId="{2F1E1702-BC8A-4B91-BF5B-A383E83F8969}">
      <dgm:prSet/>
      <dgm:spPr/>
      <dgm:t>
        <a:bodyPr/>
        <a:lstStyle/>
        <a:p>
          <a:endParaRPr lang="en-US"/>
        </a:p>
      </dgm:t>
    </dgm:pt>
    <dgm:pt modelId="{45D6A961-C18A-4B0A-9CAA-A28226C9DEDE}" type="sibTrans" cxnId="{2F1E1702-BC8A-4B91-BF5B-A383E83F8969}">
      <dgm:prSet/>
      <dgm:spPr/>
      <dgm:t>
        <a:bodyPr/>
        <a:lstStyle/>
        <a:p>
          <a:endParaRPr lang="en-US"/>
        </a:p>
      </dgm:t>
    </dgm:pt>
    <dgm:pt modelId="{4A275CA7-14A5-4594-A8F8-C056E792B14F}">
      <dgm:prSet/>
      <dgm:spPr/>
      <dgm:t>
        <a:bodyPr/>
        <a:lstStyle/>
        <a:p>
          <a:r>
            <a:rPr lang="en-US"/>
            <a:t>Difficulties</a:t>
          </a:r>
        </a:p>
      </dgm:t>
    </dgm:pt>
    <dgm:pt modelId="{168483FF-90A0-4B2D-AE33-CCDF1F3455BB}" type="parTrans" cxnId="{97E58B1F-4866-43F3-8F4C-A5CD758CAB87}">
      <dgm:prSet/>
      <dgm:spPr/>
      <dgm:t>
        <a:bodyPr/>
        <a:lstStyle/>
        <a:p>
          <a:endParaRPr lang="en-US"/>
        </a:p>
      </dgm:t>
    </dgm:pt>
    <dgm:pt modelId="{A86D756C-37C0-4FEF-B5EC-2C862BD57439}" type="sibTrans" cxnId="{97E58B1F-4866-43F3-8F4C-A5CD758CAB87}">
      <dgm:prSet/>
      <dgm:spPr/>
      <dgm:t>
        <a:bodyPr/>
        <a:lstStyle/>
        <a:p>
          <a:endParaRPr lang="en-US"/>
        </a:p>
      </dgm:t>
    </dgm:pt>
    <dgm:pt modelId="{E49DDF6D-722A-496F-999D-E47EA3F4C170}">
      <dgm:prSet/>
      <dgm:spPr/>
      <dgm:t>
        <a:bodyPr/>
        <a:lstStyle/>
        <a:p>
          <a:r>
            <a:rPr lang="en-US"/>
            <a:t>Libraries were time consuming to configure</a:t>
          </a:r>
        </a:p>
      </dgm:t>
    </dgm:pt>
    <dgm:pt modelId="{02F64C48-DEF7-4647-9ADE-717E7CC87A04}" type="parTrans" cxnId="{B5C457DC-8CDD-4EB6-9621-AE74A6A64081}">
      <dgm:prSet/>
      <dgm:spPr/>
      <dgm:t>
        <a:bodyPr/>
        <a:lstStyle/>
        <a:p>
          <a:endParaRPr lang="en-US"/>
        </a:p>
      </dgm:t>
    </dgm:pt>
    <dgm:pt modelId="{667F2507-5D19-47BF-9FA3-0D14E4CC076A}" type="sibTrans" cxnId="{B5C457DC-8CDD-4EB6-9621-AE74A6A64081}">
      <dgm:prSet/>
      <dgm:spPr/>
      <dgm:t>
        <a:bodyPr/>
        <a:lstStyle/>
        <a:p>
          <a:endParaRPr lang="en-US"/>
        </a:p>
      </dgm:t>
    </dgm:pt>
    <dgm:pt modelId="{35698C9F-22D2-49C0-8474-7C9C566B0416}">
      <dgm:prSet/>
      <dgm:spPr/>
      <dgm:t>
        <a:bodyPr/>
        <a:lstStyle/>
        <a:p>
          <a:endParaRPr lang="en-US"/>
        </a:p>
      </dgm:t>
    </dgm:pt>
    <dgm:pt modelId="{4159845E-6E37-432F-A103-0ADB824174EA}" type="parTrans" cxnId="{1E4F4CFF-F610-4E99-80D6-933A95440D7A}">
      <dgm:prSet/>
      <dgm:spPr/>
      <dgm:t>
        <a:bodyPr/>
        <a:lstStyle/>
        <a:p>
          <a:endParaRPr lang="en-US"/>
        </a:p>
      </dgm:t>
    </dgm:pt>
    <dgm:pt modelId="{AA86AB65-FE6C-4643-AB84-6457A7F1F129}" type="sibTrans" cxnId="{1E4F4CFF-F610-4E99-80D6-933A95440D7A}">
      <dgm:prSet/>
      <dgm:spPr/>
      <dgm:t>
        <a:bodyPr/>
        <a:lstStyle/>
        <a:p>
          <a:endParaRPr lang="en-US"/>
        </a:p>
      </dgm:t>
    </dgm:pt>
    <dgm:pt modelId="{59CEB03F-97AE-4E16-9AE9-A9A0D7760B22}">
      <dgm:prSet/>
      <dgm:spPr/>
      <dgm:t>
        <a:bodyPr/>
        <a:lstStyle/>
        <a:p>
          <a:endParaRPr lang="en-US"/>
        </a:p>
      </dgm:t>
    </dgm:pt>
    <dgm:pt modelId="{0A022CE7-B48D-409F-9B02-291941D71FF1}" type="parTrans" cxnId="{A631A344-18C2-49B3-90EC-098604A99AA3}">
      <dgm:prSet/>
      <dgm:spPr/>
      <dgm:t>
        <a:bodyPr/>
        <a:lstStyle/>
        <a:p>
          <a:endParaRPr lang="en-US"/>
        </a:p>
      </dgm:t>
    </dgm:pt>
    <dgm:pt modelId="{91B8B542-38BA-49F4-8DBF-3790FD339A4A}" type="sibTrans" cxnId="{A631A344-18C2-49B3-90EC-098604A99AA3}">
      <dgm:prSet/>
      <dgm:spPr/>
      <dgm:t>
        <a:bodyPr/>
        <a:lstStyle/>
        <a:p>
          <a:endParaRPr lang="en-US"/>
        </a:p>
      </dgm:t>
    </dgm:pt>
    <dgm:pt modelId="{D2CA7247-7DB8-4FF6-BF43-02D5ECA2B04F}">
      <dgm:prSet/>
      <dgm:spPr/>
      <dgm:t>
        <a:bodyPr/>
        <a:lstStyle/>
        <a:p>
          <a:endParaRPr lang="en-US"/>
        </a:p>
      </dgm:t>
    </dgm:pt>
    <dgm:pt modelId="{6327F7A2-486B-41A9-B563-9607118E2A6F}" type="parTrans" cxnId="{FF8EE7D4-C963-4516-A65D-97EFE4616EF5}">
      <dgm:prSet/>
      <dgm:spPr/>
      <dgm:t>
        <a:bodyPr/>
        <a:lstStyle/>
        <a:p>
          <a:endParaRPr lang="en-US"/>
        </a:p>
      </dgm:t>
    </dgm:pt>
    <dgm:pt modelId="{E0CA49BE-DC68-47F3-BB40-CBEC06A48492}" type="sibTrans" cxnId="{FF8EE7D4-C963-4516-A65D-97EFE4616EF5}">
      <dgm:prSet/>
      <dgm:spPr/>
      <dgm:t>
        <a:bodyPr/>
        <a:lstStyle/>
        <a:p>
          <a:endParaRPr lang="en-US"/>
        </a:p>
      </dgm:t>
    </dgm:pt>
    <dgm:pt modelId="{9F0B4A8F-B4D4-461C-8377-FEE621FA7DB2}">
      <dgm:prSet/>
      <dgm:spPr/>
      <dgm:t>
        <a:bodyPr/>
        <a:lstStyle/>
        <a:p>
          <a:r>
            <a:rPr lang="en-US"/>
            <a:t>Git for version control</a:t>
          </a:r>
        </a:p>
      </dgm:t>
    </dgm:pt>
    <dgm:pt modelId="{91CBC6EF-7CED-475C-A322-8075E452B546}" type="parTrans" cxnId="{5A50C45D-3A27-42F9-8B64-960E621FBB89}">
      <dgm:prSet/>
      <dgm:spPr/>
      <dgm:t>
        <a:bodyPr/>
        <a:lstStyle/>
        <a:p>
          <a:endParaRPr lang="en-US"/>
        </a:p>
      </dgm:t>
    </dgm:pt>
    <dgm:pt modelId="{C2854D3E-6F06-4DF0-8E5B-F20954E4DE21}" type="sibTrans" cxnId="{5A50C45D-3A27-42F9-8B64-960E621FBB89}">
      <dgm:prSet/>
      <dgm:spPr/>
      <dgm:t>
        <a:bodyPr/>
        <a:lstStyle/>
        <a:p>
          <a:endParaRPr lang="en-US"/>
        </a:p>
      </dgm:t>
    </dgm:pt>
    <dgm:pt modelId="{3D22F66A-A578-4763-92CE-14E846F294E2}">
      <dgm:prSet/>
      <dgm:spPr/>
      <dgm:t>
        <a:bodyPr/>
        <a:lstStyle/>
        <a:p>
          <a:endParaRPr lang="en-US"/>
        </a:p>
      </dgm:t>
    </dgm:pt>
    <dgm:pt modelId="{A27F3957-1B58-416A-AC6C-894A5E55EE99}" type="parTrans" cxnId="{B71D0360-9E00-4198-9FD3-483824E1FF85}">
      <dgm:prSet/>
      <dgm:spPr/>
      <dgm:t>
        <a:bodyPr/>
        <a:lstStyle/>
        <a:p>
          <a:endParaRPr lang="en-US"/>
        </a:p>
      </dgm:t>
    </dgm:pt>
    <dgm:pt modelId="{E792918F-9FFE-47D3-ABAA-56A54767B83F}" type="sibTrans" cxnId="{B71D0360-9E00-4198-9FD3-483824E1FF85}">
      <dgm:prSet/>
      <dgm:spPr/>
      <dgm:t>
        <a:bodyPr/>
        <a:lstStyle/>
        <a:p>
          <a:endParaRPr lang="en-US"/>
        </a:p>
      </dgm:t>
    </dgm:pt>
    <dgm:pt modelId="{64EB5896-2909-4EFD-9E58-2ADDEE5D14F0}">
      <dgm:prSet/>
      <dgm:spPr/>
      <dgm:t>
        <a:bodyPr/>
        <a:lstStyle/>
        <a:p>
          <a:r>
            <a:rPr lang="en-US"/>
            <a:t>Optimized code to use the GPU</a:t>
          </a:r>
        </a:p>
      </dgm:t>
    </dgm:pt>
    <dgm:pt modelId="{12CDDE2C-3D7B-46B6-9241-8FB9BB351053}" type="parTrans" cxnId="{CB3E9EE1-F4DE-4032-930E-B027AE3F1320}">
      <dgm:prSet/>
      <dgm:spPr/>
      <dgm:t>
        <a:bodyPr/>
        <a:lstStyle/>
        <a:p>
          <a:endParaRPr lang="en-US"/>
        </a:p>
      </dgm:t>
    </dgm:pt>
    <dgm:pt modelId="{A0F06017-C026-46C8-9103-A9521FA8F7A1}" type="sibTrans" cxnId="{CB3E9EE1-F4DE-4032-930E-B027AE3F1320}">
      <dgm:prSet/>
      <dgm:spPr/>
      <dgm:t>
        <a:bodyPr/>
        <a:lstStyle/>
        <a:p>
          <a:endParaRPr lang="en-US"/>
        </a:p>
      </dgm:t>
    </dgm:pt>
    <dgm:pt modelId="{FF894025-46AE-4798-83E1-1A9B0A745696}">
      <dgm:prSet/>
      <dgm:spPr/>
      <dgm:t>
        <a:bodyPr/>
        <a:lstStyle/>
        <a:p>
          <a:r>
            <a:rPr lang="en-US"/>
            <a:t>Difficulties with object tracking</a:t>
          </a:r>
        </a:p>
      </dgm:t>
    </dgm:pt>
    <dgm:pt modelId="{94799FB0-0FBC-465C-9A8B-E932458B8D5F}" type="parTrans" cxnId="{7A1D5755-0A16-471F-AFD4-FAD859BACDA6}">
      <dgm:prSet/>
      <dgm:spPr/>
      <dgm:t>
        <a:bodyPr/>
        <a:lstStyle/>
        <a:p>
          <a:endParaRPr lang="en-US"/>
        </a:p>
      </dgm:t>
    </dgm:pt>
    <dgm:pt modelId="{7031260B-7C56-42E4-817C-B2A409B719DA}" type="sibTrans" cxnId="{7A1D5755-0A16-471F-AFD4-FAD859BACDA6}">
      <dgm:prSet/>
      <dgm:spPr/>
      <dgm:t>
        <a:bodyPr/>
        <a:lstStyle/>
        <a:p>
          <a:endParaRPr lang="en-US"/>
        </a:p>
      </dgm:t>
    </dgm:pt>
    <dgm:pt modelId="{291AF114-D693-47E1-93C3-AF5456C63E4B}">
      <dgm:prSet/>
      <dgm:spPr/>
      <dgm:t>
        <a:bodyPr/>
        <a:lstStyle/>
        <a:p>
          <a:r>
            <a:rPr lang="en-US"/>
            <a:t>Optimizing for performance</a:t>
          </a:r>
        </a:p>
      </dgm:t>
    </dgm:pt>
    <dgm:pt modelId="{AEBA7607-8A59-4DAA-B93E-E6CD16EECC67}" type="parTrans" cxnId="{80FF558E-CA01-4E85-8052-108C87362F5B}">
      <dgm:prSet/>
      <dgm:spPr/>
      <dgm:t>
        <a:bodyPr/>
        <a:lstStyle/>
        <a:p>
          <a:endParaRPr lang="en-US"/>
        </a:p>
      </dgm:t>
    </dgm:pt>
    <dgm:pt modelId="{155E837C-F4AD-4297-82F4-B0AF94DCA3F9}" type="sibTrans" cxnId="{80FF558E-CA01-4E85-8052-108C87362F5B}">
      <dgm:prSet/>
      <dgm:spPr/>
      <dgm:t>
        <a:bodyPr/>
        <a:lstStyle/>
        <a:p>
          <a:endParaRPr lang="en-US"/>
        </a:p>
      </dgm:t>
    </dgm:pt>
    <dgm:pt modelId="{3A237F59-305C-4C1C-997C-BBA07347621A}" type="pres">
      <dgm:prSet presAssocID="{5E13DBCA-8505-412C-AE0F-E8FF9D807598}" presName="Name0" presStyleCnt="0">
        <dgm:presLayoutVars>
          <dgm:dir/>
          <dgm:animLvl val="lvl"/>
          <dgm:resizeHandles val="exact"/>
        </dgm:presLayoutVars>
      </dgm:prSet>
      <dgm:spPr/>
    </dgm:pt>
    <dgm:pt modelId="{28E387DE-B1F7-4251-920C-047C19E14F77}" type="pres">
      <dgm:prSet presAssocID="{A85AB76F-CAFB-47EA-B6A8-A258CA67AE03}" presName="composite" presStyleCnt="0"/>
      <dgm:spPr/>
    </dgm:pt>
    <dgm:pt modelId="{6943B356-270A-45F5-A954-06BD397AB3CC}" type="pres">
      <dgm:prSet presAssocID="{A85AB76F-CAFB-47EA-B6A8-A258CA67AE03}" presName="parTx" presStyleLbl="alignNode1" presStyleIdx="0" presStyleCnt="2">
        <dgm:presLayoutVars>
          <dgm:chMax val="0"/>
          <dgm:chPref val="0"/>
          <dgm:bulletEnabled val="1"/>
        </dgm:presLayoutVars>
      </dgm:prSet>
      <dgm:spPr/>
    </dgm:pt>
    <dgm:pt modelId="{5C847281-5F47-47FC-B815-961AE3D49CB4}" type="pres">
      <dgm:prSet presAssocID="{A85AB76F-CAFB-47EA-B6A8-A258CA67AE03}" presName="desTx" presStyleLbl="alignAccFollowNode1" presStyleIdx="0" presStyleCnt="2" custLinFactNeighborX="-18097" custLinFactNeighborY="2905">
        <dgm:presLayoutVars>
          <dgm:bulletEnabled val="1"/>
        </dgm:presLayoutVars>
      </dgm:prSet>
      <dgm:spPr/>
    </dgm:pt>
    <dgm:pt modelId="{376CAAFA-6936-4179-8155-FDFA4F802200}" type="pres">
      <dgm:prSet presAssocID="{C02A0D84-42B9-4865-A471-5D52FA58E201}" presName="space" presStyleCnt="0"/>
      <dgm:spPr/>
    </dgm:pt>
    <dgm:pt modelId="{9AABABA0-EDBC-4543-805A-061796653D36}" type="pres">
      <dgm:prSet presAssocID="{4A275CA7-14A5-4594-A8F8-C056E792B14F}" presName="composite" presStyleCnt="0"/>
      <dgm:spPr/>
    </dgm:pt>
    <dgm:pt modelId="{E49E6027-6FC8-4970-AAAA-88C3DCB493F2}" type="pres">
      <dgm:prSet presAssocID="{4A275CA7-14A5-4594-A8F8-C056E792B14F}" presName="parTx" presStyleLbl="alignNode1" presStyleIdx="1" presStyleCnt="2">
        <dgm:presLayoutVars>
          <dgm:chMax val="0"/>
          <dgm:chPref val="0"/>
          <dgm:bulletEnabled val="1"/>
        </dgm:presLayoutVars>
      </dgm:prSet>
      <dgm:spPr/>
    </dgm:pt>
    <dgm:pt modelId="{CC73D14E-7D45-47CE-BD39-BEFF18675568}" type="pres">
      <dgm:prSet presAssocID="{4A275CA7-14A5-4594-A8F8-C056E792B14F}" presName="desTx" presStyleLbl="alignAccFollowNode1" presStyleIdx="1" presStyleCnt="2">
        <dgm:presLayoutVars>
          <dgm:bulletEnabled val="1"/>
        </dgm:presLayoutVars>
      </dgm:prSet>
      <dgm:spPr/>
    </dgm:pt>
  </dgm:ptLst>
  <dgm:cxnLst>
    <dgm:cxn modelId="{2F1E1702-BC8A-4B91-BF5B-A383E83F8969}" srcId="{A85AB76F-CAFB-47EA-B6A8-A258CA67AE03}" destId="{D61BB349-B36F-424E-9932-D28434F05C3B}" srcOrd="0" destOrd="0" parTransId="{EF41DBDD-76DA-4373-8633-18C9B823912B}" sibTransId="{45D6A961-C18A-4B0A-9CAA-A28226C9DEDE}"/>
    <dgm:cxn modelId="{97E58B1F-4866-43F3-8F4C-A5CD758CAB87}" srcId="{5E13DBCA-8505-412C-AE0F-E8FF9D807598}" destId="{4A275CA7-14A5-4594-A8F8-C056E792B14F}" srcOrd="1" destOrd="0" parTransId="{168483FF-90A0-4B2D-AE33-CCDF1F3455BB}" sibTransId="{A86D756C-37C0-4FEF-B5EC-2C862BD57439}"/>
    <dgm:cxn modelId="{C74BD330-3FA4-4DE1-9A23-87A89A538AED}" type="presOf" srcId="{35698C9F-22D2-49C0-8474-7C9C566B0416}" destId="{5C847281-5F47-47FC-B815-961AE3D49CB4}" srcOrd="0" destOrd="4" presId="urn:microsoft.com/office/officeart/2005/8/layout/hList1"/>
    <dgm:cxn modelId="{5A50C45D-3A27-42F9-8B64-960E621FBB89}" srcId="{A85AB76F-CAFB-47EA-B6A8-A258CA67AE03}" destId="{9F0B4A8F-B4D4-461C-8377-FEE621FA7DB2}" srcOrd="1" destOrd="0" parTransId="{91CBC6EF-7CED-475C-A322-8075E452B546}" sibTransId="{C2854D3E-6F06-4DF0-8E5B-F20954E4DE21}"/>
    <dgm:cxn modelId="{B71D0360-9E00-4198-9FD3-483824E1FF85}" srcId="{A85AB76F-CAFB-47EA-B6A8-A258CA67AE03}" destId="{3D22F66A-A578-4763-92CE-14E846F294E2}" srcOrd="3" destOrd="0" parTransId="{A27F3957-1B58-416A-AC6C-894A5E55EE99}" sibTransId="{E792918F-9FFE-47D3-ABAA-56A54767B83F}"/>
    <dgm:cxn modelId="{CEBAF241-8893-484F-BBF7-6958E9F80B59}" type="presOf" srcId="{D2CA7247-7DB8-4FF6-BF43-02D5ECA2B04F}" destId="{CC73D14E-7D45-47CE-BD39-BEFF18675568}" srcOrd="0" destOrd="3" presId="urn:microsoft.com/office/officeart/2005/8/layout/hList1"/>
    <dgm:cxn modelId="{A631A344-18C2-49B3-90EC-098604A99AA3}" srcId="{A85AB76F-CAFB-47EA-B6A8-A258CA67AE03}" destId="{59CEB03F-97AE-4E16-9AE9-A9A0D7760B22}" srcOrd="5" destOrd="0" parTransId="{0A022CE7-B48D-409F-9B02-291941D71FF1}" sibTransId="{91B8B542-38BA-49F4-8DBF-3790FD339A4A}"/>
    <dgm:cxn modelId="{1C523168-FD6E-42EB-8A9C-11CAB9DF9FFE}" type="presOf" srcId="{9F0B4A8F-B4D4-461C-8377-FEE621FA7DB2}" destId="{5C847281-5F47-47FC-B815-961AE3D49CB4}" srcOrd="0" destOrd="1" presId="urn:microsoft.com/office/officeart/2005/8/layout/hList1"/>
    <dgm:cxn modelId="{A3128E4C-F0A7-4FB5-9452-31CDB71A4FA8}" type="presOf" srcId="{3D22F66A-A578-4763-92CE-14E846F294E2}" destId="{5C847281-5F47-47FC-B815-961AE3D49CB4}" srcOrd="0" destOrd="3" presId="urn:microsoft.com/office/officeart/2005/8/layout/hList1"/>
    <dgm:cxn modelId="{BFAF3D53-BF92-4087-A667-C5D23AB4FA01}" srcId="{5E13DBCA-8505-412C-AE0F-E8FF9D807598}" destId="{A85AB76F-CAFB-47EA-B6A8-A258CA67AE03}" srcOrd="0" destOrd="0" parTransId="{D71C1EA3-4C57-4AB9-811C-B1928E770959}" sibTransId="{C02A0D84-42B9-4865-A471-5D52FA58E201}"/>
    <dgm:cxn modelId="{5CCF3E53-306A-46C1-B6A1-05AA83ECBAC0}" type="presOf" srcId="{5E13DBCA-8505-412C-AE0F-E8FF9D807598}" destId="{3A237F59-305C-4C1C-997C-BBA07347621A}" srcOrd="0" destOrd="0" presId="urn:microsoft.com/office/officeart/2005/8/layout/hList1"/>
    <dgm:cxn modelId="{CEC75753-16C4-4C9A-8263-4AA81424267B}" type="presOf" srcId="{291AF114-D693-47E1-93C3-AF5456C63E4B}" destId="{CC73D14E-7D45-47CE-BD39-BEFF18675568}" srcOrd="0" destOrd="2" presId="urn:microsoft.com/office/officeart/2005/8/layout/hList1"/>
    <dgm:cxn modelId="{7A1D5755-0A16-471F-AFD4-FAD859BACDA6}" srcId="{4A275CA7-14A5-4594-A8F8-C056E792B14F}" destId="{FF894025-46AE-4798-83E1-1A9B0A745696}" srcOrd="1" destOrd="0" parTransId="{94799FB0-0FBC-465C-9A8B-E932458B8D5F}" sibTransId="{7031260B-7C56-42E4-817C-B2A409B719DA}"/>
    <dgm:cxn modelId="{2E69687B-456C-4A5B-8BD9-002F8DACC648}" type="presOf" srcId="{E49DDF6D-722A-496F-999D-E47EA3F4C170}" destId="{CC73D14E-7D45-47CE-BD39-BEFF18675568}" srcOrd="0" destOrd="0" presId="urn:microsoft.com/office/officeart/2005/8/layout/hList1"/>
    <dgm:cxn modelId="{DEAEAD7C-11AC-4E38-AD65-E056469D886A}" type="presOf" srcId="{D61BB349-B36F-424E-9932-D28434F05C3B}" destId="{5C847281-5F47-47FC-B815-961AE3D49CB4}" srcOrd="0" destOrd="0" presId="urn:microsoft.com/office/officeart/2005/8/layout/hList1"/>
    <dgm:cxn modelId="{5926D182-F270-40FA-88C3-D0C7A48E1DE5}" type="presOf" srcId="{59CEB03F-97AE-4E16-9AE9-A9A0D7760B22}" destId="{5C847281-5F47-47FC-B815-961AE3D49CB4}" srcOrd="0" destOrd="5" presId="urn:microsoft.com/office/officeart/2005/8/layout/hList1"/>
    <dgm:cxn modelId="{AEFC878A-9711-4631-A899-FBE152298691}" type="presOf" srcId="{A85AB76F-CAFB-47EA-B6A8-A258CA67AE03}" destId="{6943B356-270A-45F5-A954-06BD397AB3CC}" srcOrd="0" destOrd="0" presId="urn:microsoft.com/office/officeart/2005/8/layout/hList1"/>
    <dgm:cxn modelId="{80FF558E-CA01-4E85-8052-108C87362F5B}" srcId="{4A275CA7-14A5-4594-A8F8-C056E792B14F}" destId="{291AF114-D693-47E1-93C3-AF5456C63E4B}" srcOrd="2" destOrd="0" parTransId="{AEBA7607-8A59-4DAA-B93E-E6CD16EECC67}" sibTransId="{155E837C-F4AD-4297-82F4-B0AF94DCA3F9}"/>
    <dgm:cxn modelId="{06EF04A1-BFC9-4581-85E4-B4FDF4FC8B33}" type="presOf" srcId="{64EB5896-2909-4EFD-9E58-2ADDEE5D14F0}" destId="{5C847281-5F47-47FC-B815-961AE3D49CB4}" srcOrd="0" destOrd="2" presId="urn:microsoft.com/office/officeart/2005/8/layout/hList1"/>
    <dgm:cxn modelId="{A32427A3-3BC1-4C10-B816-6B9B39AE0047}" type="presOf" srcId="{FF894025-46AE-4798-83E1-1A9B0A745696}" destId="{CC73D14E-7D45-47CE-BD39-BEFF18675568}" srcOrd="0" destOrd="1" presId="urn:microsoft.com/office/officeart/2005/8/layout/hList1"/>
    <dgm:cxn modelId="{C8A215D1-2F23-440A-89BB-CA8574E63AD7}" type="presOf" srcId="{4A275CA7-14A5-4594-A8F8-C056E792B14F}" destId="{E49E6027-6FC8-4970-AAAA-88C3DCB493F2}" srcOrd="0" destOrd="0" presId="urn:microsoft.com/office/officeart/2005/8/layout/hList1"/>
    <dgm:cxn modelId="{FF8EE7D4-C963-4516-A65D-97EFE4616EF5}" srcId="{4A275CA7-14A5-4594-A8F8-C056E792B14F}" destId="{D2CA7247-7DB8-4FF6-BF43-02D5ECA2B04F}" srcOrd="3" destOrd="0" parTransId="{6327F7A2-486B-41A9-B563-9607118E2A6F}" sibTransId="{E0CA49BE-DC68-47F3-BB40-CBEC06A48492}"/>
    <dgm:cxn modelId="{B5C457DC-8CDD-4EB6-9621-AE74A6A64081}" srcId="{4A275CA7-14A5-4594-A8F8-C056E792B14F}" destId="{E49DDF6D-722A-496F-999D-E47EA3F4C170}" srcOrd="0" destOrd="0" parTransId="{02F64C48-DEF7-4647-9ADE-717E7CC87A04}" sibTransId="{667F2507-5D19-47BF-9FA3-0D14E4CC076A}"/>
    <dgm:cxn modelId="{CB3E9EE1-F4DE-4032-930E-B027AE3F1320}" srcId="{A85AB76F-CAFB-47EA-B6A8-A258CA67AE03}" destId="{64EB5896-2909-4EFD-9E58-2ADDEE5D14F0}" srcOrd="2" destOrd="0" parTransId="{12CDDE2C-3D7B-46B6-9241-8FB9BB351053}" sibTransId="{A0F06017-C026-46C8-9103-A9521FA8F7A1}"/>
    <dgm:cxn modelId="{1E4F4CFF-F610-4E99-80D6-933A95440D7A}" srcId="{A85AB76F-CAFB-47EA-B6A8-A258CA67AE03}" destId="{35698C9F-22D2-49C0-8474-7C9C566B0416}" srcOrd="4" destOrd="0" parTransId="{4159845E-6E37-432F-A103-0ADB824174EA}" sibTransId="{AA86AB65-FE6C-4643-AB84-6457A7F1F129}"/>
    <dgm:cxn modelId="{C2D3B34D-7DF1-49C0-BC59-67E32073A51E}" type="presParOf" srcId="{3A237F59-305C-4C1C-997C-BBA07347621A}" destId="{28E387DE-B1F7-4251-920C-047C19E14F77}" srcOrd="0" destOrd="0" presId="urn:microsoft.com/office/officeart/2005/8/layout/hList1"/>
    <dgm:cxn modelId="{1E2AD1BA-7AC3-4464-B085-A8EABB2C641F}" type="presParOf" srcId="{28E387DE-B1F7-4251-920C-047C19E14F77}" destId="{6943B356-270A-45F5-A954-06BD397AB3CC}" srcOrd="0" destOrd="0" presId="urn:microsoft.com/office/officeart/2005/8/layout/hList1"/>
    <dgm:cxn modelId="{D3C09AFA-A60E-4EB3-9B77-A13DD7CC171D}" type="presParOf" srcId="{28E387DE-B1F7-4251-920C-047C19E14F77}" destId="{5C847281-5F47-47FC-B815-961AE3D49CB4}" srcOrd="1" destOrd="0" presId="urn:microsoft.com/office/officeart/2005/8/layout/hList1"/>
    <dgm:cxn modelId="{A9BD9707-4673-4688-8663-0B9DD85AC80E}" type="presParOf" srcId="{3A237F59-305C-4C1C-997C-BBA07347621A}" destId="{376CAAFA-6936-4179-8155-FDFA4F802200}" srcOrd="1" destOrd="0" presId="urn:microsoft.com/office/officeart/2005/8/layout/hList1"/>
    <dgm:cxn modelId="{60DEABF3-AE26-457B-94D8-A3125EB7765B}" type="presParOf" srcId="{3A237F59-305C-4C1C-997C-BBA07347621A}" destId="{9AABABA0-EDBC-4543-805A-061796653D36}" srcOrd="2" destOrd="0" presId="urn:microsoft.com/office/officeart/2005/8/layout/hList1"/>
    <dgm:cxn modelId="{21AE4190-15D0-47B7-BFA0-ED1BB7BEB3F1}" type="presParOf" srcId="{9AABABA0-EDBC-4543-805A-061796653D36}" destId="{E49E6027-6FC8-4970-AAAA-88C3DCB493F2}" srcOrd="0" destOrd="0" presId="urn:microsoft.com/office/officeart/2005/8/layout/hList1"/>
    <dgm:cxn modelId="{A4502801-922D-4148-9013-B1CF135015B7}" type="presParOf" srcId="{9AABABA0-EDBC-4543-805A-061796653D36}" destId="{CC73D14E-7D45-47CE-BD39-BEFF1867556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13DBCA-8505-412C-AE0F-E8FF9D80759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85AB76F-CAFB-47EA-B6A8-A258CA67AE03}">
      <dgm:prSet/>
      <dgm:spPr/>
      <dgm:t>
        <a:bodyPr/>
        <a:lstStyle/>
        <a:p>
          <a:r>
            <a:rPr lang="en-US"/>
            <a:t>Successes</a:t>
          </a:r>
        </a:p>
      </dgm:t>
    </dgm:pt>
    <dgm:pt modelId="{D71C1EA3-4C57-4AB9-811C-B1928E770959}" type="parTrans" cxnId="{BFAF3D53-BF92-4087-A667-C5D23AB4FA01}">
      <dgm:prSet/>
      <dgm:spPr/>
      <dgm:t>
        <a:bodyPr/>
        <a:lstStyle/>
        <a:p>
          <a:endParaRPr lang="en-US"/>
        </a:p>
      </dgm:t>
    </dgm:pt>
    <dgm:pt modelId="{C02A0D84-42B9-4865-A471-5D52FA58E201}" type="sibTrans" cxnId="{BFAF3D53-BF92-4087-A667-C5D23AB4FA01}">
      <dgm:prSet/>
      <dgm:spPr/>
      <dgm:t>
        <a:bodyPr/>
        <a:lstStyle/>
        <a:p>
          <a:endParaRPr lang="en-US"/>
        </a:p>
      </dgm:t>
    </dgm:pt>
    <dgm:pt modelId="{4A275CA7-14A5-4594-A8F8-C056E792B14F}">
      <dgm:prSet/>
      <dgm:spPr/>
      <dgm:t>
        <a:bodyPr/>
        <a:lstStyle/>
        <a:p>
          <a:r>
            <a:rPr lang="en-US"/>
            <a:t>Difficulties</a:t>
          </a:r>
        </a:p>
      </dgm:t>
    </dgm:pt>
    <dgm:pt modelId="{168483FF-90A0-4B2D-AE33-CCDF1F3455BB}" type="parTrans" cxnId="{97E58B1F-4866-43F3-8F4C-A5CD758CAB87}">
      <dgm:prSet/>
      <dgm:spPr/>
      <dgm:t>
        <a:bodyPr/>
        <a:lstStyle/>
        <a:p>
          <a:endParaRPr lang="en-US"/>
        </a:p>
      </dgm:t>
    </dgm:pt>
    <dgm:pt modelId="{A86D756C-37C0-4FEF-B5EC-2C862BD57439}" type="sibTrans" cxnId="{97E58B1F-4866-43F3-8F4C-A5CD758CAB87}">
      <dgm:prSet/>
      <dgm:spPr/>
      <dgm:t>
        <a:bodyPr/>
        <a:lstStyle/>
        <a:p>
          <a:endParaRPr lang="en-US"/>
        </a:p>
      </dgm:t>
    </dgm:pt>
    <dgm:pt modelId="{7975A764-CF21-46F8-AE22-6EDE2063DF78}">
      <dgm:prSet phldr="0"/>
      <dgm:spPr/>
      <dgm:t>
        <a:bodyPr/>
        <a:lstStyle/>
        <a:p>
          <a:pPr rtl="0"/>
          <a:r>
            <a:rPr lang="en-US">
              <a:latin typeface="Gill Sans MT" panose="020B0502020104020203"/>
            </a:rPr>
            <a:t> Power system outputs the required voltages</a:t>
          </a:r>
        </a:p>
      </dgm:t>
    </dgm:pt>
    <dgm:pt modelId="{0A1E9AA6-038D-4D6F-92D9-D602282168C3}" type="parTrans" cxnId="{8163120D-9239-4EF3-B084-A613F769B0CE}">
      <dgm:prSet/>
      <dgm:spPr/>
      <dgm:t>
        <a:bodyPr/>
        <a:lstStyle/>
        <a:p>
          <a:endParaRPr lang="en-US"/>
        </a:p>
      </dgm:t>
    </dgm:pt>
    <dgm:pt modelId="{F1E42DB4-8498-4F22-AE91-E56CA30FA2D2}" type="sibTrans" cxnId="{8163120D-9239-4EF3-B084-A613F769B0CE}">
      <dgm:prSet/>
      <dgm:spPr/>
      <dgm:t>
        <a:bodyPr/>
        <a:lstStyle/>
        <a:p>
          <a:endParaRPr lang="en-US"/>
        </a:p>
      </dgm:t>
    </dgm:pt>
    <dgm:pt modelId="{41D3DF0B-4DE5-419D-A90F-D74BEF63CC41}">
      <dgm:prSet phldr="0"/>
      <dgm:spPr/>
      <dgm:t>
        <a:bodyPr/>
        <a:lstStyle/>
        <a:p>
          <a:pPr rtl="0"/>
          <a:r>
            <a:rPr lang="en-US">
              <a:latin typeface="Gill Sans MT" panose="020B0502020104020203"/>
            </a:rPr>
            <a:t>Drawing too much current from the wall caused by rush in without transformer in front under load</a:t>
          </a:r>
        </a:p>
      </dgm:t>
    </dgm:pt>
    <dgm:pt modelId="{3B73CE11-DB30-4C07-8D42-928AE586CAB6}" type="parTrans" cxnId="{707B639E-986B-4CE8-82F4-61577FAE8DB4}">
      <dgm:prSet/>
      <dgm:spPr/>
      <dgm:t>
        <a:bodyPr/>
        <a:lstStyle/>
        <a:p>
          <a:endParaRPr lang="en-US"/>
        </a:p>
      </dgm:t>
    </dgm:pt>
    <dgm:pt modelId="{A4357212-E9B1-4878-84AF-4B86BE6B710E}" type="sibTrans" cxnId="{707B639E-986B-4CE8-82F4-61577FAE8DB4}">
      <dgm:prSet/>
      <dgm:spPr/>
      <dgm:t>
        <a:bodyPr/>
        <a:lstStyle/>
        <a:p>
          <a:endParaRPr lang="en-US"/>
        </a:p>
      </dgm:t>
    </dgm:pt>
    <dgm:pt modelId="{C19C516E-E50E-4B68-B04B-260D66D7A838}">
      <dgm:prSet phldr="0"/>
      <dgm:spPr/>
      <dgm:t>
        <a:bodyPr/>
        <a:lstStyle/>
        <a:p>
          <a:pPr rtl="0"/>
          <a:r>
            <a:rPr lang="en-US">
              <a:latin typeface="Gill Sans MT" panose="020B0502020104020203"/>
            </a:rPr>
            <a:t>2 different power solutions</a:t>
          </a:r>
        </a:p>
      </dgm:t>
    </dgm:pt>
    <dgm:pt modelId="{E286A6BE-5988-453A-B591-075AF98AEEFA}" type="parTrans" cxnId="{40C29F76-61B6-4D14-B307-E1C757C64ACE}">
      <dgm:prSet/>
      <dgm:spPr/>
      <dgm:t>
        <a:bodyPr/>
        <a:lstStyle/>
        <a:p>
          <a:endParaRPr lang="en-US"/>
        </a:p>
      </dgm:t>
    </dgm:pt>
    <dgm:pt modelId="{F41AA0EA-287E-4D4C-9B44-733CB3599E96}" type="sibTrans" cxnId="{40C29F76-61B6-4D14-B307-E1C757C64ACE}">
      <dgm:prSet/>
      <dgm:spPr/>
      <dgm:t>
        <a:bodyPr/>
        <a:lstStyle/>
        <a:p>
          <a:endParaRPr lang="en-US"/>
        </a:p>
      </dgm:t>
    </dgm:pt>
    <dgm:pt modelId="{28512D7D-AC0B-42C3-B757-13543F1E956D}">
      <dgm:prSet phldr="0"/>
      <dgm:spPr/>
      <dgm:t>
        <a:bodyPr/>
        <a:lstStyle/>
        <a:p>
          <a:pPr rtl="0"/>
          <a:r>
            <a:rPr lang="en-US">
              <a:latin typeface="Gill Sans MT" panose="020B0502020104020203"/>
            </a:rPr>
            <a:t>Capacitance not high enough for voltage to stay high enough for Jetson Nano under load</a:t>
          </a:r>
        </a:p>
      </dgm:t>
    </dgm:pt>
    <dgm:pt modelId="{4207F7C9-4434-4206-92A0-90D0F9E46C68}" type="parTrans" cxnId="{5824E2CE-6915-4358-B9E2-5175066F82F4}">
      <dgm:prSet/>
      <dgm:spPr/>
      <dgm:t>
        <a:bodyPr/>
        <a:lstStyle/>
        <a:p>
          <a:endParaRPr lang="en-US"/>
        </a:p>
      </dgm:t>
    </dgm:pt>
    <dgm:pt modelId="{8AD229FB-E7CC-4556-BF4D-931B88B6BE6A}" type="sibTrans" cxnId="{5824E2CE-6915-4358-B9E2-5175066F82F4}">
      <dgm:prSet/>
      <dgm:spPr/>
      <dgm:t>
        <a:bodyPr/>
        <a:lstStyle/>
        <a:p>
          <a:endParaRPr lang="en-US"/>
        </a:p>
      </dgm:t>
    </dgm:pt>
    <dgm:pt modelId="{610DA0DE-6633-4968-AC3D-8BA245AB128D}">
      <dgm:prSet phldr="0"/>
      <dgm:spPr/>
      <dgm:t>
        <a:bodyPr/>
        <a:lstStyle/>
        <a:p>
          <a:pPr rtl="0"/>
          <a:r>
            <a:rPr lang="en-US">
              <a:latin typeface="Gill Sans MT" panose="020B0502020104020203"/>
            </a:rPr>
            <a:t>Integration into final system.</a:t>
          </a:r>
        </a:p>
      </dgm:t>
    </dgm:pt>
    <dgm:pt modelId="{65C3A09E-8807-4D88-8603-490F022816AD}" type="parTrans" cxnId="{6CB525A5-4DF5-46D5-858C-10228F75E91E}">
      <dgm:prSet/>
      <dgm:spPr/>
      <dgm:t>
        <a:bodyPr/>
        <a:lstStyle/>
        <a:p>
          <a:endParaRPr lang="en-US"/>
        </a:p>
      </dgm:t>
    </dgm:pt>
    <dgm:pt modelId="{76D0E555-001A-47C1-B34E-8E63A73156D2}" type="sibTrans" cxnId="{6CB525A5-4DF5-46D5-858C-10228F75E91E}">
      <dgm:prSet/>
      <dgm:spPr/>
      <dgm:t>
        <a:bodyPr/>
        <a:lstStyle/>
        <a:p>
          <a:endParaRPr lang="en-US"/>
        </a:p>
      </dgm:t>
    </dgm:pt>
    <dgm:pt modelId="{3A237F59-305C-4C1C-997C-BBA07347621A}" type="pres">
      <dgm:prSet presAssocID="{5E13DBCA-8505-412C-AE0F-E8FF9D807598}" presName="Name0" presStyleCnt="0">
        <dgm:presLayoutVars>
          <dgm:dir/>
          <dgm:animLvl val="lvl"/>
          <dgm:resizeHandles val="exact"/>
        </dgm:presLayoutVars>
      </dgm:prSet>
      <dgm:spPr/>
    </dgm:pt>
    <dgm:pt modelId="{28E387DE-B1F7-4251-920C-047C19E14F77}" type="pres">
      <dgm:prSet presAssocID="{A85AB76F-CAFB-47EA-B6A8-A258CA67AE03}" presName="composite" presStyleCnt="0"/>
      <dgm:spPr/>
    </dgm:pt>
    <dgm:pt modelId="{6943B356-270A-45F5-A954-06BD397AB3CC}" type="pres">
      <dgm:prSet presAssocID="{A85AB76F-CAFB-47EA-B6A8-A258CA67AE03}" presName="parTx" presStyleLbl="alignNode1" presStyleIdx="0" presStyleCnt="2">
        <dgm:presLayoutVars>
          <dgm:chMax val="0"/>
          <dgm:chPref val="0"/>
          <dgm:bulletEnabled val="1"/>
        </dgm:presLayoutVars>
      </dgm:prSet>
      <dgm:spPr/>
    </dgm:pt>
    <dgm:pt modelId="{5C847281-5F47-47FC-B815-961AE3D49CB4}" type="pres">
      <dgm:prSet presAssocID="{A85AB76F-CAFB-47EA-B6A8-A258CA67AE03}" presName="desTx" presStyleLbl="alignAccFollowNode1" presStyleIdx="0" presStyleCnt="2" custLinFactNeighborX="-18097" custLinFactNeighborY="2905">
        <dgm:presLayoutVars>
          <dgm:bulletEnabled val="1"/>
        </dgm:presLayoutVars>
      </dgm:prSet>
      <dgm:spPr/>
    </dgm:pt>
    <dgm:pt modelId="{376CAAFA-6936-4179-8155-FDFA4F802200}" type="pres">
      <dgm:prSet presAssocID="{C02A0D84-42B9-4865-A471-5D52FA58E201}" presName="space" presStyleCnt="0"/>
      <dgm:spPr/>
    </dgm:pt>
    <dgm:pt modelId="{9AABABA0-EDBC-4543-805A-061796653D36}" type="pres">
      <dgm:prSet presAssocID="{4A275CA7-14A5-4594-A8F8-C056E792B14F}" presName="composite" presStyleCnt="0"/>
      <dgm:spPr/>
    </dgm:pt>
    <dgm:pt modelId="{E49E6027-6FC8-4970-AAAA-88C3DCB493F2}" type="pres">
      <dgm:prSet presAssocID="{4A275CA7-14A5-4594-A8F8-C056E792B14F}" presName="parTx" presStyleLbl="alignNode1" presStyleIdx="1" presStyleCnt="2">
        <dgm:presLayoutVars>
          <dgm:chMax val="0"/>
          <dgm:chPref val="0"/>
          <dgm:bulletEnabled val="1"/>
        </dgm:presLayoutVars>
      </dgm:prSet>
      <dgm:spPr/>
    </dgm:pt>
    <dgm:pt modelId="{CC73D14E-7D45-47CE-BD39-BEFF18675568}" type="pres">
      <dgm:prSet presAssocID="{4A275CA7-14A5-4594-A8F8-C056E792B14F}" presName="desTx" presStyleLbl="alignAccFollowNode1" presStyleIdx="1" presStyleCnt="2">
        <dgm:presLayoutVars>
          <dgm:bulletEnabled val="1"/>
        </dgm:presLayoutVars>
      </dgm:prSet>
      <dgm:spPr/>
    </dgm:pt>
  </dgm:ptLst>
  <dgm:cxnLst>
    <dgm:cxn modelId="{8163120D-9239-4EF3-B084-A613F769B0CE}" srcId="{A85AB76F-CAFB-47EA-B6A8-A258CA67AE03}" destId="{7975A764-CF21-46F8-AE22-6EDE2063DF78}" srcOrd="0" destOrd="0" parTransId="{0A1E9AA6-038D-4D6F-92D9-D602282168C3}" sibTransId="{F1E42DB4-8498-4F22-AE91-E56CA30FA2D2}"/>
    <dgm:cxn modelId="{97E58B1F-4866-43F3-8F4C-A5CD758CAB87}" srcId="{5E13DBCA-8505-412C-AE0F-E8FF9D807598}" destId="{4A275CA7-14A5-4594-A8F8-C056E792B14F}" srcOrd="1" destOrd="0" parTransId="{168483FF-90A0-4B2D-AE33-CCDF1F3455BB}" sibTransId="{A86D756C-37C0-4FEF-B5EC-2C862BD57439}"/>
    <dgm:cxn modelId="{D36AB734-B5E9-4019-BCDA-CE63DE87D03C}" type="presOf" srcId="{610DA0DE-6633-4968-AC3D-8BA245AB128D}" destId="{CC73D14E-7D45-47CE-BD39-BEFF18675568}" srcOrd="0" destOrd="2" presId="urn:microsoft.com/office/officeart/2005/8/layout/hList1"/>
    <dgm:cxn modelId="{204E773E-288D-4F72-9344-7608B1664E12}" type="presOf" srcId="{7975A764-CF21-46F8-AE22-6EDE2063DF78}" destId="{5C847281-5F47-47FC-B815-961AE3D49CB4}" srcOrd="0" destOrd="0" presId="urn:microsoft.com/office/officeart/2005/8/layout/hList1"/>
    <dgm:cxn modelId="{808A4A49-8FEA-4115-9ED2-3ACD14CF2233}" type="presOf" srcId="{41D3DF0B-4DE5-419D-A90F-D74BEF63CC41}" destId="{CC73D14E-7D45-47CE-BD39-BEFF18675568}" srcOrd="0" destOrd="0" presId="urn:microsoft.com/office/officeart/2005/8/layout/hList1"/>
    <dgm:cxn modelId="{CED0D46D-618B-4620-B15C-66ACD4724DA0}" type="presOf" srcId="{A85AB76F-CAFB-47EA-B6A8-A258CA67AE03}" destId="{6943B356-270A-45F5-A954-06BD397AB3CC}" srcOrd="0" destOrd="0" presId="urn:microsoft.com/office/officeart/2005/8/layout/hList1"/>
    <dgm:cxn modelId="{BFAF3D53-BF92-4087-A667-C5D23AB4FA01}" srcId="{5E13DBCA-8505-412C-AE0F-E8FF9D807598}" destId="{A85AB76F-CAFB-47EA-B6A8-A258CA67AE03}" srcOrd="0" destOrd="0" parTransId="{D71C1EA3-4C57-4AB9-811C-B1928E770959}" sibTransId="{C02A0D84-42B9-4865-A471-5D52FA58E201}"/>
    <dgm:cxn modelId="{5CCF3E53-306A-46C1-B6A1-05AA83ECBAC0}" type="presOf" srcId="{5E13DBCA-8505-412C-AE0F-E8FF9D807598}" destId="{3A237F59-305C-4C1C-997C-BBA07347621A}" srcOrd="0" destOrd="0" presId="urn:microsoft.com/office/officeart/2005/8/layout/hList1"/>
    <dgm:cxn modelId="{40C29F76-61B6-4D14-B307-E1C757C64ACE}" srcId="{A85AB76F-CAFB-47EA-B6A8-A258CA67AE03}" destId="{C19C516E-E50E-4B68-B04B-260D66D7A838}" srcOrd="1" destOrd="0" parTransId="{E286A6BE-5988-453A-B591-075AF98AEEFA}" sibTransId="{F41AA0EA-287E-4D4C-9B44-733CB3599E96}"/>
    <dgm:cxn modelId="{32652977-EC2B-42A6-AB5E-77DBACD2D58A}" type="presOf" srcId="{C19C516E-E50E-4B68-B04B-260D66D7A838}" destId="{5C847281-5F47-47FC-B815-961AE3D49CB4}" srcOrd="0" destOrd="1" presId="urn:microsoft.com/office/officeart/2005/8/layout/hList1"/>
    <dgm:cxn modelId="{707B639E-986B-4CE8-82F4-61577FAE8DB4}" srcId="{4A275CA7-14A5-4594-A8F8-C056E792B14F}" destId="{41D3DF0B-4DE5-419D-A90F-D74BEF63CC41}" srcOrd="0" destOrd="0" parTransId="{3B73CE11-DB30-4C07-8D42-928AE586CAB6}" sibTransId="{A4357212-E9B1-4878-84AF-4B86BE6B710E}"/>
    <dgm:cxn modelId="{6CB525A5-4DF5-46D5-858C-10228F75E91E}" srcId="{4A275CA7-14A5-4594-A8F8-C056E792B14F}" destId="{610DA0DE-6633-4968-AC3D-8BA245AB128D}" srcOrd="2" destOrd="0" parTransId="{65C3A09E-8807-4D88-8603-490F022816AD}" sibTransId="{76D0E555-001A-47C1-B34E-8E63A73156D2}"/>
    <dgm:cxn modelId="{CE84EDAA-DE0D-4AEC-83A0-8E354A8C086E}" type="presOf" srcId="{28512D7D-AC0B-42C3-B757-13543F1E956D}" destId="{CC73D14E-7D45-47CE-BD39-BEFF18675568}" srcOrd="0" destOrd="1" presId="urn:microsoft.com/office/officeart/2005/8/layout/hList1"/>
    <dgm:cxn modelId="{BB152BAC-23FB-40B1-BF80-8F031B43739A}" type="presOf" srcId="{4A275CA7-14A5-4594-A8F8-C056E792B14F}" destId="{E49E6027-6FC8-4970-AAAA-88C3DCB493F2}" srcOrd="0" destOrd="0" presId="urn:microsoft.com/office/officeart/2005/8/layout/hList1"/>
    <dgm:cxn modelId="{5824E2CE-6915-4358-B9E2-5175066F82F4}" srcId="{4A275CA7-14A5-4594-A8F8-C056E792B14F}" destId="{28512D7D-AC0B-42C3-B757-13543F1E956D}" srcOrd="1" destOrd="0" parTransId="{4207F7C9-4434-4206-92A0-90D0F9E46C68}" sibTransId="{8AD229FB-E7CC-4556-BF4D-931B88B6BE6A}"/>
    <dgm:cxn modelId="{489C7755-37DF-4E9A-842F-89D1A7A42E53}" type="presParOf" srcId="{3A237F59-305C-4C1C-997C-BBA07347621A}" destId="{28E387DE-B1F7-4251-920C-047C19E14F77}" srcOrd="0" destOrd="0" presId="urn:microsoft.com/office/officeart/2005/8/layout/hList1"/>
    <dgm:cxn modelId="{5ED7D084-83E3-435E-A652-F5F08613CA25}" type="presParOf" srcId="{28E387DE-B1F7-4251-920C-047C19E14F77}" destId="{6943B356-270A-45F5-A954-06BD397AB3CC}" srcOrd="0" destOrd="0" presId="urn:microsoft.com/office/officeart/2005/8/layout/hList1"/>
    <dgm:cxn modelId="{DED8CC45-EFC8-49D7-81B8-6E09D0D48027}" type="presParOf" srcId="{28E387DE-B1F7-4251-920C-047C19E14F77}" destId="{5C847281-5F47-47FC-B815-961AE3D49CB4}" srcOrd="1" destOrd="0" presId="urn:microsoft.com/office/officeart/2005/8/layout/hList1"/>
    <dgm:cxn modelId="{285ADC98-8B34-499D-A6F3-48B7050353D5}" type="presParOf" srcId="{3A237F59-305C-4C1C-997C-BBA07347621A}" destId="{376CAAFA-6936-4179-8155-FDFA4F802200}" srcOrd="1" destOrd="0" presId="urn:microsoft.com/office/officeart/2005/8/layout/hList1"/>
    <dgm:cxn modelId="{11D1D5CB-BCA8-405A-80D5-3A7FF4A7A343}" type="presParOf" srcId="{3A237F59-305C-4C1C-997C-BBA07347621A}" destId="{9AABABA0-EDBC-4543-805A-061796653D36}" srcOrd="2" destOrd="0" presId="urn:microsoft.com/office/officeart/2005/8/layout/hList1"/>
    <dgm:cxn modelId="{6E8C45C7-B89B-49C9-B048-8E15A15D0A98}" type="presParOf" srcId="{9AABABA0-EDBC-4543-805A-061796653D36}" destId="{E49E6027-6FC8-4970-AAAA-88C3DCB493F2}" srcOrd="0" destOrd="0" presId="urn:microsoft.com/office/officeart/2005/8/layout/hList1"/>
    <dgm:cxn modelId="{1176C86B-3EA1-46DA-B618-940E572E20D0}" type="presParOf" srcId="{9AABABA0-EDBC-4543-805A-061796653D36}" destId="{CC73D14E-7D45-47CE-BD39-BEFF1867556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13DBCA-8505-412C-AE0F-E8FF9D80759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85AB76F-CAFB-47EA-B6A8-A258CA67AE03}">
      <dgm:prSet custT="1"/>
      <dgm:spPr/>
      <dgm:t>
        <a:bodyPr/>
        <a:lstStyle/>
        <a:p>
          <a:r>
            <a:rPr lang="en-US" sz="1400"/>
            <a:t>Successes</a:t>
          </a:r>
        </a:p>
      </dgm:t>
    </dgm:pt>
    <dgm:pt modelId="{D71C1EA3-4C57-4AB9-811C-B1928E770959}" type="parTrans" cxnId="{BFAF3D53-BF92-4087-A667-C5D23AB4FA01}">
      <dgm:prSet/>
      <dgm:spPr/>
      <dgm:t>
        <a:bodyPr/>
        <a:lstStyle/>
        <a:p>
          <a:endParaRPr lang="en-US"/>
        </a:p>
      </dgm:t>
    </dgm:pt>
    <dgm:pt modelId="{C02A0D84-42B9-4865-A471-5D52FA58E201}" type="sibTrans" cxnId="{BFAF3D53-BF92-4087-A667-C5D23AB4FA01}">
      <dgm:prSet/>
      <dgm:spPr/>
      <dgm:t>
        <a:bodyPr/>
        <a:lstStyle/>
        <a:p>
          <a:endParaRPr lang="en-US"/>
        </a:p>
      </dgm:t>
    </dgm:pt>
    <dgm:pt modelId="{D61BB349-B36F-424E-9932-D28434F05C3B}">
      <dgm:prSet/>
      <dgm:spPr/>
      <dgm:t>
        <a:bodyPr/>
        <a:lstStyle/>
        <a:p>
          <a:endParaRPr lang="en-US" sz="1500"/>
        </a:p>
      </dgm:t>
    </dgm:pt>
    <dgm:pt modelId="{EF41DBDD-76DA-4373-8633-18C9B823912B}" type="parTrans" cxnId="{2F1E1702-BC8A-4B91-BF5B-A383E83F8969}">
      <dgm:prSet/>
      <dgm:spPr/>
      <dgm:t>
        <a:bodyPr/>
        <a:lstStyle/>
        <a:p>
          <a:endParaRPr lang="en-US"/>
        </a:p>
      </dgm:t>
    </dgm:pt>
    <dgm:pt modelId="{45D6A961-C18A-4B0A-9CAA-A28226C9DEDE}" type="sibTrans" cxnId="{2F1E1702-BC8A-4B91-BF5B-A383E83F8969}">
      <dgm:prSet/>
      <dgm:spPr/>
      <dgm:t>
        <a:bodyPr/>
        <a:lstStyle/>
        <a:p>
          <a:endParaRPr lang="en-US"/>
        </a:p>
      </dgm:t>
    </dgm:pt>
    <dgm:pt modelId="{4A275CA7-14A5-4594-A8F8-C056E792B14F}">
      <dgm:prSet custT="1"/>
      <dgm:spPr/>
      <dgm:t>
        <a:bodyPr/>
        <a:lstStyle/>
        <a:p>
          <a:r>
            <a:rPr lang="en-US" sz="1400"/>
            <a:t>Difficulties</a:t>
          </a:r>
        </a:p>
      </dgm:t>
    </dgm:pt>
    <dgm:pt modelId="{168483FF-90A0-4B2D-AE33-CCDF1F3455BB}" type="parTrans" cxnId="{97E58B1F-4866-43F3-8F4C-A5CD758CAB87}">
      <dgm:prSet/>
      <dgm:spPr/>
      <dgm:t>
        <a:bodyPr/>
        <a:lstStyle/>
        <a:p>
          <a:endParaRPr lang="en-US"/>
        </a:p>
      </dgm:t>
    </dgm:pt>
    <dgm:pt modelId="{A86D756C-37C0-4FEF-B5EC-2C862BD57439}" type="sibTrans" cxnId="{97E58B1F-4866-43F3-8F4C-A5CD758CAB87}">
      <dgm:prSet/>
      <dgm:spPr/>
      <dgm:t>
        <a:bodyPr/>
        <a:lstStyle/>
        <a:p>
          <a:endParaRPr lang="en-US"/>
        </a:p>
      </dgm:t>
    </dgm:pt>
    <dgm:pt modelId="{E49DDF6D-722A-496F-999D-E47EA3F4C170}">
      <dgm:prSet/>
      <dgm:spPr/>
      <dgm:t>
        <a:bodyPr/>
        <a:lstStyle/>
        <a:p>
          <a:endParaRPr lang="en-US" sz="1100"/>
        </a:p>
      </dgm:t>
    </dgm:pt>
    <dgm:pt modelId="{02F64C48-DEF7-4647-9ADE-717E7CC87A04}" type="parTrans" cxnId="{B5C457DC-8CDD-4EB6-9621-AE74A6A64081}">
      <dgm:prSet/>
      <dgm:spPr/>
      <dgm:t>
        <a:bodyPr/>
        <a:lstStyle/>
        <a:p>
          <a:endParaRPr lang="en-US"/>
        </a:p>
      </dgm:t>
    </dgm:pt>
    <dgm:pt modelId="{667F2507-5D19-47BF-9FA3-0D14E4CC076A}" type="sibTrans" cxnId="{B5C457DC-8CDD-4EB6-9621-AE74A6A64081}">
      <dgm:prSet/>
      <dgm:spPr/>
      <dgm:t>
        <a:bodyPr/>
        <a:lstStyle/>
        <a:p>
          <a:endParaRPr lang="en-US"/>
        </a:p>
      </dgm:t>
    </dgm:pt>
    <dgm:pt modelId="{35698C9F-22D2-49C0-8474-7C9C566B0416}">
      <dgm:prSet/>
      <dgm:spPr/>
      <dgm:t>
        <a:bodyPr/>
        <a:lstStyle/>
        <a:p>
          <a:endParaRPr lang="en-US" sz="1500"/>
        </a:p>
      </dgm:t>
    </dgm:pt>
    <dgm:pt modelId="{4159845E-6E37-432F-A103-0ADB824174EA}" type="parTrans" cxnId="{1E4F4CFF-F610-4E99-80D6-933A95440D7A}">
      <dgm:prSet/>
      <dgm:spPr/>
      <dgm:t>
        <a:bodyPr/>
        <a:lstStyle/>
        <a:p>
          <a:endParaRPr lang="en-US"/>
        </a:p>
      </dgm:t>
    </dgm:pt>
    <dgm:pt modelId="{AA86AB65-FE6C-4643-AB84-6457A7F1F129}" type="sibTrans" cxnId="{1E4F4CFF-F610-4E99-80D6-933A95440D7A}">
      <dgm:prSet/>
      <dgm:spPr/>
      <dgm:t>
        <a:bodyPr/>
        <a:lstStyle/>
        <a:p>
          <a:endParaRPr lang="en-US"/>
        </a:p>
      </dgm:t>
    </dgm:pt>
    <dgm:pt modelId="{59CEB03F-97AE-4E16-9AE9-A9A0D7760B22}">
      <dgm:prSet/>
      <dgm:spPr/>
      <dgm:t>
        <a:bodyPr/>
        <a:lstStyle/>
        <a:p>
          <a:endParaRPr lang="en-US" sz="1500"/>
        </a:p>
      </dgm:t>
    </dgm:pt>
    <dgm:pt modelId="{0A022CE7-B48D-409F-9B02-291941D71FF1}" type="parTrans" cxnId="{A631A344-18C2-49B3-90EC-098604A99AA3}">
      <dgm:prSet/>
      <dgm:spPr/>
      <dgm:t>
        <a:bodyPr/>
        <a:lstStyle/>
        <a:p>
          <a:endParaRPr lang="en-US"/>
        </a:p>
      </dgm:t>
    </dgm:pt>
    <dgm:pt modelId="{91B8B542-38BA-49F4-8DBF-3790FD339A4A}" type="sibTrans" cxnId="{A631A344-18C2-49B3-90EC-098604A99AA3}">
      <dgm:prSet/>
      <dgm:spPr/>
      <dgm:t>
        <a:bodyPr/>
        <a:lstStyle/>
        <a:p>
          <a:endParaRPr lang="en-US"/>
        </a:p>
      </dgm:t>
    </dgm:pt>
    <dgm:pt modelId="{D2CA7247-7DB8-4FF6-BF43-02D5ECA2B04F}">
      <dgm:prSet/>
      <dgm:spPr/>
      <dgm:t>
        <a:bodyPr/>
        <a:lstStyle/>
        <a:p>
          <a:endParaRPr lang="en-US" sz="1100"/>
        </a:p>
      </dgm:t>
    </dgm:pt>
    <dgm:pt modelId="{6327F7A2-486B-41A9-B563-9607118E2A6F}" type="parTrans" cxnId="{FF8EE7D4-C963-4516-A65D-97EFE4616EF5}">
      <dgm:prSet/>
      <dgm:spPr/>
      <dgm:t>
        <a:bodyPr/>
        <a:lstStyle/>
        <a:p>
          <a:endParaRPr lang="en-US"/>
        </a:p>
      </dgm:t>
    </dgm:pt>
    <dgm:pt modelId="{E0CA49BE-DC68-47F3-BB40-CBEC06A48492}" type="sibTrans" cxnId="{FF8EE7D4-C963-4516-A65D-97EFE4616EF5}">
      <dgm:prSet/>
      <dgm:spPr/>
      <dgm:t>
        <a:bodyPr/>
        <a:lstStyle/>
        <a:p>
          <a:endParaRPr lang="en-US"/>
        </a:p>
      </dgm:t>
    </dgm:pt>
    <dgm:pt modelId="{3D22F66A-A578-4763-92CE-14E846F294E2}">
      <dgm:prSet/>
      <dgm:spPr/>
      <dgm:t>
        <a:bodyPr/>
        <a:lstStyle/>
        <a:p>
          <a:endParaRPr lang="en-US" sz="1500"/>
        </a:p>
      </dgm:t>
    </dgm:pt>
    <dgm:pt modelId="{A27F3957-1B58-416A-AC6C-894A5E55EE99}" type="parTrans" cxnId="{5177194A-A1DD-44B2-A332-F309EA7E85EB}">
      <dgm:prSet/>
      <dgm:spPr/>
    </dgm:pt>
    <dgm:pt modelId="{E792918F-9FFE-47D3-ABAA-56A54767B83F}" type="sibTrans" cxnId="{5177194A-A1DD-44B2-A332-F309EA7E85EB}">
      <dgm:prSet/>
      <dgm:spPr/>
    </dgm:pt>
    <dgm:pt modelId="{0B849E38-36FE-4CE4-8E8C-69868CE6D946}">
      <dgm:prSet custT="1"/>
      <dgm:spPr/>
      <dgm:t>
        <a:bodyPr/>
        <a:lstStyle/>
        <a:p>
          <a:r>
            <a:rPr lang="en-US" sz="1600" b="0" i="0" u="none"/>
            <a:t>Able to calibrate and rectify images to create disparity map​</a:t>
          </a:r>
          <a:endParaRPr lang="en-US" sz="1600" b="0"/>
        </a:p>
      </dgm:t>
    </dgm:pt>
    <dgm:pt modelId="{8BC1898C-E2FC-4DB0-A6B2-A01A52EE350B}" type="parTrans" cxnId="{7A0691C2-BBF7-4407-A9E6-50907B53BDE2}">
      <dgm:prSet/>
      <dgm:spPr/>
      <dgm:t>
        <a:bodyPr/>
        <a:lstStyle/>
        <a:p>
          <a:endParaRPr lang="en-US"/>
        </a:p>
      </dgm:t>
    </dgm:pt>
    <dgm:pt modelId="{D16D0215-1D25-498D-8DA2-1D7689CAEAD8}" type="sibTrans" cxnId="{7A0691C2-BBF7-4407-A9E6-50907B53BDE2}">
      <dgm:prSet/>
      <dgm:spPr/>
      <dgm:t>
        <a:bodyPr/>
        <a:lstStyle/>
        <a:p>
          <a:endParaRPr lang="en-US"/>
        </a:p>
      </dgm:t>
    </dgm:pt>
    <dgm:pt modelId="{5EFD128B-4771-415F-B880-E51571692512}">
      <dgm:prSet/>
      <dgm:spPr/>
      <dgm:t>
        <a:bodyPr/>
        <a:lstStyle/>
        <a:p>
          <a:endParaRPr lang="en-US" sz="1500"/>
        </a:p>
      </dgm:t>
    </dgm:pt>
    <dgm:pt modelId="{49752A82-76B8-4E15-BF91-32ED1D998CC1}" type="parTrans" cxnId="{C40E50C7-FE48-4E73-AD21-50AAF322A947}">
      <dgm:prSet/>
      <dgm:spPr/>
      <dgm:t>
        <a:bodyPr/>
        <a:lstStyle/>
        <a:p>
          <a:endParaRPr lang="en-US"/>
        </a:p>
      </dgm:t>
    </dgm:pt>
    <dgm:pt modelId="{73ED9E8D-118D-4767-B981-7102C78A68BE}" type="sibTrans" cxnId="{C40E50C7-FE48-4E73-AD21-50AAF322A947}">
      <dgm:prSet/>
      <dgm:spPr/>
      <dgm:t>
        <a:bodyPr/>
        <a:lstStyle/>
        <a:p>
          <a:endParaRPr lang="en-US"/>
        </a:p>
      </dgm:t>
    </dgm:pt>
    <dgm:pt modelId="{094C5A7F-326F-4386-97B6-2BE545853A59}">
      <dgm:prSet custT="1"/>
      <dgm:spPr/>
      <dgm:t>
        <a:bodyPr/>
        <a:lstStyle/>
        <a:p>
          <a:r>
            <a:rPr lang="en-US" sz="1600"/>
            <a:t>C</a:t>
          </a:r>
          <a:r>
            <a:rPr lang="en-US" sz="1600" b="0" i="0" u="none"/>
            <a:t>ould not guarantee the alignment of the cameras until housing was built and cameras were secured in place</a:t>
          </a:r>
          <a:endParaRPr lang="en-US" sz="1600"/>
        </a:p>
      </dgm:t>
    </dgm:pt>
    <dgm:pt modelId="{2791A580-0E67-451C-A952-7E607FAF45DB}" type="parTrans" cxnId="{AE8A03AA-27F0-4C3F-946D-C43E79289B7B}">
      <dgm:prSet/>
      <dgm:spPr/>
      <dgm:t>
        <a:bodyPr/>
        <a:lstStyle/>
        <a:p>
          <a:endParaRPr lang="en-US"/>
        </a:p>
      </dgm:t>
    </dgm:pt>
    <dgm:pt modelId="{ED3A88D5-1767-43EE-816A-51316B055876}" type="sibTrans" cxnId="{AE8A03AA-27F0-4C3F-946D-C43E79289B7B}">
      <dgm:prSet/>
      <dgm:spPr/>
      <dgm:t>
        <a:bodyPr/>
        <a:lstStyle/>
        <a:p>
          <a:endParaRPr lang="en-US"/>
        </a:p>
      </dgm:t>
    </dgm:pt>
    <dgm:pt modelId="{CC0B8E78-EC18-4A0F-BE33-698CD76B3313}">
      <dgm:prSet custT="1"/>
      <dgm:spPr/>
      <dgm:t>
        <a:bodyPr/>
        <a:lstStyle/>
        <a:p>
          <a:r>
            <a:rPr lang="en-US" sz="1600" b="0" i="0" u="none"/>
            <a:t>Able to detect objects</a:t>
          </a:r>
          <a:endParaRPr lang="en-US" sz="1600" b="0"/>
        </a:p>
      </dgm:t>
    </dgm:pt>
    <dgm:pt modelId="{D26C15A1-7D67-4228-90B6-9EEC6E3F34F1}" type="parTrans" cxnId="{8D69EA0C-6B2D-482D-9FE8-93EF5F951377}">
      <dgm:prSet/>
      <dgm:spPr/>
      <dgm:t>
        <a:bodyPr/>
        <a:lstStyle/>
        <a:p>
          <a:endParaRPr lang="en-US"/>
        </a:p>
      </dgm:t>
    </dgm:pt>
    <dgm:pt modelId="{8F6EA246-6714-4616-9CE9-BFDEDC8815B4}" type="sibTrans" cxnId="{8D69EA0C-6B2D-482D-9FE8-93EF5F951377}">
      <dgm:prSet/>
      <dgm:spPr/>
      <dgm:t>
        <a:bodyPr/>
        <a:lstStyle/>
        <a:p>
          <a:endParaRPr lang="en-US"/>
        </a:p>
      </dgm:t>
    </dgm:pt>
    <dgm:pt modelId="{80B91BB9-1D4F-4C5E-BF97-B84712FD0A1F}">
      <dgm:prSet custT="1"/>
      <dgm:spPr/>
      <dgm:t>
        <a:bodyPr/>
        <a:lstStyle/>
        <a:p>
          <a:r>
            <a:rPr lang="en-US" sz="1600" b="0" i="0" u="none"/>
            <a:t>Able to determine distance of objects within certain range</a:t>
          </a:r>
          <a:endParaRPr lang="en-US" sz="1600" b="0"/>
        </a:p>
      </dgm:t>
    </dgm:pt>
    <dgm:pt modelId="{98AC060A-76F2-4B61-8186-E9465174D0C2}" type="parTrans" cxnId="{6A7B6B42-CC40-4C07-BC5E-11BFFFDD3CBB}">
      <dgm:prSet/>
      <dgm:spPr/>
    </dgm:pt>
    <dgm:pt modelId="{D7AC475A-4156-4B6C-8595-F33F81D78F20}" type="sibTrans" cxnId="{6A7B6B42-CC40-4C07-BC5E-11BFFFDD3CBB}">
      <dgm:prSet/>
      <dgm:spPr/>
    </dgm:pt>
    <dgm:pt modelId="{9B4BF281-2C48-46CC-8A22-913EF6326D09}">
      <dgm:prSet custT="1"/>
      <dgm:spPr/>
      <dgm:t>
        <a:bodyPr/>
        <a:lstStyle/>
        <a:p>
          <a:r>
            <a:rPr lang="en-US" sz="1600" b="0" i="0" u="none"/>
            <a:t>Difficult to test with certain objects and in certain lighting conditions</a:t>
          </a:r>
          <a:endParaRPr lang="en-US" sz="1600"/>
        </a:p>
      </dgm:t>
    </dgm:pt>
    <dgm:pt modelId="{366E37AD-609A-4A84-AEAE-8761CF90C760}" type="parTrans" cxnId="{87CB1DEE-FB17-4334-8337-1C1695E1A0E5}">
      <dgm:prSet/>
      <dgm:spPr/>
    </dgm:pt>
    <dgm:pt modelId="{2CE629A6-3750-4784-9EC9-7E05662D9378}" type="sibTrans" cxnId="{87CB1DEE-FB17-4334-8337-1C1695E1A0E5}">
      <dgm:prSet/>
      <dgm:spPr/>
    </dgm:pt>
    <dgm:pt modelId="{3A237F59-305C-4C1C-997C-BBA07347621A}" type="pres">
      <dgm:prSet presAssocID="{5E13DBCA-8505-412C-AE0F-E8FF9D807598}" presName="Name0" presStyleCnt="0">
        <dgm:presLayoutVars>
          <dgm:dir/>
          <dgm:animLvl val="lvl"/>
          <dgm:resizeHandles val="exact"/>
        </dgm:presLayoutVars>
      </dgm:prSet>
      <dgm:spPr/>
    </dgm:pt>
    <dgm:pt modelId="{28E387DE-B1F7-4251-920C-047C19E14F77}" type="pres">
      <dgm:prSet presAssocID="{A85AB76F-CAFB-47EA-B6A8-A258CA67AE03}" presName="composite" presStyleCnt="0"/>
      <dgm:spPr/>
    </dgm:pt>
    <dgm:pt modelId="{6943B356-270A-45F5-A954-06BD397AB3CC}" type="pres">
      <dgm:prSet presAssocID="{A85AB76F-CAFB-47EA-B6A8-A258CA67AE03}" presName="parTx" presStyleLbl="alignNode1" presStyleIdx="0" presStyleCnt="2">
        <dgm:presLayoutVars>
          <dgm:chMax val="0"/>
          <dgm:chPref val="0"/>
          <dgm:bulletEnabled val="1"/>
        </dgm:presLayoutVars>
      </dgm:prSet>
      <dgm:spPr/>
    </dgm:pt>
    <dgm:pt modelId="{5C847281-5F47-47FC-B815-961AE3D49CB4}" type="pres">
      <dgm:prSet presAssocID="{A85AB76F-CAFB-47EA-B6A8-A258CA67AE03}" presName="desTx" presStyleLbl="alignAccFollowNode1" presStyleIdx="0" presStyleCnt="2" custLinFactNeighborX="-18097" custLinFactNeighborY="2905">
        <dgm:presLayoutVars>
          <dgm:bulletEnabled val="1"/>
        </dgm:presLayoutVars>
      </dgm:prSet>
      <dgm:spPr/>
    </dgm:pt>
    <dgm:pt modelId="{376CAAFA-6936-4179-8155-FDFA4F802200}" type="pres">
      <dgm:prSet presAssocID="{C02A0D84-42B9-4865-A471-5D52FA58E201}" presName="space" presStyleCnt="0"/>
      <dgm:spPr/>
    </dgm:pt>
    <dgm:pt modelId="{9AABABA0-EDBC-4543-805A-061796653D36}" type="pres">
      <dgm:prSet presAssocID="{4A275CA7-14A5-4594-A8F8-C056E792B14F}" presName="composite" presStyleCnt="0"/>
      <dgm:spPr/>
    </dgm:pt>
    <dgm:pt modelId="{E49E6027-6FC8-4970-AAAA-88C3DCB493F2}" type="pres">
      <dgm:prSet presAssocID="{4A275CA7-14A5-4594-A8F8-C056E792B14F}" presName="parTx" presStyleLbl="alignNode1" presStyleIdx="1" presStyleCnt="2">
        <dgm:presLayoutVars>
          <dgm:chMax val="0"/>
          <dgm:chPref val="0"/>
          <dgm:bulletEnabled val="1"/>
        </dgm:presLayoutVars>
      </dgm:prSet>
      <dgm:spPr/>
    </dgm:pt>
    <dgm:pt modelId="{CC73D14E-7D45-47CE-BD39-BEFF18675568}" type="pres">
      <dgm:prSet presAssocID="{4A275CA7-14A5-4594-A8F8-C056E792B14F}" presName="desTx" presStyleLbl="alignAccFollowNode1" presStyleIdx="1" presStyleCnt="2">
        <dgm:presLayoutVars>
          <dgm:bulletEnabled val="1"/>
        </dgm:presLayoutVars>
      </dgm:prSet>
      <dgm:spPr/>
    </dgm:pt>
  </dgm:ptLst>
  <dgm:cxnLst>
    <dgm:cxn modelId="{2F1E1702-BC8A-4B91-BF5B-A383E83F8969}" srcId="{A85AB76F-CAFB-47EA-B6A8-A258CA67AE03}" destId="{D61BB349-B36F-424E-9932-D28434F05C3B}" srcOrd="0" destOrd="0" parTransId="{EF41DBDD-76DA-4373-8633-18C9B823912B}" sibTransId="{45D6A961-C18A-4B0A-9CAA-A28226C9DEDE}"/>
    <dgm:cxn modelId="{8D69EA0C-6B2D-482D-9FE8-93EF5F951377}" srcId="{A85AB76F-CAFB-47EA-B6A8-A258CA67AE03}" destId="{CC0B8E78-EC18-4A0F-BE33-698CD76B3313}" srcOrd="2" destOrd="0" parTransId="{D26C15A1-7D67-4228-90B6-9EEC6E3F34F1}" sibTransId="{8F6EA246-6714-4616-9CE9-BFDEDC8815B4}"/>
    <dgm:cxn modelId="{97E58B1F-4866-43F3-8F4C-A5CD758CAB87}" srcId="{5E13DBCA-8505-412C-AE0F-E8FF9D807598}" destId="{4A275CA7-14A5-4594-A8F8-C056E792B14F}" srcOrd="1" destOrd="0" parTransId="{168483FF-90A0-4B2D-AE33-CCDF1F3455BB}" sibTransId="{A86D756C-37C0-4FEF-B5EC-2C862BD57439}"/>
    <dgm:cxn modelId="{C74BD330-3FA4-4DE1-9A23-87A89A538AED}" type="presOf" srcId="{35698C9F-22D2-49C0-8474-7C9C566B0416}" destId="{5C847281-5F47-47FC-B815-961AE3D49CB4}" srcOrd="0" destOrd="6" presId="urn:microsoft.com/office/officeart/2005/8/layout/hList1"/>
    <dgm:cxn modelId="{CEBAF241-8893-484F-BBF7-6958E9F80B59}" type="presOf" srcId="{D2CA7247-7DB8-4FF6-BF43-02D5ECA2B04F}" destId="{CC73D14E-7D45-47CE-BD39-BEFF18675568}" srcOrd="0" destOrd="3" presId="urn:microsoft.com/office/officeart/2005/8/layout/hList1"/>
    <dgm:cxn modelId="{6A7B6B42-CC40-4C07-BC5E-11BFFFDD3CBB}" srcId="{A85AB76F-CAFB-47EA-B6A8-A258CA67AE03}" destId="{80B91BB9-1D4F-4C5E-BF97-B84712FD0A1F}" srcOrd="3" destOrd="0" parTransId="{98AC060A-76F2-4B61-8186-E9465174D0C2}" sibTransId="{D7AC475A-4156-4B6C-8595-F33F81D78F20}"/>
    <dgm:cxn modelId="{A631A344-18C2-49B3-90EC-098604A99AA3}" srcId="{A85AB76F-CAFB-47EA-B6A8-A258CA67AE03}" destId="{59CEB03F-97AE-4E16-9AE9-A9A0D7760B22}" srcOrd="7" destOrd="0" parTransId="{0A022CE7-B48D-409F-9B02-291941D71FF1}" sibTransId="{91B8B542-38BA-49F4-8DBF-3790FD339A4A}"/>
    <dgm:cxn modelId="{59E68766-7F69-4DED-A014-C9E3FEE4F4BE}" type="presOf" srcId="{5EFD128B-4771-415F-B880-E51571692512}" destId="{5C847281-5F47-47FC-B815-961AE3D49CB4}" srcOrd="0" destOrd="4" presId="urn:microsoft.com/office/officeart/2005/8/layout/hList1"/>
    <dgm:cxn modelId="{4174AB66-0C41-403E-AA8A-94AB07F1B4EC}" type="presOf" srcId="{9B4BF281-2C48-46CC-8A22-913EF6326D09}" destId="{CC73D14E-7D45-47CE-BD39-BEFF18675568}" srcOrd="0" destOrd="2" presId="urn:microsoft.com/office/officeart/2005/8/layout/hList1"/>
    <dgm:cxn modelId="{5D989349-81D3-4F32-A54F-173D6303CED7}" type="presOf" srcId="{80B91BB9-1D4F-4C5E-BF97-B84712FD0A1F}" destId="{5C847281-5F47-47FC-B815-961AE3D49CB4}" srcOrd="0" destOrd="3" presId="urn:microsoft.com/office/officeart/2005/8/layout/hList1"/>
    <dgm:cxn modelId="{5177194A-A1DD-44B2-A332-F309EA7E85EB}" srcId="{A85AB76F-CAFB-47EA-B6A8-A258CA67AE03}" destId="{3D22F66A-A578-4763-92CE-14E846F294E2}" srcOrd="5" destOrd="0" parTransId="{A27F3957-1B58-416A-AC6C-894A5E55EE99}" sibTransId="{E792918F-9FFE-47D3-ABAA-56A54767B83F}"/>
    <dgm:cxn modelId="{BFAF3D53-BF92-4087-A667-C5D23AB4FA01}" srcId="{5E13DBCA-8505-412C-AE0F-E8FF9D807598}" destId="{A85AB76F-CAFB-47EA-B6A8-A258CA67AE03}" srcOrd="0" destOrd="0" parTransId="{D71C1EA3-4C57-4AB9-811C-B1928E770959}" sibTransId="{C02A0D84-42B9-4865-A471-5D52FA58E201}"/>
    <dgm:cxn modelId="{5CCF3E53-306A-46C1-B6A1-05AA83ECBAC0}" type="presOf" srcId="{5E13DBCA-8505-412C-AE0F-E8FF9D807598}" destId="{3A237F59-305C-4C1C-997C-BBA07347621A}" srcOrd="0" destOrd="0" presId="urn:microsoft.com/office/officeart/2005/8/layout/hList1"/>
    <dgm:cxn modelId="{3478245A-1723-4218-B903-A200E7728B89}" type="presOf" srcId="{094C5A7F-326F-4386-97B6-2BE545853A59}" destId="{CC73D14E-7D45-47CE-BD39-BEFF18675568}" srcOrd="0" destOrd="1" presId="urn:microsoft.com/office/officeart/2005/8/layout/hList1"/>
    <dgm:cxn modelId="{2E69687B-456C-4A5B-8BD9-002F8DACC648}" type="presOf" srcId="{E49DDF6D-722A-496F-999D-E47EA3F4C170}" destId="{CC73D14E-7D45-47CE-BD39-BEFF18675568}" srcOrd="0" destOrd="0" presId="urn:microsoft.com/office/officeart/2005/8/layout/hList1"/>
    <dgm:cxn modelId="{DEAEAD7C-11AC-4E38-AD65-E056469D886A}" type="presOf" srcId="{D61BB349-B36F-424E-9932-D28434F05C3B}" destId="{5C847281-5F47-47FC-B815-961AE3D49CB4}" srcOrd="0" destOrd="0" presId="urn:microsoft.com/office/officeart/2005/8/layout/hList1"/>
    <dgm:cxn modelId="{A83A9F7F-4B7E-4D1F-8B89-0E0D55C92B00}" type="presOf" srcId="{3D22F66A-A578-4763-92CE-14E846F294E2}" destId="{5C847281-5F47-47FC-B815-961AE3D49CB4}" srcOrd="0" destOrd="5" presId="urn:microsoft.com/office/officeart/2005/8/layout/hList1"/>
    <dgm:cxn modelId="{5926D182-F270-40FA-88C3-D0C7A48E1DE5}" type="presOf" srcId="{59CEB03F-97AE-4E16-9AE9-A9A0D7760B22}" destId="{5C847281-5F47-47FC-B815-961AE3D49CB4}" srcOrd="0" destOrd="7" presId="urn:microsoft.com/office/officeart/2005/8/layout/hList1"/>
    <dgm:cxn modelId="{AEFC878A-9711-4631-A899-FBE152298691}" type="presOf" srcId="{A85AB76F-CAFB-47EA-B6A8-A258CA67AE03}" destId="{6943B356-270A-45F5-A954-06BD397AB3CC}" srcOrd="0" destOrd="0" presId="urn:microsoft.com/office/officeart/2005/8/layout/hList1"/>
    <dgm:cxn modelId="{AE8A03AA-27F0-4C3F-946D-C43E79289B7B}" srcId="{4A275CA7-14A5-4594-A8F8-C056E792B14F}" destId="{094C5A7F-326F-4386-97B6-2BE545853A59}" srcOrd="1" destOrd="0" parTransId="{2791A580-0E67-451C-A952-7E607FAF45DB}" sibTransId="{ED3A88D5-1767-43EE-816A-51316B055876}"/>
    <dgm:cxn modelId="{7A0691C2-BBF7-4407-A9E6-50907B53BDE2}" srcId="{A85AB76F-CAFB-47EA-B6A8-A258CA67AE03}" destId="{0B849E38-36FE-4CE4-8E8C-69868CE6D946}" srcOrd="1" destOrd="0" parTransId="{8BC1898C-E2FC-4DB0-A6B2-A01A52EE350B}" sibTransId="{D16D0215-1D25-498D-8DA2-1D7689CAEAD8}"/>
    <dgm:cxn modelId="{C40E50C7-FE48-4E73-AD21-50AAF322A947}" srcId="{A85AB76F-CAFB-47EA-B6A8-A258CA67AE03}" destId="{5EFD128B-4771-415F-B880-E51571692512}" srcOrd="4" destOrd="0" parTransId="{49752A82-76B8-4E15-BF91-32ED1D998CC1}" sibTransId="{73ED9E8D-118D-4767-B981-7102C78A68BE}"/>
    <dgm:cxn modelId="{DA88F6CD-D275-4109-9974-66EB65DDE403}" type="presOf" srcId="{CC0B8E78-EC18-4A0F-BE33-698CD76B3313}" destId="{5C847281-5F47-47FC-B815-961AE3D49CB4}" srcOrd="0" destOrd="2" presId="urn:microsoft.com/office/officeart/2005/8/layout/hList1"/>
    <dgm:cxn modelId="{C8A215D1-2F23-440A-89BB-CA8574E63AD7}" type="presOf" srcId="{4A275CA7-14A5-4594-A8F8-C056E792B14F}" destId="{E49E6027-6FC8-4970-AAAA-88C3DCB493F2}" srcOrd="0" destOrd="0" presId="urn:microsoft.com/office/officeart/2005/8/layout/hList1"/>
    <dgm:cxn modelId="{FF8EE7D4-C963-4516-A65D-97EFE4616EF5}" srcId="{4A275CA7-14A5-4594-A8F8-C056E792B14F}" destId="{D2CA7247-7DB8-4FF6-BF43-02D5ECA2B04F}" srcOrd="3" destOrd="0" parTransId="{6327F7A2-486B-41A9-B563-9607118E2A6F}" sibTransId="{E0CA49BE-DC68-47F3-BB40-CBEC06A48492}"/>
    <dgm:cxn modelId="{B5C457DC-8CDD-4EB6-9621-AE74A6A64081}" srcId="{4A275CA7-14A5-4594-A8F8-C056E792B14F}" destId="{E49DDF6D-722A-496F-999D-E47EA3F4C170}" srcOrd="0" destOrd="0" parTransId="{02F64C48-DEF7-4647-9ADE-717E7CC87A04}" sibTransId="{667F2507-5D19-47BF-9FA3-0D14E4CC076A}"/>
    <dgm:cxn modelId="{D64766E1-134E-442C-ADC3-194E91193CE9}" type="presOf" srcId="{0B849E38-36FE-4CE4-8E8C-69868CE6D946}" destId="{5C847281-5F47-47FC-B815-961AE3D49CB4}" srcOrd="0" destOrd="1" presId="urn:microsoft.com/office/officeart/2005/8/layout/hList1"/>
    <dgm:cxn modelId="{87CB1DEE-FB17-4334-8337-1C1695E1A0E5}" srcId="{4A275CA7-14A5-4594-A8F8-C056E792B14F}" destId="{9B4BF281-2C48-46CC-8A22-913EF6326D09}" srcOrd="2" destOrd="0" parTransId="{366E37AD-609A-4A84-AEAE-8761CF90C760}" sibTransId="{2CE629A6-3750-4784-9EC9-7E05662D9378}"/>
    <dgm:cxn modelId="{1E4F4CFF-F610-4E99-80D6-933A95440D7A}" srcId="{A85AB76F-CAFB-47EA-B6A8-A258CA67AE03}" destId="{35698C9F-22D2-49C0-8474-7C9C566B0416}" srcOrd="6" destOrd="0" parTransId="{4159845E-6E37-432F-A103-0ADB824174EA}" sibTransId="{AA86AB65-FE6C-4643-AB84-6457A7F1F129}"/>
    <dgm:cxn modelId="{C2D3B34D-7DF1-49C0-BC59-67E32073A51E}" type="presParOf" srcId="{3A237F59-305C-4C1C-997C-BBA07347621A}" destId="{28E387DE-B1F7-4251-920C-047C19E14F77}" srcOrd="0" destOrd="0" presId="urn:microsoft.com/office/officeart/2005/8/layout/hList1"/>
    <dgm:cxn modelId="{1E2AD1BA-7AC3-4464-B085-A8EABB2C641F}" type="presParOf" srcId="{28E387DE-B1F7-4251-920C-047C19E14F77}" destId="{6943B356-270A-45F5-A954-06BD397AB3CC}" srcOrd="0" destOrd="0" presId="urn:microsoft.com/office/officeart/2005/8/layout/hList1"/>
    <dgm:cxn modelId="{D3C09AFA-A60E-4EB3-9B77-A13DD7CC171D}" type="presParOf" srcId="{28E387DE-B1F7-4251-920C-047C19E14F77}" destId="{5C847281-5F47-47FC-B815-961AE3D49CB4}" srcOrd="1" destOrd="0" presId="urn:microsoft.com/office/officeart/2005/8/layout/hList1"/>
    <dgm:cxn modelId="{A9BD9707-4673-4688-8663-0B9DD85AC80E}" type="presParOf" srcId="{3A237F59-305C-4C1C-997C-BBA07347621A}" destId="{376CAAFA-6936-4179-8155-FDFA4F802200}" srcOrd="1" destOrd="0" presId="urn:microsoft.com/office/officeart/2005/8/layout/hList1"/>
    <dgm:cxn modelId="{60DEABF3-AE26-457B-94D8-A3125EB7765B}" type="presParOf" srcId="{3A237F59-305C-4C1C-997C-BBA07347621A}" destId="{9AABABA0-EDBC-4543-805A-061796653D36}" srcOrd="2" destOrd="0" presId="urn:microsoft.com/office/officeart/2005/8/layout/hList1"/>
    <dgm:cxn modelId="{21AE4190-15D0-47B7-BFA0-ED1BB7BEB3F1}" type="presParOf" srcId="{9AABABA0-EDBC-4543-805A-061796653D36}" destId="{E49E6027-6FC8-4970-AAAA-88C3DCB493F2}" srcOrd="0" destOrd="0" presId="urn:microsoft.com/office/officeart/2005/8/layout/hList1"/>
    <dgm:cxn modelId="{A4502801-922D-4148-9013-B1CF135015B7}" type="presParOf" srcId="{9AABABA0-EDBC-4543-805A-061796653D36}" destId="{CC73D14E-7D45-47CE-BD39-BEFF1867556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13DBCA-8505-412C-AE0F-E8FF9D80759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A85AB76F-CAFB-47EA-B6A8-A258CA67AE03}">
      <dgm:prSet/>
      <dgm:spPr/>
      <dgm:t>
        <a:bodyPr/>
        <a:lstStyle/>
        <a:p>
          <a:r>
            <a:rPr lang="en-US"/>
            <a:t>Successes</a:t>
          </a:r>
        </a:p>
      </dgm:t>
    </dgm:pt>
    <dgm:pt modelId="{D71C1EA3-4C57-4AB9-811C-B1928E770959}" type="parTrans" cxnId="{BFAF3D53-BF92-4087-A667-C5D23AB4FA01}">
      <dgm:prSet/>
      <dgm:spPr/>
      <dgm:t>
        <a:bodyPr/>
        <a:lstStyle/>
        <a:p>
          <a:endParaRPr lang="en-US"/>
        </a:p>
      </dgm:t>
    </dgm:pt>
    <dgm:pt modelId="{C02A0D84-42B9-4865-A471-5D52FA58E201}" type="sibTrans" cxnId="{BFAF3D53-BF92-4087-A667-C5D23AB4FA01}">
      <dgm:prSet/>
      <dgm:spPr/>
      <dgm:t>
        <a:bodyPr/>
        <a:lstStyle/>
        <a:p>
          <a:endParaRPr lang="en-US"/>
        </a:p>
      </dgm:t>
    </dgm:pt>
    <dgm:pt modelId="{D61BB349-B36F-424E-9932-D28434F05C3B}">
      <dgm:prSet/>
      <dgm:spPr/>
      <dgm:t>
        <a:bodyPr/>
        <a:lstStyle/>
        <a:p>
          <a:r>
            <a:rPr lang="en-US"/>
            <a:t>IR image </a:t>
          </a:r>
          <a:r>
            <a:rPr lang="en-US" err="1"/>
            <a:t>undistortion</a:t>
          </a:r>
          <a:endParaRPr lang="en-US"/>
        </a:p>
      </dgm:t>
    </dgm:pt>
    <dgm:pt modelId="{EF41DBDD-76DA-4373-8633-18C9B823912B}" type="parTrans" cxnId="{2F1E1702-BC8A-4B91-BF5B-A383E83F8969}">
      <dgm:prSet/>
      <dgm:spPr/>
      <dgm:t>
        <a:bodyPr/>
        <a:lstStyle/>
        <a:p>
          <a:endParaRPr lang="en-US"/>
        </a:p>
      </dgm:t>
    </dgm:pt>
    <dgm:pt modelId="{45D6A961-C18A-4B0A-9CAA-A28226C9DEDE}" type="sibTrans" cxnId="{2F1E1702-BC8A-4B91-BF5B-A383E83F8969}">
      <dgm:prSet/>
      <dgm:spPr/>
      <dgm:t>
        <a:bodyPr/>
        <a:lstStyle/>
        <a:p>
          <a:endParaRPr lang="en-US"/>
        </a:p>
      </dgm:t>
    </dgm:pt>
    <dgm:pt modelId="{4A275CA7-14A5-4594-A8F8-C056E792B14F}">
      <dgm:prSet/>
      <dgm:spPr/>
      <dgm:t>
        <a:bodyPr/>
        <a:lstStyle/>
        <a:p>
          <a:r>
            <a:rPr lang="en-US"/>
            <a:t>Difficulties</a:t>
          </a:r>
        </a:p>
      </dgm:t>
    </dgm:pt>
    <dgm:pt modelId="{168483FF-90A0-4B2D-AE33-CCDF1F3455BB}" type="parTrans" cxnId="{97E58B1F-4866-43F3-8F4C-A5CD758CAB87}">
      <dgm:prSet/>
      <dgm:spPr/>
      <dgm:t>
        <a:bodyPr/>
        <a:lstStyle/>
        <a:p>
          <a:endParaRPr lang="en-US"/>
        </a:p>
      </dgm:t>
    </dgm:pt>
    <dgm:pt modelId="{A86D756C-37C0-4FEF-B5EC-2C862BD57439}" type="sibTrans" cxnId="{97E58B1F-4866-43F3-8F4C-A5CD758CAB87}">
      <dgm:prSet/>
      <dgm:spPr/>
      <dgm:t>
        <a:bodyPr/>
        <a:lstStyle/>
        <a:p>
          <a:endParaRPr lang="en-US"/>
        </a:p>
      </dgm:t>
    </dgm:pt>
    <dgm:pt modelId="{5C65AF3D-BA9A-47EB-B20B-47975DB068A5}">
      <dgm:prSet/>
      <dgm:spPr/>
      <dgm:t>
        <a:bodyPr/>
        <a:lstStyle/>
        <a:p>
          <a:r>
            <a:rPr lang="en-US"/>
            <a:t>Contrast issues (radiometric calibration)</a:t>
          </a:r>
        </a:p>
      </dgm:t>
    </dgm:pt>
    <dgm:pt modelId="{E90D209C-17B9-48B4-A2A7-B98489E262E1}" type="parTrans" cxnId="{DB6907E0-AFFB-4514-B1E1-E43487C4AFAC}">
      <dgm:prSet/>
      <dgm:spPr/>
      <dgm:t>
        <a:bodyPr/>
        <a:lstStyle/>
        <a:p>
          <a:endParaRPr lang="en-US"/>
        </a:p>
      </dgm:t>
    </dgm:pt>
    <dgm:pt modelId="{6B20AFDD-2FBD-4769-A8C0-E927CF84176A}" type="sibTrans" cxnId="{DB6907E0-AFFB-4514-B1E1-E43487C4AFAC}">
      <dgm:prSet/>
      <dgm:spPr/>
      <dgm:t>
        <a:bodyPr/>
        <a:lstStyle/>
        <a:p>
          <a:endParaRPr lang="en-US"/>
        </a:p>
      </dgm:t>
    </dgm:pt>
    <dgm:pt modelId="{C814D523-74FD-487C-9E75-1C949B962F64}">
      <dgm:prSet/>
      <dgm:spPr/>
      <dgm:t>
        <a:bodyPr/>
        <a:lstStyle/>
        <a:p>
          <a:endParaRPr lang="en-US"/>
        </a:p>
      </dgm:t>
    </dgm:pt>
    <dgm:pt modelId="{14311F6E-C18F-4531-998B-D5C99D36385E}" type="parTrans" cxnId="{CE40B4D1-2A09-4D88-A7B3-C174ECBAE888}">
      <dgm:prSet/>
      <dgm:spPr/>
      <dgm:t>
        <a:bodyPr/>
        <a:lstStyle/>
        <a:p>
          <a:endParaRPr lang="en-US"/>
        </a:p>
      </dgm:t>
    </dgm:pt>
    <dgm:pt modelId="{25B2A280-7548-4308-A56E-3C589FB19E1E}" type="sibTrans" cxnId="{CE40B4D1-2A09-4D88-A7B3-C174ECBAE888}">
      <dgm:prSet/>
      <dgm:spPr/>
      <dgm:t>
        <a:bodyPr/>
        <a:lstStyle/>
        <a:p>
          <a:endParaRPr lang="en-US"/>
        </a:p>
      </dgm:t>
    </dgm:pt>
    <dgm:pt modelId="{8B751330-F951-4191-9D7B-11D85A4722D1}">
      <dgm:prSet/>
      <dgm:spPr/>
      <dgm:t>
        <a:bodyPr/>
        <a:lstStyle/>
        <a:p>
          <a:r>
            <a:rPr lang="en-US"/>
            <a:t>IR object detection and tracking</a:t>
          </a:r>
        </a:p>
      </dgm:t>
    </dgm:pt>
    <dgm:pt modelId="{522D31DD-A3B0-4A27-8EE7-181AE8D4827A}" type="parTrans" cxnId="{F81B8191-5CAA-4C42-891E-A7830EF7307C}">
      <dgm:prSet/>
      <dgm:spPr/>
      <dgm:t>
        <a:bodyPr/>
        <a:lstStyle/>
        <a:p>
          <a:endParaRPr lang="en-US"/>
        </a:p>
      </dgm:t>
    </dgm:pt>
    <dgm:pt modelId="{86280C1A-7EF8-4B4E-983B-6819AA80270A}" type="sibTrans" cxnId="{F81B8191-5CAA-4C42-891E-A7830EF7307C}">
      <dgm:prSet/>
      <dgm:spPr/>
      <dgm:t>
        <a:bodyPr/>
        <a:lstStyle/>
        <a:p>
          <a:endParaRPr lang="en-US"/>
        </a:p>
      </dgm:t>
    </dgm:pt>
    <dgm:pt modelId="{75D7BD55-A4D8-4B57-918B-CE7F43CBFDB8}">
      <dgm:prSet/>
      <dgm:spPr/>
      <dgm:t>
        <a:bodyPr/>
        <a:lstStyle/>
        <a:p>
          <a:r>
            <a:rPr lang="en-US"/>
            <a:t>IR range extraction	</a:t>
          </a:r>
        </a:p>
      </dgm:t>
    </dgm:pt>
    <dgm:pt modelId="{86EDE7D8-7F07-46FC-9E07-541FFBBCFC16}" type="parTrans" cxnId="{AB11DCA5-4B62-42FE-A4DF-31FF0B5C754A}">
      <dgm:prSet/>
      <dgm:spPr/>
      <dgm:t>
        <a:bodyPr/>
        <a:lstStyle/>
        <a:p>
          <a:endParaRPr lang="en-US"/>
        </a:p>
      </dgm:t>
    </dgm:pt>
    <dgm:pt modelId="{4697DC15-FA7B-4719-8195-C39566129C46}" type="sibTrans" cxnId="{AB11DCA5-4B62-42FE-A4DF-31FF0B5C754A}">
      <dgm:prSet/>
      <dgm:spPr/>
      <dgm:t>
        <a:bodyPr/>
        <a:lstStyle/>
        <a:p>
          <a:endParaRPr lang="en-US"/>
        </a:p>
      </dgm:t>
    </dgm:pt>
    <dgm:pt modelId="{7BB42F49-9F5F-498A-99A2-2ADDD5D1C40E}">
      <dgm:prSet/>
      <dgm:spPr/>
      <dgm:t>
        <a:bodyPr/>
        <a:lstStyle/>
        <a:p>
          <a:r>
            <a:rPr lang="en-US"/>
            <a:t>Needs ideal conditions to function properly</a:t>
          </a:r>
        </a:p>
      </dgm:t>
    </dgm:pt>
    <dgm:pt modelId="{38C09618-4AA0-400F-A002-5D6CFB1B0E70}" type="parTrans" cxnId="{498F8A59-6690-4C28-9F03-AD93B1BE4BCF}">
      <dgm:prSet/>
      <dgm:spPr/>
      <dgm:t>
        <a:bodyPr/>
        <a:lstStyle/>
        <a:p>
          <a:endParaRPr lang="en-US"/>
        </a:p>
      </dgm:t>
    </dgm:pt>
    <dgm:pt modelId="{450C98E1-0270-4C19-8778-26DAAC1F9EFE}" type="sibTrans" cxnId="{498F8A59-6690-4C28-9F03-AD93B1BE4BCF}">
      <dgm:prSet/>
      <dgm:spPr/>
      <dgm:t>
        <a:bodyPr/>
        <a:lstStyle/>
        <a:p>
          <a:endParaRPr lang="en-US"/>
        </a:p>
      </dgm:t>
    </dgm:pt>
    <dgm:pt modelId="{0174D640-1B8D-4E8A-B1B2-01D59D0FB81E}">
      <dgm:prSet/>
      <dgm:spPr/>
      <dgm:t>
        <a:bodyPr/>
        <a:lstStyle/>
        <a:p>
          <a:endParaRPr lang="en-US"/>
        </a:p>
      </dgm:t>
    </dgm:pt>
    <dgm:pt modelId="{1300F859-B8A5-4189-9A26-F63BD08E2C21}" type="parTrans" cxnId="{2260F45C-FD0E-457E-A1C7-CF877B76E038}">
      <dgm:prSet/>
      <dgm:spPr/>
      <dgm:t>
        <a:bodyPr/>
        <a:lstStyle/>
        <a:p>
          <a:endParaRPr lang="en-US"/>
        </a:p>
      </dgm:t>
    </dgm:pt>
    <dgm:pt modelId="{604CCF7F-6F59-4E40-B425-9A7AB5558246}" type="sibTrans" cxnId="{2260F45C-FD0E-457E-A1C7-CF877B76E038}">
      <dgm:prSet/>
      <dgm:spPr/>
      <dgm:t>
        <a:bodyPr/>
        <a:lstStyle/>
        <a:p>
          <a:endParaRPr lang="en-US"/>
        </a:p>
      </dgm:t>
    </dgm:pt>
    <dgm:pt modelId="{81CE493D-1058-4257-AC55-6029212F9401}">
      <dgm:prSet/>
      <dgm:spPr/>
      <dgm:t>
        <a:bodyPr/>
        <a:lstStyle/>
        <a:p>
          <a:endParaRPr lang="en-US"/>
        </a:p>
      </dgm:t>
    </dgm:pt>
    <dgm:pt modelId="{79C49A62-9524-49F5-87AC-4EB4A51AEB31}" type="parTrans" cxnId="{42A1A318-5D12-4A53-9A94-330611EFA852}">
      <dgm:prSet/>
      <dgm:spPr/>
      <dgm:t>
        <a:bodyPr/>
        <a:lstStyle/>
        <a:p>
          <a:endParaRPr lang="en-US"/>
        </a:p>
      </dgm:t>
    </dgm:pt>
    <dgm:pt modelId="{6B680398-FB8D-467E-9C57-6870EFCB6A64}" type="sibTrans" cxnId="{42A1A318-5D12-4A53-9A94-330611EFA852}">
      <dgm:prSet/>
      <dgm:spPr/>
      <dgm:t>
        <a:bodyPr/>
        <a:lstStyle/>
        <a:p>
          <a:endParaRPr lang="en-US"/>
        </a:p>
      </dgm:t>
    </dgm:pt>
    <dgm:pt modelId="{3A237F59-305C-4C1C-997C-BBA07347621A}" type="pres">
      <dgm:prSet presAssocID="{5E13DBCA-8505-412C-AE0F-E8FF9D807598}" presName="Name0" presStyleCnt="0">
        <dgm:presLayoutVars>
          <dgm:dir/>
          <dgm:animLvl val="lvl"/>
          <dgm:resizeHandles val="exact"/>
        </dgm:presLayoutVars>
      </dgm:prSet>
      <dgm:spPr/>
    </dgm:pt>
    <dgm:pt modelId="{28E387DE-B1F7-4251-920C-047C19E14F77}" type="pres">
      <dgm:prSet presAssocID="{A85AB76F-CAFB-47EA-B6A8-A258CA67AE03}" presName="composite" presStyleCnt="0"/>
      <dgm:spPr/>
    </dgm:pt>
    <dgm:pt modelId="{6943B356-270A-45F5-A954-06BD397AB3CC}" type="pres">
      <dgm:prSet presAssocID="{A85AB76F-CAFB-47EA-B6A8-A258CA67AE03}" presName="parTx" presStyleLbl="alignNode1" presStyleIdx="0" presStyleCnt="2">
        <dgm:presLayoutVars>
          <dgm:chMax val="0"/>
          <dgm:chPref val="0"/>
          <dgm:bulletEnabled val="1"/>
        </dgm:presLayoutVars>
      </dgm:prSet>
      <dgm:spPr/>
    </dgm:pt>
    <dgm:pt modelId="{5C847281-5F47-47FC-B815-961AE3D49CB4}" type="pres">
      <dgm:prSet presAssocID="{A85AB76F-CAFB-47EA-B6A8-A258CA67AE03}" presName="desTx" presStyleLbl="alignAccFollowNode1" presStyleIdx="0" presStyleCnt="2">
        <dgm:presLayoutVars>
          <dgm:bulletEnabled val="1"/>
        </dgm:presLayoutVars>
      </dgm:prSet>
      <dgm:spPr/>
    </dgm:pt>
    <dgm:pt modelId="{376CAAFA-6936-4179-8155-FDFA4F802200}" type="pres">
      <dgm:prSet presAssocID="{C02A0D84-42B9-4865-A471-5D52FA58E201}" presName="space" presStyleCnt="0"/>
      <dgm:spPr/>
    </dgm:pt>
    <dgm:pt modelId="{9AABABA0-EDBC-4543-805A-061796653D36}" type="pres">
      <dgm:prSet presAssocID="{4A275CA7-14A5-4594-A8F8-C056E792B14F}" presName="composite" presStyleCnt="0"/>
      <dgm:spPr/>
    </dgm:pt>
    <dgm:pt modelId="{E49E6027-6FC8-4970-AAAA-88C3DCB493F2}" type="pres">
      <dgm:prSet presAssocID="{4A275CA7-14A5-4594-A8F8-C056E792B14F}" presName="parTx" presStyleLbl="alignNode1" presStyleIdx="1" presStyleCnt="2">
        <dgm:presLayoutVars>
          <dgm:chMax val="0"/>
          <dgm:chPref val="0"/>
          <dgm:bulletEnabled val="1"/>
        </dgm:presLayoutVars>
      </dgm:prSet>
      <dgm:spPr/>
    </dgm:pt>
    <dgm:pt modelId="{CC73D14E-7D45-47CE-BD39-BEFF18675568}" type="pres">
      <dgm:prSet presAssocID="{4A275CA7-14A5-4594-A8F8-C056E792B14F}" presName="desTx" presStyleLbl="alignAccFollowNode1" presStyleIdx="1" presStyleCnt="2">
        <dgm:presLayoutVars>
          <dgm:bulletEnabled val="1"/>
        </dgm:presLayoutVars>
      </dgm:prSet>
      <dgm:spPr/>
    </dgm:pt>
  </dgm:ptLst>
  <dgm:cxnLst>
    <dgm:cxn modelId="{2F1E1702-BC8A-4B91-BF5B-A383E83F8969}" srcId="{A85AB76F-CAFB-47EA-B6A8-A258CA67AE03}" destId="{D61BB349-B36F-424E-9932-D28434F05C3B}" srcOrd="0" destOrd="0" parTransId="{EF41DBDD-76DA-4373-8633-18C9B823912B}" sibTransId="{45D6A961-C18A-4B0A-9CAA-A28226C9DEDE}"/>
    <dgm:cxn modelId="{42A1A318-5D12-4A53-9A94-330611EFA852}" srcId="{4A275CA7-14A5-4594-A8F8-C056E792B14F}" destId="{81CE493D-1058-4257-AC55-6029212F9401}" srcOrd="2" destOrd="0" parTransId="{79C49A62-9524-49F5-87AC-4EB4A51AEB31}" sibTransId="{6B680398-FB8D-467E-9C57-6870EFCB6A64}"/>
    <dgm:cxn modelId="{8A593219-BC7D-4CC9-BF9D-4D9DD799DDAC}" type="presOf" srcId="{0174D640-1B8D-4E8A-B1B2-01D59D0FB81E}" destId="{CC73D14E-7D45-47CE-BD39-BEFF18675568}" srcOrd="0" destOrd="3" presId="urn:microsoft.com/office/officeart/2005/8/layout/hList1"/>
    <dgm:cxn modelId="{97E58B1F-4866-43F3-8F4C-A5CD758CAB87}" srcId="{5E13DBCA-8505-412C-AE0F-E8FF9D807598}" destId="{4A275CA7-14A5-4594-A8F8-C056E792B14F}" srcOrd="1" destOrd="0" parTransId="{168483FF-90A0-4B2D-AE33-CCDF1F3455BB}" sibTransId="{A86D756C-37C0-4FEF-B5EC-2C862BD57439}"/>
    <dgm:cxn modelId="{2260F45C-FD0E-457E-A1C7-CF877B76E038}" srcId="{4A275CA7-14A5-4594-A8F8-C056E792B14F}" destId="{0174D640-1B8D-4E8A-B1B2-01D59D0FB81E}" srcOrd="3" destOrd="0" parTransId="{1300F859-B8A5-4189-9A26-F63BD08E2C21}" sibTransId="{604CCF7F-6F59-4E40-B425-9A7AB5558246}"/>
    <dgm:cxn modelId="{ACB76B43-361F-4F21-AB56-626EAE30AC58}" type="presOf" srcId="{C814D523-74FD-487C-9E75-1C949B962F64}" destId="{5C847281-5F47-47FC-B815-961AE3D49CB4}" srcOrd="0" destOrd="3" presId="urn:microsoft.com/office/officeart/2005/8/layout/hList1"/>
    <dgm:cxn modelId="{6E18836C-CA56-4E22-BE1F-9F42193458B3}" type="presOf" srcId="{81CE493D-1058-4257-AC55-6029212F9401}" destId="{CC73D14E-7D45-47CE-BD39-BEFF18675568}" srcOrd="0" destOrd="2" presId="urn:microsoft.com/office/officeart/2005/8/layout/hList1"/>
    <dgm:cxn modelId="{BFAF3D53-BF92-4087-A667-C5D23AB4FA01}" srcId="{5E13DBCA-8505-412C-AE0F-E8FF9D807598}" destId="{A85AB76F-CAFB-47EA-B6A8-A258CA67AE03}" srcOrd="0" destOrd="0" parTransId="{D71C1EA3-4C57-4AB9-811C-B1928E770959}" sibTransId="{C02A0D84-42B9-4865-A471-5D52FA58E201}"/>
    <dgm:cxn modelId="{5CCF3E53-306A-46C1-B6A1-05AA83ECBAC0}" type="presOf" srcId="{5E13DBCA-8505-412C-AE0F-E8FF9D807598}" destId="{3A237F59-305C-4C1C-997C-BBA07347621A}" srcOrd="0" destOrd="0" presId="urn:microsoft.com/office/officeart/2005/8/layout/hList1"/>
    <dgm:cxn modelId="{498F8A59-6690-4C28-9F03-AD93B1BE4BCF}" srcId="{4A275CA7-14A5-4594-A8F8-C056E792B14F}" destId="{7BB42F49-9F5F-498A-99A2-2ADDD5D1C40E}" srcOrd="1" destOrd="0" parTransId="{38C09618-4AA0-400F-A002-5D6CFB1B0E70}" sibTransId="{450C98E1-0270-4C19-8778-26DAAC1F9EFE}"/>
    <dgm:cxn modelId="{DEAEAD7C-11AC-4E38-AD65-E056469D886A}" type="presOf" srcId="{D61BB349-B36F-424E-9932-D28434F05C3B}" destId="{5C847281-5F47-47FC-B815-961AE3D49CB4}" srcOrd="0" destOrd="0" presId="urn:microsoft.com/office/officeart/2005/8/layout/hList1"/>
    <dgm:cxn modelId="{AEFC878A-9711-4631-A899-FBE152298691}" type="presOf" srcId="{A85AB76F-CAFB-47EA-B6A8-A258CA67AE03}" destId="{6943B356-270A-45F5-A954-06BD397AB3CC}" srcOrd="0" destOrd="0" presId="urn:microsoft.com/office/officeart/2005/8/layout/hList1"/>
    <dgm:cxn modelId="{F81B8191-5CAA-4C42-891E-A7830EF7307C}" srcId="{A85AB76F-CAFB-47EA-B6A8-A258CA67AE03}" destId="{8B751330-F951-4191-9D7B-11D85A4722D1}" srcOrd="1" destOrd="0" parTransId="{522D31DD-A3B0-4A27-8EE7-181AE8D4827A}" sibTransId="{86280C1A-7EF8-4B4E-983B-6819AA80270A}"/>
    <dgm:cxn modelId="{7A0D219B-1657-4483-9FD4-3453B6F4FD3E}" type="presOf" srcId="{8B751330-F951-4191-9D7B-11D85A4722D1}" destId="{5C847281-5F47-47FC-B815-961AE3D49CB4}" srcOrd="0" destOrd="1" presId="urn:microsoft.com/office/officeart/2005/8/layout/hList1"/>
    <dgm:cxn modelId="{7559EB9E-D077-40FF-9E62-528E64C0340D}" type="presOf" srcId="{5C65AF3D-BA9A-47EB-B20B-47975DB068A5}" destId="{CC73D14E-7D45-47CE-BD39-BEFF18675568}" srcOrd="0" destOrd="0" presId="urn:microsoft.com/office/officeart/2005/8/layout/hList1"/>
    <dgm:cxn modelId="{AB11DCA5-4B62-42FE-A4DF-31FF0B5C754A}" srcId="{A85AB76F-CAFB-47EA-B6A8-A258CA67AE03}" destId="{75D7BD55-A4D8-4B57-918B-CE7F43CBFDB8}" srcOrd="2" destOrd="0" parTransId="{86EDE7D8-7F07-46FC-9E07-541FFBBCFC16}" sibTransId="{4697DC15-FA7B-4719-8195-C39566129C46}"/>
    <dgm:cxn modelId="{C8A215D1-2F23-440A-89BB-CA8574E63AD7}" type="presOf" srcId="{4A275CA7-14A5-4594-A8F8-C056E792B14F}" destId="{E49E6027-6FC8-4970-AAAA-88C3DCB493F2}" srcOrd="0" destOrd="0" presId="urn:microsoft.com/office/officeart/2005/8/layout/hList1"/>
    <dgm:cxn modelId="{CE40B4D1-2A09-4D88-A7B3-C174ECBAE888}" srcId="{A85AB76F-CAFB-47EA-B6A8-A258CA67AE03}" destId="{C814D523-74FD-487C-9E75-1C949B962F64}" srcOrd="3" destOrd="0" parTransId="{14311F6E-C18F-4531-998B-D5C99D36385E}" sibTransId="{25B2A280-7548-4308-A56E-3C589FB19E1E}"/>
    <dgm:cxn modelId="{DB6907E0-AFFB-4514-B1E1-E43487C4AFAC}" srcId="{4A275CA7-14A5-4594-A8F8-C056E792B14F}" destId="{5C65AF3D-BA9A-47EB-B20B-47975DB068A5}" srcOrd="0" destOrd="0" parTransId="{E90D209C-17B9-48B4-A2A7-B98489E262E1}" sibTransId="{6B20AFDD-2FBD-4769-A8C0-E927CF84176A}"/>
    <dgm:cxn modelId="{5D38D4E0-6734-4985-BC99-29528ED137A2}" type="presOf" srcId="{75D7BD55-A4D8-4B57-918B-CE7F43CBFDB8}" destId="{5C847281-5F47-47FC-B815-961AE3D49CB4}" srcOrd="0" destOrd="2" presId="urn:microsoft.com/office/officeart/2005/8/layout/hList1"/>
    <dgm:cxn modelId="{E28F85F7-1A57-48BF-BD13-344AA637FB7D}" type="presOf" srcId="{7BB42F49-9F5F-498A-99A2-2ADDD5D1C40E}" destId="{CC73D14E-7D45-47CE-BD39-BEFF18675568}" srcOrd="0" destOrd="1" presId="urn:microsoft.com/office/officeart/2005/8/layout/hList1"/>
    <dgm:cxn modelId="{C2D3B34D-7DF1-49C0-BC59-67E32073A51E}" type="presParOf" srcId="{3A237F59-305C-4C1C-997C-BBA07347621A}" destId="{28E387DE-B1F7-4251-920C-047C19E14F77}" srcOrd="0" destOrd="0" presId="urn:microsoft.com/office/officeart/2005/8/layout/hList1"/>
    <dgm:cxn modelId="{1E2AD1BA-7AC3-4464-B085-A8EABB2C641F}" type="presParOf" srcId="{28E387DE-B1F7-4251-920C-047C19E14F77}" destId="{6943B356-270A-45F5-A954-06BD397AB3CC}" srcOrd="0" destOrd="0" presId="urn:microsoft.com/office/officeart/2005/8/layout/hList1"/>
    <dgm:cxn modelId="{D3C09AFA-A60E-4EB3-9B77-A13DD7CC171D}" type="presParOf" srcId="{28E387DE-B1F7-4251-920C-047C19E14F77}" destId="{5C847281-5F47-47FC-B815-961AE3D49CB4}" srcOrd="1" destOrd="0" presId="urn:microsoft.com/office/officeart/2005/8/layout/hList1"/>
    <dgm:cxn modelId="{A9BD9707-4673-4688-8663-0B9DD85AC80E}" type="presParOf" srcId="{3A237F59-305C-4C1C-997C-BBA07347621A}" destId="{376CAAFA-6936-4179-8155-FDFA4F802200}" srcOrd="1" destOrd="0" presId="urn:microsoft.com/office/officeart/2005/8/layout/hList1"/>
    <dgm:cxn modelId="{60DEABF3-AE26-457B-94D8-A3125EB7765B}" type="presParOf" srcId="{3A237F59-305C-4C1C-997C-BBA07347621A}" destId="{9AABABA0-EDBC-4543-805A-061796653D36}" srcOrd="2" destOrd="0" presId="urn:microsoft.com/office/officeart/2005/8/layout/hList1"/>
    <dgm:cxn modelId="{21AE4190-15D0-47B7-BFA0-ED1BB7BEB3F1}" type="presParOf" srcId="{9AABABA0-EDBC-4543-805A-061796653D36}" destId="{E49E6027-6FC8-4970-AAAA-88C3DCB493F2}" srcOrd="0" destOrd="0" presId="urn:microsoft.com/office/officeart/2005/8/layout/hList1"/>
    <dgm:cxn modelId="{A4502801-922D-4148-9013-B1CF135015B7}" type="presParOf" srcId="{9AABABA0-EDBC-4543-805A-061796653D36}" destId="{CC73D14E-7D45-47CE-BD39-BEFF1867556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3B356-270A-45F5-A954-06BD397AB3CC}">
      <dsp:nvSpPr>
        <dsp:cNvPr id="0" name=""/>
        <dsp:cNvSpPr/>
      </dsp:nvSpPr>
      <dsp:spPr>
        <a:xfrm>
          <a:off x="50" y="156219"/>
          <a:ext cx="4795093"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Successes</a:t>
          </a:r>
        </a:p>
      </dsp:txBody>
      <dsp:txXfrm>
        <a:off x="50" y="156219"/>
        <a:ext cx="4795093" cy="604800"/>
      </dsp:txXfrm>
    </dsp:sp>
    <dsp:sp modelId="{5C847281-5F47-47FC-B815-961AE3D49CB4}">
      <dsp:nvSpPr>
        <dsp:cNvPr id="0" name=""/>
        <dsp:cNvSpPr/>
      </dsp:nvSpPr>
      <dsp:spPr>
        <a:xfrm>
          <a:off x="0" y="824653"/>
          <a:ext cx="4795093" cy="219051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Project structure allowed quick updates</a:t>
          </a:r>
        </a:p>
        <a:p>
          <a:pPr marL="228600" lvl="1" indent="-228600" algn="l" defTabSz="933450">
            <a:lnSpc>
              <a:spcPct val="90000"/>
            </a:lnSpc>
            <a:spcBef>
              <a:spcPct val="0"/>
            </a:spcBef>
            <a:spcAft>
              <a:spcPct val="15000"/>
            </a:spcAft>
            <a:buChar char="•"/>
          </a:pPr>
          <a:r>
            <a:rPr lang="en-US" sz="2100" kern="1200"/>
            <a:t>Git for version control</a:t>
          </a:r>
        </a:p>
        <a:p>
          <a:pPr marL="228600" lvl="1" indent="-228600" algn="l" defTabSz="933450">
            <a:lnSpc>
              <a:spcPct val="90000"/>
            </a:lnSpc>
            <a:spcBef>
              <a:spcPct val="0"/>
            </a:spcBef>
            <a:spcAft>
              <a:spcPct val="15000"/>
            </a:spcAft>
            <a:buChar char="•"/>
          </a:pPr>
          <a:r>
            <a:rPr lang="en-US" sz="2100" kern="1200"/>
            <a:t>Optimized code to use the GPU</a:t>
          </a:r>
        </a:p>
        <a:p>
          <a:pPr marL="228600" lvl="1" indent="-228600" algn="l" defTabSz="933450">
            <a:lnSpc>
              <a:spcPct val="90000"/>
            </a:lnSpc>
            <a:spcBef>
              <a:spcPct val="0"/>
            </a:spcBef>
            <a:spcAft>
              <a:spcPct val="15000"/>
            </a:spcAft>
            <a:buChar char="•"/>
          </a:pPr>
          <a:endParaRPr lang="en-US" sz="2100" kern="1200"/>
        </a:p>
        <a:p>
          <a:pPr marL="228600" lvl="1" indent="-228600" algn="l" defTabSz="933450">
            <a:lnSpc>
              <a:spcPct val="90000"/>
            </a:lnSpc>
            <a:spcBef>
              <a:spcPct val="0"/>
            </a:spcBef>
            <a:spcAft>
              <a:spcPct val="15000"/>
            </a:spcAft>
            <a:buChar char="•"/>
          </a:pPr>
          <a:endParaRPr lang="en-US" sz="2100" kern="1200"/>
        </a:p>
        <a:p>
          <a:pPr marL="228600" lvl="1" indent="-228600" algn="l" defTabSz="933450">
            <a:lnSpc>
              <a:spcPct val="90000"/>
            </a:lnSpc>
            <a:spcBef>
              <a:spcPct val="0"/>
            </a:spcBef>
            <a:spcAft>
              <a:spcPct val="15000"/>
            </a:spcAft>
            <a:buChar char="•"/>
          </a:pPr>
          <a:endParaRPr lang="en-US" sz="2100" kern="1200"/>
        </a:p>
      </dsp:txBody>
      <dsp:txXfrm>
        <a:off x="0" y="824653"/>
        <a:ext cx="4795093" cy="2190510"/>
      </dsp:txXfrm>
    </dsp:sp>
    <dsp:sp modelId="{E49E6027-6FC8-4970-AAAA-88C3DCB493F2}">
      <dsp:nvSpPr>
        <dsp:cNvPr id="0" name=""/>
        <dsp:cNvSpPr/>
      </dsp:nvSpPr>
      <dsp:spPr>
        <a:xfrm>
          <a:off x="5466456" y="156219"/>
          <a:ext cx="4795093" cy="604800"/>
        </a:xfrm>
        <a:prstGeom prst="rect">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Difficulties</a:t>
          </a:r>
        </a:p>
      </dsp:txBody>
      <dsp:txXfrm>
        <a:off x="5466456" y="156219"/>
        <a:ext cx="4795093" cy="604800"/>
      </dsp:txXfrm>
    </dsp:sp>
    <dsp:sp modelId="{CC73D14E-7D45-47CE-BD39-BEFF18675568}">
      <dsp:nvSpPr>
        <dsp:cNvPr id="0" name=""/>
        <dsp:cNvSpPr/>
      </dsp:nvSpPr>
      <dsp:spPr>
        <a:xfrm>
          <a:off x="5466456" y="761019"/>
          <a:ext cx="4795093" cy="2190510"/>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Libraries were time consuming to configure</a:t>
          </a:r>
        </a:p>
        <a:p>
          <a:pPr marL="228600" lvl="1" indent="-228600" algn="l" defTabSz="933450">
            <a:lnSpc>
              <a:spcPct val="90000"/>
            </a:lnSpc>
            <a:spcBef>
              <a:spcPct val="0"/>
            </a:spcBef>
            <a:spcAft>
              <a:spcPct val="15000"/>
            </a:spcAft>
            <a:buChar char="•"/>
          </a:pPr>
          <a:r>
            <a:rPr lang="en-US" sz="2100" kern="1200"/>
            <a:t>Difficulties with object tracking</a:t>
          </a:r>
        </a:p>
        <a:p>
          <a:pPr marL="228600" lvl="1" indent="-228600" algn="l" defTabSz="933450">
            <a:lnSpc>
              <a:spcPct val="90000"/>
            </a:lnSpc>
            <a:spcBef>
              <a:spcPct val="0"/>
            </a:spcBef>
            <a:spcAft>
              <a:spcPct val="15000"/>
            </a:spcAft>
            <a:buChar char="•"/>
          </a:pPr>
          <a:r>
            <a:rPr lang="en-US" sz="2100" kern="1200"/>
            <a:t>Optimizing for performance</a:t>
          </a:r>
        </a:p>
        <a:p>
          <a:pPr marL="228600" lvl="1" indent="-228600" algn="l" defTabSz="933450">
            <a:lnSpc>
              <a:spcPct val="90000"/>
            </a:lnSpc>
            <a:spcBef>
              <a:spcPct val="0"/>
            </a:spcBef>
            <a:spcAft>
              <a:spcPct val="15000"/>
            </a:spcAft>
            <a:buChar char="•"/>
          </a:pPr>
          <a:endParaRPr lang="en-US" sz="2100" kern="1200"/>
        </a:p>
      </dsp:txBody>
      <dsp:txXfrm>
        <a:off x="5466456" y="761019"/>
        <a:ext cx="4795093" cy="21905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3B356-270A-45F5-A954-06BD397AB3CC}">
      <dsp:nvSpPr>
        <dsp:cNvPr id="0" name=""/>
        <dsp:cNvSpPr/>
      </dsp:nvSpPr>
      <dsp:spPr>
        <a:xfrm>
          <a:off x="48" y="59730"/>
          <a:ext cx="4601951"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Successes</a:t>
          </a:r>
        </a:p>
      </dsp:txBody>
      <dsp:txXfrm>
        <a:off x="48" y="59730"/>
        <a:ext cx="4601951" cy="576000"/>
      </dsp:txXfrm>
    </dsp:sp>
    <dsp:sp modelId="{5C847281-5F47-47FC-B815-961AE3D49CB4}">
      <dsp:nvSpPr>
        <dsp:cNvPr id="0" name=""/>
        <dsp:cNvSpPr/>
      </dsp:nvSpPr>
      <dsp:spPr>
        <a:xfrm>
          <a:off x="0" y="695461"/>
          <a:ext cx="4601951" cy="221572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Gill Sans MT" panose="020B0502020104020203"/>
            </a:rPr>
            <a:t> Power system outputs the required voltages</a:t>
          </a:r>
        </a:p>
        <a:p>
          <a:pPr marL="228600" lvl="1" indent="-228600" algn="l" defTabSz="889000" rtl="0">
            <a:lnSpc>
              <a:spcPct val="90000"/>
            </a:lnSpc>
            <a:spcBef>
              <a:spcPct val="0"/>
            </a:spcBef>
            <a:spcAft>
              <a:spcPct val="15000"/>
            </a:spcAft>
            <a:buChar char="•"/>
          </a:pPr>
          <a:r>
            <a:rPr lang="en-US" sz="2000" kern="1200">
              <a:latin typeface="Gill Sans MT" panose="020B0502020104020203"/>
            </a:rPr>
            <a:t>2 different power solutions</a:t>
          </a:r>
        </a:p>
      </dsp:txBody>
      <dsp:txXfrm>
        <a:off x="0" y="695461"/>
        <a:ext cx="4601951" cy="2215729"/>
      </dsp:txXfrm>
    </dsp:sp>
    <dsp:sp modelId="{E49E6027-6FC8-4970-AAAA-88C3DCB493F2}">
      <dsp:nvSpPr>
        <dsp:cNvPr id="0" name=""/>
        <dsp:cNvSpPr/>
      </dsp:nvSpPr>
      <dsp:spPr>
        <a:xfrm>
          <a:off x="5246273" y="59730"/>
          <a:ext cx="4601951" cy="576000"/>
        </a:xfrm>
        <a:prstGeom prst="rect">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Difficulties</a:t>
          </a:r>
        </a:p>
      </dsp:txBody>
      <dsp:txXfrm>
        <a:off x="5246273" y="59730"/>
        <a:ext cx="4601951" cy="576000"/>
      </dsp:txXfrm>
    </dsp:sp>
    <dsp:sp modelId="{CC73D14E-7D45-47CE-BD39-BEFF18675568}">
      <dsp:nvSpPr>
        <dsp:cNvPr id="0" name=""/>
        <dsp:cNvSpPr/>
      </dsp:nvSpPr>
      <dsp:spPr>
        <a:xfrm>
          <a:off x="5246273" y="635730"/>
          <a:ext cx="4601951" cy="2215729"/>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Gill Sans MT" panose="020B0502020104020203"/>
            </a:rPr>
            <a:t>Drawing too much current from the wall caused by rush in without transformer in front under load</a:t>
          </a:r>
        </a:p>
        <a:p>
          <a:pPr marL="228600" lvl="1" indent="-228600" algn="l" defTabSz="889000" rtl="0">
            <a:lnSpc>
              <a:spcPct val="90000"/>
            </a:lnSpc>
            <a:spcBef>
              <a:spcPct val="0"/>
            </a:spcBef>
            <a:spcAft>
              <a:spcPct val="15000"/>
            </a:spcAft>
            <a:buChar char="•"/>
          </a:pPr>
          <a:r>
            <a:rPr lang="en-US" sz="2000" kern="1200">
              <a:latin typeface="Gill Sans MT" panose="020B0502020104020203"/>
            </a:rPr>
            <a:t>Capacitance not high enough for voltage to stay high enough for Jetson Nano under load</a:t>
          </a:r>
        </a:p>
        <a:p>
          <a:pPr marL="228600" lvl="1" indent="-228600" algn="l" defTabSz="889000" rtl="0">
            <a:lnSpc>
              <a:spcPct val="90000"/>
            </a:lnSpc>
            <a:spcBef>
              <a:spcPct val="0"/>
            </a:spcBef>
            <a:spcAft>
              <a:spcPct val="15000"/>
            </a:spcAft>
            <a:buChar char="•"/>
          </a:pPr>
          <a:r>
            <a:rPr lang="en-US" sz="2000" kern="1200">
              <a:latin typeface="Gill Sans MT" panose="020B0502020104020203"/>
            </a:rPr>
            <a:t>Integration into final system.</a:t>
          </a:r>
        </a:p>
      </dsp:txBody>
      <dsp:txXfrm>
        <a:off x="5246273" y="635730"/>
        <a:ext cx="4601951" cy="22157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3B356-270A-45F5-A954-06BD397AB3CC}">
      <dsp:nvSpPr>
        <dsp:cNvPr id="0" name=""/>
        <dsp:cNvSpPr/>
      </dsp:nvSpPr>
      <dsp:spPr>
        <a:xfrm>
          <a:off x="50" y="3174"/>
          <a:ext cx="4795093" cy="5760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Successes</a:t>
          </a:r>
        </a:p>
      </dsp:txBody>
      <dsp:txXfrm>
        <a:off x="50" y="3174"/>
        <a:ext cx="4795093" cy="576000"/>
      </dsp:txXfrm>
    </dsp:sp>
    <dsp:sp modelId="{5C847281-5F47-47FC-B815-961AE3D49CB4}">
      <dsp:nvSpPr>
        <dsp:cNvPr id="0" name=""/>
        <dsp:cNvSpPr/>
      </dsp:nvSpPr>
      <dsp:spPr>
        <a:xfrm>
          <a:off x="0" y="582348"/>
          <a:ext cx="4795093" cy="25253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14300" lvl="1" indent="-114300" algn="l" defTabSz="666750">
            <a:lnSpc>
              <a:spcPct val="90000"/>
            </a:lnSpc>
            <a:spcBef>
              <a:spcPct val="0"/>
            </a:spcBef>
            <a:spcAft>
              <a:spcPct val="15000"/>
            </a:spcAft>
            <a:buChar char="•"/>
          </a:pPr>
          <a:endParaRPr lang="en-US" sz="1500" kern="1200"/>
        </a:p>
        <a:p>
          <a:pPr marL="171450" lvl="1" indent="-171450" algn="l" defTabSz="711200">
            <a:lnSpc>
              <a:spcPct val="90000"/>
            </a:lnSpc>
            <a:spcBef>
              <a:spcPct val="0"/>
            </a:spcBef>
            <a:spcAft>
              <a:spcPct val="15000"/>
            </a:spcAft>
            <a:buChar char="•"/>
          </a:pPr>
          <a:r>
            <a:rPr lang="en-US" sz="1600" b="0" i="0" u="none" kern="1200"/>
            <a:t>Able to calibrate and rectify images to create disparity map​</a:t>
          </a:r>
          <a:endParaRPr lang="en-US" sz="1600" b="0" kern="1200"/>
        </a:p>
        <a:p>
          <a:pPr marL="171450" lvl="1" indent="-171450" algn="l" defTabSz="711200">
            <a:lnSpc>
              <a:spcPct val="90000"/>
            </a:lnSpc>
            <a:spcBef>
              <a:spcPct val="0"/>
            </a:spcBef>
            <a:spcAft>
              <a:spcPct val="15000"/>
            </a:spcAft>
            <a:buChar char="•"/>
          </a:pPr>
          <a:r>
            <a:rPr lang="en-US" sz="1600" b="0" i="0" u="none" kern="1200"/>
            <a:t>Able to detect objects</a:t>
          </a:r>
          <a:endParaRPr lang="en-US" sz="1600" b="0" kern="1200"/>
        </a:p>
        <a:p>
          <a:pPr marL="171450" lvl="1" indent="-171450" algn="l" defTabSz="711200">
            <a:lnSpc>
              <a:spcPct val="90000"/>
            </a:lnSpc>
            <a:spcBef>
              <a:spcPct val="0"/>
            </a:spcBef>
            <a:spcAft>
              <a:spcPct val="15000"/>
            </a:spcAft>
            <a:buChar char="•"/>
          </a:pPr>
          <a:r>
            <a:rPr lang="en-US" sz="1600" b="0" i="0" u="none" kern="1200"/>
            <a:t>Able to determine distance of objects within certain range</a:t>
          </a:r>
          <a:endParaRPr lang="en-US" sz="1600" b="0" kern="1200"/>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endParaRPr lang="en-US" sz="1500" kern="1200"/>
        </a:p>
      </dsp:txBody>
      <dsp:txXfrm>
        <a:off x="0" y="582348"/>
        <a:ext cx="4795093" cy="2525399"/>
      </dsp:txXfrm>
    </dsp:sp>
    <dsp:sp modelId="{E49E6027-6FC8-4970-AAAA-88C3DCB493F2}">
      <dsp:nvSpPr>
        <dsp:cNvPr id="0" name=""/>
        <dsp:cNvSpPr/>
      </dsp:nvSpPr>
      <dsp:spPr>
        <a:xfrm>
          <a:off x="5466456" y="3174"/>
          <a:ext cx="4795093" cy="576000"/>
        </a:xfrm>
        <a:prstGeom prst="rect">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a:t>Difficulties</a:t>
          </a:r>
        </a:p>
      </dsp:txBody>
      <dsp:txXfrm>
        <a:off x="5466456" y="3174"/>
        <a:ext cx="4795093" cy="576000"/>
      </dsp:txXfrm>
    </dsp:sp>
    <dsp:sp modelId="{CC73D14E-7D45-47CE-BD39-BEFF18675568}">
      <dsp:nvSpPr>
        <dsp:cNvPr id="0" name=""/>
        <dsp:cNvSpPr/>
      </dsp:nvSpPr>
      <dsp:spPr>
        <a:xfrm>
          <a:off x="5466456" y="579174"/>
          <a:ext cx="4795093" cy="2525399"/>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57150" lvl="1" indent="-57150" algn="l" defTabSz="488950">
            <a:lnSpc>
              <a:spcPct val="90000"/>
            </a:lnSpc>
            <a:spcBef>
              <a:spcPct val="0"/>
            </a:spcBef>
            <a:spcAft>
              <a:spcPct val="15000"/>
            </a:spcAft>
            <a:buChar char="•"/>
          </a:pPr>
          <a:endParaRPr lang="en-US" sz="1100" kern="1200"/>
        </a:p>
        <a:p>
          <a:pPr marL="171450" lvl="1" indent="-171450" algn="l" defTabSz="711200">
            <a:lnSpc>
              <a:spcPct val="90000"/>
            </a:lnSpc>
            <a:spcBef>
              <a:spcPct val="0"/>
            </a:spcBef>
            <a:spcAft>
              <a:spcPct val="15000"/>
            </a:spcAft>
            <a:buChar char="•"/>
          </a:pPr>
          <a:r>
            <a:rPr lang="en-US" sz="1600" kern="1200"/>
            <a:t>C</a:t>
          </a:r>
          <a:r>
            <a:rPr lang="en-US" sz="1600" b="0" i="0" u="none" kern="1200"/>
            <a:t>ould not guarantee the alignment of the cameras until housing was built and cameras were secured in place</a:t>
          </a:r>
          <a:endParaRPr lang="en-US" sz="1600" kern="1200"/>
        </a:p>
        <a:p>
          <a:pPr marL="171450" lvl="1" indent="-171450" algn="l" defTabSz="711200">
            <a:lnSpc>
              <a:spcPct val="90000"/>
            </a:lnSpc>
            <a:spcBef>
              <a:spcPct val="0"/>
            </a:spcBef>
            <a:spcAft>
              <a:spcPct val="15000"/>
            </a:spcAft>
            <a:buChar char="•"/>
          </a:pPr>
          <a:r>
            <a:rPr lang="en-US" sz="1600" b="0" i="0" u="none" kern="1200"/>
            <a:t>Difficult to test with certain objects and in certain lighting conditions</a:t>
          </a:r>
          <a:endParaRPr lang="en-US" sz="1600" kern="1200"/>
        </a:p>
        <a:p>
          <a:pPr marL="57150" lvl="1" indent="-57150" algn="l" defTabSz="488950">
            <a:lnSpc>
              <a:spcPct val="90000"/>
            </a:lnSpc>
            <a:spcBef>
              <a:spcPct val="0"/>
            </a:spcBef>
            <a:spcAft>
              <a:spcPct val="15000"/>
            </a:spcAft>
            <a:buChar char="•"/>
          </a:pPr>
          <a:endParaRPr lang="en-US" sz="1100" kern="1200"/>
        </a:p>
      </dsp:txBody>
      <dsp:txXfrm>
        <a:off x="5466456" y="579174"/>
        <a:ext cx="4795093" cy="25253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3B356-270A-45F5-A954-06BD397AB3CC}">
      <dsp:nvSpPr>
        <dsp:cNvPr id="0" name=""/>
        <dsp:cNvSpPr/>
      </dsp:nvSpPr>
      <dsp:spPr>
        <a:xfrm>
          <a:off x="50" y="13169"/>
          <a:ext cx="4795093" cy="691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Successes</a:t>
          </a:r>
        </a:p>
      </dsp:txBody>
      <dsp:txXfrm>
        <a:off x="50" y="13169"/>
        <a:ext cx="4795093" cy="691200"/>
      </dsp:txXfrm>
    </dsp:sp>
    <dsp:sp modelId="{5C847281-5F47-47FC-B815-961AE3D49CB4}">
      <dsp:nvSpPr>
        <dsp:cNvPr id="0" name=""/>
        <dsp:cNvSpPr/>
      </dsp:nvSpPr>
      <dsp:spPr>
        <a:xfrm>
          <a:off x="50" y="704369"/>
          <a:ext cx="4795093" cy="239020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IR image </a:t>
          </a:r>
          <a:r>
            <a:rPr lang="en-US" sz="2400" kern="1200" err="1"/>
            <a:t>undistortion</a:t>
          </a:r>
          <a:endParaRPr lang="en-US" sz="2400" kern="1200"/>
        </a:p>
        <a:p>
          <a:pPr marL="228600" lvl="1" indent="-228600" algn="l" defTabSz="1066800">
            <a:lnSpc>
              <a:spcPct val="90000"/>
            </a:lnSpc>
            <a:spcBef>
              <a:spcPct val="0"/>
            </a:spcBef>
            <a:spcAft>
              <a:spcPct val="15000"/>
            </a:spcAft>
            <a:buChar char="•"/>
          </a:pPr>
          <a:r>
            <a:rPr lang="en-US" sz="2400" kern="1200"/>
            <a:t>IR object detection and tracking</a:t>
          </a:r>
        </a:p>
        <a:p>
          <a:pPr marL="228600" lvl="1" indent="-228600" algn="l" defTabSz="1066800">
            <a:lnSpc>
              <a:spcPct val="90000"/>
            </a:lnSpc>
            <a:spcBef>
              <a:spcPct val="0"/>
            </a:spcBef>
            <a:spcAft>
              <a:spcPct val="15000"/>
            </a:spcAft>
            <a:buChar char="•"/>
          </a:pPr>
          <a:r>
            <a:rPr lang="en-US" sz="2400" kern="1200"/>
            <a:t>IR range extraction	</a:t>
          </a:r>
        </a:p>
        <a:p>
          <a:pPr marL="228600" lvl="1" indent="-228600" algn="l" defTabSz="1066800">
            <a:lnSpc>
              <a:spcPct val="90000"/>
            </a:lnSpc>
            <a:spcBef>
              <a:spcPct val="0"/>
            </a:spcBef>
            <a:spcAft>
              <a:spcPct val="15000"/>
            </a:spcAft>
            <a:buChar char="•"/>
          </a:pPr>
          <a:endParaRPr lang="en-US" sz="2400" kern="1200"/>
        </a:p>
      </dsp:txBody>
      <dsp:txXfrm>
        <a:off x="50" y="704369"/>
        <a:ext cx="4795093" cy="2390208"/>
      </dsp:txXfrm>
    </dsp:sp>
    <dsp:sp modelId="{E49E6027-6FC8-4970-AAAA-88C3DCB493F2}">
      <dsp:nvSpPr>
        <dsp:cNvPr id="0" name=""/>
        <dsp:cNvSpPr/>
      </dsp:nvSpPr>
      <dsp:spPr>
        <a:xfrm>
          <a:off x="5466456" y="13169"/>
          <a:ext cx="4795093" cy="691200"/>
        </a:xfrm>
        <a:prstGeom prst="rect">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Difficulties</a:t>
          </a:r>
        </a:p>
      </dsp:txBody>
      <dsp:txXfrm>
        <a:off x="5466456" y="13169"/>
        <a:ext cx="4795093" cy="691200"/>
      </dsp:txXfrm>
    </dsp:sp>
    <dsp:sp modelId="{CC73D14E-7D45-47CE-BD39-BEFF18675568}">
      <dsp:nvSpPr>
        <dsp:cNvPr id="0" name=""/>
        <dsp:cNvSpPr/>
      </dsp:nvSpPr>
      <dsp:spPr>
        <a:xfrm>
          <a:off x="5466456" y="704369"/>
          <a:ext cx="4795093" cy="2390208"/>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Contrast issues (radiometric calibration)</a:t>
          </a:r>
        </a:p>
        <a:p>
          <a:pPr marL="228600" lvl="1" indent="-228600" algn="l" defTabSz="1066800">
            <a:lnSpc>
              <a:spcPct val="90000"/>
            </a:lnSpc>
            <a:spcBef>
              <a:spcPct val="0"/>
            </a:spcBef>
            <a:spcAft>
              <a:spcPct val="15000"/>
            </a:spcAft>
            <a:buChar char="•"/>
          </a:pPr>
          <a:r>
            <a:rPr lang="en-US" sz="2400" kern="1200"/>
            <a:t>Needs ideal conditions to function properly</a:t>
          </a:r>
        </a:p>
        <a:p>
          <a:pPr marL="228600" lvl="1" indent="-228600" algn="l" defTabSz="1066800">
            <a:lnSpc>
              <a:spcPct val="90000"/>
            </a:lnSpc>
            <a:spcBef>
              <a:spcPct val="0"/>
            </a:spcBef>
            <a:spcAft>
              <a:spcPct val="15000"/>
            </a:spcAft>
            <a:buChar char="•"/>
          </a:pPr>
          <a:endParaRPr lang="en-US" sz="2400" kern="1200"/>
        </a:p>
        <a:p>
          <a:pPr marL="228600" lvl="1" indent="-228600" algn="l" defTabSz="1066800">
            <a:lnSpc>
              <a:spcPct val="90000"/>
            </a:lnSpc>
            <a:spcBef>
              <a:spcPct val="0"/>
            </a:spcBef>
            <a:spcAft>
              <a:spcPct val="15000"/>
            </a:spcAft>
            <a:buChar char="•"/>
          </a:pPr>
          <a:endParaRPr lang="en-US" sz="2400" kern="1200"/>
        </a:p>
      </dsp:txBody>
      <dsp:txXfrm>
        <a:off x="5466456" y="704369"/>
        <a:ext cx="4795093" cy="239020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B148D-64B0-452D-8CA8-19DEA2B1F103}"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A15EC-A206-4A6E-A1BC-1BA09DF53A17}" type="slidenum">
              <a:rPr lang="en-US" smtClean="0"/>
              <a:t>‹#›</a:t>
            </a:fld>
            <a:endParaRPr lang="en-US"/>
          </a:p>
        </p:txBody>
      </p:sp>
    </p:spTree>
    <p:extLst>
      <p:ext uri="{BB962C8B-B14F-4D97-AF65-F5344CB8AC3E}">
        <p14:creationId xmlns:p14="http://schemas.microsoft.com/office/powerpoint/2010/main" val="3110015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terms of IR detection, we need to understand that IR imaging is thermal imaging.  Every object off a certain amount of radiation depending on how hot it is. So the hotter the object the more thermal radiation and more the IR sensor detects. In this case we take into account a point source where </a:t>
            </a:r>
          </a:p>
        </p:txBody>
      </p:sp>
      <p:sp>
        <p:nvSpPr>
          <p:cNvPr id="4" name="Slide Number Placeholder 3"/>
          <p:cNvSpPr>
            <a:spLocks noGrp="1"/>
          </p:cNvSpPr>
          <p:nvPr>
            <p:ph type="sldNum" sz="quarter" idx="5"/>
          </p:nvPr>
        </p:nvSpPr>
        <p:spPr/>
        <p:txBody>
          <a:bodyPr/>
          <a:lstStyle/>
          <a:p>
            <a:fld id="{140A15EC-A206-4A6E-A1BC-1BA09DF53A17}" type="slidenum">
              <a:rPr lang="en-US" smtClean="0"/>
              <a:t>13</a:t>
            </a:fld>
            <a:endParaRPr lang="en-US"/>
          </a:p>
        </p:txBody>
      </p:sp>
    </p:spTree>
    <p:extLst>
      <p:ext uri="{BB962C8B-B14F-4D97-AF65-F5344CB8AC3E}">
        <p14:creationId xmlns:p14="http://schemas.microsoft.com/office/powerpoint/2010/main" val="374535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0A15EC-A206-4A6E-A1BC-1BA09DF53A17}" type="slidenum">
              <a:rPr lang="en-US" smtClean="0"/>
              <a:t>14</a:t>
            </a:fld>
            <a:endParaRPr lang="en-US"/>
          </a:p>
        </p:txBody>
      </p:sp>
    </p:spTree>
    <p:extLst>
      <p:ext uri="{BB962C8B-B14F-4D97-AF65-F5344CB8AC3E}">
        <p14:creationId xmlns:p14="http://schemas.microsoft.com/office/powerpoint/2010/main" val="355858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0A15EC-A206-4A6E-A1BC-1BA09DF53A17}" type="slidenum">
              <a:rPr lang="en-US" smtClean="0"/>
              <a:t>16</a:t>
            </a:fld>
            <a:endParaRPr lang="en-US"/>
          </a:p>
        </p:txBody>
      </p:sp>
    </p:spTree>
    <p:extLst>
      <p:ext uri="{BB962C8B-B14F-4D97-AF65-F5344CB8AC3E}">
        <p14:creationId xmlns:p14="http://schemas.microsoft.com/office/powerpoint/2010/main" val="1896182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0A15EC-A206-4A6E-A1BC-1BA09DF53A17}" type="slidenum">
              <a:rPr lang="en-US" smtClean="0"/>
              <a:t>17</a:t>
            </a:fld>
            <a:endParaRPr lang="en-US"/>
          </a:p>
        </p:txBody>
      </p:sp>
    </p:spTree>
    <p:extLst>
      <p:ext uri="{BB962C8B-B14F-4D97-AF65-F5344CB8AC3E}">
        <p14:creationId xmlns:p14="http://schemas.microsoft.com/office/powerpoint/2010/main" val="367448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0A15EC-A206-4A6E-A1BC-1BA09DF53A17}" type="slidenum">
              <a:rPr lang="en-US" smtClean="0"/>
              <a:t>18</a:t>
            </a:fld>
            <a:endParaRPr lang="en-US"/>
          </a:p>
        </p:txBody>
      </p:sp>
    </p:spTree>
    <p:extLst>
      <p:ext uri="{BB962C8B-B14F-4D97-AF65-F5344CB8AC3E}">
        <p14:creationId xmlns:p14="http://schemas.microsoft.com/office/powerpoint/2010/main" val="1948764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0A15EC-A206-4A6E-A1BC-1BA09DF53A17}" type="slidenum">
              <a:rPr lang="en-US" smtClean="0"/>
              <a:t>24</a:t>
            </a:fld>
            <a:endParaRPr lang="en-US"/>
          </a:p>
        </p:txBody>
      </p:sp>
    </p:spTree>
    <p:extLst>
      <p:ext uri="{BB962C8B-B14F-4D97-AF65-F5344CB8AC3E}">
        <p14:creationId xmlns:p14="http://schemas.microsoft.com/office/powerpoint/2010/main" val="3588300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0A15EC-A206-4A6E-A1BC-1BA09DF53A17}" type="slidenum">
              <a:rPr lang="en-US" smtClean="0"/>
              <a:t>31</a:t>
            </a:fld>
            <a:endParaRPr lang="en-US"/>
          </a:p>
        </p:txBody>
      </p:sp>
    </p:spTree>
    <p:extLst>
      <p:ext uri="{BB962C8B-B14F-4D97-AF65-F5344CB8AC3E}">
        <p14:creationId xmlns:p14="http://schemas.microsoft.com/office/powerpoint/2010/main" val="176329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dirty="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dirty="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dirty="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dirty="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dirty="0"/>
              <a:t>7/28/2021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dirty="0"/>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7/28/2021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7/28/2021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7/28/2021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719A-B5D4-473A-A5F8-DC914B2D52C5}"/>
              </a:ext>
            </a:extLst>
          </p:cNvPr>
          <p:cNvSpPr>
            <a:spLocks noGrp="1"/>
          </p:cNvSpPr>
          <p:nvPr>
            <p:ph type="ctrTitle"/>
          </p:nvPr>
        </p:nvSpPr>
        <p:spPr>
          <a:xfrm>
            <a:off x="1600200" y="1036117"/>
            <a:ext cx="8991600" cy="1645920"/>
          </a:xfrm>
        </p:spPr>
        <p:txBody>
          <a:bodyPr/>
          <a:lstStyle/>
          <a:p>
            <a:r>
              <a:rPr lang="en-US"/>
              <a:t>Multi-sensor Passive ranger (MSPR)</a:t>
            </a:r>
          </a:p>
        </p:txBody>
      </p:sp>
      <p:sp>
        <p:nvSpPr>
          <p:cNvPr id="3" name="Subtitle 2">
            <a:extLst>
              <a:ext uri="{FF2B5EF4-FFF2-40B4-BE49-F238E27FC236}">
                <a16:creationId xmlns:a16="http://schemas.microsoft.com/office/drawing/2014/main" id="{ACC874B2-1A8E-426B-952C-F924CE227C27}"/>
              </a:ext>
            </a:extLst>
          </p:cNvPr>
          <p:cNvSpPr>
            <a:spLocks noGrp="1"/>
          </p:cNvSpPr>
          <p:nvPr>
            <p:ph type="subTitle" idx="1"/>
          </p:nvPr>
        </p:nvSpPr>
        <p:spPr>
          <a:xfrm>
            <a:off x="2695194" y="3631091"/>
            <a:ext cx="6801612" cy="1239894"/>
          </a:xfrm>
        </p:spPr>
        <p:txBody>
          <a:bodyPr>
            <a:normAutofit fontScale="55000" lnSpcReduction="20000"/>
          </a:bodyPr>
          <a:lstStyle/>
          <a:p>
            <a:r>
              <a:rPr lang="en-US" sz="2600" b="1">
                <a:solidFill>
                  <a:schemeClr val="bg1"/>
                </a:solidFill>
              </a:rPr>
              <a:t>     Pedro A. Alvarez Fernandez            Photonic Science and Engineering</a:t>
            </a:r>
          </a:p>
          <a:p>
            <a:r>
              <a:rPr lang="en-US" sz="2600" b="1">
                <a:solidFill>
                  <a:schemeClr val="bg1"/>
                </a:solidFill>
              </a:rPr>
              <a:t>  John Haynes                                                       Electrical Engineering</a:t>
            </a:r>
          </a:p>
          <a:p>
            <a:r>
              <a:rPr lang="en-US" sz="2600" b="1">
                <a:solidFill>
                  <a:schemeClr val="bg1"/>
                </a:solidFill>
              </a:rPr>
              <a:t>     Ilina Sunkara                                     Photonic Science and Engineering</a:t>
            </a:r>
          </a:p>
          <a:p>
            <a:r>
              <a:rPr lang="en-US" sz="2600" b="1">
                <a:solidFill>
                  <a:schemeClr val="bg1"/>
                </a:solidFill>
              </a:rPr>
              <a:t>   Taylor Whitton                                                  Computer Engineering</a:t>
            </a:r>
          </a:p>
          <a:p>
            <a:endParaRPr lang="en-US"/>
          </a:p>
        </p:txBody>
      </p:sp>
      <p:sp>
        <p:nvSpPr>
          <p:cNvPr id="5" name="TextBox 4">
            <a:extLst>
              <a:ext uri="{FF2B5EF4-FFF2-40B4-BE49-F238E27FC236}">
                <a16:creationId xmlns:a16="http://schemas.microsoft.com/office/drawing/2014/main" id="{B44DACD4-968B-4710-8147-26F5A1A81BF6}"/>
              </a:ext>
            </a:extLst>
          </p:cNvPr>
          <p:cNvSpPr txBox="1"/>
          <p:nvPr/>
        </p:nvSpPr>
        <p:spPr>
          <a:xfrm>
            <a:off x="5542326" y="3059668"/>
            <a:ext cx="1311480" cy="400110"/>
          </a:xfrm>
          <a:prstGeom prst="rect">
            <a:avLst/>
          </a:prstGeom>
          <a:noFill/>
        </p:spPr>
        <p:txBody>
          <a:bodyPr wrap="square" rtlCol="0">
            <a:spAutoFit/>
          </a:bodyPr>
          <a:lstStyle/>
          <a:p>
            <a:r>
              <a:rPr lang="en-US" sz="2000" b="1">
                <a:solidFill>
                  <a:schemeClr val="bg1"/>
                </a:solidFill>
              </a:rPr>
              <a:t>Group 3:</a:t>
            </a:r>
          </a:p>
        </p:txBody>
      </p:sp>
    </p:spTree>
    <p:extLst>
      <p:ext uri="{BB962C8B-B14F-4D97-AF65-F5344CB8AC3E}">
        <p14:creationId xmlns:p14="http://schemas.microsoft.com/office/powerpoint/2010/main" val="1782697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6F7E-4EAA-4A29-B006-F17A2F268C92}"/>
              </a:ext>
            </a:extLst>
          </p:cNvPr>
          <p:cNvSpPr>
            <a:spLocks noGrp="1"/>
          </p:cNvSpPr>
          <p:nvPr>
            <p:ph type="title"/>
          </p:nvPr>
        </p:nvSpPr>
        <p:spPr>
          <a:xfrm>
            <a:off x="2432304" y="63833"/>
            <a:ext cx="7327392" cy="975360"/>
          </a:xfrm>
        </p:spPr>
        <p:txBody>
          <a:bodyPr/>
          <a:lstStyle/>
          <a:p>
            <a:r>
              <a:rPr lang="en-US"/>
              <a:t>Software Flowchart</a:t>
            </a:r>
          </a:p>
        </p:txBody>
      </p:sp>
      <p:pic>
        <p:nvPicPr>
          <p:cNvPr id="5" name="Picture 4">
            <a:extLst>
              <a:ext uri="{FF2B5EF4-FFF2-40B4-BE49-F238E27FC236}">
                <a16:creationId xmlns:a16="http://schemas.microsoft.com/office/drawing/2014/main" id="{2D4EB8F8-7BDA-4F43-9F93-6BB7B236C301}"/>
              </a:ext>
            </a:extLst>
          </p:cNvPr>
          <p:cNvPicPr/>
          <p:nvPr/>
        </p:nvPicPr>
        <p:blipFill>
          <a:blip r:embed="rId2">
            <a:extLst>
              <a:ext uri="{28A0092B-C50C-407E-A947-70E740481C1C}">
                <a14:useLocalDpi xmlns:a14="http://schemas.microsoft.com/office/drawing/2010/main" val="0"/>
              </a:ext>
            </a:extLst>
          </a:blip>
          <a:stretch>
            <a:fillRect/>
          </a:stretch>
        </p:blipFill>
        <p:spPr>
          <a:xfrm>
            <a:off x="3608705" y="1209818"/>
            <a:ext cx="4974590" cy="5414645"/>
          </a:xfrm>
          <a:prstGeom prst="rect">
            <a:avLst/>
          </a:prstGeom>
        </p:spPr>
      </p:pic>
    </p:spTree>
    <p:extLst>
      <p:ext uri="{BB962C8B-B14F-4D97-AF65-F5344CB8AC3E}">
        <p14:creationId xmlns:p14="http://schemas.microsoft.com/office/powerpoint/2010/main" val="3548310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16B1-09CE-4205-8493-7EEC2CD0F66F}"/>
              </a:ext>
            </a:extLst>
          </p:cNvPr>
          <p:cNvSpPr>
            <a:spLocks noGrp="1"/>
          </p:cNvSpPr>
          <p:nvPr>
            <p:ph type="title"/>
          </p:nvPr>
        </p:nvSpPr>
        <p:spPr/>
        <p:txBody>
          <a:bodyPr/>
          <a:lstStyle/>
          <a:p>
            <a:r>
              <a:rPr lang="en-US"/>
              <a:t>Software Design</a:t>
            </a:r>
          </a:p>
        </p:txBody>
      </p:sp>
      <p:sp>
        <p:nvSpPr>
          <p:cNvPr id="3" name="Content Placeholder 2">
            <a:extLst>
              <a:ext uri="{FF2B5EF4-FFF2-40B4-BE49-F238E27FC236}">
                <a16:creationId xmlns:a16="http://schemas.microsoft.com/office/drawing/2014/main" id="{EF929BCC-2896-4172-ABC4-58FF54430E07}"/>
              </a:ext>
            </a:extLst>
          </p:cNvPr>
          <p:cNvSpPr>
            <a:spLocks noGrp="1"/>
          </p:cNvSpPr>
          <p:nvPr>
            <p:ph idx="1"/>
          </p:nvPr>
        </p:nvSpPr>
        <p:spPr/>
        <p:txBody>
          <a:bodyPr>
            <a:normAutofit/>
          </a:bodyPr>
          <a:lstStyle/>
          <a:p>
            <a:r>
              <a:rPr lang="en-US"/>
              <a:t>The basic flow of the software system is simple:</a:t>
            </a:r>
          </a:p>
          <a:p>
            <a:pPr lvl="1"/>
            <a:r>
              <a:rPr lang="en-US"/>
              <a:t>Initialize a connection to each camera</a:t>
            </a:r>
          </a:p>
          <a:p>
            <a:pPr lvl="1"/>
            <a:r>
              <a:rPr lang="en-US"/>
              <a:t>Iteratively retrieve a frame from each camera</a:t>
            </a:r>
          </a:p>
          <a:p>
            <a:pPr lvl="1"/>
            <a:r>
              <a:rPr lang="en-US"/>
              <a:t>Run each image through each system’s respective distance calculating algorithm to extract the range of the object</a:t>
            </a:r>
          </a:p>
          <a:p>
            <a:pPr lvl="2"/>
            <a:r>
              <a:rPr lang="en-US"/>
              <a:t>Nvidia </a:t>
            </a:r>
            <a:r>
              <a:rPr lang="en-US" err="1"/>
              <a:t>TensorRT</a:t>
            </a:r>
            <a:r>
              <a:rPr lang="en-US"/>
              <a:t> with the </a:t>
            </a:r>
            <a:r>
              <a:rPr lang="en-US" err="1"/>
              <a:t>MobileNet</a:t>
            </a:r>
            <a:r>
              <a:rPr lang="en-US"/>
              <a:t> Single Shot Detector v1 to detect object</a:t>
            </a:r>
          </a:p>
          <a:p>
            <a:pPr lvl="2"/>
            <a:r>
              <a:rPr lang="en-US"/>
              <a:t>Trained on the COCO dataset (common objects in context)</a:t>
            </a:r>
          </a:p>
          <a:p>
            <a:pPr lvl="1"/>
            <a:r>
              <a:rPr lang="en-US"/>
              <a:t> Output result to GUI, await next frame</a:t>
            </a:r>
          </a:p>
        </p:txBody>
      </p:sp>
    </p:spTree>
    <p:extLst>
      <p:ext uri="{BB962C8B-B14F-4D97-AF65-F5344CB8AC3E}">
        <p14:creationId xmlns:p14="http://schemas.microsoft.com/office/powerpoint/2010/main" val="425309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6F7E-4EAA-4A29-B006-F17A2F268C92}"/>
              </a:ext>
            </a:extLst>
          </p:cNvPr>
          <p:cNvSpPr>
            <a:spLocks noGrp="1"/>
          </p:cNvSpPr>
          <p:nvPr>
            <p:ph type="title"/>
          </p:nvPr>
        </p:nvSpPr>
        <p:spPr>
          <a:xfrm>
            <a:off x="2432304" y="63833"/>
            <a:ext cx="7327392" cy="975360"/>
          </a:xfrm>
        </p:spPr>
        <p:txBody>
          <a:bodyPr/>
          <a:lstStyle/>
          <a:p>
            <a:r>
              <a:rPr lang="en-US"/>
              <a:t>Layout Design: Visual Cameras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F61A3D2-0B4C-4764-97AE-CC85F4846A48}"/>
                  </a:ext>
                </a:extLst>
              </p:cNvPr>
              <p:cNvSpPr txBox="1"/>
              <p:nvPr/>
            </p:nvSpPr>
            <p:spPr>
              <a:xfrm>
                <a:off x="204952" y="1677261"/>
                <a:ext cx="5237598" cy="4776033"/>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lanes</a:t>
                </a:r>
                <a:r>
                  <a:rPr lang="en-US" sz="1600">
                    <a:effectLst/>
                    <a:latin typeface="Arial" panose="020B0604020202020204" pitchFamily="34" charset="0"/>
                    <a:ea typeface="Arial" panose="020B0604020202020204" pitchFamily="34" charset="0"/>
                    <a:cs typeface="Arial" panose="020B0604020202020204" pitchFamily="34" charset="0"/>
                  </a:rPr>
                  <a:t> </a:t>
                </a:r>
                <a:r>
                  <a:rPr lang="en-US" sz="1600" i="1" err="1">
                    <a:effectLst/>
                    <a:latin typeface="Arial" panose="020B0604020202020204" pitchFamily="34" charset="0"/>
                    <a:ea typeface="Arial" panose="020B0604020202020204" pitchFamily="34" charset="0"/>
                    <a:cs typeface="Arial" panose="020B0604020202020204" pitchFamily="34" charset="0"/>
                  </a:rPr>
                  <a:t>p</a:t>
                </a:r>
                <a:r>
                  <a:rPr lang="en-US" sz="1600" i="1" baseline="-25000" err="1">
                    <a:effectLst/>
                    <a:latin typeface="Arial" panose="020B0604020202020204" pitchFamily="34" charset="0"/>
                    <a:ea typeface="Arial" panose="020B0604020202020204" pitchFamily="34" charset="0"/>
                    <a:cs typeface="Arial" panose="020B0604020202020204" pitchFamily="34" charset="0"/>
                  </a:rPr>
                  <a:t>left</a:t>
                </a:r>
                <a:r>
                  <a:rPr lang="en-US" sz="1600">
                    <a:effectLst/>
                    <a:latin typeface="Arial" panose="020B0604020202020204" pitchFamily="34" charset="0"/>
                    <a:ea typeface="Arial" panose="020B0604020202020204" pitchFamily="34" charset="0"/>
                    <a:cs typeface="Arial" panose="020B0604020202020204" pitchFamily="34" charset="0"/>
                  </a:rPr>
                  <a:t> and </a:t>
                </a:r>
                <a:r>
                  <a:rPr lang="en-US" sz="1600" i="1" err="1">
                    <a:effectLst/>
                    <a:latin typeface="Arial" panose="020B0604020202020204" pitchFamily="34" charset="0"/>
                    <a:ea typeface="Arial" panose="020B0604020202020204" pitchFamily="34" charset="0"/>
                    <a:cs typeface="Arial" panose="020B0604020202020204" pitchFamily="34" charset="0"/>
                  </a:rPr>
                  <a:t>p</a:t>
                </a:r>
                <a:r>
                  <a:rPr lang="en-US" sz="1600" i="1" baseline="-25000" err="1">
                    <a:effectLst/>
                    <a:latin typeface="Arial" panose="020B0604020202020204" pitchFamily="34" charset="0"/>
                    <a:ea typeface="Arial" panose="020B0604020202020204" pitchFamily="34" charset="0"/>
                    <a:cs typeface="Arial" panose="020B0604020202020204" pitchFamily="34" charset="0"/>
                  </a:rPr>
                  <a:t>right</a:t>
                </a:r>
                <a:r>
                  <a:rPr lang="en-US" sz="1600">
                    <a:effectLst/>
                    <a:latin typeface="Arial" panose="020B0604020202020204" pitchFamily="34" charset="0"/>
                    <a:ea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en-US" sz="1600">
                    <a:effectLst/>
                    <a:latin typeface="Arial" panose="020B0604020202020204" pitchFamily="34" charset="0"/>
                    <a:ea typeface="Arial" panose="020B0604020202020204" pitchFamily="34" charset="0"/>
                    <a:cs typeface="Arial" panose="020B0604020202020204" pitchFamily="34" charset="0"/>
                  </a:rPr>
                  <a:t>Represent intersections between the image plane and lines from the camera centers to the object</a:t>
                </a:r>
              </a:p>
              <a:p>
                <a:pPr marL="285750" indent="-285750">
                  <a:buFont typeface="Arial" panose="020B0604020202020204" pitchFamily="34" charset="0"/>
                  <a:buChar char="•"/>
                </a:pPr>
                <a:r>
                  <a:rPr lang="en-US" sz="1600">
                    <a:effectLst/>
                    <a:latin typeface="Arial" panose="020B0604020202020204" pitchFamily="34" charset="0"/>
                    <a:ea typeface="Arial" panose="020B0604020202020204" pitchFamily="34" charset="0"/>
                    <a:cs typeface="Arial" panose="020B0604020202020204" pitchFamily="34" charset="0"/>
                  </a:rPr>
                  <a:t>Since the two triangles shown in the diagram are similar, the ratios of base to height in both should be equivalent. </a:t>
                </a:r>
              </a:p>
              <a:p>
                <a:pPr marL="742950" lvl="1" indent="-285750">
                  <a:buFont typeface="Arial" panose="020B0604020202020204" pitchFamily="34" charset="0"/>
                  <a:buChar char="•"/>
                </a:pPr>
                <a14:m>
                  <m:oMath xmlns:m="http://schemas.openxmlformats.org/officeDocument/2006/math">
                    <m:f>
                      <m:fPr>
                        <m:ctrlPr>
                          <a:rPr lang="en-US" sz="1600" i="1">
                            <a:effectLst/>
                            <a:latin typeface="Cambria Math" panose="02040503050406030204" pitchFamily="18" charset="0"/>
                          </a:rPr>
                        </m:ctrlPr>
                      </m:fPr>
                      <m:num>
                        <m:r>
                          <a:rPr lang="en-US" sz="1600" i="1">
                            <a:effectLst/>
                            <a:latin typeface="Cambria Math" panose="02040503050406030204" pitchFamily="18" charset="0"/>
                            <a:ea typeface="Arial" panose="020B0604020202020204" pitchFamily="34" charset="0"/>
                            <a:cs typeface="Arial" panose="020B0604020202020204" pitchFamily="34" charset="0"/>
                          </a:rPr>
                          <m:t>𝐵</m:t>
                        </m:r>
                      </m:num>
                      <m:den>
                        <m:r>
                          <a:rPr lang="en-US" sz="1600" i="1">
                            <a:effectLst/>
                            <a:latin typeface="Cambria Math" panose="02040503050406030204" pitchFamily="18" charset="0"/>
                            <a:ea typeface="Arial" panose="020B0604020202020204" pitchFamily="34" charset="0"/>
                            <a:cs typeface="Arial" panose="020B0604020202020204" pitchFamily="34" charset="0"/>
                          </a:rPr>
                          <m:t>𝑍</m:t>
                        </m:r>
                      </m:den>
                    </m:f>
                    <m:r>
                      <a:rPr lang="en-US" sz="1600" i="1">
                        <a:effectLst/>
                        <a:latin typeface="Cambria Math" panose="02040503050406030204" pitchFamily="18" charset="0"/>
                        <a:ea typeface="Arial" panose="020B0604020202020204" pitchFamily="34" charset="0"/>
                        <a:cs typeface="Arial" panose="020B0604020202020204" pitchFamily="34" charset="0"/>
                      </a:rPr>
                      <m:t> =</m:t>
                    </m:r>
                    <m:f>
                      <m:fPr>
                        <m:ctrlPr>
                          <a:rPr lang="en-US" sz="1600" i="1">
                            <a:effectLst/>
                            <a:latin typeface="Cambria Math" panose="02040503050406030204" pitchFamily="18" charset="0"/>
                          </a:rPr>
                        </m:ctrlPr>
                      </m:fPr>
                      <m:num>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𝑝</m:t>
                            </m:r>
                          </m:e>
                          <m:sub>
                            <m:r>
                              <a:rPr lang="en-US" sz="1600" i="1">
                                <a:effectLst/>
                                <a:latin typeface="Cambria Math" panose="02040503050406030204" pitchFamily="18" charset="0"/>
                                <a:ea typeface="Arial" panose="020B0604020202020204" pitchFamily="34" charset="0"/>
                                <a:cs typeface="Arial" panose="020B0604020202020204" pitchFamily="34" charset="0"/>
                              </a:rPr>
                              <m:t>𝑙𝑒𝑓𝑡</m:t>
                            </m:r>
                          </m:sub>
                        </m:sSub>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m:t>
                            </m:r>
                            <m:r>
                              <a:rPr lang="en-US" sz="1600" i="1">
                                <a:effectLst/>
                                <a:latin typeface="Cambria Math" panose="02040503050406030204" pitchFamily="18" charset="0"/>
                                <a:ea typeface="Arial" panose="020B0604020202020204" pitchFamily="34" charset="0"/>
                                <a:cs typeface="Arial" panose="020B0604020202020204" pitchFamily="34" charset="0"/>
                              </a:rPr>
                              <m:t>𝑝</m:t>
                            </m:r>
                          </m:e>
                          <m:sub>
                            <m:r>
                              <a:rPr lang="en-US" sz="1600" i="1">
                                <a:effectLst/>
                                <a:latin typeface="Cambria Math" panose="02040503050406030204" pitchFamily="18" charset="0"/>
                                <a:ea typeface="Arial" panose="020B0604020202020204" pitchFamily="34" charset="0"/>
                                <a:cs typeface="Arial" panose="020B0604020202020204" pitchFamily="34" charset="0"/>
                              </a:rPr>
                              <m:t>𝑟𝑖𝑔h𝑡</m:t>
                            </m:r>
                          </m:sub>
                        </m:sSub>
                      </m:num>
                      <m:den>
                        <m:r>
                          <a:rPr lang="en-US" sz="1600" i="1">
                            <a:effectLst/>
                            <a:latin typeface="Cambria Math" panose="02040503050406030204" pitchFamily="18" charset="0"/>
                            <a:ea typeface="Arial" panose="020B0604020202020204" pitchFamily="34" charset="0"/>
                            <a:cs typeface="Arial" panose="020B0604020202020204" pitchFamily="34" charset="0"/>
                          </a:rPr>
                          <m:t>𝑍</m:t>
                        </m:r>
                        <m:r>
                          <a:rPr lang="en-US" sz="1600" i="1">
                            <a:effectLst/>
                            <a:latin typeface="Cambria Math" panose="02040503050406030204" pitchFamily="18" charset="0"/>
                            <a:ea typeface="Arial" panose="020B0604020202020204" pitchFamily="34" charset="0"/>
                            <a:cs typeface="Arial" panose="020B0604020202020204" pitchFamily="34" charset="0"/>
                          </a:rPr>
                          <m:t>−</m:t>
                        </m:r>
                        <m:r>
                          <a:rPr lang="en-US" sz="1600" i="1">
                            <a:effectLst/>
                            <a:latin typeface="Cambria Math" panose="02040503050406030204" pitchFamily="18" charset="0"/>
                            <a:ea typeface="Arial" panose="020B0604020202020204" pitchFamily="34" charset="0"/>
                            <a:cs typeface="Arial" panose="020B0604020202020204" pitchFamily="34" charset="0"/>
                          </a:rPr>
                          <m:t>𝑓</m:t>
                        </m:r>
                      </m:den>
                    </m:f>
                  </m:oMath>
                </a14:m>
                <a:r>
                  <a:rPr lang="en-US" sz="1600">
                    <a:effectLst/>
                    <a:latin typeface="Arial" panose="020B0604020202020204" pitchFamily="34" charset="0"/>
                    <a:ea typeface="Arial" panose="020B0604020202020204" pitchFamily="34" charset="0"/>
                    <a:cs typeface="Arial" panose="020B0604020202020204" pitchFamily="34" charset="0"/>
                  </a:rPr>
                  <a:t> </a:t>
                </a:r>
                <a:endParaRPr lang="en-US" sz="1600">
                  <a:latin typeface="Arial" panose="020B0604020202020204" pitchFamily="34" charset="0"/>
                  <a:ea typeface="Arial" panose="020B0604020202020204" pitchFamily="34" charset="0"/>
                  <a:cs typeface="Arial" panose="020B0604020202020204" pitchFamily="34" charset="0"/>
                </a:endParaRPr>
              </a:p>
              <a:p>
                <a:pPr marL="742950" lvl="1" indent="-285750">
                  <a:buFont typeface="Arial" panose="020B0604020202020204" pitchFamily="34" charset="0"/>
                  <a:buChar char="•"/>
                </a:pPr>
                <a14:m>
                  <m:oMath xmlns:m="http://schemas.openxmlformats.org/officeDocument/2006/math">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𝑝</m:t>
                        </m:r>
                      </m:e>
                      <m:sub>
                        <m:r>
                          <a:rPr lang="en-US" sz="1600" i="1">
                            <a:effectLst/>
                            <a:latin typeface="Cambria Math" panose="02040503050406030204" pitchFamily="18" charset="0"/>
                            <a:ea typeface="Arial" panose="020B0604020202020204" pitchFamily="34" charset="0"/>
                            <a:cs typeface="Arial" panose="020B0604020202020204" pitchFamily="34" charset="0"/>
                          </a:rPr>
                          <m:t>𝑙𝑒𝑓𝑡</m:t>
                        </m:r>
                      </m:sub>
                    </m:sSub>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m:t>
                        </m:r>
                        <m:r>
                          <a:rPr lang="en-US" sz="1600" i="1">
                            <a:effectLst/>
                            <a:latin typeface="Cambria Math" panose="02040503050406030204" pitchFamily="18" charset="0"/>
                            <a:ea typeface="Arial" panose="020B0604020202020204" pitchFamily="34" charset="0"/>
                            <a:cs typeface="Arial" panose="020B0604020202020204" pitchFamily="34" charset="0"/>
                          </a:rPr>
                          <m:t>𝑝</m:t>
                        </m:r>
                      </m:e>
                      <m:sub>
                        <m:r>
                          <a:rPr lang="en-US" sz="1600" i="1">
                            <a:effectLst/>
                            <a:latin typeface="Cambria Math" panose="02040503050406030204" pitchFamily="18" charset="0"/>
                            <a:ea typeface="Arial" panose="020B0604020202020204" pitchFamily="34" charset="0"/>
                            <a:cs typeface="Arial" panose="020B0604020202020204" pitchFamily="34" charset="0"/>
                          </a:rPr>
                          <m:t>𝑟𝑖𝑔h𝑡</m:t>
                        </m:r>
                      </m:sub>
                    </m:sSub>
                    <m:r>
                      <a:rPr lang="en-US" sz="1600" i="1">
                        <a:effectLst/>
                        <a:latin typeface="Cambria Math" panose="02040503050406030204" pitchFamily="18" charset="0"/>
                        <a:ea typeface="Arial" panose="020B0604020202020204" pitchFamily="34" charset="0"/>
                        <a:cs typeface="Arial" panose="020B0604020202020204" pitchFamily="34" charset="0"/>
                      </a:rPr>
                      <m:t>=</m:t>
                    </m:r>
                    <m:r>
                      <a:rPr lang="en-US" sz="1600" i="1">
                        <a:effectLst/>
                        <a:latin typeface="Cambria Math" panose="02040503050406030204" pitchFamily="18" charset="0"/>
                        <a:ea typeface="Arial" panose="020B0604020202020204" pitchFamily="34" charset="0"/>
                        <a:cs typeface="Arial" panose="020B0604020202020204" pitchFamily="34" charset="0"/>
                      </a:rPr>
                      <m:t>𝐵</m:t>
                    </m:r>
                    <m:r>
                      <a:rPr lang="en-US" sz="1600" i="1">
                        <a:effectLst/>
                        <a:latin typeface="Cambria Math" panose="02040503050406030204" pitchFamily="18" charset="0"/>
                        <a:ea typeface="Arial" panose="020B0604020202020204" pitchFamily="34" charset="0"/>
                        <a:cs typeface="Arial" panose="020B0604020202020204" pitchFamily="34" charset="0"/>
                      </a:rPr>
                      <m:t>−</m:t>
                    </m:r>
                    <m:d>
                      <m:dPr>
                        <m:ctrlPr>
                          <a:rPr lang="en-US" sz="1600" i="1">
                            <a:effectLst/>
                            <a:latin typeface="Cambria Math" panose="02040503050406030204" pitchFamily="18" charset="0"/>
                          </a:rPr>
                        </m:ctrlPr>
                      </m:dPr>
                      <m:e>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𝑥</m:t>
                            </m:r>
                          </m:e>
                          <m:sub>
                            <m:r>
                              <a:rPr lang="en-US" sz="1600" i="1">
                                <a:effectLst/>
                                <a:latin typeface="Cambria Math" panose="02040503050406030204" pitchFamily="18" charset="0"/>
                                <a:ea typeface="Arial" panose="020B0604020202020204" pitchFamily="34" charset="0"/>
                                <a:cs typeface="Arial" panose="020B0604020202020204" pitchFamily="34" charset="0"/>
                              </a:rPr>
                              <m:t>𝑙𝑒𝑓𝑡</m:t>
                            </m:r>
                          </m:sub>
                        </m:sSub>
                        <m:r>
                          <a:rPr lang="en-US" sz="1600" i="1">
                            <a:effectLst/>
                            <a:latin typeface="Cambria Math" panose="02040503050406030204" pitchFamily="18" charset="0"/>
                            <a:ea typeface="Arial" panose="020B0604020202020204" pitchFamily="34" charset="0"/>
                            <a:cs typeface="Arial" panose="020B0604020202020204" pitchFamily="34"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𝑥</m:t>
                            </m:r>
                          </m:e>
                          <m:sub>
                            <m:r>
                              <a:rPr lang="en-US" sz="1600" i="1">
                                <a:effectLst/>
                                <a:latin typeface="Cambria Math" panose="02040503050406030204" pitchFamily="18" charset="0"/>
                                <a:ea typeface="Arial" panose="020B0604020202020204" pitchFamily="34" charset="0"/>
                                <a:cs typeface="Arial" panose="020B0604020202020204" pitchFamily="34" charset="0"/>
                              </a:rPr>
                              <m:t>𝑟𝑖𝑔h𝑡</m:t>
                            </m:r>
                          </m:sub>
                        </m:sSub>
                      </m:e>
                    </m:d>
                  </m:oMath>
                </a14:m>
                <a:r>
                  <a:rPr lang="en-US" sz="1600">
                    <a:effectLst/>
                    <a:latin typeface="Arial" panose="020B0604020202020204" pitchFamily="34" charset="0"/>
                    <a:ea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a:latin typeface="Arial" panose="020B0604020202020204" pitchFamily="34" charset="0"/>
                    <a:ea typeface="Arial" panose="020B0604020202020204" pitchFamily="34" charset="0"/>
                    <a:cs typeface="Arial" panose="020B0604020202020204" pitchFamily="34" charset="0"/>
                  </a:rPr>
                  <a:t>By taking the center from the distance between the cameras as the origin, the </a:t>
                </a:r>
                <a14:m>
                  <m:oMath xmlns:m="http://schemas.openxmlformats.org/officeDocument/2006/math">
                    <m:sSub>
                      <m:sSubPr>
                        <m:ctrlPr>
                          <a:rPr lang="en-US" sz="1600" i="1" smtClean="0">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𝑥</m:t>
                        </m:r>
                      </m:e>
                      <m:sub>
                        <m:r>
                          <a:rPr lang="en-US" sz="1600" i="1">
                            <a:effectLst/>
                            <a:latin typeface="Cambria Math" panose="02040503050406030204" pitchFamily="18" charset="0"/>
                            <a:ea typeface="Arial" panose="020B0604020202020204" pitchFamily="34" charset="0"/>
                            <a:cs typeface="Arial" panose="020B0604020202020204" pitchFamily="34" charset="0"/>
                          </a:rPr>
                          <m:t>𝑙𝑒𝑓𝑡</m:t>
                        </m:r>
                      </m:sub>
                    </m:sSub>
                  </m:oMath>
                </a14:m>
                <a:r>
                  <a:rPr lang="en-US" sz="1600">
                    <a:effectLst/>
                    <a:latin typeface="Arial" panose="020B0604020202020204" pitchFamily="34" charset="0"/>
                    <a:ea typeface="Arial" panose="020B0604020202020204" pitchFamily="34" charset="0"/>
                    <a:cs typeface="Arial" panose="020B0604020202020204" pitchFamily="34" charset="0"/>
                  </a:rPr>
                  <a:t> can be represented as positive and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ea typeface="Arial" panose="020B0604020202020204" pitchFamily="34" charset="0"/>
                            <a:cs typeface="Arial" panose="020B0604020202020204" pitchFamily="34" charset="0"/>
                          </a:rPr>
                          <m:t>𝑥</m:t>
                        </m:r>
                      </m:e>
                      <m:sub>
                        <m:r>
                          <a:rPr lang="en-US" sz="1600" i="1">
                            <a:latin typeface="Cambria Math" panose="02040503050406030204" pitchFamily="18" charset="0"/>
                            <a:ea typeface="Arial" panose="020B0604020202020204" pitchFamily="34" charset="0"/>
                            <a:cs typeface="Arial" panose="020B0604020202020204" pitchFamily="34" charset="0"/>
                          </a:rPr>
                          <m:t>𝑟𝑖𝑔h𝑡</m:t>
                        </m:r>
                      </m:sub>
                    </m:sSub>
                  </m:oMath>
                </a14:m>
                <a:r>
                  <a:rPr lang="en-US" sz="1600">
                    <a:effectLst/>
                    <a:latin typeface="Arial" panose="020B0604020202020204" pitchFamily="34" charset="0"/>
                    <a:ea typeface="Arial" panose="020B0604020202020204" pitchFamily="34" charset="0"/>
                    <a:cs typeface="Arial" panose="020B0604020202020204" pitchFamily="34" charset="0"/>
                  </a:rPr>
                  <a:t> as negative</a:t>
                </a:r>
              </a:p>
              <a:p>
                <a:pPr marL="742950" lvl="1" indent="-285750">
                  <a:buFont typeface="Arial" panose="020B0604020202020204" pitchFamily="34" charset="0"/>
                  <a:buChar char="•"/>
                </a:pPr>
                <a14:m>
                  <m:oMath xmlns:m="http://schemas.openxmlformats.org/officeDocument/2006/math">
                    <m:r>
                      <a:rPr lang="en-US" sz="1600" i="1" smtClean="0">
                        <a:effectLst/>
                        <a:latin typeface="Cambria Math" panose="02040503050406030204" pitchFamily="18" charset="0"/>
                        <a:ea typeface="Arial" panose="020B0604020202020204" pitchFamily="34" charset="0"/>
                        <a:cs typeface="Arial" panose="020B0604020202020204" pitchFamily="34" charset="0"/>
                      </a:rPr>
                      <m:t>𝑍</m:t>
                    </m:r>
                    <m:r>
                      <a:rPr lang="en-US" sz="1600" i="1" smtClean="0">
                        <a:effectLst/>
                        <a:latin typeface="Cambria Math" panose="02040503050406030204" pitchFamily="18" charset="0"/>
                        <a:ea typeface="Arial" panose="020B0604020202020204" pitchFamily="34" charset="0"/>
                        <a:cs typeface="Arial" panose="020B0604020202020204" pitchFamily="34" charset="0"/>
                      </a:rPr>
                      <m:t>=</m:t>
                    </m:r>
                    <m:r>
                      <a:rPr lang="en-US" sz="1600" i="1" smtClean="0">
                        <a:effectLst/>
                        <a:latin typeface="Cambria Math" panose="02040503050406030204" pitchFamily="18" charset="0"/>
                        <a:ea typeface="Arial" panose="020B0604020202020204" pitchFamily="34" charset="0"/>
                        <a:cs typeface="Arial" panose="020B0604020202020204" pitchFamily="34" charset="0"/>
                      </a:rPr>
                      <m:t>𝑓</m:t>
                    </m:r>
                    <m:d>
                      <m:dPr>
                        <m:ctrlPr>
                          <a:rPr lang="en-US" sz="1600" i="1">
                            <a:effectLst/>
                            <a:latin typeface="Cambria Math" panose="02040503050406030204" pitchFamily="18" charset="0"/>
                          </a:rPr>
                        </m:ctrlPr>
                      </m:dPr>
                      <m:e>
                        <m:f>
                          <m:fPr>
                            <m:ctrlPr>
                              <a:rPr lang="en-US" sz="1600" i="1">
                                <a:effectLst/>
                                <a:latin typeface="Cambria Math" panose="02040503050406030204" pitchFamily="18" charset="0"/>
                              </a:rPr>
                            </m:ctrlPr>
                          </m:fPr>
                          <m:num>
                            <m:r>
                              <a:rPr lang="en-US" sz="1600" i="1">
                                <a:effectLst/>
                                <a:latin typeface="Cambria Math" panose="02040503050406030204" pitchFamily="18" charset="0"/>
                                <a:ea typeface="Arial" panose="020B0604020202020204" pitchFamily="34" charset="0"/>
                                <a:cs typeface="Arial" panose="020B0604020202020204" pitchFamily="34" charset="0"/>
                              </a:rPr>
                              <m:t>𝐵</m:t>
                            </m:r>
                          </m:num>
                          <m:den>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𝑥</m:t>
                                </m:r>
                              </m:e>
                              <m:sub>
                                <m:r>
                                  <a:rPr lang="en-US" sz="1600" i="1">
                                    <a:effectLst/>
                                    <a:latin typeface="Cambria Math" panose="02040503050406030204" pitchFamily="18" charset="0"/>
                                    <a:ea typeface="Arial" panose="020B0604020202020204" pitchFamily="34" charset="0"/>
                                    <a:cs typeface="Arial" panose="020B0604020202020204" pitchFamily="34" charset="0"/>
                                  </a:rPr>
                                  <m:t>𝑙𝑒𝑓𝑡</m:t>
                                </m:r>
                              </m:sub>
                            </m:sSub>
                            <m:r>
                              <a:rPr lang="en-US" sz="1600" i="1">
                                <a:effectLst/>
                                <a:latin typeface="Cambria Math" panose="02040503050406030204" pitchFamily="18" charset="0"/>
                                <a:ea typeface="Arial" panose="020B0604020202020204" pitchFamily="34" charset="0"/>
                                <a:cs typeface="Arial" panose="020B0604020202020204" pitchFamily="34"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𝑥</m:t>
                                </m:r>
                              </m:e>
                              <m:sub>
                                <m:r>
                                  <a:rPr lang="en-US" sz="1600" i="1">
                                    <a:effectLst/>
                                    <a:latin typeface="Cambria Math" panose="02040503050406030204" pitchFamily="18" charset="0"/>
                                    <a:ea typeface="Arial" panose="020B0604020202020204" pitchFamily="34" charset="0"/>
                                    <a:cs typeface="Arial" panose="020B0604020202020204" pitchFamily="34" charset="0"/>
                                  </a:rPr>
                                  <m:t>𝑟𝑖𝑔h𝑡</m:t>
                                </m:r>
                              </m:sub>
                            </m:sSub>
                          </m:den>
                        </m:f>
                      </m:e>
                    </m:d>
                  </m:oMath>
                </a14:m>
                <a:r>
                  <a:rPr lang="en-US" sz="1600" i="1">
                    <a:effectLst/>
                    <a:latin typeface="Arial" panose="020B0604020202020204" pitchFamily="34" charset="0"/>
                    <a:ea typeface="Arial" panose="020B0604020202020204" pitchFamily="34" charset="0"/>
                  </a:rPr>
                  <a:t> </a:t>
                </a:r>
              </a:p>
              <a:p>
                <a:pPr marL="285750" indent="-285750">
                  <a:buFont typeface="Arial" panose="020B0604020202020204" pitchFamily="34" charset="0"/>
                  <a:buChar char="•"/>
                </a:pPr>
                <a:r>
                  <a:rPr lang="en-US" sz="1600">
                    <a:effectLst/>
                    <a:latin typeface="Arial" panose="020B0604020202020204" pitchFamily="34" charset="0"/>
                    <a:ea typeface="Arial" panose="020B0604020202020204" pitchFamily="34" charset="0"/>
                  </a:rPr>
                  <a:t>Depth and disparity have an inverse relationship, where the distance Z increases as the disparity </a:t>
                </a:r>
                <a14:m>
                  <m:oMath xmlns:m="http://schemas.openxmlformats.org/officeDocument/2006/math">
                    <m:r>
                      <a:rPr lang="en-US" sz="1600" i="1">
                        <a:effectLst/>
                        <a:latin typeface="Cambria Math" panose="02040503050406030204" pitchFamily="18" charset="0"/>
                        <a:ea typeface="Arial" panose="020B0604020202020204" pitchFamily="34" charset="0"/>
                        <a:cs typeface="Arial" panose="020B0604020202020204" pitchFamily="34"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𝑥</m:t>
                        </m:r>
                      </m:e>
                      <m:sub>
                        <m:r>
                          <a:rPr lang="en-US" sz="1600" i="1">
                            <a:effectLst/>
                            <a:latin typeface="Cambria Math" panose="02040503050406030204" pitchFamily="18" charset="0"/>
                            <a:ea typeface="Arial" panose="020B0604020202020204" pitchFamily="34" charset="0"/>
                            <a:cs typeface="Arial" panose="020B0604020202020204" pitchFamily="34" charset="0"/>
                          </a:rPr>
                          <m:t>𝑙𝑒𝑓𝑡</m:t>
                        </m:r>
                      </m:sub>
                    </m:sSub>
                    <m:r>
                      <a:rPr lang="en-US" sz="1600" i="1">
                        <a:effectLst/>
                        <a:latin typeface="Cambria Math" panose="02040503050406030204" pitchFamily="18" charset="0"/>
                        <a:ea typeface="Arial" panose="020B0604020202020204" pitchFamily="34" charset="0"/>
                        <a:cs typeface="Arial" panose="020B0604020202020204" pitchFamily="34" charset="0"/>
                      </a:rPr>
                      <m:t>−</m:t>
                    </m:r>
                    <m:sSub>
                      <m:sSubPr>
                        <m:ctrlPr>
                          <a:rPr lang="en-US" sz="1600" i="1">
                            <a:effectLst/>
                            <a:latin typeface="Cambria Math" panose="02040503050406030204" pitchFamily="18" charset="0"/>
                          </a:rPr>
                        </m:ctrlPr>
                      </m:sSubPr>
                      <m:e>
                        <m:r>
                          <a:rPr lang="en-US" sz="1600" i="1">
                            <a:effectLst/>
                            <a:latin typeface="Cambria Math" panose="02040503050406030204" pitchFamily="18" charset="0"/>
                            <a:ea typeface="Arial" panose="020B0604020202020204" pitchFamily="34" charset="0"/>
                            <a:cs typeface="Arial" panose="020B0604020202020204" pitchFamily="34" charset="0"/>
                          </a:rPr>
                          <m:t>𝑥</m:t>
                        </m:r>
                      </m:e>
                      <m:sub>
                        <m:r>
                          <a:rPr lang="en-US" sz="1600" i="1">
                            <a:effectLst/>
                            <a:latin typeface="Cambria Math" panose="02040503050406030204" pitchFamily="18" charset="0"/>
                            <a:ea typeface="Arial" panose="020B0604020202020204" pitchFamily="34" charset="0"/>
                            <a:cs typeface="Arial" panose="020B0604020202020204" pitchFamily="34" charset="0"/>
                          </a:rPr>
                          <m:t>𝑟𝑖𝑔h𝑡</m:t>
                        </m:r>
                      </m:sub>
                    </m:sSub>
                    <m:r>
                      <a:rPr lang="en-US" sz="1600" i="1">
                        <a:effectLst/>
                        <a:latin typeface="Cambria Math" panose="02040503050406030204" pitchFamily="18" charset="0"/>
                        <a:ea typeface="Arial" panose="020B0604020202020204" pitchFamily="34" charset="0"/>
                        <a:cs typeface="Arial" panose="020B0604020202020204" pitchFamily="34" charset="0"/>
                      </a:rPr>
                      <m:t>)</m:t>
                    </m:r>
                  </m:oMath>
                </a14:m>
                <a:r>
                  <a:rPr lang="en-US" sz="1600">
                    <a:effectLst/>
                    <a:latin typeface="Arial" panose="020B0604020202020204" pitchFamily="34" charset="0"/>
                    <a:ea typeface="Arial" panose="020B0604020202020204" pitchFamily="34" charset="0"/>
                  </a:rPr>
                  <a:t> decreases</a:t>
                </a:r>
                <a:endParaRPr lang="en-US" sz="1600">
                  <a:effectLst/>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p>
            </p:txBody>
          </p:sp>
        </mc:Choice>
        <mc:Fallback xmlns="">
          <p:sp>
            <p:nvSpPr>
              <p:cNvPr id="3" name="TextBox 2">
                <a:extLst>
                  <a:ext uri="{FF2B5EF4-FFF2-40B4-BE49-F238E27FC236}">
                    <a16:creationId xmlns:a16="http://schemas.microsoft.com/office/drawing/2014/main" id="{EF61A3D2-0B4C-4764-97AE-CC85F4846A48}"/>
                  </a:ext>
                </a:extLst>
              </p:cNvPr>
              <p:cNvSpPr txBox="1">
                <a:spLocks noRot="1" noChangeAspect="1" noMove="1" noResize="1" noEditPoints="1" noAdjustHandles="1" noChangeArrowheads="1" noChangeShapeType="1" noTextEdit="1"/>
              </p:cNvSpPr>
              <p:nvPr/>
            </p:nvSpPr>
            <p:spPr>
              <a:xfrm>
                <a:off x="204952" y="1677261"/>
                <a:ext cx="5237598" cy="4776033"/>
              </a:xfrm>
              <a:prstGeom prst="rect">
                <a:avLst/>
              </a:prstGeom>
              <a:blipFill>
                <a:blip r:embed="rId2"/>
                <a:stretch>
                  <a:fillRect l="-466" t="-383" r="-233"/>
                </a:stretch>
              </a:blipFill>
            </p:spPr>
            <p:txBody>
              <a:bodyPr/>
              <a:lstStyle/>
              <a:p>
                <a:r>
                  <a:rPr lang="en-US">
                    <a:noFill/>
                  </a:rPr>
                  <a:t> </a:t>
                </a:r>
              </a:p>
            </p:txBody>
          </p:sp>
        </mc:Fallback>
      </mc:AlternateContent>
      <p:pic>
        <p:nvPicPr>
          <p:cNvPr id="46" name="Picture 45" descr="Diagram&#10;&#10;Description automatically generated">
            <a:extLst>
              <a:ext uri="{FF2B5EF4-FFF2-40B4-BE49-F238E27FC236}">
                <a16:creationId xmlns:a16="http://schemas.microsoft.com/office/drawing/2014/main" id="{B90B80D4-13C7-44B2-943B-D963544DD86C}"/>
              </a:ext>
            </a:extLst>
          </p:cNvPr>
          <p:cNvPicPr>
            <a:picLocks noChangeAspect="1"/>
          </p:cNvPicPr>
          <p:nvPr/>
        </p:nvPicPr>
        <p:blipFill>
          <a:blip r:embed="rId3"/>
          <a:stretch>
            <a:fillRect/>
          </a:stretch>
        </p:blipFill>
        <p:spPr>
          <a:xfrm>
            <a:off x="5442550" y="2000612"/>
            <a:ext cx="6615443" cy="3551005"/>
          </a:xfrm>
          <a:prstGeom prst="rect">
            <a:avLst/>
          </a:prstGeom>
        </p:spPr>
      </p:pic>
    </p:spTree>
    <p:extLst>
      <p:ext uri="{BB962C8B-B14F-4D97-AF65-F5344CB8AC3E}">
        <p14:creationId xmlns:p14="http://schemas.microsoft.com/office/powerpoint/2010/main" val="220325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5E99-961A-4261-8127-E42C549CA645}"/>
              </a:ext>
            </a:extLst>
          </p:cNvPr>
          <p:cNvSpPr>
            <a:spLocks noGrp="1"/>
          </p:cNvSpPr>
          <p:nvPr>
            <p:ph type="title"/>
          </p:nvPr>
        </p:nvSpPr>
        <p:spPr>
          <a:xfrm>
            <a:off x="2231136" y="236904"/>
            <a:ext cx="7729728" cy="881069"/>
          </a:xfrm>
        </p:spPr>
        <p:txBody>
          <a:bodyPr>
            <a:normAutofit/>
          </a:bodyPr>
          <a:lstStyle/>
          <a:p>
            <a:r>
              <a:rPr lang="en-US" err="1"/>
              <a:t>Ir</a:t>
            </a:r>
            <a:r>
              <a:rPr lang="en-US"/>
              <a:t> Ranging Theory (Point source)</a:t>
            </a:r>
          </a:p>
        </p:txBody>
      </p:sp>
      <p:pic>
        <p:nvPicPr>
          <p:cNvPr id="6" name="Picture 5">
            <a:extLst>
              <a:ext uri="{FF2B5EF4-FFF2-40B4-BE49-F238E27FC236}">
                <a16:creationId xmlns:a16="http://schemas.microsoft.com/office/drawing/2014/main" id="{1607B9B4-5CEA-4B2C-A462-A774D6C83F2F}"/>
              </a:ext>
            </a:extLst>
          </p:cNvPr>
          <p:cNvPicPr/>
          <p:nvPr/>
        </p:nvPicPr>
        <p:blipFill rotWithShape="1">
          <a:blip r:embed="rId3" cstate="print">
            <a:extLst>
              <a:ext uri="{28A0092B-C50C-407E-A947-70E740481C1C}">
                <a14:useLocalDpi xmlns:a14="http://schemas.microsoft.com/office/drawing/2010/main" val="0"/>
              </a:ext>
            </a:extLst>
          </a:blip>
          <a:srcRect l="886" r="6681"/>
          <a:stretch/>
        </p:blipFill>
        <p:spPr bwMode="auto">
          <a:xfrm>
            <a:off x="2896826" y="4233405"/>
            <a:ext cx="6744441" cy="2301212"/>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9F526F4-E31B-40E8-A75D-3D631EAAE0D8}"/>
                  </a:ext>
                </a:extLst>
              </p:cNvPr>
              <p:cNvSpPr txBox="1"/>
              <p:nvPr/>
            </p:nvSpPr>
            <p:spPr>
              <a:xfrm>
                <a:off x="2132859" y="1442595"/>
                <a:ext cx="7978807" cy="2413609"/>
              </a:xfrm>
              <a:prstGeom prst="rect">
                <a:avLst/>
              </a:prstGeom>
              <a:noFill/>
            </p:spPr>
            <p:txBody>
              <a:bodyPr wrap="square">
                <a:spAutoFit/>
              </a:bodyPr>
              <a:lstStyle/>
              <a:p>
                <a:pPr marL="285750" indent="-285750">
                  <a:buFont typeface="Arial" panose="020B0604020202020204" pitchFamily="34" charset="0"/>
                  <a:buChar char="•"/>
                </a:pPr>
                <a:r>
                  <a:rPr lang="en-US" sz="1400" dirty="0">
                    <a:effectLst/>
                    <a:latin typeface="Arial" panose="020B0604020202020204" pitchFamily="34" charset="0"/>
                    <a:ea typeface="Arial" panose="020B0604020202020204" pitchFamily="34" charset="0"/>
                  </a:rPr>
                  <a:t>To be considered a point source, R needs to be larger than 5X the source diameter, or </a:t>
                </a:r>
                <a14:m>
                  <m:oMath xmlns:m="http://schemas.openxmlformats.org/officeDocument/2006/math">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𝑠𝑜𝑢𝑟𝑐𝑒</m:t>
                        </m:r>
                      </m:sub>
                    </m:sSub>
                    <m:r>
                      <a:rPr lang="en-US" sz="1400" i="1">
                        <a:effectLst/>
                        <a:latin typeface="Cambria Math" panose="02040503050406030204" pitchFamily="18" charset="0"/>
                        <a:ea typeface="Arial" panose="020B0604020202020204" pitchFamily="34" charset="0"/>
                        <a:cs typeface="Arial" panose="020B0604020202020204" pitchFamily="34" charset="0"/>
                      </a:rPr>
                      <m:t>=</m:t>
                    </m:r>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𝑠𝑜𝑢𝑟𝑐𝑒</m:t>
                            </m:r>
                          </m:sub>
                        </m:sSub>
                      </m:num>
                      <m:den>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𝑅</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den>
                    </m:f>
                    <m:r>
                      <a:rPr lang="en-US" sz="1400" i="1">
                        <a:effectLst/>
                        <a:latin typeface="Cambria Math" panose="02040503050406030204" pitchFamily="18" charset="0"/>
                        <a:ea typeface="Arial" panose="020B0604020202020204" pitchFamily="34" charset="0"/>
                        <a:cs typeface="Arial" panose="020B0604020202020204" pitchFamily="34" charset="0"/>
                      </a:rPr>
                      <m:t>&lt;</m:t>
                    </m:r>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𝑑𝑒𝑡𝑒𝑐𝑡𝑜𝑟</m:t>
                            </m:r>
                          </m:sub>
                        </m:sSub>
                      </m:num>
                      <m:den>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𝑓</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den>
                    </m:f>
                  </m:oMath>
                </a14:m>
                <a:r>
                  <a:rPr lang="en-US" sz="1400" dirty="0">
                    <a:effectLst/>
                    <a:latin typeface="Arial" panose="020B0604020202020204" pitchFamily="34" charset="0"/>
                    <a:ea typeface="Arial" panose="020B0604020202020204" pitchFamily="34" charset="0"/>
                  </a:rPr>
                  <a:t> (1). </a:t>
                </a:r>
              </a:p>
              <a:p>
                <a:pPr marL="285750" indent="-285750">
                  <a:buFont typeface="Arial" panose="020B0604020202020204" pitchFamily="34" charset="0"/>
                  <a:buChar char="•"/>
                </a:pPr>
                <a:r>
                  <a:rPr lang="en-US" sz="1400" dirty="0">
                    <a:effectLst/>
                    <a:latin typeface="Arial" panose="020B0604020202020204" pitchFamily="34" charset="0"/>
                    <a:ea typeface="Arial" panose="020B0604020202020204" pitchFamily="34" charset="0"/>
                  </a:rPr>
                  <a:t>A point source is subject the inverse square law which says that irradiance (H) decreases as (1/R^2), with R being the distance away from the point source</a:t>
                </a:r>
              </a:p>
              <a:p>
                <a:pPr marL="285750" indent="-285750">
                  <a:buFont typeface="Arial" panose="020B0604020202020204" pitchFamily="34" charset="0"/>
                  <a:buChar char="•"/>
                </a:pPr>
                <a:r>
                  <a:rPr lang="en-US" sz="1400" dirty="0">
                    <a:effectLst/>
                    <a:latin typeface="Arial" panose="020B0604020202020204" pitchFamily="34" charset="0"/>
                    <a:ea typeface="Arial" panose="020B0604020202020204" pitchFamily="34" charset="0"/>
                  </a:rPr>
                  <a:t>The point source radiant intensity is given by </a:t>
                </a:r>
                <a14:m>
                  <m:oMath xmlns:m="http://schemas.openxmlformats.org/officeDocument/2006/math">
                    <m:r>
                      <a:rPr lang="en-US" sz="1400" i="1">
                        <a:effectLst/>
                        <a:latin typeface="Cambria Math" panose="02040503050406030204" pitchFamily="18" charset="0"/>
                        <a:ea typeface="Arial" panose="020B0604020202020204" pitchFamily="34" charset="0"/>
                        <a:cs typeface="Arial" panose="020B0604020202020204" pitchFamily="34" charset="0"/>
                      </a:rPr>
                      <m:t>𝐼</m:t>
                    </m:r>
                    <m:d>
                      <m:dPr>
                        <m:ctrlPr>
                          <a:rPr lang="en-US" sz="1400" i="1">
                            <a:effectLst/>
                            <a:latin typeface="Cambria Math" panose="02040503050406030204" pitchFamily="18" charset="0"/>
                          </a:rPr>
                        </m:ctrlPr>
                      </m:dPr>
                      <m:e>
                        <m:f>
                          <m:fPr>
                            <m:ctrlPr>
                              <a:rPr lang="en-US" sz="1400" i="1">
                                <a:effectLst/>
                                <a:latin typeface="Cambria Math" panose="02040503050406030204" pitchFamily="18" charset="0"/>
                              </a:rPr>
                            </m:ctrlPr>
                          </m:fPr>
                          <m:num>
                            <m:r>
                              <a:rPr lang="en-US" sz="1400" i="1">
                                <a:effectLst/>
                                <a:latin typeface="Cambria Math" panose="02040503050406030204" pitchFamily="18" charset="0"/>
                                <a:ea typeface="Arial" panose="020B0604020202020204" pitchFamily="34" charset="0"/>
                                <a:cs typeface="Arial" panose="020B0604020202020204" pitchFamily="34" charset="0"/>
                              </a:rPr>
                              <m:t>𝑤</m:t>
                            </m:r>
                          </m:num>
                          <m:den>
                            <m:r>
                              <a:rPr lang="en-US" sz="1400" i="1">
                                <a:effectLst/>
                                <a:latin typeface="Cambria Math" panose="02040503050406030204" pitchFamily="18" charset="0"/>
                                <a:ea typeface="Arial" panose="020B0604020202020204" pitchFamily="34" charset="0"/>
                                <a:cs typeface="Arial" panose="020B0604020202020204" pitchFamily="34" charset="0"/>
                              </a:rPr>
                              <m:t>𝑠𝑟</m:t>
                            </m:r>
                          </m:den>
                        </m:f>
                      </m:e>
                    </m:d>
                    <m:r>
                      <a:rPr lang="en-US" sz="1400" i="1">
                        <a:effectLst/>
                        <a:latin typeface="Cambria Math" panose="02040503050406030204" pitchFamily="18" charset="0"/>
                        <a:ea typeface="Arial" panose="020B0604020202020204" pitchFamily="34" charset="0"/>
                        <a:cs typeface="Arial" panose="020B0604020202020204" pitchFamily="34" charset="0"/>
                      </a:rPr>
                      <m:t>=</m:t>
                    </m:r>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𝐿</m:t>
                        </m:r>
                      </m:e>
                      <m:sub>
                        <m:r>
                          <a:rPr lang="en-US" sz="1400" i="1">
                            <a:effectLst/>
                            <a:latin typeface="Cambria Math" panose="02040503050406030204" pitchFamily="18" charset="0"/>
                            <a:ea typeface="Arial" panose="020B0604020202020204" pitchFamily="34" charset="0"/>
                            <a:cs typeface="Arial" panose="020B0604020202020204" pitchFamily="34" charset="0"/>
                          </a:rPr>
                          <m:t>𝑠𝑜𝑢𝑟𝑐𝑒</m:t>
                        </m:r>
                      </m:sub>
                    </m:sSub>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𝑠𝑜𝑢𝑟𝑐𝑒</m:t>
                        </m:r>
                      </m:sub>
                    </m:sSub>
                  </m:oMath>
                </a14:m>
                <a:r>
                  <a:rPr lang="en-US" sz="1400" dirty="0">
                    <a:effectLst/>
                    <a:latin typeface="Arial" panose="020B0604020202020204" pitchFamily="34" charset="0"/>
                    <a:ea typeface="Arial" panose="020B0604020202020204" pitchFamily="34" charset="0"/>
                  </a:rPr>
                  <a:t> (2) and the detected irradiance at the detector is </a:t>
                </a:r>
                <a14:m>
                  <m:oMath xmlns:m="http://schemas.openxmlformats.org/officeDocument/2006/math">
                    <m:r>
                      <a:rPr lang="en-US" sz="1400" i="1">
                        <a:effectLst/>
                        <a:latin typeface="Cambria Math" panose="02040503050406030204" pitchFamily="18" charset="0"/>
                        <a:ea typeface="Arial" panose="020B0604020202020204" pitchFamily="34" charset="0"/>
                        <a:cs typeface="Arial" panose="020B0604020202020204" pitchFamily="34" charset="0"/>
                      </a:rPr>
                      <m:t>𝐻</m:t>
                    </m:r>
                    <m:d>
                      <m:dPr>
                        <m:ctrlPr>
                          <a:rPr lang="en-US" sz="1400" i="1">
                            <a:effectLst/>
                            <a:latin typeface="Cambria Math" panose="02040503050406030204" pitchFamily="18" charset="0"/>
                          </a:rPr>
                        </m:ctrlPr>
                      </m:dPr>
                      <m:e>
                        <m:f>
                          <m:fPr>
                            <m:ctrlPr>
                              <a:rPr lang="en-US" sz="1400" i="1">
                                <a:effectLst/>
                                <a:latin typeface="Cambria Math" panose="02040503050406030204" pitchFamily="18" charset="0"/>
                              </a:rPr>
                            </m:ctrlPr>
                          </m:fPr>
                          <m:num>
                            <m:r>
                              <a:rPr lang="en-US" sz="1400" i="1">
                                <a:effectLst/>
                                <a:latin typeface="Cambria Math" panose="02040503050406030204" pitchFamily="18" charset="0"/>
                                <a:ea typeface="Arial" panose="020B0604020202020204" pitchFamily="34" charset="0"/>
                                <a:cs typeface="Arial" panose="020B0604020202020204" pitchFamily="34" charset="0"/>
                              </a:rPr>
                              <m:t>𝑤</m:t>
                            </m:r>
                          </m:num>
                          <m:den>
                            <m:r>
                              <a:rPr lang="en-US" sz="1400" i="1">
                                <a:effectLst/>
                                <a:latin typeface="Cambria Math" panose="02040503050406030204" pitchFamily="18" charset="0"/>
                                <a:ea typeface="Arial" panose="020B0604020202020204" pitchFamily="34" charset="0"/>
                                <a:cs typeface="Arial" panose="020B0604020202020204" pitchFamily="34" charset="0"/>
                              </a:rPr>
                              <m:t>𝑐</m:t>
                            </m:r>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𝑚</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den>
                        </m:f>
                      </m:e>
                    </m:d>
                    <m:r>
                      <a:rPr lang="en-US" sz="1400" i="1">
                        <a:effectLst/>
                        <a:latin typeface="Cambria Math" panose="02040503050406030204" pitchFamily="18" charset="0"/>
                        <a:ea typeface="Arial" panose="020B0604020202020204" pitchFamily="34" charset="0"/>
                        <a:cs typeface="Arial" panose="020B0604020202020204" pitchFamily="34" charset="0"/>
                      </a:rPr>
                      <m:t>=</m:t>
                    </m:r>
                    <m:f>
                      <m:fPr>
                        <m:ctrlPr>
                          <a:rPr lang="en-US" sz="1400" i="1">
                            <a:effectLst/>
                            <a:latin typeface="Cambria Math" panose="02040503050406030204" pitchFamily="18" charset="0"/>
                          </a:rPr>
                        </m:ctrlPr>
                      </m:fPr>
                      <m:num>
                        <m:r>
                          <a:rPr lang="en-US" sz="1400" i="1">
                            <a:effectLst/>
                            <a:latin typeface="Cambria Math" panose="02040503050406030204" pitchFamily="18" charset="0"/>
                            <a:ea typeface="Arial" panose="020B0604020202020204" pitchFamily="34" charset="0"/>
                            <a:cs typeface="Arial" panose="020B0604020202020204" pitchFamily="34" charset="0"/>
                          </a:rPr>
                          <m:t>𝑃</m:t>
                        </m:r>
                      </m:num>
                      <m:den>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𝑝𝑢𝑝𝑖𝑙</m:t>
                            </m:r>
                          </m:sub>
                        </m:sSub>
                      </m:den>
                    </m:f>
                    <m:r>
                      <a:rPr lang="en-US" sz="1400" i="1">
                        <a:effectLst/>
                        <a:latin typeface="Cambria Math" panose="02040503050406030204" pitchFamily="18" charset="0"/>
                        <a:ea typeface="Arial" panose="020B0604020202020204" pitchFamily="34" charset="0"/>
                        <a:cs typeface="Arial" panose="020B0604020202020204" pitchFamily="34" charset="0"/>
                      </a:rPr>
                      <m:t>=</m:t>
                    </m:r>
                    <m:f>
                      <m:fPr>
                        <m:ctrlPr>
                          <a:rPr lang="en-US" sz="1400" i="1">
                            <a:effectLst/>
                            <a:latin typeface="Cambria Math" panose="02040503050406030204" pitchFamily="18" charset="0"/>
                          </a:rPr>
                        </m:ctrlPr>
                      </m:fPr>
                      <m:num>
                        <m:r>
                          <a:rPr lang="en-US" sz="1400" i="1">
                            <a:effectLst/>
                            <a:latin typeface="Cambria Math" panose="02040503050406030204" pitchFamily="18" charset="0"/>
                            <a:ea typeface="Arial" panose="020B0604020202020204" pitchFamily="34" charset="0"/>
                            <a:cs typeface="Arial" panose="020B0604020202020204" pitchFamily="34" charset="0"/>
                          </a:rPr>
                          <m:t>𝐼</m:t>
                        </m:r>
                      </m:num>
                      <m:den>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𝑅</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den>
                    </m:f>
                    <m:r>
                      <a:rPr lang="en-US" sz="1400" i="1">
                        <a:effectLst/>
                        <a:latin typeface="Cambria Math" panose="02040503050406030204" pitchFamily="18" charset="0"/>
                        <a:ea typeface="Arial" panose="020B0604020202020204" pitchFamily="34" charset="0"/>
                        <a:cs typeface="Arial" panose="020B0604020202020204" pitchFamily="34" charset="0"/>
                      </a:rPr>
                      <m:t>=</m:t>
                    </m:r>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𝐿</m:t>
                        </m:r>
                      </m:e>
                      <m:sub>
                        <m:r>
                          <a:rPr lang="en-US" sz="1400" i="1">
                            <a:effectLst/>
                            <a:latin typeface="Cambria Math" panose="02040503050406030204" pitchFamily="18" charset="0"/>
                            <a:ea typeface="Arial" panose="020B0604020202020204" pitchFamily="34" charset="0"/>
                            <a:cs typeface="Arial" panose="020B0604020202020204" pitchFamily="34" charset="0"/>
                          </a:rPr>
                          <m:t>𝑠𝑜𝑢𝑟𝑐𝑒</m:t>
                        </m:r>
                      </m:sub>
                    </m:sSub>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𝑠𝑜𝑢𝑟𝑐𝑒</m:t>
                        </m:r>
                      </m:sub>
                    </m:sSub>
                    <m:r>
                      <a:rPr lang="en-US" sz="1400" i="1">
                        <a:effectLst/>
                        <a:latin typeface="Cambria Math" panose="02040503050406030204" pitchFamily="18" charset="0"/>
                        <a:ea typeface="Arial" panose="020B0604020202020204" pitchFamily="34" charset="0"/>
                        <a:cs typeface="Arial" panose="020B0604020202020204" pitchFamily="34" charset="0"/>
                      </a:rPr>
                      <m:t>/</m:t>
                    </m:r>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𝑅</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oMath>
                </a14:m>
                <a:r>
                  <a:rPr lang="en-US" sz="1400" dirty="0">
                    <a:effectLst/>
                    <a:latin typeface="Arial" panose="020B0604020202020204" pitchFamily="34" charset="0"/>
                    <a:ea typeface="Arial" panose="020B0604020202020204" pitchFamily="34" charset="0"/>
                    <a:cs typeface="Arial" panose="020B0604020202020204" pitchFamily="34" charset="0"/>
                  </a:rPr>
                  <a:t> (3)</a:t>
                </a:r>
              </a:p>
              <a:p>
                <a:pPr marL="285750" indent="-285750">
                  <a:buFont typeface="Arial" panose="020B0604020202020204" pitchFamily="34" charset="0"/>
                  <a:buChar char="•"/>
                </a:pPr>
                <a:r>
                  <a:rPr lang="en-US" sz="1400" dirty="0">
                    <a:effectLst/>
                    <a:latin typeface="Arial" panose="020B0604020202020204" pitchFamily="34" charset="0"/>
                    <a:ea typeface="Arial" panose="020B0604020202020204" pitchFamily="34" charset="0"/>
                  </a:rPr>
                  <a:t>From this equation we also arrive at the equation for detected power </a:t>
                </a:r>
                <a14:m>
                  <m:oMath xmlns:m="http://schemas.openxmlformats.org/officeDocument/2006/math">
                    <m:r>
                      <a:rPr lang="en-US" sz="1400" i="1">
                        <a:effectLst/>
                        <a:latin typeface="Cambria Math" panose="02040503050406030204" pitchFamily="18" charset="0"/>
                        <a:ea typeface="Arial" panose="020B0604020202020204" pitchFamily="34" charset="0"/>
                        <a:cs typeface="Arial" panose="020B0604020202020204" pitchFamily="34" charset="0"/>
                      </a:rPr>
                      <m:t>𝑃</m:t>
                    </m:r>
                    <m:r>
                      <a:rPr lang="en-US" sz="1400" i="1">
                        <a:effectLst/>
                        <a:latin typeface="Cambria Math" panose="02040503050406030204" pitchFamily="18" charset="0"/>
                        <a:ea typeface="Arial" panose="020B0604020202020204" pitchFamily="34" charset="0"/>
                        <a:cs typeface="Arial" panose="020B0604020202020204" pitchFamily="34" charset="0"/>
                      </a:rPr>
                      <m:t>=</m:t>
                    </m:r>
                    <m:r>
                      <a:rPr lang="en-US" sz="1400" i="1">
                        <a:effectLst/>
                        <a:latin typeface="Cambria Math" panose="02040503050406030204" pitchFamily="18" charset="0"/>
                        <a:ea typeface="Arial" panose="020B0604020202020204" pitchFamily="34" charset="0"/>
                        <a:cs typeface="Arial" panose="020B0604020202020204" pitchFamily="34" charset="0"/>
                      </a:rPr>
                      <m:t>𝐼</m:t>
                    </m:r>
                    <m:f>
                      <m:fPr>
                        <m:ctrlPr>
                          <a:rPr lang="en-US" sz="1400" i="1">
                            <a:effectLst/>
                            <a:latin typeface="Cambria Math" panose="02040503050406030204" pitchFamily="18" charset="0"/>
                          </a:rPr>
                        </m:ctrlPr>
                      </m:fPr>
                      <m:num>
                        <m:r>
                          <a:rPr lang="en-US" sz="1400" i="1">
                            <a:effectLst/>
                            <a:latin typeface="Cambria Math" panose="02040503050406030204" pitchFamily="18" charset="0"/>
                            <a:ea typeface="Arial" panose="020B0604020202020204" pitchFamily="34" charset="0"/>
                            <a:cs typeface="Arial" panose="020B0604020202020204" pitchFamily="34" charset="0"/>
                          </a:rPr>
                          <m:t>𝜋</m:t>
                        </m:r>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𝐷</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num>
                      <m:den>
                        <m:r>
                          <a:rPr lang="en-US" sz="1400" i="1">
                            <a:effectLst/>
                            <a:latin typeface="Cambria Math" panose="02040503050406030204" pitchFamily="18" charset="0"/>
                            <a:ea typeface="Arial" panose="020B0604020202020204" pitchFamily="34" charset="0"/>
                            <a:cs typeface="Arial" panose="020B0604020202020204" pitchFamily="34" charset="0"/>
                          </a:rPr>
                          <m:t>4</m:t>
                        </m:r>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𝑅</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den>
                    </m:f>
                    <m:r>
                      <a:rPr lang="en-US" sz="1400" i="1">
                        <a:effectLst/>
                        <a:latin typeface="Cambria Math" panose="02040503050406030204" pitchFamily="18" charset="0"/>
                        <a:ea typeface="Arial" panose="020B0604020202020204" pitchFamily="34" charset="0"/>
                        <a:cs typeface="Arial" panose="020B0604020202020204" pitchFamily="34" charset="0"/>
                      </a:rPr>
                      <m:t>=</m:t>
                    </m:r>
                    <m:r>
                      <a:rPr lang="en-US" sz="1400" i="1">
                        <a:effectLst/>
                        <a:latin typeface="Cambria Math" panose="02040503050406030204" pitchFamily="18" charset="0"/>
                        <a:ea typeface="Arial" panose="020B0604020202020204" pitchFamily="34" charset="0"/>
                        <a:cs typeface="Arial" panose="020B0604020202020204" pitchFamily="34" charset="0"/>
                      </a:rPr>
                      <m:t>𝐼</m:t>
                    </m:r>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𝑝𝑢𝑝𝑖𝑙</m:t>
                            </m:r>
                          </m:sub>
                        </m:sSub>
                      </m:num>
                      <m:den>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𝑅</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den>
                    </m:f>
                    <m:r>
                      <a:rPr lang="en-US" sz="1400" i="1">
                        <a:effectLst/>
                        <a:latin typeface="Cambria Math" panose="02040503050406030204" pitchFamily="18" charset="0"/>
                        <a:ea typeface="Arial" panose="020B0604020202020204" pitchFamily="34" charset="0"/>
                        <a:cs typeface="Arial" panose="020B0604020202020204" pitchFamily="34" charset="0"/>
                      </a:rPr>
                      <m:t>=</m:t>
                    </m:r>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𝐿</m:t>
                        </m:r>
                      </m:e>
                      <m:sub>
                        <m:r>
                          <a:rPr lang="en-US" sz="1400" i="1">
                            <a:effectLst/>
                            <a:latin typeface="Cambria Math" panose="02040503050406030204" pitchFamily="18" charset="0"/>
                            <a:ea typeface="Arial" panose="020B0604020202020204" pitchFamily="34" charset="0"/>
                            <a:cs typeface="Arial" panose="020B0604020202020204" pitchFamily="34" charset="0"/>
                          </a:rPr>
                          <m:t>𝑠𝑜𝑢𝑟𝑐𝑒</m:t>
                        </m:r>
                      </m:sub>
                    </m:sSub>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𝑠𝑜𝑢𝑟𝑐𝑒</m:t>
                        </m:r>
                      </m:sub>
                    </m:sSub>
                    <m:r>
                      <a:rPr lang="en-US" sz="1400" i="1">
                        <a:effectLst/>
                        <a:latin typeface="Cambria Math" panose="02040503050406030204" pitchFamily="18" charset="0"/>
                        <a:ea typeface="Arial" panose="020B0604020202020204" pitchFamily="34" charset="0"/>
                        <a:cs typeface="Arial" panose="020B0604020202020204" pitchFamily="34" charset="0"/>
                      </a:rPr>
                      <m:t> </m:t>
                    </m:r>
                    <m:f>
                      <m:fPr>
                        <m:ctrlPr>
                          <a:rPr lang="en-US" sz="1400" i="1">
                            <a:effectLst/>
                            <a:latin typeface="Cambria Math" panose="02040503050406030204" pitchFamily="18" charset="0"/>
                          </a:rPr>
                        </m:ctrlPr>
                      </m:fPr>
                      <m:num>
                        <m:sSub>
                          <m:sSubPr>
                            <m:ctrlPr>
                              <a:rPr lang="en-US" sz="1400" i="1">
                                <a:effectLst/>
                                <a:latin typeface="Cambria Math" panose="02040503050406030204" pitchFamily="18" charset="0"/>
                              </a:rPr>
                            </m:ctrlPr>
                          </m:sSubPr>
                          <m:e>
                            <m:r>
                              <a:rPr lang="en-US" sz="1400" i="1">
                                <a:effectLst/>
                                <a:latin typeface="Cambria Math" panose="02040503050406030204" pitchFamily="18" charset="0"/>
                                <a:ea typeface="Arial" panose="020B0604020202020204" pitchFamily="34" charset="0"/>
                                <a:cs typeface="Arial" panose="020B0604020202020204" pitchFamily="34" charset="0"/>
                              </a:rPr>
                              <m:t>𝐴</m:t>
                            </m:r>
                          </m:e>
                          <m:sub>
                            <m:r>
                              <a:rPr lang="en-US" sz="1400" i="1">
                                <a:effectLst/>
                                <a:latin typeface="Cambria Math" panose="02040503050406030204" pitchFamily="18" charset="0"/>
                                <a:ea typeface="Arial" panose="020B0604020202020204" pitchFamily="34" charset="0"/>
                                <a:cs typeface="Arial" panose="020B0604020202020204" pitchFamily="34" charset="0"/>
                              </a:rPr>
                              <m:t>𝑝𝑢𝑝𝑖𝑙</m:t>
                            </m:r>
                          </m:sub>
                        </m:sSub>
                      </m:num>
                      <m:den>
                        <m:sSup>
                          <m:sSupPr>
                            <m:ctrlPr>
                              <a:rPr lang="en-US" sz="1400" i="1">
                                <a:effectLst/>
                                <a:latin typeface="Cambria Math" panose="02040503050406030204" pitchFamily="18" charset="0"/>
                              </a:rPr>
                            </m:ctrlPr>
                          </m:sSupPr>
                          <m:e>
                            <m:r>
                              <a:rPr lang="en-US" sz="1400" i="1">
                                <a:effectLst/>
                                <a:latin typeface="Cambria Math" panose="02040503050406030204" pitchFamily="18" charset="0"/>
                                <a:ea typeface="Arial" panose="020B0604020202020204" pitchFamily="34" charset="0"/>
                                <a:cs typeface="Arial" panose="020B0604020202020204" pitchFamily="34" charset="0"/>
                              </a:rPr>
                              <m:t>𝑅</m:t>
                            </m:r>
                          </m:e>
                          <m:sup>
                            <m:r>
                              <a:rPr lang="en-US" sz="1400" i="1">
                                <a:effectLst/>
                                <a:latin typeface="Cambria Math" panose="02040503050406030204" pitchFamily="18" charset="0"/>
                                <a:ea typeface="Arial" panose="020B0604020202020204" pitchFamily="34" charset="0"/>
                                <a:cs typeface="Arial" panose="020B0604020202020204" pitchFamily="34" charset="0"/>
                              </a:rPr>
                              <m:t>2</m:t>
                            </m:r>
                          </m:sup>
                        </m:sSup>
                      </m:den>
                    </m:f>
                    <m:r>
                      <a:rPr lang="en-US" sz="1400" b="0" i="0" smtClean="0">
                        <a:effectLst/>
                        <a:latin typeface="Cambria Math" panose="02040503050406030204" pitchFamily="18" charset="0"/>
                        <a:ea typeface="Arial" panose="020B0604020202020204" pitchFamily="34" charset="0"/>
                        <a:cs typeface="Arial" panose="020B0604020202020204" pitchFamily="34" charset="0"/>
                      </a:rPr>
                      <m:t> (4)</m:t>
                    </m:r>
                  </m:oMath>
                </a14:m>
                <a:endParaRPr lang="en-US" sz="1400" dirty="0"/>
              </a:p>
            </p:txBody>
          </p:sp>
        </mc:Choice>
        <mc:Fallback>
          <p:sp>
            <p:nvSpPr>
              <p:cNvPr id="9" name="TextBox 8">
                <a:extLst>
                  <a:ext uri="{FF2B5EF4-FFF2-40B4-BE49-F238E27FC236}">
                    <a16:creationId xmlns:a16="http://schemas.microsoft.com/office/drawing/2014/main" id="{99F526F4-E31B-40E8-A75D-3D631EAAE0D8}"/>
                  </a:ext>
                </a:extLst>
              </p:cNvPr>
              <p:cNvSpPr txBox="1">
                <a:spLocks noRot="1" noChangeAspect="1" noMove="1" noResize="1" noEditPoints="1" noAdjustHandles="1" noChangeArrowheads="1" noChangeShapeType="1" noTextEdit="1"/>
              </p:cNvSpPr>
              <p:nvPr/>
            </p:nvSpPr>
            <p:spPr>
              <a:xfrm>
                <a:off x="2132859" y="1442595"/>
                <a:ext cx="7978807" cy="2413609"/>
              </a:xfrm>
              <a:prstGeom prst="rect">
                <a:avLst/>
              </a:prstGeom>
              <a:blipFill>
                <a:blip r:embed="rId4"/>
                <a:stretch>
                  <a:fillRect l="-153" t="-50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B652BA7-C234-4C5A-8142-07142045BD33}"/>
              </a:ext>
            </a:extLst>
          </p:cNvPr>
          <p:cNvSpPr txBox="1"/>
          <p:nvPr/>
        </p:nvSpPr>
        <p:spPr>
          <a:xfrm>
            <a:off x="7568646" y="6642556"/>
            <a:ext cx="3034700" cy="215444"/>
          </a:xfrm>
          <a:prstGeom prst="rect">
            <a:avLst/>
          </a:prstGeom>
          <a:noFill/>
        </p:spPr>
        <p:txBody>
          <a:bodyPr wrap="square" rtlCol="0">
            <a:spAutoFit/>
          </a:bodyPr>
          <a:lstStyle/>
          <a:p>
            <a:r>
              <a:rPr lang="en-US" sz="800"/>
              <a:t>Diagram inspired from Steve Marlow (AFRL)</a:t>
            </a:r>
          </a:p>
        </p:txBody>
      </p:sp>
    </p:spTree>
    <p:extLst>
      <p:ext uri="{BB962C8B-B14F-4D97-AF65-F5344CB8AC3E}">
        <p14:creationId xmlns:p14="http://schemas.microsoft.com/office/powerpoint/2010/main" val="1138236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B31D-F152-4CB1-B723-FEABA6FD3B44}"/>
              </a:ext>
            </a:extLst>
          </p:cNvPr>
          <p:cNvSpPr>
            <a:spLocks noGrp="1"/>
          </p:cNvSpPr>
          <p:nvPr>
            <p:ph type="title"/>
          </p:nvPr>
        </p:nvSpPr>
        <p:spPr>
          <a:xfrm>
            <a:off x="2231135" y="255565"/>
            <a:ext cx="8639027" cy="1004068"/>
          </a:xfrm>
        </p:spPr>
        <p:txBody>
          <a:bodyPr/>
          <a:lstStyle/>
          <a:p>
            <a:r>
              <a:rPr lang="en-US" err="1"/>
              <a:t>Ir</a:t>
            </a:r>
            <a:r>
              <a:rPr lang="en-US"/>
              <a:t> Ranging Theory (Extended source)</a:t>
            </a:r>
          </a:p>
        </p:txBody>
      </p:sp>
      <p:sp>
        <p:nvSpPr>
          <p:cNvPr id="5" name="TextBox 4">
            <a:extLst>
              <a:ext uri="{FF2B5EF4-FFF2-40B4-BE49-F238E27FC236}">
                <a16:creationId xmlns:a16="http://schemas.microsoft.com/office/drawing/2014/main" id="{B4CAC321-617E-456E-808F-580B25C62EB8}"/>
              </a:ext>
            </a:extLst>
          </p:cNvPr>
          <p:cNvSpPr txBox="1"/>
          <p:nvPr/>
        </p:nvSpPr>
        <p:spPr>
          <a:xfrm>
            <a:off x="501790" y="1345583"/>
            <a:ext cx="7113168" cy="1754326"/>
          </a:xfrm>
          <a:prstGeom prst="rect">
            <a:avLst/>
          </a:prstGeom>
          <a:noFill/>
        </p:spPr>
        <p:txBody>
          <a:bodyPr wrap="square" rtlCol="0">
            <a:spAutoFit/>
          </a:bodyPr>
          <a:lstStyle/>
          <a:p>
            <a:r>
              <a:rPr lang="en-US"/>
              <a:t>Apparent surface algorithm:</a:t>
            </a:r>
          </a:p>
          <a:p>
            <a:pPr marL="285750" indent="-285750">
              <a:buFont typeface="Arial" panose="020B0604020202020204" pitchFamily="34" charset="0"/>
              <a:buChar char="•"/>
            </a:pPr>
            <a:r>
              <a:rPr lang="en-US"/>
              <a:t>Good method for moving objects</a:t>
            </a:r>
          </a:p>
          <a:p>
            <a:pPr marL="285750" indent="-285750">
              <a:buFont typeface="Arial" panose="020B0604020202020204" pitchFamily="34" charset="0"/>
              <a:buChar char="•"/>
            </a:pPr>
            <a:r>
              <a:rPr lang="en-US"/>
              <a:t>Initial information required:</a:t>
            </a:r>
          </a:p>
          <a:p>
            <a:pPr marL="742950" lvl="1" indent="-285750">
              <a:buFont typeface="Arial" panose="020B0604020202020204" pitchFamily="34" charset="0"/>
              <a:buChar char="•"/>
            </a:pPr>
            <a:r>
              <a:rPr lang="en-US"/>
              <a:t>Reference distance needed</a:t>
            </a:r>
          </a:p>
          <a:p>
            <a:pPr marL="742950" lvl="1" indent="-285750">
              <a:buFont typeface="Arial" panose="020B0604020202020204" pitchFamily="34" charset="0"/>
              <a:buChar char="•"/>
            </a:pPr>
            <a:r>
              <a:rPr lang="en-US"/>
              <a:t>Changes in distance needed </a:t>
            </a:r>
          </a:p>
          <a:p>
            <a:pPr marL="742950" lvl="1" indent="-285750">
              <a:buFont typeface="Arial" panose="020B0604020202020204" pitchFamily="34" charset="0"/>
              <a:buChar char="•"/>
            </a:pPr>
            <a:r>
              <a:rPr lang="en-US"/>
              <a:t>Useful for Extended Targets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5ADB7B-5FD3-40A5-B5B2-5D481A3A4969}"/>
                  </a:ext>
                </a:extLst>
              </p:cNvPr>
              <p:cNvSpPr txBox="1"/>
              <p:nvPr/>
            </p:nvSpPr>
            <p:spPr>
              <a:xfrm>
                <a:off x="4515845" y="1345583"/>
                <a:ext cx="1810327" cy="1397434"/>
              </a:xfrm>
              <a:prstGeom prst="rect">
                <a:avLst/>
              </a:prstGeom>
              <a:noFill/>
            </p:spPr>
            <p:txBody>
              <a:bodyPr wrap="square" rtlCol="0">
                <a:spAutoFit/>
              </a:bodyPr>
              <a:lstStyle/>
              <a:p>
                <a:r>
                  <a:rPr lang="en-US"/>
                  <a:t>Ranging equation:</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=−2</m:t>
                      </m:r>
                      <m:r>
                        <a:rPr lang="en-US" b="0" i="1" smtClean="0">
                          <a:latin typeface="Cambria Math" panose="02040503050406030204" pitchFamily="18" charset="0"/>
                        </a:rPr>
                        <m:t>𝐴</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f>
                            <m:fPr>
                              <m:ctrlPr>
                                <a:rPr lang="en-US" b="0" i="1" smtClean="0">
                                  <a:latin typeface="Cambria Math" panose="02040503050406030204" pitchFamily="18" charset="0"/>
                                </a:rPr>
                              </m:ctrlPr>
                            </m:fPr>
                            <m:num>
                              <m:r>
                                <a:rPr lang="en-US" b="0" i="1" smtClean="0">
                                  <a:latin typeface="Cambria Math" panose="02040503050406030204" pitchFamily="18" charset="0"/>
                                </a:rPr>
                                <m:t>𝑑𝐴</m:t>
                              </m:r>
                            </m:num>
                            <m:den>
                              <m:r>
                                <a:rPr lang="en-US" b="0" i="1" smtClean="0">
                                  <a:latin typeface="Cambria Math" panose="02040503050406030204" pitchFamily="18" charset="0"/>
                                </a:rPr>
                                <m:t>𝑑𝑅</m:t>
                              </m:r>
                            </m:den>
                          </m:f>
                        </m:den>
                      </m:f>
                    </m:oMath>
                  </m:oMathPara>
                </a14:m>
                <a:endParaRPr lang="en-US"/>
              </a:p>
              <a:p>
                <a:endParaRPr lang="en-US"/>
              </a:p>
            </p:txBody>
          </p:sp>
        </mc:Choice>
        <mc:Fallback xmlns="">
          <p:sp>
            <p:nvSpPr>
              <p:cNvPr id="7" name="TextBox 6">
                <a:extLst>
                  <a:ext uri="{FF2B5EF4-FFF2-40B4-BE49-F238E27FC236}">
                    <a16:creationId xmlns:a16="http://schemas.microsoft.com/office/drawing/2014/main" id="{225ADB7B-5FD3-40A5-B5B2-5D481A3A4969}"/>
                  </a:ext>
                </a:extLst>
              </p:cNvPr>
              <p:cNvSpPr txBox="1">
                <a:spLocks noRot="1" noChangeAspect="1" noMove="1" noResize="1" noEditPoints="1" noAdjustHandles="1" noChangeArrowheads="1" noChangeShapeType="1" noTextEdit="1"/>
              </p:cNvSpPr>
              <p:nvPr/>
            </p:nvSpPr>
            <p:spPr>
              <a:xfrm>
                <a:off x="4515845" y="1345583"/>
                <a:ext cx="1810327" cy="1397434"/>
              </a:xfrm>
              <a:prstGeom prst="rect">
                <a:avLst/>
              </a:prstGeom>
              <a:blipFill>
                <a:blip r:embed="rId3"/>
                <a:stretch>
                  <a:fillRect l="-3030" t="-2620"/>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3750DBB-200C-40FB-9B84-F3F75BA2BE64}"/>
              </a:ext>
            </a:extLst>
          </p:cNvPr>
          <p:cNvSpPr txBox="1"/>
          <p:nvPr/>
        </p:nvSpPr>
        <p:spPr>
          <a:xfrm>
            <a:off x="338965" y="3259841"/>
            <a:ext cx="7414821" cy="1200329"/>
          </a:xfrm>
          <a:prstGeom prst="rect">
            <a:avLst/>
          </a:prstGeom>
          <a:noFill/>
        </p:spPr>
        <p:txBody>
          <a:bodyPr wrap="square">
            <a:spAutoFit/>
          </a:bodyPr>
          <a:lstStyle/>
          <a:p>
            <a:r>
              <a:rPr lang="en-US"/>
              <a:t>Apparent surface algorithm (modified):</a:t>
            </a:r>
          </a:p>
          <a:p>
            <a:pPr marL="285750" indent="-285750">
              <a:buFont typeface="Arial" panose="020B0604020202020204" pitchFamily="34" charset="0"/>
              <a:buChar char="•"/>
            </a:pPr>
            <a:r>
              <a:rPr lang="en-US"/>
              <a:t>Created a model for objects of known size and movement</a:t>
            </a:r>
          </a:p>
          <a:p>
            <a:pPr marL="742950" lvl="1" indent="-285750">
              <a:buFont typeface="Arial" panose="020B0604020202020204" pitchFamily="34" charset="0"/>
              <a:buChar char="•"/>
            </a:pPr>
            <a:r>
              <a:rPr lang="en-US"/>
              <a:t>Car moving straight towards the camera</a:t>
            </a:r>
          </a:p>
          <a:p>
            <a:pPr marL="742950" lvl="1" indent="-285750">
              <a:buFont typeface="Arial" panose="020B0604020202020204" pitchFamily="34" charset="0"/>
              <a:buChar char="•"/>
            </a:pPr>
            <a:r>
              <a:rPr lang="en-US"/>
              <a:t>Recorded area above threshold for the car at every slab distance</a:t>
            </a:r>
          </a:p>
        </p:txBody>
      </p:sp>
      <p:pic>
        <p:nvPicPr>
          <p:cNvPr id="19" name="Picture 18">
            <a:extLst>
              <a:ext uri="{FF2B5EF4-FFF2-40B4-BE49-F238E27FC236}">
                <a16:creationId xmlns:a16="http://schemas.microsoft.com/office/drawing/2014/main" id="{A3C0B6AE-53C2-42F8-9A93-507A2A2752DB}"/>
              </a:ext>
            </a:extLst>
          </p:cNvPr>
          <p:cNvPicPr>
            <a:picLocks noChangeAspect="1"/>
          </p:cNvPicPr>
          <p:nvPr/>
        </p:nvPicPr>
        <p:blipFill>
          <a:blip r:embed="rId4"/>
          <a:stretch>
            <a:fillRect/>
          </a:stretch>
        </p:blipFill>
        <p:spPr>
          <a:xfrm>
            <a:off x="8432800" y="4269156"/>
            <a:ext cx="3079222" cy="2052815"/>
          </a:xfrm>
          <a:prstGeom prst="rect">
            <a:avLst/>
          </a:prstGeom>
        </p:spPr>
      </p:pic>
      <p:pic>
        <p:nvPicPr>
          <p:cNvPr id="21" name="Picture 20" descr="A picture containing outdoor&#10;&#10;Description automatically generated">
            <a:extLst>
              <a:ext uri="{FF2B5EF4-FFF2-40B4-BE49-F238E27FC236}">
                <a16:creationId xmlns:a16="http://schemas.microsoft.com/office/drawing/2014/main" id="{84CFC335-FFA2-4EDF-A163-626F3A489F81}"/>
              </a:ext>
            </a:extLst>
          </p:cNvPr>
          <p:cNvPicPr>
            <a:picLocks noChangeAspect="1"/>
          </p:cNvPicPr>
          <p:nvPr/>
        </p:nvPicPr>
        <p:blipFill>
          <a:blip r:embed="rId5"/>
          <a:stretch>
            <a:fillRect/>
          </a:stretch>
        </p:blipFill>
        <p:spPr>
          <a:xfrm>
            <a:off x="8432800" y="1908791"/>
            <a:ext cx="3079222" cy="2052814"/>
          </a:xfrm>
          <a:prstGeom prst="rect">
            <a:avLst/>
          </a:prstGeom>
        </p:spPr>
      </p:pic>
      <p:cxnSp>
        <p:nvCxnSpPr>
          <p:cNvPr id="23" name="Straight Arrow Connector 22">
            <a:extLst>
              <a:ext uri="{FF2B5EF4-FFF2-40B4-BE49-F238E27FC236}">
                <a16:creationId xmlns:a16="http://schemas.microsoft.com/office/drawing/2014/main" id="{0EDC80CE-3A64-4921-A51A-C947B644D036}"/>
              </a:ext>
            </a:extLst>
          </p:cNvPr>
          <p:cNvCxnSpPr>
            <a:cxnSpLocks/>
          </p:cNvCxnSpPr>
          <p:nvPr/>
        </p:nvCxnSpPr>
        <p:spPr>
          <a:xfrm>
            <a:off x="9972411" y="3612978"/>
            <a:ext cx="0" cy="7884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6D75C82-6A2C-457D-A4F9-8FC5310A6170}"/>
              </a:ext>
            </a:extLst>
          </p:cNvPr>
          <p:cNvPicPr>
            <a:picLocks noChangeAspect="1"/>
          </p:cNvPicPr>
          <p:nvPr/>
        </p:nvPicPr>
        <p:blipFill>
          <a:blip r:embed="rId6"/>
          <a:stretch>
            <a:fillRect/>
          </a:stretch>
        </p:blipFill>
        <p:spPr>
          <a:xfrm>
            <a:off x="1588538" y="4460170"/>
            <a:ext cx="3713017" cy="2234274"/>
          </a:xfrm>
          <a:prstGeom prst="rect">
            <a:avLst/>
          </a:prstGeom>
        </p:spPr>
      </p:pic>
      <p:sp>
        <p:nvSpPr>
          <p:cNvPr id="29" name="TextBox 28">
            <a:extLst>
              <a:ext uri="{FF2B5EF4-FFF2-40B4-BE49-F238E27FC236}">
                <a16:creationId xmlns:a16="http://schemas.microsoft.com/office/drawing/2014/main" id="{37220373-E990-4605-9D41-5EC39326C996}"/>
              </a:ext>
            </a:extLst>
          </p:cNvPr>
          <p:cNvSpPr txBox="1"/>
          <p:nvPr/>
        </p:nvSpPr>
        <p:spPr>
          <a:xfrm>
            <a:off x="8369902" y="6348203"/>
            <a:ext cx="3205018" cy="369332"/>
          </a:xfrm>
          <a:prstGeom prst="rect">
            <a:avLst/>
          </a:prstGeom>
          <a:noFill/>
        </p:spPr>
        <p:txBody>
          <a:bodyPr wrap="square" rtlCol="0">
            <a:spAutoFit/>
          </a:bodyPr>
          <a:lstStyle/>
          <a:p>
            <a:r>
              <a:rPr lang="en-US"/>
              <a:t>Car at far and close positions</a:t>
            </a:r>
          </a:p>
        </p:txBody>
      </p:sp>
      <p:sp>
        <p:nvSpPr>
          <p:cNvPr id="30" name="Rectangle 29">
            <a:extLst>
              <a:ext uri="{FF2B5EF4-FFF2-40B4-BE49-F238E27FC236}">
                <a16:creationId xmlns:a16="http://schemas.microsoft.com/office/drawing/2014/main" id="{EC60FC6E-E643-401E-9210-2F1A4D21F9E8}"/>
              </a:ext>
            </a:extLst>
          </p:cNvPr>
          <p:cNvSpPr/>
          <p:nvPr/>
        </p:nvSpPr>
        <p:spPr>
          <a:xfrm>
            <a:off x="9867134" y="2889241"/>
            <a:ext cx="135846" cy="13650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D0AFAA8-8F4E-44D0-83CD-1922FA8554CE}"/>
              </a:ext>
            </a:extLst>
          </p:cNvPr>
          <p:cNvSpPr/>
          <p:nvPr/>
        </p:nvSpPr>
        <p:spPr>
          <a:xfrm>
            <a:off x="9308336" y="4970365"/>
            <a:ext cx="1117596" cy="78842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64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7" grpId="0"/>
      <p:bldP spid="29" grpId="0"/>
      <p:bldP spid="30"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F3A1-21DC-49F6-B825-D934EC6F1A61}"/>
              </a:ext>
            </a:extLst>
          </p:cNvPr>
          <p:cNvSpPr>
            <a:spLocks noGrp="1"/>
          </p:cNvSpPr>
          <p:nvPr>
            <p:ph type="title"/>
          </p:nvPr>
        </p:nvSpPr>
        <p:spPr>
          <a:xfrm>
            <a:off x="2231136" y="236905"/>
            <a:ext cx="7729728" cy="1188720"/>
          </a:xfrm>
        </p:spPr>
        <p:txBody>
          <a:bodyPr/>
          <a:lstStyle/>
          <a:p>
            <a:r>
              <a:rPr lang="en-US"/>
              <a:t>Camera alignment and spatial calibration</a:t>
            </a:r>
          </a:p>
        </p:txBody>
      </p:sp>
      <p:pic>
        <p:nvPicPr>
          <p:cNvPr id="4" name="Content Placeholder 3" descr="A picture containing text, shoji, building&#10;&#10;Description automatically generated">
            <a:extLst>
              <a:ext uri="{FF2B5EF4-FFF2-40B4-BE49-F238E27FC236}">
                <a16:creationId xmlns:a16="http://schemas.microsoft.com/office/drawing/2014/main" id="{45FBB2A3-4B02-4225-8B36-E87010E2B019}"/>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694784" y="1803780"/>
            <a:ext cx="5410200" cy="1371600"/>
          </a:xfrm>
          <a:prstGeom prst="rect">
            <a:avLst/>
          </a:prstGeom>
        </p:spPr>
      </p:pic>
      <p:sp>
        <p:nvSpPr>
          <p:cNvPr id="8" name="TextBox 7">
            <a:extLst>
              <a:ext uri="{FF2B5EF4-FFF2-40B4-BE49-F238E27FC236}">
                <a16:creationId xmlns:a16="http://schemas.microsoft.com/office/drawing/2014/main" id="{D1DA85BF-C4FA-4319-9EF2-0C50F7023213}"/>
              </a:ext>
            </a:extLst>
          </p:cNvPr>
          <p:cNvSpPr txBox="1"/>
          <p:nvPr/>
        </p:nvSpPr>
        <p:spPr>
          <a:xfrm>
            <a:off x="72313" y="1928885"/>
            <a:ext cx="5871288" cy="923330"/>
          </a:xfrm>
          <a:prstGeom prst="rect">
            <a:avLst/>
          </a:prstGeom>
          <a:noFill/>
        </p:spPr>
        <p:txBody>
          <a:bodyPr wrap="square">
            <a:spAutoFit/>
          </a:bodyPr>
          <a:lstStyle/>
          <a:p>
            <a:pPr marL="285750" indent="-285750">
              <a:buFont typeface="Arial" panose="020B0604020202020204" pitchFamily="34" charset="0"/>
              <a:buChar char="•"/>
            </a:pPr>
            <a:r>
              <a:rPr lang="en-US" sz="1800">
                <a:effectLst/>
                <a:latin typeface="Arial" panose="020B0604020202020204" pitchFamily="34" charset="0"/>
                <a:ea typeface="Arial" panose="020B0604020202020204" pitchFamily="34" charset="0"/>
              </a:rPr>
              <a:t>Scotch™ Brand 88 black vinyl electrical tape</a:t>
            </a:r>
          </a:p>
          <a:p>
            <a:pPr marL="742950" lvl="1" indent="-285750">
              <a:buFont typeface="Arial" panose="020B0604020202020204" pitchFamily="34" charset="0"/>
              <a:buChar char="•"/>
            </a:pPr>
            <a:r>
              <a:rPr lang="en-US">
                <a:latin typeface="Arial" panose="020B0604020202020204" pitchFamily="34" charset="0"/>
                <a:ea typeface="Arial" panose="020B0604020202020204" pitchFamily="34" charset="0"/>
              </a:rPr>
              <a:t>E</a:t>
            </a:r>
            <a:r>
              <a:rPr lang="en-US">
                <a:effectLst/>
                <a:latin typeface="Arial" panose="020B0604020202020204" pitchFamily="34" charset="0"/>
                <a:ea typeface="Arial" panose="020B0604020202020204" pitchFamily="34" charset="0"/>
              </a:rPr>
              <a:t>missivity of 0.96 ( for 3-5 um and 8-12 um wavelengths)</a:t>
            </a:r>
          </a:p>
        </p:txBody>
      </p:sp>
      <p:sp>
        <p:nvSpPr>
          <p:cNvPr id="9" name="TextBox 8">
            <a:extLst>
              <a:ext uri="{FF2B5EF4-FFF2-40B4-BE49-F238E27FC236}">
                <a16:creationId xmlns:a16="http://schemas.microsoft.com/office/drawing/2014/main" id="{B0C3D997-4734-4891-B93A-CEA093D1C20B}"/>
              </a:ext>
            </a:extLst>
          </p:cNvPr>
          <p:cNvSpPr txBox="1"/>
          <p:nvPr/>
        </p:nvSpPr>
        <p:spPr>
          <a:xfrm>
            <a:off x="72313" y="2852215"/>
            <a:ext cx="3433665" cy="646331"/>
          </a:xfrm>
          <a:prstGeom prst="rect">
            <a:avLst/>
          </a:prstGeom>
          <a:noFill/>
        </p:spPr>
        <p:txBody>
          <a:bodyPr wrap="square" rtlCol="0">
            <a:spAutoFit/>
          </a:bodyPr>
          <a:lstStyle/>
          <a:p>
            <a:pPr marL="285750" indent="-285750">
              <a:buFont typeface="Arial" panose="020B0604020202020204" pitchFamily="34" charset="0"/>
              <a:buChar char="•"/>
            </a:pPr>
            <a:r>
              <a:rPr lang="en-US"/>
              <a:t>Aluminum sheet metal</a:t>
            </a:r>
          </a:p>
          <a:p>
            <a:pPr marL="742950" lvl="1" indent="-285750">
              <a:buFont typeface="Arial" panose="020B0604020202020204" pitchFamily="34" charset="0"/>
              <a:buChar char="•"/>
            </a:pPr>
            <a:r>
              <a:rPr lang="en-US"/>
              <a:t>Emissivity close to 0 </a:t>
            </a:r>
          </a:p>
        </p:txBody>
      </p:sp>
      <p:pic>
        <p:nvPicPr>
          <p:cNvPr id="13" name="Picture 12" descr="A picture containing indoor, floor, black&#10;&#10;Description automatically generated">
            <a:extLst>
              <a:ext uri="{FF2B5EF4-FFF2-40B4-BE49-F238E27FC236}">
                <a16:creationId xmlns:a16="http://schemas.microsoft.com/office/drawing/2014/main" id="{24A56ABF-D96C-4B1D-A14D-63D55432D406}"/>
              </a:ext>
            </a:extLst>
          </p:cNvPr>
          <p:cNvPicPr>
            <a:picLocks noChangeAspect="1"/>
          </p:cNvPicPr>
          <p:nvPr/>
        </p:nvPicPr>
        <p:blipFill rotWithShape="1">
          <a:blip r:embed="rId3"/>
          <a:srcRect l="28525" t="30613" r="1279" b="14285"/>
          <a:stretch/>
        </p:blipFill>
        <p:spPr>
          <a:xfrm>
            <a:off x="3144124" y="3498546"/>
            <a:ext cx="2734840" cy="2862350"/>
          </a:xfrm>
          <a:prstGeom prst="rect">
            <a:avLst/>
          </a:prstGeom>
        </p:spPr>
      </p:pic>
      <p:pic>
        <p:nvPicPr>
          <p:cNvPr id="14" name="Picture 13">
            <a:extLst>
              <a:ext uri="{FF2B5EF4-FFF2-40B4-BE49-F238E27FC236}">
                <a16:creationId xmlns:a16="http://schemas.microsoft.com/office/drawing/2014/main" id="{2C261478-4381-4606-A724-7AC3E872D915}"/>
              </a:ext>
            </a:extLst>
          </p:cNvPr>
          <p:cNvPicPr/>
          <p:nvPr/>
        </p:nvPicPr>
        <p:blipFill>
          <a:blip r:embed="rId4">
            <a:extLst>
              <a:ext uri="{28A0092B-C50C-407E-A947-70E740481C1C}">
                <a14:useLocalDpi xmlns:a14="http://schemas.microsoft.com/office/drawing/2010/main" val="0"/>
              </a:ext>
            </a:extLst>
          </a:blip>
          <a:stretch>
            <a:fillRect/>
          </a:stretch>
        </p:blipFill>
        <p:spPr>
          <a:xfrm>
            <a:off x="7680457" y="3455838"/>
            <a:ext cx="4028330" cy="286235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BB6BA65-BA92-43EE-9691-EDE9388C25B5}"/>
                  </a:ext>
                </a:extLst>
              </p:cNvPr>
              <p:cNvSpPr txBox="1"/>
              <p:nvPr/>
            </p:nvSpPr>
            <p:spPr>
              <a:xfrm>
                <a:off x="3863310" y="4639188"/>
                <a:ext cx="6097554" cy="495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𝐷</m:t>
                      </m:r>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𝐴𝐷</m:t>
                          </m:r>
                          <m:r>
                            <a:rPr lang="en-US" sz="1400" i="0">
                              <a:latin typeface="Cambria Math" panose="02040503050406030204" pitchFamily="18" charset="0"/>
                            </a:rPr>
                            <m:t>−</m:t>
                          </m:r>
                          <m:r>
                            <a:rPr lang="en-US" sz="1400" i="1">
                              <a:latin typeface="Cambria Math" panose="02040503050406030204" pitchFamily="18" charset="0"/>
                            </a:rPr>
                            <m:t>𝑃𝐷</m:t>
                          </m:r>
                        </m:num>
                        <m:den>
                          <m:r>
                            <a:rPr lang="en-US" sz="1400" i="1">
                              <a:latin typeface="Cambria Math" panose="02040503050406030204" pitchFamily="18" charset="0"/>
                            </a:rPr>
                            <m:t>𝑃𝐷</m:t>
                          </m:r>
                        </m:den>
                      </m:f>
                      <m:r>
                        <a:rPr lang="en-US" sz="1400" i="0">
                          <a:latin typeface="Cambria Math" panose="02040503050406030204" pitchFamily="18" charset="0"/>
                        </a:rPr>
                        <m:t>∗100 </m:t>
                      </m:r>
                    </m:oMath>
                  </m:oMathPara>
                </a14:m>
                <a:endParaRPr lang="en-US" sz="1400"/>
              </a:p>
            </p:txBody>
          </p:sp>
        </mc:Choice>
        <mc:Fallback xmlns="">
          <p:sp>
            <p:nvSpPr>
              <p:cNvPr id="17" name="TextBox 16">
                <a:extLst>
                  <a:ext uri="{FF2B5EF4-FFF2-40B4-BE49-F238E27FC236}">
                    <a16:creationId xmlns:a16="http://schemas.microsoft.com/office/drawing/2014/main" id="{9BB6BA65-BA92-43EE-9691-EDE9388C25B5}"/>
                  </a:ext>
                </a:extLst>
              </p:cNvPr>
              <p:cNvSpPr txBox="1">
                <a:spLocks noRot="1" noChangeAspect="1" noMove="1" noResize="1" noEditPoints="1" noAdjustHandles="1" noChangeArrowheads="1" noChangeShapeType="1" noTextEdit="1"/>
              </p:cNvSpPr>
              <p:nvPr/>
            </p:nvSpPr>
            <p:spPr>
              <a:xfrm>
                <a:off x="3863310" y="4639188"/>
                <a:ext cx="6097554" cy="495649"/>
              </a:xfrm>
              <a:prstGeom prst="rect">
                <a:avLst/>
              </a:prstGeom>
              <a:blipFill>
                <a:blip r:embed="rId5"/>
                <a:stretch>
                  <a:fillRect b="-2469"/>
                </a:stretch>
              </a:blipFill>
            </p:spPr>
            <p:txBody>
              <a:bodyPr/>
              <a:lstStyle/>
              <a:p>
                <a:r>
                  <a:rPr lang="en-US">
                    <a:noFill/>
                  </a:rPr>
                  <a:t> </a:t>
                </a:r>
              </a:p>
            </p:txBody>
          </p:sp>
        </mc:Fallback>
      </mc:AlternateContent>
    </p:spTree>
    <p:extLst>
      <p:ext uri="{BB962C8B-B14F-4D97-AF65-F5344CB8AC3E}">
        <p14:creationId xmlns:p14="http://schemas.microsoft.com/office/powerpoint/2010/main" val="2347983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0544-B7B4-47AD-A567-248C30F71EAA}"/>
              </a:ext>
            </a:extLst>
          </p:cNvPr>
          <p:cNvSpPr>
            <a:spLocks noGrp="1"/>
          </p:cNvSpPr>
          <p:nvPr>
            <p:ph type="title"/>
          </p:nvPr>
        </p:nvSpPr>
        <p:spPr>
          <a:xfrm>
            <a:off x="2231136" y="246235"/>
            <a:ext cx="7729728" cy="1188720"/>
          </a:xfrm>
        </p:spPr>
        <p:txBody>
          <a:bodyPr/>
          <a:lstStyle/>
          <a:p>
            <a:r>
              <a:rPr lang="en-US"/>
              <a:t>Sample Calibration pictures taken</a:t>
            </a:r>
          </a:p>
        </p:txBody>
      </p:sp>
      <p:pic>
        <p:nvPicPr>
          <p:cNvPr id="4" name="Content Placeholder 3">
            <a:extLst>
              <a:ext uri="{FF2B5EF4-FFF2-40B4-BE49-F238E27FC236}">
                <a16:creationId xmlns:a16="http://schemas.microsoft.com/office/drawing/2014/main" id="{4B535B8A-AF4A-49A9-B787-0FA4A058B908}"/>
              </a:ext>
            </a:extLst>
          </p:cNvPr>
          <p:cNvPicPr>
            <a:picLocks noGrp="1" noChangeAspect="1"/>
          </p:cNvPicPr>
          <p:nvPr>
            <p:ph idx="1"/>
          </p:nvPr>
        </p:nvPicPr>
        <p:blipFill>
          <a:blip r:embed="rId3"/>
          <a:stretch>
            <a:fillRect/>
          </a:stretch>
        </p:blipFill>
        <p:spPr>
          <a:xfrm>
            <a:off x="7168909" y="1511556"/>
            <a:ext cx="4432040" cy="3324030"/>
          </a:xfrm>
          <a:prstGeom prst="rect">
            <a:avLst/>
          </a:prstGeom>
        </p:spPr>
      </p:pic>
      <p:pic>
        <p:nvPicPr>
          <p:cNvPr id="13" name="Picture 12">
            <a:extLst>
              <a:ext uri="{FF2B5EF4-FFF2-40B4-BE49-F238E27FC236}">
                <a16:creationId xmlns:a16="http://schemas.microsoft.com/office/drawing/2014/main" id="{2599FACF-0CA5-47A8-B55F-E36F55693DA2}"/>
              </a:ext>
            </a:extLst>
          </p:cNvPr>
          <p:cNvPicPr/>
          <p:nvPr/>
        </p:nvPicPr>
        <p:blipFill>
          <a:blip r:embed="rId4">
            <a:extLst>
              <a:ext uri="{28A0092B-C50C-407E-A947-70E740481C1C}">
                <a14:useLocalDpi xmlns:a14="http://schemas.microsoft.com/office/drawing/2010/main" val="0"/>
              </a:ext>
            </a:extLst>
          </a:blip>
          <a:stretch>
            <a:fillRect/>
          </a:stretch>
        </p:blipFill>
        <p:spPr>
          <a:xfrm>
            <a:off x="6933507" y="4138461"/>
            <a:ext cx="2933700" cy="2409190"/>
          </a:xfrm>
          <a:prstGeom prst="rect">
            <a:avLst/>
          </a:prstGeom>
        </p:spPr>
      </p:pic>
      <p:pic>
        <p:nvPicPr>
          <p:cNvPr id="14" name="Picture 13">
            <a:extLst>
              <a:ext uri="{FF2B5EF4-FFF2-40B4-BE49-F238E27FC236}">
                <a16:creationId xmlns:a16="http://schemas.microsoft.com/office/drawing/2014/main" id="{5600FE72-E5E9-4779-BDA0-B06B795215AC}"/>
              </a:ext>
            </a:extLst>
          </p:cNvPr>
          <p:cNvPicPr/>
          <p:nvPr/>
        </p:nvPicPr>
        <p:blipFill>
          <a:blip r:embed="rId5">
            <a:extLst>
              <a:ext uri="{28A0092B-C50C-407E-A947-70E740481C1C}">
                <a14:useLocalDpi xmlns:a14="http://schemas.microsoft.com/office/drawing/2010/main" val="0"/>
              </a:ext>
            </a:extLst>
          </a:blip>
          <a:stretch>
            <a:fillRect/>
          </a:stretch>
        </p:blipFill>
        <p:spPr>
          <a:xfrm>
            <a:off x="9600699" y="4137826"/>
            <a:ext cx="2352675" cy="2409825"/>
          </a:xfrm>
          <a:prstGeom prst="rect">
            <a:avLst/>
          </a:prstGeom>
        </p:spPr>
      </p:pic>
      <p:sp>
        <p:nvSpPr>
          <p:cNvPr id="15" name="Rectangle 14">
            <a:extLst>
              <a:ext uri="{FF2B5EF4-FFF2-40B4-BE49-F238E27FC236}">
                <a16:creationId xmlns:a16="http://schemas.microsoft.com/office/drawing/2014/main" id="{AF506281-E9F5-4F22-96DE-319ADCE26B9A}"/>
              </a:ext>
            </a:extLst>
          </p:cNvPr>
          <p:cNvSpPr/>
          <p:nvPr/>
        </p:nvSpPr>
        <p:spPr>
          <a:xfrm>
            <a:off x="10627437" y="5199863"/>
            <a:ext cx="304800" cy="2857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 name="Rectangle 5">
            <a:extLst>
              <a:ext uri="{FF2B5EF4-FFF2-40B4-BE49-F238E27FC236}">
                <a16:creationId xmlns:a16="http://schemas.microsoft.com/office/drawing/2014/main" id="{66BF0B27-1D83-4F5E-861B-7DCE6C129CFC}"/>
              </a:ext>
            </a:extLst>
          </p:cNvPr>
          <p:cNvSpPr>
            <a:spLocks noChangeArrowheads="1"/>
          </p:cNvSpPr>
          <p:nvPr/>
        </p:nvSpPr>
        <p:spPr bwMode="auto">
          <a:xfrm>
            <a:off x="5471510" y="564493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6">
            <a:extLst>
              <a:ext uri="{FF2B5EF4-FFF2-40B4-BE49-F238E27FC236}">
                <a16:creationId xmlns:a16="http://schemas.microsoft.com/office/drawing/2014/main" id="{ED53E459-7DB3-4AA6-8B7F-21E1EAAFB92B}"/>
              </a:ext>
            </a:extLst>
          </p:cNvPr>
          <p:cNvSpPr>
            <a:spLocks noChangeArrowheads="1"/>
          </p:cNvSpPr>
          <p:nvPr/>
        </p:nvSpPr>
        <p:spPr bwMode="auto">
          <a:xfrm>
            <a:off x="6662058" y="6407104"/>
            <a:ext cx="1219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bmk="_Toc70412454">
                <a:ln>
                  <a:noFill/>
                </a:ln>
                <a:solidFill>
                  <a:schemeClr val="tx1"/>
                </a:solidFill>
                <a:effectLst/>
                <a:latin typeface="Arial" panose="020B0604020202020204" pitchFamily="34" charset="0"/>
              </a:rPr>
              <a:t>Tau 640 with 7.5mm Lens for 4ft high x 5ft wide panel at 200 meters</a:t>
            </a:r>
            <a:r>
              <a:rPr lang="en-US" altLang="en-US" sz="1200" bmk="_Toc70412454">
                <a:latin typeface="Arial" panose="020B0604020202020204" pitchFamily="34" charset="0"/>
              </a:rPr>
              <a:t> ( taken AFRL).</a:t>
            </a:r>
            <a:endParaRPr kumimoji="0" lang="en-US" altLang="en-US" sz="1200" b="0" i="0" u="none" strike="noStrike" cap="none" normalizeH="0" baseline="0">
              <a:ln>
                <a:noFill/>
              </a:ln>
              <a:solidFill>
                <a:schemeClr val="tx1"/>
              </a:solidFill>
              <a:effectLst/>
              <a:latin typeface="Arial" panose="020B0604020202020204" pitchFamily="34" charset="0"/>
            </a:endParaRPr>
          </a:p>
        </p:txBody>
      </p:sp>
      <p:pic>
        <p:nvPicPr>
          <p:cNvPr id="22" name="Picture 21" descr="A picture containing wall, indoor, floor&#10;&#10;Description automatically generated">
            <a:extLst>
              <a:ext uri="{FF2B5EF4-FFF2-40B4-BE49-F238E27FC236}">
                <a16:creationId xmlns:a16="http://schemas.microsoft.com/office/drawing/2014/main" id="{6D73C5EA-2531-455F-B123-B9D7257F205F}"/>
              </a:ext>
            </a:extLst>
          </p:cNvPr>
          <p:cNvPicPr>
            <a:picLocks noChangeAspect="1"/>
          </p:cNvPicPr>
          <p:nvPr/>
        </p:nvPicPr>
        <p:blipFill>
          <a:blip r:embed="rId6"/>
          <a:stretch>
            <a:fillRect/>
          </a:stretch>
        </p:blipFill>
        <p:spPr>
          <a:xfrm>
            <a:off x="3526000" y="4134812"/>
            <a:ext cx="3217119" cy="2412839"/>
          </a:xfrm>
          <a:prstGeom prst="rect">
            <a:avLst/>
          </a:prstGeom>
        </p:spPr>
      </p:pic>
      <p:pic>
        <p:nvPicPr>
          <p:cNvPr id="24" name="Picture 23" descr="A picture containing text, indoor, wall, floor&#10;&#10;Description automatically generated">
            <a:extLst>
              <a:ext uri="{FF2B5EF4-FFF2-40B4-BE49-F238E27FC236}">
                <a16:creationId xmlns:a16="http://schemas.microsoft.com/office/drawing/2014/main" id="{7B054EEF-74FB-4B20-83BF-6C2075E09EDB}"/>
              </a:ext>
            </a:extLst>
          </p:cNvPr>
          <p:cNvPicPr>
            <a:picLocks noChangeAspect="1"/>
          </p:cNvPicPr>
          <p:nvPr/>
        </p:nvPicPr>
        <p:blipFill>
          <a:blip r:embed="rId7"/>
          <a:stretch>
            <a:fillRect/>
          </a:stretch>
        </p:blipFill>
        <p:spPr>
          <a:xfrm>
            <a:off x="199554" y="4134812"/>
            <a:ext cx="3217119" cy="2412839"/>
          </a:xfrm>
          <a:prstGeom prst="rect">
            <a:avLst/>
          </a:prstGeom>
        </p:spPr>
      </p:pic>
      <p:sp>
        <p:nvSpPr>
          <p:cNvPr id="19" name="TextBox 18">
            <a:extLst>
              <a:ext uri="{FF2B5EF4-FFF2-40B4-BE49-F238E27FC236}">
                <a16:creationId xmlns:a16="http://schemas.microsoft.com/office/drawing/2014/main" id="{FFC5E3C9-008C-4D92-98A8-9356B5CE148D}"/>
              </a:ext>
            </a:extLst>
          </p:cNvPr>
          <p:cNvSpPr txBox="1"/>
          <p:nvPr/>
        </p:nvSpPr>
        <p:spPr>
          <a:xfrm>
            <a:off x="1188294" y="2000853"/>
            <a:ext cx="5871288" cy="923330"/>
          </a:xfrm>
          <a:prstGeom prst="rect">
            <a:avLst/>
          </a:prstGeom>
          <a:noFill/>
        </p:spPr>
        <p:txBody>
          <a:bodyPr wrap="square">
            <a:spAutoFit/>
          </a:bodyPr>
          <a:lstStyle/>
          <a:p>
            <a:pPr marL="285750" indent="-285750">
              <a:buFont typeface="Arial" panose="020B0604020202020204" pitchFamily="34" charset="0"/>
              <a:buChar char="•"/>
            </a:pPr>
            <a:r>
              <a:rPr lang="en-US" sz="1800">
                <a:effectLst/>
                <a:latin typeface="Arial" panose="020B0604020202020204" pitchFamily="34" charset="0"/>
                <a:ea typeface="Arial" panose="020B0604020202020204" pitchFamily="34" charset="0"/>
              </a:rPr>
              <a:t>Scotch™ Brand 88 black vinyl electrical tape</a:t>
            </a:r>
          </a:p>
          <a:p>
            <a:pPr marL="742950" lvl="1" indent="-285750">
              <a:buFont typeface="Arial" panose="020B0604020202020204" pitchFamily="34" charset="0"/>
              <a:buChar char="•"/>
            </a:pPr>
            <a:r>
              <a:rPr lang="en-US">
                <a:latin typeface="Arial" panose="020B0604020202020204" pitchFamily="34" charset="0"/>
                <a:ea typeface="Arial" panose="020B0604020202020204" pitchFamily="34" charset="0"/>
              </a:rPr>
              <a:t>E</a:t>
            </a:r>
            <a:r>
              <a:rPr lang="en-US">
                <a:effectLst/>
                <a:latin typeface="Arial" panose="020B0604020202020204" pitchFamily="34" charset="0"/>
                <a:ea typeface="Arial" panose="020B0604020202020204" pitchFamily="34" charset="0"/>
              </a:rPr>
              <a:t>missivity of 0.96 ( for 3-5 um and 8-12 um wavelengths)</a:t>
            </a:r>
          </a:p>
        </p:txBody>
      </p:sp>
      <p:sp>
        <p:nvSpPr>
          <p:cNvPr id="21" name="TextBox 20">
            <a:extLst>
              <a:ext uri="{FF2B5EF4-FFF2-40B4-BE49-F238E27FC236}">
                <a16:creationId xmlns:a16="http://schemas.microsoft.com/office/drawing/2014/main" id="{83DCA253-E725-4E1F-B0BC-7396E54ABEA6}"/>
              </a:ext>
            </a:extLst>
          </p:cNvPr>
          <p:cNvSpPr txBox="1"/>
          <p:nvPr/>
        </p:nvSpPr>
        <p:spPr>
          <a:xfrm>
            <a:off x="1188294" y="2924183"/>
            <a:ext cx="3433665" cy="646331"/>
          </a:xfrm>
          <a:prstGeom prst="rect">
            <a:avLst/>
          </a:prstGeom>
          <a:noFill/>
        </p:spPr>
        <p:txBody>
          <a:bodyPr wrap="square" rtlCol="0">
            <a:spAutoFit/>
          </a:bodyPr>
          <a:lstStyle/>
          <a:p>
            <a:pPr marL="285750" indent="-285750">
              <a:buFont typeface="Arial" panose="020B0604020202020204" pitchFamily="34" charset="0"/>
              <a:buChar char="•"/>
            </a:pPr>
            <a:r>
              <a:rPr lang="en-US"/>
              <a:t>Aluminum sheet metal</a:t>
            </a:r>
          </a:p>
          <a:p>
            <a:pPr marL="742950" lvl="1" indent="-285750">
              <a:buFont typeface="Arial" panose="020B0604020202020204" pitchFamily="34" charset="0"/>
              <a:buChar char="•"/>
            </a:pPr>
            <a:r>
              <a:rPr lang="en-US"/>
              <a:t>Emissivity close to 0 </a:t>
            </a:r>
          </a:p>
        </p:txBody>
      </p:sp>
    </p:spTree>
    <p:extLst>
      <p:ext uri="{BB962C8B-B14F-4D97-AF65-F5344CB8AC3E}">
        <p14:creationId xmlns:p14="http://schemas.microsoft.com/office/powerpoint/2010/main" val="3780982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E218-8A69-46AB-9BC2-00657FDBBBF7}"/>
              </a:ext>
            </a:extLst>
          </p:cNvPr>
          <p:cNvSpPr>
            <a:spLocks noGrp="1"/>
          </p:cNvSpPr>
          <p:nvPr>
            <p:ph type="title"/>
          </p:nvPr>
        </p:nvSpPr>
        <p:spPr>
          <a:xfrm>
            <a:off x="2231136" y="82745"/>
            <a:ext cx="7729728" cy="1188720"/>
          </a:xfrm>
        </p:spPr>
        <p:txBody>
          <a:bodyPr/>
          <a:lstStyle/>
          <a:p>
            <a:r>
              <a:rPr lang="en-US"/>
              <a:t>Part Selection: computer System</a:t>
            </a:r>
          </a:p>
        </p:txBody>
      </p:sp>
      <p:graphicFrame>
        <p:nvGraphicFramePr>
          <p:cNvPr id="7" name="Table 7">
            <a:extLst>
              <a:ext uri="{FF2B5EF4-FFF2-40B4-BE49-F238E27FC236}">
                <a16:creationId xmlns:a16="http://schemas.microsoft.com/office/drawing/2014/main" id="{70B9FA3D-B826-413A-86DD-E28688241AB7}"/>
              </a:ext>
            </a:extLst>
          </p:cNvPr>
          <p:cNvGraphicFramePr>
            <a:graphicFrameLocks noGrp="1"/>
          </p:cNvGraphicFramePr>
          <p:nvPr>
            <p:ph idx="1"/>
            <p:extLst>
              <p:ext uri="{D42A27DB-BD31-4B8C-83A1-F6EECF244321}">
                <p14:modId xmlns:p14="http://schemas.microsoft.com/office/powerpoint/2010/main" val="3714820415"/>
              </p:ext>
            </p:extLst>
          </p:nvPr>
        </p:nvGraphicFramePr>
        <p:xfrm>
          <a:off x="3575234" y="1742035"/>
          <a:ext cx="5041532" cy="4840708"/>
        </p:xfrm>
        <a:graphic>
          <a:graphicData uri="http://schemas.openxmlformats.org/drawingml/2006/table">
            <a:tbl>
              <a:tblPr firstRow="1" bandRow="1">
                <a:tableStyleId>{5C22544A-7EE6-4342-B048-85BDC9FD1C3A}</a:tableStyleId>
              </a:tblPr>
              <a:tblGrid>
                <a:gridCol w="1260383">
                  <a:extLst>
                    <a:ext uri="{9D8B030D-6E8A-4147-A177-3AD203B41FA5}">
                      <a16:colId xmlns:a16="http://schemas.microsoft.com/office/drawing/2014/main" val="699133289"/>
                    </a:ext>
                  </a:extLst>
                </a:gridCol>
                <a:gridCol w="1260383">
                  <a:extLst>
                    <a:ext uri="{9D8B030D-6E8A-4147-A177-3AD203B41FA5}">
                      <a16:colId xmlns:a16="http://schemas.microsoft.com/office/drawing/2014/main" val="2236811629"/>
                    </a:ext>
                  </a:extLst>
                </a:gridCol>
                <a:gridCol w="1260383">
                  <a:extLst>
                    <a:ext uri="{9D8B030D-6E8A-4147-A177-3AD203B41FA5}">
                      <a16:colId xmlns:a16="http://schemas.microsoft.com/office/drawing/2014/main" val="3829917212"/>
                    </a:ext>
                  </a:extLst>
                </a:gridCol>
                <a:gridCol w="1260383">
                  <a:extLst>
                    <a:ext uri="{9D8B030D-6E8A-4147-A177-3AD203B41FA5}">
                      <a16:colId xmlns:a16="http://schemas.microsoft.com/office/drawing/2014/main" val="1187728140"/>
                    </a:ext>
                  </a:extLst>
                </a:gridCol>
              </a:tblGrid>
              <a:tr h="440483">
                <a:tc>
                  <a:txBody>
                    <a:bodyPr/>
                    <a:lstStyle/>
                    <a:p>
                      <a:endParaRPr lang="en-US" sz="1200"/>
                    </a:p>
                  </a:txBody>
                  <a:tcPr marL="59628" marR="59628" marT="29815" marB="29815"/>
                </a:tc>
                <a:tc>
                  <a:txBody>
                    <a:bodyPr/>
                    <a:lstStyle/>
                    <a:p>
                      <a:r>
                        <a:rPr lang="en-US" sz="1200">
                          <a:solidFill>
                            <a:srgbClr val="0070C0"/>
                          </a:solidFill>
                        </a:rPr>
                        <a:t>Nvidia Jetson Nano</a:t>
                      </a:r>
                    </a:p>
                  </a:txBody>
                  <a:tcPr marL="59628" marR="59628" marT="29815" marB="29815"/>
                </a:tc>
                <a:tc>
                  <a:txBody>
                    <a:bodyPr/>
                    <a:lstStyle/>
                    <a:p>
                      <a:r>
                        <a:rPr lang="en-US" sz="1200"/>
                        <a:t>Raspberry Pi 8GB</a:t>
                      </a:r>
                    </a:p>
                  </a:txBody>
                  <a:tcPr marL="59628" marR="59628" marT="29815" marB="29815"/>
                </a:tc>
                <a:tc>
                  <a:txBody>
                    <a:bodyPr/>
                    <a:lstStyle/>
                    <a:p>
                      <a:r>
                        <a:rPr lang="en-US" sz="1200"/>
                        <a:t>Google Coral Dev Board 1GB</a:t>
                      </a:r>
                    </a:p>
                  </a:txBody>
                  <a:tcPr marL="59628" marR="59628" marT="29815" marB="29815"/>
                </a:tc>
                <a:extLst>
                  <a:ext uri="{0D108BD9-81ED-4DB2-BD59-A6C34878D82A}">
                    <a16:rowId xmlns:a16="http://schemas.microsoft.com/office/drawing/2014/main" val="729194855"/>
                  </a:ext>
                </a:extLst>
              </a:tr>
              <a:tr h="495761">
                <a:tc>
                  <a:txBody>
                    <a:bodyPr/>
                    <a:lstStyle/>
                    <a:p>
                      <a:r>
                        <a:rPr lang="en-US" sz="1200"/>
                        <a:t>CPU</a:t>
                      </a:r>
                    </a:p>
                  </a:txBody>
                  <a:tcPr marL="59628" marR="59628" marT="29815" marB="29815"/>
                </a:tc>
                <a:tc>
                  <a:txBody>
                    <a:bodyPr/>
                    <a:lstStyle/>
                    <a:p>
                      <a:r>
                        <a:rPr lang="en-US" sz="1200">
                          <a:solidFill>
                            <a:srgbClr val="0070C0"/>
                          </a:solidFill>
                        </a:rPr>
                        <a:t>ARM A57</a:t>
                      </a:r>
                    </a:p>
                  </a:txBody>
                  <a:tcPr marL="59628" marR="59628" marT="29815" marB="29815"/>
                </a:tc>
                <a:tc>
                  <a:txBody>
                    <a:bodyPr/>
                    <a:lstStyle/>
                    <a:p>
                      <a:r>
                        <a:rPr lang="en-US" sz="1200"/>
                        <a:t>Cortex-A72</a:t>
                      </a:r>
                    </a:p>
                  </a:txBody>
                  <a:tcPr marL="59628" marR="59628" marT="29815" marB="29815"/>
                </a:tc>
                <a:tc>
                  <a:txBody>
                    <a:bodyPr/>
                    <a:lstStyle/>
                    <a:p>
                      <a:r>
                        <a:rPr lang="en-US" sz="1200"/>
                        <a:t>Cortex-A53, Cortex M4F</a:t>
                      </a:r>
                    </a:p>
                  </a:txBody>
                  <a:tcPr marL="59628" marR="59628" marT="29815" marB="29815"/>
                </a:tc>
                <a:extLst>
                  <a:ext uri="{0D108BD9-81ED-4DB2-BD59-A6C34878D82A}">
                    <a16:rowId xmlns:a16="http://schemas.microsoft.com/office/drawing/2014/main" val="2871235997"/>
                  </a:ext>
                </a:extLst>
              </a:tr>
              <a:tr h="243676">
                <a:tc>
                  <a:txBody>
                    <a:bodyPr/>
                    <a:lstStyle/>
                    <a:p>
                      <a:r>
                        <a:rPr lang="en-US" sz="1200"/>
                        <a:t>CPU clock rate</a:t>
                      </a:r>
                    </a:p>
                  </a:txBody>
                  <a:tcPr marL="59628" marR="59628" marT="29815" marB="29815"/>
                </a:tc>
                <a:tc>
                  <a:txBody>
                    <a:bodyPr/>
                    <a:lstStyle/>
                    <a:p>
                      <a:r>
                        <a:rPr lang="en-US" sz="1200">
                          <a:solidFill>
                            <a:srgbClr val="0070C0"/>
                          </a:solidFill>
                        </a:rPr>
                        <a:t>1.43 GHz</a:t>
                      </a:r>
                    </a:p>
                  </a:txBody>
                  <a:tcPr marL="59628" marR="59628" marT="29815" marB="29815"/>
                </a:tc>
                <a:tc>
                  <a:txBody>
                    <a:bodyPr/>
                    <a:lstStyle/>
                    <a:p>
                      <a:r>
                        <a:rPr lang="en-US" sz="1200"/>
                        <a:t>1.5 GHz</a:t>
                      </a:r>
                    </a:p>
                  </a:txBody>
                  <a:tcPr marL="59628" marR="59628" marT="29815" marB="29815"/>
                </a:tc>
                <a:tc>
                  <a:txBody>
                    <a:bodyPr/>
                    <a:lstStyle/>
                    <a:p>
                      <a:r>
                        <a:rPr lang="en-US" sz="1200"/>
                        <a:t>1.3 GHz</a:t>
                      </a:r>
                    </a:p>
                  </a:txBody>
                  <a:tcPr marL="59628" marR="59628" marT="29815" marB="29815"/>
                </a:tc>
                <a:extLst>
                  <a:ext uri="{0D108BD9-81ED-4DB2-BD59-A6C34878D82A}">
                    <a16:rowId xmlns:a16="http://schemas.microsoft.com/office/drawing/2014/main" val="1422707135"/>
                  </a:ext>
                </a:extLst>
              </a:tr>
              <a:tr h="243676">
                <a:tc>
                  <a:txBody>
                    <a:bodyPr/>
                    <a:lstStyle/>
                    <a:p>
                      <a:r>
                        <a:rPr lang="en-US" sz="1200"/>
                        <a:t>CPU cores</a:t>
                      </a:r>
                    </a:p>
                  </a:txBody>
                  <a:tcPr marL="59628" marR="59628" marT="29815" marB="29815"/>
                </a:tc>
                <a:tc>
                  <a:txBody>
                    <a:bodyPr/>
                    <a:lstStyle/>
                    <a:p>
                      <a:r>
                        <a:rPr lang="en-US" sz="1200">
                          <a:solidFill>
                            <a:srgbClr val="0070C0"/>
                          </a:solidFill>
                        </a:rPr>
                        <a:t>4</a:t>
                      </a:r>
                    </a:p>
                  </a:txBody>
                  <a:tcPr marL="59628" marR="59628" marT="29815" marB="29815"/>
                </a:tc>
                <a:tc>
                  <a:txBody>
                    <a:bodyPr/>
                    <a:lstStyle/>
                    <a:p>
                      <a:r>
                        <a:rPr lang="en-US" sz="1200"/>
                        <a:t>4</a:t>
                      </a:r>
                    </a:p>
                  </a:txBody>
                  <a:tcPr marL="59628" marR="59628" marT="29815" marB="29815"/>
                </a:tc>
                <a:tc>
                  <a:txBody>
                    <a:bodyPr/>
                    <a:lstStyle/>
                    <a:p>
                      <a:r>
                        <a:rPr lang="en-US" sz="1200"/>
                        <a:t>4</a:t>
                      </a:r>
                    </a:p>
                  </a:txBody>
                  <a:tcPr marL="59628" marR="59628" marT="29815" marB="29815"/>
                </a:tc>
                <a:extLst>
                  <a:ext uri="{0D108BD9-81ED-4DB2-BD59-A6C34878D82A}">
                    <a16:rowId xmlns:a16="http://schemas.microsoft.com/office/drawing/2014/main" val="3598009449"/>
                  </a:ext>
                </a:extLst>
              </a:tr>
              <a:tr h="243676">
                <a:tc>
                  <a:txBody>
                    <a:bodyPr/>
                    <a:lstStyle/>
                    <a:p>
                      <a:r>
                        <a:rPr lang="en-US" sz="1200"/>
                        <a:t>Coprocessor</a:t>
                      </a:r>
                    </a:p>
                  </a:txBody>
                  <a:tcPr marL="59628" marR="59628" marT="29815" marB="29815"/>
                </a:tc>
                <a:tc>
                  <a:txBody>
                    <a:bodyPr/>
                    <a:lstStyle/>
                    <a:p>
                      <a:r>
                        <a:rPr lang="en-US" sz="1200">
                          <a:solidFill>
                            <a:srgbClr val="0070C0"/>
                          </a:solidFill>
                        </a:rPr>
                        <a:t>-</a:t>
                      </a:r>
                    </a:p>
                  </a:txBody>
                  <a:tcPr marL="59628" marR="59628" marT="29815" marB="29815"/>
                </a:tc>
                <a:tc>
                  <a:txBody>
                    <a:bodyPr/>
                    <a:lstStyle/>
                    <a:p>
                      <a:r>
                        <a:rPr lang="en-US" sz="1200"/>
                        <a:t>-</a:t>
                      </a:r>
                    </a:p>
                  </a:txBody>
                  <a:tcPr marL="59628" marR="59628" marT="29815" marB="29815"/>
                </a:tc>
                <a:tc>
                  <a:txBody>
                    <a:bodyPr/>
                    <a:lstStyle/>
                    <a:p>
                      <a:r>
                        <a:rPr lang="en-US" sz="1200"/>
                        <a:t>Google Edge TPU</a:t>
                      </a:r>
                    </a:p>
                  </a:txBody>
                  <a:tcPr marL="59628" marR="59628" marT="29815" marB="29815"/>
                </a:tc>
                <a:extLst>
                  <a:ext uri="{0D108BD9-81ED-4DB2-BD59-A6C34878D82A}">
                    <a16:rowId xmlns:a16="http://schemas.microsoft.com/office/drawing/2014/main" val="3843144698"/>
                  </a:ext>
                </a:extLst>
              </a:tr>
              <a:tr h="427722">
                <a:tc>
                  <a:txBody>
                    <a:bodyPr/>
                    <a:lstStyle/>
                    <a:p>
                      <a:r>
                        <a:rPr lang="en-US" sz="1200"/>
                        <a:t>GPU</a:t>
                      </a:r>
                    </a:p>
                  </a:txBody>
                  <a:tcPr marL="59628" marR="59628" marT="29815" marB="29815"/>
                </a:tc>
                <a:tc>
                  <a:txBody>
                    <a:bodyPr/>
                    <a:lstStyle/>
                    <a:p>
                      <a:r>
                        <a:rPr lang="en-US" sz="1200">
                          <a:solidFill>
                            <a:srgbClr val="0070C0"/>
                          </a:solidFill>
                        </a:rPr>
                        <a:t>128-core Nvidia Maxwell</a:t>
                      </a:r>
                    </a:p>
                  </a:txBody>
                  <a:tcPr marL="59628" marR="59628" marT="29815" marB="29815"/>
                </a:tc>
                <a:tc>
                  <a:txBody>
                    <a:bodyPr/>
                    <a:lstStyle/>
                    <a:p>
                      <a:endParaRPr lang="en-US" sz="1200"/>
                    </a:p>
                  </a:txBody>
                  <a:tcPr marL="59628" marR="59628" marT="29815" marB="29815"/>
                </a:tc>
                <a:tc>
                  <a:txBody>
                    <a:bodyPr/>
                    <a:lstStyle/>
                    <a:p>
                      <a:r>
                        <a:rPr lang="en-US" sz="1200"/>
                        <a:t>Integrated GC7000 Lite</a:t>
                      </a:r>
                    </a:p>
                  </a:txBody>
                  <a:tcPr marL="59628" marR="59628" marT="29815" marB="29815"/>
                </a:tc>
                <a:extLst>
                  <a:ext uri="{0D108BD9-81ED-4DB2-BD59-A6C34878D82A}">
                    <a16:rowId xmlns:a16="http://schemas.microsoft.com/office/drawing/2014/main" val="2681970763"/>
                  </a:ext>
                </a:extLst>
              </a:tr>
              <a:tr h="611768">
                <a:tc>
                  <a:txBody>
                    <a:bodyPr/>
                    <a:lstStyle/>
                    <a:p>
                      <a:r>
                        <a:rPr lang="en-US" sz="1200"/>
                        <a:t>Network Connectivity</a:t>
                      </a:r>
                    </a:p>
                  </a:txBody>
                  <a:tcPr marL="59628" marR="59628" marT="29815" marB="29815"/>
                </a:tc>
                <a:tc>
                  <a:txBody>
                    <a:bodyPr/>
                    <a:lstStyle/>
                    <a:p>
                      <a:r>
                        <a:rPr lang="en-US" sz="1200">
                          <a:solidFill>
                            <a:srgbClr val="0070C0"/>
                          </a:solidFill>
                        </a:rPr>
                        <a:t>Gigabit Ethernet</a:t>
                      </a:r>
                    </a:p>
                  </a:txBody>
                  <a:tcPr marL="59628" marR="59628" marT="29815" marB="29815"/>
                </a:tc>
                <a:tc>
                  <a:txBody>
                    <a:bodyPr/>
                    <a:lstStyle/>
                    <a:p>
                      <a:r>
                        <a:rPr lang="en-US" sz="1200"/>
                        <a:t>Gigabit Ethernet, 802.11ac wireless, Bluetooth</a:t>
                      </a:r>
                    </a:p>
                  </a:txBody>
                  <a:tcPr marL="59628" marR="59628" marT="29815" marB="29815"/>
                </a:tc>
                <a:tc>
                  <a:txBody>
                    <a:bodyPr/>
                    <a:lstStyle/>
                    <a:p>
                      <a:r>
                        <a:rPr lang="en-US" sz="1200"/>
                        <a:t>Wi-Fi, Gigabit Ethernet</a:t>
                      </a:r>
                    </a:p>
                  </a:txBody>
                  <a:tcPr marL="59628" marR="59628" marT="29815" marB="29815"/>
                </a:tc>
                <a:extLst>
                  <a:ext uri="{0D108BD9-81ED-4DB2-BD59-A6C34878D82A}">
                    <a16:rowId xmlns:a16="http://schemas.microsoft.com/office/drawing/2014/main" val="2774061850"/>
                  </a:ext>
                </a:extLst>
              </a:tr>
              <a:tr h="427722">
                <a:tc>
                  <a:txBody>
                    <a:bodyPr/>
                    <a:lstStyle/>
                    <a:p>
                      <a:r>
                        <a:rPr lang="en-US" sz="1200"/>
                        <a:t>Storage</a:t>
                      </a:r>
                    </a:p>
                  </a:txBody>
                  <a:tcPr marL="59628" marR="59628" marT="29815" marB="29815"/>
                </a:tc>
                <a:tc>
                  <a:txBody>
                    <a:bodyPr/>
                    <a:lstStyle/>
                    <a:p>
                      <a:r>
                        <a:rPr lang="en-US" sz="1200">
                          <a:solidFill>
                            <a:srgbClr val="0070C0"/>
                          </a:solidFill>
                        </a:rPr>
                        <a:t>MicroSD</a:t>
                      </a:r>
                    </a:p>
                  </a:txBody>
                  <a:tcPr marL="59628" marR="59628" marT="29815" marB="29815"/>
                </a:tc>
                <a:tc>
                  <a:txBody>
                    <a:bodyPr/>
                    <a:lstStyle/>
                    <a:p>
                      <a:r>
                        <a:rPr lang="en-US" sz="1200"/>
                        <a:t>MicroSD</a:t>
                      </a:r>
                    </a:p>
                  </a:txBody>
                  <a:tcPr marL="59628" marR="59628" marT="29815" marB="29815"/>
                </a:tc>
                <a:tc>
                  <a:txBody>
                    <a:bodyPr/>
                    <a:lstStyle/>
                    <a:p>
                      <a:r>
                        <a:rPr lang="en-US" sz="1200"/>
                        <a:t>MicroSD, 8GB eMMC</a:t>
                      </a:r>
                    </a:p>
                  </a:txBody>
                  <a:tcPr marL="59628" marR="59628" marT="29815" marB="29815"/>
                </a:tc>
                <a:extLst>
                  <a:ext uri="{0D108BD9-81ED-4DB2-BD59-A6C34878D82A}">
                    <a16:rowId xmlns:a16="http://schemas.microsoft.com/office/drawing/2014/main" val="3744340411"/>
                  </a:ext>
                </a:extLst>
              </a:tr>
              <a:tr h="611768">
                <a:tc>
                  <a:txBody>
                    <a:bodyPr/>
                    <a:lstStyle/>
                    <a:p>
                      <a:r>
                        <a:rPr lang="en-US" sz="1200"/>
                        <a:t>RAM</a:t>
                      </a:r>
                    </a:p>
                  </a:txBody>
                  <a:tcPr marL="59628" marR="59628" marT="29815" marB="29815"/>
                </a:tc>
                <a:tc>
                  <a:txBody>
                    <a:bodyPr/>
                    <a:lstStyle/>
                    <a:p>
                      <a:r>
                        <a:rPr lang="en-US" sz="1200">
                          <a:solidFill>
                            <a:srgbClr val="0070C0"/>
                          </a:solidFill>
                        </a:rPr>
                        <a:t>4 GB 64-bit LPDDR4</a:t>
                      </a:r>
                    </a:p>
                  </a:txBody>
                  <a:tcPr marL="59628" marR="59628" marT="29815" marB="29815"/>
                </a:tc>
                <a:tc>
                  <a:txBody>
                    <a:bodyPr/>
                    <a:lstStyle/>
                    <a:p>
                      <a:r>
                        <a:rPr lang="en-US" sz="1200"/>
                        <a:t>8 GB 64-bit LPDDR4-3200 SDRAM</a:t>
                      </a:r>
                    </a:p>
                  </a:txBody>
                  <a:tcPr marL="59628" marR="59628" marT="29815" marB="29815"/>
                </a:tc>
                <a:tc>
                  <a:txBody>
                    <a:bodyPr/>
                    <a:lstStyle/>
                    <a:p>
                      <a:r>
                        <a:rPr lang="en-US" sz="1200"/>
                        <a:t>1 GB 64-bit LPDDR4</a:t>
                      </a:r>
                    </a:p>
                  </a:txBody>
                  <a:tcPr marL="59628" marR="59628" marT="29815" marB="29815"/>
                </a:tc>
                <a:extLst>
                  <a:ext uri="{0D108BD9-81ED-4DB2-BD59-A6C34878D82A}">
                    <a16:rowId xmlns:a16="http://schemas.microsoft.com/office/drawing/2014/main" val="2689149584"/>
                  </a:ext>
                </a:extLst>
              </a:tr>
              <a:tr h="243676">
                <a:tc>
                  <a:txBody>
                    <a:bodyPr/>
                    <a:lstStyle/>
                    <a:p>
                      <a:r>
                        <a:rPr lang="en-US" sz="1200"/>
                        <a:t>MIPI Lanes</a:t>
                      </a:r>
                    </a:p>
                  </a:txBody>
                  <a:tcPr marL="59628" marR="59628" marT="29815" marB="29815"/>
                </a:tc>
                <a:tc>
                  <a:txBody>
                    <a:bodyPr/>
                    <a:lstStyle/>
                    <a:p>
                      <a:r>
                        <a:rPr lang="en-US" sz="1200">
                          <a:solidFill>
                            <a:srgbClr val="0070C0"/>
                          </a:solidFill>
                        </a:rPr>
                        <a:t>1x MIPI CSI-2 DPHY</a:t>
                      </a:r>
                    </a:p>
                  </a:txBody>
                  <a:tcPr marL="59628" marR="59628" marT="29815" marB="29815"/>
                </a:tc>
                <a:tc>
                  <a:txBody>
                    <a:bodyPr/>
                    <a:lstStyle/>
                    <a:p>
                      <a:r>
                        <a:rPr lang="en-US" sz="1200"/>
                        <a:t>1x MIPI CSI, 1x MIPI DSI</a:t>
                      </a:r>
                    </a:p>
                  </a:txBody>
                  <a:tcPr marL="59628" marR="59628" marT="29815" marB="29815"/>
                </a:tc>
                <a:tc>
                  <a:txBody>
                    <a:bodyPr/>
                    <a:lstStyle/>
                    <a:p>
                      <a:r>
                        <a:rPr lang="en-US" sz="1200"/>
                        <a:t>1x MIPI-DSI, 1x MPIP-CSI2</a:t>
                      </a:r>
                    </a:p>
                  </a:txBody>
                  <a:tcPr marL="59628" marR="59628" marT="29815" marB="29815"/>
                </a:tc>
                <a:extLst>
                  <a:ext uri="{0D108BD9-81ED-4DB2-BD59-A6C34878D82A}">
                    <a16:rowId xmlns:a16="http://schemas.microsoft.com/office/drawing/2014/main" val="1323357759"/>
                  </a:ext>
                </a:extLst>
              </a:tr>
              <a:tr h="243676">
                <a:tc>
                  <a:txBody>
                    <a:bodyPr/>
                    <a:lstStyle/>
                    <a:p>
                      <a:r>
                        <a:rPr lang="en-US" sz="1200"/>
                        <a:t>USB Ports</a:t>
                      </a:r>
                    </a:p>
                  </a:txBody>
                  <a:tcPr marL="59628" marR="59628" marT="29815" marB="29815"/>
                </a:tc>
                <a:tc>
                  <a:txBody>
                    <a:bodyPr/>
                    <a:lstStyle/>
                    <a:p>
                      <a:r>
                        <a:rPr lang="en-US" sz="1200">
                          <a:solidFill>
                            <a:srgbClr val="0070C0"/>
                          </a:solidFill>
                        </a:rPr>
                        <a:t>USB 3.0, USB 2.0, Micro-B</a:t>
                      </a:r>
                    </a:p>
                  </a:txBody>
                  <a:tcPr marL="59628" marR="59628" marT="29815" marB="29815"/>
                </a:tc>
                <a:tc>
                  <a:txBody>
                    <a:bodyPr/>
                    <a:lstStyle/>
                    <a:p>
                      <a:r>
                        <a:rPr lang="en-US" sz="1200"/>
                        <a:t>2x USB 3.0, 2x USB 2.0</a:t>
                      </a:r>
                    </a:p>
                  </a:txBody>
                  <a:tcPr marL="59628" marR="59628" marT="29815" marB="29815"/>
                </a:tc>
                <a:tc>
                  <a:txBody>
                    <a:bodyPr/>
                    <a:lstStyle/>
                    <a:p>
                      <a:r>
                        <a:rPr lang="en-US" sz="1200"/>
                        <a:t>Type-C, Type-A 3.0, Micro-B</a:t>
                      </a:r>
                    </a:p>
                  </a:txBody>
                  <a:tcPr marL="59628" marR="59628" marT="29815" marB="29815"/>
                </a:tc>
                <a:extLst>
                  <a:ext uri="{0D108BD9-81ED-4DB2-BD59-A6C34878D82A}">
                    <a16:rowId xmlns:a16="http://schemas.microsoft.com/office/drawing/2014/main" val="1390591612"/>
                  </a:ext>
                </a:extLst>
              </a:tr>
              <a:tr h="243676">
                <a:tc>
                  <a:txBody>
                    <a:bodyPr/>
                    <a:lstStyle/>
                    <a:p>
                      <a:r>
                        <a:rPr lang="en-US" sz="1200"/>
                        <a:t>Display Ports</a:t>
                      </a:r>
                    </a:p>
                  </a:txBody>
                  <a:tcPr marL="59628" marR="59628" marT="29815" marB="29815"/>
                </a:tc>
                <a:tc>
                  <a:txBody>
                    <a:bodyPr/>
                    <a:lstStyle/>
                    <a:p>
                      <a:r>
                        <a:rPr lang="en-US" sz="1200">
                          <a:solidFill>
                            <a:srgbClr val="0070C0"/>
                          </a:solidFill>
                        </a:rPr>
                        <a:t>HDMI, DP</a:t>
                      </a:r>
                    </a:p>
                  </a:txBody>
                  <a:tcPr marL="59628" marR="59628" marT="29815" marB="29815"/>
                </a:tc>
                <a:tc>
                  <a:txBody>
                    <a:bodyPr/>
                    <a:lstStyle/>
                    <a:p>
                      <a:r>
                        <a:rPr lang="en-US" sz="1200"/>
                        <a:t>2x micro-HDMI</a:t>
                      </a:r>
                    </a:p>
                  </a:txBody>
                  <a:tcPr marL="59628" marR="59628" marT="29815" marB="29815"/>
                </a:tc>
                <a:tc>
                  <a:txBody>
                    <a:bodyPr/>
                    <a:lstStyle/>
                    <a:p>
                      <a:r>
                        <a:rPr lang="en-US" sz="1200"/>
                        <a:t>HDMI 2.0a</a:t>
                      </a:r>
                    </a:p>
                  </a:txBody>
                  <a:tcPr marL="59628" marR="59628" marT="29815" marB="29815"/>
                </a:tc>
                <a:extLst>
                  <a:ext uri="{0D108BD9-81ED-4DB2-BD59-A6C34878D82A}">
                    <a16:rowId xmlns:a16="http://schemas.microsoft.com/office/drawing/2014/main" val="775863676"/>
                  </a:ext>
                </a:extLst>
              </a:tr>
            </a:tbl>
          </a:graphicData>
        </a:graphic>
      </p:graphicFrame>
      <p:sp>
        <p:nvSpPr>
          <p:cNvPr id="9" name="TextBox 8">
            <a:extLst>
              <a:ext uri="{FF2B5EF4-FFF2-40B4-BE49-F238E27FC236}">
                <a16:creationId xmlns:a16="http://schemas.microsoft.com/office/drawing/2014/main" id="{E82E05E4-C694-49E9-8514-204F122A0ACD}"/>
              </a:ext>
            </a:extLst>
          </p:cNvPr>
          <p:cNvSpPr txBox="1"/>
          <p:nvPr/>
        </p:nvSpPr>
        <p:spPr>
          <a:xfrm>
            <a:off x="3519974" y="1372703"/>
            <a:ext cx="2576026" cy="369332"/>
          </a:xfrm>
          <a:prstGeom prst="rect">
            <a:avLst/>
          </a:prstGeom>
          <a:noFill/>
        </p:spPr>
        <p:txBody>
          <a:bodyPr wrap="none" rtlCol="0">
            <a:spAutoFit/>
          </a:bodyPr>
          <a:lstStyle/>
          <a:p>
            <a:r>
              <a:rPr lang="en-US"/>
              <a:t>Microprocessor Selection</a:t>
            </a:r>
          </a:p>
        </p:txBody>
      </p:sp>
    </p:spTree>
    <p:extLst>
      <p:ext uri="{BB962C8B-B14F-4D97-AF65-F5344CB8AC3E}">
        <p14:creationId xmlns:p14="http://schemas.microsoft.com/office/powerpoint/2010/main" val="1317406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E218-8A69-46AB-9BC2-00657FDBBBF7}"/>
              </a:ext>
            </a:extLst>
          </p:cNvPr>
          <p:cNvSpPr>
            <a:spLocks noGrp="1"/>
          </p:cNvSpPr>
          <p:nvPr>
            <p:ph type="title"/>
          </p:nvPr>
        </p:nvSpPr>
        <p:spPr>
          <a:xfrm>
            <a:off x="2231135" y="82745"/>
            <a:ext cx="8723191" cy="1188720"/>
          </a:xfrm>
        </p:spPr>
        <p:txBody>
          <a:bodyPr/>
          <a:lstStyle/>
          <a:p>
            <a:r>
              <a:rPr lang="en-US"/>
              <a:t>Part Selection: Programming Language</a:t>
            </a:r>
          </a:p>
        </p:txBody>
      </p:sp>
      <p:graphicFrame>
        <p:nvGraphicFramePr>
          <p:cNvPr id="8" name="Table 8">
            <a:extLst>
              <a:ext uri="{FF2B5EF4-FFF2-40B4-BE49-F238E27FC236}">
                <a16:creationId xmlns:a16="http://schemas.microsoft.com/office/drawing/2014/main" id="{C4BF8C7C-3E56-4416-A82E-8FA7CF049193}"/>
              </a:ext>
            </a:extLst>
          </p:cNvPr>
          <p:cNvGraphicFramePr>
            <a:graphicFrameLocks noGrp="1"/>
          </p:cNvGraphicFramePr>
          <p:nvPr>
            <p:extLst>
              <p:ext uri="{D42A27DB-BD31-4B8C-83A1-F6EECF244321}">
                <p14:modId xmlns:p14="http://schemas.microsoft.com/office/powerpoint/2010/main" val="1057400679"/>
              </p:ext>
            </p:extLst>
          </p:nvPr>
        </p:nvGraphicFramePr>
        <p:xfrm>
          <a:off x="2958850" y="1947308"/>
          <a:ext cx="6274300" cy="4827947"/>
        </p:xfrm>
        <a:graphic>
          <a:graphicData uri="http://schemas.openxmlformats.org/drawingml/2006/table">
            <a:tbl>
              <a:tblPr firstRow="1" bandRow="1">
                <a:tableStyleId>{5C22544A-7EE6-4342-B048-85BDC9FD1C3A}</a:tableStyleId>
              </a:tblPr>
              <a:tblGrid>
                <a:gridCol w="1254860">
                  <a:extLst>
                    <a:ext uri="{9D8B030D-6E8A-4147-A177-3AD203B41FA5}">
                      <a16:colId xmlns:a16="http://schemas.microsoft.com/office/drawing/2014/main" val="383920226"/>
                    </a:ext>
                  </a:extLst>
                </a:gridCol>
                <a:gridCol w="1254860">
                  <a:extLst>
                    <a:ext uri="{9D8B030D-6E8A-4147-A177-3AD203B41FA5}">
                      <a16:colId xmlns:a16="http://schemas.microsoft.com/office/drawing/2014/main" val="2139019752"/>
                    </a:ext>
                  </a:extLst>
                </a:gridCol>
                <a:gridCol w="1254860">
                  <a:extLst>
                    <a:ext uri="{9D8B030D-6E8A-4147-A177-3AD203B41FA5}">
                      <a16:colId xmlns:a16="http://schemas.microsoft.com/office/drawing/2014/main" val="1128372276"/>
                    </a:ext>
                  </a:extLst>
                </a:gridCol>
                <a:gridCol w="1254860">
                  <a:extLst>
                    <a:ext uri="{9D8B030D-6E8A-4147-A177-3AD203B41FA5}">
                      <a16:colId xmlns:a16="http://schemas.microsoft.com/office/drawing/2014/main" val="1239393092"/>
                    </a:ext>
                  </a:extLst>
                </a:gridCol>
                <a:gridCol w="1254860">
                  <a:extLst>
                    <a:ext uri="{9D8B030D-6E8A-4147-A177-3AD203B41FA5}">
                      <a16:colId xmlns:a16="http://schemas.microsoft.com/office/drawing/2014/main" val="3155895286"/>
                    </a:ext>
                  </a:extLst>
                </a:gridCol>
              </a:tblGrid>
              <a:tr h="291252">
                <a:tc>
                  <a:txBody>
                    <a:bodyPr/>
                    <a:lstStyle/>
                    <a:p>
                      <a:endParaRPr lang="en-US" sz="1400"/>
                    </a:p>
                  </a:txBody>
                  <a:tcPr marL="70587" marR="70587" marT="35292" marB="35292"/>
                </a:tc>
                <a:tc>
                  <a:txBody>
                    <a:bodyPr/>
                    <a:lstStyle/>
                    <a:p>
                      <a:r>
                        <a:rPr lang="en-US" sz="1400"/>
                        <a:t>C</a:t>
                      </a:r>
                    </a:p>
                  </a:txBody>
                  <a:tcPr marL="70587" marR="70587" marT="35292" marB="35292"/>
                </a:tc>
                <a:tc>
                  <a:txBody>
                    <a:bodyPr/>
                    <a:lstStyle/>
                    <a:p>
                      <a:r>
                        <a:rPr lang="en-US" sz="1400"/>
                        <a:t>C++</a:t>
                      </a:r>
                    </a:p>
                  </a:txBody>
                  <a:tcPr marL="70587" marR="70587" marT="35292" marB="35292"/>
                </a:tc>
                <a:tc>
                  <a:txBody>
                    <a:bodyPr/>
                    <a:lstStyle/>
                    <a:p>
                      <a:r>
                        <a:rPr lang="en-US" sz="1400">
                          <a:solidFill>
                            <a:srgbClr val="0070C0"/>
                          </a:solidFill>
                        </a:rPr>
                        <a:t>Python</a:t>
                      </a:r>
                    </a:p>
                  </a:txBody>
                  <a:tcPr marL="70587" marR="70587" marT="35292" marB="35292"/>
                </a:tc>
                <a:tc>
                  <a:txBody>
                    <a:bodyPr/>
                    <a:lstStyle/>
                    <a:p>
                      <a:r>
                        <a:rPr lang="en-US" sz="1400"/>
                        <a:t>Rust</a:t>
                      </a:r>
                    </a:p>
                  </a:txBody>
                  <a:tcPr marL="70587" marR="70587" marT="35292" marB="35292"/>
                </a:tc>
                <a:extLst>
                  <a:ext uri="{0D108BD9-81ED-4DB2-BD59-A6C34878D82A}">
                    <a16:rowId xmlns:a16="http://schemas.microsoft.com/office/drawing/2014/main" val="1021943292"/>
                  </a:ext>
                </a:extLst>
              </a:tr>
              <a:tr h="732588">
                <a:tc>
                  <a:txBody>
                    <a:bodyPr/>
                    <a:lstStyle/>
                    <a:p>
                      <a:r>
                        <a:rPr lang="en-US" sz="1400"/>
                        <a:t>Paradigms</a:t>
                      </a:r>
                    </a:p>
                  </a:txBody>
                  <a:tcPr marL="70587" marR="70587" marT="35292" marB="35292"/>
                </a:tc>
                <a:tc>
                  <a:txBody>
                    <a:bodyPr/>
                    <a:lstStyle/>
                    <a:p>
                      <a:r>
                        <a:rPr lang="en-US" sz="1400"/>
                        <a:t>Imperative</a:t>
                      </a:r>
                    </a:p>
                  </a:txBody>
                  <a:tcPr marL="70587" marR="70587" marT="35292" marB="35292"/>
                </a:tc>
                <a:tc>
                  <a:txBody>
                    <a:bodyPr/>
                    <a:lstStyle/>
                    <a:p>
                      <a:r>
                        <a:rPr lang="en-US" sz="1400"/>
                        <a:t>Imperative, Object Oriented</a:t>
                      </a:r>
                    </a:p>
                  </a:txBody>
                  <a:tcPr marL="70587" marR="70587" marT="35292" marB="35292"/>
                </a:tc>
                <a:tc>
                  <a:txBody>
                    <a:bodyPr/>
                    <a:lstStyle/>
                    <a:p>
                      <a:r>
                        <a:rPr lang="en-US" sz="1400">
                          <a:solidFill>
                            <a:srgbClr val="0070C0"/>
                          </a:solidFill>
                        </a:rPr>
                        <a:t>Imperative, Object Oriented</a:t>
                      </a:r>
                    </a:p>
                  </a:txBody>
                  <a:tcPr marL="70587" marR="70587" marT="35292" marB="35292"/>
                </a:tc>
                <a:tc>
                  <a:txBody>
                    <a:bodyPr/>
                    <a:lstStyle/>
                    <a:p>
                      <a:r>
                        <a:rPr lang="en-US" sz="1400"/>
                        <a:t>Imperative, Object Oriented</a:t>
                      </a:r>
                    </a:p>
                  </a:txBody>
                  <a:tcPr marL="70587" marR="70587" marT="35292" marB="35292"/>
                </a:tc>
                <a:extLst>
                  <a:ext uri="{0D108BD9-81ED-4DB2-BD59-A6C34878D82A}">
                    <a16:rowId xmlns:a16="http://schemas.microsoft.com/office/drawing/2014/main" val="1068164208"/>
                  </a:ext>
                </a:extLst>
              </a:tr>
              <a:tr h="291252">
                <a:tc>
                  <a:txBody>
                    <a:bodyPr/>
                    <a:lstStyle/>
                    <a:p>
                      <a:r>
                        <a:rPr lang="en-US" sz="1400"/>
                        <a:t>Compilation</a:t>
                      </a:r>
                    </a:p>
                  </a:txBody>
                  <a:tcPr marL="70587" marR="70587" marT="35292" marB="35292"/>
                </a:tc>
                <a:tc>
                  <a:txBody>
                    <a:bodyPr/>
                    <a:lstStyle/>
                    <a:p>
                      <a:r>
                        <a:rPr lang="en-US" sz="1400"/>
                        <a:t>Compiled</a:t>
                      </a:r>
                    </a:p>
                  </a:txBody>
                  <a:tcPr marL="70587" marR="70587" marT="35292" marB="35292"/>
                </a:tc>
                <a:tc>
                  <a:txBody>
                    <a:bodyPr/>
                    <a:lstStyle/>
                    <a:p>
                      <a:r>
                        <a:rPr lang="en-US" sz="1400"/>
                        <a:t>Compiled</a:t>
                      </a:r>
                    </a:p>
                  </a:txBody>
                  <a:tcPr marL="70587" marR="70587" marT="35292" marB="35292"/>
                </a:tc>
                <a:tc>
                  <a:txBody>
                    <a:bodyPr/>
                    <a:lstStyle/>
                    <a:p>
                      <a:r>
                        <a:rPr lang="en-US" sz="1400">
                          <a:solidFill>
                            <a:srgbClr val="0070C0"/>
                          </a:solidFill>
                        </a:rPr>
                        <a:t>Interpreted</a:t>
                      </a:r>
                    </a:p>
                  </a:txBody>
                  <a:tcPr marL="70587" marR="70587" marT="35292" marB="35292"/>
                </a:tc>
                <a:tc>
                  <a:txBody>
                    <a:bodyPr/>
                    <a:lstStyle/>
                    <a:p>
                      <a:r>
                        <a:rPr lang="en-US" sz="1400"/>
                        <a:t>Compiled</a:t>
                      </a:r>
                    </a:p>
                  </a:txBody>
                  <a:tcPr marL="70587" marR="70587" marT="35292" marB="35292"/>
                </a:tc>
                <a:extLst>
                  <a:ext uri="{0D108BD9-81ED-4DB2-BD59-A6C34878D82A}">
                    <a16:rowId xmlns:a16="http://schemas.microsoft.com/office/drawing/2014/main" val="2707450396"/>
                  </a:ext>
                </a:extLst>
              </a:tr>
              <a:tr h="291252">
                <a:tc>
                  <a:txBody>
                    <a:bodyPr/>
                    <a:lstStyle/>
                    <a:p>
                      <a:r>
                        <a:rPr lang="en-US" sz="1400"/>
                        <a:t>Language Level</a:t>
                      </a:r>
                    </a:p>
                  </a:txBody>
                  <a:tcPr marL="70587" marR="70587" marT="35292" marB="35292"/>
                </a:tc>
                <a:tc>
                  <a:txBody>
                    <a:bodyPr/>
                    <a:lstStyle/>
                    <a:p>
                      <a:r>
                        <a:rPr lang="en-US" sz="1400"/>
                        <a:t>Medium</a:t>
                      </a:r>
                    </a:p>
                  </a:txBody>
                  <a:tcPr marL="70587" marR="70587" marT="35292" marB="35292"/>
                </a:tc>
                <a:tc>
                  <a:txBody>
                    <a:bodyPr/>
                    <a:lstStyle/>
                    <a:p>
                      <a:r>
                        <a:rPr lang="en-US" sz="1400"/>
                        <a:t>Medium</a:t>
                      </a:r>
                    </a:p>
                  </a:txBody>
                  <a:tcPr marL="70587" marR="70587" marT="35292" marB="35292"/>
                </a:tc>
                <a:tc>
                  <a:txBody>
                    <a:bodyPr/>
                    <a:lstStyle/>
                    <a:p>
                      <a:r>
                        <a:rPr lang="en-US" sz="1400">
                          <a:solidFill>
                            <a:srgbClr val="0070C0"/>
                          </a:solidFill>
                        </a:rPr>
                        <a:t>High</a:t>
                      </a:r>
                    </a:p>
                  </a:txBody>
                  <a:tcPr marL="70587" marR="70587" marT="35292" marB="35292"/>
                </a:tc>
                <a:tc>
                  <a:txBody>
                    <a:bodyPr/>
                    <a:lstStyle/>
                    <a:p>
                      <a:r>
                        <a:rPr lang="en-US" sz="1400"/>
                        <a:t>Medium</a:t>
                      </a:r>
                    </a:p>
                  </a:txBody>
                  <a:tcPr marL="70587" marR="70587" marT="35292" marB="35292"/>
                </a:tc>
                <a:extLst>
                  <a:ext uri="{0D108BD9-81ED-4DB2-BD59-A6C34878D82A}">
                    <a16:rowId xmlns:a16="http://schemas.microsoft.com/office/drawing/2014/main" val="735723014"/>
                  </a:ext>
                </a:extLst>
              </a:tr>
              <a:tr h="1394591">
                <a:tc>
                  <a:txBody>
                    <a:bodyPr/>
                    <a:lstStyle/>
                    <a:p>
                      <a:r>
                        <a:rPr lang="en-US" sz="1400"/>
                        <a:t>Libraries</a:t>
                      </a:r>
                    </a:p>
                  </a:txBody>
                  <a:tcPr marL="70587" marR="70587" marT="35292" marB="35292"/>
                </a:tc>
                <a:tc>
                  <a:txBody>
                    <a:bodyPr/>
                    <a:lstStyle/>
                    <a:p>
                      <a:r>
                        <a:rPr lang="en-US" sz="1400" err="1"/>
                        <a:t>Libccv</a:t>
                      </a:r>
                      <a:r>
                        <a:rPr lang="en-US" sz="1400"/>
                        <a:t>, TensorFlow, OpenCV</a:t>
                      </a:r>
                    </a:p>
                  </a:txBody>
                  <a:tcPr marL="70587" marR="70587" marT="35292" marB="35292"/>
                </a:tc>
                <a:tc>
                  <a:txBody>
                    <a:bodyPr/>
                    <a:lstStyle/>
                    <a:p>
                      <a:r>
                        <a:rPr lang="en-US" sz="1400"/>
                        <a:t>OpenCV, TensorFlow, </a:t>
                      </a:r>
                      <a:r>
                        <a:rPr lang="en-US" sz="1400" err="1"/>
                        <a:t>Pytorch</a:t>
                      </a:r>
                      <a:endParaRPr lang="en-US" sz="1400"/>
                    </a:p>
                  </a:txBody>
                  <a:tcPr marL="70587" marR="70587" marT="35292" marB="35292"/>
                </a:tc>
                <a:tc>
                  <a:txBody>
                    <a:bodyPr/>
                    <a:lstStyle/>
                    <a:p>
                      <a:r>
                        <a:rPr lang="en-US" sz="1400">
                          <a:solidFill>
                            <a:srgbClr val="0070C0"/>
                          </a:solidFill>
                        </a:rPr>
                        <a:t>OpenCV, TensorFlow, PyTorch, </a:t>
                      </a:r>
                      <a:r>
                        <a:rPr lang="en-US" sz="1400" err="1">
                          <a:solidFill>
                            <a:srgbClr val="0070C0"/>
                          </a:solidFill>
                        </a:rPr>
                        <a:t>SimpleCV</a:t>
                      </a:r>
                      <a:r>
                        <a:rPr lang="en-US" sz="1400">
                          <a:solidFill>
                            <a:srgbClr val="0070C0"/>
                          </a:solidFill>
                        </a:rPr>
                        <a:t>, Matplotlib, </a:t>
                      </a:r>
                      <a:r>
                        <a:rPr lang="en-US" sz="1400" err="1">
                          <a:solidFill>
                            <a:srgbClr val="0070C0"/>
                          </a:solidFill>
                        </a:rPr>
                        <a:t>Keras</a:t>
                      </a:r>
                      <a:endParaRPr lang="en-US" sz="1400">
                        <a:solidFill>
                          <a:srgbClr val="0070C0"/>
                        </a:solidFill>
                      </a:endParaRPr>
                    </a:p>
                  </a:txBody>
                  <a:tcPr marL="70587" marR="70587" marT="35292" marB="35292"/>
                </a:tc>
                <a:tc>
                  <a:txBody>
                    <a:bodyPr/>
                    <a:lstStyle/>
                    <a:p>
                      <a:r>
                        <a:rPr lang="en-US" sz="1400"/>
                        <a:t>OpenCV, TensorFlow, PyTorch</a:t>
                      </a:r>
                    </a:p>
                  </a:txBody>
                  <a:tcPr marL="70587" marR="70587" marT="35292" marB="35292"/>
                </a:tc>
                <a:extLst>
                  <a:ext uri="{0D108BD9-81ED-4DB2-BD59-A6C34878D82A}">
                    <a16:rowId xmlns:a16="http://schemas.microsoft.com/office/drawing/2014/main" val="241118255"/>
                  </a:ext>
                </a:extLst>
              </a:tr>
              <a:tr h="511920">
                <a:tc>
                  <a:txBody>
                    <a:bodyPr/>
                    <a:lstStyle/>
                    <a:p>
                      <a:r>
                        <a:rPr lang="en-US" sz="1400"/>
                        <a:t>Type System</a:t>
                      </a:r>
                    </a:p>
                  </a:txBody>
                  <a:tcPr marL="70587" marR="70587" marT="35292" marB="35292"/>
                </a:tc>
                <a:tc>
                  <a:txBody>
                    <a:bodyPr/>
                    <a:lstStyle/>
                    <a:p>
                      <a:r>
                        <a:rPr lang="en-US" sz="1400"/>
                        <a:t>Strong Statically</a:t>
                      </a:r>
                    </a:p>
                  </a:txBody>
                  <a:tcPr marL="70587" marR="70587" marT="35292" marB="35292"/>
                </a:tc>
                <a:tc>
                  <a:txBody>
                    <a:bodyPr/>
                    <a:lstStyle/>
                    <a:p>
                      <a:r>
                        <a:rPr lang="en-US" sz="1400"/>
                        <a:t>Strong Statically</a:t>
                      </a:r>
                    </a:p>
                  </a:txBody>
                  <a:tcPr marL="70587" marR="70587" marT="35292" marB="35292"/>
                </a:tc>
                <a:tc>
                  <a:txBody>
                    <a:bodyPr/>
                    <a:lstStyle/>
                    <a:p>
                      <a:r>
                        <a:rPr lang="en-US" sz="1400">
                          <a:solidFill>
                            <a:srgbClr val="0070C0"/>
                          </a:solidFill>
                        </a:rPr>
                        <a:t>Weak Dynamically</a:t>
                      </a:r>
                    </a:p>
                  </a:txBody>
                  <a:tcPr marL="70587" marR="70587" marT="35292" marB="35292"/>
                </a:tc>
                <a:tc>
                  <a:txBody>
                    <a:bodyPr/>
                    <a:lstStyle/>
                    <a:p>
                      <a:r>
                        <a:rPr lang="en-US" sz="1400"/>
                        <a:t>Strong Statically</a:t>
                      </a:r>
                    </a:p>
                  </a:txBody>
                  <a:tcPr marL="70587" marR="70587" marT="35292" marB="35292"/>
                </a:tc>
                <a:extLst>
                  <a:ext uri="{0D108BD9-81ED-4DB2-BD59-A6C34878D82A}">
                    <a16:rowId xmlns:a16="http://schemas.microsoft.com/office/drawing/2014/main" val="2349171564"/>
                  </a:ext>
                </a:extLst>
              </a:tr>
              <a:tr h="291252">
                <a:tc>
                  <a:txBody>
                    <a:bodyPr/>
                    <a:lstStyle/>
                    <a:p>
                      <a:r>
                        <a:rPr lang="en-US" sz="1400"/>
                        <a:t>Safety Design</a:t>
                      </a:r>
                    </a:p>
                  </a:txBody>
                  <a:tcPr marL="70587" marR="70587" marT="35292" marB="35292"/>
                </a:tc>
                <a:tc>
                  <a:txBody>
                    <a:bodyPr/>
                    <a:lstStyle/>
                    <a:p>
                      <a:r>
                        <a:rPr lang="en-US" sz="1400"/>
                        <a:t>Unsafe</a:t>
                      </a:r>
                    </a:p>
                  </a:txBody>
                  <a:tcPr marL="70587" marR="70587" marT="35292" marB="35292"/>
                </a:tc>
                <a:tc>
                  <a:txBody>
                    <a:bodyPr/>
                    <a:lstStyle/>
                    <a:p>
                      <a:r>
                        <a:rPr lang="en-US" sz="1400"/>
                        <a:t>Unsafe</a:t>
                      </a:r>
                    </a:p>
                  </a:txBody>
                  <a:tcPr marL="70587" marR="70587" marT="35292" marB="35292"/>
                </a:tc>
                <a:tc>
                  <a:txBody>
                    <a:bodyPr/>
                    <a:lstStyle/>
                    <a:p>
                      <a:r>
                        <a:rPr lang="en-US" sz="1400">
                          <a:solidFill>
                            <a:srgbClr val="0070C0"/>
                          </a:solidFill>
                        </a:rPr>
                        <a:t>Safe</a:t>
                      </a:r>
                    </a:p>
                  </a:txBody>
                  <a:tcPr marL="70587" marR="70587" marT="35292" marB="35292"/>
                </a:tc>
                <a:tc>
                  <a:txBody>
                    <a:bodyPr/>
                    <a:lstStyle/>
                    <a:p>
                      <a:r>
                        <a:rPr lang="en-US" sz="1400"/>
                        <a:t>Safe</a:t>
                      </a:r>
                    </a:p>
                  </a:txBody>
                  <a:tcPr marL="70587" marR="70587" marT="35292" marB="35292"/>
                </a:tc>
                <a:extLst>
                  <a:ext uri="{0D108BD9-81ED-4DB2-BD59-A6C34878D82A}">
                    <a16:rowId xmlns:a16="http://schemas.microsoft.com/office/drawing/2014/main" val="3678771932"/>
                  </a:ext>
                </a:extLst>
              </a:tr>
              <a:tr h="511920">
                <a:tc>
                  <a:txBody>
                    <a:bodyPr/>
                    <a:lstStyle/>
                    <a:p>
                      <a:r>
                        <a:rPr lang="en-US" sz="1400"/>
                        <a:t>Portability</a:t>
                      </a:r>
                    </a:p>
                  </a:txBody>
                  <a:tcPr marL="70587" marR="70587" marT="35292" marB="35292"/>
                </a:tc>
                <a:tc>
                  <a:txBody>
                    <a:bodyPr/>
                    <a:lstStyle/>
                    <a:p>
                      <a:r>
                        <a:rPr lang="en-US" sz="1400"/>
                        <a:t>Highly Portable</a:t>
                      </a:r>
                    </a:p>
                  </a:txBody>
                  <a:tcPr marL="70587" marR="70587" marT="35292" marB="35292"/>
                </a:tc>
                <a:tc>
                  <a:txBody>
                    <a:bodyPr/>
                    <a:lstStyle/>
                    <a:p>
                      <a:r>
                        <a:rPr lang="en-US" sz="1400"/>
                        <a:t>Highly Portable</a:t>
                      </a:r>
                    </a:p>
                  </a:txBody>
                  <a:tcPr marL="70587" marR="70587" marT="35292" marB="35292"/>
                </a:tc>
                <a:tc>
                  <a:txBody>
                    <a:bodyPr/>
                    <a:lstStyle/>
                    <a:p>
                      <a:r>
                        <a:rPr lang="en-US" sz="1400">
                          <a:solidFill>
                            <a:srgbClr val="0070C0"/>
                          </a:solidFill>
                        </a:rPr>
                        <a:t>Highly Portable</a:t>
                      </a:r>
                    </a:p>
                  </a:txBody>
                  <a:tcPr marL="70587" marR="70587" marT="35292" marB="35292"/>
                </a:tc>
                <a:tc>
                  <a:txBody>
                    <a:bodyPr/>
                    <a:lstStyle/>
                    <a:p>
                      <a:r>
                        <a:rPr lang="en-US" sz="1400"/>
                        <a:t>Highly Portable</a:t>
                      </a:r>
                    </a:p>
                  </a:txBody>
                  <a:tcPr marL="70587" marR="70587" marT="35292" marB="35292"/>
                </a:tc>
                <a:extLst>
                  <a:ext uri="{0D108BD9-81ED-4DB2-BD59-A6C34878D82A}">
                    <a16:rowId xmlns:a16="http://schemas.microsoft.com/office/drawing/2014/main" val="2015444735"/>
                  </a:ext>
                </a:extLst>
              </a:tr>
              <a:tr h="511920">
                <a:tc>
                  <a:txBody>
                    <a:bodyPr/>
                    <a:lstStyle/>
                    <a:p>
                      <a:r>
                        <a:rPr lang="en-US" sz="1400"/>
                        <a:t>Standard Library</a:t>
                      </a:r>
                    </a:p>
                  </a:txBody>
                  <a:tcPr marL="70587" marR="70587" marT="35292" marB="35292"/>
                </a:tc>
                <a:tc>
                  <a:txBody>
                    <a:bodyPr/>
                    <a:lstStyle/>
                    <a:p>
                      <a:r>
                        <a:rPr lang="en-US" sz="1400"/>
                        <a:t>Large, Extensive</a:t>
                      </a:r>
                    </a:p>
                  </a:txBody>
                  <a:tcPr marL="70587" marR="70587" marT="35292" marB="35292"/>
                </a:tc>
                <a:tc>
                  <a:txBody>
                    <a:bodyPr/>
                    <a:lstStyle/>
                    <a:p>
                      <a:r>
                        <a:rPr lang="en-US" sz="1400"/>
                        <a:t>Large, Extensive</a:t>
                      </a:r>
                    </a:p>
                  </a:txBody>
                  <a:tcPr marL="70587" marR="70587" marT="35292" marB="35292"/>
                </a:tc>
                <a:tc>
                  <a:txBody>
                    <a:bodyPr/>
                    <a:lstStyle/>
                    <a:p>
                      <a:r>
                        <a:rPr lang="en-US" sz="1400">
                          <a:solidFill>
                            <a:srgbClr val="0070C0"/>
                          </a:solidFill>
                        </a:rPr>
                        <a:t>Large, Extensive</a:t>
                      </a:r>
                    </a:p>
                  </a:txBody>
                  <a:tcPr marL="70587" marR="70587" marT="35292" marB="35292"/>
                </a:tc>
                <a:tc>
                  <a:txBody>
                    <a:bodyPr/>
                    <a:lstStyle/>
                    <a:p>
                      <a:r>
                        <a:rPr lang="en-US" sz="1400"/>
                        <a:t>Large, Extensive</a:t>
                      </a:r>
                    </a:p>
                  </a:txBody>
                  <a:tcPr marL="70587" marR="70587" marT="35292" marB="35292"/>
                </a:tc>
                <a:extLst>
                  <a:ext uri="{0D108BD9-81ED-4DB2-BD59-A6C34878D82A}">
                    <a16:rowId xmlns:a16="http://schemas.microsoft.com/office/drawing/2014/main" val="4193600911"/>
                  </a:ext>
                </a:extLst>
              </a:tr>
            </a:tbl>
          </a:graphicData>
        </a:graphic>
      </p:graphicFrame>
      <p:sp>
        <p:nvSpPr>
          <p:cNvPr id="10" name="TextBox 9">
            <a:extLst>
              <a:ext uri="{FF2B5EF4-FFF2-40B4-BE49-F238E27FC236}">
                <a16:creationId xmlns:a16="http://schemas.microsoft.com/office/drawing/2014/main" id="{1A4844B7-A230-4091-8A45-5724E4C0A440}"/>
              </a:ext>
            </a:extLst>
          </p:cNvPr>
          <p:cNvSpPr txBox="1"/>
          <p:nvPr/>
        </p:nvSpPr>
        <p:spPr>
          <a:xfrm>
            <a:off x="2899589" y="1565782"/>
            <a:ext cx="3245440" cy="369332"/>
          </a:xfrm>
          <a:prstGeom prst="rect">
            <a:avLst/>
          </a:prstGeom>
          <a:noFill/>
        </p:spPr>
        <p:txBody>
          <a:bodyPr wrap="none" rtlCol="0">
            <a:spAutoFit/>
          </a:bodyPr>
          <a:lstStyle/>
          <a:p>
            <a:r>
              <a:rPr lang="en-US"/>
              <a:t>Programming Language Selection</a:t>
            </a:r>
          </a:p>
        </p:txBody>
      </p:sp>
    </p:spTree>
    <p:extLst>
      <p:ext uri="{BB962C8B-B14F-4D97-AF65-F5344CB8AC3E}">
        <p14:creationId xmlns:p14="http://schemas.microsoft.com/office/powerpoint/2010/main" val="3055323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18898-844C-4A3A-A77E-3252CE2ABD2B}"/>
              </a:ext>
            </a:extLst>
          </p:cNvPr>
          <p:cNvSpPr>
            <a:spLocks noGrp="1"/>
          </p:cNvSpPr>
          <p:nvPr>
            <p:ph type="title"/>
          </p:nvPr>
        </p:nvSpPr>
        <p:spPr>
          <a:xfrm>
            <a:off x="804672" y="964692"/>
            <a:ext cx="5894832" cy="1188720"/>
          </a:xfrm>
        </p:spPr>
        <p:txBody>
          <a:bodyPr>
            <a:normAutofit/>
          </a:bodyPr>
          <a:lstStyle/>
          <a:p>
            <a:r>
              <a:rPr lang="en-US"/>
              <a:t>Jetson nano	</a:t>
            </a:r>
          </a:p>
        </p:txBody>
      </p:sp>
      <p:sp>
        <p:nvSpPr>
          <p:cNvPr id="3" name="Content Placeholder 2">
            <a:extLst>
              <a:ext uri="{FF2B5EF4-FFF2-40B4-BE49-F238E27FC236}">
                <a16:creationId xmlns:a16="http://schemas.microsoft.com/office/drawing/2014/main" id="{A40C469A-9D0A-4F38-A048-C2B07CCD977E}"/>
              </a:ext>
            </a:extLst>
          </p:cNvPr>
          <p:cNvSpPr>
            <a:spLocks noGrp="1"/>
          </p:cNvSpPr>
          <p:nvPr>
            <p:ph idx="1"/>
          </p:nvPr>
        </p:nvSpPr>
        <p:spPr>
          <a:xfrm>
            <a:off x="803243" y="2638044"/>
            <a:ext cx="5963317" cy="3263206"/>
          </a:xfrm>
        </p:spPr>
        <p:txBody>
          <a:bodyPr>
            <a:normAutofit/>
          </a:bodyPr>
          <a:lstStyle/>
          <a:p>
            <a:r>
              <a:rPr lang="en-US"/>
              <a:t>The Jetson Nano was suitable for this project for several reasons:</a:t>
            </a:r>
          </a:p>
          <a:p>
            <a:pPr lvl="1"/>
            <a:r>
              <a:rPr lang="en-US"/>
              <a:t>Onboard GPU</a:t>
            </a:r>
          </a:p>
          <a:p>
            <a:pPr lvl="1"/>
            <a:r>
              <a:rPr lang="en-US"/>
              <a:t>Runs on Nvidia’s custom Ubuntu distribution</a:t>
            </a:r>
          </a:p>
          <a:p>
            <a:pPr lvl="1"/>
            <a:r>
              <a:rPr lang="en-US"/>
              <a:t>2x MIPI ports for stereo vision</a:t>
            </a:r>
          </a:p>
          <a:p>
            <a:pPr lvl="1"/>
            <a:r>
              <a:rPr lang="en-US"/>
              <a:t>High-performance quad-core processor</a:t>
            </a:r>
          </a:p>
          <a:p>
            <a:pPr lvl="1"/>
            <a:r>
              <a:rPr lang="en-US"/>
              <a:t>Enough RAM for our use-case</a:t>
            </a:r>
          </a:p>
          <a:p>
            <a:pPr lvl="1"/>
            <a:r>
              <a:rPr lang="en-US"/>
              <a:t>Cost of $119.99</a:t>
            </a:r>
          </a:p>
          <a:p>
            <a:pPr lvl="1"/>
            <a:endParaRPr lang="en-US"/>
          </a:p>
        </p:txBody>
      </p:sp>
      <p:sp>
        <p:nvSpPr>
          <p:cNvPr id="14" name="Rectangle 9">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electronics&#10;&#10;Description automatically generated">
            <a:extLst>
              <a:ext uri="{FF2B5EF4-FFF2-40B4-BE49-F238E27FC236}">
                <a16:creationId xmlns:a16="http://schemas.microsoft.com/office/drawing/2014/main" id="{1212A93F-3E1F-4BAB-B643-1B575B65E54C}"/>
              </a:ext>
            </a:extLst>
          </p:cNvPr>
          <p:cNvPicPr>
            <a:picLocks noChangeAspect="1"/>
          </p:cNvPicPr>
          <p:nvPr/>
        </p:nvPicPr>
        <p:blipFill>
          <a:blip r:embed="rId2"/>
          <a:stretch>
            <a:fillRect/>
          </a:stretch>
        </p:blipFill>
        <p:spPr>
          <a:xfrm>
            <a:off x="7715890" y="1924625"/>
            <a:ext cx="3328416" cy="3016691"/>
          </a:xfrm>
          <a:prstGeom prst="rect">
            <a:avLst/>
          </a:prstGeom>
        </p:spPr>
      </p:pic>
    </p:spTree>
    <p:extLst>
      <p:ext uri="{BB962C8B-B14F-4D97-AF65-F5344CB8AC3E}">
        <p14:creationId xmlns:p14="http://schemas.microsoft.com/office/powerpoint/2010/main" val="150096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B9F-F417-4309-863A-0617FB371B6E}"/>
              </a:ext>
            </a:extLst>
          </p:cNvPr>
          <p:cNvSpPr>
            <a:spLocks noGrp="1"/>
          </p:cNvSpPr>
          <p:nvPr>
            <p:ph type="title"/>
          </p:nvPr>
        </p:nvSpPr>
        <p:spPr>
          <a:xfrm>
            <a:off x="2182368" y="219736"/>
            <a:ext cx="7827264" cy="908290"/>
          </a:xfrm>
        </p:spPr>
        <p:txBody>
          <a:bodyPr>
            <a:normAutofit/>
          </a:bodyPr>
          <a:lstStyle/>
          <a:p>
            <a:r>
              <a:rPr lang="en-US"/>
              <a:t>Overview/Skip</a:t>
            </a:r>
          </a:p>
        </p:txBody>
      </p:sp>
      <p:sp>
        <p:nvSpPr>
          <p:cNvPr id="3" name="Content Placeholder 2">
            <a:extLst>
              <a:ext uri="{FF2B5EF4-FFF2-40B4-BE49-F238E27FC236}">
                <a16:creationId xmlns:a16="http://schemas.microsoft.com/office/drawing/2014/main" id="{92C816EC-025A-4932-B756-AD3739D50F7C}"/>
              </a:ext>
            </a:extLst>
          </p:cNvPr>
          <p:cNvSpPr>
            <a:spLocks noGrp="1"/>
          </p:cNvSpPr>
          <p:nvPr>
            <p:ph idx="1"/>
          </p:nvPr>
        </p:nvSpPr>
        <p:spPr>
          <a:xfrm>
            <a:off x="133888" y="1128026"/>
            <a:ext cx="11568753" cy="5448943"/>
          </a:xfrm>
        </p:spPr>
        <p:txBody>
          <a:bodyPr/>
          <a:lstStyle/>
          <a:p>
            <a:pPr marL="0" indent="0" algn="l">
              <a:buNone/>
            </a:pPr>
            <a:endParaRPr lang="en-US" sz="1800" b="0" i="0" u="none" strike="noStrike" baseline="0">
              <a:latin typeface="TimesNewRomanPSMT"/>
            </a:endParaRPr>
          </a:p>
          <a:p>
            <a:pPr algn="l"/>
            <a:r>
              <a:rPr lang="en-US" sz="1800" b="0" i="0" u="none" strike="noStrike" baseline="0">
                <a:latin typeface="Symbol" panose="05050102010706020507" pitchFamily="18" charset="2"/>
              </a:rPr>
              <a:t>• </a:t>
            </a:r>
            <a:r>
              <a:rPr lang="en-US" sz="1800" b="0" i="0" u="none" strike="noStrike" baseline="0">
                <a:latin typeface="TimesNewRomanPSMT"/>
              </a:rPr>
              <a:t>overall project block diagram, or system design diagram</a:t>
            </a:r>
          </a:p>
          <a:p>
            <a:pPr algn="l"/>
            <a:r>
              <a:rPr lang="en-US" sz="1800" b="0" i="0" u="none" strike="noStrike" baseline="0">
                <a:latin typeface="Symbol" panose="05050102010706020507" pitchFamily="18" charset="2"/>
              </a:rPr>
              <a:t>• </a:t>
            </a:r>
            <a:r>
              <a:rPr lang="en-US" sz="1800" b="0" i="0" u="none" strike="noStrike" baseline="0">
                <a:latin typeface="TimesNewRomanPSMT"/>
              </a:rPr>
              <a:t>discuss the project design approach and proposed implementation</a:t>
            </a:r>
          </a:p>
          <a:p>
            <a:pPr algn="l"/>
            <a:r>
              <a:rPr lang="en-US" sz="1800" b="0" i="0" u="none" strike="noStrike" baseline="0">
                <a:latin typeface="Symbol" panose="05050102010706020507" pitchFamily="18" charset="2"/>
              </a:rPr>
              <a:t>• </a:t>
            </a:r>
            <a:r>
              <a:rPr lang="en-US" sz="1800" b="0" i="0" u="none" strike="noStrike" baseline="0">
                <a:latin typeface="TimesNewRomanPSMT"/>
              </a:rPr>
              <a:t>discuss and support significant design decisions and significant component decisions</a:t>
            </a:r>
          </a:p>
          <a:p>
            <a:pPr algn="l"/>
            <a:r>
              <a:rPr lang="en-US" sz="1800" b="0" i="0" u="none" strike="noStrike" baseline="0">
                <a:latin typeface="Symbol" panose="05050102010706020507" pitchFamily="18" charset="2"/>
              </a:rPr>
              <a:t>• </a:t>
            </a:r>
            <a:r>
              <a:rPr lang="en-US" sz="1800" b="0" i="0" u="none" strike="noStrike" baseline="0">
                <a:latin typeface="TimesNewRomanPSMT"/>
              </a:rPr>
              <a:t>discuss the impact of realistic design constraints including economic, environmental,</a:t>
            </a:r>
          </a:p>
          <a:p>
            <a:pPr algn="l"/>
            <a:r>
              <a:rPr lang="en-US" sz="1800" b="0" i="0" u="none" strike="noStrike" baseline="0">
                <a:latin typeface="TimesNewRomanPSMT"/>
              </a:rPr>
              <a:t>social, political, ethical, health and safety, manufacturability, and sustainability</a:t>
            </a:r>
          </a:p>
          <a:p>
            <a:pPr algn="l"/>
            <a:r>
              <a:rPr lang="en-US" sz="1800" b="0" i="0" u="none" strike="noStrike" baseline="0">
                <a:latin typeface="Symbol" panose="05050102010706020507" pitchFamily="18" charset="2"/>
              </a:rPr>
              <a:t>• </a:t>
            </a:r>
            <a:r>
              <a:rPr lang="en-US" sz="1800" b="0" i="0" u="none" strike="noStrike" baseline="0">
                <a:latin typeface="TimesNewRomanPSMT"/>
              </a:rPr>
              <a:t>Identification and review of related standards</a:t>
            </a:r>
          </a:p>
          <a:p>
            <a:pPr algn="l"/>
            <a:r>
              <a:rPr lang="en-US" sz="1800" b="0" i="0" u="none" strike="noStrike" baseline="0">
                <a:latin typeface="Symbol" panose="05050102010706020507" pitchFamily="18" charset="2"/>
              </a:rPr>
              <a:t>• </a:t>
            </a:r>
            <a:r>
              <a:rPr lang="en-US" sz="1800" b="0" i="0" u="none" strike="noStrike" baseline="0">
                <a:latin typeface="TimesNewRomanPSMT"/>
              </a:rPr>
              <a:t>discuss project successes and difficulties for each project subsystem</a:t>
            </a:r>
          </a:p>
          <a:p>
            <a:pPr algn="l"/>
            <a:r>
              <a:rPr lang="en-US" sz="1800" b="0" i="0" u="none" strike="noStrike" baseline="0">
                <a:latin typeface="Symbol" panose="05050102010706020507" pitchFamily="18" charset="2"/>
              </a:rPr>
              <a:t>• </a:t>
            </a:r>
            <a:r>
              <a:rPr lang="en-US" sz="1800" b="0" i="0" u="none" strike="noStrike" baseline="0">
                <a:latin typeface="TimesNewRomanPSMT"/>
              </a:rPr>
              <a:t>show the project budget and financing to date, and to the end of the project</a:t>
            </a:r>
          </a:p>
          <a:p>
            <a:pPr algn="l"/>
            <a:r>
              <a:rPr lang="en-US" sz="1800" b="0" i="0" u="none" strike="noStrike" baseline="0">
                <a:latin typeface="Symbol" panose="05050102010706020507" pitchFamily="18" charset="2"/>
              </a:rPr>
              <a:t>• </a:t>
            </a:r>
            <a:r>
              <a:rPr lang="en-US" sz="1800" b="0" i="0" u="none" strike="noStrike" baseline="0">
                <a:latin typeface="TimesNewRomanPSMT"/>
              </a:rPr>
              <a:t>clear statement of current progress made by the group (% done by category)</a:t>
            </a:r>
          </a:p>
          <a:p>
            <a:pPr algn="l"/>
            <a:r>
              <a:rPr lang="en-US" sz="1800" b="0" i="0" u="none" strike="noStrike" baseline="0">
                <a:latin typeface="Symbol" panose="05050102010706020507" pitchFamily="18" charset="2"/>
              </a:rPr>
              <a:t>• </a:t>
            </a:r>
            <a:r>
              <a:rPr lang="en-US" sz="1800" b="0" i="0" u="none" strike="noStrike" baseline="0">
                <a:latin typeface="TimesNewRomanPSMT"/>
              </a:rPr>
              <a:t>discuss the group's immediate plans for the successful completion of the project</a:t>
            </a:r>
            <a:endParaRPr lang="en-US"/>
          </a:p>
        </p:txBody>
      </p:sp>
    </p:spTree>
    <p:extLst>
      <p:ext uri="{BB962C8B-B14F-4D97-AF65-F5344CB8AC3E}">
        <p14:creationId xmlns:p14="http://schemas.microsoft.com/office/powerpoint/2010/main" val="4286657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ABDF5-0092-4797-B8C0-F1BB4F7C5DCE}"/>
              </a:ext>
            </a:extLst>
          </p:cNvPr>
          <p:cNvSpPr>
            <a:spLocks noGrp="1"/>
          </p:cNvSpPr>
          <p:nvPr>
            <p:ph type="title"/>
          </p:nvPr>
        </p:nvSpPr>
        <p:spPr>
          <a:xfrm>
            <a:off x="804672" y="964692"/>
            <a:ext cx="5894832" cy="1188720"/>
          </a:xfrm>
        </p:spPr>
        <p:txBody>
          <a:bodyPr>
            <a:normAutofit/>
          </a:bodyPr>
          <a:lstStyle/>
          <a:p>
            <a:r>
              <a:rPr lang="en-US"/>
              <a:t>Python</a:t>
            </a:r>
          </a:p>
        </p:txBody>
      </p:sp>
      <p:sp>
        <p:nvSpPr>
          <p:cNvPr id="3" name="Content Placeholder 2">
            <a:extLst>
              <a:ext uri="{FF2B5EF4-FFF2-40B4-BE49-F238E27FC236}">
                <a16:creationId xmlns:a16="http://schemas.microsoft.com/office/drawing/2014/main" id="{EF8121AF-D29B-40E6-8BE1-FF83D3855A6D}"/>
              </a:ext>
            </a:extLst>
          </p:cNvPr>
          <p:cNvSpPr>
            <a:spLocks noGrp="1"/>
          </p:cNvSpPr>
          <p:nvPr>
            <p:ph idx="1"/>
          </p:nvPr>
        </p:nvSpPr>
        <p:spPr>
          <a:xfrm>
            <a:off x="803243" y="2638044"/>
            <a:ext cx="5963317" cy="3263206"/>
          </a:xfrm>
        </p:spPr>
        <p:txBody>
          <a:bodyPr>
            <a:normAutofit/>
          </a:bodyPr>
          <a:lstStyle/>
          <a:p>
            <a:r>
              <a:rPr lang="en-US"/>
              <a:t>Python was chosen as the language of choice for most of the code base for several reasons:</a:t>
            </a:r>
          </a:p>
          <a:p>
            <a:pPr lvl="1"/>
            <a:r>
              <a:rPr lang="en-US"/>
              <a:t>Large selection of libraries relating to computer vision.</a:t>
            </a:r>
          </a:p>
          <a:p>
            <a:pPr lvl="1"/>
            <a:r>
              <a:rPr lang="en-US"/>
              <a:t>Rapid development and prototyping.</a:t>
            </a:r>
          </a:p>
          <a:p>
            <a:pPr lvl="1"/>
            <a:r>
              <a:rPr lang="en-US"/>
              <a:t>Seamless integration with MATLAB and C++ where necessary.</a:t>
            </a:r>
          </a:p>
          <a:p>
            <a:pPr lvl="1"/>
            <a:r>
              <a:rPr lang="en-US"/>
              <a:t>A memory safe language.</a:t>
            </a:r>
          </a:p>
          <a:p>
            <a:pPr lvl="1"/>
            <a:r>
              <a:rPr lang="en-US"/>
              <a:t>Supports parallelism to take advantage of the quad-core microprocessor.</a:t>
            </a:r>
          </a:p>
        </p:txBody>
      </p:sp>
      <p:sp>
        <p:nvSpPr>
          <p:cNvPr id="1030" name="Rectangle 72">
            <a:extLst>
              <a:ext uri="{FF2B5EF4-FFF2-40B4-BE49-F238E27FC236}">
                <a16:creationId xmlns:a16="http://schemas.microsoft.com/office/drawing/2014/main" id="{879398A9-0D0D-4901-BDDF-B3D93CECA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6706"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011FEC3B-E514-4E21-B2CB-7903A7356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1298"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91FA6D4B-9F65-4615-B5AC-583444F13D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15890" y="1768763"/>
            <a:ext cx="3328416" cy="332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330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CC73-B310-447A-B5B4-B23F40854696}"/>
              </a:ext>
            </a:extLst>
          </p:cNvPr>
          <p:cNvSpPr>
            <a:spLocks noGrp="1"/>
          </p:cNvSpPr>
          <p:nvPr>
            <p:ph type="title"/>
          </p:nvPr>
        </p:nvSpPr>
        <p:spPr>
          <a:xfrm>
            <a:off x="2231136" y="251628"/>
            <a:ext cx="7729728" cy="1188720"/>
          </a:xfrm>
        </p:spPr>
        <p:txBody>
          <a:bodyPr/>
          <a:lstStyle/>
          <a:p>
            <a:r>
              <a:rPr lang="en-US"/>
              <a:t>IR camera</a:t>
            </a:r>
          </a:p>
        </p:txBody>
      </p:sp>
      <p:graphicFrame>
        <p:nvGraphicFramePr>
          <p:cNvPr id="4" name="Content Placeholder 3">
            <a:extLst>
              <a:ext uri="{FF2B5EF4-FFF2-40B4-BE49-F238E27FC236}">
                <a16:creationId xmlns:a16="http://schemas.microsoft.com/office/drawing/2014/main" id="{7F57F559-43DB-4EC3-8C57-29E4673EEBF2}"/>
              </a:ext>
            </a:extLst>
          </p:cNvPr>
          <p:cNvGraphicFramePr>
            <a:graphicFrameLocks noGrp="1"/>
          </p:cNvGraphicFramePr>
          <p:nvPr>
            <p:ph idx="1"/>
            <p:extLst>
              <p:ext uri="{D42A27DB-BD31-4B8C-83A1-F6EECF244321}">
                <p14:modId xmlns:p14="http://schemas.microsoft.com/office/powerpoint/2010/main" val="411458134"/>
              </p:ext>
            </p:extLst>
          </p:nvPr>
        </p:nvGraphicFramePr>
        <p:xfrm>
          <a:off x="2231136" y="1758863"/>
          <a:ext cx="7729727" cy="4735912"/>
        </p:xfrm>
        <a:graphic>
          <a:graphicData uri="http://schemas.openxmlformats.org/drawingml/2006/table">
            <a:tbl>
              <a:tblPr firstRow="1" firstCol="1" bandRow="1">
                <a:tableStyleId>{5C22544A-7EE6-4342-B048-85BDC9FD1C3A}</a:tableStyleId>
              </a:tblPr>
              <a:tblGrid>
                <a:gridCol w="2517193">
                  <a:extLst>
                    <a:ext uri="{9D8B030D-6E8A-4147-A177-3AD203B41FA5}">
                      <a16:colId xmlns:a16="http://schemas.microsoft.com/office/drawing/2014/main" val="1956610880"/>
                    </a:ext>
                  </a:extLst>
                </a:gridCol>
                <a:gridCol w="3226213">
                  <a:extLst>
                    <a:ext uri="{9D8B030D-6E8A-4147-A177-3AD203B41FA5}">
                      <a16:colId xmlns:a16="http://schemas.microsoft.com/office/drawing/2014/main" val="1761304992"/>
                    </a:ext>
                  </a:extLst>
                </a:gridCol>
                <a:gridCol w="1986321">
                  <a:extLst>
                    <a:ext uri="{9D8B030D-6E8A-4147-A177-3AD203B41FA5}">
                      <a16:colId xmlns:a16="http://schemas.microsoft.com/office/drawing/2014/main" val="1294073261"/>
                    </a:ext>
                  </a:extLst>
                </a:gridCol>
              </a:tblGrid>
              <a:tr h="234378">
                <a:tc>
                  <a:txBody>
                    <a:bodyPr/>
                    <a:lstStyle/>
                    <a:p>
                      <a:pPr marL="0" marR="0" algn="just">
                        <a:spcBef>
                          <a:spcPts val="0"/>
                        </a:spcBef>
                        <a:spcAft>
                          <a:spcPts val="0"/>
                        </a:spcAft>
                      </a:pPr>
                      <a:r>
                        <a:rPr lang="en-US" sz="1200">
                          <a:effectLst/>
                        </a:rPr>
                        <a:t>Parameter</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FLIR A65 25 mm</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Tau 2 7.5 mm</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3209861860"/>
                  </a:ext>
                </a:extLst>
              </a:tr>
              <a:tr h="315090">
                <a:tc>
                  <a:txBody>
                    <a:bodyPr/>
                    <a:lstStyle/>
                    <a:p>
                      <a:pPr marL="0" marR="0" algn="just">
                        <a:spcBef>
                          <a:spcPts val="0"/>
                        </a:spcBef>
                        <a:spcAft>
                          <a:spcPts val="0"/>
                        </a:spcAft>
                      </a:pPr>
                      <a:r>
                        <a:rPr lang="en-US" sz="1200">
                          <a:effectLst/>
                        </a:rPr>
                        <a:t>FOV</a:t>
                      </a:r>
                    </a:p>
                    <a:p>
                      <a:pPr marL="0" marR="0" algn="just">
                        <a:spcBef>
                          <a:spcPts val="0"/>
                        </a:spcBef>
                        <a:spcAft>
                          <a:spcPts val="0"/>
                        </a:spcAft>
                      </a:pPr>
                      <a:r>
                        <a:rPr lang="en-US" sz="1200">
                          <a:effectLst/>
                        </a:rPr>
                        <a:t>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25° × 20°</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90° x 69°</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1604405157"/>
                  </a:ext>
                </a:extLst>
              </a:tr>
              <a:tr h="315090">
                <a:tc>
                  <a:txBody>
                    <a:bodyPr/>
                    <a:lstStyle/>
                    <a:p>
                      <a:pPr marL="0" marR="0" algn="just">
                        <a:spcBef>
                          <a:spcPts val="0"/>
                        </a:spcBef>
                        <a:spcAft>
                          <a:spcPts val="0"/>
                        </a:spcAft>
                      </a:pPr>
                      <a:r>
                        <a:rPr lang="en-US" sz="1200">
                          <a:effectLst/>
                        </a:rPr>
                        <a:t>iFOV</a:t>
                      </a:r>
                    </a:p>
                    <a:p>
                      <a:pPr marL="0" marR="0" algn="just">
                        <a:spcBef>
                          <a:spcPts val="0"/>
                        </a:spcBef>
                        <a:spcAft>
                          <a:spcPts val="0"/>
                        </a:spcAft>
                      </a:pPr>
                      <a:r>
                        <a:rPr lang="en-US" sz="1200">
                          <a:effectLst/>
                        </a:rPr>
                        <a:t>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0.68 </a:t>
                      </a:r>
                      <a:r>
                        <a:rPr lang="en-US" sz="1200" err="1">
                          <a:effectLst/>
                        </a:rPr>
                        <a:t>mrad</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2.267 </a:t>
                      </a:r>
                      <a:r>
                        <a:rPr lang="en-US" sz="1200" err="1">
                          <a:solidFill>
                            <a:srgbClr val="0070C0"/>
                          </a:solidFill>
                          <a:effectLst/>
                        </a:rPr>
                        <a:t>mrad</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567092042"/>
                  </a:ext>
                </a:extLst>
              </a:tr>
              <a:tr h="315090">
                <a:tc>
                  <a:txBody>
                    <a:bodyPr/>
                    <a:lstStyle/>
                    <a:p>
                      <a:pPr marL="0" marR="0" algn="just">
                        <a:spcBef>
                          <a:spcPts val="0"/>
                        </a:spcBef>
                        <a:spcAft>
                          <a:spcPts val="0"/>
                        </a:spcAft>
                      </a:pPr>
                      <a:r>
                        <a:rPr lang="en-US" sz="1200">
                          <a:effectLst/>
                        </a:rPr>
                        <a:t>Pixel pitch</a:t>
                      </a:r>
                    </a:p>
                    <a:p>
                      <a:pPr marL="0" marR="0" algn="just">
                        <a:spcBef>
                          <a:spcPts val="0"/>
                        </a:spcBef>
                        <a:spcAft>
                          <a:spcPts val="0"/>
                        </a:spcAft>
                      </a:pPr>
                      <a:r>
                        <a:rPr lang="en-US" sz="1200">
                          <a:effectLst/>
                        </a:rPr>
                        <a:t>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17 μm</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17 µm</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781232145"/>
                  </a:ext>
                </a:extLst>
              </a:tr>
              <a:tr h="315090">
                <a:tc>
                  <a:txBody>
                    <a:bodyPr/>
                    <a:lstStyle/>
                    <a:p>
                      <a:pPr marL="0" marR="0" algn="just">
                        <a:spcBef>
                          <a:spcPts val="0"/>
                        </a:spcBef>
                        <a:spcAft>
                          <a:spcPts val="0"/>
                        </a:spcAft>
                      </a:pPr>
                      <a:r>
                        <a:rPr lang="en-US" sz="1200">
                          <a:effectLst/>
                        </a:rPr>
                        <a:t>Frequency/framerate</a:t>
                      </a:r>
                    </a:p>
                    <a:p>
                      <a:pPr marL="0" marR="0" algn="just">
                        <a:spcBef>
                          <a:spcPts val="0"/>
                        </a:spcBef>
                        <a:spcAft>
                          <a:spcPts val="0"/>
                        </a:spcAft>
                      </a:pPr>
                      <a:r>
                        <a:rPr lang="en-US" sz="1200">
                          <a:effectLst/>
                        </a:rPr>
                        <a:t>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30 Hz</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30/60 Hz (NTSC)</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4010251588"/>
                  </a:ext>
                </a:extLst>
              </a:tr>
              <a:tr h="315090">
                <a:tc>
                  <a:txBody>
                    <a:bodyPr/>
                    <a:lstStyle/>
                    <a:p>
                      <a:pPr marL="0" marR="0" algn="just">
                        <a:spcBef>
                          <a:spcPts val="0"/>
                        </a:spcBef>
                        <a:spcAft>
                          <a:spcPts val="0"/>
                        </a:spcAft>
                      </a:pPr>
                      <a:r>
                        <a:rPr lang="en-US" sz="1200">
                          <a:effectLst/>
                        </a:rPr>
                        <a:t>Temp. range</a:t>
                      </a:r>
                    </a:p>
                    <a:p>
                      <a:pPr marL="0" marR="0" algn="just">
                        <a:spcBef>
                          <a:spcPts val="0"/>
                        </a:spcBef>
                        <a:spcAft>
                          <a:spcPts val="0"/>
                        </a:spcAft>
                      </a:pPr>
                      <a:r>
                        <a:rPr lang="en-US" sz="1200">
                          <a:effectLst/>
                        </a:rPr>
                        <a:t>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-25°C to +135°C</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-25°C to +135°C</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2737031277"/>
                  </a:ext>
                </a:extLst>
              </a:tr>
              <a:tr h="315090">
                <a:tc>
                  <a:txBody>
                    <a:bodyPr/>
                    <a:lstStyle/>
                    <a:p>
                      <a:pPr marL="0" marR="0" algn="just">
                        <a:spcBef>
                          <a:spcPts val="0"/>
                        </a:spcBef>
                        <a:spcAft>
                          <a:spcPts val="0"/>
                        </a:spcAft>
                      </a:pPr>
                      <a:r>
                        <a:rPr lang="en-US" sz="1200">
                          <a:effectLst/>
                        </a:rPr>
                        <a:t>Sensitivity</a:t>
                      </a:r>
                    </a:p>
                    <a:p>
                      <a:pPr marL="0" marR="0" algn="just">
                        <a:spcBef>
                          <a:spcPts val="0"/>
                        </a:spcBef>
                        <a:spcAft>
                          <a:spcPts val="0"/>
                        </a:spcAft>
                      </a:pPr>
                      <a:r>
                        <a:rPr lang="en-US" sz="1200">
                          <a:effectLst/>
                        </a:rPr>
                        <a:t>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±5°C (±9°F)</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&lt; 30 </a:t>
                      </a:r>
                      <a:r>
                        <a:rPr lang="en-US" sz="1200" err="1">
                          <a:solidFill>
                            <a:srgbClr val="0070C0"/>
                          </a:solidFill>
                          <a:effectLst/>
                        </a:rPr>
                        <a:t>mK</a:t>
                      </a:r>
                      <a:r>
                        <a:rPr lang="en-US" sz="1200">
                          <a:solidFill>
                            <a:srgbClr val="0070C0"/>
                          </a:solidFill>
                          <a:effectLst/>
                        </a:rPr>
                        <a:t> (NETD)</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1867097608"/>
                  </a:ext>
                </a:extLst>
              </a:tr>
              <a:tr h="472637">
                <a:tc>
                  <a:txBody>
                    <a:bodyPr/>
                    <a:lstStyle/>
                    <a:p>
                      <a:pPr marL="0" marR="0" algn="just">
                        <a:spcBef>
                          <a:spcPts val="0"/>
                        </a:spcBef>
                        <a:spcAft>
                          <a:spcPts val="0"/>
                        </a:spcAft>
                      </a:pPr>
                      <a:r>
                        <a:rPr lang="en-US" sz="1200">
                          <a:effectLst/>
                        </a:rPr>
                        <a:t>Shock rating</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25 g (IEC 60068-2-27)</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200g shock pulse w/ 11 msec sawtooth</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313049677"/>
                  </a:ext>
                </a:extLst>
              </a:tr>
              <a:tr h="315090">
                <a:tc>
                  <a:txBody>
                    <a:bodyPr/>
                    <a:lstStyle/>
                    <a:p>
                      <a:pPr marL="0" marR="0" algn="just">
                        <a:spcBef>
                          <a:spcPts val="0"/>
                        </a:spcBef>
                        <a:spcAft>
                          <a:spcPts val="0"/>
                        </a:spcAft>
                      </a:pPr>
                      <a:r>
                        <a:rPr lang="en-US" sz="1200">
                          <a:effectLst/>
                        </a:rPr>
                        <a:t>Size</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4.2" × 1.6" × 1.7"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1.75" x 1.75" x 1.18"</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710404345"/>
                  </a:ext>
                </a:extLst>
              </a:tr>
              <a:tr h="472637">
                <a:tc>
                  <a:txBody>
                    <a:bodyPr/>
                    <a:lstStyle/>
                    <a:p>
                      <a:pPr marL="0" marR="0" algn="just">
                        <a:spcBef>
                          <a:spcPts val="0"/>
                        </a:spcBef>
                        <a:spcAft>
                          <a:spcPts val="0"/>
                        </a:spcAft>
                      </a:pPr>
                      <a:r>
                        <a:rPr lang="en-US" sz="1200">
                          <a:effectLst/>
                        </a:rPr>
                        <a:t>Thermal imager</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Focal Plane Array (FPA), Uncooled VOX</a:t>
                      </a:r>
                    </a:p>
                    <a:p>
                      <a:pPr marL="0" marR="0" algn="just">
                        <a:spcBef>
                          <a:spcPts val="0"/>
                        </a:spcBef>
                        <a:spcAft>
                          <a:spcPts val="0"/>
                        </a:spcAft>
                      </a:pPr>
                      <a:r>
                        <a:rPr lang="en-US" sz="1200">
                          <a:effectLst/>
                        </a:rPr>
                        <a:t>microbolometer</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Uncooled VOX Microbolometer</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3434671726"/>
                  </a:ext>
                </a:extLst>
              </a:tr>
              <a:tr h="315090">
                <a:tc>
                  <a:txBody>
                    <a:bodyPr/>
                    <a:lstStyle/>
                    <a:p>
                      <a:pPr marL="0" marR="0" algn="just">
                        <a:spcBef>
                          <a:spcPts val="0"/>
                        </a:spcBef>
                        <a:spcAft>
                          <a:spcPts val="0"/>
                        </a:spcAft>
                      </a:pPr>
                      <a:r>
                        <a:rPr lang="en-US" sz="1200">
                          <a:effectLst/>
                        </a:rPr>
                        <a:t>Connection</a:t>
                      </a:r>
                    </a:p>
                    <a:p>
                      <a:pPr marL="0" marR="0" algn="just">
                        <a:spcBef>
                          <a:spcPts val="0"/>
                        </a:spcBef>
                        <a:spcAft>
                          <a:spcPts val="0"/>
                        </a:spcAft>
                      </a:pPr>
                      <a:r>
                        <a:rPr lang="en-US" sz="1200">
                          <a:effectLst/>
                        </a:rPr>
                        <a:t>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Ethernet</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50-pin Hirose / BNC with VPC</a:t>
                      </a: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496859789"/>
                  </a:ext>
                </a:extLst>
              </a:tr>
              <a:tr h="315090">
                <a:tc>
                  <a:txBody>
                    <a:bodyPr/>
                    <a:lstStyle/>
                    <a:p>
                      <a:pPr marL="0" marR="0" algn="just">
                        <a:spcBef>
                          <a:spcPts val="0"/>
                        </a:spcBef>
                        <a:spcAft>
                          <a:spcPts val="0"/>
                        </a:spcAft>
                      </a:pPr>
                      <a:r>
                        <a:rPr lang="en-US" sz="1200">
                          <a:effectLst/>
                        </a:rPr>
                        <a:t>Input voltage</a:t>
                      </a:r>
                    </a:p>
                    <a:p>
                      <a:pPr marL="0" marR="0" algn="just">
                        <a:spcBef>
                          <a:spcPts val="0"/>
                        </a:spcBef>
                        <a:spcAft>
                          <a:spcPts val="0"/>
                        </a:spcAft>
                      </a:pPr>
                      <a:r>
                        <a:rPr lang="en-US" sz="1200">
                          <a:effectLst/>
                        </a:rPr>
                        <a:t> </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effectLst/>
                        </a:rPr>
                        <a:t>10–30 VDC</a:t>
                      </a:r>
                      <a:endParaRPr lang="en-US" sz="1200">
                        <a:effectLst/>
                        <a:latin typeface="Arial" panose="020B0604020202020204" pitchFamily="34" charset="0"/>
                        <a:ea typeface="Arial" panose="020B0604020202020204" pitchFamily="34" charset="0"/>
                      </a:endParaRPr>
                    </a:p>
                  </a:txBody>
                  <a:tcPr marL="46530" marR="46530" marT="0" marB="0"/>
                </a:tc>
                <a:tc>
                  <a:txBody>
                    <a:bodyPr/>
                    <a:lstStyle/>
                    <a:p>
                      <a:pPr marL="0" marR="0" algn="just">
                        <a:spcBef>
                          <a:spcPts val="0"/>
                        </a:spcBef>
                        <a:spcAft>
                          <a:spcPts val="0"/>
                        </a:spcAft>
                      </a:pPr>
                      <a:r>
                        <a:rPr lang="en-US" sz="1200">
                          <a:solidFill>
                            <a:srgbClr val="0070C0"/>
                          </a:solidFill>
                          <a:effectLst/>
                        </a:rPr>
                        <a:t>4.0 - 6.0 VDC</a:t>
                      </a:r>
                    </a:p>
                    <a:p>
                      <a:pPr marL="0" marR="0" algn="just">
                        <a:spcBef>
                          <a:spcPts val="0"/>
                        </a:spcBef>
                        <a:spcAft>
                          <a:spcPts val="0"/>
                        </a:spcAft>
                      </a:pPr>
                      <a:endParaRPr lang="en-US" sz="1200">
                        <a:solidFill>
                          <a:srgbClr val="0070C0"/>
                        </a:solidFill>
                        <a:effectLst/>
                        <a:latin typeface="Arial" panose="020B0604020202020204" pitchFamily="34" charset="0"/>
                        <a:ea typeface="Arial" panose="020B0604020202020204" pitchFamily="34" charset="0"/>
                      </a:endParaRPr>
                    </a:p>
                  </a:txBody>
                  <a:tcPr marL="46530" marR="46530" marT="0" marB="0"/>
                </a:tc>
                <a:extLst>
                  <a:ext uri="{0D108BD9-81ED-4DB2-BD59-A6C34878D82A}">
                    <a16:rowId xmlns:a16="http://schemas.microsoft.com/office/drawing/2014/main" val="2731996479"/>
                  </a:ext>
                </a:extLst>
              </a:tr>
              <a:tr h="315090">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Price</a:t>
                      </a:r>
                    </a:p>
                  </a:txBody>
                  <a:tcPr marL="46530" marR="46530" marT="0" marB="0"/>
                </a:tc>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$8000</a:t>
                      </a:r>
                    </a:p>
                  </a:txBody>
                  <a:tcPr marL="46530" marR="46530" marT="0" marB="0"/>
                </a:tc>
                <a:tc>
                  <a:txBody>
                    <a:bodyPr/>
                    <a:lstStyle/>
                    <a:p>
                      <a:pPr marL="0" marR="0" algn="just">
                        <a:spcBef>
                          <a:spcPts val="0"/>
                        </a:spcBef>
                        <a:spcAft>
                          <a:spcPts val="0"/>
                        </a:spcAft>
                      </a:pPr>
                      <a:r>
                        <a:rPr lang="en-US" sz="1200">
                          <a:solidFill>
                            <a:srgbClr val="0070C0"/>
                          </a:solidFill>
                          <a:effectLst/>
                          <a:latin typeface="Arial" panose="020B0604020202020204" pitchFamily="34" charset="0"/>
                          <a:ea typeface="Arial" panose="020B0604020202020204" pitchFamily="34" charset="0"/>
                        </a:rPr>
                        <a:t>$6000</a:t>
                      </a:r>
                    </a:p>
                  </a:txBody>
                  <a:tcPr marL="46530" marR="46530" marT="0" marB="0"/>
                </a:tc>
                <a:extLst>
                  <a:ext uri="{0D108BD9-81ED-4DB2-BD59-A6C34878D82A}">
                    <a16:rowId xmlns:a16="http://schemas.microsoft.com/office/drawing/2014/main" val="997751264"/>
                  </a:ext>
                </a:extLst>
              </a:tr>
            </a:tbl>
          </a:graphicData>
        </a:graphic>
      </p:graphicFrame>
    </p:spTree>
    <p:extLst>
      <p:ext uri="{BB962C8B-B14F-4D97-AF65-F5344CB8AC3E}">
        <p14:creationId xmlns:p14="http://schemas.microsoft.com/office/powerpoint/2010/main" val="1282522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C610C-996D-416A-80CD-4623AD508E56}"/>
              </a:ext>
            </a:extLst>
          </p:cNvPr>
          <p:cNvSpPr>
            <a:spLocks noGrp="1"/>
          </p:cNvSpPr>
          <p:nvPr>
            <p:ph type="title"/>
          </p:nvPr>
        </p:nvSpPr>
        <p:spPr/>
        <p:txBody>
          <a:bodyPr/>
          <a:lstStyle/>
          <a:p>
            <a:r>
              <a:rPr lang="en-US" sz="1800" b="1">
                <a:effectLst/>
                <a:latin typeface="Arial" panose="020B0604020202020204" pitchFamily="34" charset="0"/>
                <a:ea typeface="Arial" panose="020B0604020202020204" pitchFamily="34" charset="0"/>
              </a:rPr>
              <a:t>IR Lens selection</a:t>
            </a:r>
            <a:endParaRPr lang="en-US"/>
          </a:p>
        </p:txBody>
      </p:sp>
      <p:pic>
        <p:nvPicPr>
          <p:cNvPr id="4" name="Content Placeholder 3">
            <a:extLst>
              <a:ext uri="{FF2B5EF4-FFF2-40B4-BE49-F238E27FC236}">
                <a16:creationId xmlns:a16="http://schemas.microsoft.com/office/drawing/2014/main" id="{CF01D305-F49A-45FD-8D80-CB21BE43D417}"/>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r="8"/>
          <a:stretch/>
        </p:blipFill>
        <p:spPr>
          <a:xfrm>
            <a:off x="1683326" y="2597728"/>
            <a:ext cx="8550565" cy="3081620"/>
          </a:xfrm>
          <a:prstGeom prst="rect">
            <a:avLst/>
          </a:prstGeom>
        </p:spPr>
      </p:pic>
      <p:sp>
        <p:nvSpPr>
          <p:cNvPr id="6" name="Rectangle 5">
            <a:extLst>
              <a:ext uri="{FF2B5EF4-FFF2-40B4-BE49-F238E27FC236}">
                <a16:creationId xmlns:a16="http://schemas.microsoft.com/office/drawing/2014/main" id="{E6A5FAA8-43BA-41C6-97A7-B4672972DACB}"/>
              </a:ext>
            </a:extLst>
          </p:cNvPr>
          <p:cNvSpPr/>
          <p:nvPr/>
        </p:nvSpPr>
        <p:spPr>
          <a:xfrm>
            <a:off x="3685818" y="2597728"/>
            <a:ext cx="599855" cy="3081620"/>
          </a:xfrm>
          <a:prstGeom prst="rect">
            <a:avLst/>
          </a:prstGeom>
          <a:solidFill>
            <a:srgbClr val="0070C0">
              <a:alpha val="26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541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82A9-AFF5-4E7A-95AB-6D7D449CFD2F}"/>
              </a:ext>
            </a:extLst>
          </p:cNvPr>
          <p:cNvSpPr>
            <a:spLocks noGrp="1"/>
          </p:cNvSpPr>
          <p:nvPr>
            <p:ph type="title"/>
          </p:nvPr>
        </p:nvSpPr>
        <p:spPr>
          <a:xfrm>
            <a:off x="2231136" y="327610"/>
            <a:ext cx="7729728" cy="1188720"/>
          </a:xfrm>
        </p:spPr>
        <p:txBody>
          <a:bodyPr/>
          <a:lstStyle/>
          <a:p>
            <a:r>
              <a:rPr lang="en-US"/>
              <a:t>Part Selection: Visible Cameras</a:t>
            </a:r>
          </a:p>
        </p:txBody>
      </p:sp>
      <p:graphicFrame>
        <p:nvGraphicFramePr>
          <p:cNvPr id="3" name="Table 3">
            <a:extLst>
              <a:ext uri="{FF2B5EF4-FFF2-40B4-BE49-F238E27FC236}">
                <a16:creationId xmlns:a16="http://schemas.microsoft.com/office/drawing/2014/main" id="{64E88FFF-E72C-4B0E-AA44-470190C1C7A8}"/>
              </a:ext>
            </a:extLst>
          </p:cNvPr>
          <p:cNvGraphicFramePr>
            <a:graphicFrameLocks noGrp="1"/>
          </p:cNvGraphicFramePr>
          <p:nvPr>
            <p:extLst>
              <p:ext uri="{D42A27DB-BD31-4B8C-83A1-F6EECF244321}">
                <p14:modId xmlns:p14="http://schemas.microsoft.com/office/powerpoint/2010/main" val="1964518686"/>
              </p:ext>
            </p:extLst>
          </p:nvPr>
        </p:nvGraphicFramePr>
        <p:xfrm>
          <a:off x="2031999" y="1671782"/>
          <a:ext cx="8155612" cy="4858612"/>
        </p:xfrm>
        <a:graphic>
          <a:graphicData uri="http://schemas.openxmlformats.org/drawingml/2006/table">
            <a:tbl>
              <a:tblPr firstRow="1" bandRow="1">
                <a:tableStyleId>{5C22544A-7EE6-4342-B048-85BDC9FD1C3A}</a:tableStyleId>
              </a:tblPr>
              <a:tblGrid>
                <a:gridCol w="2038903">
                  <a:extLst>
                    <a:ext uri="{9D8B030D-6E8A-4147-A177-3AD203B41FA5}">
                      <a16:colId xmlns:a16="http://schemas.microsoft.com/office/drawing/2014/main" val="39271918"/>
                    </a:ext>
                  </a:extLst>
                </a:gridCol>
                <a:gridCol w="2038903">
                  <a:extLst>
                    <a:ext uri="{9D8B030D-6E8A-4147-A177-3AD203B41FA5}">
                      <a16:colId xmlns:a16="http://schemas.microsoft.com/office/drawing/2014/main" val="3147565295"/>
                    </a:ext>
                  </a:extLst>
                </a:gridCol>
                <a:gridCol w="2038903">
                  <a:extLst>
                    <a:ext uri="{9D8B030D-6E8A-4147-A177-3AD203B41FA5}">
                      <a16:colId xmlns:a16="http://schemas.microsoft.com/office/drawing/2014/main" val="2397012609"/>
                    </a:ext>
                  </a:extLst>
                </a:gridCol>
                <a:gridCol w="2038903">
                  <a:extLst>
                    <a:ext uri="{9D8B030D-6E8A-4147-A177-3AD203B41FA5}">
                      <a16:colId xmlns:a16="http://schemas.microsoft.com/office/drawing/2014/main" val="701613120"/>
                    </a:ext>
                  </a:extLst>
                </a:gridCol>
              </a:tblGrid>
              <a:tr h="794833">
                <a:tc>
                  <a:txBody>
                    <a:bodyPr/>
                    <a:lstStyle/>
                    <a:p>
                      <a:pPr algn="ctr"/>
                      <a:endParaRPr lang="en-US" sz="1200">
                        <a:effectLst/>
                        <a:latin typeface="Arial" panose="020B0604020202020204" pitchFamily="34" charset="0"/>
                      </a:endParaRPr>
                    </a:p>
                  </a:txBody>
                  <a:tcPr marL="63500" marR="63500" marT="63500" marB="63500"/>
                </a:tc>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SainSmart IMX219 Camera Module | 8MP Sensor | 160 Degree FoV</a:t>
                      </a:r>
                    </a:p>
                  </a:txBody>
                  <a:tcPr marL="63500" marR="63500" marT="63500" marB="63500"/>
                </a:tc>
                <a:tc>
                  <a:txBody>
                    <a:bodyPr/>
                    <a:lstStyle/>
                    <a:p>
                      <a:pPr marL="0" marR="0" algn="ctr">
                        <a:spcBef>
                          <a:spcPts val="0"/>
                        </a:spcBef>
                        <a:spcAft>
                          <a:spcPts val="0"/>
                        </a:spcAft>
                      </a:pPr>
                      <a:r>
                        <a:rPr lang="en-US" sz="1200" b="1">
                          <a:solidFill>
                            <a:srgbClr val="0070C0"/>
                          </a:solidFill>
                          <a:effectLst/>
                          <a:latin typeface="Arial" panose="020B0604020202020204" pitchFamily="34" charset="0"/>
                          <a:ea typeface="+mn-ea"/>
                        </a:rPr>
                        <a:t>Arducam MINI High-Quality Camera IMX477 HQ Camera Module </a:t>
                      </a:r>
                      <a:endParaRPr lang="en-US" sz="1200">
                        <a:solidFill>
                          <a:srgbClr val="0070C0"/>
                        </a:solidFill>
                        <a:effectLst/>
                        <a:latin typeface="Arial" panose="020B0604020202020204" pitchFamily="34" charset="0"/>
                        <a:ea typeface="+mn-ea"/>
                      </a:endParaRPr>
                    </a:p>
                  </a:txBody>
                  <a:tcPr marL="63500" marR="63500" marT="63500" marB="63500"/>
                </a:tc>
                <a:tc>
                  <a:txBody>
                    <a:bodyPr/>
                    <a:lstStyle/>
                    <a:p>
                      <a:pPr marL="0" marR="0" algn="ctr">
                        <a:spcBef>
                          <a:spcPts val="0"/>
                        </a:spcBef>
                        <a:spcAft>
                          <a:spcPts val="0"/>
                        </a:spcAft>
                      </a:pPr>
                      <a:r>
                        <a:rPr lang="en-US" sz="1200" b="1">
                          <a:solidFill>
                            <a:srgbClr val="000000"/>
                          </a:solidFill>
                          <a:effectLst/>
                          <a:latin typeface="Arial" panose="020B0604020202020204" pitchFamily="34" charset="0"/>
                          <a:ea typeface="+mn-ea"/>
                        </a:rPr>
                        <a:t>Arducam IMX219 Wide Angle Camera Module </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2966512302"/>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Sensor</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Sony IMX219</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Sony IMX477</a:t>
                      </a:r>
                    </a:p>
                  </a:txBody>
                  <a:tcPr marL="63500" marR="63500" marT="63500" marB="63500"/>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mn-ea"/>
                        </a:rPr>
                        <a:t>Sony IMX219</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2023320271"/>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Optical Format</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 1/4 inch</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1/2.3”</a:t>
                      </a:r>
                    </a:p>
                  </a:txBody>
                  <a:tcPr marL="63500" marR="63500" marT="63500" marB="63500"/>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mn-ea"/>
                        </a:rPr>
                        <a:t>1/4 inch</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2550028269"/>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Resolution</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8MP</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12.3MP</a:t>
                      </a:r>
                    </a:p>
                  </a:txBody>
                  <a:tcPr marL="63500" marR="63500" marT="63500" marB="63500"/>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mn-ea"/>
                        </a:rPr>
                        <a:t>8MP</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3232284771"/>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Interface</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2-lane MIPI</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2-lane MIPI</a:t>
                      </a:r>
                    </a:p>
                  </a:txBody>
                  <a:tcPr marL="63500" marR="63500" marT="63500" marB="63500"/>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mn-ea"/>
                        </a:rPr>
                        <a:t>2-lane/4-lane MIPI</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2981680397"/>
                  </a:ext>
                </a:extLst>
              </a:tr>
              <a:tr h="579690">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Frame Rate</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1080p @ 30fps, 720p @ 60 fps and 640 x 480</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1920×1080 @ 60fps 4032×3040 @ 30fps</a:t>
                      </a:r>
                    </a:p>
                  </a:txBody>
                  <a:tcPr marL="63500" marR="63500" marT="63500" marB="63500"/>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mn-ea"/>
                        </a:rPr>
                        <a:t>30fps@8MP, 60fps@1080p, 180fps@720p</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1209012708"/>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Focal Length</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3.15mm</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3.9mm</a:t>
                      </a:r>
                    </a:p>
                  </a:txBody>
                  <a:tcPr marL="63500" marR="63500" marT="63500" marB="63500"/>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mn-ea"/>
                        </a:rPr>
                        <a:t>2.5mm</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1927394890"/>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Aperture</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F2.35</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F2.8</a:t>
                      </a:r>
                    </a:p>
                  </a:txBody>
                  <a:tcPr marL="63500" marR="63500" marT="63500" marB="63500"/>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mn-ea"/>
                        </a:rPr>
                        <a:t>F2.8</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746115675"/>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Field of View</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 160°</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75° (H)</a:t>
                      </a:r>
                    </a:p>
                  </a:txBody>
                  <a:tcPr marL="63500" marR="63500" marT="63500" marB="63500"/>
                </a:tc>
                <a:tc>
                  <a:txBody>
                    <a:bodyPr/>
                    <a:lstStyle/>
                    <a:p>
                      <a:pPr marL="0" marR="0" algn="ctr">
                        <a:spcBef>
                          <a:spcPts val="0"/>
                        </a:spcBef>
                        <a:spcAft>
                          <a:spcPts val="0"/>
                        </a:spcAft>
                      </a:pPr>
                      <a:r>
                        <a:rPr lang="en-US" sz="1200">
                          <a:solidFill>
                            <a:srgbClr val="000000"/>
                          </a:solidFill>
                          <a:effectLst/>
                          <a:latin typeface="Arial" panose="020B0604020202020204" pitchFamily="34" charset="0"/>
                          <a:ea typeface="+mn-ea"/>
                        </a:rPr>
                        <a:t>175(D) x 155(H) x 115(V)</a:t>
                      </a:r>
                      <a:endParaRPr lang="en-US" sz="1200">
                        <a:effectLst/>
                        <a:latin typeface="Arial" panose="020B0604020202020204" pitchFamily="34" charset="0"/>
                        <a:ea typeface="+mn-ea"/>
                      </a:endParaRPr>
                    </a:p>
                  </a:txBody>
                  <a:tcPr marL="63500" marR="63500" marT="63500" marB="63500"/>
                </a:tc>
                <a:extLst>
                  <a:ext uri="{0D108BD9-81ED-4DB2-BD59-A6C34878D82A}">
                    <a16:rowId xmlns:a16="http://schemas.microsoft.com/office/drawing/2014/main" val="4130683426"/>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Board Size</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24mm × 25mm</a:t>
                      </a:r>
                    </a:p>
                  </a:txBody>
                  <a:tcPr marL="63500" marR="63500" marT="63500" marB="63500"/>
                </a:tc>
                <a:tc>
                  <a:txBody>
                    <a:bodyPr/>
                    <a:lstStyle/>
                    <a:p>
                      <a:pPr marL="0" marR="0" algn="ctr">
                        <a:spcBef>
                          <a:spcPts val="0"/>
                        </a:spcBef>
                        <a:spcAft>
                          <a:spcPts val="0"/>
                        </a:spcAft>
                      </a:pPr>
                      <a:r>
                        <a:rPr lang="en-US" sz="1200" kern="1200">
                          <a:solidFill>
                            <a:srgbClr val="0070C0"/>
                          </a:solidFill>
                          <a:effectLst/>
                          <a:latin typeface="Arial" panose="020B0604020202020204" pitchFamily="34" charset="0"/>
                          <a:ea typeface="+mn-ea"/>
                          <a:cs typeface="+mn-cs"/>
                        </a:rPr>
                        <a:t>24mm × 25mm</a:t>
                      </a:r>
                    </a:p>
                  </a:txBody>
                  <a:tcPr marL="63500" marR="63500" marT="63500" marB="63500"/>
                </a:tc>
                <a:tc>
                  <a:txBody>
                    <a:bodyPr/>
                    <a:lstStyle/>
                    <a:p>
                      <a:pPr marL="0" marR="0" algn="ctr">
                        <a:spcBef>
                          <a:spcPts val="0"/>
                        </a:spcBef>
                        <a:spcAft>
                          <a:spcPts val="0"/>
                        </a:spcAft>
                      </a:pPr>
                      <a:r>
                        <a:rPr lang="en-US" sz="1200">
                          <a:effectLst/>
                          <a:latin typeface="Arial" panose="020B0604020202020204" pitchFamily="34" charset="0"/>
                          <a:ea typeface="+mn-ea"/>
                        </a:rPr>
                        <a:t>36mm x 36 mm</a:t>
                      </a:r>
                    </a:p>
                  </a:txBody>
                  <a:tcPr marL="63500" marR="63500" marT="63500" marB="63500"/>
                </a:tc>
                <a:extLst>
                  <a:ext uri="{0D108BD9-81ED-4DB2-BD59-A6C34878D82A}">
                    <a16:rowId xmlns:a16="http://schemas.microsoft.com/office/drawing/2014/main" val="1457216012"/>
                  </a:ext>
                </a:extLst>
              </a:tr>
              <a:tr h="387121">
                <a:tc>
                  <a:txBody>
                    <a:bodyPr/>
                    <a:lstStyle/>
                    <a:p>
                      <a:pPr marL="0" marR="0" algn="ctr">
                        <a:spcBef>
                          <a:spcPts val="0"/>
                        </a:spcBef>
                        <a:spcAft>
                          <a:spcPts val="0"/>
                        </a:spcAft>
                      </a:pPr>
                      <a:r>
                        <a:rPr lang="en-US" sz="1200" b="1" kern="1200">
                          <a:solidFill>
                            <a:srgbClr val="000000"/>
                          </a:solidFill>
                          <a:effectLst/>
                          <a:latin typeface="Arial" panose="020B0604020202020204" pitchFamily="34" charset="0"/>
                          <a:ea typeface="+mn-ea"/>
                          <a:cs typeface="+mn-cs"/>
                        </a:rPr>
                        <a:t>Price (Per Camera)</a:t>
                      </a:r>
                    </a:p>
                  </a:txBody>
                  <a:tcPr marL="63500" marR="63500" marT="63500" marB="63500"/>
                </a:tc>
                <a:tc>
                  <a:txBody>
                    <a:bodyPr/>
                    <a:lstStyle/>
                    <a:p>
                      <a:pPr marL="0" marR="0" algn="ctr">
                        <a:spcBef>
                          <a:spcPts val="0"/>
                        </a:spcBef>
                        <a:spcAft>
                          <a:spcPts val="0"/>
                        </a:spcAft>
                      </a:pPr>
                      <a:r>
                        <a:rPr lang="en-US" sz="1200" kern="1200">
                          <a:solidFill>
                            <a:srgbClr val="000000"/>
                          </a:solidFill>
                          <a:effectLst/>
                          <a:latin typeface="Arial" panose="020B0604020202020204" pitchFamily="34" charset="0"/>
                          <a:ea typeface="+mn-ea"/>
                          <a:cs typeface="+mn-cs"/>
                        </a:rPr>
                        <a:t>$29.99</a:t>
                      </a:r>
                    </a:p>
                  </a:txBody>
                  <a:tcPr marL="63500" marR="63500" marT="63500" marB="63500"/>
                </a:tc>
                <a:tc>
                  <a:txBody>
                    <a:bodyPr/>
                    <a:lstStyle/>
                    <a:p>
                      <a:pPr marL="0" marR="0" algn="ctr">
                        <a:spcBef>
                          <a:spcPts val="0"/>
                        </a:spcBef>
                        <a:spcAft>
                          <a:spcPts val="0"/>
                        </a:spcAft>
                      </a:pPr>
                      <a:r>
                        <a:rPr lang="en-US" sz="1200">
                          <a:solidFill>
                            <a:srgbClr val="0070C0"/>
                          </a:solidFill>
                          <a:effectLst/>
                          <a:latin typeface="Arial" panose="020B0604020202020204" pitchFamily="34" charset="0"/>
                          <a:ea typeface="+mn-ea"/>
                        </a:rPr>
                        <a:t>$64.99</a:t>
                      </a:r>
                    </a:p>
                  </a:txBody>
                  <a:tcPr marL="63500" marR="63500" marT="63500" marB="635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a:solidFill>
                            <a:schemeClr val="dk1"/>
                          </a:solidFill>
                          <a:effectLst/>
                          <a:latin typeface="Arial" panose="020B0604020202020204" pitchFamily="34" charset="0"/>
                          <a:ea typeface="+mn-ea"/>
                          <a:cs typeface="+mn-cs"/>
                        </a:rPr>
                        <a:t>$54.99</a:t>
                      </a:r>
                    </a:p>
                  </a:txBody>
                  <a:tcPr marL="63500" marR="63500" marT="63500" marB="63500"/>
                </a:tc>
                <a:extLst>
                  <a:ext uri="{0D108BD9-81ED-4DB2-BD59-A6C34878D82A}">
                    <a16:rowId xmlns:a16="http://schemas.microsoft.com/office/drawing/2014/main" val="3061938986"/>
                  </a:ext>
                </a:extLst>
              </a:tr>
            </a:tbl>
          </a:graphicData>
        </a:graphic>
      </p:graphicFrame>
    </p:spTree>
    <p:extLst>
      <p:ext uri="{BB962C8B-B14F-4D97-AF65-F5344CB8AC3E}">
        <p14:creationId xmlns:p14="http://schemas.microsoft.com/office/powerpoint/2010/main" val="1580954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82A9-AFF5-4E7A-95AB-6D7D449CFD2F}"/>
              </a:ext>
            </a:extLst>
          </p:cNvPr>
          <p:cNvSpPr>
            <a:spLocks noGrp="1"/>
          </p:cNvSpPr>
          <p:nvPr>
            <p:ph type="title"/>
          </p:nvPr>
        </p:nvSpPr>
        <p:spPr>
          <a:xfrm>
            <a:off x="2231136" y="104198"/>
            <a:ext cx="7729728" cy="912379"/>
          </a:xfrm>
        </p:spPr>
        <p:txBody>
          <a:bodyPr/>
          <a:lstStyle/>
          <a:p>
            <a:r>
              <a:rPr lang="en-US"/>
              <a:t>Part Selection: Power 1</a:t>
            </a:r>
          </a:p>
        </p:txBody>
      </p:sp>
      <p:graphicFrame>
        <p:nvGraphicFramePr>
          <p:cNvPr id="5" name="Content Placeholder 4">
            <a:extLst>
              <a:ext uri="{FF2B5EF4-FFF2-40B4-BE49-F238E27FC236}">
                <a16:creationId xmlns:a16="http://schemas.microsoft.com/office/drawing/2014/main" id="{A0D90C97-9F9F-464D-96C9-5BF4F9831041}"/>
              </a:ext>
            </a:extLst>
          </p:cNvPr>
          <p:cNvGraphicFramePr>
            <a:graphicFrameLocks noGrp="1"/>
          </p:cNvGraphicFramePr>
          <p:nvPr>
            <p:ph idx="1"/>
            <p:extLst>
              <p:ext uri="{D42A27DB-BD31-4B8C-83A1-F6EECF244321}">
                <p14:modId xmlns:p14="http://schemas.microsoft.com/office/powerpoint/2010/main" val="3577645197"/>
              </p:ext>
            </p:extLst>
          </p:nvPr>
        </p:nvGraphicFramePr>
        <p:xfrm>
          <a:off x="296758" y="1661262"/>
          <a:ext cx="5502484" cy="5029200"/>
        </p:xfrm>
        <a:graphic>
          <a:graphicData uri="http://schemas.openxmlformats.org/drawingml/2006/table">
            <a:tbl>
              <a:tblPr firstRow="1" bandRow="1">
                <a:tableStyleId>{5C22544A-7EE6-4342-B048-85BDC9FD1C3A}</a:tableStyleId>
              </a:tblPr>
              <a:tblGrid>
                <a:gridCol w="2183423">
                  <a:extLst>
                    <a:ext uri="{9D8B030D-6E8A-4147-A177-3AD203B41FA5}">
                      <a16:colId xmlns:a16="http://schemas.microsoft.com/office/drawing/2014/main" val="2290851461"/>
                    </a:ext>
                  </a:extLst>
                </a:gridCol>
                <a:gridCol w="1069730">
                  <a:extLst>
                    <a:ext uri="{9D8B030D-6E8A-4147-A177-3AD203B41FA5}">
                      <a16:colId xmlns:a16="http://schemas.microsoft.com/office/drawing/2014/main" val="1747247060"/>
                    </a:ext>
                  </a:extLst>
                </a:gridCol>
                <a:gridCol w="1099022">
                  <a:extLst>
                    <a:ext uri="{9D8B030D-6E8A-4147-A177-3AD203B41FA5}">
                      <a16:colId xmlns:a16="http://schemas.microsoft.com/office/drawing/2014/main" val="1600970905"/>
                    </a:ext>
                  </a:extLst>
                </a:gridCol>
                <a:gridCol w="1150309">
                  <a:extLst>
                    <a:ext uri="{9D8B030D-6E8A-4147-A177-3AD203B41FA5}">
                      <a16:colId xmlns:a16="http://schemas.microsoft.com/office/drawing/2014/main" val="185003110"/>
                    </a:ext>
                  </a:extLst>
                </a:gridCol>
              </a:tblGrid>
              <a:tr h="162597">
                <a:tc>
                  <a:txBody>
                    <a:bodyPr/>
                    <a:lstStyle/>
                    <a:p>
                      <a:pPr algn="just" rtl="0" fontAlgn="base"/>
                      <a:r>
                        <a:rPr lang="en-US" sz="1200">
                          <a:effectLst/>
                        </a:rPr>
                        <a:t>  </a:t>
                      </a:r>
                      <a:endParaRPr lang="en-US" b="0" i="0">
                        <a:effectLst/>
                      </a:endParaRPr>
                    </a:p>
                  </a:txBody>
                  <a:tcPr/>
                </a:tc>
                <a:tc>
                  <a:txBody>
                    <a:bodyPr/>
                    <a:lstStyle/>
                    <a:p>
                      <a:pPr algn="just" rtl="0" fontAlgn="base"/>
                      <a:r>
                        <a:rPr lang="en-US" sz="1200">
                          <a:solidFill>
                            <a:srgbClr val="0070C0"/>
                          </a:solidFill>
                          <a:effectLst/>
                        </a:rPr>
                        <a:t>TPS56623x </a:t>
                      </a:r>
                      <a:endParaRPr lang="en-US"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TPSM84624 </a:t>
                      </a:r>
                      <a:endParaRPr lang="en-US"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TPS543620 </a:t>
                      </a:r>
                      <a:endParaRPr lang="en-US" b="0" i="0">
                        <a:solidFill>
                          <a:schemeClr val="tx1">
                            <a:lumMod val="95000"/>
                            <a:lumOff val="5000"/>
                          </a:schemeClr>
                        </a:solidFill>
                        <a:effectLst/>
                      </a:endParaRPr>
                    </a:p>
                  </a:txBody>
                  <a:tcPr/>
                </a:tc>
                <a:extLst>
                  <a:ext uri="{0D108BD9-81ED-4DB2-BD59-A6C34878D82A}">
                    <a16:rowId xmlns:a16="http://schemas.microsoft.com/office/drawing/2014/main" val="4195771502"/>
                  </a:ext>
                </a:extLst>
              </a:tr>
              <a:tr h="376928">
                <a:tc>
                  <a:txBody>
                    <a:bodyPr/>
                    <a:lstStyle/>
                    <a:p>
                      <a:pPr algn="just" rtl="0" fontAlgn="base"/>
                      <a:r>
                        <a:rPr lang="en-US" sz="1200">
                          <a:effectLst/>
                        </a:rPr>
                        <a:t>Efficiency of Circuit at maximum power (5 amps)  </a:t>
                      </a:r>
                    </a:p>
                    <a:p>
                      <a:pPr algn="just" rtl="0" fontAlgn="base"/>
                      <a:r>
                        <a:rPr lang="en-US" sz="1200">
                          <a:effectLst/>
                        </a:rPr>
                        <a:t>  </a:t>
                      </a:r>
                      <a:endParaRPr lang="en-US" sz="1200" b="0" i="0">
                        <a:effectLst/>
                      </a:endParaRPr>
                    </a:p>
                  </a:txBody>
                  <a:tcPr/>
                </a:tc>
                <a:tc>
                  <a:txBody>
                    <a:bodyPr/>
                    <a:lstStyle/>
                    <a:p>
                      <a:pPr algn="just" rtl="0" fontAlgn="base"/>
                      <a:r>
                        <a:rPr lang="en-US" sz="1200">
                          <a:solidFill>
                            <a:srgbClr val="0070C0"/>
                          </a:solidFill>
                          <a:effectLst/>
                        </a:rPr>
                        <a:t>95.6%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94.4% </a:t>
                      </a:r>
                      <a:endParaRPr lang="en-US" sz="1200"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94.5%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1066971854"/>
                  </a:ext>
                </a:extLst>
              </a:tr>
              <a:tr h="376928">
                <a:tc>
                  <a:txBody>
                    <a:bodyPr/>
                    <a:lstStyle/>
                    <a:p>
                      <a:pPr algn="just" rtl="0" fontAlgn="base"/>
                      <a:r>
                        <a:rPr lang="en-US" sz="1200">
                          <a:effectLst/>
                        </a:rPr>
                        <a:t>Efficiency of Circuit at half power (2.5 amps) </a:t>
                      </a:r>
                    </a:p>
                    <a:p>
                      <a:pPr algn="just" rtl="0" fontAlgn="base"/>
                      <a:r>
                        <a:rPr lang="en-US" sz="1200">
                          <a:effectLst/>
                        </a:rPr>
                        <a:t>  </a:t>
                      </a:r>
                      <a:endParaRPr lang="en-US" sz="1200" b="0" i="0">
                        <a:effectLst/>
                      </a:endParaRPr>
                    </a:p>
                  </a:txBody>
                  <a:tcPr/>
                </a:tc>
                <a:tc>
                  <a:txBody>
                    <a:bodyPr/>
                    <a:lstStyle/>
                    <a:p>
                      <a:pPr algn="just" rtl="0" fontAlgn="base"/>
                      <a:r>
                        <a:rPr lang="en-US" sz="1200">
                          <a:solidFill>
                            <a:srgbClr val="0070C0"/>
                          </a:solidFill>
                          <a:effectLst/>
                        </a:rPr>
                        <a:t>96.3%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94.3% </a:t>
                      </a:r>
                      <a:endParaRPr lang="en-US" sz="1200"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95.4%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3483708387"/>
                  </a:ext>
                </a:extLst>
              </a:tr>
              <a:tr h="376928">
                <a:tc>
                  <a:txBody>
                    <a:bodyPr/>
                    <a:lstStyle/>
                    <a:p>
                      <a:pPr algn="just" rtl="0" fontAlgn="base"/>
                      <a:r>
                        <a:rPr lang="en-US" sz="1200">
                          <a:effectLst/>
                        </a:rPr>
                        <a:t>Efficiency of Circuit at .5 amps </a:t>
                      </a:r>
                    </a:p>
                    <a:p>
                      <a:pPr algn="just" rtl="0" fontAlgn="base"/>
                      <a:r>
                        <a:rPr lang="en-US" sz="1200">
                          <a:effectLst/>
                        </a:rPr>
                        <a:t>  </a:t>
                      </a:r>
                      <a:endParaRPr lang="en-US" sz="1200" b="0" i="0">
                        <a:effectLst/>
                      </a:endParaRPr>
                    </a:p>
                  </a:txBody>
                  <a:tcPr/>
                </a:tc>
                <a:tc>
                  <a:txBody>
                    <a:bodyPr/>
                    <a:lstStyle/>
                    <a:p>
                      <a:pPr algn="just" rtl="0" fontAlgn="base"/>
                      <a:r>
                        <a:rPr lang="en-US" sz="1200">
                          <a:solidFill>
                            <a:srgbClr val="0070C0"/>
                          </a:solidFill>
                          <a:effectLst/>
                        </a:rPr>
                        <a:t>94.8%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83.3% </a:t>
                      </a:r>
                      <a:endParaRPr lang="en-US" sz="1200"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89.3%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1093180675"/>
                  </a:ext>
                </a:extLst>
              </a:tr>
              <a:tr h="376928">
                <a:tc>
                  <a:txBody>
                    <a:bodyPr/>
                    <a:lstStyle/>
                    <a:p>
                      <a:pPr algn="just" rtl="0" fontAlgn="base"/>
                      <a:r>
                        <a:rPr lang="en-US" sz="1200">
                          <a:effectLst/>
                        </a:rPr>
                        <a:t>Current Range </a:t>
                      </a:r>
                    </a:p>
                    <a:p>
                      <a:pPr algn="just" rtl="0" fontAlgn="base"/>
                      <a:r>
                        <a:rPr lang="en-US" sz="1200">
                          <a:effectLst/>
                        </a:rPr>
                        <a:t>(at 5 Volts) </a:t>
                      </a:r>
                    </a:p>
                    <a:p>
                      <a:pPr algn="just" rtl="0" fontAlgn="base"/>
                      <a:r>
                        <a:rPr lang="en-US" sz="1200">
                          <a:effectLst/>
                        </a:rPr>
                        <a:t>  </a:t>
                      </a:r>
                      <a:endParaRPr lang="en-US" sz="1200" b="0" i="0">
                        <a:effectLst/>
                      </a:endParaRPr>
                    </a:p>
                  </a:txBody>
                  <a:tcPr/>
                </a:tc>
                <a:tc>
                  <a:txBody>
                    <a:bodyPr/>
                    <a:lstStyle/>
                    <a:p>
                      <a:pPr algn="just" rtl="0" fontAlgn="base"/>
                      <a:r>
                        <a:rPr lang="en-US" sz="1200">
                          <a:solidFill>
                            <a:srgbClr val="0070C0"/>
                          </a:solidFill>
                          <a:effectLst/>
                        </a:rPr>
                        <a:t>Up to 6 amps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Up to 6 amps </a:t>
                      </a:r>
                      <a:endParaRPr lang="en-US" sz="1200"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Up to 6 amps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3909392373"/>
                  </a:ext>
                </a:extLst>
              </a:tr>
              <a:tr h="269762">
                <a:tc>
                  <a:txBody>
                    <a:bodyPr/>
                    <a:lstStyle/>
                    <a:p>
                      <a:pPr algn="just" rtl="0" fontAlgn="base"/>
                      <a:r>
                        <a:rPr lang="en-US" sz="1200">
                          <a:effectLst/>
                        </a:rPr>
                        <a:t>BOM count </a:t>
                      </a:r>
                    </a:p>
                    <a:p>
                      <a:pPr algn="just" rtl="0" fontAlgn="base"/>
                      <a:r>
                        <a:rPr lang="en-US" sz="1200">
                          <a:effectLst/>
                        </a:rPr>
                        <a:t>  </a:t>
                      </a:r>
                      <a:endParaRPr lang="en-US" sz="1200" b="0" i="0">
                        <a:effectLst/>
                      </a:endParaRPr>
                    </a:p>
                  </a:txBody>
                  <a:tcPr/>
                </a:tc>
                <a:tc>
                  <a:txBody>
                    <a:bodyPr/>
                    <a:lstStyle/>
                    <a:p>
                      <a:pPr algn="just" rtl="0" fontAlgn="base"/>
                      <a:r>
                        <a:rPr lang="en-US" sz="1200">
                          <a:solidFill>
                            <a:srgbClr val="0070C0"/>
                          </a:solidFill>
                          <a:effectLst/>
                        </a:rPr>
                        <a:t>15 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8 </a:t>
                      </a:r>
                      <a:endParaRPr lang="en-US" sz="1200"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17 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983767027"/>
                  </a:ext>
                </a:extLst>
              </a:tr>
              <a:tr h="487790">
                <a:tc>
                  <a:txBody>
                    <a:bodyPr/>
                    <a:lstStyle/>
                    <a:p>
                      <a:pPr algn="just" rtl="0" fontAlgn="base"/>
                      <a:r>
                        <a:rPr lang="en-US" sz="1200">
                          <a:effectLst/>
                        </a:rPr>
                        <a:t>Recommended Maximum Power at 5 volts </a:t>
                      </a:r>
                      <a:br>
                        <a:rPr lang="en-US" sz="1200">
                          <a:effectLst/>
                        </a:rPr>
                      </a:br>
                      <a:r>
                        <a:rPr lang="en-US" sz="1200">
                          <a:effectLst/>
                        </a:rPr>
                        <a:t> </a:t>
                      </a:r>
                      <a:br>
                        <a:rPr lang="en-US" sz="1200">
                          <a:effectLst/>
                        </a:rPr>
                      </a:br>
                      <a:r>
                        <a:rPr lang="en-US" sz="1200">
                          <a:effectLst/>
                        </a:rPr>
                        <a:t> </a:t>
                      </a:r>
                      <a:endParaRPr lang="en-US" sz="1200" b="0" i="0">
                        <a:effectLst/>
                      </a:endParaRPr>
                    </a:p>
                  </a:txBody>
                  <a:tcPr/>
                </a:tc>
                <a:tc>
                  <a:txBody>
                    <a:bodyPr/>
                    <a:lstStyle/>
                    <a:p>
                      <a:pPr algn="just" rtl="0" fontAlgn="base"/>
                      <a:r>
                        <a:rPr lang="en-US" sz="1200">
                          <a:solidFill>
                            <a:srgbClr val="0070C0"/>
                          </a:solidFill>
                          <a:effectLst/>
                        </a:rPr>
                        <a:t>30W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30W </a:t>
                      </a:r>
                      <a:endParaRPr lang="en-US" sz="1200"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30W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2099944232"/>
                  </a:ext>
                </a:extLst>
              </a:tr>
              <a:tr h="376928">
                <a:tc>
                  <a:txBody>
                    <a:bodyPr/>
                    <a:lstStyle/>
                    <a:p>
                      <a:pPr algn="just" rtl="0" fontAlgn="base"/>
                      <a:r>
                        <a:rPr lang="en-US" sz="1200">
                          <a:effectLst/>
                        </a:rPr>
                        <a:t>Vout peak to peak at 5 volts and 5 amps output </a:t>
                      </a:r>
                    </a:p>
                    <a:p>
                      <a:pPr algn="just" rtl="0" fontAlgn="base"/>
                      <a:r>
                        <a:rPr lang="en-US" sz="1200">
                          <a:effectLst/>
                        </a:rPr>
                        <a:t>  </a:t>
                      </a:r>
                      <a:endParaRPr lang="en-US" sz="1200" b="0" i="0">
                        <a:effectLst/>
                      </a:endParaRPr>
                    </a:p>
                  </a:txBody>
                  <a:tcPr/>
                </a:tc>
                <a:tc>
                  <a:txBody>
                    <a:bodyPr/>
                    <a:lstStyle/>
                    <a:p>
                      <a:pPr algn="just" rtl="0" fontAlgn="base"/>
                      <a:r>
                        <a:rPr lang="en-US" sz="1200">
                          <a:solidFill>
                            <a:srgbClr val="0070C0"/>
                          </a:solidFill>
                          <a:effectLst/>
                        </a:rPr>
                        <a:t>8.71 mV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11.9 mV </a:t>
                      </a:r>
                      <a:endParaRPr lang="en-US" sz="1200"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8.32 mV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1485811081"/>
                  </a:ext>
                </a:extLst>
              </a:tr>
              <a:tr h="269762">
                <a:tc>
                  <a:txBody>
                    <a:bodyPr/>
                    <a:lstStyle/>
                    <a:p>
                      <a:pPr algn="just" rtl="0" fontAlgn="base"/>
                      <a:r>
                        <a:rPr lang="en-US" sz="1200">
                          <a:effectLst/>
                        </a:rPr>
                        <a:t>Circuit Footprint </a:t>
                      </a:r>
                    </a:p>
                    <a:p>
                      <a:pPr algn="just" rtl="0" fontAlgn="base"/>
                      <a:r>
                        <a:rPr lang="en-US" sz="1200">
                          <a:effectLst/>
                        </a:rPr>
                        <a:t>  </a:t>
                      </a:r>
                      <a:endParaRPr lang="en-US" sz="1200" b="0" i="0">
                        <a:effectLst/>
                      </a:endParaRPr>
                    </a:p>
                  </a:txBody>
                  <a:tcPr/>
                </a:tc>
                <a:tc>
                  <a:txBody>
                    <a:bodyPr/>
                    <a:lstStyle/>
                    <a:p>
                      <a:pPr algn="just" rtl="0" fontAlgn="base"/>
                      <a:r>
                        <a:rPr lang="en-US" sz="1200">
                          <a:solidFill>
                            <a:srgbClr val="0070C0"/>
                          </a:solidFill>
                          <a:effectLst/>
                        </a:rPr>
                        <a:t>130 mm</a:t>
                      </a:r>
                      <a:r>
                        <a:rPr lang="en-US" sz="1200" baseline="30000">
                          <a:solidFill>
                            <a:srgbClr val="0070C0"/>
                          </a:solidFill>
                          <a:effectLst/>
                        </a:rPr>
                        <a:t>2</a:t>
                      </a:r>
                      <a:r>
                        <a:rPr lang="en-US" sz="1200">
                          <a:solidFill>
                            <a:srgbClr val="0070C0"/>
                          </a:solidFill>
                          <a:effectLst/>
                        </a:rPr>
                        <a:t>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145 mm</a:t>
                      </a:r>
                      <a:r>
                        <a:rPr lang="en-US" sz="1200" baseline="30000">
                          <a:solidFill>
                            <a:schemeClr val="tx1">
                              <a:lumMod val="95000"/>
                              <a:lumOff val="5000"/>
                            </a:schemeClr>
                          </a:solidFill>
                          <a:effectLst/>
                        </a:rPr>
                        <a:t>2</a:t>
                      </a:r>
                      <a:r>
                        <a:rPr lang="en-US" sz="1200">
                          <a:solidFill>
                            <a:schemeClr val="tx1">
                              <a:lumMod val="95000"/>
                              <a:lumOff val="5000"/>
                            </a:schemeClr>
                          </a:solidFill>
                          <a:effectLst/>
                        </a:rPr>
                        <a:t> </a:t>
                      </a:r>
                      <a:endParaRPr lang="en-US" sz="1200" b="0" i="0">
                        <a:solidFill>
                          <a:schemeClr val="tx1">
                            <a:lumMod val="95000"/>
                            <a:lumOff val="5000"/>
                          </a:schemeClr>
                        </a:solidFill>
                        <a:effectLst/>
                      </a:endParaRPr>
                    </a:p>
                  </a:txBody>
                  <a:tcPr/>
                </a:tc>
                <a:tc>
                  <a:txBody>
                    <a:bodyPr/>
                    <a:lstStyle/>
                    <a:p>
                      <a:pPr algn="just" rtl="0" fontAlgn="base"/>
                      <a:r>
                        <a:rPr lang="en-US" sz="1200">
                          <a:solidFill>
                            <a:schemeClr val="tx1">
                              <a:lumMod val="95000"/>
                              <a:lumOff val="5000"/>
                            </a:schemeClr>
                          </a:solidFill>
                          <a:effectLst/>
                        </a:rPr>
                        <a:t>237 mm</a:t>
                      </a:r>
                      <a:r>
                        <a:rPr lang="en-US" sz="1200" baseline="30000">
                          <a:solidFill>
                            <a:schemeClr val="tx1">
                              <a:lumMod val="95000"/>
                              <a:lumOff val="5000"/>
                            </a:schemeClr>
                          </a:solidFill>
                          <a:effectLst/>
                        </a:rPr>
                        <a:t>2</a:t>
                      </a:r>
                      <a:r>
                        <a:rPr lang="en-US" sz="1200">
                          <a:solidFill>
                            <a:schemeClr val="tx1">
                              <a:lumMod val="95000"/>
                              <a:lumOff val="5000"/>
                            </a:schemeClr>
                          </a:solidFill>
                          <a:effectLst/>
                        </a:rPr>
                        <a:t>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1178019427"/>
                  </a:ext>
                </a:extLst>
              </a:tr>
            </a:tbl>
          </a:graphicData>
        </a:graphic>
      </p:graphicFrame>
      <p:sp>
        <p:nvSpPr>
          <p:cNvPr id="6" name="TextBox 5">
            <a:extLst>
              <a:ext uri="{FF2B5EF4-FFF2-40B4-BE49-F238E27FC236}">
                <a16:creationId xmlns:a16="http://schemas.microsoft.com/office/drawing/2014/main" id="{2BE4C23D-2BAC-4142-A63D-FD23BD886A79}"/>
              </a:ext>
            </a:extLst>
          </p:cNvPr>
          <p:cNvSpPr txBox="1"/>
          <p:nvPr/>
        </p:nvSpPr>
        <p:spPr>
          <a:xfrm>
            <a:off x="361394" y="959068"/>
            <a:ext cx="2349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12V to 5V DC-DC Regulator Comparison</a:t>
            </a:r>
          </a:p>
        </p:txBody>
      </p:sp>
      <p:graphicFrame>
        <p:nvGraphicFramePr>
          <p:cNvPr id="10" name="Table 9">
            <a:extLst>
              <a:ext uri="{FF2B5EF4-FFF2-40B4-BE49-F238E27FC236}">
                <a16:creationId xmlns:a16="http://schemas.microsoft.com/office/drawing/2014/main" id="{3EB30813-21AC-4CA1-8DBB-BEC3891A5CA4}"/>
              </a:ext>
            </a:extLst>
          </p:cNvPr>
          <p:cNvGraphicFramePr>
            <a:graphicFrameLocks noGrp="1"/>
          </p:cNvGraphicFramePr>
          <p:nvPr>
            <p:extLst>
              <p:ext uri="{D42A27DB-BD31-4B8C-83A1-F6EECF244321}">
                <p14:modId xmlns:p14="http://schemas.microsoft.com/office/powerpoint/2010/main" val="181679362"/>
              </p:ext>
            </p:extLst>
          </p:nvPr>
        </p:nvGraphicFramePr>
        <p:xfrm>
          <a:off x="6479659" y="1720712"/>
          <a:ext cx="5443700" cy="4801633"/>
        </p:xfrm>
        <a:graphic>
          <a:graphicData uri="http://schemas.openxmlformats.org/drawingml/2006/table">
            <a:tbl>
              <a:tblPr firstRow="1" bandRow="1">
                <a:tableStyleId>{5C22544A-7EE6-4342-B048-85BDC9FD1C3A}</a:tableStyleId>
              </a:tblPr>
              <a:tblGrid>
                <a:gridCol w="1648557">
                  <a:extLst>
                    <a:ext uri="{9D8B030D-6E8A-4147-A177-3AD203B41FA5}">
                      <a16:colId xmlns:a16="http://schemas.microsoft.com/office/drawing/2014/main" val="3426795882"/>
                    </a:ext>
                  </a:extLst>
                </a:gridCol>
                <a:gridCol w="1379704">
                  <a:extLst>
                    <a:ext uri="{9D8B030D-6E8A-4147-A177-3AD203B41FA5}">
                      <a16:colId xmlns:a16="http://schemas.microsoft.com/office/drawing/2014/main" val="2260397197"/>
                    </a:ext>
                  </a:extLst>
                </a:gridCol>
                <a:gridCol w="1099036">
                  <a:extLst>
                    <a:ext uri="{9D8B030D-6E8A-4147-A177-3AD203B41FA5}">
                      <a16:colId xmlns:a16="http://schemas.microsoft.com/office/drawing/2014/main" val="2260847260"/>
                    </a:ext>
                  </a:extLst>
                </a:gridCol>
                <a:gridCol w="1316403">
                  <a:extLst>
                    <a:ext uri="{9D8B030D-6E8A-4147-A177-3AD203B41FA5}">
                      <a16:colId xmlns:a16="http://schemas.microsoft.com/office/drawing/2014/main" val="2969391083"/>
                    </a:ext>
                  </a:extLst>
                </a:gridCol>
              </a:tblGrid>
              <a:tr h="249208">
                <a:tc>
                  <a:txBody>
                    <a:bodyPr/>
                    <a:lstStyle/>
                    <a:p>
                      <a:pPr algn="just" rtl="0" fontAlgn="base"/>
                      <a:endParaRPr lang="en-US" sz="800" b="1" i="0">
                        <a:effectLst/>
                        <a:latin typeface="Arial"/>
                      </a:endParaRPr>
                    </a:p>
                  </a:txBody>
                  <a:tcPr/>
                </a:tc>
                <a:tc>
                  <a:txBody>
                    <a:bodyPr/>
                    <a:lstStyle/>
                    <a:p>
                      <a:pPr algn="just" rtl="0" fontAlgn="base"/>
                      <a:r>
                        <a:rPr lang="en-US" sz="1200">
                          <a:solidFill>
                            <a:schemeClr val="tx1">
                              <a:lumMod val="95000"/>
                              <a:lumOff val="5000"/>
                            </a:schemeClr>
                          </a:solidFill>
                          <a:effectLst/>
                        </a:rPr>
                        <a:t>UCC28730-Q1 </a:t>
                      </a:r>
                      <a:endParaRPr lang="en-US" sz="1200" b="0" i="0">
                        <a:solidFill>
                          <a:schemeClr val="tx1">
                            <a:lumMod val="95000"/>
                            <a:lumOff val="5000"/>
                          </a:schemeClr>
                        </a:solidFill>
                        <a:effectLst/>
                      </a:endParaRPr>
                    </a:p>
                  </a:txBody>
                  <a:tcPr/>
                </a:tc>
                <a:tc>
                  <a:txBody>
                    <a:bodyPr/>
                    <a:lstStyle/>
                    <a:p>
                      <a:pPr algn="just" rtl="0" fontAlgn="base"/>
                      <a:r>
                        <a:rPr lang="en-US" sz="1200">
                          <a:solidFill>
                            <a:srgbClr val="0070C0"/>
                          </a:solidFill>
                          <a:effectLst/>
                        </a:rPr>
                        <a:t>UCC28631 </a:t>
                      </a:r>
                      <a:endParaRPr lang="en-US" sz="1200" b="0" i="0">
                        <a:solidFill>
                          <a:srgbClr val="0070C0"/>
                        </a:solidFill>
                        <a:effectLst/>
                      </a:endParaRPr>
                    </a:p>
                  </a:txBody>
                  <a:tcPr/>
                </a:tc>
                <a:tc>
                  <a:txBody>
                    <a:bodyPr/>
                    <a:lstStyle/>
                    <a:p>
                      <a:pPr algn="just" rtl="0" fontAlgn="base"/>
                      <a:r>
                        <a:rPr lang="en-US" sz="1200">
                          <a:solidFill>
                            <a:schemeClr val="tx1">
                              <a:lumMod val="95000"/>
                              <a:lumOff val="5000"/>
                            </a:schemeClr>
                          </a:solidFill>
                          <a:effectLst/>
                        </a:rPr>
                        <a:t>LM5023 </a:t>
                      </a:r>
                      <a:endParaRPr lang="en-US" sz="1200" b="0" i="0">
                        <a:solidFill>
                          <a:schemeClr val="tx1">
                            <a:lumMod val="95000"/>
                            <a:lumOff val="5000"/>
                          </a:schemeClr>
                        </a:solidFill>
                        <a:effectLst/>
                      </a:endParaRPr>
                    </a:p>
                  </a:txBody>
                  <a:tcPr/>
                </a:tc>
                <a:extLst>
                  <a:ext uri="{0D108BD9-81ED-4DB2-BD59-A6C34878D82A}">
                    <a16:rowId xmlns:a16="http://schemas.microsoft.com/office/drawing/2014/main" val="1102208641"/>
                  </a:ext>
                </a:extLst>
              </a:tr>
              <a:tr h="415346">
                <a:tc>
                  <a:txBody>
                    <a:bodyPr/>
                    <a:lstStyle/>
                    <a:p>
                      <a:pPr algn="just" rtl="0" fontAlgn="base"/>
                      <a:r>
                        <a:rPr lang="en-US" sz="1200">
                          <a:effectLst/>
                        </a:rPr>
                        <a:t>Efficiency of Circuit at maximum power (3 amps)  </a:t>
                      </a:r>
                    </a:p>
                    <a:p>
                      <a:pPr algn="just" rtl="0" fontAlgn="base"/>
                      <a:r>
                        <a:rPr lang="en-US" sz="1200">
                          <a:effectLst/>
                        </a:rPr>
                        <a:t>  </a:t>
                      </a:r>
                      <a:endParaRPr lang="en-US" sz="1200" b="0" i="0">
                        <a:effectLst/>
                      </a:endParaRPr>
                    </a:p>
                  </a:txBody>
                  <a:tcPr/>
                </a:tc>
                <a:tc>
                  <a:txBody>
                    <a:bodyPr/>
                    <a:lstStyle/>
                    <a:p>
                      <a:pPr algn="just" rtl="0" fontAlgn="base"/>
                      <a:r>
                        <a:rPr lang="en-US" sz="1200">
                          <a:effectLst/>
                        </a:rPr>
                        <a:t>83.4% </a:t>
                      </a:r>
                      <a:endParaRPr lang="en-US" sz="1200" b="0" i="0">
                        <a:effectLst/>
                      </a:endParaRPr>
                    </a:p>
                  </a:txBody>
                  <a:tcPr/>
                </a:tc>
                <a:tc>
                  <a:txBody>
                    <a:bodyPr/>
                    <a:lstStyle/>
                    <a:p>
                      <a:pPr algn="just" rtl="0" fontAlgn="base"/>
                      <a:r>
                        <a:rPr lang="en-US" sz="1200">
                          <a:solidFill>
                            <a:srgbClr val="0070C0"/>
                          </a:solidFill>
                          <a:effectLst/>
                        </a:rPr>
                        <a:t>87.2% </a:t>
                      </a:r>
                      <a:endParaRPr lang="en-US" sz="1200" b="0" i="0">
                        <a:solidFill>
                          <a:srgbClr val="0070C0"/>
                        </a:solidFill>
                        <a:effectLst/>
                      </a:endParaRPr>
                    </a:p>
                  </a:txBody>
                  <a:tcPr/>
                </a:tc>
                <a:tc>
                  <a:txBody>
                    <a:bodyPr/>
                    <a:lstStyle/>
                    <a:p>
                      <a:pPr algn="just" rtl="0" fontAlgn="base"/>
                      <a:r>
                        <a:rPr lang="en-US" sz="1200">
                          <a:effectLst/>
                        </a:rPr>
                        <a:t>86% </a:t>
                      </a:r>
                      <a:endParaRPr lang="en-US" sz="1200" b="0" i="0">
                        <a:effectLst/>
                      </a:endParaRPr>
                    </a:p>
                  </a:txBody>
                  <a:tcPr/>
                </a:tc>
                <a:extLst>
                  <a:ext uri="{0D108BD9-81ED-4DB2-BD59-A6C34878D82A}">
                    <a16:rowId xmlns:a16="http://schemas.microsoft.com/office/drawing/2014/main" val="1651807532"/>
                  </a:ext>
                </a:extLst>
              </a:tr>
              <a:tr h="415346">
                <a:tc>
                  <a:txBody>
                    <a:bodyPr/>
                    <a:lstStyle/>
                    <a:p>
                      <a:pPr algn="just" rtl="0" fontAlgn="base"/>
                      <a:r>
                        <a:rPr lang="en-US" sz="1200">
                          <a:effectLst/>
                        </a:rPr>
                        <a:t>Efficiency of Circuit at half power (1.5 amps) </a:t>
                      </a:r>
                    </a:p>
                    <a:p>
                      <a:pPr algn="just" rtl="0" fontAlgn="base"/>
                      <a:r>
                        <a:rPr lang="en-US" sz="1200">
                          <a:effectLst/>
                        </a:rPr>
                        <a:t>  </a:t>
                      </a:r>
                      <a:endParaRPr lang="en-US" sz="1200" b="0" i="0">
                        <a:effectLst/>
                      </a:endParaRPr>
                    </a:p>
                  </a:txBody>
                  <a:tcPr/>
                </a:tc>
                <a:tc>
                  <a:txBody>
                    <a:bodyPr/>
                    <a:lstStyle/>
                    <a:p>
                      <a:pPr algn="just" rtl="0" fontAlgn="base"/>
                      <a:r>
                        <a:rPr lang="en-US" sz="1200">
                          <a:effectLst/>
                        </a:rPr>
                        <a:t>84.5% </a:t>
                      </a:r>
                      <a:endParaRPr lang="en-US" sz="1200" b="0" i="0">
                        <a:effectLst/>
                      </a:endParaRPr>
                    </a:p>
                  </a:txBody>
                  <a:tcPr/>
                </a:tc>
                <a:tc>
                  <a:txBody>
                    <a:bodyPr/>
                    <a:lstStyle/>
                    <a:p>
                      <a:pPr algn="just" rtl="0" fontAlgn="base"/>
                      <a:r>
                        <a:rPr lang="en-US" sz="1200">
                          <a:solidFill>
                            <a:srgbClr val="0070C0"/>
                          </a:solidFill>
                          <a:effectLst/>
                        </a:rPr>
                        <a:t>87.8% </a:t>
                      </a:r>
                      <a:endParaRPr lang="en-US" sz="1200" b="0" i="0">
                        <a:solidFill>
                          <a:srgbClr val="0070C0"/>
                        </a:solidFill>
                        <a:effectLst/>
                      </a:endParaRPr>
                    </a:p>
                  </a:txBody>
                  <a:tcPr/>
                </a:tc>
                <a:tc>
                  <a:txBody>
                    <a:bodyPr/>
                    <a:lstStyle/>
                    <a:p>
                      <a:pPr algn="just" rtl="0" fontAlgn="base"/>
                      <a:r>
                        <a:rPr lang="en-US" sz="1200">
                          <a:effectLst/>
                        </a:rPr>
                        <a:t>85% </a:t>
                      </a:r>
                      <a:endParaRPr lang="en-US" sz="1200" b="0" i="0">
                        <a:effectLst/>
                      </a:endParaRPr>
                    </a:p>
                  </a:txBody>
                  <a:tcPr/>
                </a:tc>
                <a:extLst>
                  <a:ext uri="{0D108BD9-81ED-4DB2-BD59-A6C34878D82A}">
                    <a16:rowId xmlns:a16="http://schemas.microsoft.com/office/drawing/2014/main" val="4246253892"/>
                  </a:ext>
                </a:extLst>
              </a:tr>
              <a:tr h="304587">
                <a:tc>
                  <a:txBody>
                    <a:bodyPr/>
                    <a:lstStyle/>
                    <a:p>
                      <a:pPr algn="just" rtl="0" fontAlgn="base"/>
                      <a:r>
                        <a:rPr lang="en-US" sz="1200">
                          <a:effectLst/>
                        </a:rPr>
                        <a:t>Efficiency of Circuit at .5 amps </a:t>
                      </a:r>
                    </a:p>
                    <a:p>
                      <a:pPr algn="just" rtl="0" fontAlgn="base"/>
                      <a:r>
                        <a:rPr lang="en-US" sz="1200">
                          <a:effectLst/>
                        </a:rPr>
                        <a:t>  </a:t>
                      </a:r>
                      <a:endParaRPr lang="en-US" sz="1200" b="0" i="0">
                        <a:effectLst/>
                      </a:endParaRPr>
                    </a:p>
                  </a:txBody>
                  <a:tcPr/>
                </a:tc>
                <a:tc>
                  <a:txBody>
                    <a:bodyPr/>
                    <a:lstStyle/>
                    <a:p>
                      <a:pPr algn="just" rtl="0" fontAlgn="base"/>
                      <a:r>
                        <a:rPr lang="en-US" sz="1200">
                          <a:effectLst/>
                        </a:rPr>
                        <a:t>84.2% </a:t>
                      </a:r>
                      <a:endParaRPr lang="en-US" sz="1200" b="0" i="0">
                        <a:effectLst/>
                      </a:endParaRPr>
                    </a:p>
                  </a:txBody>
                  <a:tcPr/>
                </a:tc>
                <a:tc>
                  <a:txBody>
                    <a:bodyPr/>
                    <a:lstStyle/>
                    <a:p>
                      <a:pPr algn="just" rtl="0" fontAlgn="base"/>
                      <a:r>
                        <a:rPr lang="en-US" sz="1200">
                          <a:solidFill>
                            <a:srgbClr val="0070C0"/>
                          </a:solidFill>
                          <a:effectLst/>
                        </a:rPr>
                        <a:t>84.5% </a:t>
                      </a:r>
                      <a:endParaRPr lang="en-US" sz="1200" b="0" i="0">
                        <a:solidFill>
                          <a:srgbClr val="0070C0"/>
                        </a:solidFill>
                        <a:effectLst/>
                      </a:endParaRPr>
                    </a:p>
                  </a:txBody>
                  <a:tcPr/>
                </a:tc>
                <a:tc>
                  <a:txBody>
                    <a:bodyPr/>
                    <a:lstStyle/>
                    <a:p>
                      <a:pPr algn="just" rtl="0" fontAlgn="base"/>
                      <a:r>
                        <a:rPr lang="en-US" sz="1200">
                          <a:effectLst/>
                        </a:rPr>
                        <a:t>78% </a:t>
                      </a:r>
                      <a:endParaRPr lang="en-US" sz="1200" b="0" i="0">
                        <a:effectLst/>
                      </a:endParaRPr>
                    </a:p>
                  </a:txBody>
                  <a:tcPr/>
                </a:tc>
                <a:extLst>
                  <a:ext uri="{0D108BD9-81ED-4DB2-BD59-A6C34878D82A}">
                    <a16:rowId xmlns:a16="http://schemas.microsoft.com/office/drawing/2014/main" val="1002906037"/>
                  </a:ext>
                </a:extLst>
              </a:tr>
              <a:tr h="415346">
                <a:tc>
                  <a:txBody>
                    <a:bodyPr/>
                    <a:lstStyle/>
                    <a:p>
                      <a:pPr algn="just" rtl="0" fontAlgn="base"/>
                      <a:r>
                        <a:rPr lang="en-US" sz="1200">
                          <a:effectLst/>
                        </a:rPr>
                        <a:t>Current Range </a:t>
                      </a:r>
                    </a:p>
                    <a:p>
                      <a:pPr algn="just" rtl="0" fontAlgn="base"/>
                      <a:r>
                        <a:rPr lang="en-US" sz="1200">
                          <a:effectLst/>
                        </a:rPr>
                        <a:t>(at 12 Volts) </a:t>
                      </a:r>
                    </a:p>
                    <a:p>
                      <a:pPr algn="just" rtl="0" fontAlgn="base"/>
                      <a:r>
                        <a:rPr lang="en-US" sz="1200">
                          <a:effectLst/>
                        </a:rPr>
                        <a:t>  </a:t>
                      </a:r>
                      <a:endParaRPr lang="en-US" sz="1200" b="0" i="0">
                        <a:effectLst/>
                      </a:endParaRPr>
                    </a:p>
                  </a:txBody>
                  <a:tcPr/>
                </a:tc>
                <a:tc>
                  <a:txBody>
                    <a:bodyPr/>
                    <a:lstStyle/>
                    <a:p>
                      <a:pPr algn="just" rtl="0" fontAlgn="base"/>
                      <a:r>
                        <a:rPr lang="en-US" sz="1200">
                          <a:effectLst/>
                        </a:rPr>
                        <a:t>Up to 8.33 amps </a:t>
                      </a:r>
                      <a:endParaRPr lang="en-US" sz="1200" b="0" i="0">
                        <a:effectLst/>
                      </a:endParaRPr>
                    </a:p>
                  </a:txBody>
                  <a:tcPr/>
                </a:tc>
                <a:tc>
                  <a:txBody>
                    <a:bodyPr/>
                    <a:lstStyle/>
                    <a:p>
                      <a:pPr algn="just" rtl="0" fontAlgn="base"/>
                      <a:r>
                        <a:rPr lang="en-US" sz="1200">
                          <a:solidFill>
                            <a:srgbClr val="0070C0"/>
                          </a:solidFill>
                          <a:effectLst/>
                        </a:rPr>
                        <a:t>Up to 5 amps </a:t>
                      </a:r>
                      <a:endParaRPr lang="en-US" sz="1200" b="0" i="0">
                        <a:solidFill>
                          <a:srgbClr val="0070C0"/>
                        </a:solidFill>
                        <a:effectLst/>
                      </a:endParaRPr>
                    </a:p>
                  </a:txBody>
                  <a:tcPr/>
                </a:tc>
                <a:tc>
                  <a:txBody>
                    <a:bodyPr/>
                    <a:lstStyle/>
                    <a:p>
                      <a:pPr algn="just" rtl="0" fontAlgn="base"/>
                      <a:r>
                        <a:rPr lang="en-US" sz="1200">
                          <a:effectLst/>
                        </a:rPr>
                        <a:t>Up to 3.43 amps </a:t>
                      </a:r>
                      <a:endParaRPr lang="en-US" sz="1200" b="0" i="0">
                        <a:effectLst/>
                      </a:endParaRPr>
                    </a:p>
                  </a:txBody>
                  <a:tcPr/>
                </a:tc>
                <a:extLst>
                  <a:ext uri="{0D108BD9-81ED-4DB2-BD59-A6C34878D82A}">
                    <a16:rowId xmlns:a16="http://schemas.microsoft.com/office/drawing/2014/main" val="1666094195"/>
                  </a:ext>
                </a:extLst>
              </a:tr>
              <a:tr h="304587">
                <a:tc>
                  <a:txBody>
                    <a:bodyPr/>
                    <a:lstStyle/>
                    <a:p>
                      <a:pPr algn="just" rtl="0" fontAlgn="base"/>
                      <a:r>
                        <a:rPr lang="en-US" sz="1200">
                          <a:effectLst/>
                        </a:rPr>
                        <a:t>BOM count </a:t>
                      </a:r>
                    </a:p>
                    <a:p>
                      <a:pPr algn="just" rtl="0" fontAlgn="base"/>
                      <a:r>
                        <a:rPr lang="en-US" sz="1200">
                          <a:effectLst/>
                        </a:rPr>
                        <a:t>  </a:t>
                      </a:r>
                      <a:endParaRPr lang="en-US" sz="1200" b="0" i="0">
                        <a:effectLst/>
                      </a:endParaRPr>
                    </a:p>
                  </a:txBody>
                  <a:tcPr/>
                </a:tc>
                <a:tc>
                  <a:txBody>
                    <a:bodyPr/>
                    <a:lstStyle/>
                    <a:p>
                      <a:pPr algn="just" rtl="0" fontAlgn="base"/>
                      <a:r>
                        <a:rPr lang="en-US" sz="1200">
                          <a:effectLst/>
                        </a:rPr>
                        <a:t>26 </a:t>
                      </a:r>
                      <a:endParaRPr lang="en-US" sz="1200" b="0" i="0">
                        <a:effectLst/>
                      </a:endParaRPr>
                    </a:p>
                  </a:txBody>
                  <a:tcPr/>
                </a:tc>
                <a:tc>
                  <a:txBody>
                    <a:bodyPr/>
                    <a:lstStyle/>
                    <a:p>
                      <a:pPr algn="just" rtl="0" fontAlgn="base"/>
                      <a:r>
                        <a:rPr lang="en-US" sz="1200">
                          <a:solidFill>
                            <a:srgbClr val="0070C0"/>
                          </a:solidFill>
                          <a:effectLst/>
                        </a:rPr>
                        <a:t>23 </a:t>
                      </a:r>
                      <a:endParaRPr lang="en-US" sz="1200" b="0" i="0">
                        <a:solidFill>
                          <a:srgbClr val="0070C0"/>
                        </a:solidFill>
                        <a:effectLst/>
                      </a:endParaRPr>
                    </a:p>
                  </a:txBody>
                  <a:tcPr/>
                </a:tc>
                <a:tc>
                  <a:txBody>
                    <a:bodyPr/>
                    <a:lstStyle/>
                    <a:p>
                      <a:pPr algn="just" rtl="0" fontAlgn="base"/>
                      <a:r>
                        <a:rPr lang="en-US" sz="1200">
                          <a:effectLst/>
                        </a:rPr>
                        <a:t>37 </a:t>
                      </a:r>
                      <a:endParaRPr lang="en-US" sz="1200" b="0" i="0">
                        <a:effectLst/>
                      </a:endParaRPr>
                    </a:p>
                  </a:txBody>
                  <a:tcPr/>
                </a:tc>
                <a:extLst>
                  <a:ext uri="{0D108BD9-81ED-4DB2-BD59-A6C34878D82A}">
                    <a16:rowId xmlns:a16="http://schemas.microsoft.com/office/drawing/2014/main" val="1215201467"/>
                  </a:ext>
                </a:extLst>
              </a:tr>
              <a:tr h="503953">
                <a:tc>
                  <a:txBody>
                    <a:bodyPr/>
                    <a:lstStyle/>
                    <a:p>
                      <a:pPr algn="just" rtl="0" fontAlgn="base"/>
                      <a:r>
                        <a:rPr lang="en-US" sz="1200">
                          <a:effectLst/>
                        </a:rPr>
                        <a:t>Recommended Maximum Power </a:t>
                      </a:r>
                    </a:p>
                  </a:txBody>
                  <a:tcPr/>
                </a:tc>
                <a:tc>
                  <a:txBody>
                    <a:bodyPr/>
                    <a:lstStyle/>
                    <a:p>
                      <a:pPr algn="just" rtl="0" fontAlgn="base"/>
                      <a:r>
                        <a:rPr lang="en-US" sz="1200">
                          <a:effectLst/>
                        </a:rPr>
                        <a:t>100W </a:t>
                      </a:r>
                      <a:endParaRPr lang="en-US" sz="1200" b="0" i="0">
                        <a:effectLst/>
                      </a:endParaRPr>
                    </a:p>
                  </a:txBody>
                  <a:tcPr/>
                </a:tc>
                <a:tc>
                  <a:txBody>
                    <a:bodyPr/>
                    <a:lstStyle/>
                    <a:p>
                      <a:pPr algn="just" rtl="0" fontAlgn="base"/>
                      <a:r>
                        <a:rPr lang="en-US" sz="1200">
                          <a:solidFill>
                            <a:srgbClr val="0070C0"/>
                          </a:solidFill>
                          <a:effectLst/>
                        </a:rPr>
                        <a:t>60W </a:t>
                      </a:r>
                      <a:endParaRPr lang="en-US" sz="1200" b="0" i="0">
                        <a:solidFill>
                          <a:srgbClr val="0070C0"/>
                        </a:solidFill>
                        <a:effectLst/>
                      </a:endParaRPr>
                    </a:p>
                  </a:txBody>
                  <a:tcPr/>
                </a:tc>
                <a:tc>
                  <a:txBody>
                    <a:bodyPr/>
                    <a:lstStyle/>
                    <a:p>
                      <a:pPr algn="just" rtl="0" fontAlgn="base"/>
                      <a:r>
                        <a:rPr lang="en-US" sz="1200">
                          <a:effectLst/>
                        </a:rPr>
                        <a:t>41W </a:t>
                      </a:r>
                      <a:endParaRPr lang="en-US" sz="1200" b="0" i="0">
                        <a:effectLst/>
                      </a:endParaRPr>
                    </a:p>
                  </a:txBody>
                  <a:tcPr/>
                </a:tc>
                <a:extLst>
                  <a:ext uri="{0D108BD9-81ED-4DB2-BD59-A6C34878D82A}">
                    <a16:rowId xmlns:a16="http://schemas.microsoft.com/office/drawing/2014/main" val="2018104954"/>
                  </a:ext>
                </a:extLst>
              </a:tr>
              <a:tr h="598099">
                <a:tc>
                  <a:txBody>
                    <a:bodyPr/>
                    <a:lstStyle/>
                    <a:p>
                      <a:pPr algn="just" rtl="0" fontAlgn="base"/>
                      <a:r>
                        <a:rPr lang="en-US" sz="1200">
                          <a:effectLst/>
                        </a:rPr>
                        <a:t>Vout peak to peak at 12 volts and 3 amps output </a:t>
                      </a:r>
                    </a:p>
                    <a:p>
                      <a:pPr algn="just" rtl="0" fontAlgn="base"/>
                      <a:r>
                        <a:rPr lang="en-US" sz="1200">
                          <a:effectLst/>
                        </a:rPr>
                        <a:t>  </a:t>
                      </a:r>
                      <a:endParaRPr lang="en-US" sz="1200" b="0" i="0">
                        <a:effectLst/>
                      </a:endParaRPr>
                    </a:p>
                  </a:txBody>
                  <a:tcPr/>
                </a:tc>
                <a:tc>
                  <a:txBody>
                    <a:bodyPr/>
                    <a:lstStyle/>
                    <a:p>
                      <a:pPr algn="just" rtl="0" fontAlgn="base"/>
                      <a:r>
                        <a:rPr lang="en-US" sz="1200">
                          <a:effectLst/>
                        </a:rPr>
                        <a:t>75.47 mV </a:t>
                      </a:r>
                      <a:endParaRPr lang="en-US" sz="1200" b="0" i="0">
                        <a:effectLst/>
                      </a:endParaRPr>
                    </a:p>
                  </a:txBody>
                  <a:tcPr/>
                </a:tc>
                <a:tc>
                  <a:txBody>
                    <a:bodyPr/>
                    <a:lstStyle/>
                    <a:p>
                      <a:pPr algn="just" rtl="0" fontAlgn="base"/>
                      <a:r>
                        <a:rPr lang="en-US" sz="1200">
                          <a:solidFill>
                            <a:srgbClr val="0070C0"/>
                          </a:solidFill>
                          <a:effectLst/>
                        </a:rPr>
                        <a:t>62.27 mV </a:t>
                      </a:r>
                      <a:endParaRPr lang="en-US" sz="1200" b="0" i="0">
                        <a:solidFill>
                          <a:srgbClr val="0070C0"/>
                        </a:solidFill>
                        <a:effectLst/>
                      </a:endParaRPr>
                    </a:p>
                  </a:txBody>
                  <a:tcPr/>
                </a:tc>
                <a:tc>
                  <a:txBody>
                    <a:bodyPr/>
                    <a:lstStyle/>
                    <a:p>
                      <a:pPr algn="just" rtl="0" fontAlgn="base"/>
                      <a:r>
                        <a:rPr lang="en-US" sz="1200">
                          <a:effectLst/>
                        </a:rPr>
                        <a:t>92.04 mV </a:t>
                      </a:r>
                      <a:endParaRPr lang="en-US" sz="1200" b="0" i="0">
                        <a:effectLst/>
                      </a:endParaRPr>
                    </a:p>
                  </a:txBody>
                  <a:tcPr/>
                </a:tc>
                <a:extLst>
                  <a:ext uri="{0D108BD9-81ED-4DB2-BD59-A6C34878D82A}">
                    <a16:rowId xmlns:a16="http://schemas.microsoft.com/office/drawing/2014/main" val="2219919079"/>
                  </a:ext>
                </a:extLst>
              </a:tr>
            </a:tbl>
          </a:graphicData>
        </a:graphic>
      </p:graphicFrame>
      <p:sp>
        <p:nvSpPr>
          <p:cNvPr id="12" name="TextBox 11">
            <a:extLst>
              <a:ext uri="{FF2B5EF4-FFF2-40B4-BE49-F238E27FC236}">
                <a16:creationId xmlns:a16="http://schemas.microsoft.com/office/drawing/2014/main" id="{41FA2574-9AC8-4125-9CC6-FF2DC4176978}"/>
              </a:ext>
            </a:extLst>
          </p:cNvPr>
          <p:cNvSpPr txBox="1"/>
          <p:nvPr/>
        </p:nvSpPr>
        <p:spPr>
          <a:xfrm>
            <a:off x="6393783" y="1074381"/>
            <a:ext cx="2895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120V to 12V AC-DC Flyback Controller Comparison</a:t>
            </a:r>
          </a:p>
        </p:txBody>
      </p:sp>
    </p:spTree>
    <p:extLst>
      <p:ext uri="{BB962C8B-B14F-4D97-AF65-F5344CB8AC3E}">
        <p14:creationId xmlns:p14="http://schemas.microsoft.com/office/powerpoint/2010/main" val="3456939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BEB68-8153-4707-A923-6F190B093AB7}"/>
              </a:ext>
            </a:extLst>
          </p:cNvPr>
          <p:cNvSpPr>
            <a:spLocks noGrp="1"/>
          </p:cNvSpPr>
          <p:nvPr>
            <p:ph type="title"/>
          </p:nvPr>
        </p:nvSpPr>
        <p:spPr/>
        <p:txBody>
          <a:bodyPr/>
          <a:lstStyle/>
          <a:p>
            <a:r>
              <a:rPr lang="en-US"/>
              <a:t>Power design 1 schematic</a:t>
            </a:r>
          </a:p>
        </p:txBody>
      </p:sp>
      <p:pic>
        <p:nvPicPr>
          <p:cNvPr id="4" name="Picture 4" descr="Diagram&#10;&#10;Description automatically generated">
            <a:extLst>
              <a:ext uri="{FF2B5EF4-FFF2-40B4-BE49-F238E27FC236}">
                <a16:creationId xmlns:a16="http://schemas.microsoft.com/office/drawing/2014/main" id="{E3BF8898-311B-4189-8770-CAB5439E2C77}"/>
              </a:ext>
            </a:extLst>
          </p:cNvPr>
          <p:cNvPicPr>
            <a:picLocks noGrp="1" noChangeAspect="1"/>
          </p:cNvPicPr>
          <p:nvPr>
            <p:ph idx="1"/>
          </p:nvPr>
        </p:nvPicPr>
        <p:blipFill>
          <a:blip r:embed="rId2"/>
          <a:stretch>
            <a:fillRect/>
          </a:stretch>
        </p:blipFill>
        <p:spPr>
          <a:xfrm>
            <a:off x="547664" y="2500174"/>
            <a:ext cx="10873682" cy="4011462"/>
          </a:xfrm>
        </p:spPr>
      </p:pic>
    </p:spTree>
    <p:extLst>
      <p:ext uri="{BB962C8B-B14F-4D97-AF65-F5344CB8AC3E}">
        <p14:creationId xmlns:p14="http://schemas.microsoft.com/office/powerpoint/2010/main" val="3487094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3CF4-308A-4DCD-BEF7-AE9572274B89}"/>
              </a:ext>
            </a:extLst>
          </p:cNvPr>
          <p:cNvSpPr>
            <a:spLocks noGrp="1"/>
          </p:cNvSpPr>
          <p:nvPr>
            <p:ph type="title"/>
          </p:nvPr>
        </p:nvSpPr>
        <p:spPr>
          <a:xfrm>
            <a:off x="2231136" y="443416"/>
            <a:ext cx="7729728" cy="1188720"/>
          </a:xfrm>
        </p:spPr>
        <p:txBody>
          <a:bodyPr/>
          <a:lstStyle/>
          <a:p>
            <a:r>
              <a:rPr lang="en-US"/>
              <a:t>Power design 2 </a:t>
            </a:r>
          </a:p>
        </p:txBody>
      </p:sp>
      <p:sp>
        <p:nvSpPr>
          <p:cNvPr id="13" name="Content Placeholder 12">
            <a:extLst>
              <a:ext uri="{FF2B5EF4-FFF2-40B4-BE49-F238E27FC236}">
                <a16:creationId xmlns:a16="http://schemas.microsoft.com/office/drawing/2014/main" id="{D866E8B5-E64C-460F-A674-E97E48723D6C}"/>
              </a:ext>
            </a:extLst>
          </p:cNvPr>
          <p:cNvSpPr>
            <a:spLocks noGrp="1"/>
          </p:cNvSpPr>
          <p:nvPr>
            <p:ph idx="1"/>
          </p:nvPr>
        </p:nvSpPr>
        <p:spPr>
          <a:xfrm>
            <a:off x="2206152" y="2244552"/>
            <a:ext cx="7729728" cy="3101983"/>
          </a:xfrm>
        </p:spPr>
        <p:txBody>
          <a:bodyPr vert="horz" lIns="91440" tIns="45720" rIns="91440" bIns="45720" rtlCol="0" anchor="t">
            <a:normAutofit/>
          </a:bodyPr>
          <a:lstStyle/>
          <a:p>
            <a:pPr>
              <a:buNone/>
            </a:pPr>
            <a:endParaRPr lang="en-US"/>
          </a:p>
          <a:p>
            <a:pPr>
              <a:buNone/>
            </a:pPr>
            <a:endParaRPr lang="en-US"/>
          </a:p>
        </p:txBody>
      </p:sp>
      <p:pic>
        <p:nvPicPr>
          <p:cNvPr id="3" name="Picture 3" descr="Diagram, schematic&#10;&#10;Description automatically generated">
            <a:extLst>
              <a:ext uri="{FF2B5EF4-FFF2-40B4-BE49-F238E27FC236}">
                <a16:creationId xmlns:a16="http://schemas.microsoft.com/office/drawing/2014/main" id="{93FEAAA8-81C3-45EF-9B26-B55A6A0CFA71}"/>
              </a:ext>
            </a:extLst>
          </p:cNvPr>
          <p:cNvPicPr>
            <a:picLocks noChangeAspect="1"/>
          </p:cNvPicPr>
          <p:nvPr/>
        </p:nvPicPr>
        <p:blipFill>
          <a:blip r:embed="rId2"/>
          <a:stretch>
            <a:fillRect/>
          </a:stretch>
        </p:blipFill>
        <p:spPr>
          <a:xfrm>
            <a:off x="1676401" y="1713610"/>
            <a:ext cx="8765457" cy="4868747"/>
          </a:xfrm>
          <a:prstGeom prst="rect">
            <a:avLst/>
          </a:prstGeom>
        </p:spPr>
      </p:pic>
    </p:spTree>
    <p:extLst>
      <p:ext uri="{BB962C8B-B14F-4D97-AF65-F5344CB8AC3E}">
        <p14:creationId xmlns:p14="http://schemas.microsoft.com/office/powerpoint/2010/main" val="3337433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250F-5333-4669-B75C-4EC12EB69BA4}"/>
              </a:ext>
            </a:extLst>
          </p:cNvPr>
          <p:cNvSpPr>
            <a:spLocks noGrp="1"/>
          </p:cNvSpPr>
          <p:nvPr>
            <p:ph type="title"/>
          </p:nvPr>
        </p:nvSpPr>
        <p:spPr>
          <a:xfrm>
            <a:off x="2231136" y="208913"/>
            <a:ext cx="7729728" cy="1188720"/>
          </a:xfrm>
        </p:spPr>
        <p:txBody>
          <a:bodyPr/>
          <a:lstStyle/>
          <a:p>
            <a:r>
              <a:rPr lang="en-US"/>
              <a:t>Constraints</a:t>
            </a:r>
          </a:p>
        </p:txBody>
      </p:sp>
      <p:sp>
        <p:nvSpPr>
          <p:cNvPr id="3" name="Content Placeholder 2">
            <a:extLst>
              <a:ext uri="{FF2B5EF4-FFF2-40B4-BE49-F238E27FC236}">
                <a16:creationId xmlns:a16="http://schemas.microsoft.com/office/drawing/2014/main" id="{7D13E3D6-46F0-484B-BB96-6EA9AEC02D76}"/>
              </a:ext>
            </a:extLst>
          </p:cNvPr>
          <p:cNvSpPr>
            <a:spLocks noGrp="1"/>
          </p:cNvSpPr>
          <p:nvPr>
            <p:ph idx="1"/>
          </p:nvPr>
        </p:nvSpPr>
        <p:spPr>
          <a:xfrm>
            <a:off x="2231136" y="1651191"/>
            <a:ext cx="5415140" cy="4828437"/>
          </a:xfrm>
        </p:spPr>
        <p:txBody>
          <a:bodyPr vert="horz" lIns="91440" tIns="45720" rIns="91440" bIns="45720" rtlCol="0" anchor="t">
            <a:normAutofit fontScale="92500" lnSpcReduction="20000"/>
          </a:bodyPr>
          <a:lstStyle/>
          <a:p>
            <a:r>
              <a:rPr lang="en-US"/>
              <a:t>Economic</a:t>
            </a:r>
          </a:p>
          <a:p>
            <a:pPr lvl="1"/>
            <a:r>
              <a:rPr lang="en-US"/>
              <a:t>IR camera was donated by Air Force Research Labs</a:t>
            </a:r>
          </a:p>
          <a:p>
            <a:pPr lvl="1"/>
            <a:r>
              <a:rPr lang="en-US"/>
              <a:t>Some optical components given by CREOL</a:t>
            </a:r>
          </a:p>
          <a:p>
            <a:pPr lvl="1"/>
            <a:r>
              <a:rPr lang="en-US"/>
              <a:t>All other costs come from out of pocket</a:t>
            </a:r>
          </a:p>
          <a:p>
            <a:r>
              <a:rPr lang="en-US"/>
              <a:t>Environmental</a:t>
            </a:r>
          </a:p>
          <a:p>
            <a:pPr lvl="1"/>
            <a:r>
              <a:rPr lang="en-US"/>
              <a:t>Power usage of board</a:t>
            </a:r>
          </a:p>
          <a:p>
            <a:r>
              <a:rPr lang="en-US"/>
              <a:t>Ethical / Political / Social</a:t>
            </a:r>
          </a:p>
          <a:p>
            <a:pPr lvl="1"/>
            <a:r>
              <a:rPr lang="en-US"/>
              <a:t>Could be used by military purposes</a:t>
            </a:r>
          </a:p>
          <a:p>
            <a:pPr lvl="1"/>
            <a:r>
              <a:rPr lang="en-US"/>
              <a:t>Our system is only being built to range objects</a:t>
            </a:r>
          </a:p>
          <a:p>
            <a:pPr lvl="1"/>
            <a:r>
              <a:rPr lang="en-US"/>
              <a:t>Specific applications are entirely up to user</a:t>
            </a:r>
          </a:p>
          <a:p>
            <a:r>
              <a:rPr lang="en-US"/>
              <a:t>COVID19</a:t>
            </a:r>
          </a:p>
          <a:p>
            <a:pPr lvl="1"/>
            <a:r>
              <a:rPr lang="en-US"/>
              <a:t>Precautions and limitations to what can be done as group</a:t>
            </a:r>
          </a:p>
          <a:p>
            <a:pPr lvl="1"/>
            <a:r>
              <a:rPr lang="en-US"/>
              <a:t>Must maintain 6 ft distance between group members when working in person</a:t>
            </a:r>
          </a:p>
          <a:p>
            <a:r>
              <a:rPr lang="en-US"/>
              <a:t>Time </a:t>
            </a:r>
          </a:p>
        </p:txBody>
      </p:sp>
    </p:spTree>
    <p:extLst>
      <p:ext uri="{BB962C8B-B14F-4D97-AF65-F5344CB8AC3E}">
        <p14:creationId xmlns:p14="http://schemas.microsoft.com/office/powerpoint/2010/main" val="1312721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46F9-81BD-4C1B-BB19-E9DC83A85475}"/>
              </a:ext>
            </a:extLst>
          </p:cNvPr>
          <p:cNvSpPr>
            <a:spLocks noGrp="1"/>
          </p:cNvSpPr>
          <p:nvPr>
            <p:ph type="title"/>
          </p:nvPr>
        </p:nvSpPr>
        <p:spPr/>
        <p:txBody>
          <a:bodyPr/>
          <a:lstStyle/>
          <a:p>
            <a:r>
              <a:rPr lang="en-US"/>
              <a:t>standards</a:t>
            </a:r>
          </a:p>
        </p:txBody>
      </p:sp>
      <p:sp>
        <p:nvSpPr>
          <p:cNvPr id="3" name="Content Placeholder 2">
            <a:extLst>
              <a:ext uri="{FF2B5EF4-FFF2-40B4-BE49-F238E27FC236}">
                <a16:creationId xmlns:a16="http://schemas.microsoft.com/office/drawing/2014/main" id="{7AFC1321-ED1E-4EC4-9F4F-88CD9D0AC6CA}"/>
              </a:ext>
            </a:extLst>
          </p:cNvPr>
          <p:cNvSpPr>
            <a:spLocks noGrp="1"/>
          </p:cNvSpPr>
          <p:nvPr>
            <p:ph idx="1"/>
          </p:nvPr>
        </p:nvSpPr>
        <p:spPr>
          <a:xfrm>
            <a:off x="1570708" y="2298357"/>
            <a:ext cx="9050583" cy="4386649"/>
          </a:xfrm>
        </p:spPr>
        <p:txBody>
          <a:bodyPr>
            <a:normAutofit fontScale="92500" lnSpcReduction="20000"/>
          </a:bodyPr>
          <a:lstStyle/>
          <a:p>
            <a:r>
              <a:rPr lang="en-US" sz="1600" b="1"/>
              <a:t>IPC-2220 (IPC-2221)</a:t>
            </a:r>
          </a:p>
          <a:p>
            <a:pPr lvl="1"/>
            <a:r>
              <a:rPr lang="en-US" sz="1400"/>
              <a:t>Follows the IPC-2220 Generic Standards on Printed Board Design</a:t>
            </a:r>
          </a:p>
          <a:p>
            <a:r>
              <a:rPr lang="en-US" sz="1600" b="1"/>
              <a:t>UL 1642</a:t>
            </a:r>
          </a:p>
          <a:p>
            <a:pPr lvl="1"/>
            <a:r>
              <a:rPr lang="en-US" sz="1400"/>
              <a:t>Follows the UL 1642 Standard for Safety of Lithium Batteries</a:t>
            </a:r>
          </a:p>
          <a:p>
            <a:r>
              <a:rPr lang="en-US" sz="1600" b="1"/>
              <a:t>FLIR Tau 640 </a:t>
            </a:r>
          </a:p>
          <a:p>
            <a:pPr lvl="1"/>
            <a:r>
              <a:rPr lang="en-US" sz="1400"/>
              <a:t>Has use restrictions defined by Sony Semiconductor Solutions Tau2 </a:t>
            </a:r>
          </a:p>
          <a:p>
            <a:pPr lvl="1"/>
            <a:r>
              <a:rPr lang="en-US" sz="1400"/>
              <a:t>Compliant with the following directives and regulations: </a:t>
            </a:r>
          </a:p>
          <a:p>
            <a:pPr lvl="2"/>
            <a:r>
              <a:rPr lang="en-US" sz="1400"/>
              <a:t>Directive 2002/95/EC, “Restriction of the use of certain Hazardous Substances in electrical and electronic equipment (RoHS)”.</a:t>
            </a:r>
          </a:p>
          <a:p>
            <a:pPr lvl="2"/>
            <a:r>
              <a:rPr lang="en-US" sz="1400"/>
              <a:t>Directive 2002/96/ EC, “Waste Electrical and Electronic Equipment (WEEE)”.</a:t>
            </a:r>
          </a:p>
          <a:p>
            <a:pPr lvl="2"/>
            <a:r>
              <a:rPr lang="en-US" sz="1400"/>
              <a:t>Regulation (EC) 1907/2006, “Registration, Evaluation, Authorization and Restriction of Chemicals (REACH)”.</a:t>
            </a:r>
          </a:p>
          <a:p>
            <a:r>
              <a:rPr lang="en-US" sz="1600" b="1"/>
              <a:t>Arducam MINI 12.3MP IMX477 Camera</a:t>
            </a:r>
          </a:p>
          <a:p>
            <a:pPr lvl="1"/>
            <a:r>
              <a:rPr lang="en-US" sz="1400"/>
              <a:t>Has use restrictions defined by Sony Semiconductor Solutions Corporation (SSS)</a:t>
            </a:r>
          </a:p>
          <a:p>
            <a:r>
              <a:rPr lang="en-US" sz="1600" b="1"/>
              <a:t>Nvidia Jetson Nano</a:t>
            </a:r>
          </a:p>
          <a:p>
            <a:pPr lvl="1"/>
            <a:r>
              <a:rPr lang="en-US" sz="1400"/>
              <a:t>Compliant with the Federal Communications Commission (FCC) </a:t>
            </a:r>
          </a:p>
        </p:txBody>
      </p:sp>
    </p:spTree>
    <p:extLst>
      <p:ext uri="{BB962C8B-B14F-4D97-AF65-F5344CB8AC3E}">
        <p14:creationId xmlns:p14="http://schemas.microsoft.com/office/powerpoint/2010/main" val="2492377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A0B3-EF0F-42CB-96A3-E4DB9E169563}"/>
              </a:ext>
            </a:extLst>
          </p:cNvPr>
          <p:cNvSpPr>
            <a:spLocks noGrp="1"/>
          </p:cNvSpPr>
          <p:nvPr>
            <p:ph type="title"/>
          </p:nvPr>
        </p:nvSpPr>
        <p:spPr>
          <a:xfrm>
            <a:off x="2231136" y="21560"/>
            <a:ext cx="7729728" cy="883604"/>
          </a:xfrm>
        </p:spPr>
        <p:txBody>
          <a:bodyPr/>
          <a:lstStyle/>
          <a:p>
            <a:r>
              <a:rPr lang="en-US"/>
              <a:t>Financing</a:t>
            </a:r>
          </a:p>
        </p:txBody>
      </p:sp>
      <p:graphicFrame>
        <p:nvGraphicFramePr>
          <p:cNvPr id="5" name="Content Placeholder 4">
            <a:extLst>
              <a:ext uri="{FF2B5EF4-FFF2-40B4-BE49-F238E27FC236}">
                <a16:creationId xmlns:a16="http://schemas.microsoft.com/office/drawing/2014/main" id="{7A415513-F7B4-4B01-BA83-809711B70D43}"/>
              </a:ext>
            </a:extLst>
          </p:cNvPr>
          <p:cNvGraphicFramePr>
            <a:graphicFrameLocks noGrp="1"/>
          </p:cNvGraphicFramePr>
          <p:nvPr>
            <p:ph idx="1"/>
            <p:extLst>
              <p:ext uri="{D42A27DB-BD31-4B8C-83A1-F6EECF244321}">
                <p14:modId xmlns:p14="http://schemas.microsoft.com/office/powerpoint/2010/main" val="2180504608"/>
              </p:ext>
            </p:extLst>
          </p:nvPr>
        </p:nvGraphicFramePr>
        <p:xfrm>
          <a:off x="1690765" y="1176084"/>
          <a:ext cx="8810469" cy="5531050"/>
        </p:xfrm>
        <a:graphic>
          <a:graphicData uri="http://schemas.openxmlformats.org/drawingml/2006/table">
            <a:tbl>
              <a:tblPr firstRow="1" bandRow="1">
                <a:tableStyleId>{5C22544A-7EE6-4342-B048-85BDC9FD1C3A}</a:tableStyleId>
              </a:tblPr>
              <a:tblGrid>
                <a:gridCol w="1363935">
                  <a:extLst>
                    <a:ext uri="{9D8B030D-6E8A-4147-A177-3AD203B41FA5}">
                      <a16:colId xmlns:a16="http://schemas.microsoft.com/office/drawing/2014/main" val="2041385139"/>
                    </a:ext>
                  </a:extLst>
                </a:gridCol>
                <a:gridCol w="2720981">
                  <a:extLst>
                    <a:ext uri="{9D8B030D-6E8A-4147-A177-3AD203B41FA5}">
                      <a16:colId xmlns:a16="http://schemas.microsoft.com/office/drawing/2014/main" val="437315156"/>
                    </a:ext>
                  </a:extLst>
                </a:gridCol>
                <a:gridCol w="3533832">
                  <a:extLst>
                    <a:ext uri="{9D8B030D-6E8A-4147-A177-3AD203B41FA5}">
                      <a16:colId xmlns:a16="http://schemas.microsoft.com/office/drawing/2014/main" val="1707782543"/>
                    </a:ext>
                  </a:extLst>
                </a:gridCol>
                <a:gridCol w="1191721">
                  <a:extLst>
                    <a:ext uri="{9D8B030D-6E8A-4147-A177-3AD203B41FA5}">
                      <a16:colId xmlns:a16="http://schemas.microsoft.com/office/drawing/2014/main" val="1834877716"/>
                    </a:ext>
                  </a:extLst>
                </a:gridCol>
              </a:tblGrid>
              <a:tr h="359445">
                <a:tc>
                  <a:txBody>
                    <a:bodyPr/>
                    <a:lstStyle/>
                    <a:p>
                      <a:pPr algn="just" rtl="0" fontAlgn="base"/>
                      <a:r>
                        <a:rPr lang="en-US" sz="1200">
                          <a:effectLst/>
                        </a:rPr>
                        <a:t>Item Number </a:t>
                      </a:r>
                      <a:endParaRPr lang="en-US" b="0" i="0">
                        <a:effectLst/>
                      </a:endParaRPr>
                    </a:p>
                  </a:txBody>
                  <a:tcPr/>
                </a:tc>
                <a:tc>
                  <a:txBody>
                    <a:bodyPr/>
                    <a:lstStyle/>
                    <a:p>
                      <a:pPr algn="just" rtl="0" fontAlgn="base"/>
                      <a:r>
                        <a:rPr lang="en-US" sz="1200">
                          <a:effectLst/>
                        </a:rPr>
                        <a:t>Item Type </a:t>
                      </a:r>
                      <a:endParaRPr lang="en-US" b="0" i="0">
                        <a:effectLst/>
                      </a:endParaRPr>
                    </a:p>
                  </a:txBody>
                  <a:tcPr/>
                </a:tc>
                <a:tc>
                  <a:txBody>
                    <a:bodyPr/>
                    <a:lstStyle/>
                    <a:p>
                      <a:pPr algn="just" rtl="0" fontAlgn="base"/>
                      <a:r>
                        <a:rPr lang="en-US" sz="1200">
                          <a:effectLst/>
                        </a:rPr>
                        <a:t>Model </a:t>
                      </a:r>
                      <a:endParaRPr lang="en-US" b="0" i="0">
                        <a:effectLst/>
                      </a:endParaRPr>
                    </a:p>
                  </a:txBody>
                  <a:tcPr/>
                </a:tc>
                <a:tc>
                  <a:txBody>
                    <a:bodyPr/>
                    <a:lstStyle/>
                    <a:p>
                      <a:pPr algn="just" rtl="0" fontAlgn="base"/>
                      <a:r>
                        <a:rPr lang="en-US" sz="1200">
                          <a:effectLst/>
                        </a:rPr>
                        <a:t>Price </a:t>
                      </a:r>
                      <a:endParaRPr lang="en-US" b="0" i="0">
                        <a:effectLst/>
                      </a:endParaRPr>
                    </a:p>
                  </a:txBody>
                  <a:tcPr/>
                </a:tc>
                <a:extLst>
                  <a:ext uri="{0D108BD9-81ED-4DB2-BD59-A6C34878D82A}">
                    <a16:rowId xmlns:a16="http://schemas.microsoft.com/office/drawing/2014/main" val="2281952620"/>
                  </a:ext>
                </a:extLst>
              </a:tr>
              <a:tr h="300760">
                <a:tc>
                  <a:txBody>
                    <a:bodyPr/>
                    <a:lstStyle/>
                    <a:p>
                      <a:pPr algn="just" rtl="0" fontAlgn="base"/>
                      <a:r>
                        <a:rPr lang="en-US" sz="1100">
                          <a:effectLst/>
                        </a:rPr>
                        <a:t>1 </a:t>
                      </a:r>
                      <a:endParaRPr lang="en-US" b="0" i="0">
                        <a:effectLst/>
                      </a:endParaRPr>
                    </a:p>
                  </a:txBody>
                  <a:tcPr/>
                </a:tc>
                <a:tc>
                  <a:txBody>
                    <a:bodyPr/>
                    <a:lstStyle/>
                    <a:p>
                      <a:pPr algn="just" rtl="0" fontAlgn="base"/>
                      <a:r>
                        <a:rPr lang="en-US" sz="1100">
                          <a:effectLst/>
                        </a:rPr>
                        <a:t>IR Camera </a:t>
                      </a:r>
                      <a:endParaRPr lang="en-US" b="0" i="0">
                        <a:effectLst/>
                      </a:endParaRPr>
                    </a:p>
                  </a:txBody>
                  <a:tcPr/>
                </a:tc>
                <a:tc>
                  <a:txBody>
                    <a:bodyPr/>
                    <a:lstStyle/>
                    <a:p>
                      <a:pPr algn="just" rtl="0" fontAlgn="base"/>
                      <a:r>
                        <a:rPr lang="en-US" sz="1100">
                          <a:effectLst/>
                        </a:rPr>
                        <a:t>FLIR Tau w/ 7.5 mm lens </a:t>
                      </a:r>
                      <a:endParaRPr lang="en-US" b="0" i="0">
                        <a:effectLst/>
                      </a:endParaRPr>
                    </a:p>
                  </a:txBody>
                  <a:tcPr/>
                </a:tc>
                <a:tc>
                  <a:txBody>
                    <a:bodyPr/>
                    <a:lstStyle/>
                    <a:p>
                      <a:pPr algn="just" rtl="0" fontAlgn="base"/>
                      <a:r>
                        <a:rPr lang="en-US" sz="1100">
                          <a:effectLst/>
                          <a:highlight>
                            <a:srgbClr val="FFFF00"/>
                          </a:highlight>
                        </a:rPr>
                        <a:t>$6000 </a:t>
                      </a:r>
                      <a:endParaRPr lang="en-US" b="0" i="0">
                        <a:effectLst/>
                        <a:highlight>
                          <a:srgbClr val="FFFF00"/>
                        </a:highlight>
                      </a:endParaRPr>
                    </a:p>
                  </a:txBody>
                  <a:tcPr/>
                </a:tc>
                <a:extLst>
                  <a:ext uri="{0D108BD9-81ED-4DB2-BD59-A6C34878D82A}">
                    <a16:rowId xmlns:a16="http://schemas.microsoft.com/office/drawing/2014/main" val="1403220918"/>
                  </a:ext>
                </a:extLst>
              </a:tr>
              <a:tr h="300760">
                <a:tc>
                  <a:txBody>
                    <a:bodyPr/>
                    <a:lstStyle/>
                    <a:p>
                      <a:pPr algn="just" rtl="0" fontAlgn="base"/>
                      <a:r>
                        <a:rPr lang="en-US" sz="1100">
                          <a:effectLst/>
                        </a:rPr>
                        <a:t>2 </a:t>
                      </a:r>
                      <a:endParaRPr lang="en-US" b="0" i="0">
                        <a:effectLst/>
                      </a:endParaRPr>
                    </a:p>
                  </a:txBody>
                  <a:tcPr/>
                </a:tc>
                <a:tc>
                  <a:txBody>
                    <a:bodyPr/>
                    <a:lstStyle/>
                    <a:p>
                      <a:pPr algn="just" rtl="0" fontAlgn="base"/>
                      <a:r>
                        <a:rPr lang="en-US" sz="1100">
                          <a:effectLst/>
                        </a:rPr>
                        <a:t>Variable pinhole </a:t>
                      </a:r>
                      <a:endParaRPr lang="en-US" b="0" i="0">
                        <a:effectLst/>
                      </a:endParaRPr>
                    </a:p>
                  </a:txBody>
                  <a:tcPr/>
                </a:tc>
                <a:tc>
                  <a:txBody>
                    <a:bodyPr/>
                    <a:lstStyle/>
                    <a:p>
                      <a:pPr algn="just" rtl="0" fontAlgn="base"/>
                      <a:r>
                        <a:rPr lang="en-US" sz="1100">
                          <a:effectLst/>
                        </a:rPr>
                        <a:t>Thorlabs Pinhole Wheel (PHW16) </a:t>
                      </a:r>
                      <a:endParaRPr lang="en-US" b="0" i="0">
                        <a:effectLst/>
                      </a:endParaRPr>
                    </a:p>
                  </a:txBody>
                  <a:tcPr/>
                </a:tc>
                <a:tc>
                  <a:txBody>
                    <a:bodyPr/>
                    <a:lstStyle/>
                    <a:p>
                      <a:pPr algn="just" rtl="0" fontAlgn="base"/>
                      <a:r>
                        <a:rPr lang="en-US" sz="1100">
                          <a:effectLst/>
                          <a:highlight>
                            <a:srgbClr val="FFFF00"/>
                          </a:highlight>
                        </a:rPr>
                        <a:t>$496.70 </a:t>
                      </a:r>
                      <a:endParaRPr lang="en-US" b="0" i="0">
                        <a:effectLst/>
                        <a:highlight>
                          <a:srgbClr val="FFFF00"/>
                        </a:highlight>
                      </a:endParaRPr>
                    </a:p>
                  </a:txBody>
                  <a:tcPr/>
                </a:tc>
                <a:extLst>
                  <a:ext uri="{0D108BD9-81ED-4DB2-BD59-A6C34878D82A}">
                    <a16:rowId xmlns:a16="http://schemas.microsoft.com/office/drawing/2014/main" val="2247570463"/>
                  </a:ext>
                </a:extLst>
              </a:tr>
              <a:tr h="300760">
                <a:tc>
                  <a:txBody>
                    <a:bodyPr/>
                    <a:lstStyle/>
                    <a:p>
                      <a:pPr algn="just" rtl="0" fontAlgn="base"/>
                      <a:r>
                        <a:rPr lang="en-US" sz="1100">
                          <a:effectLst/>
                        </a:rPr>
                        <a:t>3 </a:t>
                      </a:r>
                      <a:endParaRPr lang="en-US" b="0" i="0">
                        <a:effectLst/>
                      </a:endParaRPr>
                    </a:p>
                  </a:txBody>
                  <a:tcPr/>
                </a:tc>
                <a:tc>
                  <a:txBody>
                    <a:bodyPr/>
                    <a:lstStyle/>
                    <a:p>
                      <a:pPr algn="just" rtl="0" fontAlgn="base"/>
                      <a:r>
                        <a:rPr lang="en-US" sz="1100">
                          <a:effectLst/>
                        </a:rPr>
                        <a:t>Off-Axis Parabola </a:t>
                      </a:r>
                      <a:endParaRPr lang="en-US" b="0" i="0">
                        <a:effectLst/>
                      </a:endParaRPr>
                    </a:p>
                  </a:txBody>
                  <a:tcPr/>
                </a:tc>
                <a:tc>
                  <a:txBody>
                    <a:bodyPr/>
                    <a:lstStyle/>
                    <a:p>
                      <a:pPr algn="just" rtl="0" fontAlgn="base"/>
                      <a:r>
                        <a:rPr lang="en-US" sz="1100">
                          <a:effectLst/>
                        </a:rPr>
                        <a:t>Thorlabs Ø2" 90° OAP (MPD239-P01). </a:t>
                      </a:r>
                      <a:endParaRPr lang="en-US" b="0" i="0">
                        <a:effectLst/>
                      </a:endParaRPr>
                    </a:p>
                  </a:txBody>
                  <a:tcPr/>
                </a:tc>
                <a:tc>
                  <a:txBody>
                    <a:bodyPr/>
                    <a:lstStyle/>
                    <a:p>
                      <a:pPr algn="just" rtl="0" fontAlgn="base"/>
                      <a:r>
                        <a:rPr lang="en-US" sz="1100">
                          <a:effectLst/>
                        </a:rPr>
                        <a:t>$375.50 </a:t>
                      </a:r>
                      <a:endParaRPr lang="en-US" b="0" i="0">
                        <a:effectLst/>
                      </a:endParaRPr>
                    </a:p>
                  </a:txBody>
                  <a:tcPr/>
                </a:tc>
                <a:extLst>
                  <a:ext uri="{0D108BD9-81ED-4DB2-BD59-A6C34878D82A}">
                    <a16:rowId xmlns:a16="http://schemas.microsoft.com/office/drawing/2014/main" val="3035498699"/>
                  </a:ext>
                </a:extLst>
              </a:tr>
              <a:tr h="300760">
                <a:tc>
                  <a:txBody>
                    <a:bodyPr/>
                    <a:lstStyle/>
                    <a:p>
                      <a:pPr algn="just" rtl="0" fontAlgn="base"/>
                      <a:r>
                        <a:rPr lang="en-US" sz="1100">
                          <a:effectLst/>
                        </a:rPr>
                        <a:t>4 </a:t>
                      </a:r>
                      <a:endParaRPr lang="en-US" b="0" i="0">
                        <a:effectLst/>
                      </a:endParaRPr>
                    </a:p>
                  </a:txBody>
                  <a:tcPr/>
                </a:tc>
                <a:tc>
                  <a:txBody>
                    <a:bodyPr/>
                    <a:lstStyle/>
                    <a:p>
                      <a:pPr algn="just" rtl="0" fontAlgn="base"/>
                      <a:r>
                        <a:rPr lang="en-US" sz="1100">
                          <a:effectLst/>
                        </a:rPr>
                        <a:t>Stereo Camera Set </a:t>
                      </a:r>
                      <a:endParaRPr lang="en-US" b="0" i="0">
                        <a:effectLst/>
                      </a:endParaRPr>
                    </a:p>
                  </a:txBody>
                  <a:tcPr/>
                </a:tc>
                <a:tc>
                  <a:txBody>
                    <a:bodyPr/>
                    <a:lstStyle/>
                    <a:p>
                      <a:pPr algn="just" rtl="0" fontAlgn="base"/>
                      <a:r>
                        <a:rPr lang="en-US" sz="1100">
                          <a:effectLst/>
                        </a:rPr>
                        <a:t>2X  </a:t>
                      </a:r>
                      <a:endParaRPr lang="en-US" b="0" i="0">
                        <a:effectLst/>
                      </a:endParaRPr>
                    </a:p>
                  </a:txBody>
                  <a:tcPr/>
                </a:tc>
                <a:tc>
                  <a:txBody>
                    <a:bodyPr/>
                    <a:lstStyle/>
                    <a:p>
                      <a:pPr algn="just" rtl="0" fontAlgn="base"/>
                      <a:r>
                        <a:rPr lang="en-US" sz="1100">
                          <a:effectLst/>
                        </a:rPr>
                        <a:t>$128.98 </a:t>
                      </a:r>
                      <a:endParaRPr lang="en-US" b="0" i="0">
                        <a:effectLst/>
                      </a:endParaRPr>
                    </a:p>
                  </a:txBody>
                  <a:tcPr/>
                </a:tc>
                <a:extLst>
                  <a:ext uri="{0D108BD9-81ED-4DB2-BD59-A6C34878D82A}">
                    <a16:rowId xmlns:a16="http://schemas.microsoft.com/office/drawing/2014/main" val="473709218"/>
                  </a:ext>
                </a:extLst>
              </a:tr>
              <a:tr h="300760">
                <a:tc>
                  <a:txBody>
                    <a:bodyPr/>
                    <a:lstStyle/>
                    <a:p>
                      <a:pPr algn="just" rtl="0" fontAlgn="base"/>
                      <a:r>
                        <a:rPr lang="en-US" sz="1100">
                          <a:effectLst/>
                        </a:rPr>
                        <a:t>5 </a:t>
                      </a:r>
                      <a:endParaRPr lang="en-US" b="0" i="0">
                        <a:effectLst/>
                      </a:endParaRPr>
                    </a:p>
                  </a:txBody>
                  <a:tcPr/>
                </a:tc>
                <a:tc>
                  <a:txBody>
                    <a:bodyPr/>
                    <a:lstStyle/>
                    <a:p>
                      <a:pPr algn="just" rtl="0" fontAlgn="base"/>
                      <a:r>
                        <a:rPr lang="en-US" sz="1100">
                          <a:effectLst/>
                        </a:rPr>
                        <a:t>Microprocessor </a:t>
                      </a:r>
                      <a:endParaRPr lang="en-US" b="0" i="0">
                        <a:effectLst/>
                      </a:endParaRPr>
                    </a:p>
                  </a:txBody>
                  <a:tcPr/>
                </a:tc>
                <a:tc>
                  <a:txBody>
                    <a:bodyPr/>
                    <a:lstStyle/>
                    <a:p>
                      <a:pPr algn="just" rtl="0" fontAlgn="base"/>
                      <a:r>
                        <a:rPr lang="en-US" sz="1100">
                          <a:effectLst/>
                        </a:rPr>
                        <a:t>Nvidia Jetson Nano Microprocessor B01 Model </a:t>
                      </a:r>
                      <a:endParaRPr lang="en-US" b="0" i="0">
                        <a:effectLst/>
                      </a:endParaRPr>
                    </a:p>
                  </a:txBody>
                  <a:tcPr/>
                </a:tc>
                <a:tc>
                  <a:txBody>
                    <a:bodyPr/>
                    <a:lstStyle/>
                    <a:p>
                      <a:pPr algn="just" rtl="0" fontAlgn="base"/>
                      <a:r>
                        <a:rPr lang="en-US" sz="1100">
                          <a:effectLst/>
                        </a:rPr>
                        <a:t>$119.99 </a:t>
                      </a:r>
                      <a:endParaRPr lang="en-US" b="0" i="0">
                        <a:effectLst/>
                      </a:endParaRPr>
                    </a:p>
                  </a:txBody>
                  <a:tcPr/>
                </a:tc>
                <a:extLst>
                  <a:ext uri="{0D108BD9-81ED-4DB2-BD59-A6C34878D82A}">
                    <a16:rowId xmlns:a16="http://schemas.microsoft.com/office/drawing/2014/main" val="2795174923"/>
                  </a:ext>
                </a:extLst>
              </a:tr>
              <a:tr h="300760">
                <a:tc>
                  <a:txBody>
                    <a:bodyPr/>
                    <a:lstStyle/>
                    <a:p>
                      <a:pPr algn="just" rtl="0" fontAlgn="base"/>
                      <a:r>
                        <a:rPr lang="en-US" sz="1100">
                          <a:effectLst/>
                        </a:rPr>
                        <a:t>6 </a:t>
                      </a:r>
                      <a:endParaRPr lang="en-US" b="0" i="0">
                        <a:effectLst/>
                      </a:endParaRPr>
                    </a:p>
                  </a:txBody>
                  <a:tcPr/>
                </a:tc>
                <a:tc>
                  <a:txBody>
                    <a:bodyPr/>
                    <a:lstStyle/>
                    <a:p>
                      <a:pPr algn="just" rtl="0" fontAlgn="base"/>
                      <a:r>
                        <a:rPr lang="en-US" sz="1100">
                          <a:effectLst/>
                        </a:rPr>
                        <a:t>Touch Display </a:t>
                      </a:r>
                      <a:endParaRPr lang="en-US" b="0" i="0">
                        <a:effectLst/>
                      </a:endParaRPr>
                    </a:p>
                  </a:txBody>
                  <a:tcPr/>
                </a:tc>
                <a:tc>
                  <a:txBody>
                    <a:bodyPr/>
                    <a:lstStyle/>
                    <a:p>
                      <a:pPr algn="just" rtl="0" fontAlgn="base"/>
                      <a:r>
                        <a:rPr lang="en-US" sz="1100">
                          <a:effectLst/>
                        </a:rPr>
                        <a:t>Elecom 7” Display </a:t>
                      </a:r>
                      <a:endParaRPr lang="en-US" b="0" i="0">
                        <a:effectLst/>
                      </a:endParaRPr>
                    </a:p>
                  </a:txBody>
                  <a:tcPr/>
                </a:tc>
                <a:tc>
                  <a:txBody>
                    <a:bodyPr/>
                    <a:lstStyle/>
                    <a:p>
                      <a:pPr algn="just" rtl="0" fontAlgn="base"/>
                      <a:r>
                        <a:rPr lang="en-US" sz="1100">
                          <a:effectLst/>
                        </a:rPr>
                        <a:t>$73.00 </a:t>
                      </a:r>
                      <a:endParaRPr lang="en-US" b="0" i="0">
                        <a:effectLst/>
                      </a:endParaRPr>
                    </a:p>
                  </a:txBody>
                  <a:tcPr/>
                </a:tc>
                <a:extLst>
                  <a:ext uri="{0D108BD9-81ED-4DB2-BD59-A6C34878D82A}">
                    <a16:rowId xmlns:a16="http://schemas.microsoft.com/office/drawing/2014/main" val="1092589042"/>
                  </a:ext>
                </a:extLst>
              </a:tr>
              <a:tr h="300760">
                <a:tc>
                  <a:txBody>
                    <a:bodyPr/>
                    <a:lstStyle/>
                    <a:p>
                      <a:pPr algn="just" rtl="0" fontAlgn="base"/>
                      <a:r>
                        <a:rPr lang="en-US" sz="1100">
                          <a:effectLst/>
                        </a:rPr>
                        <a:t>7 </a:t>
                      </a:r>
                      <a:endParaRPr lang="en-US" b="0" i="0">
                        <a:effectLst/>
                      </a:endParaRPr>
                    </a:p>
                  </a:txBody>
                  <a:tcPr/>
                </a:tc>
                <a:tc>
                  <a:txBody>
                    <a:bodyPr/>
                    <a:lstStyle/>
                    <a:p>
                      <a:pPr algn="just" rtl="0" fontAlgn="base"/>
                      <a:r>
                        <a:rPr lang="en-US" sz="1100">
                          <a:effectLst/>
                        </a:rPr>
                        <a:t>Jumper cables and breadboard </a:t>
                      </a:r>
                      <a:endParaRPr lang="en-US" b="0" i="0">
                        <a:effectLst/>
                      </a:endParaRPr>
                    </a:p>
                  </a:txBody>
                  <a:tcPr/>
                </a:tc>
                <a:tc>
                  <a:txBody>
                    <a:bodyPr/>
                    <a:lstStyle/>
                    <a:p>
                      <a:pPr algn="just" rtl="0" fontAlgn="base"/>
                      <a:r>
                        <a:rPr lang="en-US" sz="1100">
                          <a:effectLst/>
                        </a:rPr>
                        <a:t>- </a:t>
                      </a:r>
                      <a:endParaRPr lang="en-US" b="0" i="0">
                        <a:effectLst/>
                      </a:endParaRPr>
                    </a:p>
                  </a:txBody>
                  <a:tcPr/>
                </a:tc>
                <a:tc>
                  <a:txBody>
                    <a:bodyPr/>
                    <a:lstStyle/>
                    <a:p>
                      <a:pPr algn="just" rtl="0" fontAlgn="base"/>
                      <a:r>
                        <a:rPr lang="en-US" sz="1100">
                          <a:effectLst/>
                        </a:rPr>
                        <a:t>$20.00 </a:t>
                      </a:r>
                      <a:endParaRPr lang="en-US" b="0" i="0">
                        <a:effectLst/>
                      </a:endParaRPr>
                    </a:p>
                  </a:txBody>
                  <a:tcPr/>
                </a:tc>
                <a:extLst>
                  <a:ext uri="{0D108BD9-81ED-4DB2-BD59-A6C34878D82A}">
                    <a16:rowId xmlns:a16="http://schemas.microsoft.com/office/drawing/2014/main" val="1610355226"/>
                  </a:ext>
                </a:extLst>
              </a:tr>
              <a:tr h="300760">
                <a:tc>
                  <a:txBody>
                    <a:bodyPr/>
                    <a:lstStyle/>
                    <a:p>
                      <a:pPr algn="just" rtl="0" fontAlgn="base"/>
                      <a:r>
                        <a:rPr lang="en-US" sz="1100">
                          <a:effectLst/>
                        </a:rPr>
                        <a:t>8 </a:t>
                      </a:r>
                      <a:endParaRPr lang="en-US" b="0" i="0">
                        <a:effectLst/>
                      </a:endParaRPr>
                    </a:p>
                  </a:txBody>
                  <a:tcPr/>
                </a:tc>
                <a:tc>
                  <a:txBody>
                    <a:bodyPr/>
                    <a:lstStyle/>
                    <a:p>
                      <a:pPr algn="just" rtl="0" fontAlgn="base"/>
                      <a:r>
                        <a:rPr lang="en-US" sz="1100">
                          <a:effectLst/>
                        </a:rPr>
                        <a:t>120V to 12V AC-DC converter circuit </a:t>
                      </a:r>
                      <a:endParaRPr lang="en-US" b="0" i="0">
                        <a:effectLst/>
                      </a:endParaRPr>
                    </a:p>
                  </a:txBody>
                  <a:tcPr/>
                </a:tc>
                <a:tc>
                  <a:txBody>
                    <a:bodyPr/>
                    <a:lstStyle/>
                    <a:p>
                      <a:pPr algn="just" rtl="0" fontAlgn="base"/>
                      <a:endParaRPr lang="en-US" sz="1100" b="0" i="0">
                        <a:effectLst/>
                        <a:latin typeface="Arial" panose="020B0604020202020204" pitchFamily="34" charset="0"/>
                      </a:endParaRPr>
                    </a:p>
                  </a:txBody>
                  <a:tcPr/>
                </a:tc>
                <a:tc>
                  <a:txBody>
                    <a:bodyPr/>
                    <a:lstStyle/>
                    <a:p>
                      <a:pPr algn="just" rtl="0" fontAlgn="base"/>
                      <a:r>
                        <a:rPr lang="en-US" sz="1100">
                          <a:effectLst/>
                        </a:rPr>
                        <a:t>$10.00 </a:t>
                      </a:r>
                      <a:endParaRPr lang="en-US" b="0" i="0">
                        <a:effectLst/>
                      </a:endParaRPr>
                    </a:p>
                  </a:txBody>
                  <a:tcPr/>
                </a:tc>
                <a:extLst>
                  <a:ext uri="{0D108BD9-81ED-4DB2-BD59-A6C34878D82A}">
                    <a16:rowId xmlns:a16="http://schemas.microsoft.com/office/drawing/2014/main" val="2044707730"/>
                  </a:ext>
                </a:extLst>
              </a:tr>
              <a:tr h="300760">
                <a:tc>
                  <a:txBody>
                    <a:bodyPr/>
                    <a:lstStyle/>
                    <a:p>
                      <a:pPr algn="just" rtl="0" fontAlgn="base"/>
                      <a:r>
                        <a:rPr lang="en-US" sz="1100">
                          <a:effectLst/>
                        </a:rPr>
                        <a:t>9 </a:t>
                      </a:r>
                      <a:endParaRPr lang="en-US" b="0" i="0">
                        <a:effectLst/>
                      </a:endParaRPr>
                    </a:p>
                  </a:txBody>
                  <a:tcPr/>
                </a:tc>
                <a:tc>
                  <a:txBody>
                    <a:bodyPr/>
                    <a:lstStyle/>
                    <a:p>
                      <a:pPr algn="just" rtl="0" fontAlgn="base"/>
                      <a:r>
                        <a:rPr lang="en-US" sz="1100">
                          <a:effectLst/>
                        </a:rPr>
                        <a:t>12V to 5V DC-DC converter circuit </a:t>
                      </a:r>
                      <a:endParaRPr lang="en-US" b="0" i="0">
                        <a:effectLst/>
                      </a:endParaRPr>
                    </a:p>
                  </a:txBody>
                  <a:tcPr/>
                </a:tc>
                <a:tc>
                  <a:txBody>
                    <a:bodyPr/>
                    <a:lstStyle/>
                    <a:p>
                      <a:pPr algn="just" rtl="0" fontAlgn="base"/>
                      <a:endParaRPr lang="en-US" sz="1100" b="0" i="0">
                        <a:effectLst/>
                        <a:latin typeface="Arial" panose="020B0604020202020204" pitchFamily="34" charset="0"/>
                      </a:endParaRPr>
                    </a:p>
                  </a:txBody>
                  <a:tcPr/>
                </a:tc>
                <a:tc>
                  <a:txBody>
                    <a:bodyPr/>
                    <a:lstStyle/>
                    <a:p>
                      <a:pPr algn="just" rtl="0" fontAlgn="base"/>
                      <a:r>
                        <a:rPr lang="en-US" sz="1100">
                          <a:effectLst/>
                        </a:rPr>
                        <a:t>$5.00 </a:t>
                      </a:r>
                      <a:endParaRPr lang="en-US" b="0" i="0">
                        <a:effectLst/>
                      </a:endParaRPr>
                    </a:p>
                  </a:txBody>
                  <a:tcPr/>
                </a:tc>
                <a:extLst>
                  <a:ext uri="{0D108BD9-81ED-4DB2-BD59-A6C34878D82A}">
                    <a16:rowId xmlns:a16="http://schemas.microsoft.com/office/drawing/2014/main" val="3676829139"/>
                  </a:ext>
                </a:extLst>
              </a:tr>
              <a:tr h="300760">
                <a:tc>
                  <a:txBody>
                    <a:bodyPr/>
                    <a:lstStyle/>
                    <a:p>
                      <a:pPr algn="just" rtl="0" fontAlgn="base"/>
                      <a:r>
                        <a:rPr lang="en-US" sz="1100">
                          <a:effectLst/>
                        </a:rPr>
                        <a:t>10 </a:t>
                      </a:r>
                      <a:endParaRPr lang="en-US" b="0" i="0">
                        <a:effectLst/>
                      </a:endParaRPr>
                    </a:p>
                  </a:txBody>
                  <a:tcPr/>
                </a:tc>
                <a:tc>
                  <a:txBody>
                    <a:bodyPr/>
                    <a:lstStyle/>
                    <a:p>
                      <a:pPr algn="just" rtl="0" fontAlgn="base"/>
                      <a:r>
                        <a:rPr lang="en-US" sz="1100">
                          <a:effectLst/>
                        </a:rPr>
                        <a:t>12V battery </a:t>
                      </a:r>
                      <a:endParaRPr lang="en-US" b="0" i="0">
                        <a:effectLst/>
                      </a:endParaRPr>
                    </a:p>
                  </a:txBody>
                  <a:tcPr/>
                </a:tc>
                <a:tc>
                  <a:txBody>
                    <a:bodyPr/>
                    <a:lstStyle/>
                    <a:p>
                      <a:pPr algn="just" rtl="0" fontAlgn="base"/>
                      <a:r>
                        <a:rPr lang="en-US" sz="1100">
                          <a:effectLst/>
                        </a:rPr>
                        <a:t>- </a:t>
                      </a:r>
                      <a:endParaRPr lang="en-US" b="0" i="0">
                        <a:effectLst/>
                      </a:endParaRPr>
                    </a:p>
                  </a:txBody>
                  <a:tcPr/>
                </a:tc>
                <a:tc>
                  <a:txBody>
                    <a:bodyPr/>
                    <a:lstStyle/>
                    <a:p>
                      <a:pPr algn="just" rtl="0" fontAlgn="base"/>
                      <a:r>
                        <a:rPr lang="en-US" sz="1100">
                          <a:effectLst/>
                        </a:rPr>
                        <a:t>$10.00 </a:t>
                      </a:r>
                      <a:endParaRPr lang="en-US" b="0" i="0">
                        <a:effectLst/>
                      </a:endParaRPr>
                    </a:p>
                  </a:txBody>
                  <a:tcPr/>
                </a:tc>
                <a:extLst>
                  <a:ext uri="{0D108BD9-81ED-4DB2-BD59-A6C34878D82A}">
                    <a16:rowId xmlns:a16="http://schemas.microsoft.com/office/drawing/2014/main" val="2918240083"/>
                  </a:ext>
                </a:extLst>
              </a:tr>
              <a:tr h="498822">
                <a:tc>
                  <a:txBody>
                    <a:bodyPr/>
                    <a:lstStyle/>
                    <a:p>
                      <a:pPr algn="just" rtl="0" fontAlgn="base"/>
                      <a:r>
                        <a:rPr lang="en-US" sz="1100">
                          <a:effectLst/>
                        </a:rPr>
                        <a:t>11 </a:t>
                      </a:r>
                      <a:endParaRPr lang="en-US" b="0" i="0">
                        <a:effectLst/>
                      </a:endParaRPr>
                    </a:p>
                  </a:txBody>
                  <a:tcPr/>
                </a:tc>
                <a:tc>
                  <a:txBody>
                    <a:bodyPr/>
                    <a:lstStyle/>
                    <a:p>
                      <a:pPr algn="just" rtl="0" fontAlgn="base"/>
                      <a:r>
                        <a:rPr lang="en-US" sz="1100">
                          <a:effectLst/>
                        </a:rPr>
                        <a:t>Misc Electrical Components (resistors, capacitors, etc.) </a:t>
                      </a:r>
                      <a:endParaRPr lang="en-US" b="0" i="0">
                        <a:effectLst/>
                      </a:endParaRPr>
                    </a:p>
                  </a:txBody>
                  <a:tcPr/>
                </a:tc>
                <a:tc>
                  <a:txBody>
                    <a:bodyPr/>
                    <a:lstStyle/>
                    <a:p>
                      <a:pPr algn="just" rtl="0" fontAlgn="base"/>
                      <a:r>
                        <a:rPr lang="en-US" sz="1100">
                          <a:effectLst/>
                        </a:rPr>
                        <a:t>- </a:t>
                      </a:r>
                      <a:endParaRPr lang="en-US" b="0" i="0">
                        <a:effectLst/>
                      </a:endParaRPr>
                    </a:p>
                  </a:txBody>
                  <a:tcPr/>
                </a:tc>
                <a:tc>
                  <a:txBody>
                    <a:bodyPr/>
                    <a:lstStyle/>
                    <a:p>
                      <a:pPr algn="just" rtl="0" fontAlgn="base"/>
                      <a:r>
                        <a:rPr lang="en-US" sz="1100">
                          <a:effectLst/>
                        </a:rPr>
                        <a:t>$200.00 </a:t>
                      </a:r>
                      <a:endParaRPr lang="en-US" b="0" i="0">
                        <a:effectLst/>
                      </a:endParaRPr>
                    </a:p>
                  </a:txBody>
                  <a:tcPr/>
                </a:tc>
                <a:extLst>
                  <a:ext uri="{0D108BD9-81ED-4DB2-BD59-A6C34878D82A}">
                    <a16:rowId xmlns:a16="http://schemas.microsoft.com/office/drawing/2014/main" val="555374091"/>
                  </a:ext>
                </a:extLst>
              </a:tr>
              <a:tr h="300760">
                <a:tc>
                  <a:txBody>
                    <a:bodyPr/>
                    <a:lstStyle/>
                    <a:p>
                      <a:pPr algn="just" rtl="0" fontAlgn="base"/>
                      <a:r>
                        <a:rPr lang="en-US" sz="1100">
                          <a:effectLst/>
                        </a:rPr>
                        <a:t>12 </a:t>
                      </a:r>
                      <a:endParaRPr lang="en-US" b="0" i="0">
                        <a:effectLst/>
                      </a:endParaRPr>
                    </a:p>
                  </a:txBody>
                  <a:tcPr/>
                </a:tc>
                <a:tc>
                  <a:txBody>
                    <a:bodyPr/>
                    <a:lstStyle/>
                    <a:p>
                      <a:pPr algn="just" rtl="0" fontAlgn="base"/>
                      <a:r>
                        <a:rPr lang="en-US" sz="1100">
                          <a:effectLst/>
                        </a:rPr>
                        <a:t>Checkerboard Material </a:t>
                      </a:r>
                      <a:endParaRPr lang="en-US" b="0" i="0">
                        <a:effectLst/>
                      </a:endParaRPr>
                    </a:p>
                  </a:txBody>
                  <a:tcPr/>
                </a:tc>
                <a:tc>
                  <a:txBody>
                    <a:bodyPr/>
                    <a:lstStyle/>
                    <a:p>
                      <a:pPr algn="just" rtl="0" fontAlgn="base"/>
                      <a:r>
                        <a:rPr lang="en-US" sz="1100">
                          <a:effectLst/>
                        </a:rPr>
                        <a:t>Aluminum Metal </a:t>
                      </a:r>
                      <a:endParaRPr lang="en-US" b="0" i="0">
                        <a:effectLst/>
                      </a:endParaRPr>
                    </a:p>
                  </a:txBody>
                  <a:tcPr/>
                </a:tc>
                <a:tc>
                  <a:txBody>
                    <a:bodyPr/>
                    <a:lstStyle/>
                    <a:p>
                      <a:pPr algn="just" rtl="0" fontAlgn="base"/>
                      <a:r>
                        <a:rPr lang="en-US" sz="1100">
                          <a:effectLst/>
                        </a:rPr>
                        <a:t>$0.00</a:t>
                      </a:r>
                      <a:endParaRPr lang="en-US" b="0" i="0">
                        <a:effectLst/>
                      </a:endParaRPr>
                    </a:p>
                  </a:txBody>
                  <a:tcPr/>
                </a:tc>
                <a:extLst>
                  <a:ext uri="{0D108BD9-81ED-4DB2-BD59-A6C34878D82A}">
                    <a16:rowId xmlns:a16="http://schemas.microsoft.com/office/drawing/2014/main" val="2003378169"/>
                  </a:ext>
                </a:extLst>
              </a:tr>
              <a:tr h="300760">
                <a:tc>
                  <a:txBody>
                    <a:bodyPr/>
                    <a:lstStyle/>
                    <a:p>
                      <a:pPr algn="just" rtl="0" fontAlgn="base"/>
                      <a:r>
                        <a:rPr lang="en-US" sz="1100">
                          <a:effectLst/>
                        </a:rPr>
                        <a:t>13 </a:t>
                      </a:r>
                      <a:endParaRPr lang="en-US" b="0" i="0">
                        <a:effectLst/>
                      </a:endParaRPr>
                    </a:p>
                  </a:txBody>
                  <a:tcPr/>
                </a:tc>
                <a:tc>
                  <a:txBody>
                    <a:bodyPr/>
                    <a:lstStyle/>
                    <a:p>
                      <a:pPr algn="just" rtl="0" fontAlgn="base"/>
                      <a:r>
                        <a:rPr lang="en-US" sz="1100">
                          <a:effectLst/>
                        </a:rPr>
                        <a:t>Checkerboard coating </a:t>
                      </a:r>
                      <a:endParaRPr lang="en-US" b="0" i="0">
                        <a:effectLst/>
                      </a:endParaRPr>
                    </a:p>
                  </a:txBody>
                  <a:tcPr/>
                </a:tc>
                <a:tc>
                  <a:txBody>
                    <a:bodyPr/>
                    <a:lstStyle/>
                    <a:p>
                      <a:pPr algn="just" rtl="0" fontAlgn="base"/>
                      <a:r>
                        <a:rPr lang="en-US" sz="1100">
                          <a:effectLst/>
                        </a:rPr>
                        <a:t>Scotch™ Brand 88 black vinyl electrical tape </a:t>
                      </a:r>
                      <a:endParaRPr lang="en-US" b="0" i="0">
                        <a:effectLst/>
                      </a:endParaRPr>
                    </a:p>
                  </a:txBody>
                  <a:tcPr/>
                </a:tc>
                <a:tc>
                  <a:txBody>
                    <a:bodyPr/>
                    <a:lstStyle/>
                    <a:p>
                      <a:pPr algn="just" rtl="0" fontAlgn="base"/>
                      <a:r>
                        <a:rPr lang="en-US" sz="1100">
                          <a:effectLst/>
                        </a:rPr>
                        <a:t>$5.00 </a:t>
                      </a:r>
                      <a:endParaRPr lang="en-US" b="0" i="0">
                        <a:effectLst/>
                      </a:endParaRPr>
                    </a:p>
                  </a:txBody>
                  <a:tcPr/>
                </a:tc>
                <a:extLst>
                  <a:ext uri="{0D108BD9-81ED-4DB2-BD59-A6C34878D82A}">
                    <a16:rowId xmlns:a16="http://schemas.microsoft.com/office/drawing/2014/main" val="3970809297"/>
                  </a:ext>
                </a:extLst>
              </a:tr>
              <a:tr h="462143">
                <a:tc>
                  <a:txBody>
                    <a:bodyPr/>
                    <a:lstStyle/>
                    <a:p>
                      <a:pPr algn="just" rtl="0" fontAlgn="base"/>
                      <a:r>
                        <a:rPr lang="en-US" sz="1100">
                          <a:effectLst/>
                        </a:rPr>
                        <a:t>14 </a:t>
                      </a:r>
                      <a:endParaRPr lang="en-US" b="0" i="0">
                        <a:effectLst/>
                      </a:endParaRPr>
                    </a:p>
                  </a:txBody>
                  <a:tcPr/>
                </a:tc>
                <a:tc>
                  <a:txBody>
                    <a:bodyPr/>
                    <a:lstStyle/>
                    <a:p>
                      <a:pPr algn="just" rtl="0" fontAlgn="base"/>
                      <a:r>
                        <a:rPr lang="en-US" sz="1100">
                          <a:effectLst/>
                        </a:rPr>
                        <a:t>Blackbody Source </a:t>
                      </a:r>
                      <a:endParaRPr lang="en-US" b="0" i="0">
                        <a:effectLst/>
                      </a:endParaRPr>
                    </a:p>
                  </a:txBody>
                  <a:tcPr/>
                </a:tc>
                <a:tc>
                  <a:txBody>
                    <a:bodyPr/>
                    <a:lstStyle/>
                    <a:p>
                      <a:pPr algn="just" rtl="0" fontAlgn="base"/>
                      <a:r>
                        <a:rPr lang="en-US" sz="1100">
                          <a:effectLst/>
                        </a:rPr>
                        <a:t> </a:t>
                      </a:r>
                      <a:r>
                        <a:rPr lang="en-US" sz="1200">
                          <a:effectLst/>
                        </a:rPr>
                        <a:t>TC-720 thermoelectric temperature controller </a:t>
                      </a:r>
                      <a:endParaRPr lang="en-US" b="0" i="0">
                        <a:effectLst/>
                      </a:endParaRPr>
                    </a:p>
                  </a:txBody>
                  <a:tcPr/>
                </a:tc>
                <a:tc>
                  <a:txBody>
                    <a:bodyPr/>
                    <a:lstStyle/>
                    <a:p>
                      <a:pPr algn="just" rtl="0" fontAlgn="base"/>
                      <a:r>
                        <a:rPr lang="en-US" sz="1100">
                          <a:effectLst/>
                          <a:highlight>
                            <a:srgbClr val="FFFF00"/>
                          </a:highlight>
                        </a:rPr>
                        <a:t>$1000.00 </a:t>
                      </a:r>
                      <a:endParaRPr lang="en-US" b="0" i="0">
                        <a:effectLst/>
                        <a:highlight>
                          <a:srgbClr val="FFFF00"/>
                        </a:highlight>
                      </a:endParaRPr>
                    </a:p>
                  </a:txBody>
                  <a:tcPr/>
                </a:tc>
                <a:extLst>
                  <a:ext uri="{0D108BD9-81ED-4DB2-BD59-A6C34878D82A}">
                    <a16:rowId xmlns:a16="http://schemas.microsoft.com/office/drawing/2014/main" val="28827597"/>
                  </a:ext>
                </a:extLst>
              </a:tr>
              <a:tr h="300760">
                <a:tc>
                  <a:txBody>
                    <a:bodyPr/>
                    <a:lstStyle/>
                    <a:p>
                      <a:pPr algn="just" rtl="0" fontAlgn="base"/>
                      <a:r>
                        <a:rPr lang="en-US" sz="1100">
                          <a:effectLst/>
                        </a:rPr>
                        <a:t>15 </a:t>
                      </a:r>
                      <a:endParaRPr lang="en-US" b="0" i="0">
                        <a:effectLst/>
                      </a:endParaRPr>
                    </a:p>
                  </a:txBody>
                  <a:tcPr/>
                </a:tc>
                <a:tc>
                  <a:txBody>
                    <a:bodyPr/>
                    <a:lstStyle/>
                    <a:p>
                      <a:pPr algn="just" rtl="0" fontAlgn="base"/>
                      <a:r>
                        <a:rPr lang="en-US" sz="1100">
                          <a:effectLst/>
                        </a:rPr>
                        <a:t>Mechanical-Optical components </a:t>
                      </a:r>
                      <a:endParaRPr lang="en-US" b="0" i="0">
                        <a:effectLst/>
                      </a:endParaRPr>
                    </a:p>
                  </a:txBody>
                  <a:tcPr/>
                </a:tc>
                <a:tc>
                  <a:txBody>
                    <a:bodyPr/>
                    <a:lstStyle/>
                    <a:p>
                      <a:pPr algn="just" rtl="0" fontAlgn="base"/>
                      <a:r>
                        <a:rPr lang="en-US" sz="1100">
                          <a:effectLst/>
                        </a:rPr>
                        <a:t> - </a:t>
                      </a:r>
                      <a:endParaRPr lang="en-US" b="0" i="0">
                        <a:effectLst/>
                      </a:endParaRPr>
                    </a:p>
                  </a:txBody>
                  <a:tcPr/>
                </a:tc>
                <a:tc>
                  <a:txBody>
                    <a:bodyPr/>
                    <a:lstStyle/>
                    <a:p>
                      <a:pPr algn="just" rtl="0" fontAlgn="base"/>
                      <a:r>
                        <a:rPr lang="en-US" sz="1100">
                          <a:effectLst/>
                        </a:rPr>
                        <a:t> - </a:t>
                      </a:r>
                      <a:endParaRPr lang="en-US" b="0" i="0">
                        <a:effectLst/>
                      </a:endParaRPr>
                    </a:p>
                  </a:txBody>
                  <a:tcPr/>
                </a:tc>
                <a:extLst>
                  <a:ext uri="{0D108BD9-81ED-4DB2-BD59-A6C34878D82A}">
                    <a16:rowId xmlns:a16="http://schemas.microsoft.com/office/drawing/2014/main" val="2455333799"/>
                  </a:ext>
                </a:extLst>
              </a:tr>
              <a:tr h="300760">
                <a:tc>
                  <a:txBody>
                    <a:bodyPr/>
                    <a:lstStyle/>
                    <a:p>
                      <a:pPr algn="just" rtl="0" fontAlgn="base"/>
                      <a:r>
                        <a:rPr lang="en-US" sz="1100">
                          <a:effectLst/>
                        </a:rPr>
                        <a:t>Total </a:t>
                      </a:r>
                      <a:endParaRPr lang="en-US" b="0" i="0">
                        <a:effectLst/>
                      </a:endParaRPr>
                    </a:p>
                  </a:txBody>
                  <a:tcPr/>
                </a:tc>
                <a:tc>
                  <a:txBody>
                    <a:bodyPr/>
                    <a:lstStyle/>
                    <a:p>
                      <a:pPr algn="just" rtl="0" fontAlgn="base"/>
                      <a:r>
                        <a:rPr lang="en-US" sz="1100">
                          <a:effectLst/>
                        </a:rPr>
                        <a:t>- </a:t>
                      </a:r>
                      <a:endParaRPr lang="en-US" b="0" i="0">
                        <a:effectLst/>
                      </a:endParaRPr>
                    </a:p>
                  </a:txBody>
                  <a:tcPr/>
                </a:tc>
                <a:tc>
                  <a:txBody>
                    <a:bodyPr/>
                    <a:lstStyle/>
                    <a:p>
                      <a:pPr algn="just" rtl="0" fontAlgn="base"/>
                      <a:r>
                        <a:rPr lang="en-US" sz="1100">
                          <a:effectLst/>
                        </a:rPr>
                        <a:t>- </a:t>
                      </a:r>
                      <a:endParaRPr lang="en-US" b="0" i="0">
                        <a:effectLst/>
                      </a:endParaRPr>
                    </a:p>
                  </a:txBody>
                  <a:tcPr/>
                </a:tc>
                <a:tc>
                  <a:txBody>
                    <a:bodyPr/>
                    <a:lstStyle/>
                    <a:p>
                      <a:pPr algn="just" rtl="0" fontAlgn="base"/>
                      <a:r>
                        <a:rPr lang="en-US" sz="1100">
                          <a:effectLst/>
                        </a:rPr>
                        <a:t>$8264.17 </a:t>
                      </a:r>
                      <a:endParaRPr lang="en-US" b="0" i="0">
                        <a:effectLst/>
                      </a:endParaRPr>
                    </a:p>
                  </a:txBody>
                  <a:tcPr/>
                </a:tc>
                <a:extLst>
                  <a:ext uri="{0D108BD9-81ED-4DB2-BD59-A6C34878D82A}">
                    <a16:rowId xmlns:a16="http://schemas.microsoft.com/office/drawing/2014/main" val="1165318189"/>
                  </a:ext>
                </a:extLst>
              </a:tr>
            </a:tbl>
          </a:graphicData>
        </a:graphic>
      </p:graphicFrame>
      <p:sp>
        <p:nvSpPr>
          <p:cNvPr id="3" name="TextBox 2">
            <a:extLst>
              <a:ext uri="{FF2B5EF4-FFF2-40B4-BE49-F238E27FC236}">
                <a16:creationId xmlns:a16="http://schemas.microsoft.com/office/drawing/2014/main" id="{F2946709-0218-4F09-B531-A7DB8DDB5FD2}"/>
              </a:ext>
            </a:extLst>
          </p:cNvPr>
          <p:cNvSpPr txBox="1"/>
          <p:nvPr/>
        </p:nvSpPr>
        <p:spPr>
          <a:xfrm>
            <a:off x="10501234" y="1102193"/>
            <a:ext cx="2753591" cy="369332"/>
          </a:xfrm>
          <a:prstGeom prst="rect">
            <a:avLst/>
          </a:prstGeom>
          <a:noFill/>
        </p:spPr>
        <p:txBody>
          <a:bodyPr wrap="square" rtlCol="0">
            <a:spAutoFit/>
          </a:bodyPr>
          <a:lstStyle/>
          <a:p>
            <a:r>
              <a:rPr lang="en-US">
                <a:highlight>
                  <a:srgbClr val="FFFF00"/>
                </a:highlight>
              </a:rPr>
              <a:t>*donated</a:t>
            </a:r>
          </a:p>
        </p:txBody>
      </p:sp>
    </p:spTree>
    <p:extLst>
      <p:ext uri="{BB962C8B-B14F-4D97-AF65-F5344CB8AC3E}">
        <p14:creationId xmlns:p14="http://schemas.microsoft.com/office/powerpoint/2010/main" val="107322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D93777-2F5B-4CF9-9C56-CBA4E7DD259B}"/>
              </a:ext>
            </a:extLst>
          </p:cNvPr>
          <p:cNvSpPr>
            <a:spLocks noGrp="1"/>
          </p:cNvSpPr>
          <p:nvPr>
            <p:ph idx="1"/>
          </p:nvPr>
        </p:nvSpPr>
        <p:spPr/>
        <p:txBody>
          <a:bodyPr>
            <a:normAutofit lnSpcReduction="10000"/>
          </a:bodyPr>
          <a:lstStyle/>
          <a:p>
            <a:pPr>
              <a:lnSpc>
                <a:spcPct val="90000"/>
              </a:lnSpc>
            </a:pPr>
            <a:r>
              <a:rPr lang="en-US"/>
              <a:t>In military applications, the element of surprise is of vital importance:</a:t>
            </a:r>
          </a:p>
          <a:p>
            <a:pPr lvl="1">
              <a:lnSpc>
                <a:spcPct val="90000"/>
              </a:lnSpc>
            </a:pPr>
            <a:r>
              <a:rPr lang="en-US"/>
              <a:t>Many range-finding systems utilize detectable means of obtaining the range of a given object.</a:t>
            </a:r>
          </a:p>
          <a:p>
            <a:pPr lvl="1">
              <a:lnSpc>
                <a:spcPct val="90000"/>
              </a:lnSpc>
            </a:pPr>
            <a:r>
              <a:rPr lang="en-US"/>
              <a:t>These systems rely on “active” methods that require the system to send out some form of signal to detect the distance of the object</a:t>
            </a:r>
          </a:p>
          <a:p>
            <a:pPr lvl="2">
              <a:lnSpc>
                <a:spcPct val="90000"/>
              </a:lnSpc>
            </a:pPr>
            <a:r>
              <a:rPr lang="en-US"/>
              <a:t>Radar and laser-based range-finding systems</a:t>
            </a:r>
          </a:p>
          <a:p>
            <a:pPr lvl="1">
              <a:lnSpc>
                <a:spcPct val="90000"/>
              </a:lnSpc>
            </a:pPr>
            <a:r>
              <a:rPr lang="en-US"/>
              <a:t>Ideally, a military adversary should not be aware that they are being tracked, to keep the element of surprise.</a:t>
            </a:r>
          </a:p>
          <a:p>
            <a:pPr>
              <a:lnSpc>
                <a:spcPct val="90000"/>
              </a:lnSpc>
            </a:pPr>
            <a:r>
              <a:rPr lang="en-US"/>
              <a:t>General Surveillance purposes (mobile, non-mobile)</a:t>
            </a:r>
          </a:p>
          <a:p>
            <a:pPr lvl="1">
              <a:lnSpc>
                <a:spcPct val="90000"/>
              </a:lnSpc>
            </a:pPr>
            <a:r>
              <a:rPr lang="en-US"/>
              <a:t>For surveillance we want to receive as much information as possible (range, speed, identification) </a:t>
            </a:r>
          </a:p>
          <a:p>
            <a:endParaRPr lang="en-US"/>
          </a:p>
        </p:txBody>
      </p:sp>
      <p:sp>
        <p:nvSpPr>
          <p:cNvPr id="4" name="Title 1">
            <a:extLst>
              <a:ext uri="{FF2B5EF4-FFF2-40B4-BE49-F238E27FC236}">
                <a16:creationId xmlns:a16="http://schemas.microsoft.com/office/drawing/2014/main" id="{53BE44A0-0485-4265-B1F6-3C3C685FF48D}"/>
              </a:ext>
            </a:extLst>
          </p:cNvPr>
          <p:cNvSpPr>
            <a:spLocks noGrp="1"/>
          </p:cNvSpPr>
          <p:nvPr>
            <p:ph type="title"/>
          </p:nvPr>
        </p:nvSpPr>
        <p:spPr>
          <a:xfrm>
            <a:off x="2230438" y="965200"/>
            <a:ext cx="7731125" cy="1187450"/>
          </a:xfrm>
        </p:spPr>
        <p:txBody>
          <a:bodyPr/>
          <a:lstStyle/>
          <a:p>
            <a:r>
              <a:rPr lang="en-US"/>
              <a:t>Motivation</a:t>
            </a:r>
          </a:p>
        </p:txBody>
      </p:sp>
    </p:spTree>
    <p:extLst>
      <p:ext uri="{BB962C8B-B14F-4D97-AF65-F5344CB8AC3E}">
        <p14:creationId xmlns:p14="http://schemas.microsoft.com/office/powerpoint/2010/main" val="4248502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E84DE-5601-454C-9323-7B623394EC16}"/>
              </a:ext>
            </a:extLst>
          </p:cNvPr>
          <p:cNvSpPr>
            <a:spLocks noGrp="1"/>
          </p:cNvSpPr>
          <p:nvPr>
            <p:ph type="title"/>
          </p:nvPr>
        </p:nvSpPr>
        <p:spPr/>
        <p:txBody>
          <a:bodyPr/>
          <a:lstStyle/>
          <a:p>
            <a:r>
              <a:rPr lang="en-US"/>
              <a:t>Work Distribution</a:t>
            </a:r>
          </a:p>
        </p:txBody>
      </p:sp>
      <p:graphicFrame>
        <p:nvGraphicFramePr>
          <p:cNvPr id="6" name="Content Placeholder 5">
            <a:extLst>
              <a:ext uri="{FF2B5EF4-FFF2-40B4-BE49-F238E27FC236}">
                <a16:creationId xmlns:a16="http://schemas.microsoft.com/office/drawing/2014/main" id="{85CD967D-2F2A-4353-B142-97C7B08B8901}"/>
              </a:ext>
            </a:extLst>
          </p:cNvPr>
          <p:cNvGraphicFramePr>
            <a:graphicFrameLocks noGrp="1"/>
          </p:cNvGraphicFramePr>
          <p:nvPr>
            <p:ph idx="1"/>
            <p:extLst>
              <p:ext uri="{D42A27DB-BD31-4B8C-83A1-F6EECF244321}">
                <p14:modId xmlns:p14="http://schemas.microsoft.com/office/powerpoint/2010/main" val="920557610"/>
              </p:ext>
            </p:extLst>
          </p:nvPr>
        </p:nvGraphicFramePr>
        <p:xfrm>
          <a:off x="1415223" y="2137153"/>
          <a:ext cx="9361553" cy="375615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9E90922-2AAE-42E3-8EFA-6E96D2C859C9}"/>
              </a:ext>
            </a:extLst>
          </p:cNvPr>
          <p:cNvSpPr txBox="1"/>
          <p:nvPr/>
        </p:nvSpPr>
        <p:spPr>
          <a:xfrm>
            <a:off x="7610588" y="3507398"/>
            <a:ext cx="4127322" cy="2092881"/>
          </a:xfrm>
          <a:prstGeom prst="rect">
            <a:avLst/>
          </a:prstGeom>
          <a:noFill/>
        </p:spPr>
        <p:txBody>
          <a:bodyPr wrap="square" rtlCol="0">
            <a:spAutoFit/>
          </a:bodyPr>
          <a:lstStyle/>
          <a:p>
            <a:r>
              <a:rPr lang="en-US" sz="1400"/>
              <a:t>Team Leadership:</a:t>
            </a:r>
          </a:p>
          <a:p>
            <a:pPr marL="285750" indent="-285750">
              <a:buFont typeface="Arial" panose="020B0604020202020204" pitchFamily="34" charset="0"/>
              <a:buChar char="•"/>
            </a:pPr>
            <a:r>
              <a:rPr lang="en-US" sz="1400"/>
              <a:t>Primary Team Lead: Pedro Alvarez</a:t>
            </a:r>
          </a:p>
          <a:p>
            <a:pPr marL="742950" lvl="1" indent="-285750">
              <a:buFont typeface="Arial" panose="020B0604020202020204" pitchFamily="34" charset="0"/>
              <a:buChar char="•"/>
            </a:pPr>
            <a:r>
              <a:rPr lang="en-US" sz="1400"/>
              <a:t>IR theory </a:t>
            </a:r>
          </a:p>
          <a:p>
            <a:pPr marL="742950" lvl="1" indent="-285750">
              <a:buFont typeface="Arial" panose="020B0604020202020204" pitchFamily="34" charset="0"/>
              <a:buChar char="•"/>
            </a:pPr>
            <a:r>
              <a:rPr lang="en-US" sz="1400"/>
              <a:t>Extraction of IR range function</a:t>
            </a:r>
          </a:p>
          <a:p>
            <a:pPr marL="742950" lvl="1" indent="-285750">
              <a:buFont typeface="Arial" panose="020B0604020202020204" pitchFamily="34" charset="0"/>
              <a:buChar char="•"/>
            </a:pPr>
            <a:r>
              <a:rPr lang="en-US" sz="1400"/>
              <a:t>Project planning</a:t>
            </a:r>
          </a:p>
          <a:p>
            <a:pPr marL="285750" indent="-285750">
              <a:buFont typeface="Arial" panose="020B0604020202020204" pitchFamily="34" charset="0"/>
              <a:buChar char="•"/>
            </a:pPr>
            <a:r>
              <a:rPr lang="en-US" sz="1400"/>
              <a:t>Secondary Team Lead: Taylor Whitton</a:t>
            </a:r>
          </a:p>
          <a:p>
            <a:pPr marL="742950" lvl="1" indent="-285750">
              <a:buFont typeface="Arial" panose="020B0604020202020204" pitchFamily="34" charset="0"/>
              <a:buChar char="•"/>
            </a:pPr>
            <a:r>
              <a:rPr lang="en-US" sz="1400"/>
              <a:t>Handled source control</a:t>
            </a:r>
          </a:p>
          <a:p>
            <a:pPr marL="742950" lvl="1" indent="-285750">
              <a:buFont typeface="Arial" panose="020B0604020202020204" pitchFamily="34" charset="0"/>
              <a:buChar char="•"/>
            </a:pPr>
            <a:r>
              <a:rPr lang="en-US" sz="1400"/>
              <a:t>Software architecture</a:t>
            </a:r>
          </a:p>
          <a:p>
            <a:endParaRPr lang="en-US"/>
          </a:p>
        </p:txBody>
      </p:sp>
    </p:spTree>
    <p:extLst>
      <p:ext uri="{BB962C8B-B14F-4D97-AF65-F5344CB8AC3E}">
        <p14:creationId xmlns:p14="http://schemas.microsoft.com/office/powerpoint/2010/main" val="3158029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2691-237B-4F5C-B7B0-34EE63531078}"/>
              </a:ext>
            </a:extLst>
          </p:cNvPr>
          <p:cNvSpPr>
            <a:spLocks noGrp="1"/>
          </p:cNvSpPr>
          <p:nvPr>
            <p:ph type="title"/>
          </p:nvPr>
        </p:nvSpPr>
        <p:spPr>
          <a:xfrm>
            <a:off x="1854523" y="185899"/>
            <a:ext cx="3883672" cy="535000"/>
          </a:xfrm>
        </p:spPr>
        <p:txBody>
          <a:bodyPr>
            <a:normAutofit fontScale="90000"/>
          </a:bodyPr>
          <a:lstStyle/>
          <a:p>
            <a:r>
              <a:rPr lang="en-US"/>
              <a:t>Results</a:t>
            </a:r>
          </a:p>
        </p:txBody>
      </p:sp>
      <p:pic>
        <p:nvPicPr>
          <p:cNvPr id="9" name="Picture 2">
            <a:extLst>
              <a:ext uri="{FF2B5EF4-FFF2-40B4-BE49-F238E27FC236}">
                <a16:creationId xmlns:a16="http://schemas.microsoft.com/office/drawing/2014/main" id="{E5F63513-B8B8-4254-B6BD-473F38D478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655" b="2277"/>
          <a:stretch/>
        </p:blipFill>
        <p:spPr bwMode="auto">
          <a:xfrm>
            <a:off x="9398856" y="650716"/>
            <a:ext cx="2537989" cy="23372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C58B950D-4B08-4DA3-A78F-2AF33977B3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35" t="16781" r="15916" b="2120"/>
          <a:stretch/>
        </p:blipFill>
        <p:spPr bwMode="auto">
          <a:xfrm rot="5400000">
            <a:off x="7948925" y="2657376"/>
            <a:ext cx="2441699" cy="35560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4B2CBA3-DC8B-439B-91B4-C3A43DD0BF39}"/>
              </a:ext>
            </a:extLst>
          </p:cNvPr>
          <p:cNvSpPr txBox="1"/>
          <p:nvPr/>
        </p:nvSpPr>
        <p:spPr>
          <a:xfrm>
            <a:off x="255155" y="2869507"/>
            <a:ext cx="7084290" cy="1077218"/>
          </a:xfrm>
          <a:prstGeom prst="rect">
            <a:avLst/>
          </a:prstGeom>
          <a:noFill/>
        </p:spPr>
        <p:txBody>
          <a:bodyPr wrap="square" rtlCol="0">
            <a:spAutoFit/>
          </a:bodyPr>
          <a:lstStyle/>
          <a:p>
            <a:r>
              <a:rPr lang="en-US" sz="1600"/>
              <a:t>Stereo system</a:t>
            </a:r>
          </a:p>
          <a:p>
            <a:pPr marL="285750" indent="-285750">
              <a:buFont typeface="Arial" panose="020B0604020202020204" pitchFamily="34" charset="0"/>
              <a:buChar char="•"/>
            </a:pPr>
            <a:r>
              <a:rPr lang="en-US" sz="1600"/>
              <a:t>Able to calculate range given the right object coordinates</a:t>
            </a:r>
          </a:p>
          <a:p>
            <a:pPr marL="285750" indent="-285750">
              <a:buFont typeface="Arial" panose="020B0604020202020204" pitchFamily="34" charset="0"/>
              <a:buChar char="•"/>
            </a:pPr>
            <a:r>
              <a:rPr lang="en-US" sz="1600"/>
              <a:t>Process expensive and slow but requires no object training </a:t>
            </a:r>
          </a:p>
          <a:p>
            <a:pPr marL="285750" indent="-285750">
              <a:buFont typeface="Arial" panose="020B0604020202020204" pitchFamily="34" charset="0"/>
              <a:buChar char="•"/>
            </a:pPr>
            <a:r>
              <a:rPr lang="en-US" sz="1600"/>
              <a:t>Better for closer range</a:t>
            </a:r>
          </a:p>
        </p:txBody>
      </p:sp>
      <p:sp>
        <p:nvSpPr>
          <p:cNvPr id="12" name="TextBox 11">
            <a:extLst>
              <a:ext uri="{FF2B5EF4-FFF2-40B4-BE49-F238E27FC236}">
                <a16:creationId xmlns:a16="http://schemas.microsoft.com/office/drawing/2014/main" id="{11C2595C-800E-4803-B56A-BC30C08E6319}"/>
              </a:ext>
            </a:extLst>
          </p:cNvPr>
          <p:cNvSpPr txBox="1"/>
          <p:nvPr/>
        </p:nvSpPr>
        <p:spPr>
          <a:xfrm>
            <a:off x="257725" y="3982991"/>
            <a:ext cx="7001167" cy="1569660"/>
          </a:xfrm>
          <a:prstGeom prst="rect">
            <a:avLst/>
          </a:prstGeom>
          <a:noFill/>
        </p:spPr>
        <p:txBody>
          <a:bodyPr wrap="square" rtlCol="0">
            <a:spAutoFit/>
          </a:bodyPr>
          <a:lstStyle/>
          <a:p>
            <a:r>
              <a:rPr lang="en-US" sz="1600"/>
              <a:t>IR system</a:t>
            </a:r>
          </a:p>
          <a:p>
            <a:pPr marL="285750" indent="-285750">
              <a:buFont typeface="Arial" panose="020B0604020202020204" pitchFamily="34" charset="0"/>
              <a:buChar char="•"/>
            </a:pPr>
            <a:r>
              <a:rPr lang="en-US" sz="1600"/>
              <a:t>Can range object up to 100 m as long as object can be detected with specific requirements and some information is known</a:t>
            </a:r>
          </a:p>
          <a:p>
            <a:pPr marL="285750" indent="-285750">
              <a:buFont typeface="Arial" panose="020B0604020202020204" pitchFamily="34" charset="0"/>
              <a:buChar char="•"/>
            </a:pPr>
            <a:r>
              <a:rPr lang="en-US" sz="1600"/>
              <a:t>Harder to detect object through single shot algorithm but good with motion tracking algorithm</a:t>
            </a:r>
          </a:p>
          <a:p>
            <a:pPr marL="285750" indent="-285750">
              <a:buFont typeface="Arial" panose="020B0604020202020204" pitchFamily="34" charset="0"/>
              <a:buChar char="•"/>
            </a:pPr>
            <a:r>
              <a:rPr lang="en-US" sz="1600"/>
              <a:t>Requires extensive radiometric calibrations for best results </a:t>
            </a:r>
          </a:p>
        </p:txBody>
      </p:sp>
      <p:sp>
        <p:nvSpPr>
          <p:cNvPr id="13" name="TextBox 12">
            <a:extLst>
              <a:ext uri="{FF2B5EF4-FFF2-40B4-BE49-F238E27FC236}">
                <a16:creationId xmlns:a16="http://schemas.microsoft.com/office/drawing/2014/main" id="{7CEE20E2-F850-4F30-988F-C0AD6C9222C2}"/>
              </a:ext>
            </a:extLst>
          </p:cNvPr>
          <p:cNvSpPr txBox="1"/>
          <p:nvPr/>
        </p:nvSpPr>
        <p:spPr>
          <a:xfrm>
            <a:off x="255155" y="5656228"/>
            <a:ext cx="6354618" cy="830997"/>
          </a:xfrm>
          <a:prstGeom prst="rect">
            <a:avLst/>
          </a:prstGeom>
          <a:noFill/>
        </p:spPr>
        <p:txBody>
          <a:bodyPr wrap="square" rtlCol="0">
            <a:spAutoFit/>
          </a:bodyPr>
          <a:lstStyle/>
          <a:p>
            <a:r>
              <a:rPr lang="en-US" sz="1600"/>
              <a:t>Power House</a:t>
            </a:r>
          </a:p>
          <a:p>
            <a:pPr marL="285750" indent="-285750">
              <a:buFont typeface="Arial" panose="020B0604020202020204" pitchFamily="34" charset="0"/>
              <a:buChar char="•"/>
            </a:pPr>
            <a:r>
              <a:rPr lang="en-US" sz="1600"/>
              <a:t>Can output desired voltages although not under load</a:t>
            </a:r>
          </a:p>
          <a:p>
            <a:pPr marL="285750" indent="-285750">
              <a:buFont typeface="Arial" panose="020B0604020202020204" pitchFamily="34" charset="0"/>
              <a:buChar char="•"/>
            </a:pPr>
            <a:r>
              <a:rPr lang="en-US" sz="1600"/>
              <a:t>Unable to integrate onto overall system</a:t>
            </a:r>
          </a:p>
        </p:txBody>
      </p:sp>
      <p:sp>
        <p:nvSpPr>
          <p:cNvPr id="14" name="TextBox 13">
            <a:extLst>
              <a:ext uri="{FF2B5EF4-FFF2-40B4-BE49-F238E27FC236}">
                <a16:creationId xmlns:a16="http://schemas.microsoft.com/office/drawing/2014/main" id="{F17A5B16-B6B9-4592-98B1-C8E3655201F7}"/>
              </a:ext>
            </a:extLst>
          </p:cNvPr>
          <p:cNvSpPr txBox="1"/>
          <p:nvPr/>
        </p:nvSpPr>
        <p:spPr>
          <a:xfrm>
            <a:off x="255155" y="995839"/>
            <a:ext cx="7084290" cy="2893100"/>
          </a:xfrm>
          <a:prstGeom prst="rect">
            <a:avLst/>
          </a:prstGeom>
          <a:noFill/>
        </p:spPr>
        <p:txBody>
          <a:bodyPr wrap="square" rtlCol="0">
            <a:spAutoFit/>
          </a:bodyPr>
          <a:lstStyle/>
          <a:p>
            <a:r>
              <a:rPr lang="en-US" sz="1600"/>
              <a:t>Object Tracking</a:t>
            </a:r>
          </a:p>
          <a:p>
            <a:pPr marL="285750" indent="-285750">
              <a:buFont typeface="Arial" panose="020B0604020202020204" pitchFamily="34" charset="0"/>
              <a:buChar char="•"/>
            </a:pPr>
            <a:r>
              <a:rPr lang="en-US" sz="1600"/>
              <a:t>Contour motion detection approach</a:t>
            </a:r>
          </a:p>
          <a:p>
            <a:pPr marL="742950" lvl="1" indent="-285750">
              <a:buFont typeface="Arial" panose="020B0604020202020204" pitchFamily="34" charset="0"/>
              <a:buChar char="•"/>
            </a:pPr>
            <a:r>
              <a:rPr lang="en-US" sz="1600"/>
              <a:t>Slower but versatile (CPU)</a:t>
            </a:r>
          </a:p>
          <a:p>
            <a:pPr marL="742950" lvl="1" indent="-285750">
              <a:buFont typeface="Arial" panose="020B0604020202020204" pitchFamily="34" charset="0"/>
              <a:buChar char="•"/>
            </a:pPr>
            <a:r>
              <a:rPr lang="en-US" sz="1600"/>
              <a:t>Prone to errors </a:t>
            </a:r>
          </a:p>
          <a:p>
            <a:pPr marL="285750" indent="-285750">
              <a:buFont typeface="Arial" panose="020B0604020202020204" pitchFamily="34" charset="0"/>
              <a:buChar char="•"/>
            </a:pPr>
            <a:r>
              <a:rPr lang="en-US" sz="1600"/>
              <a:t>Single shot Nvidia </a:t>
            </a:r>
            <a:r>
              <a:rPr lang="en-US" sz="1600" err="1"/>
              <a:t>TensorRT</a:t>
            </a:r>
            <a:r>
              <a:rPr lang="en-US" sz="1600"/>
              <a:t> object detection</a:t>
            </a:r>
          </a:p>
          <a:p>
            <a:pPr marL="742950" lvl="1" indent="-285750">
              <a:buFont typeface="Arial" panose="020B0604020202020204" pitchFamily="34" charset="0"/>
              <a:buChar char="•"/>
            </a:pPr>
            <a:r>
              <a:rPr lang="en-US" sz="1600"/>
              <a:t>Fastest (Graphics card)</a:t>
            </a:r>
          </a:p>
          <a:p>
            <a:pPr marL="742950" lvl="1" indent="-285750">
              <a:buFont typeface="Arial" panose="020B0604020202020204" pitchFamily="34" charset="0"/>
              <a:buChar char="•"/>
            </a:pPr>
            <a:r>
              <a:rPr lang="en-US" sz="1600"/>
              <a:t>Precise and extensive</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16" name="Picture 15" descr="A picture containing case&#10;&#10;Description automatically generated">
            <a:extLst>
              <a:ext uri="{FF2B5EF4-FFF2-40B4-BE49-F238E27FC236}">
                <a16:creationId xmlns:a16="http://schemas.microsoft.com/office/drawing/2014/main" id="{B62A37CA-EC8B-4A7F-9F12-00E850AB9B8E}"/>
              </a:ext>
            </a:extLst>
          </p:cNvPr>
          <p:cNvPicPr>
            <a:picLocks noChangeAspect="1"/>
          </p:cNvPicPr>
          <p:nvPr/>
        </p:nvPicPr>
        <p:blipFill>
          <a:blip r:embed="rId5"/>
          <a:stretch>
            <a:fillRect/>
          </a:stretch>
        </p:blipFill>
        <p:spPr>
          <a:xfrm>
            <a:off x="6352674" y="650716"/>
            <a:ext cx="2817101" cy="2337244"/>
          </a:xfrm>
          <a:prstGeom prst="rect">
            <a:avLst/>
          </a:prstGeom>
        </p:spPr>
      </p:pic>
    </p:spTree>
    <p:extLst>
      <p:ext uri="{BB962C8B-B14F-4D97-AF65-F5344CB8AC3E}">
        <p14:creationId xmlns:p14="http://schemas.microsoft.com/office/powerpoint/2010/main" val="38254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FE4C-C931-4423-9127-97220D087E0E}"/>
              </a:ext>
            </a:extLst>
          </p:cNvPr>
          <p:cNvSpPr>
            <a:spLocks noGrp="1"/>
          </p:cNvSpPr>
          <p:nvPr>
            <p:ph type="title"/>
          </p:nvPr>
        </p:nvSpPr>
        <p:spPr>
          <a:xfrm>
            <a:off x="1598168" y="419265"/>
            <a:ext cx="8995664" cy="826786"/>
          </a:xfrm>
        </p:spPr>
        <p:txBody>
          <a:bodyPr>
            <a:normAutofit/>
          </a:bodyPr>
          <a:lstStyle/>
          <a:p>
            <a:r>
              <a:rPr lang="en-US"/>
              <a:t>Successes and Difficulties - Computer</a:t>
            </a:r>
          </a:p>
        </p:txBody>
      </p:sp>
      <p:graphicFrame>
        <p:nvGraphicFramePr>
          <p:cNvPr id="5" name="Content Placeholder 2">
            <a:extLst>
              <a:ext uri="{FF2B5EF4-FFF2-40B4-BE49-F238E27FC236}">
                <a16:creationId xmlns:a16="http://schemas.microsoft.com/office/drawing/2014/main" id="{1F5D448E-D8B5-4F68-A162-DF3070F472D5}"/>
              </a:ext>
            </a:extLst>
          </p:cNvPr>
          <p:cNvGraphicFramePr>
            <a:graphicFrameLocks noGrp="1"/>
          </p:cNvGraphicFramePr>
          <p:nvPr>
            <p:ph idx="1"/>
            <p:extLst>
              <p:ext uri="{D42A27DB-BD31-4B8C-83A1-F6EECF244321}">
                <p14:modId xmlns:p14="http://schemas.microsoft.com/office/powerpoint/2010/main" val="1038170246"/>
              </p:ext>
            </p:extLst>
          </p:nvPr>
        </p:nvGraphicFramePr>
        <p:xfrm>
          <a:off x="965200" y="2504201"/>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0859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FE4C-C931-4423-9127-97220D087E0E}"/>
              </a:ext>
            </a:extLst>
          </p:cNvPr>
          <p:cNvSpPr>
            <a:spLocks noGrp="1"/>
          </p:cNvSpPr>
          <p:nvPr>
            <p:ph type="title"/>
          </p:nvPr>
        </p:nvSpPr>
        <p:spPr>
          <a:xfrm>
            <a:off x="1598168" y="419265"/>
            <a:ext cx="8995664" cy="826786"/>
          </a:xfrm>
        </p:spPr>
        <p:txBody>
          <a:bodyPr>
            <a:normAutofit/>
          </a:bodyPr>
          <a:lstStyle/>
          <a:p>
            <a:r>
              <a:rPr lang="en-US"/>
              <a:t>Successes and Difficulties - Power</a:t>
            </a:r>
          </a:p>
        </p:txBody>
      </p:sp>
      <p:graphicFrame>
        <p:nvGraphicFramePr>
          <p:cNvPr id="5" name="Content Placeholder 2">
            <a:extLst>
              <a:ext uri="{FF2B5EF4-FFF2-40B4-BE49-F238E27FC236}">
                <a16:creationId xmlns:a16="http://schemas.microsoft.com/office/drawing/2014/main" id="{1F5D448E-D8B5-4F68-A162-DF3070F472D5}"/>
              </a:ext>
            </a:extLst>
          </p:cNvPr>
          <p:cNvGraphicFramePr>
            <a:graphicFrameLocks noGrp="1"/>
          </p:cNvGraphicFramePr>
          <p:nvPr>
            <p:ph idx="1"/>
            <p:extLst>
              <p:ext uri="{D42A27DB-BD31-4B8C-83A1-F6EECF244321}">
                <p14:modId xmlns:p14="http://schemas.microsoft.com/office/powerpoint/2010/main" val="1134900303"/>
              </p:ext>
            </p:extLst>
          </p:nvPr>
        </p:nvGraphicFramePr>
        <p:xfrm>
          <a:off x="1235363" y="2113391"/>
          <a:ext cx="9848273" cy="2911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0284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FE4C-C931-4423-9127-97220D087E0E}"/>
              </a:ext>
            </a:extLst>
          </p:cNvPr>
          <p:cNvSpPr>
            <a:spLocks noGrp="1"/>
          </p:cNvSpPr>
          <p:nvPr>
            <p:ph type="title"/>
          </p:nvPr>
        </p:nvSpPr>
        <p:spPr>
          <a:xfrm>
            <a:off x="1319286" y="339541"/>
            <a:ext cx="9553427" cy="906510"/>
          </a:xfrm>
        </p:spPr>
        <p:txBody>
          <a:bodyPr>
            <a:normAutofit/>
          </a:bodyPr>
          <a:lstStyle/>
          <a:p>
            <a:r>
              <a:rPr lang="en-US"/>
              <a:t>Successes and Difficulties – Visible Cameras</a:t>
            </a:r>
          </a:p>
        </p:txBody>
      </p:sp>
      <p:graphicFrame>
        <p:nvGraphicFramePr>
          <p:cNvPr id="9" name="Content Placeholder 2">
            <a:extLst>
              <a:ext uri="{FF2B5EF4-FFF2-40B4-BE49-F238E27FC236}">
                <a16:creationId xmlns:a16="http://schemas.microsoft.com/office/drawing/2014/main" id="{DA938BDB-926A-461E-9DDA-1274393A6306}"/>
              </a:ext>
            </a:extLst>
          </p:cNvPr>
          <p:cNvGraphicFramePr>
            <a:graphicFrameLocks/>
          </p:cNvGraphicFramePr>
          <p:nvPr>
            <p:extLst>
              <p:ext uri="{D42A27DB-BD31-4B8C-83A1-F6EECF244321}">
                <p14:modId xmlns:p14="http://schemas.microsoft.com/office/powerpoint/2010/main" val="1108899344"/>
              </p:ext>
            </p:extLst>
          </p:nvPr>
        </p:nvGraphicFramePr>
        <p:xfrm>
          <a:off x="965200" y="2504201"/>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9237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FE4C-C931-4423-9127-97220D087E0E}"/>
              </a:ext>
            </a:extLst>
          </p:cNvPr>
          <p:cNvSpPr>
            <a:spLocks noGrp="1"/>
          </p:cNvSpPr>
          <p:nvPr>
            <p:ph type="title"/>
          </p:nvPr>
        </p:nvSpPr>
        <p:spPr>
          <a:xfrm>
            <a:off x="1827804" y="414187"/>
            <a:ext cx="8536391" cy="826784"/>
          </a:xfrm>
        </p:spPr>
        <p:txBody>
          <a:bodyPr>
            <a:normAutofit/>
          </a:bodyPr>
          <a:lstStyle/>
          <a:p>
            <a:r>
              <a:rPr lang="en-US"/>
              <a:t>Successes and Difficulties – IR Camera</a:t>
            </a:r>
          </a:p>
        </p:txBody>
      </p:sp>
      <p:graphicFrame>
        <p:nvGraphicFramePr>
          <p:cNvPr id="5" name="Content Placeholder 2">
            <a:extLst>
              <a:ext uri="{FF2B5EF4-FFF2-40B4-BE49-F238E27FC236}">
                <a16:creationId xmlns:a16="http://schemas.microsoft.com/office/drawing/2014/main" id="{1F5D448E-D8B5-4F68-A162-DF3070F472D5}"/>
              </a:ext>
            </a:extLst>
          </p:cNvPr>
          <p:cNvGraphicFramePr>
            <a:graphicFrameLocks noGrp="1"/>
          </p:cNvGraphicFramePr>
          <p:nvPr>
            <p:ph idx="1"/>
            <p:extLst>
              <p:ext uri="{D42A27DB-BD31-4B8C-83A1-F6EECF244321}">
                <p14:modId xmlns:p14="http://schemas.microsoft.com/office/powerpoint/2010/main" val="56476900"/>
              </p:ext>
            </p:extLst>
          </p:nvPr>
        </p:nvGraphicFramePr>
        <p:xfrm>
          <a:off x="965200" y="2028339"/>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3310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2372-06ED-484C-8495-B3BB907B7C2D}"/>
              </a:ext>
            </a:extLst>
          </p:cNvPr>
          <p:cNvSpPr>
            <a:spLocks noGrp="1"/>
          </p:cNvSpPr>
          <p:nvPr>
            <p:ph type="title"/>
          </p:nvPr>
        </p:nvSpPr>
        <p:spPr>
          <a:xfrm>
            <a:off x="1898626" y="289249"/>
            <a:ext cx="9166537" cy="1188720"/>
          </a:xfrm>
        </p:spPr>
        <p:txBody>
          <a:bodyPr/>
          <a:lstStyle/>
          <a:p>
            <a:r>
              <a:rPr lang="en-US"/>
              <a:t>Future work and expansion possibilities</a:t>
            </a:r>
          </a:p>
        </p:txBody>
      </p:sp>
      <p:sp>
        <p:nvSpPr>
          <p:cNvPr id="3" name="Content Placeholder 2">
            <a:extLst>
              <a:ext uri="{FF2B5EF4-FFF2-40B4-BE49-F238E27FC236}">
                <a16:creationId xmlns:a16="http://schemas.microsoft.com/office/drawing/2014/main" id="{FE0DAABE-C339-4912-8854-CC0C00EDECDB}"/>
              </a:ext>
            </a:extLst>
          </p:cNvPr>
          <p:cNvSpPr>
            <a:spLocks noGrp="1"/>
          </p:cNvSpPr>
          <p:nvPr>
            <p:ph idx="1"/>
          </p:nvPr>
        </p:nvSpPr>
        <p:spPr>
          <a:xfrm>
            <a:off x="1898626" y="1711109"/>
            <a:ext cx="9702717" cy="4257278"/>
          </a:xfrm>
        </p:spPr>
        <p:txBody>
          <a:bodyPr vert="horz" lIns="91440" tIns="45720" rIns="91440" bIns="45720" rtlCol="0" anchor="t">
            <a:normAutofit/>
          </a:bodyPr>
          <a:lstStyle/>
          <a:p>
            <a:pPr marL="0" indent="0">
              <a:buNone/>
            </a:pPr>
            <a:r>
              <a:rPr lang="en-US"/>
              <a:t>How do we improve? </a:t>
            </a:r>
          </a:p>
          <a:p>
            <a:r>
              <a:rPr lang="en-US"/>
              <a:t>Stronger processing power</a:t>
            </a:r>
          </a:p>
          <a:p>
            <a:pPr lvl="1"/>
            <a:r>
              <a:rPr lang="en-US"/>
              <a:t>Can achieve better detection due to more detail and speed</a:t>
            </a:r>
          </a:p>
          <a:p>
            <a:pPr lvl="1"/>
            <a:r>
              <a:rPr lang="en-US"/>
              <a:t>More ranging algorithms able to run simultaneously for more accuracy and consistency</a:t>
            </a:r>
          </a:p>
          <a:p>
            <a:pPr lvl="1"/>
            <a:r>
              <a:rPr lang="en-US"/>
              <a:t>Extensive object training and software optimization</a:t>
            </a:r>
          </a:p>
          <a:p>
            <a:pPr marL="0" indent="0">
              <a:buNone/>
            </a:pPr>
            <a:r>
              <a:rPr lang="en-US"/>
              <a:t>Is there a future for this technology?</a:t>
            </a:r>
          </a:p>
          <a:p>
            <a:r>
              <a:rPr lang="en-US"/>
              <a:t>Passive ranging is of great interest</a:t>
            </a:r>
          </a:p>
          <a:p>
            <a:pPr lvl="1"/>
            <a:r>
              <a:rPr lang="en-US"/>
              <a:t>Vital for surveillance sensor hubs</a:t>
            </a:r>
          </a:p>
          <a:p>
            <a:pPr lvl="1"/>
            <a:r>
              <a:rPr lang="en-US"/>
              <a:t>Race for autonomous technology (such as cars)</a:t>
            </a:r>
          </a:p>
          <a:p>
            <a:pPr lvl="1"/>
            <a:r>
              <a:rPr lang="en-US"/>
              <a:t>Quantum computing opens new doors</a:t>
            </a:r>
          </a:p>
          <a:p>
            <a:pPr lvl="1"/>
            <a:endParaRPr lang="en-US"/>
          </a:p>
        </p:txBody>
      </p:sp>
    </p:spTree>
    <p:extLst>
      <p:ext uri="{BB962C8B-B14F-4D97-AF65-F5344CB8AC3E}">
        <p14:creationId xmlns:p14="http://schemas.microsoft.com/office/powerpoint/2010/main" val="155585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434C-7211-4C1A-9866-9322005368AF}"/>
              </a:ext>
            </a:extLst>
          </p:cNvPr>
          <p:cNvSpPr>
            <a:spLocks noGrp="1"/>
          </p:cNvSpPr>
          <p:nvPr>
            <p:ph type="title"/>
          </p:nvPr>
        </p:nvSpPr>
        <p:spPr>
          <a:xfrm>
            <a:off x="804672" y="964692"/>
            <a:ext cx="4476806" cy="1188720"/>
          </a:xfrm>
        </p:spPr>
        <p:txBody>
          <a:bodyPr>
            <a:normAutofit/>
          </a:bodyPr>
          <a:lstStyle/>
          <a:p>
            <a:r>
              <a:rPr lang="en-US"/>
              <a:t>Solution</a:t>
            </a:r>
          </a:p>
        </p:txBody>
      </p:sp>
      <p:sp>
        <p:nvSpPr>
          <p:cNvPr id="3" name="Content Placeholder 2">
            <a:extLst>
              <a:ext uri="{FF2B5EF4-FFF2-40B4-BE49-F238E27FC236}">
                <a16:creationId xmlns:a16="http://schemas.microsoft.com/office/drawing/2014/main" id="{2A483659-0424-4772-9D7E-C9B49D5D2089}"/>
              </a:ext>
            </a:extLst>
          </p:cNvPr>
          <p:cNvSpPr>
            <a:spLocks noGrp="1"/>
          </p:cNvSpPr>
          <p:nvPr>
            <p:ph idx="1"/>
          </p:nvPr>
        </p:nvSpPr>
        <p:spPr>
          <a:xfrm>
            <a:off x="803244" y="2638044"/>
            <a:ext cx="4492932" cy="3263206"/>
          </a:xfrm>
        </p:spPr>
        <p:txBody>
          <a:bodyPr>
            <a:normAutofit fontScale="92500" lnSpcReduction="10000"/>
          </a:bodyPr>
          <a:lstStyle/>
          <a:p>
            <a:r>
              <a:rPr lang="en-US"/>
              <a:t>We present the Multi-Sensor Passive Ranger (MSPR) as our solution to the problem with “active” range finding systems.</a:t>
            </a:r>
          </a:p>
          <a:p>
            <a:pPr lvl="1"/>
            <a:r>
              <a:rPr lang="en-US"/>
              <a:t>Make use of both stereo and infrared cameras to accurately range the distance of an object.</a:t>
            </a:r>
          </a:p>
          <a:p>
            <a:pPr lvl="1"/>
            <a:r>
              <a:rPr lang="en-US"/>
              <a:t>No risk of detection since these cameras only absorb input from the environment, rather than producing some form of output.</a:t>
            </a:r>
          </a:p>
          <a:p>
            <a:pPr lvl="1"/>
            <a:r>
              <a:rPr lang="en-US"/>
              <a:t>The IR band can track in no visible light scenarios and low visibility</a:t>
            </a:r>
          </a:p>
          <a:p>
            <a:pPr lvl="1"/>
            <a:r>
              <a:rPr lang="en-US"/>
              <a:t>Each system can feed information to each other for accuracy</a:t>
            </a:r>
          </a:p>
        </p:txBody>
      </p:sp>
      <p:sp>
        <p:nvSpPr>
          <p:cNvPr id="6" name="Rectangle 8">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camera, silver&#10;&#10;Description automatically generated">
            <a:extLst>
              <a:ext uri="{FF2B5EF4-FFF2-40B4-BE49-F238E27FC236}">
                <a16:creationId xmlns:a16="http://schemas.microsoft.com/office/drawing/2014/main" id="{CC8A08BC-8663-44DF-8589-4E525CFE753C}"/>
              </a:ext>
            </a:extLst>
          </p:cNvPr>
          <p:cNvPicPr>
            <a:picLocks noChangeAspect="1"/>
          </p:cNvPicPr>
          <p:nvPr/>
        </p:nvPicPr>
        <p:blipFill>
          <a:blip r:embed="rId2"/>
          <a:stretch>
            <a:fillRect/>
          </a:stretch>
        </p:blipFill>
        <p:spPr>
          <a:xfrm>
            <a:off x="6272789" y="2350973"/>
            <a:ext cx="4782312" cy="2163996"/>
          </a:xfrm>
          <a:prstGeom prst="rect">
            <a:avLst/>
          </a:prstGeom>
        </p:spPr>
      </p:pic>
    </p:spTree>
    <p:extLst>
      <p:ext uri="{BB962C8B-B14F-4D97-AF65-F5344CB8AC3E}">
        <p14:creationId xmlns:p14="http://schemas.microsoft.com/office/powerpoint/2010/main" val="3186070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F258-1833-4977-9826-6CF1CB96DA77}"/>
              </a:ext>
            </a:extLst>
          </p:cNvPr>
          <p:cNvSpPr>
            <a:spLocks noGrp="1"/>
          </p:cNvSpPr>
          <p:nvPr>
            <p:ph type="title"/>
          </p:nvPr>
        </p:nvSpPr>
        <p:spPr/>
        <p:txBody>
          <a:bodyPr/>
          <a:lstStyle/>
          <a:p>
            <a:r>
              <a:rPr lang="en-US"/>
              <a:t>Goals and objectives</a:t>
            </a:r>
          </a:p>
        </p:txBody>
      </p:sp>
      <p:sp>
        <p:nvSpPr>
          <p:cNvPr id="3" name="Content Placeholder 2">
            <a:extLst>
              <a:ext uri="{FF2B5EF4-FFF2-40B4-BE49-F238E27FC236}">
                <a16:creationId xmlns:a16="http://schemas.microsoft.com/office/drawing/2014/main" id="{0E8DE57C-084E-4EB0-9BD2-9A8345ACF906}"/>
              </a:ext>
            </a:extLst>
          </p:cNvPr>
          <p:cNvSpPr>
            <a:spLocks noGrp="1"/>
          </p:cNvSpPr>
          <p:nvPr>
            <p:ph idx="1"/>
          </p:nvPr>
        </p:nvSpPr>
        <p:spPr/>
        <p:txBody>
          <a:bodyPr>
            <a:normAutofit fontScale="92500" lnSpcReduction="20000"/>
          </a:bodyPr>
          <a:lstStyle/>
          <a:p>
            <a:r>
              <a:rPr lang="en-US"/>
              <a:t>Produce a system that can accurately find the range of an object in a passive, undetectable manner.</a:t>
            </a:r>
          </a:p>
          <a:p>
            <a:pPr lvl="1"/>
            <a:r>
              <a:rPr lang="en-US"/>
              <a:t>Other systems, such as radar, transmit radio waves.</a:t>
            </a:r>
          </a:p>
          <a:p>
            <a:pPr lvl="2"/>
            <a:r>
              <a:rPr lang="en-US"/>
              <a:t>Systems can detect these radio waves, leading them to be detectable.</a:t>
            </a:r>
          </a:p>
          <a:p>
            <a:pPr lvl="2"/>
            <a:r>
              <a:rPr lang="en-US"/>
              <a:t>This is suboptimal for military applications where one wants to restrict the enemy’s knowledge as much as possible.</a:t>
            </a:r>
          </a:p>
          <a:p>
            <a:r>
              <a:rPr lang="en-US"/>
              <a:t>A real-time stream of range data that can be used to continuously monitor an object’s position relative to the device.</a:t>
            </a:r>
          </a:p>
          <a:p>
            <a:r>
              <a:rPr lang="en-US"/>
              <a:t>Cross reference the range data from the IR camera and the stereo system to detect inconsistencies.</a:t>
            </a:r>
          </a:p>
          <a:p>
            <a:r>
              <a:rPr lang="en-US"/>
              <a:t>Implement a software algorithm that can extract range from IR camera images</a:t>
            </a:r>
          </a:p>
          <a:p>
            <a:endParaRPr lang="en-US"/>
          </a:p>
        </p:txBody>
      </p:sp>
    </p:spTree>
    <p:extLst>
      <p:ext uri="{BB962C8B-B14F-4D97-AF65-F5344CB8AC3E}">
        <p14:creationId xmlns:p14="http://schemas.microsoft.com/office/powerpoint/2010/main" val="3162356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9591-7E75-4893-A289-D3C99948AD33}"/>
              </a:ext>
            </a:extLst>
          </p:cNvPr>
          <p:cNvSpPr>
            <a:spLocks noGrp="1"/>
          </p:cNvSpPr>
          <p:nvPr>
            <p:ph type="title"/>
          </p:nvPr>
        </p:nvSpPr>
        <p:spPr>
          <a:xfrm>
            <a:off x="2229740" y="483832"/>
            <a:ext cx="7729728" cy="1188720"/>
          </a:xfrm>
        </p:spPr>
        <p:txBody>
          <a:bodyPr/>
          <a:lstStyle/>
          <a:p>
            <a:r>
              <a:rPr lang="en-US"/>
              <a:t>Specifications and requirements</a:t>
            </a:r>
          </a:p>
        </p:txBody>
      </p:sp>
      <p:graphicFrame>
        <p:nvGraphicFramePr>
          <p:cNvPr id="6" name="Table 6">
            <a:extLst>
              <a:ext uri="{FF2B5EF4-FFF2-40B4-BE49-F238E27FC236}">
                <a16:creationId xmlns:a16="http://schemas.microsoft.com/office/drawing/2014/main" id="{6AAD4602-607B-4B66-94FF-FD867B55832B}"/>
              </a:ext>
            </a:extLst>
          </p:cNvPr>
          <p:cNvGraphicFramePr>
            <a:graphicFrameLocks noGrp="1"/>
          </p:cNvGraphicFramePr>
          <p:nvPr>
            <p:ph idx="1"/>
            <p:extLst>
              <p:ext uri="{D42A27DB-BD31-4B8C-83A1-F6EECF244321}">
                <p14:modId xmlns:p14="http://schemas.microsoft.com/office/powerpoint/2010/main" val="2085499107"/>
              </p:ext>
            </p:extLst>
          </p:nvPr>
        </p:nvGraphicFramePr>
        <p:xfrm>
          <a:off x="2229740" y="1875027"/>
          <a:ext cx="7731124" cy="3008700"/>
        </p:xfrm>
        <a:graphic>
          <a:graphicData uri="http://schemas.openxmlformats.org/drawingml/2006/table">
            <a:tbl>
              <a:tblPr firstRow="1" bandRow="1">
                <a:tableStyleId>{5C22544A-7EE6-4342-B048-85BDC9FD1C3A}</a:tableStyleId>
              </a:tblPr>
              <a:tblGrid>
                <a:gridCol w="3865562">
                  <a:extLst>
                    <a:ext uri="{9D8B030D-6E8A-4147-A177-3AD203B41FA5}">
                      <a16:colId xmlns:a16="http://schemas.microsoft.com/office/drawing/2014/main" val="4048929599"/>
                    </a:ext>
                  </a:extLst>
                </a:gridCol>
                <a:gridCol w="3865562">
                  <a:extLst>
                    <a:ext uri="{9D8B030D-6E8A-4147-A177-3AD203B41FA5}">
                      <a16:colId xmlns:a16="http://schemas.microsoft.com/office/drawing/2014/main" val="2046773516"/>
                    </a:ext>
                  </a:extLst>
                </a:gridCol>
              </a:tblGrid>
              <a:tr h="370840">
                <a:tc>
                  <a:txBody>
                    <a:bodyPr/>
                    <a:lstStyle/>
                    <a:p>
                      <a:r>
                        <a:rPr lang="en-US"/>
                        <a:t>Category</a:t>
                      </a:r>
                    </a:p>
                  </a:txBody>
                  <a:tcPr/>
                </a:tc>
                <a:tc>
                  <a:txBody>
                    <a:bodyPr/>
                    <a:lstStyle/>
                    <a:p>
                      <a:r>
                        <a:rPr lang="en-US"/>
                        <a:t>Specification</a:t>
                      </a:r>
                    </a:p>
                  </a:txBody>
                  <a:tcPr/>
                </a:tc>
                <a:extLst>
                  <a:ext uri="{0D108BD9-81ED-4DB2-BD59-A6C34878D82A}">
                    <a16:rowId xmlns:a16="http://schemas.microsoft.com/office/drawing/2014/main" val="465163018"/>
                  </a:ext>
                </a:extLst>
              </a:tr>
              <a:tr h="351860">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Range estimation accuracy</a:t>
                      </a:r>
                    </a:p>
                  </a:txBody>
                  <a:tcPr marL="68580" marR="68580" marT="0" marB="0"/>
                </a:tc>
                <a:tc>
                  <a:txBody>
                    <a:bodyPr/>
                    <a:lstStyle/>
                    <a:p>
                      <a:pPr marL="0" marR="0" algn="just">
                        <a:spcBef>
                          <a:spcPts val="0"/>
                        </a:spcBef>
                        <a:spcAft>
                          <a:spcPts val="0"/>
                        </a:spcAft>
                      </a:pPr>
                      <a:r>
                        <a:rPr lang="en-US" sz="1200">
                          <a:effectLst/>
                          <a:highlight>
                            <a:srgbClr val="FFFF00"/>
                          </a:highlight>
                          <a:latin typeface="Arial" panose="020B0604020202020204" pitchFamily="34" charset="0"/>
                          <a:ea typeface="Arial" panose="020B0604020202020204" pitchFamily="34" charset="0"/>
                        </a:rPr>
                        <a:t>±10% of true value</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3105504110"/>
                  </a:ext>
                </a:extLst>
              </a:tr>
              <a:tr h="370840">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Range estimation speed</a:t>
                      </a:r>
                    </a:p>
                  </a:txBody>
                  <a:tcPr marL="68580" marR="68580" marT="0" marB="0"/>
                </a:tc>
                <a:tc>
                  <a:txBody>
                    <a:bodyPr/>
                    <a:lstStyle/>
                    <a:p>
                      <a:pPr marL="0" marR="0" algn="just">
                        <a:spcBef>
                          <a:spcPts val="0"/>
                        </a:spcBef>
                        <a:spcAft>
                          <a:spcPts val="0"/>
                        </a:spcAft>
                      </a:pPr>
                      <a:r>
                        <a:rPr lang="en-US" sz="1200">
                          <a:effectLst/>
                          <a:highlight>
                            <a:srgbClr val="FFFF00"/>
                          </a:highlight>
                          <a:latin typeface="Arial" panose="020B0604020202020204" pitchFamily="34" charset="0"/>
                          <a:ea typeface="Arial" panose="020B0604020202020204" pitchFamily="34" charset="0"/>
                        </a:rPr>
                        <a:t>1 times/sec</a:t>
                      </a:r>
                    </a:p>
                  </a:txBody>
                  <a:tcPr marL="68580" marR="68580" marT="0" marB="0"/>
                </a:tc>
                <a:extLst>
                  <a:ext uri="{0D108BD9-81ED-4DB2-BD59-A6C34878D82A}">
                    <a16:rowId xmlns:a16="http://schemas.microsoft.com/office/drawing/2014/main" val="369523347"/>
                  </a:ext>
                </a:extLst>
              </a:tr>
              <a:tr h="370840">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Background/Target differentiation</a:t>
                      </a:r>
                    </a:p>
                  </a:txBody>
                  <a:tcPr marL="68580" marR="68580" marT="0" marB="0"/>
                </a:tc>
                <a:tc>
                  <a:txBody>
                    <a:bodyPr/>
                    <a:lstStyle/>
                    <a:p>
                      <a:pPr marL="0" marR="0" algn="just">
                        <a:spcBef>
                          <a:spcPts val="0"/>
                        </a:spcBef>
                        <a:spcAft>
                          <a:spcPts val="0"/>
                        </a:spcAft>
                      </a:pPr>
                      <a:r>
                        <a:rPr lang="en-US" sz="1200">
                          <a:effectLst/>
                          <a:highlight>
                            <a:srgbClr val="FFFF00"/>
                          </a:highlight>
                          <a:latin typeface="Arial" panose="020B0604020202020204" pitchFamily="34" charset="0"/>
                          <a:ea typeface="Arial" panose="020B0604020202020204" pitchFamily="34" charset="0"/>
                        </a:rPr>
                        <a:t>1 s</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580070657"/>
                  </a:ext>
                </a:extLst>
              </a:tr>
              <a:tr h="370840">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Time of arrival estimation (velocity)</a:t>
                      </a:r>
                    </a:p>
                  </a:txBody>
                  <a:tcPr marL="68580" marR="68580" marT="0" marB="0"/>
                </a:tc>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±5% of true value</a:t>
                      </a:r>
                    </a:p>
                  </a:txBody>
                  <a:tcPr marL="68580" marR="68580" marT="0" marB="0"/>
                </a:tc>
                <a:extLst>
                  <a:ext uri="{0D108BD9-81ED-4DB2-BD59-A6C34878D82A}">
                    <a16:rowId xmlns:a16="http://schemas.microsoft.com/office/drawing/2014/main" val="1801106886"/>
                  </a:ext>
                </a:extLst>
              </a:tr>
              <a:tr h="370840">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Disparity image</a:t>
                      </a:r>
                    </a:p>
                  </a:txBody>
                  <a:tcPr marL="68580" marR="68580" marT="0" marB="0"/>
                </a:tc>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15 FPS (480p&lt;)</a:t>
                      </a:r>
                    </a:p>
                  </a:txBody>
                  <a:tcPr marL="68580" marR="68580" marT="0" marB="0"/>
                </a:tc>
                <a:extLst>
                  <a:ext uri="{0D108BD9-81ED-4DB2-BD59-A6C34878D82A}">
                    <a16:rowId xmlns:a16="http://schemas.microsoft.com/office/drawing/2014/main" val="2093571280"/>
                  </a:ext>
                </a:extLst>
              </a:tr>
              <a:tr h="370840">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Object motion tracking</a:t>
                      </a:r>
                    </a:p>
                  </a:txBody>
                  <a:tcPr marL="68580" marR="68580" marT="0" marB="0"/>
                </a:tc>
                <a:tc>
                  <a:txBody>
                    <a:bodyPr/>
                    <a:lstStyle/>
                    <a:p>
                      <a:pPr marL="0" marR="0" algn="just">
                        <a:spcBef>
                          <a:spcPts val="0"/>
                        </a:spcBef>
                        <a:spcAft>
                          <a:spcPts val="0"/>
                        </a:spcAft>
                      </a:pPr>
                      <a:r>
                        <a:rPr lang="en-US" sz="1200">
                          <a:solidFill>
                            <a:srgbClr val="333333"/>
                          </a:solidFill>
                          <a:effectLst/>
                          <a:latin typeface="Arial" panose="020B0604020202020204" pitchFamily="34" charset="0"/>
                          <a:ea typeface="Arial" panose="020B0604020202020204" pitchFamily="34" charset="0"/>
                        </a:rPr>
                        <a:t>1 s</a:t>
                      </a:r>
                      <a:endParaRPr lang="en-US" sz="120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479766938"/>
                  </a:ext>
                </a:extLst>
              </a:tr>
              <a:tr h="431800">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Temperature sensitivity</a:t>
                      </a:r>
                    </a:p>
                  </a:txBody>
                  <a:tcPr marL="68580" marR="68580" marT="0" marB="0"/>
                </a:tc>
                <a:tc>
                  <a:txBody>
                    <a:bodyPr/>
                    <a:lstStyle/>
                    <a:p>
                      <a:pPr marL="0" marR="0" algn="just">
                        <a:spcBef>
                          <a:spcPts val="0"/>
                        </a:spcBef>
                        <a:spcAft>
                          <a:spcPts val="0"/>
                        </a:spcAft>
                      </a:pPr>
                      <a:r>
                        <a:rPr lang="en-US" sz="1200">
                          <a:effectLst/>
                          <a:latin typeface="Arial" panose="020B0604020202020204" pitchFamily="34" charset="0"/>
                          <a:ea typeface="Arial" panose="020B0604020202020204" pitchFamily="34" charset="0"/>
                        </a:rPr>
                        <a:t>±5°C or ±5% of reading</a:t>
                      </a:r>
                    </a:p>
                  </a:txBody>
                  <a:tcPr marL="68580" marR="68580" marT="0" marB="0"/>
                </a:tc>
                <a:extLst>
                  <a:ext uri="{0D108BD9-81ED-4DB2-BD59-A6C34878D82A}">
                    <a16:rowId xmlns:a16="http://schemas.microsoft.com/office/drawing/2014/main" val="570141196"/>
                  </a:ext>
                </a:extLst>
              </a:tr>
            </a:tbl>
          </a:graphicData>
        </a:graphic>
      </p:graphicFrame>
    </p:spTree>
    <p:extLst>
      <p:ext uri="{BB962C8B-B14F-4D97-AF65-F5344CB8AC3E}">
        <p14:creationId xmlns:p14="http://schemas.microsoft.com/office/powerpoint/2010/main" val="143688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6F7E-4EAA-4A29-B006-F17A2F268C92}"/>
              </a:ext>
            </a:extLst>
          </p:cNvPr>
          <p:cNvSpPr>
            <a:spLocks noGrp="1"/>
          </p:cNvSpPr>
          <p:nvPr>
            <p:ph type="title"/>
          </p:nvPr>
        </p:nvSpPr>
        <p:spPr>
          <a:xfrm>
            <a:off x="2432304" y="63833"/>
            <a:ext cx="7327392" cy="975360"/>
          </a:xfrm>
        </p:spPr>
        <p:txBody>
          <a:bodyPr/>
          <a:lstStyle/>
          <a:p>
            <a:r>
              <a:rPr lang="en-US"/>
              <a:t>Layout Design: overall</a:t>
            </a:r>
          </a:p>
        </p:txBody>
      </p:sp>
      <p:grpSp>
        <p:nvGrpSpPr>
          <p:cNvPr id="4" name="Group 3">
            <a:extLst>
              <a:ext uri="{FF2B5EF4-FFF2-40B4-BE49-F238E27FC236}">
                <a16:creationId xmlns:a16="http://schemas.microsoft.com/office/drawing/2014/main" id="{F9BC6B1C-A9C6-45C1-AFA8-A94EC66E0F67}"/>
              </a:ext>
            </a:extLst>
          </p:cNvPr>
          <p:cNvGrpSpPr/>
          <p:nvPr/>
        </p:nvGrpSpPr>
        <p:grpSpPr>
          <a:xfrm>
            <a:off x="2053478" y="1760058"/>
            <a:ext cx="8085043" cy="4099565"/>
            <a:chOff x="2486541" y="1834704"/>
            <a:chExt cx="7218917" cy="3515508"/>
          </a:xfrm>
        </p:grpSpPr>
        <p:pic>
          <p:nvPicPr>
            <p:cNvPr id="5" name="Picture 4">
              <a:extLst>
                <a:ext uri="{FF2B5EF4-FFF2-40B4-BE49-F238E27FC236}">
                  <a16:creationId xmlns:a16="http://schemas.microsoft.com/office/drawing/2014/main" id="{4D11C750-3D84-47F2-96DA-507747932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541" y="1834704"/>
              <a:ext cx="7218917" cy="3515508"/>
            </a:xfrm>
            <a:prstGeom prst="rect">
              <a:avLst/>
            </a:prstGeom>
          </p:spPr>
        </p:pic>
        <p:sp>
          <p:nvSpPr>
            <p:cNvPr id="3" name="Rectangle 2">
              <a:extLst>
                <a:ext uri="{FF2B5EF4-FFF2-40B4-BE49-F238E27FC236}">
                  <a16:creationId xmlns:a16="http://schemas.microsoft.com/office/drawing/2014/main" id="{9FED48F3-C610-40F1-8372-6B12CB2F6A6A}"/>
                </a:ext>
              </a:extLst>
            </p:cNvPr>
            <p:cNvSpPr/>
            <p:nvPr/>
          </p:nvSpPr>
          <p:spPr>
            <a:xfrm>
              <a:off x="4938428" y="3833768"/>
              <a:ext cx="877653" cy="944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USB Interface</a:t>
              </a:r>
            </a:p>
          </p:txBody>
        </p:sp>
      </p:grpSp>
    </p:spTree>
    <p:extLst>
      <p:ext uri="{BB962C8B-B14F-4D97-AF65-F5344CB8AC3E}">
        <p14:creationId xmlns:p14="http://schemas.microsoft.com/office/powerpoint/2010/main" val="4215048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6F7E-4EAA-4A29-B006-F17A2F268C92}"/>
              </a:ext>
            </a:extLst>
          </p:cNvPr>
          <p:cNvSpPr>
            <a:spLocks noGrp="1"/>
          </p:cNvSpPr>
          <p:nvPr>
            <p:ph type="title"/>
          </p:nvPr>
        </p:nvSpPr>
        <p:spPr>
          <a:xfrm>
            <a:off x="2432304" y="63833"/>
            <a:ext cx="7327392" cy="975360"/>
          </a:xfrm>
        </p:spPr>
        <p:txBody>
          <a:bodyPr/>
          <a:lstStyle/>
          <a:p>
            <a:r>
              <a:rPr lang="en-US"/>
              <a:t>Block Diagram: overall</a:t>
            </a:r>
          </a:p>
        </p:txBody>
      </p:sp>
      <p:pic>
        <p:nvPicPr>
          <p:cNvPr id="6" name="image3.png">
            <a:extLst>
              <a:ext uri="{FF2B5EF4-FFF2-40B4-BE49-F238E27FC236}">
                <a16:creationId xmlns:a16="http://schemas.microsoft.com/office/drawing/2014/main" id="{43DCBEEC-5927-4E3F-9A6A-670AAA482AF4}"/>
              </a:ext>
            </a:extLst>
          </p:cNvPr>
          <p:cNvPicPr/>
          <p:nvPr/>
        </p:nvPicPr>
        <p:blipFill rotWithShape="1">
          <a:blip r:embed="rId2">
            <a:extLst>
              <a:ext uri="{28A0092B-C50C-407E-A947-70E740481C1C}">
                <a14:useLocalDpi xmlns:a14="http://schemas.microsoft.com/office/drawing/2010/main" val="0"/>
              </a:ext>
            </a:extLst>
          </a:blip>
          <a:srcRect t="493" b="5269"/>
          <a:stretch/>
        </p:blipFill>
        <p:spPr>
          <a:xfrm>
            <a:off x="3375342" y="1198584"/>
            <a:ext cx="5441315" cy="5385733"/>
          </a:xfrm>
          <a:prstGeom prst="rect">
            <a:avLst/>
          </a:prstGeom>
          <a:ln/>
        </p:spPr>
      </p:pic>
      <p:pic>
        <p:nvPicPr>
          <p:cNvPr id="4" name="image2.png">
            <a:extLst>
              <a:ext uri="{FF2B5EF4-FFF2-40B4-BE49-F238E27FC236}">
                <a16:creationId xmlns:a16="http://schemas.microsoft.com/office/drawing/2014/main" id="{FD39FC24-2340-489C-9A23-E9D8BF1AE364}"/>
              </a:ext>
            </a:extLst>
          </p:cNvPr>
          <p:cNvPicPr/>
          <p:nvPr/>
        </p:nvPicPr>
        <p:blipFill>
          <a:blip r:embed="rId3"/>
          <a:srcRect/>
          <a:stretch>
            <a:fillRect/>
          </a:stretch>
        </p:blipFill>
        <p:spPr>
          <a:xfrm>
            <a:off x="7838122" y="4329243"/>
            <a:ext cx="978535" cy="1877695"/>
          </a:xfrm>
          <a:prstGeom prst="rect">
            <a:avLst/>
          </a:prstGeom>
          <a:ln/>
        </p:spPr>
      </p:pic>
    </p:spTree>
    <p:extLst>
      <p:ext uri="{BB962C8B-B14F-4D97-AF65-F5344CB8AC3E}">
        <p14:creationId xmlns:p14="http://schemas.microsoft.com/office/powerpoint/2010/main" val="3866371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96F7E-4EAA-4A29-B006-F17A2F268C92}"/>
              </a:ext>
            </a:extLst>
          </p:cNvPr>
          <p:cNvSpPr>
            <a:spLocks noGrp="1"/>
          </p:cNvSpPr>
          <p:nvPr>
            <p:ph type="title"/>
          </p:nvPr>
        </p:nvSpPr>
        <p:spPr>
          <a:xfrm>
            <a:off x="2432304" y="185131"/>
            <a:ext cx="7327392" cy="975360"/>
          </a:xfrm>
        </p:spPr>
        <p:txBody>
          <a:bodyPr/>
          <a:lstStyle/>
          <a:p>
            <a:r>
              <a:rPr lang="en-US"/>
              <a:t>Block Diagram: Electrical</a:t>
            </a:r>
          </a:p>
        </p:txBody>
      </p:sp>
      <p:pic>
        <p:nvPicPr>
          <p:cNvPr id="4" name="Picture 4" descr="Diagram&#10;&#10;Description automatically generated">
            <a:extLst>
              <a:ext uri="{FF2B5EF4-FFF2-40B4-BE49-F238E27FC236}">
                <a16:creationId xmlns:a16="http://schemas.microsoft.com/office/drawing/2014/main" id="{65D5B817-F9E3-4FDB-BAEF-1A9536D16F83}"/>
              </a:ext>
            </a:extLst>
          </p:cNvPr>
          <p:cNvPicPr>
            <a:picLocks noGrp="1" noChangeAspect="1"/>
          </p:cNvPicPr>
          <p:nvPr>
            <p:ph idx="1"/>
          </p:nvPr>
        </p:nvPicPr>
        <p:blipFill>
          <a:blip r:embed="rId2"/>
          <a:stretch>
            <a:fillRect/>
          </a:stretch>
        </p:blipFill>
        <p:spPr>
          <a:xfrm>
            <a:off x="4429007" y="1309116"/>
            <a:ext cx="3272925" cy="5551275"/>
          </a:xfrm>
        </p:spPr>
      </p:pic>
    </p:spTree>
    <p:extLst>
      <p:ext uri="{BB962C8B-B14F-4D97-AF65-F5344CB8AC3E}">
        <p14:creationId xmlns:p14="http://schemas.microsoft.com/office/powerpoint/2010/main" val="391432835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0</TotalTime>
  <Words>2784</Words>
  <Application>Microsoft Office PowerPoint</Application>
  <PresentationFormat>Widescreen</PresentationFormat>
  <Paragraphs>586</Paragraphs>
  <Slides>36</Slides>
  <Notes>7</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Cambria Math</vt:lpstr>
      <vt:lpstr>Gill Sans MT</vt:lpstr>
      <vt:lpstr>Symbol</vt:lpstr>
      <vt:lpstr>TimesNewRomanPSMT</vt:lpstr>
      <vt:lpstr>Parcel</vt:lpstr>
      <vt:lpstr>Multi-sensor Passive ranger (MSPR)</vt:lpstr>
      <vt:lpstr>Overview/Skip</vt:lpstr>
      <vt:lpstr>Motivation</vt:lpstr>
      <vt:lpstr>Solution</vt:lpstr>
      <vt:lpstr>Goals and objectives</vt:lpstr>
      <vt:lpstr>Specifications and requirements</vt:lpstr>
      <vt:lpstr>Layout Design: overall</vt:lpstr>
      <vt:lpstr>Block Diagram: overall</vt:lpstr>
      <vt:lpstr>Block Diagram: Electrical</vt:lpstr>
      <vt:lpstr>Software Flowchart</vt:lpstr>
      <vt:lpstr>Software Design</vt:lpstr>
      <vt:lpstr>Layout Design: Visual Cameras</vt:lpstr>
      <vt:lpstr>Ir Ranging Theory (Point source)</vt:lpstr>
      <vt:lpstr>Ir Ranging Theory (Extended source)</vt:lpstr>
      <vt:lpstr>Camera alignment and spatial calibration</vt:lpstr>
      <vt:lpstr>Sample Calibration pictures taken</vt:lpstr>
      <vt:lpstr>Part Selection: computer System</vt:lpstr>
      <vt:lpstr>Part Selection: Programming Language</vt:lpstr>
      <vt:lpstr>Jetson nano </vt:lpstr>
      <vt:lpstr>Python</vt:lpstr>
      <vt:lpstr>IR camera</vt:lpstr>
      <vt:lpstr>IR Lens selection</vt:lpstr>
      <vt:lpstr>Part Selection: Visible Cameras</vt:lpstr>
      <vt:lpstr>Part Selection: Power 1</vt:lpstr>
      <vt:lpstr>Power design 1 schematic</vt:lpstr>
      <vt:lpstr>Power design 2 </vt:lpstr>
      <vt:lpstr>Constraints</vt:lpstr>
      <vt:lpstr>standards</vt:lpstr>
      <vt:lpstr>Financing</vt:lpstr>
      <vt:lpstr>Work Distribution</vt:lpstr>
      <vt:lpstr>Results</vt:lpstr>
      <vt:lpstr>Successes and Difficulties - Computer</vt:lpstr>
      <vt:lpstr>Successes and Difficulties - Power</vt:lpstr>
      <vt:lpstr>Successes and Difficulties – Visible Cameras</vt:lpstr>
      <vt:lpstr>Successes and Difficulties – IR Camera</vt:lpstr>
      <vt:lpstr>Future work and expansion possibilities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Multi-sensor Passive ranger (MSPR)</dc:title>
  <dc:creator>Pedro Alvarez</dc:creator>
  <cp:lastModifiedBy>Pedro Alvarez</cp:lastModifiedBy>
  <cp:revision>1</cp:revision>
  <dcterms:created xsi:type="dcterms:W3CDTF">2021-05-28T17:19:17Z</dcterms:created>
  <dcterms:modified xsi:type="dcterms:W3CDTF">2021-07-28T15:51:12Z</dcterms:modified>
</cp:coreProperties>
</file>