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96" r:id="rId1"/>
  </p:sldMasterIdLst>
  <p:notesMasterIdLst>
    <p:notesMasterId r:id="rId21"/>
  </p:notesMasterIdLst>
  <p:sldIdLst>
    <p:sldId id="256" r:id="rId2"/>
    <p:sldId id="294" r:id="rId3"/>
    <p:sldId id="259" r:id="rId4"/>
    <p:sldId id="288" r:id="rId5"/>
    <p:sldId id="295" r:id="rId6"/>
    <p:sldId id="301" r:id="rId7"/>
    <p:sldId id="302" r:id="rId8"/>
    <p:sldId id="304" r:id="rId9"/>
    <p:sldId id="309" r:id="rId10"/>
    <p:sldId id="314" r:id="rId11"/>
    <p:sldId id="311" r:id="rId12"/>
    <p:sldId id="310" r:id="rId13"/>
    <p:sldId id="312" r:id="rId14"/>
    <p:sldId id="305" r:id="rId15"/>
    <p:sldId id="306" r:id="rId16"/>
    <p:sldId id="307" r:id="rId17"/>
    <p:sldId id="308" r:id="rId18"/>
    <p:sldId id="315" r:id="rId19"/>
    <p:sldId id="31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Alvarez" initials="PA" lastIdx="1" clrIdx="0">
    <p:extLst>
      <p:ext uri="{19B8F6BF-5375-455C-9EA6-DF929625EA0E}">
        <p15:presenceInfo xmlns:p15="http://schemas.microsoft.com/office/powerpoint/2012/main" userId="2afd844c23d3c9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51FE54-AEEA-4594-A866-8F00662161E5}" v="1492" dt="2021-08-03T00:04:42.5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Alvarez Fernandez" userId="aadedc0c-c6f3-4822-8562-0f6539f5ee9d" providerId="ADAL" clId="{AD51FE54-AEEA-4594-A866-8F00662161E5}"/>
    <pc:docChg chg="undo custSel addSld delSld modSld sldOrd">
      <pc:chgData name="Pedro Alvarez Fernandez" userId="aadedc0c-c6f3-4822-8562-0f6539f5ee9d" providerId="ADAL" clId="{AD51FE54-AEEA-4594-A866-8F00662161E5}" dt="2021-08-03T00:05:09.990" v="1558" actId="1076"/>
      <pc:docMkLst>
        <pc:docMk/>
      </pc:docMkLst>
      <pc:sldChg chg="addSp delSp modSp mod">
        <pc:chgData name="Pedro Alvarez Fernandez" userId="aadedc0c-c6f3-4822-8562-0f6539f5ee9d" providerId="ADAL" clId="{AD51FE54-AEEA-4594-A866-8F00662161E5}" dt="2021-07-27T14:45:10.953" v="1055" actId="1076"/>
        <pc:sldMkLst>
          <pc:docMk/>
          <pc:sldMk cId="1782697875" sldId="256"/>
        </pc:sldMkLst>
        <pc:spChg chg="mod">
          <ac:chgData name="Pedro Alvarez Fernandez" userId="aadedc0c-c6f3-4822-8562-0f6539f5ee9d" providerId="ADAL" clId="{AD51FE54-AEEA-4594-A866-8F00662161E5}" dt="2021-07-27T14:43:03.723" v="859" actId="14100"/>
          <ac:spMkLst>
            <pc:docMk/>
            <pc:sldMk cId="1782697875" sldId="256"/>
            <ac:spMk id="2" creationId="{30BB719A-B5D4-473A-A5F8-DC914B2D52C5}"/>
          </ac:spMkLst>
        </pc:spChg>
        <pc:spChg chg="add del mod">
          <ac:chgData name="Pedro Alvarez Fernandez" userId="aadedc0c-c6f3-4822-8562-0f6539f5ee9d" providerId="ADAL" clId="{AD51FE54-AEEA-4594-A866-8F00662161E5}" dt="2021-07-27T14:42:09.014" v="857"/>
          <ac:spMkLst>
            <pc:docMk/>
            <pc:sldMk cId="1782697875" sldId="256"/>
            <ac:spMk id="4" creationId="{25952F55-47BA-4890-B522-8D0F7AFA52F4}"/>
          </ac:spMkLst>
        </pc:spChg>
        <pc:spChg chg="add mod">
          <ac:chgData name="Pedro Alvarez Fernandez" userId="aadedc0c-c6f3-4822-8562-0f6539f5ee9d" providerId="ADAL" clId="{AD51FE54-AEEA-4594-A866-8F00662161E5}" dt="2021-07-27T14:45:10.953" v="1055" actId="1076"/>
          <ac:spMkLst>
            <pc:docMk/>
            <pc:sldMk cId="1782697875" sldId="256"/>
            <ac:spMk id="7" creationId="{17C69600-197E-4B16-AC3E-BAAE1B958A86}"/>
          </ac:spMkLst>
        </pc:spChg>
      </pc:sldChg>
      <pc:sldChg chg="modSp mod">
        <pc:chgData name="Pedro Alvarez Fernandez" userId="aadedc0c-c6f3-4822-8562-0f6539f5ee9d" providerId="ADAL" clId="{AD51FE54-AEEA-4594-A866-8F00662161E5}" dt="2021-07-27T14:46:32.302" v="1062" actId="14100"/>
        <pc:sldMkLst>
          <pc:docMk/>
          <pc:sldMk cId="1436887071" sldId="259"/>
        </pc:sldMkLst>
        <pc:graphicFrameChg chg="mod modGraphic">
          <ac:chgData name="Pedro Alvarez Fernandez" userId="aadedc0c-c6f3-4822-8562-0f6539f5ee9d" providerId="ADAL" clId="{AD51FE54-AEEA-4594-A866-8F00662161E5}" dt="2021-07-27T14:46:32.302" v="1062" actId="14100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del">
        <pc:chgData name="Pedro Alvarez Fernandez" userId="aadedc0c-c6f3-4822-8562-0f6539f5ee9d" providerId="ADAL" clId="{AD51FE54-AEEA-4594-A866-8F00662161E5}" dt="2021-07-26T18:20:29.536" v="0" actId="47"/>
        <pc:sldMkLst>
          <pc:docMk/>
          <pc:sldMk cId="3301449881" sldId="284"/>
        </pc:sldMkLst>
      </pc:sldChg>
      <pc:sldChg chg="addSp delSp modSp del mod">
        <pc:chgData name="Pedro Alvarez Fernandez" userId="aadedc0c-c6f3-4822-8562-0f6539f5ee9d" providerId="ADAL" clId="{AD51FE54-AEEA-4594-A866-8F00662161E5}" dt="2021-07-27T14:46:05.857" v="1056" actId="2696"/>
        <pc:sldMkLst>
          <pc:docMk/>
          <pc:sldMk cId="731457152" sldId="294"/>
        </pc:sldMkLst>
        <pc:spChg chg="mod">
          <ac:chgData name="Pedro Alvarez Fernandez" userId="aadedc0c-c6f3-4822-8562-0f6539f5ee9d" providerId="ADAL" clId="{AD51FE54-AEEA-4594-A866-8F00662161E5}" dt="2021-07-27T10:10:28.073" v="83" actId="1076"/>
          <ac:spMkLst>
            <pc:docMk/>
            <pc:sldMk cId="731457152" sldId="294"/>
            <ac:spMk id="2" creationId="{0CA10EBD-FDDB-4E61-8728-68C5CC3223F3}"/>
          </ac:spMkLst>
        </pc:spChg>
        <pc:spChg chg="del">
          <ac:chgData name="Pedro Alvarez Fernandez" userId="aadedc0c-c6f3-4822-8562-0f6539f5ee9d" providerId="ADAL" clId="{AD51FE54-AEEA-4594-A866-8F00662161E5}" dt="2021-07-26T21:52:43.113" v="1" actId="478"/>
          <ac:spMkLst>
            <pc:docMk/>
            <pc:sldMk cId="731457152" sldId="294"/>
            <ac:spMk id="3" creationId="{C9DEB805-A3F2-4B55-80D9-961C15CCF24A}"/>
          </ac:spMkLst>
        </pc:spChg>
        <pc:spChg chg="del">
          <ac:chgData name="Pedro Alvarez Fernandez" userId="aadedc0c-c6f3-4822-8562-0f6539f5ee9d" providerId="ADAL" clId="{AD51FE54-AEEA-4594-A866-8F00662161E5}" dt="2021-07-26T21:52:43.113" v="1" actId="478"/>
          <ac:spMkLst>
            <pc:docMk/>
            <pc:sldMk cId="731457152" sldId="294"/>
            <ac:spMk id="4" creationId="{B7A3E55F-D390-4542-B9B7-C0CE49899460}"/>
          </ac:spMkLst>
        </pc:spChg>
        <pc:spChg chg="del">
          <ac:chgData name="Pedro Alvarez Fernandez" userId="aadedc0c-c6f3-4822-8562-0f6539f5ee9d" providerId="ADAL" clId="{AD51FE54-AEEA-4594-A866-8F00662161E5}" dt="2021-07-26T21:52:43.113" v="1" actId="478"/>
          <ac:spMkLst>
            <pc:docMk/>
            <pc:sldMk cId="731457152" sldId="294"/>
            <ac:spMk id="8" creationId="{3CB5CF9D-81C9-48EE-AD3E-F75D777A054F}"/>
          </ac:spMkLst>
        </pc:spChg>
        <pc:spChg chg="del">
          <ac:chgData name="Pedro Alvarez Fernandez" userId="aadedc0c-c6f3-4822-8562-0f6539f5ee9d" providerId="ADAL" clId="{AD51FE54-AEEA-4594-A866-8F00662161E5}" dt="2021-07-26T21:52:43.113" v="1" actId="478"/>
          <ac:spMkLst>
            <pc:docMk/>
            <pc:sldMk cId="731457152" sldId="294"/>
            <ac:spMk id="9" creationId="{DAE4CA8D-B87C-4678-ADBD-560333C6F672}"/>
          </ac:spMkLst>
        </pc:spChg>
        <pc:spChg chg="del">
          <ac:chgData name="Pedro Alvarez Fernandez" userId="aadedc0c-c6f3-4822-8562-0f6539f5ee9d" providerId="ADAL" clId="{AD51FE54-AEEA-4594-A866-8F00662161E5}" dt="2021-07-26T21:52:43.113" v="1" actId="478"/>
          <ac:spMkLst>
            <pc:docMk/>
            <pc:sldMk cId="731457152" sldId="294"/>
            <ac:spMk id="10" creationId="{8268DADC-D5E6-4A09-97C6-46006D71A7C2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2" creationId="{24ADECB2-14C3-4CAE-9C0B-29722309FD0C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4" creationId="{4E62D493-3E24-463C-824F-05624B5EB183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6" creationId="{B6E4FE7C-85E5-4CB5-84E4-629E2EC95380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7" creationId="{7A7C5A39-3BAA-434C-8A17-1E6C737AFD17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8" creationId="{1F440800-8D57-4529-B0DC-D13AECE74BCC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19" creationId="{F9449A8A-D02D-43C0-B563-D32594AD0B16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0" creationId="{39C85EC2-CB1C-4734-A708-7754461801E3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1" creationId="{CE4F2212-5259-4C3B-A987-2E46D463A4CE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2" creationId="{86999E26-B926-4716-92F0-5CFF041BC55D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3" creationId="{464A2EC9-0194-4710-AB45-8FE7FB5E9ADF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4" creationId="{F8974378-7368-44CD-B9B9-3D01CB88A7B7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5" creationId="{5C6B6401-1E98-4A7F-B976-F3D89395D2C0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6" creationId="{E7265B02-73FA-4DC4-841A-E86E8AF502DE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7" creationId="{102EC391-EFB3-4D9F-9A5F-C19B3966316A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8" creationId="{9EBBAF6E-B367-47BF-B3BE-40847C435997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29" creationId="{177004B4-0CBC-4FA6-BD86-91FB2E399D5E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0" creationId="{5260B0AE-D8E5-4F3C-AF64-70451E80F1CD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1" creationId="{180EC356-9265-4391-88B8-EF6C74FD5513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2" creationId="{6E5408E4-E25E-4614-92E9-F71449352B43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3" creationId="{A0853D2E-3683-49C5-8ECB-6DB4852B7740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4" creationId="{7C719D5D-61AB-441D-B671-FCF087D81134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5" creationId="{1A62992C-70D6-42F7-84FC-4B578D4F86AA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6" creationId="{A1DF75A4-E573-40FE-A00E-842FF1451320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7" creationId="{EBED1293-0D12-42A1-B37D-17CDCD29CCB8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8" creationId="{BEA433CC-FA93-4018-9340-956412B18CDB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39" creationId="{8BCC6BF8-656E-4E57-AF15-5C322177B781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0" creationId="{2497E9D2-0593-4A29-9834-BEA37815E6FF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1" creationId="{F9E7D4E0-586E-447A-B3A4-DF8BB9E5262E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2" creationId="{72D567D3-58A0-425A-A4D8-CE278060FD55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3" creationId="{2ECE906F-3B67-4220-BCCD-21FDDBC696B1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4" creationId="{E9FF52BF-1097-425F-A863-ECD1D15939EA}"/>
          </ac:spMkLst>
        </pc:spChg>
        <pc:spChg chg="add del mod">
          <ac:chgData name="Pedro Alvarez Fernandez" userId="aadedc0c-c6f3-4822-8562-0f6539f5ee9d" providerId="ADAL" clId="{AD51FE54-AEEA-4594-A866-8F00662161E5}" dt="2021-07-26T21:52:48.683" v="3"/>
          <ac:spMkLst>
            <pc:docMk/>
            <pc:sldMk cId="731457152" sldId="294"/>
            <ac:spMk id="46" creationId="{9820FDBD-B7D3-4E41-AB34-760376456ABD}"/>
          </ac:spMkLst>
        </pc:spChg>
        <pc:spChg chg="add mod">
          <ac:chgData name="Pedro Alvarez Fernandez" userId="aadedc0c-c6f3-4822-8562-0f6539f5ee9d" providerId="ADAL" clId="{AD51FE54-AEEA-4594-A866-8F00662161E5}" dt="2021-07-27T10:10:16.684" v="81" actId="20577"/>
          <ac:spMkLst>
            <pc:docMk/>
            <pc:sldMk cId="731457152" sldId="294"/>
            <ac:spMk id="47" creationId="{394EBE8C-3ACA-4776-A1D2-A34F63A20D08}"/>
          </ac:spMkLst>
        </pc:spChg>
        <pc:spChg chg="add mod">
          <ac:chgData name="Pedro Alvarez Fernandez" userId="aadedc0c-c6f3-4822-8562-0f6539f5ee9d" providerId="ADAL" clId="{AD51FE54-AEEA-4594-A866-8F00662161E5}" dt="2021-07-27T10:15:11.470" v="134" actId="1076"/>
          <ac:spMkLst>
            <pc:docMk/>
            <pc:sldMk cId="731457152" sldId="294"/>
            <ac:spMk id="49" creationId="{550FB886-66B2-4F01-9DBA-AA97288DAB9C}"/>
          </ac:spMkLst>
        </pc:spChg>
        <pc:graphicFrameChg chg="add del mod">
          <ac:chgData name="Pedro Alvarez Fernandez" userId="aadedc0c-c6f3-4822-8562-0f6539f5ee9d" providerId="ADAL" clId="{AD51FE54-AEEA-4594-A866-8F00662161E5}" dt="2021-07-26T21:52:48.683" v="3"/>
          <ac:graphicFrameMkLst>
            <pc:docMk/>
            <pc:sldMk cId="731457152" sldId="294"/>
            <ac:graphicFrameMk id="15" creationId="{2568A979-2C6F-4D69-A328-EC31CED2B95C}"/>
          </ac:graphicFrameMkLst>
        </pc:graphicFrameChg>
        <pc:picChg chg="add del mod modCrop">
          <ac:chgData name="Pedro Alvarez Fernandez" userId="aadedc0c-c6f3-4822-8562-0f6539f5ee9d" providerId="ADAL" clId="{AD51FE54-AEEA-4594-A866-8F00662161E5}" dt="2021-07-27T10:10:40.737" v="87" actId="478"/>
          <ac:picMkLst>
            <pc:docMk/>
            <pc:sldMk cId="731457152" sldId="294"/>
            <ac:picMk id="7" creationId="{CA3D11AF-804D-4D5D-B64A-687D97B43197}"/>
          </ac:picMkLst>
        </pc:picChg>
        <pc:picChg chg="add del mod">
          <ac:chgData name="Pedro Alvarez Fernandez" userId="aadedc0c-c6f3-4822-8562-0f6539f5ee9d" providerId="ADAL" clId="{AD51FE54-AEEA-4594-A866-8F00662161E5}" dt="2021-07-26T21:52:48.683" v="3"/>
          <ac:picMkLst>
            <pc:docMk/>
            <pc:sldMk cId="731457152" sldId="294"/>
            <ac:picMk id="45" creationId="{50AECCCF-3EEC-4323-8A85-311BFC46008D}"/>
          </ac:picMkLst>
        </pc:picChg>
        <pc:picChg chg="add mod">
          <ac:chgData name="Pedro Alvarez Fernandez" userId="aadedc0c-c6f3-4822-8562-0f6539f5ee9d" providerId="ADAL" clId="{AD51FE54-AEEA-4594-A866-8F00662161E5}" dt="2021-07-27T10:11:54.103" v="95" actId="1076"/>
          <ac:picMkLst>
            <pc:docMk/>
            <pc:sldMk cId="731457152" sldId="294"/>
            <ac:picMk id="48" creationId="{525FCC05-2848-4BC0-A0F5-12C954D83CA9}"/>
          </ac:picMkLst>
        </pc:picChg>
        <pc:picChg chg="add mod">
          <ac:chgData name="Pedro Alvarez Fernandez" userId="aadedc0c-c6f3-4822-8562-0f6539f5ee9d" providerId="ADAL" clId="{AD51FE54-AEEA-4594-A866-8F00662161E5}" dt="2021-07-27T10:11:45.886" v="92" actId="1076"/>
          <ac:picMkLst>
            <pc:docMk/>
            <pc:sldMk cId="731457152" sldId="294"/>
            <ac:picMk id="50" creationId="{48763C7E-4C21-42AF-B528-BAB232D69FE2}"/>
          </ac:picMkLst>
        </pc:picChg>
        <pc:picChg chg="add mod modCrop">
          <ac:chgData name="Pedro Alvarez Fernandez" userId="aadedc0c-c6f3-4822-8562-0f6539f5ee9d" providerId="ADAL" clId="{AD51FE54-AEEA-4594-A866-8F00662161E5}" dt="2021-07-27T10:15:01.016" v="130" actId="1076"/>
          <ac:picMkLst>
            <pc:docMk/>
            <pc:sldMk cId="731457152" sldId="294"/>
            <ac:picMk id="52" creationId="{D061576F-26EC-49DE-94ED-F3CBD869C980}"/>
          </ac:picMkLst>
        </pc:picChg>
        <pc:picChg chg="add mod modCrop">
          <ac:chgData name="Pedro Alvarez Fernandez" userId="aadedc0c-c6f3-4822-8562-0f6539f5ee9d" providerId="ADAL" clId="{AD51FE54-AEEA-4594-A866-8F00662161E5}" dt="2021-07-27T10:15:08.271" v="133" actId="1076"/>
          <ac:picMkLst>
            <pc:docMk/>
            <pc:sldMk cId="731457152" sldId="294"/>
            <ac:picMk id="54" creationId="{F9B6EE27-3BA0-4FA9-9D4E-0BC74E11F126}"/>
          </ac:picMkLst>
        </pc:picChg>
        <pc:cxnChg chg="del">
          <ac:chgData name="Pedro Alvarez Fernandez" userId="aadedc0c-c6f3-4822-8562-0f6539f5ee9d" providerId="ADAL" clId="{AD51FE54-AEEA-4594-A866-8F00662161E5}" dt="2021-07-26T21:52:43.113" v="1" actId="478"/>
          <ac:cxnSpMkLst>
            <pc:docMk/>
            <pc:sldMk cId="731457152" sldId="294"/>
            <ac:cxnSpMk id="5" creationId="{CADC965A-F214-4B13-BC65-86C305732EB9}"/>
          </ac:cxnSpMkLst>
        </pc:cxnChg>
        <pc:cxnChg chg="del">
          <ac:chgData name="Pedro Alvarez Fernandez" userId="aadedc0c-c6f3-4822-8562-0f6539f5ee9d" providerId="ADAL" clId="{AD51FE54-AEEA-4594-A866-8F00662161E5}" dt="2021-07-26T21:52:43.113" v="1" actId="478"/>
          <ac:cxnSpMkLst>
            <pc:docMk/>
            <pc:sldMk cId="731457152" sldId="294"/>
            <ac:cxnSpMk id="6" creationId="{8C6D852E-468C-4CF5-9668-35587ECFEC50}"/>
          </ac:cxnSpMkLst>
        </pc:cxnChg>
        <pc:cxnChg chg="del">
          <ac:chgData name="Pedro Alvarez Fernandez" userId="aadedc0c-c6f3-4822-8562-0f6539f5ee9d" providerId="ADAL" clId="{AD51FE54-AEEA-4594-A866-8F00662161E5}" dt="2021-07-26T21:52:43.113" v="1" actId="478"/>
          <ac:cxnSpMkLst>
            <pc:docMk/>
            <pc:sldMk cId="731457152" sldId="294"/>
            <ac:cxnSpMk id="11" creationId="{08A39D58-134F-4C77-B3A2-80981E828417}"/>
          </ac:cxnSpMkLst>
        </pc:cxnChg>
        <pc:cxnChg chg="del">
          <ac:chgData name="Pedro Alvarez Fernandez" userId="aadedc0c-c6f3-4822-8562-0f6539f5ee9d" providerId="ADAL" clId="{AD51FE54-AEEA-4594-A866-8F00662161E5}" dt="2021-07-26T21:52:43.113" v="1" actId="478"/>
          <ac:cxnSpMkLst>
            <pc:docMk/>
            <pc:sldMk cId="731457152" sldId="294"/>
            <ac:cxnSpMk id="13" creationId="{7665D45E-49F4-49C9-B751-1D12D2F95618}"/>
          </ac:cxnSpMkLst>
        </pc:cxnChg>
      </pc:sldChg>
      <pc:sldChg chg="addSp modSp add mod ord">
        <pc:chgData name="Pedro Alvarez Fernandez" userId="aadedc0c-c6f3-4822-8562-0f6539f5ee9d" providerId="ADAL" clId="{AD51FE54-AEEA-4594-A866-8F00662161E5}" dt="2021-08-03T00:05:09.990" v="1558" actId="1076"/>
        <pc:sldMkLst>
          <pc:docMk/>
          <pc:sldMk cId="3550308293" sldId="294"/>
        </pc:sldMkLst>
        <pc:spChg chg="add mod">
          <ac:chgData name="Pedro Alvarez Fernandez" userId="aadedc0c-c6f3-4822-8562-0f6539f5ee9d" providerId="ADAL" clId="{AD51FE54-AEEA-4594-A866-8F00662161E5}" dt="2021-08-03T00:03:31.295" v="1530" actId="1076"/>
          <ac:spMkLst>
            <pc:docMk/>
            <pc:sldMk cId="3550308293" sldId="294"/>
            <ac:spMk id="3" creationId="{9EE527E1-F3DB-4056-B9DC-BD57E13093CD}"/>
          </ac:spMkLst>
        </pc:spChg>
        <pc:spChg chg="add mod">
          <ac:chgData name="Pedro Alvarez Fernandez" userId="aadedc0c-c6f3-4822-8562-0f6539f5ee9d" providerId="ADAL" clId="{AD51FE54-AEEA-4594-A866-8F00662161E5}" dt="2021-08-03T00:04:54.374" v="1556" actId="1076"/>
          <ac:spMkLst>
            <pc:docMk/>
            <pc:sldMk cId="3550308293" sldId="294"/>
            <ac:spMk id="4" creationId="{A1769734-8464-4D0E-9B73-DF78EBE4678D}"/>
          </ac:spMkLst>
        </pc:spChg>
        <pc:spChg chg="add mod">
          <ac:chgData name="Pedro Alvarez Fernandez" userId="aadedc0c-c6f3-4822-8562-0f6539f5ee9d" providerId="ADAL" clId="{AD51FE54-AEEA-4594-A866-8F00662161E5}" dt="2021-08-03T00:04:39.171" v="1546" actId="14100"/>
          <ac:spMkLst>
            <pc:docMk/>
            <pc:sldMk cId="3550308293" sldId="294"/>
            <ac:spMk id="11" creationId="{9ADE5E53-64D2-48F5-9252-DC06A71A8A5A}"/>
          </ac:spMkLst>
        </pc:spChg>
        <pc:spChg chg="add mod">
          <ac:chgData name="Pedro Alvarez Fernandez" userId="aadedc0c-c6f3-4822-8562-0f6539f5ee9d" providerId="ADAL" clId="{AD51FE54-AEEA-4594-A866-8F00662161E5}" dt="2021-08-03T00:04:42.589" v="1547"/>
          <ac:spMkLst>
            <pc:docMk/>
            <pc:sldMk cId="3550308293" sldId="294"/>
            <ac:spMk id="12" creationId="{309CE4E6-51E2-4F41-B57D-26113068FA4A}"/>
          </ac:spMkLst>
        </pc:spChg>
        <pc:picChg chg="mod">
          <ac:chgData name="Pedro Alvarez Fernandez" userId="aadedc0c-c6f3-4822-8562-0f6539f5ee9d" providerId="ADAL" clId="{AD51FE54-AEEA-4594-A866-8F00662161E5}" dt="2021-08-03T00:05:09.990" v="1558" actId="1076"/>
          <ac:picMkLst>
            <pc:docMk/>
            <pc:sldMk cId="3550308293" sldId="294"/>
            <ac:picMk id="48" creationId="{525FCC05-2848-4BC0-A0F5-12C954D83CA9}"/>
          </ac:picMkLst>
        </pc:picChg>
      </pc:sldChg>
      <pc:sldChg chg="addSp modSp mod">
        <pc:chgData name="Pedro Alvarez Fernandez" userId="aadedc0c-c6f3-4822-8562-0f6539f5ee9d" providerId="ADAL" clId="{AD51FE54-AEEA-4594-A866-8F00662161E5}" dt="2021-07-27T14:09:23.805" v="779" actId="1076"/>
        <pc:sldMkLst>
          <pc:docMk/>
          <pc:sldMk cId="2194823510" sldId="305"/>
        </pc:sldMkLst>
        <pc:picChg chg="add mod">
          <ac:chgData name="Pedro Alvarez Fernandez" userId="aadedc0c-c6f3-4822-8562-0f6539f5ee9d" providerId="ADAL" clId="{AD51FE54-AEEA-4594-A866-8F00662161E5}" dt="2021-07-27T14:09:23.805" v="779" actId="1076"/>
          <ac:picMkLst>
            <pc:docMk/>
            <pc:sldMk cId="2194823510" sldId="305"/>
            <ac:picMk id="4" creationId="{552EA621-002E-4128-92FA-40D296E63924}"/>
          </ac:picMkLst>
        </pc:picChg>
        <pc:picChg chg="mod">
          <ac:chgData name="Pedro Alvarez Fernandez" userId="aadedc0c-c6f3-4822-8562-0f6539f5ee9d" providerId="ADAL" clId="{AD51FE54-AEEA-4594-A866-8F00662161E5}" dt="2021-07-27T14:09:20.207" v="778" actId="14100"/>
          <ac:picMkLst>
            <pc:docMk/>
            <pc:sldMk cId="2194823510" sldId="305"/>
            <ac:picMk id="1026" creationId="{AEBBE7A3-C39B-4EB2-8205-41D79FEFC5C4}"/>
          </ac:picMkLst>
        </pc:picChg>
        <pc:picChg chg="mod">
          <ac:chgData name="Pedro Alvarez Fernandez" userId="aadedc0c-c6f3-4822-8562-0f6539f5ee9d" providerId="ADAL" clId="{AD51FE54-AEEA-4594-A866-8F00662161E5}" dt="2021-07-27T14:09:12.471" v="776" actId="1076"/>
          <ac:picMkLst>
            <pc:docMk/>
            <pc:sldMk cId="2194823510" sldId="305"/>
            <ac:picMk id="1028" creationId="{86818513-6C45-4C32-9BB4-96AED79C4E8B}"/>
          </ac:picMkLst>
        </pc:picChg>
      </pc:sldChg>
      <pc:sldChg chg="addSp delSp modSp new mod delAnim modAnim">
        <pc:chgData name="Pedro Alvarez Fernandez" userId="aadedc0c-c6f3-4822-8562-0f6539f5ee9d" providerId="ADAL" clId="{AD51FE54-AEEA-4594-A866-8F00662161E5}" dt="2021-08-02T17:38:01.377" v="1522" actId="478"/>
        <pc:sldMkLst>
          <pc:docMk/>
          <pc:sldMk cId="398147248" sldId="309"/>
        </pc:sldMkLst>
        <pc:spChg chg="mod">
          <ac:chgData name="Pedro Alvarez Fernandez" userId="aadedc0c-c6f3-4822-8562-0f6539f5ee9d" providerId="ADAL" clId="{AD51FE54-AEEA-4594-A866-8F00662161E5}" dt="2021-07-27T14:39:25.686" v="834" actId="1076"/>
          <ac:spMkLst>
            <pc:docMk/>
            <pc:sldMk cId="398147248" sldId="309"/>
            <ac:spMk id="2" creationId="{2D16B7FA-F2C8-48F5-890C-6A0C8AC0E7B3}"/>
          </ac:spMkLst>
        </pc:spChg>
        <pc:spChg chg="del">
          <ac:chgData name="Pedro Alvarez Fernandez" userId="aadedc0c-c6f3-4822-8562-0f6539f5ee9d" providerId="ADAL" clId="{AD51FE54-AEEA-4594-A866-8F00662161E5}" dt="2021-07-27T10:18:50.454" v="301"/>
          <ac:spMkLst>
            <pc:docMk/>
            <pc:sldMk cId="398147248" sldId="309"/>
            <ac:spMk id="3" creationId="{A39B3F6B-4C47-4CD1-9DBE-E1CCA7A8DD8E}"/>
          </ac:spMkLst>
        </pc:spChg>
        <pc:spChg chg="add del mod">
          <ac:chgData name="Pedro Alvarez Fernandez" userId="aadedc0c-c6f3-4822-8562-0f6539f5ee9d" providerId="ADAL" clId="{AD51FE54-AEEA-4594-A866-8F00662161E5}" dt="2021-07-27T10:19:01.822" v="310" actId="478"/>
          <ac:spMkLst>
            <pc:docMk/>
            <pc:sldMk cId="398147248" sldId="309"/>
            <ac:spMk id="9" creationId="{7C462580-C9FD-4071-BF3B-ED07C17C4B3F}"/>
          </ac:spMkLst>
        </pc:spChg>
        <pc:graphicFrameChg chg="add del mod">
          <ac:chgData name="Pedro Alvarez Fernandez" userId="aadedc0c-c6f3-4822-8562-0f6539f5ee9d" providerId="ADAL" clId="{AD51FE54-AEEA-4594-A866-8F00662161E5}" dt="2021-07-27T10:19:25.898" v="356"/>
          <ac:graphicFrameMkLst>
            <pc:docMk/>
            <pc:sldMk cId="398147248" sldId="309"/>
            <ac:graphicFrameMk id="10" creationId="{C319DBD7-54D5-4957-A558-A608A66663EC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24.775" v="352"/>
          <ac:graphicFrameMkLst>
            <pc:docMk/>
            <pc:sldMk cId="398147248" sldId="309"/>
            <ac:graphicFrameMk id="13" creationId="{AA41FB18-97A9-41DD-88B5-0B2DE00246EC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24.386" v="349"/>
          <ac:graphicFrameMkLst>
            <pc:docMk/>
            <pc:sldMk cId="398147248" sldId="309"/>
            <ac:graphicFrameMk id="16" creationId="{BFB833F9-FE3D-427C-8ECF-BE30E06F3A5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24.020" v="346"/>
          <ac:graphicFrameMkLst>
            <pc:docMk/>
            <pc:sldMk cId="398147248" sldId="309"/>
            <ac:graphicFrameMk id="19" creationId="{A21CE66F-82E5-4238-BC97-7DF22A6700F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49.714" v="401"/>
          <ac:graphicFrameMkLst>
            <pc:docMk/>
            <pc:sldMk cId="398147248" sldId="309"/>
            <ac:graphicFrameMk id="22" creationId="{7F3C4A81-8839-4C2F-9B08-71BE17B5D651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47.488" v="398"/>
          <ac:graphicFrameMkLst>
            <pc:docMk/>
            <pc:sldMk cId="398147248" sldId="309"/>
            <ac:graphicFrameMk id="25" creationId="{04901DEF-F283-474F-A3E2-6E055CCD7D4D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47.185" v="395"/>
          <ac:graphicFrameMkLst>
            <pc:docMk/>
            <pc:sldMk cId="398147248" sldId="309"/>
            <ac:graphicFrameMk id="28" creationId="{6312C9DD-3462-4F9F-A242-1E1AF4542E6F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46.968" v="392"/>
          <ac:graphicFrameMkLst>
            <pc:docMk/>
            <pc:sldMk cId="398147248" sldId="309"/>
            <ac:graphicFrameMk id="31" creationId="{C96019F3-C7C2-4AC2-AD2D-38E4A8F4EB41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46.753" v="389"/>
          <ac:graphicFrameMkLst>
            <pc:docMk/>
            <pc:sldMk cId="398147248" sldId="309"/>
            <ac:graphicFrameMk id="34" creationId="{64EE7EF9-D29D-40A5-A65E-B0A3625677FB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52.574" v="404"/>
          <ac:graphicFrameMkLst>
            <pc:docMk/>
            <pc:sldMk cId="398147248" sldId="309"/>
            <ac:graphicFrameMk id="37" creationId="{1D08BBBC-0270-48AD-B1F2-E43C56D5225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19:57.004" v="410"/>
          <ac:graphicFrameMkLst>
            <pc:docMk/>
            <pc:sldMk cId="398147248" sldId="309"/>
            <ac:graphicFrameMk id="40" creationId="{D9F7F523-DD96-46F1-83F0-AE69813E2DF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00.548" v="416"/>
          <ac:graphicFrameMkLst>
            <pc:docMk/>
            <pc:sldMk cId="398147248" sldId="309"/>
            <ac:graphicFrameMk id="43" creationId="{E9003ABB-C855-4D37-941D-0D1825CE602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06.901" v="422"/>
          <ac:graphicFrameMkLst>
            <pc:docMk/>
            <pc:sldMk cId="398147248" sldId="309"/>
            <ac:graphicFrameMk id="46" creationId="{22FCE94B-917F-42AB-9D1F-0E60EF911F37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10.167" v="428"/>
          <ac:graphicFrameMkLst>
            <pc:docMk/>
            <pc:sldMk cId="398147248" sldId="309"/>
            <ac:graphicFrameMk id="49" creationId="{00EC55E1-4BF9-4B04-82A2-C579DC893AC5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13.409" v="434"/>
          <ac:graphicFrameMkLst>
            <pc:docMk/>
            <pc:sldMk cId="398147248" sldId="309"/>
            <ac:graphicFrameMk id="52" creationId="{21765BE8-7B2D-4BC2-92AB-786D4BB3B53A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16.518" v="440"/>
          <ac:graphicFrameMkLst>
            <pc:docMk/>
            <pc:sldMk cId="398147248" sldId="309"/>
            <ac:graphicFrameMk id="55" creationId="{6347F9E4-33B0-49C8-BBDD-79F6EAF8B85B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19.695" v="446"/>
          <ac:graphicFrameMkLst>
            <pc:docMk/>
            <pc:sldMk cId="398147248" sldId="309"/>
            <ac:graphicFrameMk id="58" creationId="{8050DA97-0940-465F-B3B0-F96E28566375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22.922" v="452"/>
          <ac:graphicFrameMkLst>
            <pc:docMk/>
            <pc:sldMk cId="398147248" sldId="309"/>
            <ac:graphicFrameMk id="61" creationId="{5D98AC4D-8A4C-42B4-95C9-2430B04CFADE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25.281" v="458"/>
          <ac:graphicFrameMkLst>
            <pc:docMk/>
            <pc:sldMk cId="398147248" sldId="309"/>
            <ac:graphicFrameMk id="64" creationId="{23579601-A907-4150-9C3F-8A07D58BC3E4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27.510" v="464"/>
          <ac:graphicFrameMkLst>
            <pc:docMk/>
            <pc:sldMk cId="398147248" sldId="309"/>
            <ac:graphicFrameMk id="67" creationId="{A972FD17-A32D-42EA-B8B5-FC165B68D5FB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29.703" v="470"/>
          <ac:graphicFrameMkLst>
            <pc:docMk/>
            <pc:sldMk cId="398147248" sldId="309"/>
            <ac:graphicFrameMk id="70" creationId="{B2E421FC-6333-40D3-88C5-7C620EC6328E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32.122" v="476"/>
          <ac:graphicFrameMkLst>
            <pc:docMk/>
            <pc:sldMk cId="398147248" sldId="309"/>
            <ac:graphicFrameMk id="73" creationId="{CB7D2450-91A6-4E3C-A3C8-459DE8129193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34.332" v="482"/>
          <ac:graphicFrameMkLst>
            <pc:docMk/>
            <pc:sldMk cId="398147248" sldId="309"/>
            <ac:graphicFrameMk id="76" creationId="{9E09D51E-C92F-4546-8546-46430FA95A03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37.287" v="488"/>
          <ac:graphicFrameMkLst>
            <pc:docMk/>
            <pc:sldMk cId="398147248" sldId="309"/>
            <ac:graphicFrameMk id="79" creationId="{68B8911A-D3B4-462D-A1E2-AB9774AC6BE2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40.573" v="494"/>
          <ac:graphicFrameMkLst>
            <pc:docMk/>
            <pc:sldMk cId="398147248" sldId="309"/>
            <ac:graphicFrameMk id="82" creationId="{D6546B17-575B-4E48-9C84-6A9D749D9566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42.684" v="500"/>
          <ac:graphicFrameMkLst>
            <pc:docMk/>
            <pc:sldMk cId="398147248" sldId="309"/>
            <ac:graphicFrameMk id="85" creationId="{A7DF080B-A5D6-42B4-8DCE-4E064F28F86F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45.544" v="506"/>
          <ac:graphicFrameMkLst>
            <pc:docMk/>
            <pc:sldMk cId="398147248" sldId="309"/>
            <ac:graphicFrameMk id="88" creationId="{DE94CD8E-A49A-4755-8B14-871FC5249B79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47.903" v="512"/>
          <ac:graphicFrameMkLst>
            <pc:docMk/>
            <pc:sldMk cId="398147248" sldId="309"/>
            <ac:graphicFrameMk id="91" creationId="{D67EBDB3-5C3D-422E-B80E-241377DAFE07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49.999" v="518"/>
          <ac:graphicFrameMkLst>
            <pc:docMk/>
            <pc:sldMk cId="398147248" sldId="309"/>
            <ac:graphicFrameMk id="94" creationId="{508358E0-73CB-4F39-ABD2-98E5C5F67021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52.159" v="524"/>
          <ac:graphicFrameMkLst>
            <pc:docMk/>
            <pc:sldMk cId="398147248" sldId="309"/>
            <ac:graphicFrameMk id="97" creationId="{1BE75DCB-0BDC-4B5B-BCB9-0D2A086A7646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54.642" v="530"/>
          <ac:graphicFrameMkLst>
            <pc:docMk/>
            <pc:sldMk cId="398147248" sldId="309"/>
            <ac:graphicFrameMk id="100" creationId="{703F0732-2BEA-4E64-81F2-B7A8024D939A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57.600" v="536"/>
          <ac:graphicFrameMkLst>
            <pc:docMk/>
            <pc:sldMk cId="398147248" sldId="309"/>
            <ac:graphicFrameMk id="103" creationId="{68A000FF-EA41-4A0A-931F-636A6667B960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0:59.745" v="542"/>
          <ac:graphicFrameMkLst>
            <pc:docMk/>
            <pc:sldMk cId="398147248" sldId="309"/>
            <ac:graphicFrameMk id="106" creationId="{EF3A9DAF-446C-42FA-B7E1-EB4CE4B97D16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1:01.928" v="548"/>
          <ac:graphicFrameMkLst>
            <pc:docMk/>
            <pc:sldMk cId="398147248" sldId="309"/>
            <ac:graphicFrameMk id="109" creationId="{4F89583F-95FF-4A63-A4F2-5536AA02BBCD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1:03.976" v="554"/>
          <ac:graphicFrameMkLst>
            <pc:docMk/>
            <pc:sldMk cId="398147248" sldId="309"/>
            <ac:graphicFrameMk id="112" creationId="{9E1FC087-343E-419E-9342-FB03A7970CD8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1:06.271" v="560"/>
          <ac:graphicFrameMkLst>
            <pc:docMk/>
            <pc:sldMk cId="398147248" sldId="309"/>
            <ac:graphicFrameMk id="115" creationId="{25B8EA4C-4569-48FF-9EDD-D4EE6D04097F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1:08.606" v="566"/>
          <ac:graphicFrameMkLst>
            <pc:docMk/>
            <pc:sldMk cId="398147248" sldId="309"/>
            <ac:graphicFrameMk id="118" creationId="{5E3CF264-C344-4063-86F4-8E79C0ABD9A5}"/>
          </ac:graphicFrameMkLst>
        </pc:graphicFrameChg>
        <pc:graphicFrameChg chg="add del mod">
          <ac:chgData name="Pedro Alvarez Fernandez" userId="aadedc0c-c6f3-4822-8562-0f6539f5ee9d" providerId="ADAL" clId="{AD51FE54-AEEA-4594-A866-8F00662161E5}" dt="2021-07-27T10:21:10.460" v="572"/>
          <ac:graphicFrameMkLst>
            <pc:docMk/>
            <pc:sldMk cId="398147248" sldId="309"/>
            <ac:graphicFrameMk id="121" creationId="{B82AA6C0-E93B-4928-B47C-A8F3C5049C2D}"/>
          </ac:graphicFrameMkLst>
        </pc:graphicFrameChg>
        <pc:picChg chg="add del mod">
          <ac:chgData name="Pedro Alvarez Fernandez" userId="aadedc0c-c6f3-4822-8562-0f6539f5ee9d" providerId="ADAL" clId="{AD51FE54-AEEA-4594-A866-8F00662161E5}" dt="2021-07-27T10:18:57.459" v="309" actId="478"/>
          <ac:picMkLst>
            <pc:docMk/>
            <pc:sldMk cId="398147248" sldId="309"/>
            <ac:picMk id="5" creationId="{9E378774-B885-4FDA-959E-CDFE28251EA0}"/>
          </ac:picMkLst>
        </pc:picChg>
        <pc:picChg chg="add del mod">
          <ac:chgData name="Pedro Alvarez Fernandez" userId="aadedc0c-c6f3-4822-8562-0f6539f5ee9d" providerId="ADAL" clId="{AD51FE54-AEEA-4594-A866-8F00662161E5}" dt="2021-07-27T10:18:56.766" v="308" actId="478"/>
          <ac:picMkLst>
            <pc:docMk/>
            <pc:sldMk cId="398147248" sldId="309"/>
            <ac:picMk id="7" creationId="{3A68A6FA-4D1B-415B-A192-5F94BA270D90}"/>
          </ac:picMkLst>
        </pc:picChg>
        <pc:picChg chg="add del mod">
          <ac:chgData name="Pedro Alvarez Fernandez" userId="aadedc0c-c6f3-4822-8562-0f6539f5ee9d" providerId="ADAL" clId="{AD51FE54-AEEA-4594-A866-8F00662161E5}" dt="2021-07-27T10:19:25.898" v="356"/>
          <ac:picMkLst>
            <pc:docMk/>
            <pc:sldMk cId="398147248" sldId="309"/>
            <ac:picMk id="12" creationId="{093504C0-114A-4F11-9B2C-43C84B8338B9}"/>
          </ac:picMkLst>
        </pc:picChg>
        <pc:picChg chg="add del mod">
          <ac:chgData name="Pedro Alvarez Fernandez" userId="aadedc0c-c6f3-4822-8562-0f6539f5ee9d" providerId="ADAL" clId="{AD51FE54-AEEA-4594-A866-8F00662161E5}" dt="2021-07-27T10:19:24.775" v="352"/>
          <ac:picMkLst>
            <pc:docMk/>
            <pc:sldMk cId="398147248" sldId="309"/>
            <ac:picMk id="15" creationId="{604B751B-C8A5-416B-AA6D-AFFBEC7DB3D0}"/>
          </ac:picMkLst>
        </pc:picChg>
        <pc:picChg chg="add del mod">
          <ac:chgData name="Pedro Alvarez Fernandez" userId="aadedc0c-c6f3-4822-8562-0f6539f5ee9d" providerId="ADAL" clId="{AD51FE54-AEEA-4594-A866-8F00662161E5}" dt="2021-07-27T10:19:24.386" v="349"/>
          <ac:picMkLst>
            <pc:docMk/>
            <pc:sldMk cId="398147248" sldId="309"/>
            <ac:picMk id="18" creationId="{B47D9E3A-586E-4DC4-8182-248FE9FA897A}"/>
          </ac:picMkLst>
        </pc:picChg>
        <pc:picChg chg="add del mod">
          <ac:chgData name="Pedro Alvarez Fernandez" userId="aadedc0c-c6f3-4822-8562-0f6539f5ee9d" providerId="ADAL" clId="{AD51FE54-AEEA-4594-A866-8F00662161E5}" dt="2021-07-27T10:19:24.020" v="346"/>
          <ac:picMkLst>
            <pc:docMk/>
            <pc:sldMk cId="398147248" sldId="309"/>
            <ac:picMk id="21" creationId="{0CC88406-3350-4F42-A586-D721F9B162F4}"/>
          </ac:picMkLst>
        </pc:picChg>
        <pc:picChg chg="add del mod">
          <ac:chgData name="Pedro Alvarez Fernandez" userId="aadedc0c-c6f3-4822-8562-0f6539f5ee9d" providerId="ADAL" clId="{AD51FE54-AEEA-4594-A866-8F00662161E5}" dt="2021-07-27T10:19:49.714" v="401"/>
          <ac:picMkLst>
            <pc:docMk/>
            <pc:sldMk cId="398147248" sldId="309"/>
            <ac:picMk id="24" creationId="{9A6B8A15-1DA2-450D-8FBF-1F850FA43276}"/>
          </ac:picMkLst>
        </pc:picChg>
        <pc:picChg chg="add del mod">
          <ac:chgData name="Pedro Alvarez Fernandez" userId="aadedc0c-c6f3-4822-8562-0f6539f5ee9d" providerId="ADAL" clId="{AD51FE54-AEEA-4594-A866-8F00662161E5}" dt="2021-07-27T10:19:47.488" v="398"/>
          <ac:picMkLst>
            <pc:docMk/>
            <pc:sldMk cId="398147248" sldId="309"/>
            <ac:picMk id="27" creationId="{DE39164F-C583-4309-9B2F-D02607BF4678}"/>
          </ac:picMkLst>
        </pc:picChg>
        <pc:picChg chg="add del mod">
          <ac:chgData name="Pedro Alvarez Fernandez" userId="aadedc0c-c6f3-4822-8562-0f6539f5ee9d" providerId="ADAL" clId="{AD51FE54-AEEA-4594-A866-8F00662161E5}" dt="2021-07-27T10:19:47.185" v="395"/>
          <ac:picMkLst>
            <pc:docMk/>
            <pc:sldMk cId="398147248" sldId="309"/>
            <ac:picMk id="30" creationId="{314BB845-1789-4455-BDB3-60D03EDF9EB0}"/>
          </ac:picMkLst>
        </pc:picChg>
        <pc:picChg chg="add del mod">
          <ac:chgData name="Pedro Alvarez Fernandez" userId="aadedc0c-c6f3-4822-8562-0f6539f5ee9d" providerId="ADAL" clId="{AD51FE54-AEEA-4594-A866-8F00662161E5}" dt="2021-07-27T10:19:46.968" v="392"/>
          <ac:picMkLst>
            <pc:docMk/>
            <pc:sldMk cId="398147248" sldId="309"/>
            <ac:picMk id="33" creationId="{98D4E12A-ED06-471D-8334-30373EFA60C6}"/>
          </ac:picMkLst>
        </pc:picChg>
        <pc:picChg chg="add del mod">
          <ac:chgData name="Pedro Alvarez Fernandez" userId="aadedc0c-c6f3-4822-8562-0f6539f5ee9d" providerId="ADAL" clId="{AD51FE54-AEEA-4594-A866-8F00662161E5}" dt="2021-07-27T10:19:46.753" v="389"/>
          <ac:picMkLst>
            <pc:docMk/>
            <pc:sldMk cId="398147248" sldId="309"/>
            <ac:picMk id="36" creationId="{D7E22EAE-0963-4D66-88B2-9763482A8C64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39" creationId="{12C35893-CB43-4067-94B6-99875D4DA714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42" creationId="{C04E0800-4489-4F21-9971-EAEE7B5B2E21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45" creationId="{EC411D80-2D7E-41E4-A1D6-3ED2471C3578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48" creationId="{9BE9308C-F6E7-4C0B-AE9E-77637A122706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51" creationId="{53A44DAC-3FD5-4CB2-8A64-563B03417135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54" creationId="{6C312557-11DA-48B1-9134-E50B5341D1C5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57" creationId="{FF59CAB1-6CAF-40BD-8E09-743D5BF89F0D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60" creationId="{B0D6C701-CBFD-4FB5-8FBC-38C18EC62C12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63" creationId="{096DF869-D5AF-49B4-BE4B-9BAB461C8894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66" creationId="{4E3310F1-50E2-489F-8E27-ED134D120D5E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69" creationId="{8A7C4CCD-856D-424E-94DD-48378856A6A7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72" creationId="{97FC3BEB-70A7-4AA9-9A54-682F1C39A52E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75" creationId="{205E2867-69AF-4467-8A6B-2A3C5E2A00BE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78" creationId="{C8F7E0CC-C45B-41CF-A1A1-801E2281EA8B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81" creationId="{613FBF89-DD92-4EFA-A4D6-95F18C1A0157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84" creationId="{75A79DB2-9B49-4AE4-98DB-D367BDC5754B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87" creationId="{B209FDAE-2F57-4560-8617-B27E9F5F1D77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90" creationId="{CD5E3671-AD58-4123-840C-416D50E3B5F4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93" creationId="{FC84832F-121F-41B1-AE10-D491C985B352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96" creationId="{D4BA23F6-49BD-436D-9245-8FFA86E5543C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99" creationId="{C170A74B-5200-44AC-847D-B23FFBF9176E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02" creationId="{A4B0AE96-B125-43D7-B586-69E5E940B57D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05" creationId="{AC1F205E-7A23-4445-B6EF-8881FAD392D1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08" creationId="{9DEAA1A0-4ABD-4614-9023-B3D856A2F555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11" creationId="{ED4BF89A-903B-4184-B3B3-B3BA2CBAFF96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14" creationId="{39552AD3-54CF-4654-A73C-C219668BFF68}"/>
          </ac:picMkLst>
        </pc:picChg>
        <pc:picChg chg="add del mod">
          <ac:chgData name="Pedro Alvarez Fernandez" userId="aadedc0c-c6f3-4822-8562-0f6539f5ee9d" providerId="ADAL" clId="{AD51FE54-AEEA-4594-A866-8F00662161E5}" dt="2021-07-27T10:26:19.759" v="669" actId="478"/>
          <ac:picMkLst>
            <pc:docMk/>
            <pc:sldMk cId="398147248" sldId="309"/>
            <ac:picMk id="117" creationId="{2F42BFCA-5C5E-4C9B-8450-1A52DC3024CE}"/>
          </ac:picMkLst>
        </pc:picChg>
        <pc:picChg chg="add del mod">
          <ac:chgData name="Pedro Alvarez Fernandez" userId="aadedc0c-c6f3-4822-8562-0f6539f5ee9d" providerId="ADAL" clId="{AD51FE54-AEEA-4594-A866-8F00662161E5}" dt="2021-07-27T10:26:11.044" v="668" actId="21"/>
          <ac:picMkLst>
            <pc:docMk/>
            <pc:sldMk cId="398147248" sldId="309"/>
            <ac:picMk id="120" creationId="{77838BC8-546A-43D5-9D20-C568D4DCA91D}"/>
          </ac:picMkLst>
        </pc:picChg>
        <pc:picChg chg="add del mod">
          <ac:chgData name="Pedro Alvarez Fernandez" userId="aadedc0c-c6f3-4822-8562-0f6539f5ee9d" providerId="ADAL" clId="{AD51FE54-AEEA-4594-A866-8F00662161E5}" dt="2021-07-27T10:26:09.166" v="667" actId="21"/>
          <ac:picMkLst>
            <pc:docMk/>
            <pc:sldMk cId="398147248" sldId="309"/>
            <ac:picMk id="123" creationId="{CD36DB73-3FC1-4788-92B4-E27B6EC5194F}"/>
          </ac:picMkLst>
        </pc:picChg>
        <pc:picChg chg="add mod">
          <ac:chgData name="Pedro Alvarez Fernandez" userId="aadedc0c-c6f3-4822-8562-0f6539f5ee9d" providerId="ADAL" clId="{AD51FE54-AEEA-4594-A866-8F00662161E5}" dt="2021-07-27T14:38:57.009" v="780" actId="1076"/>
          <ac:picMkLst>
            <pc:docMk/>
            <pc:sldMk cId="398147248" sldId="309"/>
            <ac:picMk id="125" creationId="{E7D98E7E-738D-4673-8A48-42D16D673647}"/>
          </ac:picMkLst>
        </pc:picChg>
        <pc:picChg chg="add del mod">
          <ac:chgData name="Pedro Alvarez Fernandez" userId="aadedc0c-c6f3-4822-8562-0f6539f5ee9d" providerId="ADAL" clId="{AD51FE54-AEEA-4594-A866-8F00662161E5}" dt="2021-08-02T17:38:01.377" v="1522" actId="478"/>
          <ac:picMkLst>
            <pc:docMk/>
            <pc:sldMk cId="398147248" sldId="309"/>
            <ac:picMk id="127" creationId="{62D4E17F-CA87-41D9-A58D-6F57B1508D81}"/>
          </ac:picMkLst>
        </pc:picChg>
        <pc:picChg chg="add del mod">
          <ac:chgData name="Pedro Alvarez Fernandez" userId="aadedc0c-c6f3-4822-8562-0f6539f5ee9d" providerId="ADAL" clId="{AD51FE54-AEEA-4594-A866-8F00662161E5}" dt="2021-08-02T17:37:59.151" v="1521" actId="478"/>
          <ac:picMkLst>
            <pc:docMk/>
            <pc:sldMk cId="398147248" sldId="309"/>
            <ac:picMk id="129" creationId="{BF659427-70BA-489B-A91D-9FF4FB648D98}"/>
          </ac:picMkLst>
        </pc:picChg>
        <pc:picChg chg="add del mod">
          <ac:chgData name="Pedro Alvarez Fernandez" userId="aadedc0c-c6f3-4822-8562-0f6539f5ee9d" providerId="ADAL" clId="{AD51FE54-AEEA-4594-A866-8F00662161E5}" dt="2021-08-02T17:37:58.438" v="1520" actId="478"/>
          <ac:picMkLst>
            <pc:docMk/>
            <pc:sldMk cId="398147248" sldId="309"/>
            <ac:picMk id="131" creationId="{A70C96D0-16B1-4FF3-8D94-4A85EB3D989E}"/>
          </ac:picMkLst>
        </pc:picChg>
        <pc:picChg chg="add del mod">
          <ac:chgData name="Pedro Alvarez Fernandez" userId="aadedc0c-c6f3-4822-8562-0f6539f5ee9d" providerId="ADAL" clId="{AD51FE54-AEEA-4594-A866-8F00662161E5}" dt="2021-08-02T17:37:57.725" v="1519" actId="478"/>
          <ac:picMkLst>
            <pc:docMk/>
            <pc:sldMk cId="398147248" sldId="309"/>
            <ac:picMk id="133" creationId="{4289F90F-380A-4E58-B093-476A22C6C275}"/>
          </ac:picMkLst>
        </pc:picChg>
        <pc:picChg chg="add del mod">
          <ac:chgData name="Pedro Alvarez Fernandez" userId="aadedc0c-c6f3-4822-8562-0f6539f5ee9d" providerId="ADAL" clId="{AD51FE54-AEEA-4594-A866-8F00662161E5}" dt="2021-08-02T17:37:56.968" v="1518" actId="478"/>
          <ac:picMkLst>
            <pc:docMk/>
            <pc:sldMk cId="398147248" sldId="309"/>
            <ac:picMk id="135" creationId="{6CAFE14E-46F1-4E1D-B3FD-D98C77594F2B}"/>
          </ac:picMkLst>
        </pc:picChg>
        <pc:picChg chg="add del mod">
          <ac:chgData name="Pedro Alvarez Fernandez" userId="aadedc0c-c6f3-4822-8562-0f6539f5ee9d" providerId="ADAL" clId="{AD51FE54-AEEA-4594-A866-8F00662161E5}" dt="2021-08-02T17:37:56.190" v="1517" actId="478"/>
          <ac:picMkLst>
            <pc:docMk/>
            <pc:sldMk cId="398147248" sldId="309"/>
            <ac:picMk id="137" creationId="{6B780A83-B93A-4C40-A0A8-E3385C1B4999}"/>
          </ac:picMkLst>
        </pc:picChg>
        <pc:picChg chg="add del mod">
          <ac:chgData name="Pedro Alvarez Fernandez" userId="aadedc0c-c6f3-4822-8562-0f6539f5ee9d" providerId="ADAL" clId="{AD51FE54-AEEA-4594-A866-8F00662161E5}" dt="2021-08-02T17:37:55.434" v="1516" actId="478"/>
          <ac:picMkLst>
            <pc:docMk/>
            <pc:sldMk cId="398147248" sldId="309"/>
            <ac:picMk id="139" creationId="{4ADD9C23-51DF-4D38-8AA6-9794D1F57E7F}"/>
          </ac:picMkLst>
        </pc:picChg>
        <pc:picChg chg="add del mod">
          <ac:chgData name="Pedro Alvarez Fernandez" userId="aadedc0c-c6f3-4822-8562-0f6539f5ee9d" providerId="ADAL" clId="{AD51FE54-AEEA-4594-A866-8F00662161E5}" dt="2021-08-02T17:37:54.677" v="1515" actId="478"/>
          <ac:picMkLst>
            <pc:docMk/>
            <pc:sldMk cId="398147248" sldId="309"/>
            <ac:picMk id="141" creationId="{AEC1F5CD-9744-4E78-A114-FC673937985E}"/>
          </ac:picMkLst>
        </pc:picChg>
        <pc:picChg chg="add del mod">
          <ac:chgData name="Pedro Alvarez Fernandez" userId="aadedc0c-c6f3-4822-8562-0f6539f5ee9d" providerId="ADAL" clId="{AD51FE54-AEEA-4594-A866-8F00662161E5}" dt="2021-08-02T17:37:52.256" v="1514" actId="478"/>
          <ac:picMkLst>
            <pc:docMk/>
            <pc:sldMk cId="398147248" sldId="309"/>
            <ac:picMk id="143" creationId="{79E621EF-0CA8-4C53-A033-0F7AD67B4916}"/>
          </ac:picMkLst>
        </pc:picChg>
        <pc:picChg chg="add del mod">
          <ac:chgData name="Pedro Alvarez Fernandez" userId="aadedc0c-c6f3-4822-8562-0f6539f5ee9d" providerId="ADAL" clId="{AD51FE54-AEEA-4594-A866-8F00662161E5}" dt="2021-08-02T17:37:51.543" v="1513" actId="478"/>
          <ac:picMkLst>
            <pc:docMk/>
            <pc:sldMk cId="398147248" sldId="309"/>
            <ac:picMk id="145" creationId="{2F704E47-01F0-459C-A47A-7A6E76FD2AC3}"/>
          </ac:picMkLst>
        </pc:picChg>
        <pc:picChg chg="add del mod">
          <ac:chgData name="Pedro Alvarez Fernandez" userId="aadedc0c-c6f3-4822-8562-0f6539f5ee9d" providerId="ADAL" clId="{AD51FE54-AEEA-4594-A866-8F00662161E5}" dt="2021-08-02T17:37:50.851" v="1512" actId="478"/>
          <ac:picMkLst>
            <pc:docMk/>
            <pc:sldMk cId="398147248" sldId="309"/>
            <ac:picMk id="147" creationId="{66A984C7-D277-4A8E-B8F8-A4BAA998C86C}"/>
          </ac:picMkLst>
        </pc:picChg>
        <pc:picChg chg="add del mod">
          <ac:chgData name="Pedro Alvarez Fernandez" userId="aadedc0c-c6f3-4822-8562-0f6539f5ee9d" providerId="ADAL" clId="{AD51FE54-AEEA-4594-A866-8F00662161E5}" dt="2021-08-02T17:37:50.073" v="1511" actId="478"/>
          <ac:picMkLst>
            <pc:docMk/>
            <pc:sldMk cId="398147248" sldId="309"/>
            <ac:picMk id="149" creationId="{B29C4FC9-6180-4FC6-A790-8C6794B15D47}"/>
          </ac:picMkLst>
        </pc:picChg>
        <pc:picChg chg="add del mod">
          <ac:chgData name="Pedro Alvarez Fernandez" userId="aadedc0c-c6f3-4822-8562-0f6539f5ee9d" providerId="ADAL" clId="{AD51FE54-AEEA-4594-A866-8F00662161E5}" dt="2021-08-02T17:37:47.696" v="1510" actId="478"/>
          <ac:picMkLst>
            <pc:docMk/>
            <pc:sldMk cId="398147248" sldId="309"/>
            <ac:picMk id="151" creationId="{86819B39-912C-4761-8D3C-0E71474C6E4A}"/>
          </ac:picMkLst>
        </pc:picChg>
        <pc:picChg chg="add del mod">
          <ac:chgData name="Pedro Alvarez Fernandez" userId="aadedc0c-c6f3-4822-8562-0f6539f5ee9d" providerId="ADAL" clId="{AD51FE54-AEEA-4594-A866-8F00662161E5}" dt="2021-08-02T17:37:46.421" v="1509" actId="478"/>
          <ac:picMkLst>
            <pc:docMk/>
            <pc:sldMk cId="398147248" sldId="309"/>
            <ac:picMk id="153" creationId="{B60BF2C7-6AEA-4C20-8678-AF75BAA04433}"/>
          </ac:picMkLst>
        </pc:picChg>
        <pc:picChg chg="add del mod">
          <ac:chgData name="Pedro Alvarez Fernandez" userId="aadedc0c-c6f3-4822-8562-0f6539f5ee9d" providerId="ADAL" clId="{AD51FE54-AEEA-4594-A866-8F00662161E5}" dt="2021-08-02T17:37:45.492" v="1508" actId="478"/>
          <ac:picMkLst>
            <pc:docMk/>
            <pc:sldMk cId="398147248" sldId="309"/>
            <ac:picMk id="155" creationId="{4B9A8AAF-26B7-4E59-89A8-B10BADEFD731}"/>
          </ac:picMkLst>
        </pc:picChg>
        <pc:picChg chg="add del mod">
          <ac:chgData name="Pedro Alvarez Fernandez" userId="aadedc0c-c6f3-4822-8562-0f6539f5ee9d" providerId="ADAL" clId="{AD51FE54-AEEA-4594-A866-8F00662161E5}" dt="2021-08-02T17:37:44.649" v="1507" actId="478"/>
          <ac:picMkLst>
            <pc:docMk/>
            <pc:sldMk cId="398147248" sldId="309"/>
            <ac:picMk id="157" creationId="{2CC93F36-8222-41FD-852C-97282D28BAEC}"/>
          </ac:picMkLst>
        </pc:picChg>
        <pc:picChg chg="add del mod">
          <ac:chgData name="Pedro Alvarez Fernandez" userId="aadedc0c-c6f3-4822-8562-0f6539f5ee9d" providerId="ADAL" clId="{AD51FE54-AEEA-4594-A866-8F00662161E5}" dt="2021-08-02T17:37:43.676" v="1506" actId="478"/>
          <ac:picMkLst>
            <pc:docMk/>
            <pc:sldMk cId="398147248" sldId="309"/>
            <ac:picMk id="159" creationId="{BF860903-08CE-4266-B5E4-BF375FE5366A}"/>
          </ac:picMkLst>
        </pc:picChg>
        <pc:picChg chg="add del mod">
          <ac:chgData name="Pedro Alvarez Fernandez" userId="aadedc0c-c6f3-4822-8562-0f6539f5ee9d" providerId="ADAL" clId="{AD51FE54-AEEA-4594-A866-8F00662161E5}" dt="2021-08-02T17:37:42.724" v="1505" actId="478"/>
          <ac:picMkLst>
            <pc:docMk/>
            <pc:sldMk cId="398147248" sldId="309"/>
            <ac:picMk id="161" creationId="{67DBD020-7926-48C0-9587-091463D08917}"/>
          </ac:picMkLst>
        </pc:picChg>
        <pc:picChg chg="add del mod">
          <ac:chgData name="Pedro Alvarez Fernandez" userId="aadedc0c-c6f3-4822-8562-0f6539f5ee9d" providerId="ADAL" clId="{AD51FE54-AEEA-4594-A866-8F00662161E5}" dt="2021-08-02T17:37:41.838" v="1504" actId="478"/>
          <ac:picMkLst>
            <pc:docMk/>
            <pc:sldMk cId="398147248" sldId="309"/>
            <ac:picMk id="163" creationId="{6B47A037-EF93-4254-A4D8-DDFFE47AB6EB}"/>
          </ac:picMkLst>
        </pc:picChg>
        <pc:picChg chg="add del mod">
          <ac:chgData name="Pedro Alvarez Fernandez" userId="aadedc0c-c6f3-4822-8562-0f6539f5ee9d" providerId="ADAL" clId="{AD51FE54-AEEA-4594-A866-8F00662161E5}" dt="2021-08-02T17:37:40.498" v="1503" actId="478"/>
          <ac:picMkLst>
            <pc:docMk/>
            <pc:sldMk cId="398147248" sldId="309"/>
            <ac:picMk id="165" creationId="{A64334D1-C488-42D6-AFAF-853809C0271D}"/>
          </ac:picMkLst>
        </pc:picChg>
        <pc:picChg chg="add del mod">
          <ac:chgData name="Pedro Alvarez Fernandez" userId="aadedc0c-c6f3-4822-8562-0f6539f5ee9d" providerId="ADAL" clId="{AD51FE54-AEEA-4594-A866-8F00662161E5}" dt="2021-08-02T17:37:39.504" v="1502" actId="478"/>
          <ac:picMkLst>
            <pc:docMk/>
            <pc:sldMk cId="398147248" sldId="309"/>
            <ac:picMk id="167" creationId="{B972CC52-ECAF-4B88-9D91-2EB846C9A3B2}"/>
          </ac:picMkLst>
        </pc:picChg>
        <pc:picChg chg="add del mod">
          <ac:chgData name="Pedro Alvarez Fernandez" userId="aadedc0c-c6f3-4822-8562-0f6539f5ee9d" providerId="ADAL" clId="{AD51FE54-AEEA-4594-A866-8F00662161E5}" dt="2021-08-02T17:37:38.532" v="1501" actId="478"/>
          <ac:picMkLst>
            <pc:docMk/>
            <pc:sldMk cId="398147248" sldId="309"/>
            <ac:picMk id="169" creationId="{088B586E-9906-4313-A2C2-59798576A33C}"/>
          </ac:picMkLst>
        </pc:picChg>
        <pc:picChg chg="add del mod">
          <ac:chgData name="Pedro Alvarez Fernandez" userId="aadedc0c-c6f3-4822-8562-0f6539f5ee9d" providerId="ADAL" clId="{AD51FE54-AEEA-4594-A866-8F00662161E5}" dt="2021-08-02T17:37:36.133" v="1500" actId="478"/>
          <ac:picMkLst>
            <pc:docMk/>
            <pc:sldMk cId="398147248" sldId="309"/>
            <ac:picMk id="171" creationId="{F72F48CA-EEFE-4957-8FB4-47B6192C6C2A}"/>
          </ac:picMkLst>
        </pc:picChg>
        <pc:picChg chg="add del mod">
          <ac:chgData name="Pedro Alvarez Fernandez" userId="aadedc0c-c6f3-4822-8562-0f6539f5ee9d" providerId="ADAL" clId="{AD51FE54-AEEA-4594-A866-8F00662161E5}" dt="2021-08-02T17:37:35.463" v="1499" actId="478"/>
          <ac:picMkLst>
            <pc:docMk/>
            <pc:sldMk cId="398147248" sldId="309"/>
            <ac:picMk id="173" creationId="{BF723204-CDF9-47A3-AE4D-5562B0AA880F}"/>
          </ac:picMkLst>
        </pc:picChg>
        <pc:picChg chg="add del mod">
          <ac:chgData name="Pedro Alvarez Fernandez" userId="aadedc0c-c6f3-4822-8562-0f6539f5ee9d" providerId="ADAL" clId="{AD51FE54-AEEA-4594-A866-8F00662161E5}" dt="2021-08-02T17:37:34.707" v="1498" actId="478"/>
          <ac:picMkLst>
            <pc:docMk/>
            <pc:sldMk cId="398147248" sldId="309"/>
            <ac:picMk id="175" creationId="{791600B4-E745-4776-8E1E-B824C59D2CD5}"/>
          </ac:picMkLst>
        </pc:picChg>
        <pc:picChg chg="add del mod">
          <ac:chgData name="Pedro Alvarez Fernandez" userId="aadedc0c-c6f3-4822-8562-0f6539f5ee9d" providerId="ADAL" clId="{AD51FE54-AEEA-4594-A866-8F00662161E5}" dt="2021-08-02T17:37:32.891" v="1497" actId="478"/>
          <ac:picMkLst>
            <pc:docMk/>
            <pc:sldMk cId="398147248" sldId="309"/>
            <ac:picMk id="177" creationId="{D72D1A8C-C7B1-40B8-A780-3DCFC4D6C39A}"/>
          </ac:picMkLst>
        </pc:picChg>
        <pc:picChg chg="add del mod">
          <ac:chgData name="Pedro Alvarez Fernandez" userId="aadedc0c-c6f3-4822-8562-0f6539f5ee9d" providerId="ADAL" clId="{AD51FE54-AEEA-4594-A866-8F00662161E5}" dt="2021-08-02T17:37:32.415" v="1496" actId="478"/>
          <ac:picMkLst>
            <pc:docMk/>
            <pc:sldMk cId="398147248" sldId="309"/>
            <ac:picMk id="179" creationId="{AF03011D-9A9C-43CC-9E94-C14CFD56C593}"/>
          </ac:picMkLst>
        </pc:picChg>
        <pc:picChg chg="add del mod">
          <ac:chgData name="Pedro Alvarez Fernandez" userId="aadedc0c-c6f3-4822-8562-0f6539f5ee9d" providerId="ADAL" clId="{AD51FE54-AEEA-4594-A866-8F00662161E5}" dt="2021-08-02T17:37:30.645" v="1495" actId="478"/>
          <ac:picMkLst>
            <pc:docMk/>
            <pc:sldMk cId="398147248" sldId="309"/>
            <ac:picMk id="181" creationId="{BEE4690B-6F01-4EEB-8131-88371AD5FBEA}"/>
          </ac:picMkLst>
        </pc:picChg>
      </pc:sldChg>
      <pc:sldChg chg="addSp delSp modSp new del mod">
        <pc:chgData name="Pedro Alvarez Fernandez" userId="aadedc0c-c6f3-4822-8562-0f6539f5ee9d" providerId="ADAL" clId="{AD51FE54-AEEA-4594-A866-8F00662161E5}" dt="2021-07-27T10:18:06.402" v="295" actId="2696"/>
        <pc:sldMkLst>
          <pc:docMk/>
          <pc:sldMk cId="629137528" sldId="309"/>
        </pc:sldMkLst>
        <pc:spChg chg="del mod">
          <ac:chgData name="Pedro Alvarez Fernandez" userId="aadedc0c-c6f3-4822-8562-0f6539f5ee9d" providerId="ADAL" clId="{AD51FE54-AEEA-4594-A866-8F00662161E5}" dt="2021-07-27T10:17:59.304" v="293" actId="478"/>
          <ac:spMkLst>
            <pc:docMk/>
            <pc:sldMk cId="629137528" sldId="309"/>
            <ac:spMk id="2" creationId="{F5606C73-9674-429F-9DCB-697B81C88766}"/>
          </ac:spMkLst>
        </pc:spChg>
        <pc:spChg chg="del">
          <ac:chgData name="Pedro Alvarez Fernandez" userId="aadedc0c-c6f3-4822-8562-0f6539f5ee9d" providerId="ADAL" clId="{AD51FE54-AEEA-4594-A866-8F00662161E5}" dt="2021-07-27T10:15:25.241" v="138" actId="478"/>
          <ac:spMkLst>
            <pc:docMk/>
            <pc:sldMk cId="629137528" sldId="309"/>
            <ac:spMk id="3" creationId="{EED5831B-3AA8-491E-962A-96EBF663D801}"/>
          </ac:spMkLst>
        </pc:sp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" creationId="{EA4D0DE3-DBD0-4415-9E96-48D6E70645C8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7" creationId="{D8DF71C5-679C-410B-AB74-F4E7850D1EE4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9" creationId="{67B6E65C-6B59-481A-A13E-743CEB0084C8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11" creationId="{75D1480D-1962-4213-9664-392640BC55F7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13" creationId="{CA41495C-5DC9-47F8-A9FF-C280443369F7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15" creationId="{A36C59E2-785F-4FA8-85F0-3A51AB52460A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17" creationId="{89F1D42F-3755-40F1-8422-FE7E5426F4D4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19" creationId="{7FEDE1F1-CFFB-4EEA-AD75-5277AC5590A0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21" creationId="{EEB1F60A-4339-4594-B47C-26AF823489F8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23" creationId="{949B712D-BE1A-4440-A3E4-3426F9EC3584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25" creationId="{A6BE6A12-7A04-467F-9FC6-801EA2E3B67D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27" creationId="{44A985F8-742C-4FE1-A905-0268947B5924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29" creationId="{E87ED8B9-BD70-47A7-A1A3-0CDC5335DCC1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31" creationId="{02ECB8AE-B5D3-41AC-A3BB-BA8E61CB7268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33" creationId="{8A233AD4-C2B4-4D03-A1B3-E9786BBEFD5F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35" creationId="{A30F33E2-D947-4161-A0F2-8F572D141E31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37" creationId="{4356A9E7-0CC7-4BAB-BF59-00F000385685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39" creationId="{50A4BAF0-D6ED-4248-8333-A9B12CF8A786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41" creationId="{F7B51C54-1E6E-4F33-8D1A-8948717970AF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43" creationId="{9720FBD5-5A92-4383-B2AF-38CFBD2ADF52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45" creationId="{A4E33B08-3624-4FA1-B866-FEE0DD416D69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47" creationId="{FADCF9FD-EEA4-4190-B5A2-FA6FCB1D8873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49" creationId="{A1CD061D-5213-4DB3-8E34-B2FCB5FB9BCD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1" creationId="{95B8FB46-A402-45DB-BD9C-36115A3D580F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3" creationId="{BA4DAC5E-D7A9-4353-AD29-42A0FEB127E6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5" creationId="{EE66FC3A-ED50-4E56-96D1-63D0C8B86546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7" creationId="{91602ABE-B6FD-42FA-9EA8-E36F44AF68BB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59" creationId="{AE5D1B15-C504-438E-BFD6-BC82AD9377C8}"/>
          </ac:picMkLst>
        </pc:picChg>
        <pc:picChg chg="add del mod">
          <ac:chgData name="Pedro Alvarez Fernandez" userId="aadedc0c-c6f3-4822-8562-0f6539f5ee9d" providerId="ADAL" clId="{AD51FE54-AEEA-4594-A866-8F00662161E5}" dt="2021-07-27T10:16:03.860" v="200" actId="478"/>
          <ac:picMkLst>
            <pc:docMk/>
            <pc:sldMk cId="629137528" sldId="309"/>
            <ac:picMk id="61" creationId="{66D5CAEA-7A5C-4139-A85B-515127E7C185}"/>
          </ac:picMkLst>
        </pc:picChg>
        <pc:picChg chg="add del mod">
          <ac:chgData name="Pedro Alvarez Fernandez" userId="aadedc0c-c6f3-4822-8562-0f6539f5ee9d" providerId="ADAL" clId="{AD51FE54-AEEA-4594-A866-8F00662161E5}" dt="2021-07-27T10:18:01.356" v="294" actId="478"/>
          <ac:picMkLst>
            <pc:docMk/>
            <pc:sldMk cId="629137528" sldId="309"/>
            <ac:picMk id="63" creationId="{BB8DF551-F988-4218-AE62-B998C8037962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65" creationId="{70752491-881D-4C5D-8713-E466C80656F5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67" creationId="{C53AC809-4F48-4E33-AF05-E953196B01E7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69" creationId="{4A1A63BF-11E2-4032-80A2-D028A83F7EEF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71" creationId="{DF82CDF4-96AC-43DA-B521-0A0B248E5350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73" creationId="{FC4D3C09-A346-4D62-A2FF-0987FBEE547A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75" creationId="{8A591A7B-BA80-4100-8722-1D430C3FB524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77" creationId="{92BE2BE3-AA6F-42E6-836A-D928FA9953DB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79" creationId="{538E3CB6-5CB8-4F7E-8459-185BDE22F22B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81" creationId="{9E65EBC5-F662-41A4-ADF0-D68965BCA8A2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83" creationId="{F61026F2-5E3A-4F58-9899-2239E4289985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85" creationId="{2160846E-BBA0-4FBA-8D8B-03613E03CA86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87" creationId="{C119D10F-53F2-4F19-A679-74C10AFF16E6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89" creationId="{7D6DC49E-2508-461C-BAA3-2BC4E1033633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91" creationId="{94BE9877-B14B-4D46-8D48-4BC048430336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93" creationId="{D03338A7-9159-4519-AA03-E148D3326ADD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95" creationId="{68956AC2-B3B7-4231-B2A5-E3CE11503F49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97" creationId="{F1E84A22-F022-4F03-9AAA-48B129ACC634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99" creationId="{AEDDE5C6-8677-4015-8A95-1C1183B11BF8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01" creationId="{A6973CA1-7F12-42E6-B3F8-D1889593E2E9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03" creationId="{DAB9C59C-5FF3-461D-8E85-4C6913C399B8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05" creationId="{4F0C3434-F158-4D58-B53E-DA79432A7514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07" creationId="{79B355FF-F30E-4A1F-9F32-1927ED0B7BE1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09" creationId="{DA14A0B5-6B84-4B49-B5E2-02E94FEAC19B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11" creationId="{C7A1C266-2938-4C3D-A8DF-70F1F8EFCEF6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13" creationId="{898EEE6F-6DD6-4F55-8903-F9BCDBF31DA3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15" creationId="{A412E271-CF60-41CD-88C1-2771A925C8E2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17" creationId="{B21FC4CB-FF0B-41E9-B5C2-6E57031EE3E1}"/>
          </ac:picMkLst>
        </pc:picChg>
        <pc:picChg chg="add del mod ord">
          <ac:chgData name="Pedro Alvarez Fernandez" userId="aadedc0c-c6f3-4822-8562-0f6539f5ee9d" providerId="ADAL" clId="{AD51FE54-AEEA-4594-A866-8F00662161E5}" dt="2021-07-27T10:17:59.304" v="293" actId="478"/>
          <ac:picMkLst>
            <pc:docMk/>
            <pc:sldMk cId="629137528" sldId="309"/>
            <ac:picMk id="119" creationId="{F878A694-9956-4009-8F5C-CFA9F6E0D0D7}"/>
          </ac:picMkLst>
        </pc:picChg>
      </pc:sldChg>
      <pc:sldChg chg="addSp delSp modSp new mod delAnim modAnim">
        <pc:chgData name="Pedro Alvarez Fernandez" userId="aadedc0c-c6f3-4822-8562-0f6539f5ee9d" providerId="ADAL" clId="{AD51FE54-AEEA-4594-A866-8F00662161E5}" dt="2021-07-27T14:51:44.557" v="1173" actId="1076"/>
        <pc:sldMkLst>
          <pc:docMk/>
          <pc:sldMk cId="3610156767" sldId="310"/>
        </pc:sldMkLst>
        <pc:spChg chg="mod">
          <ac:chgData name="Pedro Alvarez Fernandez" userId="aadedc0c-c6f3-4822-8562-0f6539f5ee9d" providerId="ADAL" clId="{AD51FE54-AEEA-4594-A866-8F00662161E5}" dt="2021-07-27T14:47:50.912" v="1094" actId="1076"/>
          <ac:spMkLst>
            <pc:docMk/>
            <pc:sldMk cId="3610156767" sldId="310"/>
            <ac:spMk id="2" creationId="{61C7B807-1BD5-4920-9C94-E8D35952F00F}"/>
          </ac:spMkLst>
        </pc:spChg>
        <pc:spChg chg="del">
          <ac:chgData name="Pedro Alvarez Fernandez" userId="aadedc0c-c6f3-4822-8562-0f6539f5ee9d" providerId="ADAL" clId="{AD51FE54-AEEA-4594-A866-8F00662161E5}" dt="2021-07-27T14:47:52.285" v="1095" actId="478"/>
          <ac:spMkLst>
            <pc:docMk/>
            <pc:sldMk cId="3610156767" sldId="310"/>
            <ac:spMk id="3" creationId="{A1357506-B0EA-405F-9DA6-C0DE72DB8C62}"/>
          </ac:spMkLst>
        </pc:spChg>
        <pc:spChg chg="add mod">
          <ac:chgData name="Pedro Alvarez Fernandez" userId="aadedc0c-c6f3-4822-8562-0f6539f5ee9d" providerId="ADAL" clId="{AD51FE54-AEEA-4594-A866-8F00662161E5}" dt="2021-07-27T14:51:31.342" v="1166" actId="1076"/>
          <ac:spMkLst>
            <pc:docMk/>
            <pc:sldMk cId="3610156767" sldId="310"/>
            <ac:spMk id="7" creationId="{63AADF9C-C934-4FAA-95B0-80CA5447BC88}"/>
          </ac:spMkLst>
        </pc:spChg>
        <pc:spChg chg="add mod">
          <ac:chgData name="Pedro Alvarez Fernandez" userId="aadedc0c-c6f3-4822-8562-0f6539f5ee9d" providerId="ADAL" clId="{AD51FE54-AEEA-4594-A866-8F00662161E5}" dt="2021-07-27T14:51:44.557" v="1173" actId="1076"/>
          <ac:spMkLst>
            <pc:docMk/>
            <pc:sldMk cId="3610156767" sldId="310"/>
            <ac:spMk id="8" creationId="{89A3FEA1-27A6-49D7-B025-DD0CC5F76F87}"/>
          </ac:spMkLst>
        </pc:spChg>
        <pc:picChg chg="add del mod">
          <ac:chgData name="Pedro Alvarez Fernandez" userId="aadedc0c-c6f3-4822-8562-0f6539f5ee9d" providerId="ADAL" clId="{AD51FE54-AEEA-4594-A866-8F00662161E5}" dt="2021-07-27T14:50:16.033" v="1107" actId="478"/>
          <ac:picMkLst>
            <pc:docMk/>
            <pc:sldMk cId="3610156767" sldId="310"/>
            <ac:picMk id="4" creationId="{F0DE1B3B-E73E-4C9E-B69D-2F1B150ADDBD}"/>
          </ac:picMkLst>
        </pc:picChg>
        <pc:picChg chg="add mod">
          <ac:chgData name="Pedro Alvarez Fernandez" userId="aadedc0c-c6f3-4822-8562-0f6539f5ee9d" providerId="ADAL" clId="{AD51FE54-AEEA-4594-A866-8F00662161E5}" dt="2021-07-27T14:50:54.709" v="1122" actId="14100"/>
          <ac:picMkLst>
            <pc:docMk/>
            <pc:sldMk cId="3610156767" sldId="310"/>
            <ac:picMk id="5" creationId="{81F4421C-EE81-413B-926B-3385FDD08D04}"/>
          </ac:picMkLst>
        </pc:picChg>
        <pc:picChg chg="add mod">
          <ac:chgData name="Pedro Alvarez Fernandez" userId="aadedc0c-c6f3-4822-8562-0f6539f5ee9d" providerId="ADAL" clId="{AD51FE54-AEEA-4594-A866-8F00662161E5}" dt="2021-07-27T14:50:50.564" v="1119" actId="1076"/>
          <ac:picMkLst>
            <pc:docMk/>
            <pc:sldMk cId="3610156767" sldId="310"/>
            <ac:picMk id="6" creationId="{72F75F47-86A9-471E-9D4A-33301BB80963}"/>
          </ac:picMkLst>
        </pc:picChg>
      </pc:sldChg>
      <pc:sldChg chg="addSp delSp modSp new mod ord delAnim modAnim">
        <pc:chgData name="Pedro Alvarez Fernandez" userId="aadedc0c-c6f3-4822-8562-0f6539f5ee9d" providerId="ADAL" clId="{AD51FE54-AEEA-4594-A866-8F00662161E5}" dt="2021-07-27T14:55:29.489" v="1274"/>
        <pc:sldMkLst>
          <pc:docMk/>
          <pc:sldMk cId="592887953" sldId="311"/>
        </pc:sldMkLst>
        <pc:spChg chg="mod">
          <ac:chgData name="Pedro Alvarez Fernandez" userId="aadedc0c-c6f3-4822-8562-0f6539f5ee9d" providerId="ADAL" clId="{AD51FE54-AEEA-4594-A866-8F00662161E5}" dt="2021-07-27T14:55:18.727" v="1271" actId="1076"/>
          <ac:spMkLst>
            <pc:docMk/>
            <pc:sldMk cId="592887953" sldId="311"/>
            <ac:spMk id="2" creationId="{D0C71D9A-7C14-4DB1-8603-2474FEB3D0AA}"/>
          </ac:spMkLst>
        </pc:spChg>
        <pc:spChg chg="del">
          <ac:chgData name="Pedro Alvarez Fernandez" userId="aadedc0c-c6f3-4822-8562-0f6539f5ee9d" providerId="ADAL" clId="{AD51FE54-AEEA-4594-A866-8F00662161E5}" dt="2021-07-27T14:54:29.865" v="1176"/>
          <ac:spMkLst>
            <pc:docMk/>
            <pc:sldMk cId="592887953" sldId="311"/>
            <ac:spMk id="3" creationId="{D0BD1F0C-66C8-4428-A903-7300643C865F}"/>
          </ac:spMkLst>
        </pc:spChg>
        <pc:spChg chg="add del mod">
          <ac:chgData name="Pedro Alvarez Fernandez" userId="aadedc0c-c6f3-4822-8562-0f6539f5ee9d" providerId="ADAL" clId="{AD51FE54-AEEA-4594-A866-8F00662161E5}" dt="2021-07-27T14:54:35.783" v="1178"/>
          <ac:spMkLst>
            <pc:docMk/>
            <pc:sldMk cId="592887953" sldId="311"/>
            <ac:spMk id="6" creationId="{8025E8F9-6116-4117-B84C-A6D7C2C9B7B5}"/>
          </ac:spMkLst>
        </pc:spChg>
        <pc:picChg chg="add del mod">
          <ac:chgData name="Pedro Alvarez Fernandez" userId="aadedc0c-c6f3-4822-8562-0f6539f5ee9d" providerId="ADAL" clId="{AD51FE54-AEEA-4594-A866-8F00662161E5}" dt="2021-07-27T14:54:32.345" v="1177" actId="478"/>
          <ac:picMkLst>
            <pc:docMk/>
            <pc:sldMk cId="592887953" sldId="311"/>
            <ac:picMk id="4" creationId="{E805E626-220C-4603-9FF1-B36A4F4585A6}"/>
          </ac:picMkLst>
        </pc:picChg>
        <pc:picChg chg="add mod">
          <ac:chgData name="Pedro Alvarez Fernandez" userId="aadedc0c-c6f3-4822-8562-0f6539f5ee9d" providerId="ADAL" clId="{AD51FE54-AEEA-4594-A866-8F00662161E5}" dt="2021-07-27T14:55:20.381" v="1272" actId="1076"/>
          <ac:picMkLst>
            <pc:docMk/>
            <pc:sldMk cId="592887953" sldId="311"/>
            <ac:picMk id="7" creationId="{367667B2-BA64-4BC2-AC4F-ED379FFC4396}"/>
          </ac:picMkLst>
        </pc:picChg>
      </pc:sldChg>
      <pc:sldChg chg="addSp delSp modSp mod">
        <pc:chgData name="Pedro Alvarez Fernandez" userId="aadedc0c-c6f3-4822-8562-0f6539f5ee9d" providerId="ADAL" clId="{AD51FE54-AEEA-4594-A866-8F00662161E5}" dt="2021-07-27T15:10:59.657" v="1458" actId="1076"/>
        <pc:sldMkLst>
          <pc:docMk/>
          <pc:sldMk cId="1235758944" sldId="312"/>
        </pc:sldMkLst>
        <pc:spChg chg="del">
          <ac:chgData name="Pedro Alvarez Fernandez" userId="aadedc0c-c6f3-4822-8562-0f6539f5ee9d" providerId="ADAL" clId="{AD51FE54-AEEA-4594-A866-8F00662161E5}" dt="2021-07-27T14:57:57.145" v="1275"/>
          <ac:spMkLst>
            <pc:docMk/>
            <pc:sldMk cId="1235758944" sldId="312"/>
            <ac:spMk id="3" creationId="{DD761455-7632-483D-9CE7-566C31301AE2}"/>
          </ac:spMkLst>
        </pc:spChg>
        <pc:picChg chg="add mod ord modCrop">
          <ac:chgData name="Pedro Alvarez Fernandez" userId="aadedc0c-c6f3-4822-8562-0f6539f5ee9d" providerId="ADAL" clId="{AD51FE54-AEEA-4594-A866-8F00662161E5}" dt="2021-07-27T15:10:59.657" v="1458" actId="1076"/>
          <ac:picMkLst>
            <pc:docMk/>
            <pc:sldMk cId="1235758944" sldId="312"/>
            <ac:picMk id="5" creationId="{519B1C50-EC12-4A97-8DE2-4431992D2FC3}"/>
          </ac:picMkLst>
        </pc:picChg>
        <pc:picChg chg="add del mod ord">
          <ac:chgData name="Pedro Alvarez Fernandez" userId="aadedc0c-c6f3-4822-8562-0f6539f5ee9d" providerId="ADAL" clId="{AD51FE54-AEEA-4594-A866-8F00662161E5}" dt="2021-07-27T15:04:13.872" v="1383" actId="478"/>
          <ac:picMkLst>
            <pc:docMk/>
            <pc:sldMk cId="1235758944" sldId="312"/>
            <ac:picMk id="7" creationId="{8AD89917-8F5F-4CBA-AAC2-DDF71842439F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30.838" v="1433" actId="1076"/>
          <ac:picMkLst>
            <pc:docMk/>
            <pc:sldMk cId="1235758944" sldId="312"/>
            <ac:picMk id="9" creationId="{8861C111-6CA5-4A7F-BAA3-CABDBC073D4A}"/>
          </ac:picMkLst>
        </pc:picChg>
        <pc:picChg chg="add del mod ord">
          <ac:chgData name="Pedro Alvarez Fernandez" userId="aadedc0c-c6f3-4822-8562-0f6539f5ee9d" providerId="ADAL" clId="{AD51FE54-AEEA-4594-A866-8F00662161E5}" dt="2021-07-27T15:02:40.908" v="1351" actId="478"/>
          <ac:picMkLst>
            <pc:docMk/>
            <pc:sldMk cId="1235758944" sldId="312"/>
            <ac:picMk id="11" creationId="{0EB56D96-3AFC-4397-90D2-D8FE9C87DE3A}"/>
          </ac:picMkLst>
        </pc:picChg>
        <pc:picChg chg="add del mod">
          <ac:chgData name="Pedro Alvarez Fernandez" userId="aadedc0c-c6f3-4822-8562-0f6539f5ee9d" providerId="ADAL" clId="{AD51FE54-AEEA-4594-A866-8F00662161E5}" dt="2021-07-27T15:02:34.234" v="1349" actId="478"/>
          <ac:picMkLst>
            <pc:docMk/>
            <pc:sldMk cId="1235758944" sldId="312"/>
            <ac:picMk id="13" creationId="{C2C0AA3F-9AE6-406E-AE95-2FB30B49D69C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18.008" v="1426" actId="1076"/>
          <ac:picMkLst>
            <pc:docMk/>
            <pc:sldMk cId="1235758944" sldId="312"/>
            <ac:picMk id="15" creationId="{DB6AA439-08A5-419D-AA02-CDFD6CD438B5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17" creationId="{83AE3B8C-953A-42D4-A239-49ED539E2A02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19" creationId="{382FE69E-E0D2-4154-A759-46E2C0E91546}"/>
          </ac:picMkLst>
        </pc:picChg>
        <pc:picChg chg="add mod ord modCrop">
          <ac:chgData name="Pedro Alvarez Fernandez" userId="aadedc0c-c6f3-4822-8562-0f6539f5ee9d" providerId="ADAL" clId="{AD51FE54-AEEA-4594-A866-8F00662161E5}" dt="2021-07-27T15:10:59.448" v="1457" actId="1076"/>
          <ac:picMkLst>
            <pc:docMk/>
            <pc:sldMk cId="1235758944" sldId="312"/>
            <ac:picMk id="21" creationId="{7383BEC1-6945-433A-892C-4DCAE423E3E3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23" creationId="{BD29AD67-D0BA-45E4-A08F-819790725B0A}"/>
          </ac:picMkLst>
        </pc:picChg>
        <pc:picChg chg="add mod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25" creationId="{C595B441-3247-4A4B-969B-DE1F66407533}"/>
          </ac:picMkLst>
        </pc:picChg>
        <pc:picChg chg="add mod ord modCrop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27" creationId="{FA6D34FE-98E2-4B83-94E6-9D4124BCBAB2}"/>
          </ac:picMkLst>
        </pc:picChg>
        <pc:picChg chg="add mod modCrop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29" creationId="{8EEC1C2A-70DD-4C94-8ADB-25120AD8D197}"/>
          </ac:picMkLst>
        </pc:picChg>
        <pc:picChg chg="add mod">
          <ac:chgData name="Pedro Alvarez Fernandez" userId="aadedc0c-c6f3-4822-8562-0f6539f5ee9d" providerId="ADAL" clId="{AD51FE54-AEEA-4594-A866-8F00662161E5}" dt="2021-07-27T15:07:23.542" v="1429" actId="1076"/>
          <ac:picMkLst>
            <pc:docMk/>
            <pc:sldMk cId="1235758944" sldId="312"/>
            <ac:picMk id="31" creationId="{F757E9C4-0146-4456-A305-600BA0D4597D}"/>
          </ac:picMkLst>
        </pc:picChg>
        <pc:picChg chg="add mod">
          <ac:chgData name="Pedro Alvarez Fernandez" userId="aadedc0c-c6f3-4822-8562-0f6539f5ee9d" providerId="ADAL" clId="{AD51FE54-AEEA-4594-A866-8F00662161E5}" dt="2021-07-27T15:07:32.461" v="1434" actId="1076"/>
          <ac:picMkLst>
            <pc:docMk/>
            <pc:sldMk cId="1235758944" sldId="312"/>
            <ac:picMk id="33" creationId="{00984CC7-ADE1-4555-A3B8-79103DF9D8EB}"/>
          </ac:picMkLst>
        </pc:picChg>
      </pc:sldChg>
      <pc:sldChg chg="addSp delSp modSp new mod">
        <pc:chgData name="Pedro Alvarez Fernandez" userId="aadedc0c-c6f3-4822-8562-0f6539f5ee9d" providerId="ADAL" clId="{AD51FE54-AEEA-4594-A866-8F00662161E5}" dt="2021-07-27T15:09:18.968" v="1456" actId="1076"/>
        <pc:sldMkLst>
          <pc:docMk/>
          <pc:sldMk cId="6585666" sldId="313"/>
        </pc:sldMkLst>
        <pc:spChg chg="mod">
          <ac:chgData name="Pedro Alvarez Fernandez" userId="aadedc0c-c6f3-4822-8562-0f6539f5ee9d" providerId="ADAL" clId="{AD51FE54-AEEA-4594-A866-8F00662161E5}" dt="2021-07-27T15:09:01.767" v="1452" actId="1076"/>
          <ac:spMkLst>
            <pc:docMk/>
            <pc:sldMk cId="6585666" sldId="313"/>
            <ac:spMk id="2" creationId="{4F1FC114-4E43-4DB2-8B0D-099C2DDF69C5}"/>
          </ac:spMkLst>
        </pc:spChg>
        <pc:spChg chg="del">
          <ac:chgData name="Pedro Alvarez Fernandez" userId="aadedc0c-c6f3-4822-8562-0f6539f5ee9d" providerId="ADAL" clId="{AD51FE54-AEEA-4594-A866-8F00662161E5}" dt="2021-07-27T15:08:54.641" v="1438"/>
          <ac:spMkLst>
            <pc:docMk/>
            <pc:sldMk cId="6585666" sldId="313"/>
            <ac:spMk id="3" creationId="{CA791041-CB90-416E-8D6E-2EB595ABE8C5}"/>
          </ac:spMkLst>
        </pc:spChg>
        <pc:picChg chg="add mod">
          <ac:chgData name="Pedro Alvarez Fernandez" userId="aadedc0c-c6f3-4822-8562-0f6539f5ee9d" providerId="ADAL" clId="{AD51FE54-AEEA-4594-A866-8F00662161E5}" dt="2021-07-27T15:09:18.968" v="1456" actId="1076"/>
          <ac:picMkLst>
            <pc:docMk/>
            <pc:sldMk cId="6585666" sldId="313"/>
            <ac:picMk id="5" creationId="{B097A9B1-48F2-407A-BA13-5A0ECE75B3ED}"/>
          </ac:picMkLst>
        </pc:picChg>
      </pc:sldChg>
      <pc:sldChg chg="addSp delSp modSp new mod">
        <pc:chgData name="Pedro Alvarez Fernandez" userId="aadedc0c-c6f3-4822-8562-0f6539f5ee9d" providerId="ADAL" clId="{AD51FE54-AEEA-4594-A866-8F00662161E5}" dt="2021-07-27T16:03:43.736" v="1494" actId="1076"/>
        <pc:sldMkLst>
          <pc:docMk/>
          <pc:sldMk cId="1992694129" sldId="314"/>
        </pc:sldMkLst>
        <pc:spChg chg="mod">
          <ac:chgData name="Pedro Alvarez Fernandez" userId="aadedc0c-c6f3-4822-8562-0f6539f5ee9d" providerId="ADAL" clId="{AD51FE54-AEEA-4594-A866-8F00662161E5}" dt="2021-07-27T16:03:38.148" v="1491" actId="1076"/>
          <ac:spMkLst>
            <pc:docMk/>
            <pc:sldMk cId="1992694129" sldId="314"/>
            <ac:spMk id="2" creationId="{BDA87F9A-5065-4CB5-985F-6872BCBFBD1D}"/>
          </ac:spMkLst>
        </pc:spChg>
        <pc:spChg chg="del">
          <ac:chgData name="Pedro Alvarez Fernandez" userId="aadedc0c-c6f3-4822-8562-0f6539f5ee9d" providerId="ADAL" clId="{AD51FE54-AEEA-4594-A866-8F00662161E5}" dt="2021-07-27T16:03:17.964" v="1460"/>
          <ac:spMkLst>
            <pc:docMk/>
            <pc:sldMk cId="1992694129" sldId="314"/>
            <ac:spMk id="3" creationId="{CEBDF751-F30D-4E60-B812-A1CD2496DA02}"/>
          </ac:spMkLst>
        </pc:spChg>
        <pc:picChg chg="add mod">
          <ac:chgData name="Pedro Alvarez Fernandez" userId="aadedc0c-c6f3-4822-8562-0f6539f5ee9d" providerId="ADAL" clId="{AD51FE54-AEEA-4594-A866-8F00662161E5}" dt="2021-07-27T16:03:43.736" v="1494" actId="1076"/>
          <ac:picMkLst>
            <pc:docMk/>
            <pc:sldMk cId="1992694129" sldId="314"/>
            <ac:picMk id="4" creationId="{A907ECB9-3389-4469-BB11-30C5E38C128A}"/>
          </ac:picMkLst>
        </pc:picChg>
      </pc:sldChg>
    </pc:docChg>
  </pc:docChgLst>
  <pc:docChgLst>
    <pc:chgData name="Taylor Whitton" userId="S::taylorwhitton@knights.ucf.edu::7932d760-c6fa-4671-8d32-a877538ed174" providerId="AD" clId="Web-{B797E890-DF01-6872-5194-D2AD6FE70D12}"/>
    <pc:docChg chg="addSld delSld modSld">
      <pc:chgData name="Taylor Whitton" userId="S::taylorwhitton@knights.ucf.edu::7932d760-c6fa-4671-8d32-a877538ed174" providerId="AD" clId="Web-{B797E890-DF01-6872-5194-D2AD6FE70D12}" dt="2021-07-27T20:14:21.232" v="416" actId="20577"/>
      <pc:docMkLst>
        <pc:docMk/>
      </pc:docMkLst>
      <pc:sldChg chg="addSp delSp modSp new del">
        <pc:chgData name="Taylor Whitton" userId="S::taylorwhitton@knights.ucf.edu::7932d760-c6fa-4671-8d32-a877538ed174" providerId="AD" clId="Web-{B797E890-DF01-6872-5194-D2AD6FE70D12}" dt="2021-07-27T20:12:22.745" v="16"/>
        <pc:sldMkLst>
          <pc:docMk/>
          <pc:sldMk cId="61057519" sldId="315"/>
        </pc:sldMkLst>
        <pc:spChg chg="del">
          <ac:chgData name="Taylor Whitton" userId="S::taylorwhitton@knights.ucf.edu::7932d760-c6fa-4671-8d32-a877538ed174" providerId="AD" clId="Web-{B797E890-DF01-6872-5194-D2AD6FE70D12}" dt="2021-07-27T20:11:35.869" v="4"/>
          <ac:spMkLst>
            <pc:docMk/>
            <pc:sldMk cId="61057519" sldId="315"/>
            <ac:spMk id="2" creationId="{9AC202BC-535A-42AC-9454-A420F56F93D5}"/>
          </ac:spMkLst>
        </pc:spChg>
        <pc:spChg chg="del mod">
          <ac:chgData name="Taylor Whitton" userId="S::taylorwhitton@knights.ucf.edu::7932d760-c6fa-4671-8d32-a877538ed174" providerId="AD" clId="Web-{B797E890-DF01-6872-5194-D2AD6FE70D12}" dt="2021-07-27T20:11:33.573" v="3"/>
          <ac:spMkLst>
            <pc:docMk/>
            <pc:sldMk cId="61057519" sldId="315"/>
            <ac:spMk id="3" creationId="{5D5485F7-B4CD-4C72-ACCC-6D381940F678}"/>
          </ac:spMkLst>
        </pc:spChg>
        <pc:picChg chg="add del mod">
          <ac:chgData name="Taylor Whitton" userId="S::taylorwhitton@knights.ucf.edu::7932d760-c6fa-4671-8d32-a877538ed174" providerId="AD" clId="Web-{B797E890-DF01-6872-5194-D2AD6FE70D12}" dt="2021-07-27T20:11:51.213" v="8"/>
          <ac:picMkLst>
            <pc:docMk/>
            <pc:sldMk cId="61057519" sldId="315"/>
            <ac:picMk id="4" creationId="{797BB3FB-DB37-422C-BFC8-5B3D6A041E82}"/>
          </ac:picMkLst>
        </pc:picChg>
        <pc:picChg chg="add del mod">
          <ac:chgData name="Taylor Whitton" userId="S::taylorwhitton@knights.ucf.edu::7932d760-c6fa-4671-8d32-a877538ed174" providerId="AD" clId="Web-{B797E890-DF01-6872-5194-D2AD6FE70D12}" dt="2021-07-27T20:12:20.386" v="15"/>
          <ac:picMkLst>
            <pc:docMk/>
            <pc:sldMk cId="61057519" sldId="315"/>
            <ac:picMk id="5" creationId="{4F7CA773-3B51-4044-96CF-03A1938C0EE3}"/>
          </ac:picMkLst>
        </pc:picChg>
      </pc:sldChg>
      <pc:sldChg chg="modSp new">
        <pc:chgData name="Taylor Whitton" userId="S::taylorwhitton@knights.ucf.edu::7932d760-c6fa-4671-8d32-a877538ed174" providerId="AD" clId="Web-{B797E890-DF01-6872-5194-D2AD6FE70D12}" dt="2021-07-27T20:14:21.232" v="416" actId="20577"/>
        <pc:sldMkLst>
          <pc:docMk/>
          <pc:sldMk cId="4170778494" sldId="315"/>
        </pc:sldMkLst>
        <pc:spChg chg="mod">
          <ac:chgData name="Taylor Whitton" userId="S::taylorwhitton@knights.ucf.edu::7932d760-c6fa-4671-8d32-a877538ed174" providerId="AD" clId="Web-{B797E890-DF01-6872-5194-D2AD6FE70D12}" dt="2021-07-27T20:12:48.230" v="44" actId="20577"/>
          <ac:spMkLst>
            <pc:docMk/>
            <pc:sldMk cId="4170778494" sldId="315"/>
            <ac:spMk id="2" creationId="{C9491723-DD99-4874-B2E6-202D3C818399}"/>
          </ac:spMkLst>
        </pc:spChg>
        <pc:spChg chg="mod">
          <ac:chgData name="Taylor Whitton" userId="S::taylorwhitton@knights.ucf.edu::7932d760-c6fa-4671-8d32-a877538ed174" providerId="AD" clId="Web-{B797E890-DF01-6872-5194-D2AD6FE70D12}" dt="2021-07-27T20:14:21.232" v="416" actId="20577"/>
          <ac:spMkLst>
            <pc:docMk/>
            <pc:sldMk cId="4170778494" sldId="315"/>
            <ac:spMk id="3" creationId="{000F87A0-CD1D-465D-9AA7-8B43EEA50754}"/>
          </ac:spMkLst>
        </pc:spChg>
      </pc:sldChg>
    </pc:docChg>
  </pc:docChgLst>
  <pc:docChgLst>
    <pc:chgData name="Ilina Sunkara" userId="79462f31-0113-4623-9c6b-2f2bd7d7e353" providerId="ADAL" clId="{BB0018B0-CD3F-42D0-B78D-47ED0ABFC94A}"/>
    <pc:docChg chg="addSld modSld">
      <pc:chgData name="Ilina Sunkara" userId="79462f31-0113-4623-9c6b-2f2bd7d7e353" providerId="ADAL" clId="{BB0018B0-CD3F-42D0-B78D-47ED0ABFC94A}" dt="2021-07-27T15:11:48.544" v="89" actId="1076"/>
      <pc:docMkLst>
        <pc:docMk/>
      </pc:docMkLst>
      <pc:sldChg chg="modSp mod">
        <pc:chgData name="Ilina Sunkara" userId="79462f31-0113-4623-9c6b-2f2bd7d7e353" providerId="ADAL" clId="{BB0018B0-CD3F-42D0-B78D-47ED0ABFC94A}" dt="2021-07-27T14:41:17.715" v="11" actId="20577"/>
        <pc:sldMkLst>
          <pc:docMk/>
          <pc:sldMk cId="1782697875" sldId="256"/>
        </pc:sldMkLst>
        <pc:spChg chg="mod">
          <ac:chgData name="Ilina Sunkara" userId="79462f31-0113-4623-9c6b-2f2bd7d7e353" providerId="ADAL" clId="{BB0018B0-CD3F-42D0-B78D-47ED0ABFC94A}" dt="2021-07-27T14:41:17.715" v="11" actId="20577"/>
          <ac:spMkLst>
            <pc:docMk/>
            <pc:sldMk cId="1782697875" sldId="256"/>
            <ac:spMk id="2" creationId="{30BB719A-B5D4-473A-A5F8-DC914B2D52C5}"/>
          </ac:spMkLst>
        </pc:spChg>
      </pc:sldChg>
      <pc:sldChg chg="modSp new mod">
        <pc:chgData name="Ilina Sunkara" userId="79462f31-0113-4623-9c6b-2f2bd7d7e353" providerId="ADAL" clId="{BB0018B0-CD3F-42D0-B78D-47ED0ABFC94A}" dt="2021-07-27T15:11:48.544" v="89" actId="1076"/>
        <pc:sldMkLst>
          <pc:docMk/>
          <pc:sldMk cId="1235758944" sldId="312"/>
        </pc:sldMkLst>
        <pc:spChg chg="mod">
          <ac:chgData name="Ilina Sunkara" userId="79462f31-0113-4623-9c6b-2f2bd7d7e353" providerId="ADAL" clId="{BB0018B0-CD3F-42D0-B78D-47ED0ABFC94A}" dt="2021-07-27T14:58:01.451" v="27" actId="1076"/>
          <ac:spMkLst>
            <pc:docMk/>
            <pc:sldMk cId="1235758944" sldId="312"/>
            <ac:spMk id="2" creationId="{8A78C016-6671-4136-B4D7-71897BC8AB46}"/>
          </ac:spMkLst>
        </pc:spChg>
        <pc:picChg chg="mod ord">
          <ac:chgData name="Ilina Sunkara" userId="79462f31-0113-4623-9c6b-2f2bd7d7e353" providerId="ADAL" clId="{BB0018B0-CD3F-42D0-B78D-47ED0ABFC94A}" dt="2021-07-27T15:10:51.198" v="74" actId="171"/>
          <ac:picMkLst>
            <pc:docMk/>
            <pc:sldMk cId="1235758944" sldId="312"/>
            <ac:picMk id="5" creationId="{519B1C50-EC12-4A97-8DE2-4431992D2FC3}"/>
          </ac:picMkLst>
        </pc:picChg>
        <pc:picChg chg="mod modCrop">
          <ac:chgData name="Ilina Sunkara" userId="79462f31-0113-4623-9c6b-2f2bd7d7e353" providerId="ADAL" clId="{BB0018B0-CD3F-42D0-B78D-47ED0ABFC94A}" dt="2021-07-27T15:03:03.921" v="43" actId="732"/>
          <ac:picMkLst>
            <pc:docMk/>
            <pc:sldMk cId="1235758944" sldId="312"/>
            <ac:picMk id="7" creationId="{8AD89917-8F5F-4CBA-AAC2-DDF71842439F}"/>
          </ac:picMkLst>
        </pc:picChg>
        <pc:picChg chg="mod ord">
          <ac:chgData name="Ilina Sunkara" userId="79462f31-0113-4623-9c6b-2f2bd7d7e353" providerId="ADAL" clId="{BB0018B0-CD3F-42D0-B78D-47ED0ABFC94A}" dt="2021-07-27T15:09:35.737" v="62" actId="1076"/>
          <ac:picMkLst>
            <pc:docMk/>
            <pc:sldMk cId="1235758944" sldId="312"/>
            <ac:picMk id="9" creationId="{8861C111-6CA5-4A7F-BAA3-CABDBC073D4A}"/>
          </ac:picMkLst>
        </pc:picChg>
        <pc:picChg chg="mod">
          <ac:chgData name="Ilina Sunkara" userId="79462f31-0113-4623-9c6b-2f2bd7d7e353" providerId="ADAL" clId="{BB0018B0-CD3F-42D0-B78D-47ED0ABFC94A}" dt="2021-07-27T15:11:48.544" v="89" actId="1076"/>
          <ac:picMkLst>
            <pc:docMk/>
            <pc:sldMk cId="1235758944" sldId="312"/>
            <ac:picMk id="15" creationId="{DB6AA439-08A5-419D-AA02-CDFD6CD438B5}"/>
          </ac:picMkLst>
        </pc:picChg>
        <pc:picChg chg="mod ord">
          <ac:chgData name="Ilina Sunkara" userId="79462f31-0113-4623-9c6b-2f2bd7d7e353" providerId="ADAL" clId="{BB0018B0-CD3F-42D0-B78D-47ED0ABFC94A}" dt="2021-07-27T15:11:46.402" v="88" actId="1076"/>
          <ac:picMkLst>
            <pc:docMk/>
            <pc:sldMk cId="1235758944" sldId="312"/>
            <ac:picMk id="17" creationId="{83AE3B8C-953A-42D4-A239-49ED539E2A02}"/>
          </ac:picMkLst>
        </pc:picChg>
        <pc:picChg chg="mod ord">
          <ac:chgData name="Ilina Sunkara" userId="79462f31-0113-4623-9c6b-2f2bd7d7e353" providerId="ADAL" clId="{BB0018B0-CD3F-42D0-B78D-47ED0ABFC94A}" dt="2021-07-27T15:11:40.910" v="86" actId="1076"/>
          <ac:picMkLst>
            <pc:docMk/>
            <pc:sldMk cId="1235758944" sldId="312"/>
            <ac:picMk id="19" creationId="{382FE69E-E0D2-4154-A759-46E2C0E91546}"/>
          </ac:picMkLst>
        </pc:picChg>
        <pc:picChg chg="mod ord">
          <ac:chgData name="Ilina Sunkara" userId="79462f31-0113-4623-9c6b-2f2bd7d7e353" providerId="ADAL" clId="{BB0018B0-CD3F-42D0-B78D-47ED0ABFC94A}" dt="2021-07-27T15:11:36.879" v="84" actId="1076"/>
          <ac:picMkLst>
            <pc:docMk/>
            <pc:sldMk cId="1235758944" sldId="312"/>
            <ac:picMk id="21" creationId="{7383BEC1-6945-433A-892C-4DCAE423E3E3}"/>
          </ac:picMkLst>
        </pc:picChg>
        <pc:picChg chg="mod ord">
          <ac:chgData name="Ilina Sunkara" userId="79462f31-0113-4623-9c6b-2f2bd7d7e353" providerId="ADAL" clId="{BB0018B0-CD3F-42D0-B78D-47ED0ABFC94A}" dt="2021-07-27T15:11:24.623" v="80" actId="1076"/>
          <ac:picMkLst>
            <pc:docMk/>
            <pc:sldMk cId="1235758944" sldId="312"/>
            <ac:picMk id="23" creationId="{BD29AD67-D0BA-45E4-A08F-819790725B0A}"/>
          </ac:picMkLst>
        </pc:picChg>
        <pc:picChg chg="mod ord modCrop">
          <ac:chgData name="Ilina Sunkara" userId="79462f31-0113-4623-9c6b-2f2bd7d7e353" providerId="ADAL" clId="{BB0018B0-CD3F-42D0-B78D-47ED0ABFC94A}" dt="2021-07-27T15:11:32.062" v="82" actId="1076"/>
          <ac:picMkLst>
            <pc:docMk/>
            <pc:sldMk cId="1235758944" sldId="312"/>
            <ac:picMk id="25" creationId="{C595B441-3247-4A4B-969B-DE1F66407533}"/>
          </ac:picMkLst>
        </pc:picChg>
        <pc:picChg chg="mod ord">
          <ac:chgData name="Ilina Sunkara" userId="79462f31-0113-4623-9c6b-2f2bd7d7e353" providerId="ADAL" clId="{BB0018B0-CD3F-42D0-B78D-47ED0ABFC94A}" dt="2021-07-27T15:11:16.162" v="78" actId="1076"/>
          <ac:picMkLst>
            <pc:docMk/>
            <pc:sldMk cId="1235758944" sldId="312"/>
            <ac:picMk id="27" creationId="{FA6D34FE-98E2-4B83-94E6-9D4124BCBAB2}"/>
          </ac:picMkLst>
        </pc:picChg>
        <pc:picChg chg="mod modCrop">
          <ac:chgData name="Ilina Sunkara" userId="79462f31-0113-4623-9c6b-2f2bd7d7e353" providerId="ADAL" clId="{BB0018B0-CD3F-42D0-B78D-47ED0ABFC94A}" dt="2021-07-27T15:09:10.558" v="59" actId="1076"/>
          <ac:picMkLst>
            <pc:docMk/>
            <pc:sldMk cId="1235758944" sldId="312"/>
            <ac:picMk id="29" creationId="{8EEC1C2A-70DD-4C94-8ADB-25120AD8D197}"/>
          </ac:picMkLst>
        </pc:picChg>
        <pc:picChg chg="mod ord modCrop">
          <ac:chgData name="Ilina Sunkara" userId="79462f31-0113-4623-9c6b-2f2bd7d7e353" providerId="ADAL" clId="{BB0018B0-CD3F-42D0-B78D-47ED0ABFC94A}" dt="2021-07-27T15:10:39.648" v="71" actId="171"/>
          <ac:picMkLst>
            <pc:docMk/>
            <pc:sldMk cId="1235758944" sldId="312"/>
            <ac:picMk id="31" creationId="{F757E9C4-0146-4456-A305-600BA0D4597D}"/>
          </ac:picMkLst>
        </pc:picChg>
        <pc:picChg chg="mod ord modCrop">
          <ac:chgData name="Ilina Sunkara" userId="79462f31-0113-4623-9c6b-2f2bd7d7e353" providerId="ADAL" clId="{BB0018B0-CD3F-42D0-B78D-47ED0ABFC94A}" dt="2021-07-27T15:09:59.056" v="67" actId="171"/>
          <ac:picMkLst>
            <pc:docMk/>
            <pc:sldMk cId="1235758944" sldId="312"/>
            <ac:picMk id="33" creationId="{00984CC7-ADE1-4555-A3B8-79103DF9D8EB}"/>
          </ac:picMkLst>
        </pc:picChg>
      </pc:sldChg>
    </pc:docChg>
  </pc:docChgLst>
  <pc:docChgLst>
    <pc:chgData name="John Haynes" userId="S::johnscar6@knights.ucf.edu::06ca758c-f836-4077-8b3b-1c33791f3583" providerId="AD" clId="Web-{86540D8E-AB61-40E7-52EE-30C658FE51FF}"/>
    <pc:docChg chg="addSld delSld modSld">
      <pc:chgData name="John Haynes" userId="S::johnscar6@knights.ucf.edu::06ca758c-f836-4077-8b3b-1c33791f3583" providerId="AD" clId="Web-{86540D8E-AB61-40E7-52EE-30C658FE51FF}" dt="2021-07-27T14:16:52.464" v="45" actId="1076"/>
      <pc:docMkLst>
        <pc:docMk/>
      </pc:docMkLst>
      <pc:sldChg chg="addSp delSp modSp">
        <pc:chgData name="John Haynes" userId="S::johnscar6@knights.ucf.edu::06ca758c-f836-4077-8b3b-1c33791f3583" providerId="AD" clId="Web-{86540D8E-AB61-40E7-52EE-30C658FE51FF}" dt="2021-07-26T19:42:34.655" v="1"/>
        <pc:sldMkLst>
          <pc:docMk/>
          <pc:sldMk cId="1436887071" sldId="259"/>
        </pc:sldMkLst>
        <pc:picChg chg="add del mod">
          <ac:chgData name="John Haynes" userId="S::johnscar6@knights.ucf.edu::06ca758c-f836-4077-8b3b-1c33791f3583" providerId="AD" clId="Web-{86540D8E-AB61-40E7-52EE-30C658FE51FF}" dt="2021-07-26T19:42:34.655" v="1"/>
          <ac:picMkLst>
            <pc:docMk/>
            <pc:sldMk cId="1436887071" sldId="259"/>
            <ac:picMk id="3" creationId="{5C07AD36-F0C6-4CE3-85EB-32C63B9B6511}"/>
          </ac:picMkLst>
        </pc:picChg>
      </pc:sldChg>
      <pc:sldChg chg="addSp delSp modSp">
        <pc:chgData name="John Haynes" userId="S::johnscar6@knights.ucf.edu::06ca758c-f836-4077-8b3b-1c33791f3583" providerId="AD" clId="Web-{86540D8E-AB61-40E7-52EE-30C658FE51FF}" dt="2021-07-26T19:42:42.249" v="3"/>
        <pc:sldMkLst>
          <pc:docMk/>
          <pc:sldMk cId="2194823510" sldId="305"/>
        </pc:sldMkLst>
        <pc:picChg chg="add del mod">
          <ac:chgData name="John Haynes" userId="S::johnscar6@knights.ucf.edu::06ca758c-f836-4077-8b3b-1c33791f3583" providerId="AD" clId="Web-{86540D8E-AB61-40E7-52EE-30C658FE51FF}" dt="2021-07-26T19:42:42.249" v="3"/>
          <ac:picMkLst>
            <pc:docMk/>
            <pc:sldMk cId="2194823510" sldId="305"/>
            <ac:picMk id="3" creationId="{D432F9E2-DA72-4E2E-BE8D-811C1C6FCD25}"/>
          </ac:picMkLst>
        </pc:picChg>
      </pc:sldChg>
      <pc:sldChg chg="addSp delSp modSp new del">
        <pc:chgData name="John Haynes" userId="S::johnscar6@knights.ucf.edu::06ca758c-f836-4077-8b3b-1c33791f3583" providerId="AD" clId="Web-{86540D8E-AB61-40E7-52EE-30C658FE51FF}" dt="2021-07-26T22:49:42.713" v="9"/>
        <pc:sldMkLst>
          <pc:docMk/>
          <pc:sldMk cId="3250377141" sldId="306"/>
        </pc:sldMkLst>
        <pc:spChg chg="add del">
          <ac:chgData name="John Haynes" userId="S::johnscar6@knights.ucf.edu::06ca758c-f836-4077-8b3b-1c33791f3583" providerId="AD" clId="Web-{86540D8E-AB61-40E7-52EE-30C658FE51FF}" dt="2021-07-26T22:49:42.041" v="8"/>
          <ac:spMkLst>
            <pc:docMk/>
            <pc:sldMk cId="3250377141" sldId="306"/>
            <ac:spMk id="3" creationId="{C992DC53-FD98-42A8-9EC7-BD752FA71AED}"/>
          </ac:spMkLst>
        </pc:spChg>
        <pc:picChg chg="add del mod ord">
          <ac:chgData name="John Haynes" userId="S::johnscar6@knights.ucf.edu::06ca758c-f836-4077-8b3b-1c33791f3583" providerId="AD" clId="Web-{86540D8E-AB61-40E7-52EE-30C658FE51FF}" dt="2021-07-26T22:49:42.041" v="8"/>
          <ac:picMkLst>
            <pc:docMk/>
            <pc:sldMk cId="3250377141" sldId="306"/>
            <ac:picMk id="4" creationId="{DC90E45A-5EB8-421B-9D8F-5D35F46C5EC7}"/>
          </ac:picMkLst>
        </pc:picChg>
      </pc:sldChg>
      <pc:sldChg chg="addSp delSp modSp new">
        <pc:chgData name="John Haynes" userId="S::johnscar6@knights.ucf.edu::06ca758c-f836-4077-8b3b-1c33791f3583" providerId="AD" clId="Web-{86540D8E-AB61-40E7-52EE-30C658FE51FF}" dt="2021-07-27T14:16:52.464" v="45" actId="1076"/>
        <pc:sldMkLst>
          <pc:docMk/>
          <pc:sldMk cId="3766412759" sldId="306"/>
        </pc:sldMkLst>
        <pc:spChg chg="mod">
          <ac:chgData name="John Haynes" userId="S::johnscar6@knights.ucf.edu::06ca758c-f836-4077-8b3b-1c33791f3583" providerId="AD" clId="Web-{86540D8E-AB61-40E7-52EE-30C658FE51FF}" dt="2021-07-26T22:50:20.510" v="15" actId="1076"/>
          <ac:spMkLst>
            <pc:docMk/>
            <pc:sldMk cId="3766412759" sldId="306"/>
            <ac:spMk id="2" creationId="{06B5E7EA-9212-4AC1-9C8F-0EBAF5A08F98}"/>
          </ac:spMkLst>
        </pc:spChg>
        <pc:spChg chg="del">
          <ac:chgData name="John Haynes" userId="S::johnscar6@knights.ucf.edu::06ca758c-f836-4077-8b3b-1c33791f3583" providerId="AD" clId="Web-{86540D8E-AB61-40E7-52EE-30C658FE51FF}" dt="2021-07-26T22:49:54.744" v="11"/>
          <ac:spMkLst>
            <pc:docMk/>
            <pc:sldMk cId="3766412759" sldId="306"/>
            <ac:spMk id="3" creationId="{8B52D0BD-9336-417F-B186-AFAD6A5881E0}"/>
          </ac:spMkLst>
        </pc:spChg>
        <pc:spChg chg="add del mod">
          <ac:chgData name="John Haynes" userId="S::johnscar6@knights.ucf.edu::06ca758c-f836-4077-8b3b-1c33791f3583" providerId="AD" clId="Web-{86540D8E-AB61-40E7-52EE-30C658FE51FF}" dt="2021-07-27T14:16:39.354" v="40"/>
          <ac:spMkLst>
            <pc:docMk/>
            <pc:sldMk cId="3766412759" sldId="306"/>
            <ac:spMk id="5" creationId="{749652CD-4E6E-4F93-8862-0E605F8594DA}"/>
          </ac:spMkLst>
        </pc:spChg>
        <pc:picChg chg="add del mod ord">
          <ac:chgData name="John Haynes" userId="S::johnscar6@knights.ucf.edu::06ca758c-f836-4077-8b3b-1c33791f3583" providerId="AD" clId="Web-{86540D8E-AB61-40E7-52EE-30C658FE51FF}" dt="2021-07-27T14:16:32.182" v="39"/>
          <ac:picMkLst>
            <pc:docMk/>
            <pc:sldMk cId="3766412759" sldId="306"/>
            <ac:picMk id="4" creationId="{E492BE56-27D1-4AD6-AB31-C910EB3DB8AB}"/>
          </ac:picMkLst>
        </pc:picChg>
        <pc:picChg chg="add mod ord">
          <ac:chgData name="John Haynes" userId="S::johnscar6@knights.ucf.edu::06ca758c-f836-4077-8b3b-1c33791f3583" providerId="AD" clId="Web-{86540D8E-AB61-40E7-52EE-30C658FE51FF}" dt="2021-07-27T14:16:52.464" v="45" actId="1076"/>
          <ac:picMkLst>
            <pc:docMk/>
            <pc:sldMk cId="3766412759" sldId="306"/>
            <ac:picMk id="6" creationId="{64C04B8C-C8C1-4A5D-A295-020719965856}"/>
          </ac:picMkLst>
        </pc:picChg>
      </pc:sldChg>
      <pc:sldChg chg="new del">
        <pc:chgData name="John Haynes" userId="S::johnscar6@knights.ucf.edu::06ca758c-f836-4077-8b3b-1c33791f3583" providerId="AD" clId="Web-{86540D8E-AB61-40E7-52EE-30C658FE51FF}" dt="2021-07-26T22:50:38.620" v="21"/>
        <pc:sldMkLst>
          <pc:docMk/>
          <pc:sldMk cId="467078084" sldId="307"/>
        </pc:sldMkLst>
      </pc:sldChg>
      <pc:sldChg chg="addSp delSp modSp new">
        <pc:chgData name="John Haynes" userId="S::johnscar6@knights.ucf.edu::06ca758c-f836-4077-8b3b-1c33791f3583" providerId="AD" clId="Web-{86540D8E-AB61-40E7-52EE-30C658FE51FF}" dt="2021-07-26T22:51:05.091" v="27" actId="1076"/>
        <pc:sldMkLst>
          <pc:docMk/>
          <pc:sldMk cId="4121759635" sldId="307"/>
        </pc:sldMkLst>
        <pc:spChg chg="mod">
          <ac:chgData name="John Haynes" userId="S::johnscar6@knights.ucf.edu::06ca758c-f836-4077-8b3b-1c33791f3583" providerId="AD" clId="Web-{86540D8E-AB61-40E7-52EE-30C658FE51FF}" dt="2021-07-26T22:50:47.340" v="23" actId="20577"/>
          <ac:spMkLst>
            <pc:docMk/>
            <pc:sldMk cId="4121759635" sldId="307"/>
            <ac:spMk id="2" creationId="{D3CD312D-402B-434F-A778-AA0564DA53D7}"/>
          </ac:spMkLst>
        </pc:spChg>
        <pc:spChg chg="del mod">
          <ac:chgData name="John Haynes" userId="S::johnscar6@knights.ucf.edu::06ca758c-f836-4077-8b3b-1c33791f3583" providerId="AD" clId="Web-{86540D8E-AB61-40E7-52EE-30C658FE51FF}" dt="2021-07-26T22:50:56.606" v="25"/>
          <ac:spMkLst>
            <pc:docMk/>
            <pc:sldMk cId="4121759635" sldId="307"/>
            <ac:spMk id="3" creationId="{11AEFFEA-5F98-497F-9E4B-64244DFB9913}"/>
          </ac:spMkLst>
        </pc:spChg>
        <pc:picChg chg="add mod ord">
          <ac:chgData name="John Haynes" userId="S::johnscar6@knights.ucf.edu::06ca758c-f836-4077-8b3b-1c33791f3583" providerId="AD" clId="Web-{86540D8E-AB61-40E7-52EE-30C658FE51FF}" dt="2021-07-26T22:51:05.091" v="27" actId="1076"/>
          <ac:picMkLst>
            <pc:docMk/>
            <pc:sldMk cId="4121759635" sldId="307"/>
            <ac:picMk id="4" creationId="{54AF218A-7683-4A4A-9702-F9F38BC75115}"/>
          </ac:picMkLst>
        </pc:picChg>
      </pc:sldChg>
      <pc:sldChg chg="addSp delSp modSp new">
        <pc:chgData name="John Haynes" userId="S::johnscar6@knights.ucf.edu::06ca758c-f836-4077-8b3b-1c33791f3583" providerId="AD" clId="Web-{86540D8E-AB61-40E7-52EE-30C658FE51FF}" dt="2021-07-26T22:51:38.748" v="38" actId="1076"/>
        <pc:sldMkLst>
          <pc:docMk/>
          <pc:sldMk cId="3475115399" sldId="308"/>
        </pc:sldMkLst>
        <pc:spChg chg="mod">
          <ac:chgData name="John Haynes" userId="S::johnscar6@knights.ucf.edu::06ca758c-f836-4077-8b3b-1c33791f3583" providerId="AD" clId="Web-{86540D8E-AB61-40E7-52EE-30C658FE51FF}" dt="2021-07-26T22:51:34.076" v="35" actId="1076"/>
          <ac:spMkLst>
            <pc:docMk/>
            <pc:sldMk cId="3475115399" sldId="308"/>
            <ac:spMk id="2" creationId="{208CDD72-3ACC-4132-88A9-B4ADD8182D1D}"/>
          </ac:spMkLst>
        </pc:spChg>
        <pc:spChg chg="del">
          <ac:chgData name="John Haynes" userId="S::johnscar6@knights.ucf.edu::06ca758c-f836-4077-8b3b-1c33791f3583" providerId="AD" clId="Web-{86540D8E-AB61-40E7-52EE-30C658FE51FF}" dt="2021-07-26T22:51:14.138" v="30"/>
          <ac:spMkLst>
            <pc:docMk/>
            <pc:sldMk cId="3475115399" sldId="308"/>
            <ac:spMk id="3" creationId="{CA870C49-2EAB-4B87-8D2E-81FEE17D0BB9}"/>
          </ac:spMkLst>
        </pc:spChg>
        <pc:picChg chg="add mod ord">
          <ac:chgData name="John Haynes" userId="S::johnscar6@knights.ucf.edu::06ca758c-f836-4077-8b3b-1c33791f3583" providerId="AD" clId="Web-{86540D8E-AB61-40E7-52EE-30C658FE51FF}" dt="2021-07-26T22:51:38.748" v="38" actId="1076"/>
          <ac:picMkLst>
            <pc:docMk/>
            <pc:sldMk cId="3475115399" sldId="308"/>
            <ac:picMk id="4" creationId="{26904E6C-ABDE-4DD3-899C-450EDF4F5B0F}"/>
          </ac:picMkLst>
        </pc:picChg>
      </pc:sldChg>
    </pc:docChg>
  </pc:docChgLst>
  <pc:docChgLst>
    <pc:chgData name="Taylor Whitton" userId="S::taylorwhitton@knights.ucf.edu::7932d760-c6fa-4671-8d32-a877538ed174" providerId="AD" clId="Web-{99586A4C-5323-66E0-57EC-AA4C72B020D0}"/>
    <pc:docChg chg="modSld">
      <pc:chgData name="Taylor Whitton" userId="S::taylorwhitton@knights.ucf.edu::7932d760-c6fa-4671-8d32-a877538ed174" providerId="AD" clId="Web-{99586A4C-5323-66E0-57EC-AA4C72B020D0}" dt="2021-07-27T14:45:12.080" v="20"/>
      <pc:docMkLst>
        <pc:docMk/>
      </pc:docMkLst>
      <pc:sldChg chg="modSp">
        <pc:chgData name="Taylor Whitton" userId="S::taylorwhitton@knights.ucf.edu::7932d760-c6fa-4671-8d32-a877538ed174" providerId="AD" clId="Web-{99586A4C-5323-66E0-57EC-AA4C72B020D0}" dt="2021-07-27T14:45:12.080" v="20"/>
        <pc:sldMkLst>
          <pc:docMk/>
          <pc:sldMk cId="1436887071" sldId="259"/>
        </pc:sldMkLst>
        <pc:graphicFrameChg chg="mod modGraphic">
          <ac:chgData name="Taylor Whitton" userId="S::taylorwhitton@knights.ucf.edu::7932d760-c6fa-4671-8d32-a877538ed174" providerId="AD" clId="Web-{99586A4C-5323-66E0-57EC-AA4C72B020D0}" dt="2021-07-27T14:45:12.080" v="20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modSp">
        <pc:chgData name="Taylor Whitton" userId="S::taylorwhitton@knights.ucf.edu::7932d760-c6fa-4671-8d32-a877538ed174" providerId="AD" clId="Web-{99586A4C-5323-66E0-57EC-AA4C72B020D0}" dt="2021-07-27T14:42:22.810" v="0" actId="20577"/>
        <pc:sldMkLst>
          <pc:docMk/>
          <pc:sldMk cId="731457152" sldId="294"/>
        </pc:sldMkLst>
        <pc:spChg chg="mod">
          <ac:chgData name="Taylor Whitton" userId="S::taylorwhitton@knights.ucf.edu::7932d760-c6fa-4671-8d32-a877538ed174" providerId="AD" clId="Web-{99586A4C-5323-66E0-57EC-AA4C72B020D0}" dt="2021-07-27T14:42:22.810" v="0" actId="20577"/>
          <ac:spMkLst>
            <pc:docMk/>
            <pc:sldMk cId="731457152" sldId="294"/>
            <ac:spMk id="2" creationId="{0CA10EBD-FDDB-4E61-8728-68C5CC3223F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B148D-64B0-452D-8CA8-19DEA2B1F103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A15EC-A206-4A6E-A1BC-1BA09DF53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77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8/2/2021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8/2/2021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8/2/2021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719A-B5D4-473A-A5F8-DC914B2D5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276" y="215298"/>
            <a:ext cx="10749579" cy="1418193"/>
          </a:xfrm>
        </p:spPr>
        <p:txBody>
          <a:bodyPr/>
          <a:lstStyle/>
          <a:p>
            <a:r>
              <a:rPr lang="en-US"/>
              <a:t>Multi-sensor Passive ranger (MSPR)</a:t>
            </a:r>
            <a:br>
              <a:rPr lang="en-US"/>
            </a:br>
            <a:r>
              <a:rPr lang="en-US"/>
              <a:t>Final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874B2-1A8E-426B-952C-F924CE227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631091"/>
            <a:ext cx="6801612" cy="1239894"/>
          </a:xfrm>
        </p:spPr>
        <p:txBody>
          <a:bodyPr>
            <a:normAutofit fontScale="55000" lnSpcReduction="20000"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     Pedro A. Alvarez Fernandez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John Haynes                                                       Electrical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  Ilina Sunkara                         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Taylor Whitton                                                  Computer Engineering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DACD4-968B-4710-8147-26F5A1A81BF6}"/>
              </a:ext>
            </a:extLst>
          </p:cNvPr>
          <p:cNvSpPr txBox="1"/>
          <p:nvPr/>
        </p:nvSpPr>
        <p:spPr>
          <a:xfrm>
            <a:off x="5542326" y="3059668"/>
            <a:ext cx="13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Group 3:</a:t>
            </a:r>
          </a:p>
        </p:txBody>
      </p:sp>
      <p:pic>
        <p:nvPicPr>
          <p:cNvPr id="6" name="Picture 4" descr="A picture containing camera, silver&#10;&#10;Description automatically generated">
            <a:extLst>
              <a:ext uri="{FF2B5EF4-FFF2-40B4-BE49-F238E27FC236}">
                <a16:creationId xmlns:a16="http://schemas.microsoft.com/office/drawing/2014/main" id="{A5BE30C8-E454-4F12-99ED-891F1E6B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9" b="19853"/>
          <a:stretch/>
        </p:blipFill>
        <p:spPr>
          <a:xfrm>
            <a:off x="3704844" y="5194140"/>
            <a:ext cx="4782312" cy="133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69600-197E-4B16-AC3E-BAAE1B958A86}"/>
              </a:ext>
            </a:extLst>
          </p:cNvPr>
          <p:cNvSpPr txBox="1"/>
          <p:nvPr/>
        </p:nvSpPr>
        <p:spPr>
          <a:xfrm>
            <a:off x="1118586" y="1771980"/>
            <a:ext cx="103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Infrared search and track (IRST) system for general purpose surveillance / detection of vehicles and people  </a:t>
            </a:r>
          </a:p>
        </p:txBody>
      </p:sp>
    </p:spTree>
    <p:extLst>
      <p:ext uri="{BB962C8B-B14F-4D97-AF65-F5344CB8AC3E}">
        <p14:creationId xmlns:p14="http://schemas.microsoft.com/office/powerpoint/2010/main" val="1782697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7F9A-5065-4CB5-985F-6872BCBF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267" y="307744"/>
            <a:ext cx="7667466" cy="766454"/>
          </a:xfrm>
        </p:spPr>
        <p:txBody>
          <a:bodyPr/>
          <a:lstStyle/>
          <a:p>
            <a:r>
              <a:rPr lang="en-US"/>
              <a:t>Ranging accuracy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07ECB9-3389-4469-BB11-30C5E38C1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267" y="1741780"/>
            <a:ext cx="7704979" cy="38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9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71D9A-7C14-4DB1-8603-2474FEB3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01" y="245601"/>
            <a:ext cx="11129757" cy="1188720"/>
          </a:xfrm>
        </p:spPr>
        <p:txBody>
          <a:bodyPr/>
          <a:lstStyle/>
          <a:p>
            <a:r>
              <a:rPr lang="en-US" err="1"/>
              <a:t>Ir</a:t>
            </a:r>
            <a:r>
              <a:rPr lang="en-US"/>
              <a:t> Single Shot background target differentiation</a:t>
            </a:r>
          </a:p>
        </p:txBody>
      </p:sp>
      <p:pic>
        <p:nvPicPr>
          <p:cNvPr id="7" name="IMG_0052_Trim">
            <a:hlinkClick r:id="" action="ppaction://media"/>
            <a:extLst>
              <a:ext uri="{FF2B5EF4-FFF2-40B4-BE49-F238E27FC236}">
                <a16:creationId xmlns:a16="http://schemas.microsoft.com/office/drawing/2014/main" id="{367667B2-BA64-4BC2-AC4F-ED379FFC43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5012" y="1685738"/>
            <a:ext cx="2770933" cy="4926661"/>
          </a:xfrm>
        </p:spPr>
      </p:pic>
    </p:spTree>
    <p:extLst>
      <p:ext uri="{BB962C8B-B14F-4D97-AF65-F5344CB8AC3E}">
        <p14:creationId xmlns:p14="http://schemas.microsoft.com/office/powerpoint/2010/main" val="5928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B807-1BD5-4920-9C94-E8D35952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44" y="351519"/>
            <a:ext cx="7729728" cy="766454"/>
          </a:xfrm>
        </p:spPr>
        <p:txBody>
          <a:bodyPr/>
          <a:lstStyle/>
          <a:p>
            <a:r>
              <a:rPr lang="en-US"/>
              <a:t>Single Shot tracking</a:t>
            </a:r>
          </a:p>
        </p:txBody>
      </p:sp>
      <p:pic>
        <p:nvPicPr>
          <p:cNvPr id="5" name="IMG_0046_Trim">
            <a:hlinkClick r:id="" action="ppaction://media"/>
            <a:extLst>
              <a:ext uri="{FF2B5EF4-FFF2-40B4-BE49-F238E27FC236}">
                <a16:creationId xmlns:a16="http://schemas.microsoft.com/office/drawing/2014/main" id="{81F4421C-EE81-413B-926B-3385FDD08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3187" y="1258612"/>
            <a:ext cx="2984243" cy="5305321"/>
          </a:xfrm>
          <a:prstGeom prst="rect">
            <a:avLst/>
          </a:prstGeom>
        </p:spPr>
      </p:pic>
      <p:pic>
        <p:nvPicPr>
          <p:cNvPr id="6" name="IMG_0048_Trim">
            <a:hlinkClick r:id="" action="ppaction://media"/>
            <a:extLst>
              <a:ext uri="{FF2B5EF4-FFF2-40B4-BE49-F238E27FC236}">
                <a16:creationId xmlns:a16="http://schemas.microsoft.com/office/drawing/2014/main" id="{72F75F47-86A9-471E-9D4A-33301BB809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3071" y="1258613"/>
            <a:ext cx="2984243" cy="5305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ADF9C-C934-4FAA-95B0-80CA5447BC88}"/>
              </a:ext>
            </a:extLst>
          </p:cNvPr>
          <p:cNvSpPr txBox="1"/>
          <p:nvPr/>
        </p:nvSpPr>
        <p:spPr>
          <a:xfrm>
            <a:off x="0" y="6194601"/>
            <a:ext cx="25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Classified: Truck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3FEA1-27A6-49D7-B025-DD0CC5F76F87}"/>
              </a:ext>
            </a:extLst>
          </p:cNvPr>
          <p:cNvSpPr txBox="1"/>
          <p:nvPr/>
        </p:nvSpPr>
        <p:spPr>
          <a:xfrm>
            <a:off x="6617048" y="6194601"/>
            <a:ext cx="257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Classified: Car</a:t>
            </a:r>
          </a:p>
        </p:txBody>
      </p:sp>
    </p:spTree>
    <p:extLst>
      <p:ext uri="{BB962C8B-B14F-4D97-AF65-F5344CB8AC3E}">
        <p14:creationId xmlns:p14="http://schemas.microsoft.com/office/powerpoint/2010/main" val="36101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61C111-6CA5-4A7F-BAA3-CABDBC073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" t="5485" r="65889" b="47188"/>
          <a:stretch/>
        </p:blipFill>
        <p:spPr>
          <a:xfrm>
            <a:off x="3285506" y="2561514"/>
            <a:ext cx="4151870" cy="3245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78C016-6671-4136-B4D7-71897BC8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72714"/>
            <a:ext cx="7729728" cy="1188720"/>
          </a:xfrm>
        </p:spPr>
        <p:txBody>
          <a:bodyPr/>
          <a:lstStyle/>
          <a:p>
            <a:r>
              <a:rPr lang="en-US"/>
              <a:t>Stereo Ranging</a:t>
            </a:r>
          </a:p>
        </p:txBody>
      </p:sp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984CC7-ADE1-4555-A3B8-79103DF9D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05" r="65946" b="47027"/>
          <a:stretch/>
        </p:blipFill>
        <p:spPr>
          <a:xfrm>
            <a:off x="3443612" y="2616008"/>
            <a:ext cx="4151870" cy="3262183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57E9C4-0146-4456-A305-600BA0D45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25" r="65946" b="47147"/>
          <a:stretch/>
        </p:blipFill>
        <p:spPr>
          <a:xfrm>
            <a:off x="3601251" y="2723408"/>
            <a:ext cx="4151870" cy="3245708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EC1C2A-70DD-4C94-8ADB-25120AD8D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354" t="-1003" r="120300" b="53675"/>
          <a:stretch/>
        </p:blipFill>
        <p:spPr>
          <a:xfrm>
            <a:off x="4198752" y="4149268"/>
            <a:ext cx="4151870" cy="3245708"/>
          </a:xfrm>
          <a:prstGeom prst="rect">
            <a:avLst/>
          </a:pr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9B1C50-EC12-4A97-8DE2-4431992D2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5352" r="66312" b="47688"/>
          <a:stretch/>
        </p:blipFill>
        <p:spPr>
          <a:xfrm>
            <a:off x="3348954" y="2541821"/>
            <a:ext cx="4192911" cy="3287711"/>
          </a:xfr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6AA439-08A5-419D-AA02-CDFD6CD438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80" r="65946" b="47192"/>
          <a:stretch/>
        </p:blipFill>
        <p:spPr>
          <a:xfrm>
            <a:off x="7861829" y="2688467"/>
            <a:ext cx="4151870" cy="3245708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6D34FE-98E2-4B83-94E6-9D4124BC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" t="4953" r="66629" b="49142"/>
          <a:stretch/>
        </p:blipFill>
        <p:spPr>
          <a:xfrm>
            <a:off x="3721148" y="2838674"/>
            <a:ext cx="3912075" cy="3101975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29AD67-D0BA-45E4-A08F-819790725B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80" r="65946" b="47192"/>
          <a:stretch/>
        </p:blipFill>
        <p:spPr>
          <a:xfrm>
            <a:off x="3568319" y="2846943"/>
            <a:ext cx="4151870" cy="3245708"/>
          </a:xfrm>
          <a:prstGeom prst="rect">
            <a:avLst/>
          </a:prstGeom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95B441-3247-4A4B-969B-DE1F664075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80" r="65946" b="47192"/>
          <a:stretch/>
        </p:blipFill>
        <p:spPr>
          <a:xfrm>
            <a:off x="3301972" y="2846943"/>
            <a:ext cx="4151870" cy="3245708"/>
          </a:xfrm>
          <a:prstGeom prst="rect">
            <a:avLst/>
          </a:prstGeom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83BEC1-6945-433A-892C-4DCAE423E3E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480" r="65946" b="47192"/>
          <a:stretch/>
        </p:blipFill>
        <p:spPr>
          <a:xfrm>
            <a:off x="3269040" y="2858305"/>
            <a:ext cx="4151870" cy="3245708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FE69E-E0D2-4154-A759-46E2C0E9154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480" r="65946" b="47192"/>
          <a:stretch/>
        </p:blipFill>
        <p:spPr>
          <a:xfrm>
            <a:off x="3277079" y="2835581"/>
            <a:ext cx="4151870" cy="3245708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AE3B8C-953A-42D4-A239-49ED539E2A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480" r="66180" b="47192"/>
          <a:stretch/>
        </p:blipFill>
        <p:spPr>
          <a:xfrm>
            <a:off x="3560159" y="2824219"/>
            <a:ext cx="4123346" cy="32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8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B547-9F45-468F-BA4B-EA34FCC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090"/>
            <a:ext cx="7729728" cy="1188720"/>
          </a:xfrm>
        </p:spPr>
        <p:txBody>
          <a:bodyPr/>
          <a:lstStyle/>
          <a:p>
            <a:r>
              <a:rPr lang="en-US"/>
              <a:t>Housing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BBE7A3-C39B-4EB2-8205-41D79FEFC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/>
          <a:stretch/>
        </p:blipFill>
        <p:spPr bwMode="auto">
          <a:xfrm>
            <a:off x="212408" y="1665297"/>
            <a:ext cx="4226427" cy="43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818513-6C45-4C32-9BB4-96AED79C4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 r="29511"/>
          <a:stretch/>
        </p:blipFill>
        <p:spPr bwMode="auto">
          <a:xfrm>
            <a:off x="9218286" y="1913050"/>
            <a:ext cx="2369875" cy="363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ase&#10;&#10;Description automatically generated">
            <a:extLst>
              <a:ext uri="{FF2B5EF4-FFF2-40B4-BE49-F238E27FC236}">
                <a16:creationId xmlns:a16="http://schemas.microsoft.com/office/drawing/2014/main" id="{552EA621-002E-4128-92FA-40D296E6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31" y="1849345"/>
            <a:ext cx="4535459" cy="37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E7EA-9212-4AC1-9C8F-0EBAF5A0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265" y="190402"/>
            <a:ext cx="7729728" cy="1188720"/>
          </a:xfrm>
        </p:spPr>
        <p:txBody>
          <a:bodyPr/>
          <a:lstStyle/>
          <a:p>
            <a:r>
              <a:rPr lang="en-US"/>
              <a:t>First Power Design</a:t>
            </a:r>
          </a:p>
        </p:txBody>
      </p:sp>
      <p:pic>
        <p:nvPicPr>
          <p:cNvPr id="6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4C04B8C-C8C1-4A5D-A295-020719965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32113" y="-1553492"/>
            <a:ext cx="4718492" cy="11383342"/>
          </a:xfrm>
        </p:spPr>
      </p:pic>
    </p:spTree>
    <p:extLst>
      <p:ext uri="{BB962C8B-B14F-4D97-AF65-F5344CB8AC3E}">
        <p14:creationId xmlns:p14="http://schemas.microsoft.com/office/powerpoint/2010/main" val="376641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312D-402B-434F-A778-AA0564DA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Second Power Design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AF218A-7683-4A4A-9702-F9F38BC75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872" y="2330786"/>
            <a:ext cx="8539965" cy="4146660"/>
          </a:xfrm>
        </p:spPr>
      </p:pic>
    </p:spTree>
    <p:extLst>
      <p:ext uri="{BB962C8B-B14F-4D97-AF65-F5344CB8AC3E}">
        <p14:creationId xmlns:p14="http://schemas.microsoft.com/office/powerpoint/2010/main" val="412175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CDD72-3ACC-4132-88A9-B4ADD818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87047"/>
            <a:ext cx="7729728" cy="1188720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Second Power Design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904E6C-ABDE-4DD3-899C-450EDF4F5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662" y="1925205"/>
            <a:ext cx="9290964" cy="4515369"/>
          </a:xfrm>
        </p:spPr>
      </p:pic>
    </p:spTree>
    <p:extLst>
      <p:ext uri="{BB962C8B-B14F-4D97-AF65-F5344CB8AC3E}">
        <p14:creationId xmlns:p14="http://schemas.microsoft.com/office/powerpoint/2010/main" val="3475115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91723-DD99-4874-B2E6-202D3C81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 and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87A0-CD1D-465D-9AA7-8B43EEA50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Power System Integration</a:t>
            </a:r>
          </a:p>
          <a:p>
            <a:pPr lvl="1"/>
            <a:r>
              <a:rPr lang="en-US"/>
              <a:t>Given more time, we could fully integrate the power system</a:t>
            </a:r>
          </a:p>
          <a:p>
            <a:r>
              <a:rPr lang="en-US"/>
              <a:t>More processing power</a:t>
            </a:r>
          </a:p>
          <a:p>
            <a:pPr lvl="1"/>
            <a:r>
              <a:rPr lang="en-US"/>
              <a:t>The Jetson Nano is a microprocessor, were we to scale up to a full-size computer or cloud computing solution, we could process at a much higher rate</a:t>
            </a:r>
          </a:p>
          <a:p>
            <a:r>
              <a:rPr lang="en-US"/>
              <a:t>Higher resolution cameras</a:t>
            </a:r>
          </a:p>
          <a:p>
            <a:pPr lvl="1"/>
            <a:r>
              <a:rPr lang="en-US"/>
              <a:t>More pixels means we have more detail from which we can detect objects</a:t>
            </a:r>
          </a:p>
          <a:p>
            <a:r>
              <a:rPr lang="en-US"/>
              <a:t>Training our own neural network using IR images to improve detection rate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78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C114-4E43-4DB2-8B0D-099C2DDF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78" y="452394"/>
            <a:ext cx="7668644" cy="668165"/>
          </a:xfrm>
        </p:spPr>
        <p:txBody>
          <a:bodyPr>
            <a:normAutofit fontScale="90000"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5" name="Content Placeholder 4" descr="A picture containing text, wall, indoor, screenshot&#10;&#10;Description automatically generated">
            <a:extLst>
              <a:ext uri="{FF2B5EF4-FFF2-40B4-BE49-F238E27FC236}">
                <a16:creationId xmlns:a16="http://schemas.microsoft.com/office/drawing/2014/main" id="{B097A9B1-48F2-407A-BA13-5A0ECE75B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534" y="1701654"/>
            <a:ext cx="6660441" cy="4399682"/>
          </a:xfrm>
        </p:spPr>
      </p:pic>
    </p:spTree>
    <p:extLst>
      <p:ext uri="{BB962C8B-B14F-4D97-AF65-F5344CB8AC3E}">
        <p14:creationId xmlns:p14="http://schemas.microsoft.com/office/powerpoint/2010/main" val="658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0EBD-FDDB-4E61-8728-68C5CC32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208" y="194116"/>
            <a:ext cx="7505584" cy="488272"/>
          </a:xfrm>
        </p:spPr>
        <p:txBody>
          <a:bodyPr>
            <a:normAutofit fontScale="90000"/>
          </a:bodyPr>
          <a:lstStyle/>
          <a:p>
            <a:r>
              <a:rPr lang="en-US"/>
              <a:t>Final demo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4EBE8C-3ACA-4776-A1D2-A34F63A20D08}"/>
              </a:ext>
            </a:extLst>
          </p:cNvPr>
          <p:cNvSpPr txBox="1"/>
          <p:nvPr/>
        </p:nvSpPr>
        <p:spPr>
          <a:xfrm>
            <a:off x="1054191" y="5787155"/>
            <a:ext cx="309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Slab length: 3.66m</a:t>
            </a:r>
          </a:p>
          <a:p>
            <a:r>
              <a:rPr lang="en-US" dirty="0"/>
              <a:t>Available travel distance: 107 m </a:t>
            </a:r>
          </a:p>
          <a:p>
            <a:r>
              <a:rPr lang="en-US" dirty="0"/>
              <a:t>Conditions: Nighttime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25FCC05-2848-4BC0-A0F5-12C954D83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5" y="4493575"/>
            <a:ext cx="5801805" cy="129357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50FB886-66B2-4F01-9DBA-AA97288DAB9C}"/>
              </a:ext>
            </a:extLst>
          </p:cNvPr>
          <p:cNvSpPr txBox="1"/>
          <p:nvPr/>
        </p:nvSpPr>
        <p:spPr>
          <a:xfrm>
            <a:off x="7060895" y="4355076"/>
            <a:ext cx="1519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*Not to scale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8763C7E-4C21-42AF-B528-BAB232D69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9" y="967666"/>
            <a:ext cx="7748369" cy="3434705"/>
          </a:xfrm>
          <a:prstGeom prst="rect">
            <a:avLst/>
          </a:prstGeom>
        </p:spPr>
      </p:pic>
      <p:pic>
        <p:nvPicPr>
          <p:cNvPr id="52" name="Picture 51" descr="A picture containing way, road&#10;&#10;Description automatically generated">
            <a:extLst>
              <a:ext uri="{FF2B5EF4-FFF2-40B4-BE49-F238E27FC236}">
                <a16:creationId xmlns:a16="http://schemas.microsoft.com/office/drawing/2014/main" id="{D061576F-26EC-49DE-94ED-F3CBD869C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05" b="13639"/>
          <a:stretch/>
        </p:blipFill>
        <p:spPr>
          <a:xfrm rot="5400000">
            <a:off x="7560913" y="1764652"/>
            <a:ext cx="3434706" cy="1840735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F9B6EE27-3BA0-4FA9-9D4E-0BC74E11F1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29576"/>
          <a:stretch/>
        </p:blipFill>
        <p:spPr>
          <a:xfrm rot="5400000">
            <a:off x="10028031" y="2896175"/>
            <a:ext cx="2017579" cy="1065649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9EE527E1-F3DB-4056-B9DC-BD57E13093CD}"/>
              </a:ext>
            </a:extLst>
          </p:cNvPr>
          <p:cNvSpPr/>
          <p:nvPr/>
        </p:nvSpPr>
        <p:spPr>
          <a:xfrm rot="16200000">
            <a:off x="1492991" y="3588121"/>
            <a:ext cx="196992" cy="20829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69734-8464-4D0E-9B73-DF78EBE4678D}"/>
              </a:ext>
            </a:extLst>
          </p:cNvPr>
          <p:cNvSpPr txBox="1"/>
          <p:nvPr/>
        </p:nvSpPr>
        <p:spPr>
          <a:xfrm>
            <a:off x="3741088" y="3344946"/>
            <a:ext cx="121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103 mm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ADE5E53-64D2-48F5-9252-DC06A71A8A5A}"/>
              </a:ext>
            </a:extLst>
          </p:cNvPr>
          <p:cNvSpPr/>
          <p:nvPr/>
        </p:nvSpPr>
        <p:spPr>
          <a:xfrm rot="16200000">
            <a:off x="4144273" y="302459"/>
            <a:ext cx="196993" cy="605608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CE4E6-51E2-4F41-B57D-26113068FA4A}"/>
              </a:ext>
            </a:extLst>
          </p:cNvPr>
          <p:cNvSpPr txBox="1"/>
          <p:nvPr/>
        </p:nvSpPr>
        <p:spPr>
          <a:xfrm>
            <a:off x="1286687" y="39165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3.66 m</a:t>
            </a:r>
          </a:p>
        </p:txBody>
      </p:sp>
    </p:spTree>
    <p:extLst>
      <p:ext uri="{BB962C8B-B14F-4D97-AF65-F5344CB8AC3E}">
        <p14:creationId xmlns:p14="http://schemas.microsoft.com/office/powerpoint/2010/main" val="355030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9591-7E75-4893-A289-D3C99948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40" y="483832"/>
            <a:ext cx="7729728" cy="1188720"/>
          </a:xfrm>
        </p:spPr>
        <p:txBody>
          <a:bodyPr/>
          <a:lstStyle/>
          <a:p>
            <a:r>
              <a:rPr lang="en-US"/>
              <a:t>Specifications and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AD4602-607B-4B66-94FF-FD867B558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686535"/>
              </p:ext>
            </p:extLst>
          </p:nvPr>
        </p:nvGraphicFramePr>
        <p:xfrm>
          <a:off x="1848000" y="1928291"/>
          <a:ext cx="8361320" cy="2945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0660">
                  <a:extLst>
                    <a:ext uri="{9D8B030D-6E8A-4147-A177-3AD203B41FA5}">
                      <a16:colId xmlns:a16="http://schemas.microsoft.com/office/drawing/2014/main" val="4048929599"/>
                    </a:ext>
                  </a:extLst>
                </a:gridCol>
                <a:gridCol w="4180660">
                  <a:extLst>
                    <a:ext uri="{9D8B030D-6E8A-4147-A177-3AD203B41FA5}">
                      <a16:colId xmlns:a16="http://schemas.microsoft.com/office/drawing/2014/main" val="2046773516"/>
                    </a:ext>
                  </a:extLst>
                </a:gridCol>
              </a:tblGrid>
              <a:tr h="420793">
                <a:tc>
                  <a:txBody>
                    <a:bodyPr/>
                    <a:lstStyle/>
                    <a:p>
                      <a:r>
                        <a:rPr lang="en-US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3018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Range estimation accuracy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  <a:latin typeface="Arial"/>
                          <a:ea typeface="Arial" panose="020B0604020202020204" pitchFamily="34" charset="0"/>
                        </a:rPr>
                        <a:t>±10% of true value</a:t>
                      </a:r>
                      <a:endParaRPr lang="en-US" sz="1200">
                        <a:effectLst/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504110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Range estimation speed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  <a:latin typeface="Arial"/>
                          <a:ea typeface="Arial" panose="020B0604020202020204" pitchFamily="34" charset="0"/>
                        </a:rPr>
                        <a:t>1/sec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23347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Background/Target differentiation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Arial"/>
                          <a:ea typeface="Arial" panose="020B0604020202020204" pitchFamily="34" charset="0"/>
                        </a:rPr>
                        <a:t>1 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070657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Time of arrival estimation (velocity)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±10% of true 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106886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Disparity image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7.5 FPS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571280"/>
                  </a:ext>
                </a:extLst>
              </a:tr>
              <a:tr h="4207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Arial" panose="020B0604020202020204" pitchFamily="34" charset="0"/>
                        </a:rPr>
                        <a:t>Object motion tracking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Arial" panose="020B0604020202020204" pitchFamily="34" charset="0"/>
                        </a:rPr>
                        <a:t>1 s</a:t>
                      </a:r>
                      <a:endParaRPr lang="en-US" sz="1200">
                        <a:effectLst/>
                        <a:highlight>
                          <a:srgbClr val="FFFF00"/>
                        </a:highlight>
                        <a:latin typeface="Arial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766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8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66BF0B27-1D83-4F5E-861B-7DCE6C12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510" y="56449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20232B-48AE-4590-BBB3-168EBB9F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4" y="1345976"/>
            <a:ext cx="11567711" cy="5388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C0544-B7B4-47AD-A567-248C30F7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7371"/>
            <a:ext cx="7729728" cy="1018605"/>
          </a:xfrm>
        </p:spPr>
        <p:txBody>
          <a:bodyPr/>
          <a:lstStyle/>
          <a:p>
            <a:r>
              <a:rPr lang="en-US"/>
              <a:t>Calibration results (IR)</a:t>
            </a:r>
          </a:p>
        </p:txBody>
      </p:sp>
    </p:spTree>
    <p:extLst>
      <p:ext uri="{BB962C8B-B14F-4D97-AF65-F5344CB8AC3E}">
        <p14:creationId xmlns:p14="http://schemas.microsoft.com/office/powerpoint/2010/main" val="378098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71A3-0097-4466-8304-2FB65E8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6927"/>
            <a:ext cx="7480423" cy="801046"/>
          </a:xfrm>
        </p:spPr>
        <p:txBody>
          <a:bodyPr/>
          <a:lstStyle/>
          <a:p>
            <a:r>
              <a:rPr lang="en-US"/>
              <a:t>Distorted vs Undistorted</a:t>
            </a:r>
          </a:p>
        </p:txBody>
      </p:sp>
      <p:graphicFrame>
        <p:nvGraphicFramePr>
          <p:cNvPr id="4" name="Table 18">
            <a:extLst>
              <a:ext uri="{FF2B5EF4-FFF2-40B4-BE49-F238E27FC236}">
                <a16:creationId xmlns:a16="http://schemas.microsoft.com/office/drawing/2014/main" id="{F83E9D07-D868-45E5-93C4-BAB191733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80660"/>
              </p:ext>
            </p:extLst>
          </p:nvPr>
        </p:nvGraphicFramePr>
        <p:xfrm>
          <a:off x="6477990" y="1354700"/>
          <a:ext cx="387995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509">
                  <a:extLst>
                    <a:ext uri="{9D8B030D-6E8A-4147-A177-3AD203B41FA5}">
                      <a16:colId xmlns:a16="http://schemas.microsoft.com/office/drawing/2014/main" val="277152488"/>
                    </a:ext>
                  </a:extLst>
                </a:gridCol>
                <a:gridCol w="945932">
                  <a:extLst>
                    <a:ext uri="{9D8B030D-6E8A-4147-A177-3AD203B41FA5}">
                      <a16:colId xmlns:a16="http://schemas.microsoft.com/office/drawing/2014/main" val="1606606177"/>
                    </a:ext>
                  </a:extLst>
                </a:gridCol>
                <a:gridCol w="930165">
                  <a:extLst>
                    <a:ext uri="{9D8B030D-6E8A-4147-A177-3AD203B41FA5}">
                      <a16:colId xmlns:a16="http://schemas.microsoft.com/office/drawing/2014/main" val="1859755987"/>
                    </a:ext>
                  </a:extLst>
                </a:gridCol>
                <a:gridCol w="776349">
                  <a:extLst>
                    <a:ext uri="{9D8B030D-6E8A-4147-A177-3AD203B41FA5}">
                      <a16:colId xmlns:a16="http://schemas.microsoft.com/office/drawing/2014/main" val="1165018272"/>
                    </a:ext>
                  </a:extLst>
                </a:gridCol>
              </a:tblGrid>
              <a:tr h="178882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Radial distortion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-0.4516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0.2484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0.07661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83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Tangential distortion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7.2740</a:t>
                      </a:r>
                      <a:r>
                        <a:rPr lang="en-US" sz="1400"/>
                        <a:t>E-4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0.001340</a:t>
                      </a:r>
                    </a:p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715207"/>
                  </a:ext>
                </a:extLst>
              </a:tr>
            </a:tbl>
          </a:graphicData>
        </a:graphic>
      </p:graphicFrame>
      <p:graphicFrame>
        <p:nvGraphicFramePr>
          <p:cNvPr id="5" name="Table 21">
            <a:extLst>
              <a:ext uri="{FF2B5EF4-FFF2-40B4-BE49-F238E27FC236}">
                <a16:creationId xmlns:a16="http://schemas.microsoft.com/office/drawing/2014/main" id="{996B21A6-4F08-4E0E-95F1-F266300E3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49176"/>
              </p:ext>
            </p:extLst>
          </p:nvPr>
        </p:nvGraphicFramePr>
        <p:xfrm>
          <a:off x="912762" y="1395807"/>
          <a:ext cx="34700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45">
                  <a:extLst>
                    <a:ext uri="{9D8B030D-6E8A-4147-A177-3AD203B41FA5}">
                      <a16:colId xmlns:a16="http://schemas.microsoft.com/office/drawing/2014/main" val="2432983025"/>
                    </a:ext>
                  </a:extLst>
                </a:gridCol>
                <a:gridCol w="1576552">
                  <a:extLst>
                    <a:ext uri="{9D8B030D-6E8A-4147-A177-3AD203B41FA5}">
                      <a16:colId xmlns:a16="http://schemas.microsoft.com/office/drawing/2014/main" val="533284008"/>
                    </a:ext>
                  </a:extLst>
                </a:gridCol>
                <a:gridCol w="425555">
                  <a:extLst>
                    <a:ext uri="{9D8B030D-6E8A-4147-A177-3AD203B41FA5}">
                      <a16:colId xmlns:a16="http://schemas.microsoft.com/office/drawing/2014/main" val="423991165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b="0" err="1">
                          <a:solidFill>
                            <a:schemeClr val="tx1"/>
                          </a:solidFill>
                        </a:rPr>
                        <a:t>Fx</a:t>
                      </a:r>
                      <a:r>
                        <a:rPr lang="en-US" b="0">
                          <a:solidFill>
                            <a:schemeClr val="tx1"/>
                          </a:solidFill>
                        </a:rPr>
                        <a:t>=338.1651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0444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/>
                        <a:t>S=0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Fy</a:t>
                      </a:r>
                      <a:r>
                        <a:rPr lang="en-US"/>
                        <a:t>=295.719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10755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err="1"/>
                        <a:t>Cx</a:t>
                      </a:r>
                      <a:r>
                        <a:rPr lang="en-US"/>
                        <a:t>=241.0331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Cy=159.0301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31855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A3A9A5E-30AB-4E3A-AFFB-9B193630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62" y="2923896"/>
            <a:ext cx="4789688" cy="319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34769-BC20-430E-9D20-CC5F041CE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90" y="2888185"/>
            <a:ext cx="4789687" cy="3193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AE47A2-B232-429C-9B91-B4EB0497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788" y="7050750"/>
            <a:ext cx="47910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4BD4-82DD-430F-A032-C7F2E99D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9233"/>
            <a:ext cx="7729728" cy="1188720"/>
          </a:xfrm>
        </p:spPr>
        <p:txBody>
          <a:bodyPr/>
          <a:lstStyle/>
          <a:p>
            <a:r>
              <a:rPr lang="en-US"/>
              <a:t>Corner Extraction and Reprojection</a:t>
            </a:r>
          </a:p>
        </p:txBody>
      </p: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7DE9B5A-A225-46B7-B0F5-7E221D5C6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93" y="1742179"/>
            <a:ext cx="11449435" cy="4883414"/>
          </a:xfrm>
        </p:spPr>
      </p:pic>
    </p:spTree>
    <p:extLst>
      <p:ext uri="{BB962C8B-B14F-4D97-AF65-F5344CB8AC3E}">
        <p14:creationId xmlns:p14="http://schemas.microsoft.com/office/powerpoint/2010/main" val="289676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B177-43D3-43D3-A07D-0F566797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3881"/>
            <a:ext cx="7729728" cy="1188720"/>
          </a:xfrm>
        </p:spPr>
        <p:txBody>
          <a:bodyPr/>
          <a:lstStyle/>
          <a:p>
            <a:r>
              <a:rPr lang="en-US"/>
              <a:t>Extrinsic Parameter Visualization</a:t>
            </a: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50E78E-5E90-4E78-A0F0-3DEC64B0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29" y="2158329"/>
            <a:ext cx="5029200" cy="3323937"/>
          </a:xfrm>
          <a:prstGeom prst="rect">
            <a:avLst/>
          </a:prstGeom>
        </p:spPr>
      </p:pic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C281F4C-1D4E-4759-A65D-58D0E8C3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5" r="204" b="357"/>
          <a:stretch/>
        </p:blipFill>
        <p:spPr>
          <a:xfrm>
            <a:off x="6577914" y="2158871"/>
            <a:ext cx="5018920" cy="330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C9E9C-E032-44CA-92B6-4746DF7A9315}"/>
              </a:ext>
            </a:extLst>
          </p:cNvPr>
          <p:cNvSpPr txBox="1"/>
          <p:nvPr/>
        </p:nvSpPr>
        <p:spPr>
          <a:xfrm>
            <a:off x="1182130" y="547610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Left Camera Visualization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01C70-0169-4423-9E34-CD42B4EAAF59}"/>
              </a:ext>
            </a:extLst>
          </p:cNvPr>
          <p:cNvSpPr txBox="1"/>
          <p:nvPr/>
        </p:nvSpPr>
        <p:spPr>
          <a:xfrm>
            <a:off x="8935995" y="546580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Right Camera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57998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4919-5835-48E8-A5A8-6969D216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6854"/>
            <a:ext cx="7729728" cy="1188720"/>
          </a:xfrm>
        </p:spPr>
        <p:txBody>
          <a:bodyPr/>
          <a:lstStyle/>
          <a:p>
            <a:r>
              <a:rPr lang="en-US"/>
              <a:t>Calibration Results (Visual)</a:t>
            </a:r>
          </a:p>
        </p:txBody>
      </p:sp>
      <p:pic>
        <p:nvPicPr>
          <p:cNvPr id="5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6789FEF-6E9F-4155-B099-7F6F032B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14" y="1641675"/>
            <a:ext cx="9693874" cy="50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B7FA-F2C8-48F5-890C-6A0C8AC0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943" y="148389"/>
            <a:ext cx="8210113" cy="719729"/>
          </a:xfrm>
        </p:spPr>
        <p:txBody>
          <a:bodyPr>
            <a:normAutofit fontScale="90000"/>
          </a:bodyPr>
          <a:lstStyle/>
          <a:p>
            <a:r>
              <a:rPr lang="en-US"/>
              <a:t>IR Ranging (contour object detection)</a:t>
            </a:r>
          </a:p>
        </p:txBody>
      </p:sp>
      <p:pic>
        <p:nvPicPr>
          <p:cNvPr id="125" name="Picture 12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7D98E7E-738D-4673-8A48-42D16D673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4611"/>
            <a:ext cx="9753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304</Words>
  <Application>Microsoft Office PowerPoint</Application>
  <PresentationFormat>Widescreen</PresentationFormat>
  <Paragraphs>76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Parcel</vt:lpstr>
      <vt:lpstr>Multi-sensor Passive ranger (MSPR) Final demo</vt:lpstr>
      <vt:lpstr>Final demo</vt:lpstr>
      <vt:lpstr>Specifications and requirements</vt:lpstr>
      <vt:lpstr>Calibration results (IR)</vt:lpstr>
      <vt:lpstr>Distorted vs Undistorted</vt:lpstr>
      <vt:lpstr>Corner Extraction and Reprojection</vt:lpstr>
      <vt:lpstr>Extrinsic Parameter Visualization</vt:lpstr>
      <vt:lpstr>Calibration Results (Visual)</vt:lpstr>
      <vt:lpstr>IR Ranging (contour object detection)</vt:lpstr>
      <vt:lpstr>Ranging accuracy</vt:lpstr>
      <vt:lpstr>Ir Single Shot background target differentiation</vt:lpstr>
      <vt:lpstr>Single Shot tracking</vt:lpstr>
      <vt:lpstr>Stereo Ranging</vt:lpstr>
      <vt:lpstr>Housing</vt:lpstr>
      <vt:lpstr>First Power Design</vt:lpstr>
      <vt:lpstr>Second Power Design</vt:lpstr>
      <vt:lpstr>Second Power Design</vt:lpstr>
      <vt:lpstr>Future Work and improvement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Multi-sensor Passive ranger (MSPR)</dc:title>
  <dc:creator>Pedro Alvarez</dc:creator>
  <cp:lastModifiedBy>Pedro Alvarez</cp:lastModifiedBy>
  <cp:revision>1</cp:revision>
  <dcterms:created xsi:type="dcterms:W3CDTF">2021-05-28T17:19:17Z</dcterms:created>
  <dcterms:modified xsi:type="dcterms:W3CDTF">2021-08-03T00:05:23Z</dcterms:modified>
</cp:coreProperties>
</file>