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696" r:id="rId1"/>
  </p:sldMasterIdLst>
  <p:notesMasterIdLst>
    <p:notesMasterId r:id="rId37"/>
  </p:notesMasterIdLst>
  <p:sldIdLst>
    <p:sldId id="256" r:id="rId2"/>
    <p:sldId id="257" r:id="rId3"/>
    <p:sldId id="286" r:id="rId4"/>
    <p:sldId id="281" r:id="rId5"/>
    <p:sldId id="258" r:id="rId6"/>
    <p:sldId id="259" r:id="rId7"/>
    <p:sldId id="273" r:id="rId8"/>
    <p:sldId id="271" r:id="rId9"/>
    <p:sldId id="269" r:id="rId10"/>
    <p:sldId id="272" r:id="rId11"/>
    <p:sldId id="279" r:id="rId12"/>
    <p:sldId id="274" r:id="rId13"/>
    <p:sldId id="289" r:id="rId14"/>
    <p:sldId id="285" r:id="rId15"/>
    <p:sldId id="284" r:id="rId16"/>
    <p:sldId id="287" r:id="rId17"/>
    <p:sldId id="288" r:id="rId18"/>
    <p:sldId id="276" r:id="rId19"/>
    <p:sldId id="277" r:id="rId20"/>
    <p:sldId id="278" r:id="rId21"/>
    <p:sldId id="282" r:id="rId22"/>
    <p:sldId id="283" r:id="rId23"/>
    <p:sldId id="293" r:id="rId24"/>
    <p:sldId id="270" r:id="rId25"/>
    <p:sldId id="268" r:id="rId26"/>
    <p:sldId id="262" r:id="rId27"/>
    <p:sldId id="263" r:id="rId28"/>
    <p:sldId id="264" r:id="rId29"/>
    <p:sldId id="265" r:id="rId30"/>
    <p:sldId id="266" r:id="rId31"/>
    <p:sldId id="292" r:id="rId32"/>
    <p:sldId id="290" r:id="rId33"/>
    <p:sldId id="291" r:id="rId34"/>
    <p:sldId id="267" r:id="rId35"/>
    <p:sldId id="29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ro Alvarez" initials="PA" lastIdx="1" clrIdx="0">
    <p:extLst>
      <p:ext uri="{19B8F6BF-5375-455C-9EA6-DF929625EA0E}">
        <p15:presenceInfo xmlns:p15="http://schemas.microsoft.com/office/powerpoint/2012/main" userId="2afd844c23d3c9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10C0F8-0899-45BB-9CBC-8DA3D162E2D6}" v="1940" dt="2021-06-10T15:42:52.595"/>
    <p1510:client id="{A769ECBB-7727-4CBE-8CBD-6E4CB75470D5}" v="1412" dt="2021-06-10T14:22:30.883"/>
    <p1510:client id="{C0BF4C43-34A8-E00A-2ABB-61B0A2E2FB47}" v="48" dt="2021-06-10T14:14:05.673"/>
    <p1510:client id="{DDF722BC-D490-4045-8CCB-5F1610E06B8B}" v="790" dt="2021-06-10T00:59:07.177"/>
    <p1510:client id="{EB57600C-7622-BC47-0157-92A641693D29}" v="302" dt="2021-06-10T14:22:21.757"/>
    <p1510:client id="{EDCD0955-DC42-2E46-19EE-0FFEED3E285E}" v="5" dt="2021-06-09T22:21:37.7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8" autoAdjust="0"/>
    <p:restoredTop sz="80846" autoAdjust="0"/>
  </p:normalViewPr>
  <p:slideViewPr>
    <p:cSldViewPr snapToGrid="0">
      <p:cViewPr varScale="1">
        <p:scale>
          <a:sx n="92" d="100"/>
          <a:sy n="92" d="100"/>
        </p:scale>
        <p:origin x="11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Whitton" userId="S::taylorwhitton@knights.ucf.edu::7932d760-c6fa-4671-8d32-a877538ed174" providerId="AD" clId="Web-{EB57600C-7622-BC47-0157-92A641693D29}"/>
    <pc:docChg chg="modSld">
      <pc:chgData name="Taylor Whitton" userId="S::taylorwhitton@knights.ucf.edu::7932d760-c6fa-4671-8d32-a877538ed174" providerId="AD" clId="Web-{EB57600C-7622-BC47-0157-92A641693D29}" dt="2021-06-10T14:22:21.757" v="301" actId="20577"/>
      <pc:docMkLst>
        <pc:docMk/>
      </pc:docMkLst>
      <pc:sldChg chg="modSp">
        <pc:chgData name="Taylor Whitton" userId="S::taylorwhitton@knights.ucf.edu::7932d760-c6fa-4671-8d32-a877538ed174" providerId="AD" clId="Web-{EB57600C-7622-BC47-0157-92A641693D29}" dt="2021-06-10T14:22:21.757" v="301" actId="20577"/>
        <pc:sldMkLst>
          <pc:docMk/>
          <pc:sldMk cId="3790284944" sldId="292"/>
        </pc:sldMkLst>
        <pc:graphicFrameChg chg="modGraphic">
          <ac:chgData name="Taylor Whitton" userId="S::taylorwhitton@knights.ucf.edu::7932d760-c6fa-4671-8d32-a877538ed174" providerId="AD" clId="Web-{EB57600C-7622-BC47-0157-92A641693D29}" dt="2021-06-10T14:22:21.757" v="301" actId="20577"/>
          <ac:graphicFrameMkLst>
            <pc:docMk/>
            <pc:sldMk cId="3790284944" sldId="292"/>
            <ac:graphicFrameMk id="5" creationId="{1F5D448E-D8B5-4F68-A162-DF3070F472D5}"/>
          </ac:graphicFrameMkLst>
        </pc:graphicFrameChg>
      </pc:sldChg>
    </pc:docChg>
  </pc:docChgLst>
  <pc:docChgLst>
    <pc:chgData name="Ilina Sunkara" userId="79462f31-0113-4623-9c6b-2f2bd7d7e353" providerId="ADAL" clId="{A769ECBB-7727-4CBE-8CBD-6E4CB75470D5}"/>
    <pc:docChg chg="undo custSel addSld delSld modSld sldOrd">
      <pc:chgData name="Ilina Sunkara" userId="79462f31-0113-4623-9c6b-2f2bd7d7e353" providerId="ADAL" clId="{A769ECBB-7727-4CBE-8CBD-6E4CB75470D5}" dt="2021-06-10T14:22:30.882" v="1668" actId="255"/>
      <pc:docMkLst>
        <pc:docMk/>
      </pc:docMkLst>
      <pc:sldChg chg="modSp mod">
        <pc:chgData name="Ilina Sunkara" userId="79462f31-0113-4623-9c6b-2f2bd7d7e353" providerId="ADAL" clId="{A769ECBB-7727-4CBE-8CBD-6E4CB75470D5}" dt="2021-06-10T00:06:26.235" v="1666" actId="20577"/>
        <pc:sldMkLst>
          <pc:docMk/>
          <pc:sldMk cId="1312721363" sldId="262"/>
        </pc:sldMkLst>
        <pc:spChg chg="mod">
          <ac:chgData name="Ilina Sunkara" userId="79462f31-0113-4623-9c6b-2f2bd7d7e353" providerId="ADAL" clId="{A769ECBB-7727-4CBE-8CBD-6E4CB75470D5}" dt="2021-06-10T00:06:26.235" v="1666" actId="20577"/>
          <ac:spMkLst>
            <pc:docMk/>
            <pc:sldMk cId="1312721363" sldId="262"/>
            <ac:spMk id="3" creationId="{7D13E3D6-46F0-484B-BB96-6EA9AEC02D76}"/>
          </ac:spMkLst>
        </pc:spChg>
      </pc:sldChg>
      <pc:sldChg chg="modSp mod">
        <pc:chgData name="Ilina Sunkara" userId="79462f31-0113-4623-9c6b-2f2bd7d7e353" providerId="ADAL" clId="{A769ECBB-7727-4CBE-8CBD-6E4CB75470D5}" dt="2021-06-07T01:00:48.823" v="254" actId="403"/>
        <pc:sldMkLst>
          <pc:docMk/>
          <pc:sldMk cId="2492377846" sldId="263"/>
        </pc:sldMkLst>
        <pc:spChg chg="mod">
          <ac:chgData name="Ilina Sunkara" userId="79462f31-0113-4623-9c6b-2f2bd7d7e353" providerId="ADAL" clId="{A769ECBB-7727-4CBE-8CBD-6E4CB75470D5}" dt="2021-06-07T01:00:48.823" v="254" actId="403"/>
          <ac:spMkLst>
            <pc:docMk/>
            <pc:sldMk cId="2492377846" sldId="263"/>
            <ac:spMk id="3" creationId="{7AFC1321-ED1E-4EC4-9F4F-88CD9D0AC6CA}"/>
          </ac:spMkLst>
        </pc:spChg>
      </pc:sldChg>
      <pc:sldChg chg="modSp">
        <pc:chgData name="Ilina Sunkara" userId="79462f31-0113-4623-9c6b-2f2bd7d7e353" providerId="ADAL" clId="{A769ECBB-7727-4CBE-8CBD-6E4CB75470D5}" dt="2021-06-07T00:44:35.550" v="5"/>
        <pc:sldMkLst>
          <pc:docMk/>
          <pc:sldMk cId="3456939259" sldId="268"/>
        </pc:sldMkLst>
        <pc:graphicFrameChg chg="mod">
          <ac:chgData name="Ilina Sunkara" userId="79462f31-0113-4623-9c6b-2f2bd7d7e353" providerId="ADAL" clId="{A769ECBB-7727-4CBE-8CBD-6E4CB75470D5}" dt="2021-06-07T00:44:35.550" v="5"/>
          <ac:graphicFrameMkLst>
            <pc:docMk/>
            <pc:sldMk cId="3456939259" sldId="268"/>
            <ac:graphicFrameMk id="8" creationId="{F11FD1DD-31E6-43F8-AD41-CF8CD0D01976}"/>
          </ac:graphicFrameMkLst>
        </pc:graphicFrameChg>
      </pc:sldChg>
      <pc:sldChg chg="ord">
        <pc:chgData name="Ilina Sunkara" userId="79462f31-0113-4623-9c6b-2f2bd7d7e353" providerId="ADAL" clId="{A769ECBB-7727-4CBE-8CBD-6E4CB75470D5}" dt="2021-06-07T00:48:55.824" v="60"/>
        <pc:sldMkLst>
          <pc:docMk/>
          <pc:sldMk cId="3914328350" sldId="269"/>
        </pc:sldMkLst>
      </pc:sldChg>
      <pc:sldChg chg="addSp modSp mod">
        <pc:chgData name="Ilina Sunkara" userId="79462f31-0113-4623-9c6b-2f2bd7d7e353" providerId="ADAL" clId="{A769ECBB-7727-4CBE-8CBD-6E4CB75470D5}" dt="2021-06-07T00:45:35.465" v="12" actId="108"/>
        <pc:sldMkLst>
          <pc:docMk/>
          <pc:sldMk cId="1580954932" sldId="270"/>
        </pc:sldMkLst>
        <pc:graphicFrameChg chg="add mod modGraphic">
          <ac:chgData name="Ilina Sunkara" userId="79462f31-0113-4623-9c6b-2f2bd7d7e353" providerId="ADAL" clId="{A769ECBB-7727-4CBE-8CBD-6E4CB75470D5}" dt="2021-06-07T00:45:35.465" v="12" actId="108"/>
          <ac:graphicFrameMkLst>
            <pc:docMk/>
            <pc:sldMk cId="1580954932" sldId="270"/>
            <ac:graphicFrameMk id="3" creationId="{64E88FFF-E72C-4B0E-AA44-470190C1C7A8}"/>
          </ac:graphicFrameMkLst>
        </pc:graphicFrameChg>
      </pc:sldChg>
      <pc:sldChg chg="addSp delSp modSp add mod ord">
        <pc:chgData name="Ilina Sunkara" userId="79462f31-0113-4623-9c6b-2f2bd7d7e353" providerId="ADAL" clId="{A769ECBB-7727-4CBE-8CBD-6E4CB75470D5}" dt="2021-06-07T00:48:17.222" v="39"/>
        <pc:sldMkLst>
          <pc:docMk/>
          <pc:sldMk cId="3866371623" sldId="271"/>
        </pc:sldMkLst>
        <pc:spChg chg="mod">
          <ac:chgData name="Ilina Sunkara" userId="79462f31-0113-4623-9c6b-2f2bd7d7e353" providerId="ADAL" clId="{A769ECBB-7727-4CBE-8CBD-6E4CB75470D5}" dt="2021-06-07T00:47:40.715" v="30" actId="20577"/>
          <ac:spMkLst>
            <pc:docMk/>
            <pc:sldMk cId="3866371623" sldId="271"/>
            <ac:spMk id="2" creationId="{AAB96F7E-4EAA-4A29-B006-F17A2F268C92}"/>
          </ac:spMkLst>
        </pc:spChg>
        <pc:spChg chg="add del mod">
          <ac:chgData name="Ilina Sunkara" userId="79462f31-0113-4623-9c6b-2f2bd7d7e353" providerId="ADAL" clId="{A769ECBB-7727-4CBE-8CBD-6E4CB75470D5}" dt="2021-06-07T00:47:58.771" v="35" actId="478"/>
          <ac:spMkLst>
            <pc:docMk/>
            <pc:sldMk cId="3866371623" sldId="271"/>
            <ac:spMk id="5" creationId="{A030D1CC-7E33-4718-A6E0-1B87981A91C0}"/>
          </ac:spMkLst>
        </pc:spChg>
        <pc:picChg chg="del mod">
          <ac:chgData name="Ilina Sunkara" userId="79462f31-0113-4623-9c6b-2f2bd7d7e353" providerId="ADAL" clId="{A769ECBB-7727-4CBE-8CBD-6E4CB75470D5}" dt="2021-06-07T00:47:46.653" v="32" actId="478"/>
          <ac:picMkLst>
            <pc:docMk/>
            <pc:sldMk cId="3866371623" sldId="271"/>
            <ac:picMk id="4" creationId="{65D5B817-F9E3-4FDB-BAEF-1A9536D16F83}"/>
          </ac:picMkLst>
        </pc:picChg>
        <pc:picChg chg="add mod">
          <ac:chgData name="Ilina Sunkara" userId="79462f31-0113-4623-9c6b-2f2bd7d7e353" providerId="ADAL" clId="{A769ECBB-7727-4CBE-8CBD-6E4CB75470D5}" dt="2021-06-07T00:48:11.083" v="37" actId="14100"/>
          <ac:picMkLst>
            <pc:docMk/>
            <pc:sldMk cId="3866371623" sldId="271"/>
            <ac:picMk id="6" creationId="{43DCBEEC-5927-4E3F-9A6A-670AAA482AF4}"/>
          </ac:picMkLst>
        </pc:picChg>
      </pc:sldChg>
      <pc:sldChg chg="addSp delSp modSp add mod">
        <pc:chgData name="Ilina Sunkara" userId="79462f31-0113-4623-9c6b-2f2bd7d7e353" providerId="ADAL" clId="{A769ECBB-7727-4CBE-8CBD-6E4CB75470D5}" dt="2021-06-07T00:48:49.555" v="58" actId="1076"/>
        <pc:sldMkLst>
          <pc:docMk/>
          <pc:sldMk cId="3548310991" sldId="272"/>
        </pc:sldMkLst>
        <pc:spChg chg="mod">
          <ac:chgData name="Ilina Sunkara" userId="79462f31-0113-4623-9c6b-2f2bd7d7e353" providerId="ADAL" clId="{A769ECBB-7727-4CBE-8CBD-6E4CB75470D5}" dt="2021-06-07T00:48:35.985" v="55" actId="20577"/>
          <ac:spMkLst>
            <pc:docMk/>
            <pc:sldMk cId="3548310991" sldId="272"/>
            <ac:spMk id="2" creationId="{AAB96F7E-4EAA-4A29-B006-F17A2F268C92}"/>
          </ac:spMkLst>
        </pc:spChg>
        <pc:picChg chg="add mod">
          <ac:chgData name="Ilina Sunkara" userId="79462f31-0113-4623-9c6b-2f2bd7d7e353" providerId="ADAL" clId="{A769ECBB-7727-4CBE-8CBD-6E4CB75470D5}" dt="2021-06-07T00:48:49.555" v="58" actId="1076"/>
          <ac:picMkLst>
            <pc:docMk/>
            <pc:sldMk cId="3548310991" sldId="272"/>
            <ac:picMk id="4" creationId="{FFD3B45C-8D65-4B6D-BA8C-B3A627822B56}"/>
          </ac:picMkLst>
        </pc:picChg>
        <pc:picChg chg="del">
          <ac:chgData name="Ilina Sunkara" userId="79462f31-0113-4623-9c6b-2f2bd7d7e353" providerId="ADAL" clId="{A769ECBB-7727-4CBE-8CBD-6E4CB75470D5}" dt="2021-06-07T00:48:38.251" v="56" actId="478"/>
          <ac:picMkLst>
            <pc:docMk/>
            <pc:sldMk cId="3548310991" sldId="272"/>
            <ac:picMk id="6" creationId="{43DCBEEC-5927-4E3F-9A6A-670AAA482AF4}"/>
          </ac:picMkLst>
        </pc:picChg>
      </pc:sldChg>
      <pc:sldChg chg="addSp delSp modSp add mod">
        <pc:chgData name="Ilina Sunkara" userId="79462f31-0113-4623-9c6b-2f2bd7d7e353" providerId="ADAL" clId="{A769ECBB-7727-4CBE-8CBD-6E4CB75470D5}" dt="2021-06-07T00:50:10.556" v="94" actId="1076"/>
        <pc:sldMkLst>
          <pc:docMk/>
          <pc:sldMk cId="4215048257" sldId="273"/>
        </pc:sldMkLst>
        <pc:spChg chg="mod">
          <ac:chgData name="Ilina Sunkara" userId="79462f31-0113-4623-9c6b-2f2bd7d7e353" providerId="ADAL" clId="{A769ECBB-7727-4CBE-8CBD-6E4CB75470D5}" dt="2021-06-07T00:49:42.196" v="85" actId="20577"/>
          <ac:spMkLst>
            <pc:docMk/>
            <pc:sldMk cId="4215048257" sldId="273"/>
            <ac:spMk id="2" creationId="{AAB96F7E-4EAA-4A29-B006-F17A2F268C92}"/>
          </ac:spMkLst>
        </pc:spChg>
        <pc:picChg chg="del mod">
          <ac:chgData name="Ilina Sunkara" userId="79462f31-0113-4623-9c6b-2f2bd7d7e353" providerId="ADAL" clId="{A769ECBB-7727-4CBE-8CBD-6E4CB75470D5}" dt="2021-06-07T00:49:45.256" v="87" actId="478"/>
          <ac:picMkLst>
            <pc:docMk/>
            <pc:sldMk cId="4215048257" sldId="273"/>
            <ac:picMk id="4" creationId="{FFD3B45C-8D65-4B6D-BA8C-B3A627822B56}"/>
          </ac:picMkLst>
        </pc:picChg>
        <pc:picChg chg="add mod">
          <ac:chgData name="Ilina Sunkara" userId="79462f31-0113-4623-9c6b-2f2bd7d7e353" providerId="ADAL" clId="{A769ECBB-7727-4CBE-8CBD-6E4CB75470D5}" dt="2021-06-07T00:50:10.556" v="94" actId="1076"/>
          <ac:picMkLst>
            <pc:docMk/>
            <pc:sldMk cId="4215048257" sldId="273"/>
            <ac:picMk id="5" creationId="{4D11C750-3D84-47F2-96DA-50774793291D}"/>
          </ac:picMkLst>
        </pc:picChg>
      </pc:sldChg>
      <pc:sldChg chg="addSp delSp modSp add mod">
        <pc:chgData name="Ilina Sunkara" userId="79462f31-0113-4623-9c6b-2f2bd7d7e353" providerId="ADAL" clId="{A769ECBB-7727-4CBE-8CBD-6E4CB75470D5}" dt="2021-06-09T23:00:21.110" v="717" actId="1076"/>
        <pc:sldMkLst>
          <pc:docMk/>
          <pc:sldMk cId="2203259891" sldId="274"/>
        </pc:sldMkLst>
        <pc:spChg chg="mod">
          <ac:chgData name="Ilina Sunkara" userId="79462f31-0113-4623-9c6b-2f2bd7d7e353" providerId="ADAL" clId="{A769ECBB-7727-4CBE-8CBD-6E4CB75470D5}" dt="2021-06-07T00:52:13.885" v="118" actId="20577"/>
          <ac:spMkLst>
            <pc:docMk/>
            <pc:sldMk cId="2203259891" sldId="274"/>
            <ac:spMk id="2" creationId="{AAB96F7E-4EAA-4A29-B006-F17A2F268C92}"/>
          </ac:spMkLst>
        </pc:spChg>
        <pc:spChg chg="add mod">
          <ac:chgData name="Ilina Sunkara" userId="79462f31-0113-4623-9c6b-2f2bd7d7e353" providerId="ADAL" clId="{A769ECBB-7727-4CBE-8CBD-6E4CB75470D5}" dt="2021-06-09T23:00:21.110" v="717" actId="1076"/>
          <ac:spMkLst>
            <pc:docMk/>
            <pc:sldMk cId="2203259891" sldId="274"/>
            <ac:spMk id="3" creationId="{EF61A3D2-0B4C-4764-97AE-CC85F4846A48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6" creationId="{AEF08043-7852-487D-A89E-76126A9FF45C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7" creationId="{630C8FD9-024A-4EF0-B030-C005C37BB975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8" creationId="{70D3B2B4-600A-44B5-8298-DE19184D3CB3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9" creationId="{EC9DBAFC-A206-43AD-A533-402E2E5BA0CB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10" creationId="{C2122BC6-C906-4A6F-A5A7-152D5CAE2AAC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13" creationId="{01C8F106-6B25-4539-82DE-2003EBDE0A26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18" creationId="{CBC4C096-A4D4-48C0-94D7-6047AB3FD209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19" creationId="{194A4971-56F5-464E-8BF1-0AA8BE35161A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20" creationId="{8633F367-5075-4571-BF99-25D19014A05F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21" creationId="{2FF6C15C-3292-488F-878F-E4A051F5C523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22" creationId="{1011FB97-DB26-4122-9692-03DCED4B7BA6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23" creationId="{335AAEE9-2DF9-4995-9741-EF46FB8BBD57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24" creationId="{7ABA1DFD-5B60-469E-9570-54F245513A8C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26" creationId="{3A4ACF15-418D-48D7-A9E8-67BC4856678A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35" creationId="{B13AF084-13C4-4FF4-926C-F0DCEB3556AC}"/>
          </ac:spMkLst>
        </pc:spChg>
        <pc:picChg chg="add del mod">
          <ac:chgData name="Ilina Sunkara" userId="79462f31-0113-4623-9c6b-2f2bd7d7e353" providerId="ADAL" clId="{A769ECBB-7727-4CBE-8CBD-6E4CB75470D5}" dt="2021-06-09T22:45:49.700" v="393" actId="478"/>
          <ac:picMkLst>
            <pc:docMk/>
            <pc:sldMk cId="2203259891" sldId="274"/>
            <ac:picMk id="4" creationId="{FA38B48D-43EB-4F83-99DB-1F35FF7B1DA5}"/>
          </ac:picMkLst>
        </pc:picChg>
        <pc:picChg chg="del">
          <ac:chgData name="Ilina Sunkara" userId="79462f31-0113-4623-9c6b-2f2bd7d7e353" providerId="ADAL" clId="{A769ECBB-7727-4CBE-8CBD-6E4CB75470D5}" dt="2021-06-07T00:52:06.452" v="111" actId="478"/>
          <ac:picMkLst>
            <pc:docMk/>
            <pc:sldMk cId="2203259891" sldId="274"/>
            <ac:picMk id="5" creationId="{4D11C750-3D84-47F2-96DA-50774793291D}"/>
          </ac:picMkLst>
        </pc:picChg>
        <pc:picChg chg="del">
          <ac:chgData name="Ilina Sunkara" userId="79462f31-0113-4623-9c6b-2f2bd7d7e353" providerId="ADAL" clId="{A769ECBB-7727-4CBE-8CBD-6E4CB75470D5}" dt="2021-06-09T22:45:47.068" v="392" actId="478"/>
          <ac:picMkLst>
            <pc:docMk/>
            <pc:sldMk cId="2203259891" sldId="274"/>
            <ac:picMk id="5" creationId="{E1B56395-F389-4271-8ACA-BE0389A0D1AB}"/>
          </ac:picMkLst>
        </pc:picChg>
        <pc:picChg chg="add del mod">
          <ac:chgData name="Ilina Sunkara" userId="79462f31-0113-4623-9c6b-2f2bd7d7e353" providerId="ADAL" clId="{A769ECBB-7727-4CBE-8CBD-6E4CB75470D5}" dt="2021-06-09T22:56:42.080" v="685" actId="1076"/>
          <ac:picMkLst>
            <pc:docMk/>
            <pc:sldMk cId="2203259891" sldId="274"/>
            <ac:picMk id="46" creationId="{B90B80D4-13C7-44B2-943B-D963544DD86C}"/>
          </ac:picMkLst>
        </pc:picChg>
        <pc:picChg chg="add del mod">
          <ac:chgData name="Ilina Sunkara" userId="79462f31-0113-4623-9c6b-2f2bd7d7e353" providerId="ADAL" clId="{A769ECBB-7727-4CBE-8CBD-6E4CB75470D5}" dt="2021-06-09T22:55:41.867" v="676"/>
          <ac:picMkLst>
            <pc:docMk/>
            <pc:sldMk cId="2203259891" sldId="274"/>
            <ac:picMk id="47" creationId="{C0C076F7-1A7E-45B1-ABAD-653891FFCC14}"/>
          </ac:picMkLst>
        </pc:pic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11" creationId="{0C0A62B4-3576-4A96-90C5-9EAE2A4482D7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12" creationId="{7759AA00-5B86-404F-8210-E223FD848627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14" creationId="{66764B4B-C838-4FDE-A0A8-3E8970649FEF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15" creationId="{C0947B03-1AFF-48EB-AD91-A8E1E3FA49FE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16" creationId="{B5063884-7AE4-4997-9D2D-846B45EE4F82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17" creationId="{70D1D41E-431F-4457-A30C-14577B651E75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25" creationId="{99915E07-4EFB-4A56-B048-1889D3511331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27" creationId="{0289246A-3EFD-44D9-9C27-ECF107B43EAD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28" creationId="{6AA7955D-9800-40AE-ADC1-8589C3FBFC2D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29" creationId="{450CBA72-A6CD-4A08-A4AE-38D71E55F6B1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30" creationId="{1020C4ED-92E6-426D-8A0A-89DF2D7803E0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31" creationId="{B791FE0C-E4E4-4DA9-AE2C-4634562A2E10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32" creationId="{FFBE5088-92C3-4E44-B134-DEE0B215B046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33" creationId="{7D9FCF2E-C921-4B30-8402-DAA62D84BFEB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34" creationId="{31A147C3-CAB3-4235-A2C9-E93ABE4620D6}"/>
          </ac:cxnSpMkLst>
        </pc:cxnChg>
      </pc:sldChg>
      <pc:sldChg chg="modSp add del mod ord">
        <pc:chgData name="Ilina Sunkara" userId="79462f31-0113-4623-9c6b-2f2bd7d7e353" providerId="ADAL" clId="{A769ECBB-7727-4CBE-8CBD-6E4CB75470D5}" dt="2021-06-09T22:41:56.203" v="289" actId="2696"/>
        <pc:sldMkLst>
          <pc:docMk/>
          <pc:sldMk cId="3625382200" sldId="285"/>
        </pc:sldMkLst>
        <pc:spChg chg="mod">
          <ac:chgData name="Ilina Sunkara" userId="79462f31-0113-4623-9c6b-2f2bd7d7e353" providerId="ADAL" clId="{A769ECBB-7727-4CBE-8CBD-6E4CB75470D5}" dt="2021-06-09T22:41:21.481" v="282" actId="20577"/>
          <ac:spMkLst>
            <pc:docMk/>
            <pc:sldMk cId="3625382200" sldId="285"/>
            <ac:spMk id="2" creationId="{B40F16B1-09CE-4205-8493-7EEC2CD0F66F}"/>
          </ac:spMkLst>
        </pc:spChg>
        <pc:spChg chg="mod">
          <ac:chgData name="Ilina Sunkara" userId="79462f31-0113-4623-9c6b-2f2bd7d7e353" providerId="ADAL" clId="{A769ECBB-7727-4CBE-8CBD-6E4CB75470D5}" dt="2021-06-09T22:41:25.394" v="286" actId="20577"/>
          <ac:spMkLst>
            <pc:docMk/>
            <pc:sldMk cId="3625382200" sldId="285"/>
            <ac:spMk id="3" creationId="{EF929BCC-2896-4172-ABC4-58FF54430E07}"/>
          </ac:spMkLst>
        </pc:spChg>
      </pc:sldChg>
      <pc:sldChg chg="addSp modSp mod">
        <pc:chgData name="Ilina Sunkara" userId="79462f31-0113-4623-9c6b-2f2bd7d7e353" providerId="ADAL" clId="{A769ECBB-7727-4CBE-8CBD-6E4CB75470D5}" dt="2021-06-09T23:00:01.830" v="716" actId="1076"/>
        <pc:sldMkLst>
          <pc:docMk/>
          <pc:sldMk cId="3780982901" sldId="288"/>
        </pc:sldMkLst>
        <pc:picChg chg="add mod">
          <ac:chgData name="Ilina Sunkara" userId="79462f31-0113-4623-9c6b-2f2bd7d7e353" providerId="ADAL" clId="{A769ECBB-7727-4CBE-8CBD-6E4CB75470D5}" dt="2021-06-09T22:59:09.679" v="708" actId="1076"/>
          <ac:picMkLst>
            <pc:docMk/>
            <pc:sldMk cId="3780982901" sldId="288"/>
            <ac:picMk id="5" creationId="{040C39AA-2618-4B5B-8F1B-DB0F5738B430}"/>
          </ac:picMkLst>
        </pc:picChg>
        <pc:picChg chg="add mod">
          <ac:chgData name="Ilina Sunkara" userId="79462f31-0113-4623-9c6b-2f2bd7d7e353" providerId="ADAL" clId="{A769ECBB-7727-4CBE-8CBD-6E4CB75470D5}" dt="2021-06-09T22:59:11.790" v="709" actId="1076"/>
          <ac:picMkLst>
            <pc:docMk/>
            <pc:sldMk cId="3780982901" sldId="288"/>
            <ac:picMk id="7" creationId="{E920A5B1-6192-4CD7-8F53-E0F16B8900A0}"/>
          </ac:picMkLst>
        </pc:picChg>
        <pc:picChg chg="add mod">
          <ac:chgData name="Ilina Sunkara" userId="79462f31-0113-4623-9c6b-2f2bd7d7e353" providerId="ADAL" clId="{A769ECBB-7727-4CBE-8CBD-6E4CB75470D5}" dt="2021-06-09T22:59:22.876" v="711" actId="1076"/>
          <ac:picMkLst>
            <pc:docMk/>
            <pc:sldMk cId="3780982901" sldId="288"/>
            <ac:picMk id="9" creationId="{5A6C00AF-029E-4898-8871-53FE162CE6E3}"/>
          </ac:picMkLst>
        </pc:picChg>
        <pc:picChg chg="add mod">
          <ac:chgData name="Ilina Sunkara" userId="79462f31-0113-4623-9c6b-2f2bd7d7e353" providerId="ADAL" clId="{A769ECBB-7727-4CBE-8CBD-6E4CB75470D5}" dt="2021-06-09T23:00:01.830" v="716" actId="1076"/>
          <ac:picMkLst>
            <pc:docMk/>
            <pc:sldMk cId="3780982901" sldId="288"/>
            <ac:picMk id="11" creationId="{791AB567-B4E0-480A-BE7A-5FE5FF292B94}"/>
          </ac:picMkLst>
        </pc:picChg>
      </pc:sldChg>
      <pc:sldChg chg="modSp add mod">
        <pc:chgData name="Ilina Sunkara" userId="79462f31-0113-4623-9c6b-2f2bd7d7e353" providerId="ADAL" clId="{A769ECBB-7727-4CBE-8CBD-6E4CB75470D5}" dt="2021-06-10T14:22:30.882" v="1668" actId="255"/>
        <pc:sldMkLst>
          <pc:docMk/>
          <pc:sldMk cId="3009237431" sldId="290"/>
        </pc:sldMkLst>
        <pc:spChg chg="mod">
          <ac:chgData name="Ilina Sunkara" userId="79462f31-0113-4623-9c6b-2f2bd7d7e353" providerId="ADAL" clId="{A769ECBB-7727-4CBE-8CBD-6E4CB75470D5}" dt="2021-06-09T23:22:39.901" v="754" actId="20577"/>
          <ac:spMkLst>
            <pc:docMk/>
            <pc:sldMk cId="3009237431" sldId="290"/>
            <ac:spMk id="2" creationId="{CE31FE4C-C931-4423-9127-97220D087E0E}"/>
          </ac:spMkLst>
        </pc:spChg>
        <pc:graphicFrameChg chg="mod">
          <ac:chgData name="Ilina Sunkara" userId="79462f31-0113-4623-9c6b-2f2bd7d7e353" providerId="ADAL" clId="{A769ECBB-7727-4CBE-8CBD-6E4CB75470D5}" dt="2021-06-10T14:22:30.882" v="1668" actId="255"/>
          <ac:graphicFrameMkLst>
            <pc:docMk/>
            <pc:sldMk cId="3009237431" sldId="290"/>
            <ac:graphicFrameMk id="5" creationId="{1F5D448E-D8B5-4F68-A162-DF3070F472D5}"/>
          </ac:graphicFrameMkLst>
        </pc:graphicFrameChg>
      </pc:sldChg>
      <pc:sldChg chg="new del">
        <pc:chgData name="Ilina Sunkara" userId="79462f31-0113-4623-9c6b-2f2bd7d7e353" providerId="ADAL" clId="{A769ECBB-7727-4CBE-8CBD-6E4CB75470D5}" dt="2021-06-10T00:02:01.107" v="1276" actId="680"/>
        <pc:sldMkLst>
          <pc:docMk/>
          <pc:sldMk cId="484207709" sldId="292"/>
        </pc:sldMkLst>
      </pc:sldChg>
      <pc:sldChg chg="modSp add mod">
        <pc:chgData name="Ilina Sunkara" userId="79462f31-0113-4623-9c6b-2f2bd7d7e353" providerId="ADAL" clId="{A769ECBB-7727-4CBE-8CBD-6E4CB75470D5}" dt="2021-06-10T00:02:19.100" v="1293" actId="20577"/>
        <pc:sldMkLst>
          <pc:docMk/>
          <pc:sldMk cId="3790284944" sldId="292"/>
        </pc:sldMkLst>
        <pc:spChg chg="mod">
          <ac:chgData name="Ilina Sunkara" userId="79462f31-0113-4623-9c6b-2f2bd7d7e353" providerId="ADAL" clId="{A769ECBB-7727-4CBE-8CBD-6E4CB75470D5}" dt="2021-06-10T00:02:09.750" v="1290" actId="20577"/>
          <ac:spMkLst>
            <pc:docMk/>
            <pc:sldMk cId="3790284944" sldId="292"/>
            <ac:spMk id="2" creationId="{CE31FE4C-C931-4423-9127-97220D087E0E}"/>
          </ac:spMkLst>
        </pc:spChg>
        <pc:graphicFrameChg chg="mod">
          <ac:chgData name="Ilina Sunkara" userId="79462f31-0113-4623-9c6b-2f2bd7d7e353" providerId="ADAL" clId="{A769ECBB-7727-4CBE-8CBD-6E4CB75470D5}" dt="2021-06-10T00:02:19.100" v="1293" actId="20577"/>
          <ac:graphicFrameMkLst>
            <pc:docMk/>
            <pc:sldMk cId="3790284944" sldId="292"/>
            <ac:graphicFrameMk id="5" creationId="{1F5D448E-D8B5-4F68-A162-DF3070F472D5}"/>
          </ac:graphicFrameMkLst>
        </pc:graphicFrameChg>
      </pc:sldChg>
    </pc:docChg>
  </pc:docChgLst>
  <pc:docChgLst>
    <pc:chgData name="John Haynes" userId="S::johnscar6@knights.ucf.edu::06ca758c-f836-4077-8b3b-1c33791f3583" providerId="AD" clId="Web-{579C294B-8A7B-4FBD-5EF8-F608FB73E73E}"/>
    <pc:docChg chg="addSld modSld">
      <pc:chgData name="John Haynes" userId="S::johnscar6@knights.ucf.edu::06ca758c-f836-4077-8b3b-1c33791f3583" providerId="AD" clId="Web-{579C294B-8A7B-4FBD-5EF8-F608FB73E73E}" dt="2021-06-04T17:24:14.751" v="387" actId="20577"/>
      <pc:docMkLst>
        <pc:docMk/>
      </pc:docMkLst>
      <pc:sldChg chg="addSp delSp modSp new">
        <pc:chgData name="John Haynes" userId="S::johnscar6@knights.ucf.edu::06ca758c-f836-4077-8b3b-1c33791f3583" providerId="AD" clId="Web-{579C294B-8A7B-4FBD-5EF8-F608FB73E73E}" dt="2021-06-04T17:21:15.106" v="379"/>
        <pc:sldMkLst>
          <pc:docMk/>
          <pc:sldMk cId="3456939259" sldId="268"/>
        </pc:sldMkLst>
        <pc:spChg chg="mod">
          <ac:chgData name="John Haynes" userId="S::johnscar6@knights.ucf.edu::06ca758c-f836-4077-8b3b-1c33791f3583" providerId="AD" clId="Web-{579C294B-8A7B-4FBD-5EF8-F608FB73E73E}" dt="2021-06-04T17:15:32.084" v="290" actId="1076"/>
          <ac:spMkLst>
            <pc:docMk/>
            <pc:sldMk cId="3456939259" sldId="268"/>
            <ac:spMk id="2" creationId="{80B182A9-AFF5-4E7A-95AB-6D7D449CFD2F}"/>
          </ac:spMkLst>
        </pc:spChg>
        <pc:spChg chg="del">
          <ac:chgData name="John Haynes" userId="S::johnscar6@knights.ucf.edu::06ca758c-f836-4077-8b3b-1c33791f3583" providerId="AD" clId="Web-{579C294B-8A7B-4FBD-5EF8-F608FB73E73E}" dt="2021-06-04T17:12:36.814" v="6"/>
          <ac:spMkLst>
            <pc:docMk/>
            <pc:sldMk cId="3456939259" sldId="268"/>
            <ac:spMk id="3" creationId="{68D997AD-672B-4846-ABE0-1E8F81C8214B}"/>
          </ac:spMkLst>
        </pc:spChg>
        <pc:spChg chg="add mod">
          <ac:chgData name="John Haynes" userId="S::johnscar6@knights.ucf.edu::06ca758c-f836-4077-8b3b-1c33791f3583" providerId="AD" clId="Web-{579C294B-8A7B-4FBD-5EF8-F608FB73E73E}" dt="2021-06-04T17:15:44.162" v="293" actId="1076"/>
          <ac:spMkLst>
            <pc:docMk/>
            <pc:sldMk cId="3456939259" sldId="268"/>
            <ac:spMk id="6" creationId="{2BE4C23D-2BAC-4142-A63D-FD23BD886A79}"/>
          </ac:spMkLst>
        </pc:spChg>
        <pc:spChg chg="add mod">
          <ac:chgData name="John Haynes" userId="S::johnscar6@knights.ucf.edu::06ca758c-f836-4077-8b3b-1c33791f3583" providerId="AD" clId="Web-{579C294B-8A7B-4FBD-5EF8-F608FB73E73E}" dt="2021-06-04T17:20:07.605" v="343" actId="1076"/>
          <ac:spMkLst>
            <pc:docMk/>
            <pc:sldMk cId="3456939259" sldId="268"/>
            <ac:spMk id="9" creationId="{84D4D709-BFDF-4974-83C8-6F53309F3AB5}"/>
          </ac:spMkLst>
        </pc:spChg>
        <pc:graphicFrameChg chg="add mod ord modGraphic">
          <ac:chgData name="John Haynes" userId="S::johnscar6@knights.ucf.edu::06ca758c-f836-4077-8b3b-1c33791f3583" providerId="AD" clId="Web-{579C294B-8A7B-4FBD-5EF8-F608FB73E73E}" dt="2021-06-04T17:15:41.834" v="292" actId="1076"/>
          <ac:graphicFrameMkLst>
            <pc:docMk/>
            <pc:sldMk cId="3456939259" sldId="268"/>
            <ac:graphicFrameMk id="5" creationId="{A0D90C97-9F9F-464D-96C9-5BF4F9831041}"/>
          </ac:graphicFrameMkLst>
        </pc:graphicFrameChg>
        <pc:graphicFrameChg chg="add mod modGraphic">
          <ac:chgData name="John Haynes" userId="S::johnscar6@knights.ucf.edu::06ca758c-f836-4077-8b3b-1c33791f3583" providerId="AD" clId="Web-{579C294B-8A7B-4FBD-5EF8-F608FB73E73E}" dt="2021-06-04T17:21:15.106" v="379"/>
          <ac:graphicFrameMkLst>
            <pc:docMk/>
            <pc:sldMk cId="3456939259" sldId="268"/>
            <ac:graphicFrameMk id="8" creationId="{F11FD1DD-31E6-43F8-AD41-CF8CD0D01976}"/>
          </ac:graphicFrameMkLst>
        </pc:graphicFrameChg>
      </pc:sldChg>
      <pc:sldChg chg="modSp new">
        <pc:chgData name="John Haynes" userId="S::johnscar6@knights.ucf.edu::06ca758c-f836-4077-8b3b-1c33791f3583" providerId="AD" clId="Web-{579C294B-8A7B-4FBD-5EF8-F608FB73E73E}" dt="2021-06-04T17:24:14.751" v="387" actId="20577"/>
        <pc:sldMkLst>
          <pc:docMk/>
          <pc:sldMk cId="3914328350" sldId="269"/>
        </pc:sldMkLst>
        <pc:spChg chg="mod">
          <ac:chgData name="John Haynes" userId="S::johnscar6@knights.ucf.edu::06ca758c-f836-4077-8b3b-1c33791f3583" providerId="AD" clId="Web-{579C294B-8A7B-4FBD-5EF8-F608FB73E73E}" dt="2021-06-04T17:24:14.751" v="387" actId="20577"/>
          <ac:spMkLst>
            <pc:docMk/>
            <pc:sldMk cId="3914328350" sldId="269"/>
            <ac:spMk id="2" creationId="{AAB96F7E-4EAA-4A29-B006-F17A2F268C92}"/>
          </ac:spMkLst>
        </pc:spChg>
      </pc:sldChg>
    </pc:docChg>
  </pc:docChgLst>
  <pc:docChgLst>
    <pc:chgData name="Taylor Whitton" userId="7932d760-c6fa-4671-8d32-a877538ed174" providerId="ADAL" clId="{DDF722BC-D490-4045-8CCB-5F1610E06B8B}"/>
    <pc:docChg chg="undo custSel addSld delSld modSld">
      <pc:chgData name="Taylor Whitton" userId="7932d760-c6fa-4671-8d32-a877538ed174" providerId="ADAL" clId="{DDF722BC-D490-4045-8CCB-5F1610E06B8B}" dt="2021-06-10T00:59:07.177" v="8803" actId="20577"/>
      <pc:docMkLst>
        <pc:docMk/>
      </pc:docMkLst>
      <pc:sldChg chg="modSp mod">
        <pc:chgData name="Taylor Whitton" userId="7932d760-c6fa-4671-8d32-a877538ed174" providerId="ADAL" clId="{DDF722BC-D490-4045-8CCB-5F1610E06B8B}" dt="2021-06-09T22:37:42.547" v="8142" actId="20577"/>
        <pc:sldMkLst>
          <pc:docMk/>
          <pc:sldMk cId="3162356224" sldId="258"/>
        </pc:sldMkLst>
        <pc:spChg chg="mod">
          <ac:chgData name="Taylor Whitton" userId="7932d760-c6fa-4671-8d32-a877538ed174" providerId="ADAL" clId="{DDF722BC-D490-4045-8CCB-5F1610E06B8B}" dt="2021-06-09T22:37:42.547" v="8142" actId="20577"/>
          <ac:spMkLst>
            <pc:docMk/>
            <pc:sldMk cId="3162356224" sldId="258"/>
            <ac:spMk id="3" creationId="{0E8DE57C-084E-4EB0-9BD2-9A8345ACF906}"/>
          </ac:spMkLst>
        </pc:spChg>
      </pc:sldChg>
      <pc:sldChg chg="modSp mod">
        <pc:chgData name="Taylor Whitton" userId="7932d760-c6fa-4671-8d32-a877538ed174" providerId="ADAL" clId="{DDF722BC-D490-4045-8CCB-5F1610E06B8B}" dt="2021-06-09T22:44:31" v="8167" actId="1076"/>
        <pc:sldMkLst>
          <pc:docMk/>
          <pc:sldMk cId="1436887071" sldId="259"/>
        </pc:sldMkLst>
        <pc:spChg chg="mod">
          <ac:chgData name="Taylor Whitton" userId="7932d760-c6fa-4671-8d32-a877538ed174" providerId="ADAL" clId="{DDF722BC-D490-4045-8CCB-5F1610E06B8B}" dt="2021-06-09T22:44:31" v="8167" actId="1076"/>
          <ac:spMkLst>
            <pc:docMk/>
            <pc:sldMk cId="1436887071" sldId="259"/>
            <ac:spMk id="2" creationId="{16779591-7E75-4893-A289-D3C99948AD33}"/>
          </ac:spMkLst>
        </pc:spChg>
      </pc:sldChg>
      <pc:sldChg chg="addSp delSp modSp mod setBg">
        <pc:chgData name="Taylor Whitton" userId="7932d760-c6fa-4671-8d32-a877538ed174" providerId="ADAL" clId="{DDF722BC-D490-4045-8CCB-5F1610E06B8B}" dt="2021-06-10T00:59:07.177" v="8803" actId="20577"/>
        <pc:sldMkLst>
          <pc:docMk/>
          <pc:sldMk cId="3380859012" sldId="266"/>
        </pc:sldMkLst>
        <pc:spChg chg="mod">
          <ac:chgData name="Taylor Whitton" userId="7932d760-c6fa-4671-8d32-a877538ed174" providerId="ADAL" clId="{DDF722BC-D490-4045-8CCB-5F1610E06B8B}" dt="2021-06-09T23:12:43.098" v="8178" actId="20577"/>
          <ac:spMkLst>
            <pc:docMk/>
            <pc:sldMk cId="3380859012" sldId="266"/>
            <ac:spMk id="2" creationId="{CE31FE4C-C931-4423-9127-97220D087E0E}"/>
          </ac:spMkLst>
        </pc:spChg>
        <pc:spChg chg="del mod">
          <ac:chgData name="Taylor Whitton" userId="7932d760-c6fa-4671-8d32-a877538ed174" providerId="ADAL" clId="{DDF722BC-D490-4045-8CCB-5F1610E06B8B}" dt="2021-06-09T03:10:17.236" v="8033" actId="26606"/>
          <ac:spMkLst>
            <pc:docMk/>
            <pc:sldMk cId="3380859012" sldId="266"/>
            <ac:spMk id="3" creationId="{67053125-A78D-4F25-B940-C7CD777AC81F}"/>
          </ac:spMkLst>
        </pc:spChg>
        <pc:graphicFrameChg chg="add mod">
          <ac:chgData name="Taylor Whitton" userId="7932d760-c6fa-4671-8d32-a877538ed174" providerId="ADAL" clId="{DDF722BC-D490-4045-8CCB-5F1610E06B8B}" dt="2021-06-10T00:59:07.177" v="8803" actId="20577"/>
          <ac:graphicFrameMkLst>
            <pc:docMk/>
            <pc:sldMk cId="3380859012" sldId="266"/>
            <ac:graphicFrameMk id="5" creationId="{1F5D448E-D8B5-4F68-A162-DF3070F472D5}"/>
          </ac:graphicFrameMkLst>
        </pc:graphicFrameChg>
      </pc:sldChg>
      <pc:sldChg chg="addSp delSp modSp mod setBg">
        <pc:chgData name="Taylor Whitton" userId="7932d760-c6fa-4671-8d32-a877538ed174" providerId="ADAL" clId="{DDF722BC-D490-4045-8CCB-5F1610E06B8B}" dt="2021-06-09T03:10:09.222" v="8032" actId="26606"/>
        <pc:sldMkLst>
          <pc:docMk/>
          <pc:sldMk cId="1555855030" sldId="267"/>
        </pc:sldMkLst>
        <pc:spChg chg="mod">
          <ac:chgData name="Taylor Whitton" userId="7932d760-c6fa-4671-8d32-a877538ed174" providerId="ADAL" clId="{DDF722BC-D490-4045-8CCB-5F1610E06B8B}" dt="2021-06-09T03:10:09.222" v="8032" actId="26606"/>
          <ac:spMkLst>
            <pc:docMk/>
            <pc:sldMk cId="1555855030" sldId="267"/>
            <ac:spMk id="2" creationId="{269D2372-06ED-484C-8495-B3BB907B7C2D}"/>
          </ac:spMkLst>
        </pc:spChg>
        <pc:spChg chg="add del">
          <ac:chgData name="Taylor Whitton" userId="7932d760-c6fa-4671-8d32-a877538ed174" providerId="ADAL" clId="{DDF722BC-D490-4045-8CCB-5F1610E06B8B}" dt="2021-06-09T03:10:09.222" v="8032" actId="26606"/>
          <ac:spMkLst>
            <pc:docMk/>
            <pc:sldMk cId="1555855030" sldId="267"/>
            <ac:spMk id="3" creationId="{FE0DAABE-C339-4912-8854-CC0C00EDECDB}"/>
          </ac:spMkLst>
        </pc:spChg>
        <pc:spChg chg="add del">
          <ac:chgData name="Taylor Whitton" userId="7932d760-c6fa-4671-8d32-a877538ed174" providerId="ADAL" clId="{DDF722BC-D490-4045-8CCB-5F1610E06B8B}" dt="2021-06-09T03:10:09.222" v="8032" actId="26606"/>
          <ac:spMkLst>
            <pc:docMk/>
            <pc:sldMk cId="1555855030" sldId="267"/>
            <ac:spMk id="9" creationId="{4E866FF9-A729-45F0-A163-10E89E871602}"/>
          </ac:spMkLst>
        </pc:spChg>
        <pc:spChg chg="add del">
          <ac:chgData name="Taylor Whitton" userId="7932d760-c6fa-4671-8d32-a877538ed174" providerId="ADAL" clId="{DDF722BC-D490-4045-8CCB-5F1610E06B8B}" dt="2021-06-09T03:10:09.222" v="8032" actId="26606"/>
          <ac:spMkLst>
            <pc:docMk/>
            <pc:sldMk cId="1555855030" sldId="267"/>
            <ac:spMk id="11" creationId="{A804366F-2366-4688-98E7-B101C7BC6146}"/>
          </ac:spMkLst>
        </pc:spChg>
        <pc:graphicFrameChg chg="add del">
          <ac:chgData name="Taylor Whitton" userId="7932d760-c6fa-4671-8d32-a877538ed174" providerId="ADAL" clId="{DDF722BC-D490-4045-8CCB-5F1610E06B8B}" dt="2021-06-09T03:10:09.222" v="8032" actId="26606"/>
          <ac:graphicFrameMkLst>
            <pc:docMk/>
            <pc:sldMk cId="1555855030" sldId="267"/>
            <ac:graphicFrameMk id="5" creationId="{8C58A5DA-AD21-41CB-8E73-39300F4AEAEC}"/>
          </ac:graphicFrameMkLst>
        </pc:graphicFrameChg>
      </pc:sldChg>
      <pc:sldChg chg="new">
        <pc:chgData name="Taylor Whitton" userId="7932d760-c6fa-4671-8d32-a877538ed174" providerId="ADAL" clId="{DDF722BC-D490-4045-8CCB-5F1610E06B8B}" dt="2021-06-08T20:26:11.965" v="0" actId="680"/>
        <pc:sldMkLst>
          <pc:docMk/>
          <pc:sldMk cId="1115661855" sldId="275"/>
        </pc:sldMkLst>
      </pc:sldChg>
      <pc:sldChg chg="addSp delSp modSp new mod">
        <pc:chgData name="Taylor Whitton" userId="7932d760-c6fa-4671-8d32-a877538ed174" providerId="ADAL" clId="{DDF722BC-D490-4045-8CCB-5F1610E06B8B}" dt="2021-06-09T02:37:13.232" v="4564" actId="207"/>
        <pc:sldMkLst>
          <pc:docMk/>
          <pc:sldMk cId="1317406282" sldId="276"/>
        </pc:sldMkLst>
        <pc:spChg chg="mod">
          <ac:chgData name="Taylor Whitton" userId="7932d760-c6fa-4671-8d32-a877538ed174" providerId="ADAL" clId="{DDF722BC-D490-4045-8CCB-5F1610E06B8B}" dt="2021-06-09T02:31:57.935" v="3653" actId="1076"/>
          <ac:spMkLst>
            <pc:docMk/>
            <pc:sldMk cId="1317406282" sldId="276"/>
            <ac:spMk id="2" creationId="{11C6E218-8A69-46AB-9BC2-00657FDBBBF7}"/>
          </ac:spMkLst>
        </pc:spChg>
        <pc:spChg chg="del">
          <ac:chgData name="Taylor Whitton" userId="7932d760-c6fa-4671-8d32-a877538ed174" providerId="ADAL" clId="{DDF722BC-D490-4045-8CCB-5F1610E06B8B}" dt="2021-06-09T02:21:19.654" v="2669" actId="3680"/>
          <ac:spMkLst>
            <pc:docMk/>
            <pc:sldMk cId="1317406282" sldId="276"/>
            <ac:spMk id="3" creationId="{7A906335-0EED-498E-9008-55A22967FFED}"/>
          </ac:spMkLst>
        </pc:spChg>
        <pc:spChg chg="add del mod">
          <ac:chgData name="Taylor Whitton" userId="7932d760-c6fa-4671-8d32-a877538ed174" providerId="ADAL" clId="{DDF722BC-D490-4045-8CCB-5F1610E06B8B}" dt="2021-06-09T02:25:44.082" v="2754" actId="3680"/>
          <ac:spMkLst>
            <pc:docMk/>
            <pc:sldMk cId="1317406282" sldId="276"/>
            <ac:spMk id="6" creationId="{4502542F-743E-4F5F-9316-F5B09FCB6167}"/>
          </ac:spMkLst>
        </pc:spChg>
        <pc:spChg chg="add mod">
          <ac:chgData name="Taylor Whitton" userId="7932d760-c6fa-4671-8d32-a877538ed174" providerId="ADAL" clId="{DDF722BC-D490-4045-8CCB-5F1610E06B8B}" dt="2021-06-09T02:36:51.047" v="4530" actId="1076"/>
          <ac:spMkLst>
            <pc:docMk/>
            <pc:sldMk cId="1317406282" sldId="276"/>
            <ac:spMk id="9" creationId="{E82E05E4-C694-49E9-8514-204F122A0ACD}"/>
          </ac:spMkLst>
        </pc:spChg>
        <pc:spChg chg="add mod">
          <ac:chgData name="Taylor Whitton" userId="7932d760-c6fa-4671-8d32-a877538ed174" providerId="ADAL" clId="{DDF722BC-D490-4045-8CCB-5F1610E06B8B}" dt="2021-06-09T02:37:00.812" v="4563" actId="20577"/>
          <ac:spMkLst>
            <pc:docMk/>
            <pc:sldMk cId="1317406282" sldId="276"/>
            <ac:spMk id="10" creationId="{1A4844B7-A230-4091-8A45-5724E4C0A440}"/>
          </ac:spMkLst>
        </pc:spChg>
        <pc:graphicFrameChg chg="add del mod ord modGraphic">
          <ac:chgData name="Taylor Whitton" userId="7932d760-c6fa-4671-8d32-a877538ed174" providerId="ADAL" clId="{DDF722BC-D490-4045-8CCB-5F1610E06B8B}" dt="2021-06-09T02:25:38.194" v="2753" actId="21"/>
          <ac:graphicFrameMkLst>
            <pc:docMk/>
            <pc:sldMk cId="1317406282" sldId="276"/>
            <ac:graphicFrameMk id="4" creationId="{CE236741-40E9-4EDE-B80E-2CEA8669FCF3}"/>
          </ac:graphicFrameMkLst>
        </pc:graphicFrameChg>
        <pc:graphicFrameChg chg="add mod ord modGraphic">
          <ac:chgData name="Taylor Whitton" userId="7932d760-c6fa-4671-8d32-a877538ed174" providerId="ADAL" clId="{DDF722BC-D490-4045-8CCB-5F1610E06B8B}" dt="2021-06-09T02:31:52.607" v="3652" actId="1076"/>
          <ac:graphicFrameMkLst>
            <pc:docMk/>
            <pc:sldMk cId="1317406282" sldId="276"/>
            <ac:graphicFrameMk id="7" creationId="{70B9FA3D-B826-413A-86DD-E28688241AB7}"/>
          </ac:graphicFrameMkLst>
        </pc:graphicFrameChg>
        <pc:graphicFrameChg chg="add mod modGraphic">
          <ac:chgData name="Taylor Whitton" userId="7932d760-c6fa-4671-8d32-a877538ed174" providerId="ADAL" clId="{DDF722BC-D490-4045-8CCB-5F1610E06B8B}" dt="2021-06-09T02:37:13.232" v="4564" actId="207"/>
          <ac:graphicFrameMkLst>
            <pc:docMk/>
            <pc:sldMk cId="1317406282" sldId="276"/>
            <ac:graphicFrameMk id="8" creationId="{C4BF8C7C-3E56-4416-A82E-8FA7CF049193}"/>
          </ac:graphicFrameMkLst>
        </pc:graphicFrameChg>
      </pc:sldChg>
      <pc:sldChg chg="addSp delSp modSp new mod setBg">
        <pc:chgData name="Taylor Whitton" userId="7932d760-c6fa-4671-8d32-a877538ed174" providerId="ADAL" clId="{DDF722BC-D490-4045-8CCB-5F1610E06B8B}" dt="2021-06-09T03:12:47.376" v="8105" actId="20577"/>
        <pc:sldMkLst>
          <pc:docMk/>
          <pc:sldMk cId="1500963072" sldId="277"/>
        </pc:sldMkLst>
        <pc:spChg chg="mod">
          <ac:chgData name="Taylor Whitton" userId="7932d760-c6fa-4671-8d32-a877538ed174" providerId="ADAL" clId="{DDF722BC-D490-4045-8CCB-5F1610E06B8B}" dt="2021-06-09T03:09:01.119" v="8030" actId="26606"/>
          <ac:spMkLst>
            <pc:docMk/>
            <pc:sldMk cId="1500963072" sldId="277"/>
            <ac:spMk id="2" creationId="{A8618898-844C-4A3A-A77E-3252CE2ABD2B}"/>
          </ac:spMkLst>
        </pc:spChg>
        <pc:spChg chg="mod ord">
          <ac:chgData name="Taylor Whitton" userId="7932d760-c6fa-4671-8d32-a877538ed174" providerId="ADAL" clId="{DDF722BC-D490-4045-8CCB-5F1610E06B8B}" dt="2021-06-09T03:12:47.376" v="8105" actId="20577"/>
          <ac:spMkLst>
            <pc:docMk/>
            <pc:sldMk cId="1500963072" sldId="277"/>
            <ac:spMk id="3" creationId="{A40C469A-9D0A-4F38-A048-C2B07CCD977E}"/>
          </ac:spMkLst>
        </pc:spChg>
        <pc:spChg chg="add del">
          <ac:chgData name="Taylor Whitton" userId="7932d760-c6fa-4671-8d32-a877538ed174" providerId="ADAL" clId="{DDF722BC-D490-4045-8CCB-5F1610E06B8B}" dt="2021-06-09T03:09:01.116" v="8029" actId="26606"/>
          <ac:spMkLst>
            <pc:docMk/>
            <pc:sldMk cId="1500963072" sldId="277"/>
            <ac:spMk id="10" creationId="{56533F40-045E-4E3D-9243-864CD4E58669}"/>
          </ac:spMkLst>
        </pc:spChg>
        <pc:spChg chg="add del">
          <ac:chgData name="Taylor Whitton" userId="7932d760-c6fa-4671-8d32-a877538ed174" providerId="ADAL" clId="{DDF722BC-D490-4045-8CCB-5F1610E06B8B}" dt="2021-06-09T03:09:01.116" v="8029" actId="26606"/>
          <ac:spMkLst>
            <pc:docMk/>
            <pc:sldMk cId="1500963072" sldId="277"/>
            <ac:spMk id="12" creationId="{30402EC6-D845-41B3-BEBE-CB34D9BFEA60}"/>
          </ac:spMkLst>
        </pc:spChg>
        <pc:spChg chg="add">
          <ac:chgData name="Taylor Whitton" userId="7932d760-c6fa-4671-8d32-a877538ed174" providerId="ADAL" clId="{DDF722BC-D490-4045-8CCB-5F1610E06B8B}" dt="2021-06-09T03:09:01.119" v="8030" actId="26606"/>
          <ac:spMkLst>
            <pc:docMk/>
            <pc:sldMk cId="1500963072" sldId="277"/>
            <ac:spMk id="14" creationId="{879398A9-0D0D-4901-BDDF-B3D93CECA7B9}"/>
          </ac:spMkLst>
        </pc:spChg>
        <pc:spChg chg="add">
          <ac:chgData name="Taylor Whitton" userId="7932d760-c6fa-4671-8d32-a877538ed174" providerId="ADAL" clId="{DDF722BC-D490-4045-8CCB-5F1610E06B8B}" dt="2021-06-09T03:09:01.119" v="8030" actId="26606"/>
          <ac:spMkLst>
            <pc:docMk/>
            <pc:sldMk cId="1500963072" sldId="277"/>
            <ac:spMk id="15" creationId="{011FEC3B-E514-4E21-B2CB-7903A73569E2}"/>
          </ac:spMkLst>
        </pc:spChg>
        <pc:picChg chg="add mod">
          <ac:chgData name="Taylor Whitton" userId="7932d760-c6fa-4671-8d32-a877538ed174" providerId="ADAL" clId="{DDF722BC-D490-4045-8CCB-5F1610E06B8B}" dt="2021-06-09T03:09:01.119" v="8030" actId="26606"/>
          <ac:picMkLst>
            <pc:docMk/>
            <pc:sldMk cId="1500963072" sldId="277"/>
            <ac:picMk id="5" creationId="{1212A93F-3E1F-4BAB-B643-1B575B65E54C}"/>
          </ac:picMkLst>
        </pc:picChg>
      </pc:sldChg>
      <pc:sldChg chg="addSp delSp modSp new mod setBg">
        <pc:chgData name="Taylor Whitton" userId="7932d760-c6fa-4671-8d32-a877538ed174" providerId="ADAL" clId="{DDF722BC-D490-4045-8CCB-5F1610E06B8B}" dt="2021-06-09T03:08:47.537" v="8023" actId="26606"/>
        <pc:sldMkLst>
          <pc:docMk/>
          <pc:sldMk cId="1591330448" sldId="278"/>
        </pc:sldMkLst>
        <pc:spChg chg="mod">
          <ac:chgData name="Taylor Whitton" userId="7932d760-c6fa-4671-8d32-a877538ed174" providerId="ADAL" clId="{DDF722BC-D490-4045-8CCB-5F1610E06B8B}" dt="2021-06-09T03:08:47.537" v="8023" actId="26606"/>
          <ac:spMkLst>
            <pc:docMk/>
            <pc:sldMk cId="1591330448" sldId="278"/>
            <ac:spMk id="2" creationId="{7E7ABDF5-0092-4797-B8C0-F1BB4F7C5DCE}"/>
          </ac:spMkLst>
        </pc:spChg>
        <pc:spChg chg="mod">
          <ac:chgData name="Taylor Whitton" userId="7932d760-c6fa-4671-8d32-a877538ed174" providerId="ADAL" clId="{DDF722BC-D490-4045-8CCB-5F1610E06B8B}" dt="2021-06-09T03:08:47.537" v="8023" actId="26606"/>
          <ac:spMkLst>
            <pc:docMk/>
            <pc:sldMk cId="1591330448" sldId="278"/>
            <ac:spMk id="3" creationId="{EF8121AF-D29B-40E6-8BE1-FF83D3855A6D}"/>
          </ac:spMkLst>
        </pc:spChg>
        <pc:spChg chg="add del">
          <ac:chgData name="Taylor Whitton" userId="7932d760-c6fa-4671-8d32-a877538ed174" providerId="ADAL" clId="{DDF722BC-D490-4045-8CCB-5F1610E06B8B}" dt="2021-06-09T03:08:41.366" v="8014" actId="26606"/>
          <ac:spMkLst>
            <pc:docMk/>
            <pc:sldMk cId="1591330448" sldId="278"/>
            <ac:spMk id="71" creationId="{879398A9-0D0D-4901-BDDF-B3D93CECA7B9}"/>
          </ac:spMkLst>
        </pc:spChg>
        <pc:spChg chg="add del">
          <ac:chgData name="Taylor Whitton" userId="7932d760-c6fa-4671-8d32-a877538ed174" providerId="ADAL" clId="{DDF722BC-D490-4045-8CCB-5F1610E06B8B}" dt="2021-06-09T03:08:41.366" v="8014" actId="26606"/>
          <ac:spMkLst>
            <pc:docMk/>
            <pc:sldMk cId="1591330448" sldId="278"/>
            <ac:spMk id="73" creationId="{011FEC3B-E514-4E21-B2CB-7903A73569E2}"/>
          </ac:spMkLst>
        </pc:spChg>
        <pc:spChg chg="add">
          <ac:chgData name="Taylor Whitton" userId="7932d760-c6fa-4671-8d32-a877538ed174" providerId="ADAL" clId="{DDF722BC-D490-4045-8CCB-5F1610E06B8B}" dt="2021-06-09T03:08:47.537" v="8023" actId="26606"/>
          <ac:spMkLst>
            <pc:docMk/>
            <pc:sldMk cId="1591330448" sldId="278"/>
            <ac:spMk id="75" creationId="{011FEC3B-E514-4E21-B2CB-7903A73569E2}"/>
          </ac:spMkLst>
        </pc:spChg>
        <pc:spChg chg="add">
          <ac:chgData name="Taylor Whitton" userId="7932d760-c6fa-4671-8d32-a877538ed174" providerId="ADAL" clId="{DDF722BC-D490-4045-8CCB-5F1610E06B8B}" dt="2021-06-09T03:08:47.537" v="8023" actId="26606"/>
          <ac:spMkLst>
            <pc:docMk/>
            <pc:sldMk cId="1591330448" sldId="278"/>
            <ac:spMk id="1030" creationId="{879398A9-0D0D-4901-BDDF-B3D93CECA7B9}"/>
          </ac:spMkLst>
        </pc:spChg>
        <pc:picChg chg="add del mod">
          <ac:chgData name="Taylor Whitton" userId="7932d760-c6fa-4671-8d32-a877538ed174" providerId="ADAL" clId="{DDF722BC-D490-4045-8CCB-5F1610E06B8B}" dt="2021-06-09T03:08:44.261" v="8021"/>
          <ac:picMkLst>
            <pc:docMk/>
            <pc:sldMk cId="1591330448" sldId="278"/>
            <ac:picMk id="1026" creationId="{AEB629CA-D1E5-48EA-B2B2-7FBCDDE03583}"/>
          </ac:picMkLst>
        </pc:picChg>
        <pc:picChg chg="add mod">
          <ac:chgData name="Taylor Whitton" userId="7932d760-c6fa-4671-8d32-a877538ed174" providerId="ADAL" clId="{DDF722BC-D490-4045-8CCB-5F1610E06B8B}" dt="2021-06-09T03:08:47.537" v="8023" actId="26606"/>
          <ac:picMkLst>
            <pc:docMk/>
            <pc:sldMk cId="1591330448" sldId="278"/>
            <ac:picMk id="1028" creationId="{91FA6D4B-9F65-4615-B5AC-583444F13D13}"/>
          </ac:picMkLst>
        </pc:picChg>
      </pc:sldChg>
      <pc:sldChg chg="modSp new mod">
        <pc:chgData name="Taylor Whitton" userId="7932d760-c6fa-4671-8d32-a877538ed174" providerId="ADAL" clId="{DDF722BC-D490-4045-8CCB-5F1610E06B8B}" dt="2021-06-09T02:56:04.932" v="6531" actId="20577"/>
        <pc:sldMkLst>
          <pc:docMk/>
          <pc:sldMk cId="4253095195" sldId="279"/>
        </pc:sldMkLst>
        <pc:spChg chg="mod">
          <ac:chgData name="Taylor Whitton" userId="7932d760-c6fa-4671-8d32-a877538ed174" providerId="ADAL" clId="{DDF722BC-D490-4045-8CCB-5F1610E06B8B}" dt="2021-06-09T02:53:49.532" v="5888" actId="20577"/>
          <ac:spMkLst>
            <pc:docMk/>
            <pc:sldMk cId="4253095195" sldId="279"/>
            <ac:spMk id="2" creationId="{B40F16B1-09CE-4205-8493-7EEC2CD0F66F}"/>
          </ac:spMkLst>
        </pc:spChg>
        <pc:spChg chg="mod">
          <ac:chgData name="Taylor Whitton" userId="7932d760-c6fa-4671-8d32-a877538ed174" providerId="ADAL" clId="{DDF722BC-D490-4045-8CCB-5F1610E06B8B}" dt="2021-06-09T02:56:04.932" v="6531" actId="20577"/>
          <ac:spMkLst>
            <pc:docMk/>
            <pc:sldMk cId="4253095195" sldId="279"/>
            <ac:spMk id="3" creationId="{EF929BCC-2896-4172-ABC4-58FF54430E07}"/>
          </ac:spMkLst>
        </pc:spChg>
      </pc:sldChg>
      <pc:sldChg chg="addSp delSp modSp new del mod delDesignElem chgLayout">
        <pc:chgData name="Taylor Whitton" userId="7932d760-c6fa-4671-8d32-a877538ed174" providerId="ADAL" clId="{DDF722BC-D490-4045-8CCB-5F1610E06B8B}" dt="2021-06-09T22:43:53.674" v="8166" actId="47"/>
        <pc:sldMkLst>
          <pc:docMk/>
          <pc:sldMk cId="4081263117" sldId="280"/>
        </pc:sldMkLst>
        <pc:spChg chg="mod ord">
          <ac:chgData name="Taylor Whitton" userId="7932d760-c6fa-4671-8d32-a877538ed174" providerId="ADAL" clId="{DDF722BC-D490-4045-8CCB-5F1610E06B8B}" dt="2021-06-09T22:43:02.037" v="8147" actId="26606"/>
          <ac:spMkLst>
            <pc:docMk/>
            <pc:sldMk cId="4081263117" sldId="280"/>
            <ac:spMk id="2" creationId="{40277E55-6469-419C-90B3-0DE25154DE98}"/>
          </ac:spMkLst>
        </pc:spChg>
        <pc:spChg chg="mod ord">
          <ac:chgData name="Taylor Whitton" userId="7932d760-c6fa-4671-8d32-a877538ed174" providerId="ADAL" clId="{DDF722BC-D490-4045-8CCB-5F1610E06B8B}" dt="2021-06-09T22:43:02.037" v="8147" actId="26606"/>
          <ac:spMkLst>
            <pc:docMk/>
            <pc:sldMk cId="4081263117" sldId="280"/>
            <ac:spMk id="3" creationId="{BAC1B3CE-FAB0-466D-B9F1-19EF463473D6}"/>
          </ac:spMkLst>
        </pc:spChg>
        <pc:spChg chg="add del">
          <ac:chgData name="Taylor Whitton" userId="7932d760-c6fa-4671-8d32-a877538ed174" providerId="ADAL" clId="{DDF722BC-D490-4045-8CCB-5F1610E06B8B}" dt="2021-06-09T22:43:02.037" v="8147" actId="26606"/>
          <ac:spMkLst>
            <pc:docMk/>
            <pc:sldMk cId="4081263117" sldId="280"/>
            <ac:spMk id="5" creationId="{C33976D1-3430-450C-A978-87A9A6E8E71F}"/>
          </ac:spMkLst>
        </pc:spChg>
        <pc:spChg chg="add del">
          <ac:chgData name="Taylor Whitton" userId="7932d760-c6fa-4671-8d32-a877538ed174" providerId="ADAL" clId="{DDF722BC-D490-4045-8CCB-5F1610E06B8B}" dt="2021-06-09T22:43:02.037" v="8147" actId="26606"/>
          <ac:spMkLst>
            <pc:docMk/>
            <pc:sldMk cId="4081263117" sldId="280"/>
            <ac:spMk id="6" creationId="{7D6AAC78-7D86-415A-ADC1-2B474807960C}"/>
          </ac:spMkLst>
        </pc:spChg>
        <pc:spChg chg="add del">
          <ac:chgData name="Taylor Whitton" userId="7932d760-c6fa-4671-8d32-a877538ed174" providerId="ADAL" clId="{DDF722BC-D490-4045-8CCB-5F1610E06B8B}" dt="2021-06-09T22:43:02.037" v="8147" actId="26606"/>
          <ac:spMkLst>
            <pc:docMk/>
            <pc:sldMk cId="4081263117" sldId="280"/>
            <ac:spMk id="7" creationId="{F2A658D9-F185-44F1-BA33-D50320D1D078}"/>
          </ac:spMkLst>
        </pc:spChg>
        <pc:spChg chg="del">
          <ac:chgData name="Taylor Whitton" userId="7932d760-c6fa-4671-8d32-a877538ed174" providerId="ADAL" clId="{DDF722BC-D490-4045-8CCB-5F1610E06B8B}" dt="2021-06-09T22:42:38.175" v="8143" actId="700"/>
          <ac:spMkLst>
            <pc:docMk/>
            <pc:sldMk cId="4081263117" sldId="280"/>
            <ac:spMk id="8" creationId="{2AEFFFF2-9EB4-4B6C-B9F8-2BA3EF89A21C}"/>
          </ac:spMkLst>
        </pc:spChg>
        <pc:spChg chg="del">
          <ac:chgData name="Taylor Whitton" userId="7932d760-c6fa-4671-8d32-a877538ed174" providerId="ADAL" clId="{DDF722BC-D490-4045-8CCB-5F1610E06B8B}" dt="2021-06-09T22:42:38.175" v="8143" actId="700"/>
          <ac:spMkLst>
            <pc:docMk/>
            <pc:sldMk cId="4081263117" sldId="280"/>
            <ac:spMk id="10" creationId="{0D65299F-028F-4AFC-B46A-8DB33E20FE4A}"/>
          </ac:spMkLst>
        </pc:spChg>
        <pc:spChg chg="del">
          <ac:chgData name="Taylor Whitton" userId="7932d760-c6fa-4671-8d32-a877538ed174" providerId="ADAL" clId="{DDF722BC-D490-4045-8CCB-5F1610E06B8B}" dt="2021-06-09T22:42:38.175" v="8143" actId="700"/>
          <ac:spMkLst>
            <pc:docMk/>
            <pc:sldMk cId="4081263117" sldId="280"/>
            <ac:spMk id="12" creationId="{BAC87F6E-526A-49B5-995D-42DB656594C9}"/>
          </ac:spMkLst>
        </pc:spChg>
      </pc:sldChg>
      <pc:sldChg chg="modSp new mod">
        <pc:chgData name="Taylor Whitton" userId="7932d760-c6fa-4671-8d32-a877538ed174" providerId="ADAL" clId="{DDF722BC-D490-4045-8CCB-5F1610E06B8B}" dt="2021-06-09T03:02:20.452" v="7992" actId="20577"/>
        <pc:sldMkLst>
          <pc:docMk/>
          <pc:sldMk cId="3186070987" sldId="281"/>
        </pc:sldMkLst>
        <pc:spChg chg="mod">
          <ac:chgData name="Taylor Whitton" userId="7932d760-c6fa-4671-8d32-a877538ed174" providerId="ADAL" clId="{DDF722BC-D490-4045-8CCB-5F1610E06B8B}" dt="2021-06-09T03:00:48.161" v="7499" actId="20577"/>
          <ac:spMkLst>
            <pc:docMk/>
            <pc:sldMk cId="3186070987" sldId="281"/>
            <ac:spMk id="2" creationId="{387F434C-7211-4C1A-9866-9322005368AF}"/>
          </ac:spMkLst>
        </pc:spChg>
        <pc:spChg chg="mod">
          <ac:chgData name="Taylor Whitton" userId="7932d760-c6fa-4671-8d32-a877538ed174" providerId="ADAL" clId="{DDF722BC-D490-4045-8CCB-5F1610E06B8B}" dt="2021-06-09T03:02:20.452" v="7992" actId="20577"/>
          <ac:spMkLst>
            <pc:docMk/>
            <pc:sldMk cId="3186070987" sldId="281"/>
            <ac:spMk id="3" creationId="{2A483659-0424-4772-9D7E-C9B49D5D2089}"/>
          </ac:spMkLst>
        </pc:spChg>
      </pc:sldChg>
      <pc:sldChg chg="addSp delSp modSp new mod">
        <pc:chgData name="Taylor Whitton" userId="7932d760-c6fa-4671-8d32-a877538ed174" providerId="ADAL" clId="{DDF722BC-D490-4045-8CCB-5F1610E06B8B}" dt="2021-06-09T22:43:48.249" v="8165" actId="27636"/>
        <pc:sldMkLst>
          <pc:docMk/>
          <pc:sldMk cId="4248502721" sldId="286"/>
        </pc:sldMkLst>
        <pc:spChg chg="del">
          <ac:chgData name="Taylor Whitton" userId="7932d760-c6fa-4671-8d32-a877538ed174" providerId="ADAL" clId="{DDF722BC-D490-4045-8CCB-5F1610E06B8B}" dt="2021-06-09T22:43:17.243" v="8149"/>
          <ac:spMkLst>
            <pc:docMk/>
            <pc:sldMk cId="4248502721" sldId="286"/>
            <ac:spMk id="2" creationId="{96CFA012-0D0B-4D8A-8800-24AEB2507992}"/>
          </ac:spMkLst>
        </pc:spChg>
        <pc:spChg chg="mod">
          <ac:chgData name="Taylor Whitton" userId="7932d760-c6fa-4671-8d32-a877538ed174" providerId="ADAL" clId="{DDF722BC-D490-4045-8CCB-5F1610E06B8B}" dt="2021-06-09T22:43:48.249" v="8165" actId="27636"/>
          <ac:spMkLst>
            <pc:docMk/>
            <pc:sldMk cId="4248502721" sldId="286"/>
            <ac:spMk id="3" creationId="{4AD93777-2F5B-4CF9-9C56-CBA4E7DD259B}"/>
          </ac:spMkLst>
        </pc:spChg>
        <pc:spChg chg="add mod">
          <ac:chgData name="Taylor Whitton" userId="7932d760-c6fa-4671-8d32-a877538ed174" providerId="ADAL" clId="{DDF722BC-D490-4045-8CCB-5F1610E06B8B}" dt="2021-06-09T22:43:42.687" v="8163" actId="20577"/>
          <ac:spMkLst>
            <pc:docMk/>
            <pc:sldMk cId="4248502721" sldId="286"/>
            <ac:spMk id="4" creationId="{53BE44A0-0485-4265-B1F6-3C3C685FF48D}"/>
          </ac:spMkLst>
        </pc:spChg>
      </pc:sldChg>
    </pc:docChg>
  </pc:docChgLst>
  <pc:docChgLst>
    <pc:chgData name="Pedro Alvarez Fernandez" userId="aadedc0c-c6f3-4822-8562-0f6539f5ee9d" providerId="ADAL" clId="{2D10C0F8-0899-45BB-9CBC-8DA3D162E2D6}"/>
    <pc:docChg chg="undo custSel addSld delSld modSld sldOrd">
      <pc:chgData name="Pedro Alvarez Fernandez" userId="aadedc0c-c6f3-4822-8562-0f6539f5ee9d" providerId="ADAL" clId="{2D10C0F8-0899-45BB-9CBC-8DA3D162E2D6}" dt="2021-06-10T15:42:52.595" v="2600" actId="20577"/>
      <pc:docMkLst>
        <pc:docMk/>
      </pc:docMkLst>
      <pc:sldChg chg="modSp add del mod ord modShow">
        <pc:chgData name="Pedro Alvarez Fernandez" userId="aadedc0c-c6f3-4822-8562-0f6539f5ee9d" providerId="ADAL" clId="{2D10C0F8-0899-45BB-9CBC-8DA3D162E2D6}" dt="2021-06-10T14:18:59.584" v="2529" actId="729"/>
        <pc:sldMkLst>
          <pc:docMk/>
          <pc:sldMk cId="4286657078" sldId="257"/>
        </pc:sldMkLst>
        <pc:spChg chg="mod">
          <ac:chgData name="Pedro Alvarez Fernandez" userId="aadedc0c-c6f3-4822-8562-0f6539f5ee9d" providerId="ADAL" clId="{2D10C0F8-0899-45BB-9CBC-8DA3D162E2D6}" dt="2021-06-09T22:28:15.237" v="1276" actId="1076"/>
          <ac:spMkLst>
            <pc:docMk/>
            <pc:sldMk cId="4286657078" sldId="257"/>
            <ac:spMk id="2" creationId="{436BDB9F-F417-4309-863A-0617FB371B6E}"/>
          </ac:spMkLst>
        </pc:spChg>
      </pc:sldChg>
      <pc:sldChg chg="addSp delSp modSp mod">
        <pc:chgData name="Pedro Alvarez Fernandez" userId="aadedc0c-c6f3-4822-8562-0f6539f5ee9d" providerId="ADAL" clId="{2D10C0F8-0899-45BB-9CBC-8DA3D162E2D6}" dt="2021-06-09T21:21:42.759" v="252" actId="20577"/>
        <pc:sldMkLst>
          <pc:docMk/>
          <pc:sldMk cId="1436887071" sldId="259"/>
        </pc:sldMkLst>
        <pc:spChg chg="mod">
          <ac:chgData name="Pedro Alvarez Fernandez" userId="aadedc0c-c6f3-4822-8562-0f6539f5ee9d" providerId="ADAL" clId="{2D10C0F8-0899-45BB-9CBC-8DA3D162E2D6}" dt="2021-06-09T20:46:44.885" v="1" actId="1076"/>
          <ac:spMkLst>
            <pc:docMk/>
            <pc:sldMk cId="1436887071" sldId="259"/>
            <ac:spMk id="2" creationId="{16779591-7E75-4893-A289-D3C99948AD33}"/>
          </ac:spMkLst>
        </pc:spChg>
        <pc:spChg chg="del">
          <ac:chgData name="Pedro Alvarez Fernandez" userId="aadedc0c-c6f3-4822-8562-0f6539f5ee9d" providerId="ADAL" clId="{2D10C0F8-0899-45BB-9CBC-8DA3D162E2D6}" dt="2021-06-09T20:46:38.047" v="0" actId="478"/>
          <ac:spMkLst>
            <pc:docMk/>
            <pc:sldMk cId="1436887071" sldId="259"/>
            <ac:spMk id="3" creationId="{8308F529-FCFE-4678-8CA6-7B97A63EB2B4}"/>
          </ac:spMkLst>
        </pc:spChg>
        <pc:spChg chg="add del mod">
          <ac:chgData name="Pedro Alvarez Fernandez" userId="aadedc0c-c6f3-4822-8562-0f6539f5ee9d" providerId="ADAL" clId="{2D10C0F8-0899-45BB-9CBC-8DA3D162E2D6}" dt="2021-06-09T20:47:03.129" v="2" actId="3680"/>
          <ac:spMkLst>
            <pc:docMk/>
            <pc:sldMk cId="1436887071" sldId="259"/>
            <ac:spMk id="5" creationId="{3B2415CF-F7FF-4ED7-BF2F-2ED9BD1EB53F}"/>
          </ac:spMkLst>
        </pc:spChg>
        <pc:graphicFrameChg chg="add mod ord modGraphic">
          <ac:chgData name="Pedro Alvarez Fernandez" userId="aadedc0c-c6f3-4822-8562-0f6539f5ee9d" providerId="ADAL" clId="{2D10C0F8-0899-45BB-9CBC-8DA3D162E2D6}" dt="2021-06-09T21:21:42.759" v="252" actId="20577"/>
          <ac:graphicFrameMkLst>
            <pc:docMk/>
            <pc:sldMk cId="1436887071" sldId="259"/>
            <ac:graphicFrameMk id="6" creationId="{6AAD4602-607B-4B66-94FF-FD867B55832B}"/>
          </ac:graphicFrameMkLst>
        </pc:graphicFrameChg>
      </pc:sldChg>
      <pc:sldChg chg="addSp delSp modSp del mod">
        <pc:chgData name="Pedro Alvarez Fernandez" userId="aadedc0c-c6f3-4822-8562-0f6539f5ee9d" providerId="ADAL" clId="{2D10C0F8-0899-45BB-9CBC-8DA3D162E2D6}" dt="2021-06-09T23:25:40.624" v="1789" actId="2696"/>
        <pc:sldMkLst>
          <pc:docMk/>
          <pc:sldMk cId="1993368891" sldId="260"/>
        </pc:sldMkLst>
        <pc:spChg chg="del">
          <ac:chgData name="Pedro Alvarez Fernandez" userId="aadedc0c-c6f3-4822-8562-0f6539f5ee9d" providerId="ADAL" clId="{2D10C0F8-0899-45BB-9CBC-8DA3D162E2D6}" dt="2021-06-09T23:25:35.862" v="1788" actId="478"/>
          <ac:spMkLst>
            <pc:docMk/>
            <pc:sldMk cId="1993368891" sldId="260"/>
            <ac:spMk id="3" creationId="{4A3A2079-9039-4A3B-97E3-3D7E149C8969}"/>
          </ac:spMkLst>
        </pc:spChg>
        <pc:spChg chg="add mod">
          <ac:chgData name="Pedro Alvarez Fernandez" userId="aadedc0c-c6f3-4822-8562-0f6539f5ee9d" providerId="ADAL" clId="{2D10C0F8-0899-45BB-9CBC-8DA3D162E2D6}" dt="2021-06-09T23:25:35.862" v="1788" actId="478"/>
          <ac:spMkLst>
            <pc:docMk/>
            <pc:sldMk cId="1993368891" sldId="260"/>
            <ac:spMk id="5" creationId="{0F35474B-6B3D-46CB-A3F1-5EB19F175964}"/>
          </ac:spMkLst>
        </pc:spChg>
      </pc:sldChg>
      <pc:sldChg chg="del">
        <pc:chgData name="Pedro Alvarez Fernandez" userId="aadedc0c-c6f3-4822-8562-0f6539f5ee9d" providerId="ADAL" clId="{2D10C0F8-0899-45BB-9CBC-8DA3D162E2D6}" dt="2021-06-09T22:06:40.214" v="466" actId="2696"/>
        <pc:sldMkLst>
          <pc:docMk/>
          <pc:sldMk cId="331303008" sldId="261"/>
        </pc:sldMkLst>
      </pc:sldChg>
      <pc:sldChg chg="modSp mod">
        <pc:chgData name="Pedro Alvarez Fernandez" userId="aadedc0c-c6f3-4822-8562-0f6539f5ee9d" providerId="ADAL" clId="{2D10C0F8-0899-45BB-9CBC-8DA3D162E2D6}" dt="2021-06-09T23:59:22.216" v="2356" actId="20577"/>
        <pc:sldMkLst>
          <pc:docMk/>
          <pc:sldMk cId="1312721363" sldId="262"/>
        </pc:sldMkLst>
        <pc:spChg chg="mod">
          <ac:chgData name="Pedro Alvarez Fernandez" userId="aadedc0c-c6f3-4822-8562-0f6539f5ee9d" providerId="ADAL" clId="{2D10C0F8-0899-45BB-9CBC-8DA3D162E2D6}" dt="2021-06-09T23:20:00.316" v="1782" actId="1076"/>
          <ac:spMkLst>
            <pc:docMk/>
            <pc:sldMk cId="1312721363" sldId="262"/>
            <ac:spMk id="2" creationId="{AE16250F-5333-4669-B75C-4EC12EB69BA4}"/>
          </ac:spMkLst>
        </pc:spChg>
        <pc:spChg chg="mod">
          <ac:chgData name="Pedro Alvarez Fernandez" userId="aadedc0c-c6f3-4822-8562-0f6539f5ee9d" providerId="ADAL" clId="{2D10C0F8-0899-45BB-9CBC-8DA3D162E2D6}" dt="2021-06-09T23:59:22.216" v="2356" actId="20577"/>
          <ac:spMkLst>
            <pc:docMk/>
            <pc:sldMk cId="1312721363" sldId="262"/>
            <ac:spMk id="3" creationId="{7D13E3D6-46F0-484B-BB96-6EA9AEC02D76}"/>
          </ac:spMkLst>
        </pc:spChg>
      </pc:sldChg>
      <pc:sldChg chg="modSp mod">
        <pc:chgData name="Pedro Alvarez Fernandez" userId="aadedc0c-c6f3-4822-8562-0f6539f5ee9d" providerId="ADAL" clId="{2D10C0F8-0899-45BB-9CBC-8DA3D162E2D6}" dt="2021-06-10T15:42:52.595" v="2600" actId="20577"/>
        <pc:sldMkLst>
          <pc:docMk/>
          <pc:sldMk cId="1073220278" sldId="264"/>
        </pc:sldMkLst>
        <pc:graphicFrameChg chg="modGraphic">
          <ac:chgData name="Pedro Alvarez Fernandez" userId="aadedc0c-c6f3-4822-8562-0f6539f5ee9d" providerId="ADAL" clId="{2D10C0F8-0899-45BB-9CBC-8DA3D162E2D6}" dt="2021-06-10T15:42:52.595" v="2600" actId="20577"/>
          <ac:graphicFrameMkLst>
            <pc:docMk/>
            <pc:sldMk cId="1073220278" sldId="264"/>
            <ac:graphicFrameMk id="5" creationId="{7A415513-F7B4-4B01-BA83-809711B70D43}"/>
          </ac:graphicFrameMkLst>
        </pc:graphicFrameChg>
      </pc:sldChg>
      <pc:sldChg chg="addSp delSp modSp mod setBg">
        <pc:chgData name="Pedro Alvarez Fernandez" userId="aadedc0c-c6f3-4822-8562-0f6539f5ee9d" providerId="ADAL" clId="{2D10C0F8-0899-45BB-9CBC-8DA3D162E2D6}" dt="2021-06-10T14:12:22.676" v="2500" actId="20577"/>
        <pc:sldMkLst>
          <pc:docMk/>
          <pc:sldMk cId="382549669" sldId="265"/>
        </pc:sldMkLst>
        <pc:spChg chg="mod">
          <ac:chgData name="Pedro Alvarez Fernandez" userId="aadedc0c-c6f3-4822-8562-0f6539f5ee9d" providerId="ADAL" clId="{2D10C0F8-0899-45BB-9CBC-8DA3D162E2D6}" dt="2021-06-09T21:25:42.137" v="320" actId="1076"/>
          <ac:spMkLst>
            <pc:docMk/>
            <pc:sldMk cId="382549669" sldId="265"/>
            <ac:spMk id="2" creationId="{05542691-237B-4F5C-B7B0-34EE63531078}"/>
          </ac:spMkLst>
        </pc:spChg>
        <pc:spChg chg="del mod">
          <ac:chgData name="Pedro Alvarez Fernandez" userId="aadedc0c-c6f3-4822-8562-0f6539f5ee9d" providerId="ADAL" clId="{2D10C0F8-0899-45BB-9CBC-8DA3D162E2D6}" dt="2021-06-09T22:23:08.123" v="709" actId="3680"/>
          <ac:spMkLst>
            <pc:docMk/>
            <pc:sldMk cId="382549669" sldId="265"/>
            <ac:spMk id="3" creationId="{4DF69F80-249E-42A3-BD85-A704DAA9D401}"/>
          </ac:spMkLst>
        </pc:spChg>
        <pc:graphicFrameChg chg="add mod ord modGraphic">
          <ac:chgData name="Pedro Alvarez Fernandez" userId="aadedc0c-c6f3-4822-8562-0f6539f5ee9d" providerId="ADAL" clId="{2D10C0F8-0899-45BB-9CBC-8DA3D162E2D6}" dt="2021-06-10T14:12:22.676" v="2500" actId="20577"/>
          <ac:graphicFrameMkLst>
            <pc:docMk/>
            <pc:sldMk cId="382549669" sldId="265"/>
            <ac:graphicFrameMk id="8" creationId="{71AB981C-9D0F-4482-BDEA-F594546A8788}"/>
          </ac:graphicFrameMkLst>
        </pc:graphicFrameChg>
        <pc:picChg chg="add mod modCrop">
          <ac:chgData name="Pedro Alvarez Fernandez" userId="aadedc0c-c6f3-4822-8562-0f6539f5ee9d" providerId="ADAL" clId="{2D10C0F8-0899-45BB-9CBC-8DA3D162E2D6}" dt="2021-06-09T21:24:06.338" v="296" actId="1076"/>
          <ac:picMkLst>
            <pc:docMk/>
            <pc:sldMk cId="382549669" sldId="265"/>
            <ac:picMk id="5" creationId="{A8D22BB8-105B-46C4-9666-431F9F888E41}"/>
          </ac:picMkLst>
        </pc:picChg>
        <pc:picChg chg="add mod modCrop">
          <ac:chgData name="Pedro Alvarez Fernandez" userId="aadedc0c-c6f3-4822-8562-0f6539f5ee9d" providerId="ADAL" clId="{2D10C0F8-0899-45BB-9CBC-8DA3D162E2D6}" dt="2021-06-09T21:24:09.015" v="297" actId="1076"/>
          <ac:picMkLst>
            <pc:docMk/>
            <pc:sldMk cId="382549669" sldId="265"/>
            <ac:picMk id="7" creationId="{E3D0BE90-9D07-4D7F-B585-FD138DABE0B3}"/>
          </ac:picMkLst>
        </pc:picChg>
        <pc:picChg chg="add del mod">
          <ac:chgData name="Pedro Alvarez Fernandez" userId="aadedc0c-c6f3-4822-8562-0f6539f5ee9d" providerId="ADAL" clId="{2D10C0F8-0899-45BB-9CBC-8DA3D162E2D6}" dt="2021-06-09T22:52:36.577" v="1475" actId="21"/>
          <ac:picMkLst>
            <pc:docMk/>
            <pc:sldMk cId="382549669" sldId="265"/>
            <ac:picMk id="10" creationId="{0C83D488-EF72-4C56-BA6E-185591052AE2}"/>
          </ac:picMkLst>
        </pc:picChg>
      </pc:sldChg>
      <pc:sldChg chg="modSp mod">
        <pc:chgData name="Pedro Alvarez Fernandez" userId="aadedc0c-c6f3-4822-8562-0f6539f5ee9d" providerId="ADAL" clId="{2D10C0F8-0899-45BB-9CBC-8DA3D162E2D6}" dt="2021-06-09T23:55:22.427" v="1986" actId="20577"/>
        <pc:sldMkLst>
          <pc:docMk/>
          <pc:sldMk cId="3380859012" sldId="266"/>
        </pc:sldMkLst>
        <pc:spChg chg="mod">
          <ac:chgData name="Pedro Alvarez Fernandez" userId="aadedc0c-c6f3-4822-8562-0f6539f5ee9d" providerId="ADAL" clId="{2D10C0F8-0899-45BB-9CBC-8DA3D162E2D6}" dt="2021-06-09T23:38:47.702" v="1831" actId="1076"/>
          <ac:spMkLst>
            <pc:docMk/>
            <pc:sldMk cId="3380859012" sldId="266"/>
            <ac:spMk id="2" creationId="{CE31FE4C-C931-4423-9127-97220D087E0E}"/>
          </ac:spMkLst>
        </pc:spChg>
        <pc:graphicFrameChg chg="mod">
          <ac:chgData name="Pedro Alvarez Fernandez" userId="aadedc0c-c6f3-4822-8562-0f6539f5ee9d" providerId="ADAL" clId="{2D10C0F8-0899-45BB-9CBC-8DA3D162E2D6}" dt="2021-06-09T23:55:22.427" v="1986" actId="20577"/>
          <ac:graphicFrameMkLst>
            <pc:docMk/>
            <pc:sldMk cId="3380859012" sldId="266"/>
            <ac:graphicFrameMk id="5" creationId="{1F5D448E-D8B5-4F68-A162-DF3070F472D5}"/>
          </ac:graphicFrameMkLst>
        </pc:graphicFrameChg>
      </pc:sldChg>
      <pc:sldChg chg="modSp mod">
        <pc:chgData name="Pedro Alvarez Fernandez" userId="aadedc0c-c6f3-4822-8562-0f6539f5ee9d" providerId="ADAL" clId="{2D10C0F8-0899-45BB-9CBC-8DA3D162E2D6}" dt="2021-06-09T22:36:04.026" v="1285" actId="27636"/>
        <pc:sldMkLst>
          <pc:docMk/>
          <pc:sldMk cId="1555855030" sldId="267"/>
        </pc:sldMkLst>
        <pc:spChg chg="mod">
          <ac:chgData name="Pedro Alvarez Fernandez" userId="aadedc0c-c6f3-4822-8562-0f6539f5ee9d" providerId="ADAL" clId="{2D10C0F8-0899-45BB-9CBC-8DA3D162E2D6}" dt="2021-06-09T22:36:04.026" v="1285" actId="27636"/>
          <ac:spMkLst>
            <pc:docMk/>
            <pc:sldMk cId="1555855030" sldId="267"/>
            <ac:spMk id="3" creationId="{FE0DAABE-C339-4912-8854-CC0C00EDECDB}"/>
          </ac:spMkLst>
        </pc:spChg>
      </pc:sldChg>
      <pc:sldChg chg="modSp mod">
        <pc:chgData name="Pedro Alvarez Fernandez" userId="aadedc0c-c6f3-4822-8562-0f6539f5ee9d" providerId="ADAL" clId="{2D10C0F8-0899-45BB-9CBC-8DA3D162E2D6}" dt="2021-06-09T23:07:27.934" v="1781" actId="1076"/>
        <pc:sldMkLst>
          <pc:docMk/>
          <pc:sldMk cId="3914328350" sldId="269"/>
        </pc:sldMkLst>
        <pc:spChg chg="mod">
          <ac:chgData name="Pedro Alvarez Fernandez" userId="aadedc0c-c6f3-4822-8562-0f6539f5ee9d" providerId="ADAL" clId="{2D10C0F8-0899-45BB-9CBC-8DA3D162E2D6}" dt="2021-06-09T23:07:27.934" v="1781" actId="1076"/>
          <ac:spMkLst>
            <pc:docMk/>
            <pc:sldMk cId="3914328350" sldId="269"/>
            <ac:spMk id="2" creationId="{AAB96F7E-4EAA-4A29-B006-F17A2F268C92}"/>
          </ac:spMkLst>
        </pc:spChg>
      </pc:sldChg>
      <pc:sldChg chg="modSp mod ord">
        <pc:chgData name="Pedro Alvarez Fernandez" userId="aadedc0c-c6f3-4822-8562-0f6539f5ee9d" providerId="ADAL" clId="{2D10C0F8-0899-45BB-9CBC-8DA3D162E2D6}" dt="2021-06-09T21:27:33.336" v="365"/>
        <pc:sldMkLst>
          <pc:docMk/>
          <pc:sldMk cId="1580954932" sldId="270"/>
        </pc:sldMkLst>
        <pc:graphicFrameChg chg="modGraphic">
          <ac:chgData name="Pedro Alvarez Fernandez" userId="aadedc0c-c6f3-4822-8562-0f6539f5ee9d" providerId="ADAL" clId="{2D10C0F8-0899-45BB-9CBC-8DA3D162E2D6}" dt="2021-06-09T21:09:35.148" v="206" actId="207"/>
          <ac:graphicFrameMkLst>
            <pc:docMk/>
            <pc:sldMk cId="1580954932" sldId="270"/>
            <ac:graphicFrameMk id="3" creationId="{64E88FFF-E72C-4B0E-AA44-470190C1C7A8}"/>
          </ac:graphicFrameMkLst>
        </pc:graphicFrameChg>
      </pc:sldChg>
      <pc:sldChg chg="addSp modSp mod">
        <pc:chgData name="Pedro Alvarez Fernandez" userId="aadedc0c-c6f3-4822-8562-0f6539f5ee9d" providerId="ADAL" clId="{2D10C0F8-0899-45BB-9CBC-8DA3D162E2D6}" dt="2021-06-09T21:21:15.963" v="223" actId="1076"/>
        <pc:sldMkLst>
          <pc:docMk/>
          <pc:sldMk cId="3866371623" sldId="271"/>
        </pc:sldMkLst>
        <pc:picChg chg="add mod">
          <ac:chgData name="Pedro Alvarez Fernandez" userId="aadedc0c-c6f3-4822-8562-0f6539f5ee9d" providerId="ADAL" clId="{2D10C0F8-0899-45BB-9CBC-8DA3D162E2D6}" dt="2021-06-09T21:20:00.031" v="222" actId="1076"/>
          <ac:picMkLst>
            <pc:docMk/>
            <pc:sldMk cId="3866371623" sldId="271"/>
            <ac:picMk id="4" creationId="{FD39FC24-2340-489C-9A23-E9D8BF1AE364}"/>
          </ac:picMkLst>
        </pc:picChg>
        <pc:picChg chg="mod modCrop">
          <ac:chgData name="Pedro Alvarez Fernandez" userId="aadedc0c-c6f3-4822-8562-0f6539f5ee9d" providerId="ADAL" clId="{2D10C0F8-0899-45BB-9CBC-8DA3D162E2D6}" dt="2021-06-09T21:21:15.963" v="223" actId="1076"/>
          <ac:picMkLst>
            <pc:docMk/>
            <pc:sldMk cId="3866371623" sldId="271"/>
            <ac:picMk id="6" creationId="{43DCBEEC-5927-4E3F-9A6A-670AAA482AF4}"/>
          </ac:picMkLst>
        </pc:picChg>
      </pc:sldChg>
      <pc:sldChg chg="addSp delSp modSp mod">
        <pc:chgData name="Pedro Alvarez Fernandez" userId="aadedc0c-c6f3-4822-8562-0f6539f5ee9d" providerId="ADAL" clId="{2D10C0F8-0899-45BB-9CBC-8DA3D162E2D6}" dt="2021-06-09T22:44:14.753" v="1396" actId="1076"/>
        <pc:sldMkLst>
          <pc:docMk/>
          <pc:sldMk cId="3548310991" sldId="272"/>
        </pc:sldMkLst>
        <pc:picChg chg="del">
          <ac:chgData name="Pedro Alvarez Fernandez" userId="aadedc0c-c6f3-4822-8562-0f6539f5ee9d" providerId="ADAL" clId="{2D10C0F8-0899-45BB-9CBC-8DA3D162E2D6}" dt="2021-06-09T22:44:12.603" v="1395" actId="478"/>
          <ac:picMkLst>
            <pc:docMk/>
            <pc:sldMk cId="3548310991" sldId="272"/>
            <ac:picMk id="4" creationId="{FFD3B45C-8D65-4B6D-BA8C-B3A627822B56}"/>
          </ac:picMkLst>
        </pc:picChg>
        <pc:picChg chg="add mod">
          <ac:chgData name="Pedro Alvarez Fernandez" userId="aadedc0c-c6f3-4822-8562-0f6539f5ee9d" providerId="ADAL" clId="{2D10C0F8-0899-45BB-9CBC-8DA3D162E2D6}" dt="2021-06-09T22:44:14.753" v="1396" actId="1076"/>
          <ac:picMkLst>
            <pc:docMk/>
            <pc:sldMk cId="3548310991" sldId="272"/>
            <ac:picMk id="5" creationId="{2D4EB8F8-7BDA-4F43-9F93-6BB7B236C301}"/>
          </ac:picMkLst>
        </pc:picChg>
      </pc:sldChg>
      <pc:sldChg chg="addSp modSp mod ord">
        <pc:chgData name="Pedro Alvarez Fernandez" userId="aadedc0c-c6f3-4822-8562-0f6539f5ee9d" providerId="ADAL" clId="{2D10C0F8-0899-45BB-9CBC-8DA3D162E2D6}" dt="2021-06-09T22:38:47.905" v="1293"/>
        <pc:sldMkLst>
          <pc:docMk/>
          <pc:sldMk cId="4215048257" sldId="273"/>
        </pc:sldMkLst>
        <pc:spChg chg="add mod">
          <ac:chgData name="Pedro Alvarez Fernandez" userId="aadedc0c-c6f3-4822-8562-0f6539f5ee9d" providerId="ADAL" clId="{2D10C0F8-0899-45BB-9CBC-8DA3D162E2D6}" dt="2021-06-09T22:03:54.774" v="463" actId="1076"/>
          <ac:spMkLst>
            <pc:docMk/>
            <pc:sldMk cId="4215048257" sldId="273"/>
            <ac:spMk id="3" creationId="{9FED48F3-C610-40F1-8372-6B12CB2F6A6A}"/>
          </ac:spMkLst>
        </pc:spChg>
        <pc:grpChg chg="add mod">
          <ac:chgData name="Pedro Alvarez Fernandez" userId="aadedc0c-c6f3-4822-8562-0f6539f5ee9d" providerId="ADAL" clId="{2D10C0F8-0899-45BB-9CBC-8DA3D162E2D6}" dt="2021-06-09T22:06:31.399" v="465" actId="1076"/>
          <ac:grpSpMkLst>
            <pc:docMk/>
            <pc:sldMk cId="4215048257" sldId="273"/>
            <ac:grpSpMk id="4" creationId="{F9BC6B1C-A9C6-45C1-AFA8-A94EC66E0F67}"/>
          </ac:grpSpMkLst>
        </pc:grpChg>
        <pc:picChg chg="mod">
          <ac:chgData name="Pedro Alvarez Fernandez" userId="aadedc0c-c6f3-4822-8562-0f6539f5ee9d" providerId="ADAL" clId="{2D10C0F8-0899-45BB-9CBC-8DA3D162E2D6}" dt="2021-06-09T21:23:37.524" v="295" actId="164"/>
          <ac:picMkLst>
            <pc:docMk/>
            <pc:sldMk cId="4215048257" sldId="273"/>
            <ac:picMk id="5" creationId="{4D11C750-3D84-47F2-96DA-50774793291D}"/>
          </ac:picMkLst>
        </pc:picChg>
      </pc:sldChg>
      <pc:sldChg chg="addSp modSp mod">
        <pc:chgData name="Pedro Alvarez Fernandez" userId="aadedc0c-c6f3-4822-8562-0f6539f5ee9d" providerId="ADAL" clId="{2D10C0F8-0899-45BB-9CBC-8DA3D162E2D6}" dt="2021-06-09T22:44:51.600" v="1400" actId="1076"/>
        <pc:sldMkLst>
          <pc:docMk/>
          <pc:sldMk cId="2203259891" sldId="274"/>
        </pc:sldMkLst>
        <pc:picChg chg="add mod">
          <ac:chgData name="Pedro Alvarez Fernandez" userId="aadedc0c-c6f3-4822-8562-0f6539f5ee9d" providerId="ADAL" clId="{2D10C0F8-0899-45BB-9CBC-8DA3D162E2D6}" dt="2021-06-09T22:44:51.600" v="1400" actId="1076"/>
          <ac:picMkLst>
            <pc:docMk/>
            <pc:sldMk cId="2203259891" sldId="274"/>
            <ac:picMk id="5" creationId="{E1B56395-F389-4271-8ACA-BE0389A0D1AB}"/>
          </ac:picMkLst>
        </pc:picChg>
      </pc:sldChg>
      <pc:sldChg chg="del">
        <pc:chgData name="Pedro Alvarez Fernandez" userId="aadedc0c-c6f3-4822-8562-0f6539f5ee9d" providerId="ADAL" clId="{2D10C0F8-0899-45BB-9CBC-8DA3D162E2D6}" dt="2021-06-09T22:06:48.194" v="467" actId="2696"/>
        <pc:sldMkLst>
          <pc:docMk/>
          <pc:sldMk cId="1115661855" sldId="275"/>
        </pc:sldMkLst>
      </pc:sldChg>
      <pc:sldChg chg="modSp mod">
        <pc:chgData name="Pedro Alvarez Fernandez" userId="aadedc0c-c6f3-4822-8562-0f6539f5ee9d" providerId="ADAL" clId="{2D10C0F8-0899-45BB-9CBC-8DA3D162E2D6}" dt="2021-06-09T22:36:52.456" v="1291" actId="14100"/>
        <pc:sldMkLst>
          <pc:docMk/>
          <pc:sldMk cId="4081263117" sldId="280"/>
        </pc:sldMkLst>
        <pc:spChg chg="mod">
          <ac:chgData name="Pedro Alvarez Fernandez" userId="aadedc0c-c6f3-4822-8562-0f6539f5ee9d" providerId="ADAL" clId="{2D10C0F8-0899-45BB-9CBC-8DA3D162E2D6}" dt="2021-06-09T22:36:52.456" v="1291" actId="14100"/>
          <ac:spMkLst>
            <pc:docMk/>
            <pc:sldMk cId="4081263117" sldId="280"/>
            <ac:spMk id="3" creationId="{BAC1B3CE-FAB0-466D-B9F1-19EF463473D6}"/>
          </ac:spMkLst>
        </pc:spChg>
      </pc:sldChg>
      <pc:sldChg chg="modSp mod">
        <pc:chgData name="Pedro Alvarez Fernandez" userId="aadedc0c-c6f3-4822-8562-0f6539f5ee9d" providerId="ADAL" clId="{2D10C0F8-0899-45BB-9CBC-8DA3D162E2D6}" dt="2021-06-09T22:28:11.658" v="1275" actId="20577"/>
        <pc:sldMkLst>
          <pc:docMk/>
          <pc:sldMk cId="3186070987" sldId="281"/>
        </pc:sldMkLst>
        <pc:spChg chg="mod">
          <ac:chgData name="Pedro Alvarez Fernandez" userId="aadedc0c-c6f3-4822-8562-0f6539f5ee9d" providerId="ADAL" clId="{2D10C0F8-0899-45BB-9CBC-8DA3D162E2D6}" dt="2021-06-09T22:28:11.658" v="1275" actId="20577"/>
          <ac:spMkLst>
            <pc:docMk/>
            <pc:sldMk cId="3186070987" sldId="281"/>
            <ac:spMk id="3" creationId="{2A483659-0424-4772-9D7E-C9B49D5D2089}"/>
          </ac:spMkLst>
        </pc:spChg>
      </pc:sldChg>
      <pc:sldChg chg="addSp delSp modSp new mod">
        <pc:chgData name="Pedro Alvarez Fernandez" userId="aadedc0c-c6f3-4822-8562-0f6539f5ee9d" providerId="ADAL" clId="{2D10C0F8-0899-45BB-9CBC-8DA3D162E2D6}" dt="2021-06-09T21:49:16.582" v="411" actId="207"/>
        <pc:sldMkLst>
          <pc:docMk/>
          <pc:sldMk cId="1282522074" sldId="282"/>
        </pc:sldMkLst>
        <pc:spChg chg="mod">
          <ac:chgData name="Pedro Alvarez Fernandez" userId="aadedc0c-c6f3-4822-8562-0f6539f5ee9d" providerId="ADAL" clId="{2D10C0F8-0899-45BB-9CBC-8DA3D162E2D6}" dt="2021-06-09T21:27:50.976" v="376" actId="1076"/>
          <ac:spMkLst>
            <pc:docMk/>
            <pc:sldMk cId="1282522074" sldId="282"/>
            <ac:spMk id="2" creationId="{E0D7CC73-B310-447A-B5B4-B23F40854696}"/>
          </ac:spMkLst>
        </pc:spChg>
        <pc:spChg chg="add del">
          <ac:chgData name="Pedro Alvarez Fernandez" userId="aadedc0c-c6f3-4822-8562-0f6539f5ee9d" providerId="ADAL" clId="{2D10C0F8-0899-45BB-9CBC-8DA3D162E2D6}" dt="2021-06-09T21:29:06.106" v="379"/>
          <ac:spMkLst>
            <pc:docMk/>
            <pc:sldMk cId="1282522074" sldId="282"/>
            <ac:spMk id="3" creationId="{79F77546-7B66-4A65-87BD-748297763682}"/>
          </ac:spMkLst>
        </pc:spChg>
        <pc:graphicFrameChg chg="add mod modGraphic">
          <ac:chgData name="Pedro Alvarez Fernandez" userId="aadedc0c-c6f3-4822-8562-0f6539f5ee9d" providerId="ADAL" clId="{2D10C0F8-0899-45BB-9CBC-8DA3D162E2D6}" dt="2021-06-09T21:49:16.582" v="411" actId="207"/>
          <ac:graphicFrameMkLst>
            <pc:docMk/>
            <pc:sldMk cId="1282522074" sldId="282"/>
            <ac:graphicFrameMk id="4" creationId="{7F57F559-43DB-4EC3-8C57-29E4673EEBF2}"/>
          </ac:graphicFrameMkLst>
        </pc:graphicFrameChg>
      </pc:sldChg>
      <pc:sldChg chg="addSp delSp modSp new mod">
        <pc:chgData name="Pedro Alvarez Fernandez" userId="aadedc0c-c6f3-4822-8562-0f6539f5ee9d" providerId="ADAL" clId="{2D10C0F8-0899-45BB-9CBC-8DA3D162E2D6}" dt="2021-06-09T22:51:44.218" v="1473" actId="14100"/>
        <pc:sldMkLst>
          <pc:docMk/>
          <pc:sldMk cId="1118541102" sldId="283"/>
        </pc:sldMkLst>
        <pc:spChg chg="mod">
          <ac:chgData name="Pedro Alvarez Fernandez" userId="aadedc0c-c6f3-4822-8562-0f6539f5ee9d" providerId="ADAL" clId="{2D10C0F8-0899-45BB-9CBC-8DA3D162E2D6}" dt="2021-06-09T21:55:32.816" v="420"/>
          <ac:spMkLst>
            <pc:docMk/>
            <pc:sldMk cId="1118541102" sldId="283"/>
            <ac:spMk id="2" creationId="{13FC610C-996D-416A-80CD-4623AD508E56}"/>
          </ac:spMkLst>
        </pc:spChg>
        <pc:spChg chg="del">
          <ac:chgData name="Pedro Alvarez Fernandez" userId="aadedc0c-c6f3-4822-8562-0f6539f5ee9d" providerId="ADAL" clId="{2D10C0F8-0899-45BB-9CBC-8DA3D162E2D6}" dt="2021-06-09T21:55:18.668" v="413"/>
          <ac:spMkLst>
            <pc:docMk/>
            <pc:sldMk cId="1118541102" sldId="283"/>
            <ac:spMk id="3" creationId="{3C2D1213-00AF-4CDB-91FB-30CAAA535B46}"/>
          </ac:spMkLst>
        </pc:spChg>
        <pc:spChg chg="add mod">
          <ac:chgData name="Pedro Alvarez Fernandez" userId="aadedc0c-c6f3-4822-8562-0f6539f5ee9d" providerId="ADAL" clId="{2D10C0F8-0899-45BB-9CBC-8DA3D162E2D6}" dt="2021-06-09T22:51:44.218" v="1473" actId="14100"/>
          <ac:spMkLst>
            <pc:docMk/>
            <pc:sldMk cId="1118541102" sldId="283"/>
            <ac:spMk id="6" creationId="{E6A5FAA8-43BA-41C6-97A7-B4672972DACB}"/>
          </ac:spMkLst>
        </pc:spChg>
        <pc:graphicFrameChg chg="add del mod">
          <ac:chgData name="Pedro Alvarez Fernandez" userId="aadedc0c-c6f3-4822-8562-0f6539f5ee9d" providerId="ADAL" clId="{2D10C0F8-0899-45BB-9CBC-8DA3D162E2D6}" dt="2021-06-09T21:55:32.755" v="418"/>
          <ac:graphicFrameMkLst>
            <pc:docMk/>
            <pc:sldMk cId="1118541102" sldId="283"/>
            <ac:graphicFrameMk id="5" creationId="{1D3A48C4-C805-4BBB-9B1A-47A0939CEF53}"/>
          </ac:graphicFrameMkLst>
        </pc:graphicFrameChg>
        <pc:picChg chg="add mod">
          <ac:chgData name="Pedro Alvarez Fernandez" userId="aadedc0c-c6f3-4822-8562-0f6539f5ee9d" providerId="ADAL" clId="{2D10C0F8-0899-45BB-9CBC-8DA3D162E2D6}" dt="2021-06-09T21:55:26.442" v="415" actId="1076"/>
          <ac:picMkLst>
            <pc:docMk/>
            <pc:sldMk cId="1118541102" sldId="283"/>
            <ac:picMk id="4" creationId="{CF01D305-F49A-45FD-8D80-CB21BE43D417}"/>
          </ac:picMkLst>
        </pc:picChg>
      </pc:sldChg>
      <pc:sldChg chg="addSp delSp modSp new mod ord">
        <pc:chgData name="Pedro Alvarez Fernandez" userId="aadedc0c-c6f3-4822-8562-0f6539f5ee9d" providerId="ADAL" clId="{2D10C0F8-0899-45BB-9CBC-8DA3D162E2D6}" dt="2021-06-09T23:03:44.270" v="1778"/>
        <pc:sldMkLst>
          <pc:docMk/>
          <pc:sldMk cId="1296525349" sldId="284"/>
        </pc:sldMkLst>
        <pc:spChg chg="mod">
          <ac:chgData name="Pedro Alvarez Fernandez" userId="aadedc0c-c6f3-4822-8562-0f6539f5ee9d" providerId="ADAL" clId="{2D10C0F8-0899-45BB-9CBC-8DA3D162E2D6}" dt="2021-06-09T22:42:20.321" v="1357" actId="1076"/>
          <ac:spMkLst>
            <pc:docMk/>
            <pc:sldMk cId="1296525349" sldId="284"/>
            <ac:spMk id="2" creationId="{68DCDA68-AD7B-45F5-AF8A-E9615D145BEF}"/>
          </ac:spMkLst>
        </pc:spChg>
        <pc:spChg chg="del">
          <ac:chgData name="Pedro Alvarez Fernandez" userId="aadedc0c-c6f3-4822-8562-0f6539f5ee9d" providerId="ADAL" clId="{2D10C0F8-0899-45BB-9CBC-8DA3D162E2D6}" dt="2021-06-09T22:21:58.438" v="699" actId="478"/>
          <ac:spMkLst>
            <pc:docMk/>
            <pc:sldMk cId="1296525349" sldId="284"/>
            <ac:spMk id="3" creationId="{5799D0BA-EE36-4159-9100-CE779EA28EA7}"/>
          </ac:spMkLst>
        </pc:spChg>
        <pc:picChg chg="add mod">
          <ac:chgData name="Pedro Alvarez Fernandez" userId="aadedc0c-c6f3-4822-8562-0f6539f5ee9d" providerId="ADAL" clId="{2D10C0F8-0899-45BB-9CBC-8DA3D162E2D6}" dt="2021-06-09T22:22:15.735" v="706" actId="1076"/>
          <ac:picMkLst>
            <pc:docMk/>
            <pc:sldMk cId="1296525349" sldId="284"/>
            <ac:picMk id="4" creationId="{16633A48-5F4E-4DAE-AC76-7AC8284590DC}"/>
          </ac:picMkLst>
        </pc:picChg>
        <pc:picChg chg="add mod">
          <ac:chgData name="Pedro Alvarez Fernandez" userId="aadedc0c-c6f3-4822-8562-0f6539f5ee9d" providerId="ADAL" clId="{2D10C0F8-0899-45BB-9CBC-8DA3D162E2D6}" dt="2021-06-09T22:22:17.100" v="707" actId="1076"/>
          <ac:picMkLst>
            <pc:docMk/>
            <pc:sldMk cId="1296525349" sldId="284"/>
            <ac:picMk id="5" creationId="{BA5BD602-0D60-4F17-81CA-AEF805CD8CAD}"/>
          </ac:picMkLst>
        </pc:picChg>
      </pc:sldChg>
      <pc:sldChg chg="addSp delSp modSp new mod">
        <pc:chgData name="Pedro Alvarez Fernandez" userId="aadedc0c-c6f3-4822-8562-0f6539f5ee9d" providerId="ADAL" clId="{2D10C0F8-0899-45BB-9CBC-8DA3D162E2D6}" dt="2021-06-09T22:51:13.663" v="1472" actId="1076"/>
        <pc:sldMkLst>
          <pc:docMk/>
          <pc:sldMk cId="4080642710" sldId="285"/>
        </pc:sldMkLst>
        <pc:spChg chg="mod">
          <ac:chgData name="Pedro Alvarez Fernandez" userId="aadedc0c-c6f3-4822-8562-0f6539f5ee9d" providerId="ADAL" clId="{2D10C0F8-0899-45BB-9CBC-8DA3D162E2D6}" dt="2021-06-09T22:50:46.989" v="1466" actId="14100"/>
          <ac:spMkLst>
            <pc:docMk/>
            <pc:sldMk cId="4080642710" sldId="285"/>
            <ac:spMk id="2" creationId="{557CB31D-F152-4CB1-B723-FEABA6FD3B44}"/>
          </ac:spMkLst>
        </pc:spChg>
        <pc:spChg chg="del mod">
          <ac:chgData name="Pedro Alvarez Fernandez" userId="aadedc0c-c6f3-4822-8562-0f6539f5ee9d" providerId="ADAL" clId="{2D10C0F8-0899-45BB-9CBC-8DA3D162E2D6}" dt="2021-06-09T22:46:55.413" v="1411"/>
          <ac:spMkLst>
            <pc:docMk/>
            <pc:sldMk cId="4080642710" sldId="285"/>
            <ac:spMk id="3" creationId="{60B69716-4688-49F1-8F02-A09611F4595C}"/>
          </ac:spMkLst>
        </pc:spChg>
        <pc:spChg chg="add del mod">
          <ac:chgData name="Pedro Alvarez Fernandez" userId="aadedc0c-c6f3-4822-8562-0f6539f5ee9d" providerId="ADAL" clId="{2D10C0F8-0899-45BB-9CBC-8DA3D162E2D6}" dt="2021-06-09T22:47:03.927" v="1423"/>
          <ac:spMkLst>
            <pc:docMk/>
            <pc:sldMk cId="4080642710" sldId="285"/>
            <ac:spMk id="7" creationId="{7AF5F05E-C5D6-49F6-9B08-C42D9ED9E3E4}"/>
          </ac:spMkLst>
        </pc:spChg>
        <pc:spChg chg="add mod">
          <ac:chgData name="Pedro Alvarez Fernandez" userId="aadedc0c-c6f3-4822-8562-0f6539f5ee9d" providerId="ADAL" clId="{2D10C0F8-0899-45BB-9CBC-8DA3D162E2D6}" dt="2021-06-09T22:50:52.265" v="1468" actId="1076"/>
          <ac:spMkLst>
            <pc:docMk/>
            <pc:sldMk cId="4080642710" sldId="285"/>
            <ac:spMk id="9" creationId="{59C36486-7573-49E6-8603-AB264E946E81}"/>
          </ac:spMkLst>
        </pc:spChg>
        <pc:graphicFrameChg chg="add del mod">
          <ac:chgData name="Pedro Alvarez Fernandez" userId="aadedc0c-c6f3-4822-8562-0f6539f5ee9d" providerId="ADAL" clId="{2D10C0F8-0899-45BB-9CBC-8DA3D162E2D6}" dt="2021-06-09T22:46:36.553" v="1407"/>
          <ac:graphicFrameMkLst>
            <pc:docMk/>
            <pc:sldMk cId="4080642710" sldId="285"/>
            <ac:graphicFrameMk id="5" creationId="{E32259C7-91B4-40B0-B045-A5AEF5EE61FF}"/>
          </ac:graphicFrameMkLst>
        </pc:graphicFrameChg>
        <pc:picChg chg="add mod">
          <ac:chgData name="Pedro Alvarez Fernandez" userId="aadedc0c-c6f3-4822-8562-0f6539f5ee9d" providerId="ADAL" clId="{2D10C0F8-0899-45BB-9CBC-8DA3D162E2D6}" dt="2021-06-09T22:51:13.663" v="1472" actId="1076"/>
          <ac:picMkLst>
            <pc:docMk/>
            <pc:sldMk cId="4080642710" sldId="285"/>
            <ac:picMk id="4" creationId="{CD674074-2E51-4363-813F-E4927F52A185}"/>
          </ac:picMkLst>
        </pc:picChg>
        <pc:picChg chg="add mod">
          <ac:chgData name="Pedro Alvarez Fernandez" userId="aadedc0c-c6f3-4822-8562-0f6539f5ee9d" providerId="ADAL" clId="{2D10C0F8-0899-45BB-9CBC-8DA3D162E2D6}" dt="2021-06-09T22:50:49.396" v="1467" actId="1076"/>
          <ac:picMkLst>
            <pc:docMk/>
            <pc:sldMk cId="4080642710" sldId="285"/>
            <ac:picMk id="8" creationId="{15E993AF-6E16-4F04-A6BC-780823B1F7AF}"/>
          </ac:picMkLst>
        </pc:picChg>
      </pc:sldChg>
      <pc:sldChg chg="addSp delSp modSp new mod ord">
        <pc:chgData name="Pedro Alvarez Fernandez" userId="aadedc0c-c6f3-4822-8562-0f6539f5ee9d" providerId="ADAL" clId="{2D10C0F8-0899-45BB-9CBC-8DA3D162E2D6}" dt="2021-06-10T00:10:15.069" v="2407" actId="1076"/>
        <pc:sldMkLst>
          <pc:docMk/>
          <pc:sldMk cId="2347983980" sldId="287"/>
        </pc:sldMkLst>
        <pc:spChg chg="mod">
          <ac:chgData name="Pedro Alvarez Fernandez" userId="aadedc0c-c6f3-4822-8562-0f6539f5ee9d" providerId="ADAL" clId="{2D10C0F8-0899-45BB-9CBC-8DA3D162E2D6}" dt="2021-06-09T22:56:17.022" v="1607" actId="1076"/>
          <ac:spMkLst>
            <pc:docMk/>
            <pc:sldMk cId="2347983980" sldId="287"/>
            <ac:spMk id="2" creationId="{EAA1F3A1-21DC-49F6-B825-D934EC6F1A61}"/>
          </ac:spMkLst>
        </pc:spChg>
        <pc:spChg chg="del">
          <ac:chgData name="Pedro Alvarez Fernandez" userId="aadedc0c-c6f3-4822-8562-0f6539f5ee9d" providerId="ADAL" clId="{2D10C0F8-0899-45BB-9CBC-8DA3D162E2D6}" dt="2021-06-09T22:56:04.246" v="1554"/>
          <ac:spMkLst>
            <pc:docMk/>
            <pc:sldMk cId="2347983980" sldId="287"/>
            <ac:spMk id="3" creationId="{696902FB-7263-42F1-AF55-960CA07222DD}"/>
          </ac:spMkLst>
        </pc:spChg>
        <pc:spChg chg="add mod">
          <ac:chgData name="Pedro Alvarez Fernandez" userId="aadedc0c-c6f3-4822-8562-0f6539f5ee9d" providerId="ADAL" clId="{2D10C0F8-0899-45BB-9CBC-8DA3D162E2D6}" dt="2021-06-09T23:00:14.482" v="1680" actId="5793"/>
          <ac:spMkLst>
            <pc:docMk/>
            <pc:sldMk cId="2347983980" sldId="287"/>
            <ac:spMk id="8" creationId="{D1DA85BF-C4FA-4319-9EF2-0C50F7023213}"/>
          </ac:spMkLst>
        </pc:spChg>
        <pc:spChg chg="add mod">
          <ac:chgData name="Pedro Alvarez Fernandez" userId="aadedc0c-c6f3-4822-8562-0f6539f5ee9d" providerId="ADAL" clId="{2D10C0F8-0899-45BB-9CBC-8DA3D162E2D6}" dt="2021-06-09T23:02:03.456" v="1754" actId="1076"/>
          <ac:spMkLst>
            <pc:docMk/>
            <pc:sldMk cId="2347983980" sldId="287"/>
            <ac:spMk id="9" creationId="{B0C3D997-4734-4891-B93A-CEA093D1C20B}"/>
          </ac:spMkLst>
        </pc:spChg>
        <pc:spChg chg="add mod">
          <ac:chgData name="Pedro Alvarez Fernandez" userId="aadedc0c-c6f3-4822-8562-0f6539f5ee9d" providerId="ADAL" clId="{2D10C0F8-0899-45BB-9CBC-8DA3D162E2D6}" dt="2021-06-10T00:10:15.069" v="2407" actId="1076"/>
          <ac:spMkLst>
            <pc:docMk/>
            <pc:sldMk cId="2347983980" sldId="287"/>
            <ac:spMk id="17" creationId="{9BB6BA65-BA92-43EE-9691-EDE9388C25B5}"/>
          </ac:spMkLst>
        </pc:spChg>
        <pc:graphicFrameChg chg="add del mod">
          <ac:chgData name="Pedro Alvarez Fernandez" userId="aadedc0c-c6f3-4822-8562-0f6539f5ee9d" providerId="ADAL" clId="{2D10C0F8-0899-45BB-9CBC-8DA3D162E2D6}" dt="2021-06-09T22:57:30.140" v="1614"/>
          <ac:graphicFrameMkLst>
            <pc:docMk/>
            <pc:sldMk cId="2347983980" sldId="287"/>
            <ac:graphicFrameMk id="6" creationId="{C26875E9-6AEC-43F6-A114-E85A23BDD018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00:09:58.330" v="2398"/>
          <ac:graphicFrameMkLst>
            <pc:docMk/>
            <pc:sldMk cId="2347983980" sldId="287"/>
            <ac:graphicFrameMk id="15" creationId="{251B7302-F0F3-4D0A-B974-1FDC3663149F}"/>
          </ac:graphicFrameMkLst>
        </pc:graphicFrameChg>
        <pc:picChg chg="add mod">
          <ac:chgData name="Pedro Alvarez Fernandez" userId="aadedc0c-c6f3-4822-8562-0f6539f5ee9d" providerId="ADAL" clId="{2D10C0F8-0899-45BB-9CBC-8DA3D162E2D6}" dt="2021-06-09T23:03:17.720" v="1772" actId="1076"/>
          <ac:picMkLst>
            <pc:docMk/>
            <pc:sldMk cId="2347983980" sldId="287"/>
            <ac:picMk id="4" creationId="{45FBB2A3-4B02-4225-8B36-E87010E2B019}"/>
          </ac:picMkLst>
        </pc:picChg>
        <pc:picChg chg="add del mod">
          <ac:chgData name="Pedro Alvarez Fernandez" userId="aadedc0c-c6f3-4822-8562-0f6539f5ee9d" providerId="ADAL" clId="{2D10C0F8-0899-45BB-9CBC-8DA3D162E2D6}" dt="2021-06-10T00:09:39.532" v="2390" actId="478"/>
          <ac:picMkLst>
            <pc:docMk/>
            <pc:sldMk cId="2347983980" sldId="287"/>
            <ac:picMk id="5" creationId="{B473BB83-3789-46E7-826D-15E8AFD49A6D}"/>
          </ac:picMkLst>
        </pc:picChg>
        <pc:picChg chg="add del mod">
          <ac:chgData name="Pedro Alvarez Fernandez" userId="aadedc0c-c6f3-4822-8562-0f6539f5ee9d" providerId="ADAL" clId="{2D10C0F8-0899-45BB-9CBC-8DA3D162E2D6}" dt="2021-06-09T23:02:41.369" v="1756" actId="478"/>
          <ac:picMkLst>
            <pc:docMk/>
            <pc:sldMk cId="2347983980" sldId="287"/>
            <ac:picMk id="11" creationId="{7F697BC9-5533-4692-916E-B84C96A183ED}"/>
          </ac:picMkLst>
        </pc:picChg>
        <pc:picChg chg="add mod modCrop">
          <ac:chgData name="Pedro Alvarez Fernandez" userId="aadedc0c-c6f3-4822-8562-0f6539f5ee9d" providerId="ADAL" clId="{2D10C0F8-0899-45BB-9CBC-8DA3D162E2D6}" dt="2021-06-10T00:10:11.140" v="2405" actId="1076"/>
          <ac:picMkLst>
            <pc:docMk/>
            <pc:sldMk cId="2347983980" sldId="287"/>
            <ac:picMk id="13" creationId="{24A56ABF-D96C-4B1D-A14D-63D55432D406}"/>
          </ac:picMkLst>
        </pc:picChg>
        <pc:picChg chg="add mod">
          <ac:chgData name="Pedro Alvarez Fernandez" userId="aadedc0c-c6f3-4822-8562-0f6539f5ee9d" providerId="ADAL" clId="{2D10C0F8-0899-45BB-9CBC-8DA3D162E2D6}" dt="2021-06-10T00:09:48.473" v="2395" actId="1076"/>
          <ac:picMkLst>
            <pc:docMk/>
            <pc:sldMk cId="2347983980" sldId="287"/>
            <ac:picMk id="14" creationId="{2C261478-4381-4606-A724-7AC3E872D915}"/>
          </ac:picMkLst>
        </pc:picChg>
      </pc:sldChg>
      <pc:sldChg chg="addSp delSp modSp new del mod">
        <pc:chgData name="Pedro Alvarez Fernandez" userId="aadedc0c-c6f3-4822-8562-0f6539f5ee9d" providerId="ADAL" clId="{2D10C0F8-0899-45BB-9CBC-8DA3D162E2D6}" dt="2021-06-09T22:55:11.799" v="1546" actId="2696"/>
        <pc:sldMkLst>
          <pc:docMk/>
          <pc:sldMk cId="3389881823" sldId="288"/>
        </pc:sldMkLst>
        <pc:spChg chg="mod">
          <ac:chgData name="Pedro Alvarez Fernandez" userId="aadedc0c-c6f3-4822-8562-0f6539f5ee9d" providerId="ADAL" clId="{2D10C0F8-0899-45BB-9CBC-8DA3D162E2D6}" dt="2021-06-09T22:53:00.647" v="1535" actId="1076"/>
          <ac:spMkLst>
            <pc:docMk/>
            <pc:sldMk cId="3389881823" sldId="288"/>
            <ac:spMk id="2" creationId="{E70C0544-B7B4-47AD-A567-248C30F71EAA}"/>
          </ac:spMkLst>
        </pc:spChg>
        <pc:spChg chg="del">
          <ac:chgData name="Pedro Alvarez Fernandez" userId="aadedc0c-c6f3-4822-8562-0f6539f5ee9d" providerId="ADAL" clId="{2D10C0F8-0899-45BB-9CBC-8DA3D162E2D6}" dt="2021-06-09T22:53:10.917" v="1536"/>
          <ac:spMkLst>
            <pc:docMk/>
            <pc:sldMk cId="3389881823" sldId="288"/>
            <ac:spMk id="3" creationId="{BC1085AE-1042-48AA-8F85-2EA3C1CE00C2}"/>
          </ac:spMkLst>
        </pc:spChg>
        <pc:picChg chg="add mod">
          <ac:chgData name="Pedro Alvarez Fernandez" userId="aadedc0c-c6f3-4822-8562-0f6539f5ee9d" providerId="ADAL" clId="{2D10C0F8-0899-45BB-9CBC-8DA3D162E2D6}" dt="2021-06-09T22:53:42.430" v="1545" actId="14100"/>
          <ac:picMkLst>
            <pc:docMk/>
            <pc:sldMk cId="3389881823" sldId="288"/>
            <ac:picMk id="4" creationId="{4B535B8A-AF4A-49A9-B787-0FA4A058B908}"/>
          </ac:picMkLst>
        </pc:picChg>
      </pc:sldChg>
      <pc:sldChg chg="addSp delSp modSp add mod ord">
        <pc:chgData name="Pedro Alvarez Fernandez" userId="aadedc0c-c6f3-4822-8562-0f6539f5ee9d" providerId="ADAL" clId="{2D10C0F8-0899-45BB-9CBC-8DA3D162E2D6}" dt="2021-06-10T00:05:34.964" v="2388" actId="1076"/>
        <pc:sldMkLst>
          <pc:docMk/>
          <pc:sldMk cId="3780982901" sldId="288"/>
        </pc:sldMkLst>
        <pc:spChg chg="add del mod">
          <ac:chgData name="Pedro Alvarez Fernandez" userId="aadedc0c-c6f3-4822-8562-0f6539f5ee9d" providerId="ADAL" clId="{2D10C0F8-0899-45BB-9CBC-8DA3D162E2D6}" dt="2021-06-10T00:05:20.721" v="2384" actId="478"/>
          <ac:spMkLst>
            <pc:docMk/>
            <pc:sldMk cId="3780982901" sldId="288"/>
            <ac:spMk id="10" creationId="{66BF0B27-1D83-4F5E-861B-7DCE6C129CFC}"/>
          </ac:spMkLst>
        </pc:spChg>
        <pc:spChg chg="add del mod">
          <ac:chgData name="Pedro Alvarez Fernandez" userId="aadedc0c-c6f3-4822-8562-0f6539f5ee9d" providerId="ADAL" clId="{2D10C0F8-0899-45BB-9CBC-8DA3D162E2D6}" dt="2021-06-10T00:04:33.171" v="2366"/>
          <ac:spMkLst>
            <pc:docMk/>
            <pc:sldMk cId="3780982901" sldId="288"/>
            <ac:spMk id="12" creationId="{F35D858E-A682-43B0-B6E7-14CACD894C5E}"/>
          </ac:spMkLst>
        </pc:spChg>
        <pc:spChg chg="add mod">
          <ac:chgData name="Pedro Alvarez Fernandez" userId="aadedc0c-c6f3-4822-8562-0f6539f5ee9d" providerId="ADAL" clId="{2D10C0F8-0899-45BB-9CBC-8DA3D162E2D6}" dt="2021-06-10T00:05:02.644" v="2377" actId="1076"/>
          <ac:spMkLst>
            <pc:docMk/>
            <pc:sldMk cId="3780982901" sldId="288"/>
            <ac:spMk id="15" creationId="{AF506281-E9F5-4F22-96DE-319ADCE26B9A}"/>
          </ac:spMkLst>
        </pc:spChg>
        <pc:spChg chg="add del mod">
          <ac:chgData name="Pedro Alvarez Fernandez" userId="aadedc0c-c6f3-4822-8562-0f6539f5ee9d" providerId="ADAL" clId="{2D10C0F8-0899-45BB-9CBC-8DA3D162E2D6}" dt="2021-06-10T00:05:24.127" v="2385" actId="478"/>
          <ac:spMkLst>
            <pc:docMk/>
            <pc:sldMk cId="3780982901" sldId="288"/>
            <ac:spMk id="16" creationId="{DBD4CA6E-02B9-4688-84E3-E098DBFC68CA}"/>
          </ac:spMkLst>
        </pc:spChg>
        <pc:spChg chg="add del mod">
          <ac:chgData name="Pedro Alvarez Fernandez" userId="aadedc0c-c6f3-4822-8562-0f6539f5ee9d" providerId="ADAL" clId="{2D10C0F8-0899-45BB-9CBC-8DA3D162E2D6}" dt="2021-06-10T00:05:34.964" v="2388" actId="1076"/>
          <ac:spMkLst>
            <pc:docMk/>
            <pc:sldMk cId="3780982901" sldId="288"/>
            <ac:spMk id="17" creationId="{ED53E459-7DB3-4AA6-8B7F-21E1EAAFB92B}"/>
          </ac:spMkLst>
        </pc:spChg>
        <pc:graphicFrameChg chg="add del mod">
          <ac:chgData name="Pedro Alvarez Fernandez" userId="aadedc0c-c6f3-4822-8562-0f6539f5ee9d" providerId="ADAL" clId="{2D10C0F8-0899-45BB-9CBC-8DA3D162E2D6}" dt="2021-06-10T00:04:33.171" v="2366"/>
          <ac:graphicFrameMkLst>
            <pc:docMk/>
            <pc:sldMk cId="3780982901" sldId="288"/>
            <ac:graphicFrameMk id="3" creationId="{01BFDABE-CAE4-43A7-A915-9396E2EB3C4B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00:04:33.171" v="2366"/>
          <ac:graphicFrameMkLst>
            <pc:docMk/>
            <pc:sldMk cId="3780982901" sldId="288"/>
            <ac:graphicFrameMk id="6" creationId="{5B8E3A2B-0E14-4B68-A030-C36645094C9F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00:05:12.640" v="2380"/>
          <ac:graphicFrameMkLst>
            <pc:docMk/>
            <pc:sldMk cId="3780982901" sldId="288"/>
            <ac:graphicFrameMk id="8" creationId="{2EB5CA5C-193B-403A-974B-97EE2E43BC1B}"/>
          </ac:graphicFrameMkLst>
        </pc:graphicFrameChg>
        <pc:picChg chg="mod">
          <ac:chgData name="Pedro Alvarez Fernandez" userId="aadedc0c-c6f3-4822-8562-0f6539f5ee9d" providerId="ADAL" clId="{2D10C0F8-0899-45BB-9CBC-8DA3D162E2D6}" dt="2021-06-10T00:04:49.160" v="2372" actId="1076"/>
          <ac:picMkLst>
            <pc:docMk/>
            <pc:sldMk cId="3780982901" sldId="288"/>
            <ac:picMk id="4" creationId="{4B535B8A-AF4A-49A9-B787-0FA4A058B908}"/>
          </ac:picMkLst>
        </pc:picChg>
        <pc:picChg chg="add mod">
          <ac:chgData name="Pedro Alvarez Fernandez" userId="aadedc0c-c6f3-4822-8562-0f6539f5ee9d" providerId="ADAL" clId="{2D10C0F8-0899-45BB-9CBC-8DA3D162E2D6}" dt="2021-06-10T00:04:55.828" v="2375" actId="1076"/>
          <ac:picMkLst>
            <pc:docMk/>
            <pc:sldMk cId="3780982901" sldId="288"/>
            <ac:picMk id="13" creationId="{2599FACF-0CA5-47A8-B55F-E36F55693DA2}"/>
          </ac:picMkLst>
        </pc:picChg>
        <pc:picChg chg="add mod">
          <ac:chgData name="Pedro Alvarez Fernandez" userId="aadedc0c-c6f3-4822-8562-0f6539f5ee9d" providerId="ADAL" clId="{2D10C0F8-0899-45BB-9CBC-8DA3D162E2D6}" dt="2021-06-10T00:04:54.582" v="2374" actId="1076"/>
          <ac:picMkLst>
            <pc:docMk/>
            <pc:sldMk cId="3780982901" sldId="288"/>
            <ac:picMk id="14" creationId="{5600FE72-E5E9-4779-BDA0-B06B795215AC}"/>
          </ac:picMkLst>
        </pc:picChg>
        <pc:picChg chg="add del mod">
          <ac:chgData name="Pedro Alvarez Fernandez" userId="aadedc0c-c6f3-4822-8562-0f6539f5ee9d" providerId="ADAL" clId="{2D10C0F8-0899-45BB-9CBC-8DA3D162E2D6}" dt="2021-06-10T00:04:33.171" v="2366"/>
          <ac:picMkLst>
            <pc:docMk/>
            <pc:sldMk cId="3780982901" sldId="288"/>
            <ac:picMk id="2049" creationId="{A0D08A6A-E24B-46EC-9A78-8D71823393E4}"/>
          </ac:picMkLst>
        </pc:picChg>
        <pc:picChg chg="add del mod">
          <ac:chgData name="Pedro Alvarez Fernandez" userId="aadedc0c-c6f3-4822-8562-0f6539f5ee9d" providerId="ADAL" clId="{2D10C0F8-0899-45BB-9CBC-8DA3D162E2D6}" dt="2021-06-10T00:04:33.171" v="2366"/>
          <ac:picMkLst>
            <pc:docMk/>
            <pc:sldMk cId="3780982901" sldId="288"/>
            <ac:picMk id="2051" creationId="{CF474D50-F51B-4E01-BF4E-AE6A6E5A292B}"/>
          </ac:picMkLst>
        </pc:picChg>
      </pc:sldChg>
      <pc:sldChg chg="addSp delSp modSp new mod">
        <pc:chgData name="Pedro Alvarez Fernandez" userId="aadedc0c-c6f3-4822-8562-0f6539f5ee9d" providerId="ADAL" clId="{2D10C0F8-0899-45BB-9CBC-8DA3D162E2D6}" dt="2021-06-10T15:05:03.681" v="2587" actId="20577"/>
        <pc:sldMkLst>
          <pc:docMk/>
          <pc:sldMk cId="1138236764" sldId="289"/>
        </pc:sldMkLst>
        <pc:spChg chg="mod">
          <ac:chgData name="Pedro Alvarez Fernandez" userId="aadedc0c-c6f3-4822-8562-0f6539f5ee9d" providerId="ADAL" clId="{2D10C0F8-0899-45BB-9CBC-8DA3D162E2D6}" dt="2021-06-10T14:18:07.403" v="2510" actId="20577"/>
          <ac:spMkLst>
            <pc:docMk/>
            <pc:sldMk cId="1138236764" sldId="289"/>
            <ac:spMk id="2" creationId="{894C5E99-961A-4261-8127-E42C549CA645}"/>
          </ac:spMkLst>
        </pc:spChg>
        <pc:spChg chg="del">
          <ac:chgData name="Pedro Alvarez Fernandez" userId="aadedc0c-c6f3-4822-8562-0f6539f5ee9d" providerId="ADAL" clId="{2D10C0F8-0899-45BB-9CBC-8DA3D162E2D6}" dt="2021-06-10T14:18:10.960" v="2511" actId="478"/>
          <ac:spMkLst>
            <pc:docMk/>
            <pc:sldMk cId="1138236764" sldId="289"/>
            <ac:spMk id="3" creationId="{838306DF-974E-4950-AC17-850621565AF5}"/>
          </ac:spMkLst>
        </pc:spChg>
        <pc:spChg chg="add del">
          <ac:chgData name="Pedro Alvarez Fernandez" userId="aadedc0c-c6f3-4822-8562-0f6539f5ee9d" providerId="ADAL" clId="{2D10C0F8-0899-45BB-9CBC-8DA3D162E2D6}" dt="2021-06-10T14:18:14.540" v="2515"/>
          <ac:spMkLst>
            <pc:docMk/>
            <pc:sldMk cId="1138236764" sldId="289"/>
            <ac:spMk id="5" creationId="{0C4CFC70-3BAE-4DDD-A64A-9C31469E99D5}"/>
          </ac:spMkLst>
        </pc:spChg>
        <pc:spChg chg="add mod">
          <ac:chgData name="Pedro Alvarez Fernandez" userId="aadedc0c-c6f3-4822-8562-0f6539f5ee9d" providerId="ADAL" clId="{2D10C0F8-0899-45BB-9CBC-8DA3D162E2D6}" dt="2021-06-10T15:05:03.681" v="2587" actId="20577"/>
          <ac:spMkLst>
            <pc:docMk/>
            <pc:sldMk cId="1138236764" sldId="289"/>
            <ac:spMk id="9" creationId="{99F526F4-E31B-40E8-A75D-3D631EAAE0D8}"/>
          </ac:spMkLst>
        </pc:spChg>
        <pc:graphicFrameChg chg="add del mod">
          <ac:chgData name="Pedro Alvarez Fernandez" userId="aadedc0c-c6f3-4822-8562-0f6539f5ee9d" providerId="ADAL" clId="{2D10C0F8-0899-45BB-9CBC-8DA3D162E2D6}" dt="2021-06-10T14:18:42.522" v="2522"/>
          <ac:graphicFrameMkLst>
            <pc:docMk/>
            <pc:sldMk cId="1138236764" sldId="289"/>
            <ac:graphicFrameMk id="7" creationId="{E136A636-5A84-469B-89EF-EF1BD2000F7A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14:19:47.863" v="2533"/>
          <ac:graphicFrameMkLst>
            <pc:docMk/>
            <pc:sldMk cId="1138236764" sldId="289"/>
            <ac:graphicFrameMk id="10" creationId="{677BA0D1-9122-4754-975B-AF22044026D5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14:20:16.146" v="2543"/>
          <ac:graphicFrameMkLst>
            <pc:docMk/>
            <pc:sldMk cId="1138236764" sldId="289"/>
            <ac:graphicFrameMk id="11" creationId="{71C9A17D-F570-4AF7-A204-51A3D40E827E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14:20:35.154" v="2550"/>
          <ac:graphicFrameMkLst>
            <pc:docMk/>
            <pc:sldMk cId="1138236764" sldId="289"/>
            <ac:graphicFrameMk id="12" creationId="{43EA2FCD-3EEF-4CE0-93CB-2ACF07E2DF54}"/>
          </ac:graphicFrameMkLst>
        </pc:graphicFrameChg>
        <pc:picChg chg="add mod">
          <ac:chgData name="Pedro Alvarez Fernandez" userId="aadedc0c-c6f3-4822-8562-0f6539f5ee9d" providerId="ADAL" clId="{2D10C0F8-0899-45BB-9CBC-8DA3D162E2D6}" dt="2021-06-10T14:20:43.434" v="2555" actId="1076"/>
          <ac:picMkLst>
            <pc:docMk/>
            <pc:sldMk cId="1138236764" sldId="289"/>
            <ac:picMk id="6" creationId="{1607B9B4-5CEA-4B2C-A462-A774D6C83F2F}"/>
          </ac:picMkLst>
        </pc:picChg>
      </pc:sldChg>
      <pc:sldChg chg="modSp mod">
        <pc:chgData name="Pedro Alvarez Fernandez" userId="aadedc0c-c6f3-4822-8562-0f6539f5ee9d" providerId="ADAL" clId="{2D10C0F8-0899-45BB-9CBC-8DA3D162E2D6}" dt="2021-06-09T23:38:53.169" v="1833" actId="1076"/>
        <pc:sldMkLst>
          <pc:docMk/>
          <pc:sldMk cId="3009237431" sldId="290"/>
        </pc:sldMkLst>
        <pc:spChg chg="mod">
          <ac:chgData name="Pedro Alvarez Fernandez" userId="aadedc0c-c6f3-4822-8562-0f6539f5ee9d" providerId="ADAL" clId="{2D10C0F8-0899-45BB-9CBC-8DA3D162E2D6}" dt="2021-06-09T23:38:53.169" v="1833" actId="1076"/>
          <ac:spMkLst>
            <pc:docMk/>
            <pc:sldMk cId="3009237431" sldId="290"/>
            <ac:spMk id="2" creationId="{CE31FE4C-C931-4423-9127-97220D087E0E}"/>
          </ac:spMkLst>
        </pc:spChg>
      </pc:sldChg>
      <pc:sldChg chg="new del">
        <pc:chgData name="Pedro Alvarez Fernandez" userId="aadedc0c-c6f3-4822-8562-0f6539f5ee9d" providerId="ADAL" clId="{2D10C0F8-0899-45BB-9CBC-8DA3D162E2D6}" dt="2021-06-09T23:37:55.059" v="1791" actId="680"/>
        <pc:sldMkLst>
          <pc:docMk/>
          <pc:sldMk cId="561103218" sldId="291"/>
        </pc:sldMkLst>
      </pc:sldChg>
      <pc:sldChg chg="modSp add mod">
        <pc:chgData name="Pedro Alvarez Fernandez" userId="aadedc0c-c6f3-4822-8562-0f6539f5ee9d" providerId="ADAL" clId="{2D10C0F8-0899-45BB-9CBC-8DA3D162E2D6}" dt="2021-06-09T23:58:15.938" v="2352" actId="20577"/>
        <pc:sldMkLst>
          <pc:docMk/>
          <pc:sldMk cId="823310806" sldId="291"/>
        </pc:sldMkLst>
        <pc:spChg chg="mod">
          <ac:chgData name="Pedro Alvarez Fernandez" userId="aadedc0c-c6f3-4822-8562-0f6539f5ee9d" providerId="ADAL" clId="{2D10C0F8-0899-45BB-9CBC-8DA3D162E2D6}" dt="2021-06-09T23:38:58.168" v="1835" actId="1076"/>
          <ac:spMkLst>
            <pc:docMk/>
            <pc:sldMk cId="823310806" sldId="291"/>
            <ac:spMk id="2" creationId="{CE31FE4C-C931-4423-9127-97220D087E0E}"/>
          </ac:spMkLst>
        </pc:spChg>
        <pc:graphicFrameChg chg="mod">
          <ac:chgData name="Pedro Alvarez Fernandez" userId="aadedc0c-c6f3-4822-8562-0f6539f5ee9d" providerId="ADAL" clId="{2D10C0F8-0899-45BB-9CBC-8DA3D162E2D6}" dt="2021-06-09T23:58:15.938" v="2352" actId="20577"/>
          <ac:graphicFrameMkLst>
            <pc:docMk/>
            <pc:sldMk cId="823310806" sldId="291"/>
            <ac:graphicFrameMk id="5" creationId="{1F5D448E-D8B5-4F68-A162-DF3070F472D5}"/>
          </ac:graphicFrameMkLst>
        </pc:graphicFrameChg>
      </pc:sldChg>
      <pc:sldChg chg="addSp delSp modSp new mod">
        <pc:chgData name="Pedro Alvarez Fernandez" userId="aadedc0c-c6f3-4822-8562-0f6539f5ee9d" providerId="ADAL" clId="{2D10C0F8-0899-45BB-9CBC-8DA3D162E2D6}" dt="2021-06-10T00:12:19.485" v="2498" actId="1076"/>
        <pc:sldMkLst>
          <pc:docMk/>
          <pc:sldMk cId="4204834975" sldId="293"/>
        </pc:sldMkLst>
        <pc:spChg chg="mod">
          <ac:chgData name="Pedro Alvarez Fernandez" userId="aadedc0c-c6f3-4822-8562-0f6539f5ee9d" providerId="ADAL" clId="{2D10C0F8-0899-45BB-9CBC-8DA3D162E2D6}" dt="2021-06-10T00:12:06.421" v="2496" actId="20577"/>
          <ac:spMkLst>
            <pc:docMk/>
            <pc:sldMk cId="4204834975" sldId="293"/>
            <ac:spMk id="2" creationId="{7AD174DF-ED24-4C07-9585-BC45D10C264E}"/>
          </ac:spMkLst>
        </pc:spChg>
        <pc:spChg chg="del">
          <ac:chgData name="Pedro Alvarez Fernandez" userId="aadedc0c-c6f3-4822-8562-0f6539f5ee9d" providerId="ADAL" clId="{2D10C0F8-0899-45BB-9CBC-8DA3D162E2D6}" dt="2021-06-10T00:11:09.169" v="2417" actId="478"/>
          <ac:spMkLst>
            <pc:docMk/>
            <pc:sldMk cId="4204834975" sldId="293"/>
            <ac:spMk id="3" creationId="{B784D4DA-12A8-4104-8610-3BC890AE51C5}"/>
          </ac:spMkLst>
        </pc:spChg>
        <pc:spChg chg="add del">
          <ac:chgData name="Pedro Alvarez Fernandez" userId="aadedc0c-c6f3-4822-8562-0f6539f5ee9d" providerId="ADAL" clId="{2D10C0F8-0899-45BB-9CBC-8DA3D162E2D6}" dt="2021-06-10T00:11:04.415" v="2415"/>
          <ac:spMkLst>
            <pc:docMk/>
            <pc:sldMk cId="4204834975" sldId="293"/>
            <ac:spMk id="6" creationId="{175D4D82-E66F-47D2-A82A-520988680791}"/>
          </ac:spMkLst>
        </pc:spChg>
        <pc:graphicFrameChg chg="add del mod">
          <ac:chgData name="Pedro Alvarez Fernandez" userId="aadedc0c-c6f3-4822-8562-0f6539f5ee9d" providerId="ADAL" clId="{2D10C0F8-0899-45BB-9CBC-8DA3D162E2D6}" dt="2021-06-10T00:11:04.415" v="2415"/>
          <ac:graphicFrameMkLst>
            <pc:docMk/>
            <pc:sldMk cId="4204834975" sldId="293"/>
            <ac:graphicFrameMk id="4" creationId="{C26EA71C-D094-4108-B863-541D5C08C15E}"/>
          </ac:graphicFrameMkLst>
        </pc:graphicFrameChg>
        <pc:graphicFrameChg chg="add mod">
          <ac:chgData name="Pedro Alvarez Fernandez" userId="aadedc0c-c6f3-4822-8562-0f6539f5ee9d" providerId="ADAL" clId="{2D10C0F8-0899-45BB-9CBC-8DA3D162E2D6}" dt="2021-06-10T00:12:19.485" v="2498" actId="1076"/>
          <ac:graphicFrameMkLst>
            <pc:docMk/>
            <pc:sldMk cId="4204834975" sldId="293"/>
            <ac:graphicFrameMk id="7" creationId="{18533299-C9EE-48BB-8BDD-B2FE69E71902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00:11:34.212" v="2456"/>
          <ac:graphicFrameMkLst>
            <pc:docMk/>
            <pc:sldMk cId="4204834975" sldId="293"/>
            <ac:graphicFrameMk id="8" creationId="{1999AF63-BA9B-4419-984F-24C375A0AE20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00:11:34.212" v="2456"/>
          <ac:graphicFrameMkLst>
            <pc:docMk/>
            <pc:sldMk cId="4204834975" sldId="293"/>
            <ac:graphicFrameMk id="9" creationId="{B28B9394-A7A0-4CAC-B169-0A41D5C30054}"/>
          </ac:graphicFrameMkLst>
        </pc:graphicFrameChg>
        <pc:picChg chg="add del mod">
          <ac:chgData name="Pedro Alvarez Fernandez" userId="aadedc0c-c6f3-4822-8562-0f6539f5ee9d" providerId="ADAL" clId="{2D10C0F8-0899-45BB-9CBC-8DA3D162E2D6}" dt="2021-06-10T00:11:49.793" v="2461" actId="478"/>
          <ac:picMkLst>
            <pc:docMk/>
            <pc:sldMk cId="4204834975" sldId="293"/>
            <ac:picMk id="10" creationId="{B86733DD-86B2-495E-A98E-9E8442878FD8}"/>
          </ac:picMkLst>
        </pc:picChg>
        <pc:picChg chg="add mod">
          <ac:chgData name="Pedro Alvarez Fernandez" userId="aadedc0c-c6f3-4822-8562-0f6539f5ee9d" providerId="ADAL" clId="{2D10C0F8-0899-45BB-9CBC-8DA3D162E2D6}" dt="2021-06-10T00:11:57.361" v="2464" actId="14100"/>
          <ac:picMkLst>
            <pc:docMk/>
            <pc:sldMk cId="4204834975" sldId="293"/>
            <ac:picMk id="16" creationId="{5C08743C-0A81-4BD7-8E27-63945FAEF4D4}"/>
          </ac:picMkLst>
        </pc:picChg>
        <pc:picChg chg="add del mod">
          <ac:chgData name="Pedro Alvarez Fernandez" userId="aadedc0c-c6f3-4822-8562-0f6539f5ee9d" providerId="ADAL" clId="{2D10C0F8-0899-45BB-9CBC-8DA3D162E2D6}" dt="2021-06-10T00:11:34.212" v="2456"/>
          <ac:picMkLst>
            <pc:docMk/>
            <pc:sldMk cId="4204834975" sldId="293"/>
            <ac:picMk id="3073" creationId="{92CE89D4-302F-4C4C-BB03-9171FEFA4AB1}"/>
          </ac:picMkLst>
        </pc:picChg>
        <pc:picChg chg="add del mod">
          <ac:chgData name="Pedro Alvarez Fernandez" userId="aadedc0c-c6f3-4822-8562-0f6539f5ee9d" providerId="ADAL" clId="{2D10C0F8-0899-45BB-9CBC-8DA3D162E2D6}" dt="2021-06-10T00:11:34.212" v="2456"/>
          <ac:picMkLst>
            <pc:docMk/>
            <pc:sldMk cId="4204834975" sldId="293"/>
            <ac:picMk id="3074" creationId="{D2803407-FD6B-4C02-B8D8-FD7D2A657012}"/>
          </ac:picMkLst>
        </pc:picChg>
        <pc:picChg chg="add del mod">
          <ac:chgData name="Pedro Alvarez Fernandez" userId="aadedc0c-c6f3-4822-8562-0f6539f5ee9d" providerId="ADAL" clId="{2D10C0F8-0899-45BB-9CBC-8DA3D162E2D6}" dt="2021-06-10T00:11:34.212" v="2456"/>
          <ac:picMkLst>
            <pc:docMk/>
            <pc:sldMk cId="4204834975" sldId="293"/>
            <ac:picMk id="3075" creationId="{28AC9E35-1FC0-41FA-BC9C-41A97F24D932}"/>
          </ac:picMkLst>
        </pc:picChg>
        <pc:picChg chg="add del mod">
          <ac:chgData name="Pedro Alvarez Fernandez" userId="aadedc0c-c6f3-4822-8562-0f6539f5ee9d" providerId="ADAL" clId="{2D10C0F8-0899-45BB-9CBC-8DA3D162E2D6}" dt="2021-06-10T00:11:34.212" v="2456"/>
          <ac:picMkLst>
            <pc:docMk/>
            <pc:sldMk cId="4204834975" sldId="293"/>
            <ac:picMk id="3076" creationId="{79255E50-FC46-4089-8029-B6F5E74A480F}"/>
          </ac:picMkLst>
        </pc:picChg>
        <pc:picChg chg="add del mod">
          <ac:chgData name="Pedro Alvarez Fernandez" userId="aadedc0c-c6f3-4822-8562-0f6539f5ee9d" providerId="ADAL" clId="{2D10C0F8-0899-45BB-9CBC-8DA3D162E2D6}" dt="2021-06-10T00:11:34.212" v="2456"/>
          <ac:picMkLst>
            <pc:docMk/>
            <pc:sldMk cId="4204834975" sldId="293"/>
            <ac:picMk id="3077" creationId="{66B31C30-5D83-4EB5-93B3-28ECE07D97A8}"/>
          </ac:picMkLst>
        </pc:picChg>
      </pc:sldChg>
    </pc:docChg>
  </pc:docChgLst>
  <pc:docChgLst>
    <pc:chgData name="John Haynes" userId="S::johnscar6@knights.ucf.edu::06ca758c-f836-4077-8b3b-1c33791f3583" providerId="AD" clId="Web-{A22F21B9-342D-2451-B595-48848049CAEE}"/>
    <pc:docChg chg="modSld">
      <pc:chgData name="John Haynes" userId="S::johnscar6@knights.ucf.edu::06ca758c-f836-4077-8b3b-1c33791f3583" providerId="AD" clId="Web-{A22F21B9-342D-2451-B595-48848049CAEE}" dt="2021-05-29T12:42:46.163" v="19"/>
      <pc:docMkLst>
        <pc:docMk/>
      </pc:docMkLst>
      <pc:sldChg chg="addSp delSp modSp">
        <pc:chgData name="John Haynes" userId="S::johnscar6@knights.ucf.edu::06ca758c-f836-4077-8b3b-1c33791f3583" providerId="AD" clId="Web-{A22F21B9-342D-2451-B595-48848049CAEE}" dt="2021-05-29T12:42:46.163" v="19"/>
        <pc:sldMkLst>
          <pc:docMk/>
          <pc:sldMk cId="1073220278" sldId="264"/>
        </pc:sldMkLst>
        <pc:spChg chg="mod">
          <ac:chgData name="John Haynes" userId="S::johnscar6@knights.ucf.edu::06ca758c-f836-4077-8b3b-1c33791f3583" providerId="AD" clId="Web-{A22F21B9-342D-2451-B595-48848049CAEE}" dt="2021-05-28T19:35:56.355" v="3" actId="1076"/>
          <ac:spMkLst>
            <pc:docMk/>
            <pc:sldMk cId="1073220278" sldId="264"/>
            <ac:spMk id="2" creationId="{0E49A0B3-EF0F-42CB-96A3-E4DB9E169563}"/>
          </ac:spMkLst>
        </pc:spChg>
        <pc:spChg chg="del mod">
          <ac:chgData name="John Haynes" userId="S::johnscar6@knights.ucf.edu::06ca758c-f836-4077-8b3b-1c33791f3583" providerId="AD" clId="Web-{A22F21B9-342D-2451-B595-48848049CAEE}" dt="2021-05-28T19:35:39.199" v="1"/>
          <ac:spMkLst>
            <pc:docMk/>
            <pc:sldMk cId="1073220278" sldId="264"/>
            <ac:spMk id="3" creationId="{6811D39E-768E-4936-9F5E-129B6B81084B}"/>
          </ac:spMkLst>
        </pc:spChg>
        <pc:graphicFrameChg chg="add mod ord modGraphic">
          <ac:chgData name="John Haynes" userId="S::johnscar6@knights.ucf.edu::06ca758c-f836-4077-8b3b-1c33791f3583" providerId="AD" clId="Web-{A22F21B9-342D-2451-B595-48848049CAEE}" dt="2021-05-29T12:42:46.163" v="19"/>
          <ac:graphicFrameMkLst>
            <pc:docMk/>
            <pc:sldMk cId="1073220278" sldId="264"/>
            <ac:graphicFrameMk id="5" creationId="{7A415513-F7B4-4B01-BA83-809711B70D43}"/>
          </ac:graphicFrameMkLst>
        </pc:graphicFrameChg>
      </pc:sldChg>
    </pc:docChg>
  </pc:docChgLst>
  <pc:docChgLst>
    <pc:chgData name="John Haynes" userId="S::johnscar6@knights.ucf.edu::06ca758c-f836-4077-8b3b-1c33791f3583" providerId="AD" clId="Web-{8A886B81-B9CB-A10E-78F7-6C976989D637}"/>
    <pc:docChg chg="modSld">
      <pc:chgData name="John Haynes" userId="S::johnscar6@knights.ucf.edu::06ca758c-f836-4077-8b3b-1c33791f3583" providerId="AD" clId="Web-{8A886B81-B9CB-A10E-78F7-6C976989D637}" dt="2021-06-07T02:49:07.859" v="34" actId="20577"/>
      <pc:docMkLst>
        <pc:docMk/>
      </pc:docMkLst>
      <pc:sldChg chg="modSp">
        <pc:chgData name="John Haynes" userId="S::johnscar6@knights.ucf.edu::06ca758c-f836-4077-8b3b-1c33791f3583" providerId="AD" clId="Web-{8A886B81-B9CB-A10E-78F7-6C976989D637}" dt="2021-06-07T02:49:07.859" v="34" actId="20577"/>
        <pc:sldMkLst>
          <pc:docMk/>
          <pc:sldMk cId="1312721363" sldId="262"/>
        </pc:sldMkLst>
        <pc:spChg chg="mod">
          <ac:chgData name="John Haynes" userId="S::johnscar6@knights.ucf.edu::06ca758c-f836-4077-8b3b-1c33791f3583" providerId="AD" clId="Web-{8A886B81-B9CB-A10E-78F7-6C976989D637}" dt="2021-06-07T02:49:07.859" v="34" actId="20577"/>
          <ac:spMkLst>
            <pc:docMk/>
            <pc:sldMk cId="1312721363" sldId="262"/>
            <ac:spMk id="3" creationId="{7D13E3D6-46F0-484B-BB96-6EA9AEC02D76}"/>
          </ac:spMkLst>
        </pc:spChg>
      </pc:sldChg>
      <pc:sldChg chg="addSp delSp modSp">
        <pc:chgData name="John Haynes" userId="S::johnscar6@knights.ucf.edu::06ca758c-f836-4077-8b3b-1c33791f3583" providerId="AD" clId="Web-{8A886B81-B9CB-A10E-78F7-6C976989D637}" dt="2021-06-06T16:05:10.080" v="18" actId="1076"/>
        <pc:sldMkLst>
          <pc:docMk/>
          <pc:sldMk cId="3914328350" sldId="269"/>
        </pc:sldMkLst>
        <pc:spChg chg="mod">
          <ac:chgData name="John Haynes" userId="S::johnscar6@knights.ucf.edu::06ca758c-f836-4077-8b3b-1c33791f3583" providerId="AD" clId="Web-{8A886B81-B9CB-A10E-78F7-6C976989D637}" dt="2021-06-06T16:05:08.315" v="17" actId="1076"/>
          <ac:spMkLst>
            <pc:docMk/>
            <pc:sldMk cId="3914328350" sldId="269"/>
            <ac:spMk id="2" creationId="{AAB96F7E-4EAA-4A29-B006-F17A2F268C92}"/>
          </ac:spMkLst>
        </pc:spChg>
        <pc:spChg chg="del">
          <ac:chgData name="John Haynes" userId="S::johnscar6@knights.ucf.edu::06ca758c-f836-4077-8b3b-1c33791f3583" providerId="AD" clId="Web-{8A886B81-B9CB-A10E-78F7-6C976989D637}" dt="2021-06-06T14:00:28.218" v="0"/>
          <ac:spMkLst>
            <pc:docMk/>
            <pc:sldMk cId="3914328350" sldId="269"/>
            <ac:spMk id="3" creationId="{0932E82D-E259-4213-AD52-33469546C100}"/>
          </ac:spMkLst>
        </pc:spChg>
        <pc:picChg chg="add mod ord">
          <ac:chgData name="John Haynes" userId="S::johnscar6@knights.ucf.edu::06ca758c-f836-4077-8b3b-1c33791f3583" providerId="AD" clId="Web-{8A886B81-B9CB-A10E-78F7-6C976989D637}" dt="2021-06-06T16:05:10.080" v="18" actId="1076"/>
          <ac:picMkLst>
            <pc:docMk/>
            <pc:sldMk cId="3914328350" sldId="269"/>
            <ac:picMk id="4" creationId="{65D5B817-F9E3-4FDB-BAEF-1A9536D16F83}"/>
          </ac:picMkLst>
        </pc:picChg>
      </pc:sldChg>
    </pc:docChg>
  </pc:docChgLst>
  <pc:docChgLst>
    <pc:chgData name="John Haynes" userId="S::johnscar6@knights.ucf.edu::06ca758c-f836-4077-8b3b-1c33791f3583" providerId="AD" clId="Web-{C0BF4C43-34A8-E00A-2ABB-61B0A2E2FB47}"/>
    <pc:docChg chg="modSld">
      <pc:chgData name="John Haynes" userId="S::johnscar6@knights.ucf.edu::06ca758c-f836-4077-8b3b-1c33791f3583" providerId="AD" clId="Web-{C0BF4C43-34A8-E00A-2ABB-61B0A2E2FB47}" dt="2021-06-10T14:13:09.109" v="22" actId="20577"/>
      <pc:docMkLst>
        <pc:docMk/>
      </pc:docMkLst>
      <pc:sldChg chg="modSp">
        <pc:chgData name="John Haynes" userId="S::johnscar6@knights.ucf.edu::06ca758c-f836-4077-8b3b-1c33791f3583" providerId="AD" clId="Web-{C0BF4C43-34A8-E00A-2ABB-61B0A2E2FB47}" dt="2021-06-10T14:13:09.109" v="22" actId="20577"/>
        <pc:sldMkLst>
          <pc:docMk/>
          <pc:sldMk cId="1312721363" sldId="262"/>
        </pc:sldMkLst>
        <pc:spChg chg="mod">
          <ac:chgData name="John Haynes" userId="S::johnscar6@knights.ucf.edu::06ca758c-f836-4077-8b3b-1c33791f3583" providerId="AD" clId="Web-{C0BF4C43-34A8-E00A-2ABB-61B0A2E2FB47}" dt="2021-06-10T14:13:09.109" v="22" actId="20577"/>
          <ac:spMkLst>
            <pc:docMk/>
            <pc:sldMk cId="1312721363" sldId="262"/>
            <ac:spMk id="3" creationId="{7D13E3D6-46F0-484B-BB96-6EA9AEC02D76}"/>
          </ac:spMkLst>
        </pc:spChg>
      </pc:sldChg>
    </pc:docChg>
  </pc:docChgLst>
  <pc:docChgLst>
    <pc:chgData name="Taylor Whitton" userId="S::taylorwhitton@knights.ucf.edu::7932d760-c6fa-4671-8d32-a877538ed174" providerId="AD" clId="Web-{EDCD0955-DC42-2E46-19EE-0FFEED3E285E}"/>
    <pc:docChg chg="modSld">
      <pc:chgData name="Taylor Whitton" userId="S::taylorwhitton@knights.ucf.edu::7932d760-c6fa-4671-8d32-a877538ed174" providerId="AD" clId="Web-{EDCD0955-DC42-2E46-19EE-0FFEED3E285E}" dt="2021-06-09T22:21:53.180" v="7"/>
      <pc:docMkLst>
        <pc:docMk/>
      </pc:docMkLst>
      <pc:sldChg chg="addSp modSp mod setBg">
        <pc:chgData name="Taylor Whitton" userId="S::taylorwhitton@knights.ucf.edu::7932d760-c6fa-4671-8d32-a877538ed174" providerId="AD" clId="Web-{EDCD0955-DC42-2E46-19EE-0FFEED3E285E}" dt="2021-06-09T22:21:53.180" v="7"/>
        <pc:sldMkLst>
          <pc:docMk/>
          <pc:sldMk cId="4081263117" sldId="280"/>
        </pc:sldMkLst>
        <pc:spChg chg="mod">
          <ac:chgData name="Taylor Whitton" userId="S::taylorwhitton@knights.ucf.edu::7932d760-c6fa-4671-8d32-a877538ed174" providerId="AD" clId="Web-{EDCD0955-DC42-2E46-19EE-0FFEED3E285E}" dt="2021-06-09T22:21:53.180" v="7"/>
          <ac:spMkLst>
            <pc:docMk/>
            <pc:sldMk cId="4081263117" sldId="280"/>
            <ac:spMk id="2" creationId="{40277E55-6469-419C-90B3-0DE25154DE98}"/>
          </ac:spMkLst>
        </pc:spChg>
        <pc:spChg chg="mod">
          <ac:chgData name="Taylor Whitton" userId="S::taylorwhitton@knights.ucf.edu::7932d760-c6fa-4671-8d32-a877538ed174" providerId="AD" clId="Web-{EDCD0955-DC42-2E46-19EE-0FFEED3E285E}" dt="2021-06-09T22:21:53.180" v="7"/>
          <ac:spMkLst>
            <pc:docMk/>
            <pc:sldMk cId="4081263117" sldId="280"/>
            <ac:spMk id="3" creationId="{BAC1B3CE-FAB0-466D-B9F1-19EF463473D6}"/>
          </ac:spMkLst>
        </pc:spChg>
        <pc:spChg chg="add">
          <ac:chgData name="Taylor Whitton" userId="S::taylorwhitton@knights.ucf.edu::7932d760-c6fa-4671-8d32-a877538ed174" providerId="AD" clId="Web-{EDCD0955-DC42-2E46-19EE-0FFEED3E285E}" dt="2021-06-09T22:21:53.180" v="7"/>
          <ac:spMkLst>
            <pc:docMk/>
            <pc:sldMk cId="4081263117" sldId="280"/>
            <ac:spMk id="8" creationId="{2AEFFFF2-9EB4-4B6C-B9F8-2BA3EF89A21C}"/>
          </ac:spMkLst>
        </pc:spChg>
        <pc:spChg chg="add">
          <ac:chgData name="Taylor Whitton" userId="S::taylorwhitton@knights.ucf.edu::7932d760-c6fa-4671-8d32-a877538ed174" providerId="AD" clId="Web-{EDCD0955-DC42-2E46-19EE-0FFEED3E285E}" dt="2021-06-09T22:21:53.180" v="7"/>
          <ac:spMkLst>
            <pc:docMk/>
            <pc:sldMk cId="4081263117" sldId="280"/>
            <ac:spMk id="10" creationId="{0D65299F-028F-4AFC-B46A-8DB33E20FE4A}"/>
          </ac:spMkLst>
        </pc:spChg>
        <pc:spChg chg="add">
          <ac:chgData name="Taylor Whitton" userId="S::taylorwhitton@knights.ucf.edu::7932d760-c6fa-4671-8d32-a877538ed174" providerId="AD" clId="Web-{EDCD0955-DC42-2E46-19EE-0FFEED3E285E}" dt="2021-06-09T22:21:53.180" v="7"/>
          <ac:spMkLst>
            <pc:docMk/>
            <pc:sldMk cId="4081263117" sldId="280"/>
            <ac:spMk id="12" creationId="{BAC87F6E-526A-49B5-995D-42DB656594C9}"/>
          </ac:spMkLst>
        </pc:spChg>
      </pc:sldChg>
      <pc:sldChg chg="addSp delSp modSp mod setBg">
        <pc:chgData name="Taylor Whitton" userId="S::taylorwhitton@knights.ucf.edu::7932d760-c6fa-4671-8d32-a877538ed174" providerId="AD" clId="Web-{EDCD0955-DC42-2E46-19EE-0FFEED3E285E}" dt="2021-06-09T22:21:45.102" v="6"/>
        <pc:sldMkLst>
          <pc:docMk/>
          <pc:sldMk cId="3186070987" sldId="281"/>
        </pc:sldMkLst>
        <pc:spChg chg="mod">
          <ac:chgData name="Taylor Whitton" userId="S::taylorwhitton@knights.ucf.edu::7932d760-c6fa-4671-8d32-a877538ed174" providerId="AD" clId="Web-{EDCD0955-DC42-2E46-19EE-0FFEED3E285E}" dt="2021-06-09T22:21:45.102" v="6"/>
          <ac:spMkLst>
            <pc:docMk/>
            <pc:sldMk cId="3186070987" sldId="281"/>
            <ac:spMk id="2" creationId="{387F434C-7211-4C1A-9866-9322005368AF}"/>
          </ac:spMkLst>
        </pc:spChg>
        <pc:spChg chg="mod">
          <ac:chgData name="Taylor Whitton" userId="S::taylorwhitton@knights.ucf.edu::7932d760-c6fa-4671-8d32-a877538ed174" providerId="AD" clId="Web-{EDCD0955-DC42-2E46-19EE-0FFEED3E285E}" dt="2021-06-09T22:21:45.102" v="6"/>
          <ac:spMkLst>
            <pc:docMk/>
            <pc:sldMk cId="3186070987" sldId="281"/>
            <ac:spMk id="3" creationId="{2A483659-0424-4772-9D7E-C9B49D5D2089}"/>
          </ac:spMkLst>
        </pc:spChg>
        <pc:spChg chg="add">
          <ac:chgData name="Taylor Whitton" userId="S::taylorwhitton@knights.ucf.edu::7932d760-c6fa-4671-8d32-a877538ed174" providerId="AD" clId="Web-{EDCD0955-DC42-2E46-19EE-0FFEED3E285E}" dt="2021-06-09T22:21:45.102" v="6"/>
          <ac:spMkLst>
            <pc:docMk/>
            <pc:sldMk cId="3186070987" sldId="281"/>
            <ac:spMk id="6" creationId="{56533F40-045E-4E3D-9243-864CD4E58669}"/>
          </ac:spMkLst>
        </pc:spChg>
        <pc:spChg chg="add">
          <ac:chgData name="Taylor Whitton" userId="S::taylorwhitton@knights.ucf.edu::7932d760-c6fa-4671-8d32-a877538ed174" providerId="AD" clId="Web-{EDCD0955-DC42-2E46-19EE-0FFEED3E285E}" dt="2021-06-09T22:21:45.102" v="6"/>
          <ac:spMkLst>
            <pc:docMk/>
            <pc:sldMk cId="3186070987" sldId="281"/>
            <ac:spMk id="7" creationId="{30402EC6-D845-41B3-BEBE-CB34D9BFEA60}"/>
          </ac:spMkLst>
        </pc:spChg>
        <pc:spChg chg="add del">
          <ac:chgData name="Taylor Whitton" userId="S::taylorwhitton@knights.ucf.edu::7932d760-c6fa-4671-8d32-a877538ed174" providerId="AD" clId="Web-{EDCD0955-DC42-2E46-19EE-0FFEED3E285E}" dt="2021-06-09T22:21:45.086" v="5"/>
          <ac:spMkLst>
            <pc:docMk/>
            <pc:sldMk cId="3186070987" sldId="281"/>
            <ac:spMk id="9" creationId="{8DCA398B-8CB4-4C0C-89C6-A8AB6F78D7DD}"/>
          </ac:spMkLst>
        </pc:spChg>
        <pc:spChg chg="add del">
          <ac:chgData name="Taylor Whitton" userId="S::taylorwhitton@knights.ucf.edu::7932d760-c6fa-4671-8d32-a877538ed174" providerId="AD" clId="Web-{EDCD0955-DC42-2E46-19EE-0FFEED3E285E}" dt="2021-06-09T22:21:45.086" v="5"/>
          <ac:spMkLst>
            <pc:docMk/>
            <pc:sldMk cId="3186070987" sldId="281"/>
            <ac:spMk id="11" creationId="{9E8345C6-0280-4226-BD83-7333BA6C3AA3}"/>
          </ac:spMkLst>
        </pc:spChg>
        <pc:spChg chg="add del">
          <ac:chgData name="Taylor Whitton" userId="S::taylorwhitton@knights.ucf.edu::7932d760-c6fa-4671-8d32-a877538ed174" providerId="AD" clId="Web-{EDCD0955-DC42-2E46-19EE-0FFEED3E285E}" dt="2021-06-09T22:21:45.086" v="5"/>
          <ac:spMkLst>
            <pc:docMk/>
            <pc:sldMk cId="3186070987" sldId="281"/>
            <ac:spMk id="13" creationId="{99823778-D290-4538-B146-1F73C3755C9D}"/>
          </ac:spMkLst>
        </pc:spChg>
        <pc:picChg chg="add mod">
          <ac:chgData name="Taylor Whitton" userId="S::taylorwhitton@knights.ucf.edu::7932d760-c6fa-4671-8d32-a877538ed174" providerId="AD" clId="Web-{EDCD0955-DC42-2E46-19EE-0FFEED3E285E}" dt="2021-06-09T22:21:45.102" v="6"/>
          <ac:picMkLst>
            <pc:docMk/>
            <pc:sldMk cId="3186070987" sldId="281"/>
            <ac:picMk id="4" creationId="{CC8A08BC-8663-44DF-8589-4E525CFE753C}"/>
          </ac:picMkLst>
        </pc:picChg>
      </pc:sldChg>
    </pc:docChg>
  </pc:docChgLst>
  <pc:docChgLst>
    <pc:chgData name="Ilina Sunkara" userId="S::ilina.sunkara@knights.ucf.edu::79462f31-0113-4623-9c6b-2f2bd7d7e353" providerId="AD" clId="Web-{3B30B693-93DB-D968-C140-A5F499A6D52E}"/>
    <pc:docChg chg="addSld modSld">
      <pc:chgData name="Ilina Sunkara" userId="S::ilina.sunkara@knights.ucf.edu::79462f31-0113-4623-9c6b-2f2bd7d7e353" providerId="AD" clId="Web-{3B30B693-93DB-D968-C140-A5F499A6D52E}" dt="2021-06-07T00:42:30.813" v="448"/>
      <pc:docMkLst>
        <pc:docMk/>
      </pc:docMkLst>
      <pc:sldChg chg="modSp">
        <pc:chgData name="Ilina Sunkara" userId="S::ilina.sunkara@knights.ucf.edu::79462f31-0113-4623-9c6b-2f2bd7d7e353" providerId="AD" clId="Web-{3B30B693-93DB-D968-C140-A5F499A6D52E}" dt="2021-06-07T00:32:24.801" v="338" actId="20577"/>
        <pc:sldMkLst>
          <pc:docMk/>
          <pc:sldMk cId="1555855030" sldId="267"/>
        </pc:sldMkLst>
        <pc:spChg chg="mod">
          <ac:chgData name="Ilina Sunkara" userId="S::ilina.sunkara@knights.ucf.edu::79462f31-0113-4623-9c6b-2f2bd7d7e353" providerId="AD" clId="Web-{3B30B693-93DB-D968-C140-A5F499A6D52E}" dt="2021-06-07T00:32:24.801" v="338" actId="20577"/>
          <ac:spMkLst>
            <pc:docMk/>
            <pc:sldMk cId="1555855030" sldId="267"/>
            <ac:spMk id="3" creationId="{FE0DAABE-C339-4912-8854-CC0C00EDECDB}"/>
          </ac:spMkLst>
        </pc:spChg>
      </pc:sldChg>
      <pc:sldChg chg="addSp delSp modSp add replId">
        <pc:chgData name="Ilina Sunkara" userId="S::ilina.sunkara@knights.ucf.edu::79462f31-0113-4623-9c6b-2f2bd7d7e353" providerId="AD" clId="Web-{3B30B693-93DB-D968-C140-A5F499A6D52E}" dt="2021-06-07T00:42:30.813" v="448"/>
        <pc:sldMkLst>
          <pc:docMk/>
          <pc:sldMk cId="1580954932" sldId="270"/>
        </pc:sldMkLst>
        <pc:spChg chg="mod">
          <ac:chgData name="Ilina Sunkara" userId="S::ilina.sunkara@knights.ucf.edu::79462f31-0113-4623-9c6b-2f2bd7d7e353" providerId="AD" clId="Web-{3B30B693-93DB-D968-C140-A5F499A6D52E}" dt="2021-06-07T00:39:48.466" v="345" actId="20577"/>
          <ac:spMkLst>
            <pc:docMk/>
            <pc:sldMk cId="1580954932" sldId="270"/>
            <ac:spMk id="2" creationId="{80B182A9-AFF5-4E7A-95AB-6D7D449CFD2F}"/>
          </ac:spMkLst>
        </pc:spChg>
        <pc:spChg chg="add del mod">
          <ac:chgData name="Ilina Sunkara" userId="S::ilina.sunkara@knights.ucf.edu::79462f31-0113-4623-9c6b-2f2bd7d7e353" providerId="AD" clId="Web-{3B30B693-93DB-D968-C140-A5F499A6D52E}" dt="2021-06-07T00:40:29.186" v="391"/>
          <ac:spMkLst>
            <pc:docMk/>
            <pc:sldMk cId="1580954932" sldId="270"/>
            <ac:spMk id="4" creationId="{08171EC1-69F3-4A88-90C1-D17EFFF4D3D0}"/>
          </ac:spMkLst>
        </pc:spChg>
        <pc:spChg chg="del mod">
          <ac:chgData name="Ilina Sunkara" userId="S::ilina.sunkara@knights.ucf.edu::79462f31-0113-4623-9c6b-2f2bd7d7e353" providerId="AD" clId="Web-{3B30B693-93DB-D968-C140-A5F499A6D52E}" dt="2021-06-07T00:40:11.217" v="351"/>
          <ac:spMkLst>
            <pc:docMk/>
            <pc:sldMk cId="1580954932" sldId="270"/>
            <ac:spMk id="6" creationId="{2BE4C23D-2BAC-4142-A63D-FD23BD886A79}"/>
          </ac:spMkLst>
        </pc:spChg>
        <pc:spChg chg="del mod">
          <ac:chgData name="Ilina Sunkara" userId="S::ilina.sunkara@knights.ucf.edu::79462f31-0113-4623-9c6b-2f2bd7d7e353" providerId="AD" clId="Web-{3B30B693-93DB-D968-C140-A5F499A6D52E}" dt="2021-06-07T00:40:07.654" v="349"/>
          <ac:spMkLst>
            <pc:docMk/>
            <pc:sldMk cId="1580954932" sldId="270"/>
            <ac:spMk id="9" creationId="{84D4D709-BFDF-4974-83C8-6F53309F3AB5}"/>
          </ac:spMkLst>
        </pc:spChg>
        <pc:graphicFrameChg chg="del mod modGraphic">
          <ac:chgData name="Ilina Sunkara" userId="S::ilina.sunkara@knights.ucf.edu::79462f31-0113-4623-9c6b-2f2bd7d7e353" providerId="AD" clId="Web-{3B30B693-93DB-D968-C140-A5F499A6D52E}" dt="2021-06-07T00:40:24.936" v="390"/>
          <ac:graphicFrameMkLst>
            <pc:docMk/>
            <pc:sldMk cId="1580954932" sldId="270"/>
            <ac:graphicFrameMk id="5" creationId="{A0D90C97-9F9F-464D-96C9-5BF4F9831041}"/>
          </ac:graphicFrameMkLst>
        </pc:graphicFrameChg>
        <pc:graphicFrameChg chg="add del">
          <ac:chgData name="Ilina Sunkara" userId="S::ilina.sunkara@knights.ucf.edu::79462f31-0113-4623-9c6b-2f2bd7d7e353" providerId="AD" clId="Web-{3B30B693-93DB-D968-C140-A5F499A6D52E}" dt="2021-06-07T00:42:30.813" v="448"/>
          <ac:graphicFrameMkLst>
            <pc:docMk/>
            <pc:sldMk cId="1580954932" sldId="270"/>
            <ac:graphicFrameMk id="7" creationId="{ACE938FD-8908-40F5-94E0-9C8789E00BF9}"/>
          </ac:graphicFrameMkLst>
        </pc:graphicFrameChg>
        <pc:graphicFrameChg chg="del mod modGraphic">
          <ac:chgData name="Ilina Sunkara" userId="S::ilina.sunkara@knights.ucf.edu::79462f31-0113-4623-9c6b-2f2bd7d7e353" providerId="AD" clId="Web-{3B30B693-93DB-D968-C140-A5F499A6D52E}" dt="2021-06-07T00:41:57.844" v="446"/>
          <ac:graphicFrameMkLst>
            <pc:docMk/>
            <pc:sldMk cId="1580954932" sldId="270"/>
            <ac:graphicFrameMk id="8" creationId="{F11FD1DD-31E6-43F8-AD41-CF8CD0D01976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knightsucfedu39751-my.sharepoint.com/personal/alvarez_pedro_knights_ucf_edu/Documents/UCF/SD/SD%20Project/SD1/IR%20Camera/Calibration_A65/Cal_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Counts vs Radiance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008208214083857"/>
          <c:y val="0.14907556270096464"/>
          <c:w val="0.87346607224175132"/>
          <c:h val="0.66003493936248325"/>
        </c:manualLayout>
      </c:layout>
      <c:lineChart>
        <c:grouping val="standard"/>
        <c:varyColors val="0"/>
        <c:ser>
          <c:idx val="1"/>
          <c:order val="0"/>
          <c:tx>
            <c:strRef>
              <c:f>Sheet1!$C$2</c:f>
              <c:strCache>
                <c:ptCount val="1"/>
                <c:pt idx="0">
                  <c:v>Mean Count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Sheet1!$B$3:$B$7</c:f>
              <c:numCache>
                <c:formatCode>General</c:formatCode>
                <c:ptCount val="5"/>
                <c:pt idx="0">
                  <c:v>42.190730517422303</c:v>
                </c:pt>
                <c:pt idx="1">
                  <c:v>45.9688473464022</c:v>
                </c:pt>
                <c:pt idx="2">
                  <c:v>54.1429123992352</c:v>
                </c:pt>
                <c:pt idx="3">
                  <c:v>63.155779351240497</c:v>
                </c:pt>
                <c:pt idx="4">
                  <c:v>73.021608213580905</c:v>
                </c:pt>
              </c:numCache>
            </c:numRef>
          </c:cat>
          <c:val>
            <c:numRef>
              <c:f>Sheet1!$C$3:$C$7</c:f>
              <c:numCache>
                <c:formatCode>General</c:formatCode>
                <c:ptCount val="5"/>
                <c:pt idx="0">
                  <c:v>86.512</c:v>
                </c:pt>
                <c:pt idx="1">
                  <c:v>88.177999999999997</c:v>
                </c:pt>
                <c:pt idx="2">
                  <c:v>95.638000000000005</c:v>
                </c:pt>
                <c:pt idx="3">
                  <c:v>100.812</c:v>
                </c:pt>
                <c:pt idx="4">
                  <c:v>98.114999999999995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FC-4CEE-9E6F-C96BDC9FDC06}"/>
            </c:ext>
          </c:extLst>
        </c:ser>
        <c:ser>
          <c:idx val="0"/>
          <c:order val="1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10684614284943371"/>
                  <c:y val="-2.447749196141480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300" baseline="0"/>
                      <a:t>y = 5.036x + 80.195</a:t>
                    </a:r>
                    <a:endParaRPr lang="en-US" sz="130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val>
            <c:numRef>
              <c:f>Sheet1!$D$9:$D$13</c:f>
              <c:numCache>
                <c:formatCode>General</c:formatCode>
                <c:ptCount val="5"/>
                <c:pt idx="0">
                  <c:v>86.512</c:v>
                </c:pt>
                <c:pt idx="1">
                  <c:v>88.177999999999997</c:v>
                </c:pt>
                <c:pt idx="2">
                  <c:v>95.638000000000005</c:v>
                </c:pt>
                <c:pt idx="3">
                  <c:v>100.812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BFC-4CEE-9E6F-C96BDC9FD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60551344"/>
        <c:axId val="669700784"/>
      </c:lineChart>
      <c:catAx>
        <c:axId val="760551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Radiance </a:t>
                </a:r>
                <a:r>
                  <a:rPr lang="en-US" sz="1400" b="0" i="0" u="none" strike="noStrike" baseline="0"/>
                  <a:t>(W/sr-cm^2)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defRPr>
                </a:pPr>
                <a:r>
                  <a:rPr lang="en-US"/>
                  <a:t> </a:t>
                </a:r>
              </a:p>
            </c:rich>
          </c:tx>
          <c:layout>
            <c:manualLayout>
              <c:xMode val="edge"/>
              <c:yMode val="edge"/>
              <c:x val="0.39026583442129248"/>
              <c:y val="0.868873268855862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700784"/>
        <c:crosses val="autoZero"/>
        <c:auto val="1"/>
        <c:lblAlgn val="ctr"/>
        <c:lblOffset val="100"/>
        <c:noMultiLvlLbl val="0"/>
      </c:catAx>
      <c:valAx>
        <c:axId val="669700784"/>
        <c:scaling>
          <c:orientation val="minMax"/>
          <c:max val="105"/>
          <c:min val="8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Mean</a:t>
                </a:r>
                <a:r>
                  <a:rPr lang="en-US" sz="1400" baseline="0"/>
                  <a:t> Count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55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02T14:24:19.108" idx="1">
    <p:pos x="10" y="10"/>
    <p:text>price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13DBCA-8505-412C-AE0F-E8FF9D807598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5AB76F-CAFB-47EA-B6A8-A258CA67AE03}">
      <dgm:prSet/>
      <dgm:spPr/>
      <dgm:t>
        <a:bodyPr/>
        <a:lstStyle/>
        <a:p>
          <a:r>
            <a:rPr lang="en-US"/>
            <a:t>Successes</a:t>
          </a:r>
        </a:p>
      </dgm:t>
    </dgm:pt>
    <dgm:pt modelId="{D71C1EA3-4C57-4AB9-811C-B1928E770959}" type="parTrans" cxnId="{BFAF3D53-BF92-4087-A667-C5D23AB4FA01}">
      <dgm:prSet/>
      <dgm:spPr/>
      <dgm:t>
        <a:bodyPr/>
        <a:lstStyle/>
        <a:p>
          <a:endParaRPr lang="en-US"/>
        </a:p>
      </dgm:t>
    </dgm:pt>
    <dgm:pt modelId="{C02A0D84-42B9-4865-A471-5D52FA58E201}" type="sibTrans" cxnId="{BFAF3D53-BF92-4087-A667-C5D23AB4FA01}">
      <dgm:prSet/>
      <dgm:spPr/>
      <dgm:t>
        <a:bodyPr/>
        <a:lstStyle/>
        <a:p>
          <a:endParaRPr lang="en-US"/>
        </a:p>
      </dgm:t>
    </dgm:pt>
    <dgm:pt modelId="{D61BB349-B36F-424E-9932-D28434F05C3B}">
      <dgm:prSet/>
      <dgm:spPr/>
      <dgm:t>
        <a:bodyPr/>
        <a:lstStyle/>
        <a:p>
          <a:r>
            <a:rPr lang="en-US"/>
            <a:t>Screen works and takes touch input.</a:t>
          </a:r>
        </a:p>
      </dgm:t>
    </dgm:pt>
    <dgm:pt modelId="{EF41DBDD-76DA-4373-8633-18C9B823912B}" type="parTrans" cxnId="{2F1E1702-BC8A-4B91-BF5B-A383E83F8969}">
      <dgm:prSet/>
      <dgm:spPr/>
      <dgm:t>
        <a:bodyPr/>
        <a:lstStyle/>
        <a:p>
          <a:endParaRPr lang="en-US"/>
        </a:p>
      </dgm:t>
    </dgm:pt>
    <dgm:pt modelId="{45D6A961-C18A-4B0A-9CAA-A28226C9DEDE}" type="sibTrans" cxnId="{2F1E1702-BC8A-4B91-BF5B-A383E83F8969}">
      <dgm:prSet/>
      <dgm:spPr/>
      <dgm:t>
        <a:bodyPr/>
        <a:lstStyle/>
        <a:p>
          <a:endParaRPr lang="en-US"/>
        </a:p>
      </dgm:t>
    </dgm:pt>
    <dgm:pt modelId="{4A275CA7-14A5-4594-A8F8-C056E792B14F}">
      <dgm:prSet/>
      <dgm:spPr/>
      <dgm:t>
        <a:bodyPr/>
        <a:lstStyle/>
        <a:p>
          <a:r>
            <a:rPr lang="en-US"/>
            <a:t>Difficulties</a:t>
          </a:r>
        </a:p>
      </dgm:t>
    </dgm:pt>
    <dgm:pt modelId="{168483FF-90A0-4B2D-AE33-CCDF1F3455BB}" type="parTrans" cxnId="{97E58B1F-4866-43F3-8F4C-A5CD758CAB87}">
      <dgm:prSet/>
      <dgm:spPr/>
      <dgm:t>
        <a:bodyPr/>
        <a:lstStyle/>
        <a:p>
          <a:endParaRPr lang="en-US"/>
        </a:p>
      </dgm:t>
    </dgm:pt>
    <dgm:pt modelId="{A86D756C-37C0-4FEF-B5EC-2C862BD57439}" type="sibTrans" cxnId="{97E58B1F-4866-43F3-8F4C-A5CD758CAB87}">
      <dgm:prSet/>
      <dgm:spPr/>
      <dgm:t>
        <a:bodyPr/>
        <a:lstStyle/>
        <a:p>
          <a:endParaRPr lang="en-US"/>
        </a:p>
      </dgm:t>
    </dgm:pt>
    <dgm:pt modelId="{E49DDF6D-722A-496F-999D-E47EA3F4C170}">
      <dgm:prSet/>
      <dgm:spPr/>
      <dgm:t>
        <a:bodyPr/>
        <a:lstStyle/>
        <a:p>
          <a:r>
            <a:rPr lang="en-US"/>
            <a:t>COVID-19 restrictions limiting the team’s ability to work together as a group on the project.</a:t>
          </a:r>
        </a:p>
      </dgm:t>
    </dgm:pt>
    <dgm:pt modelId="{02F64C48-DEF7-4647-9ADE-717E7CC87A04}" type="parTrans" cxnId="{B5C457DC-8CDD-4EB6-9621-AE74A6A64081}">
      <dgm:prSet/>
      <dgm:spPr/>
      <dgm:t>
        <a:bodyPr/>
        <a:lstStyle/>
        <a:p>
          <a:endParaRPr lang="en-US"/>
        </a:p>
      </dgm:t>
    </dgm:pt>
    <dgm:pt modelId="{667F2507-5D19-47BF-9FA3-0D14E4CC076A}" type="sibTrans" cxnId="{B5C457DC-8CDD-4EB6-9621-AE74A6A64081}">
      <dgm:prSet/>
      <dgm:spPr/>
      <dgm:t>
        <a:bodyPr/>
        <a:lstStyle/>
        <a:p>
          <a:endParaRPr lang="en-US"/>
        </a:p>
      </dgm:t>
    </dgm:pt>
    <dgm:pt modelId="{1097BF50-8BDA-4D45-9194-4D197D7D00F7}">
      <dgm:prSet/>
      <dgm:spPr/>
      <dgm:t>
        <a:bodyPr/>
        <a:lstStyle/>
        <a:p>
          <a:r>
            <a:rPr lang="en-US"/>
            <a:t>Financial difficulties in acquiring all the required parts.</a:t>
          </a:r>
        </a:p>
      </dgm:t>
    </dgm:pt>
    <dgm:pt modelId="{18D61DD8-0924-410C-837A-5CAD45B71CF5}" type="parTrans" cxnId="{E5B17DD1-953F-438A-A435-E451557BD1FF}">
      <dgm:prSet/>
      <dgm:spPr/>
      <dgm:t>
        <a:bodyPr/>
        <a:lstStyle/>
        <a:p>
          <a:endParaRPr lang="en-US"/>
        </a:p>
      </dgm:t>
    </dgm:pt>
    <dgm:pt modelId="{1CD6DE30-20A2-4A8E-99E0-FF67EFFDB4A2}" type="sibTrans" cxnId="{E5B17DD1-953F-438A-A435-E451557BD1FF}">
      <dgm:prSet/>
      <dgm:spPr/>
      <dgm:t>
        <a:bodyPr/>
        <a:lstStyle/>
        <a:p>
          <a:endParaRPr lang="en-US"/>
        </a:p>
      </dgm:t>
    </dgm:pt>
    <dgm:pt modelId="{91E808B7-F71A-42B9-AAAC-B68BEDF9C11B}">
      <dgm:prSet/>
      <dgm:spPr/>
      <dgm:t>
        <a:bodyPr/>
        <a:lstStyle/>
        <a:p>
          <a:r>
            <a:rPr lang="en-US"/>
            <a:t>Short summer semester.</a:t>
          </a:r>
        </a:p>
      </dgm:t>
    </dgm:pt>
    <dgm:pt modelId="{6E5BC9D1-4CBA-43DB-953D-B6FB8EA35827}" type="parTrans" cxnId="{8B853286-5E95-46BA-9CEB-36F1AF97D485}">
      <dgm:prSet/>
      <dgm:spPr/>
      <dgm:t>
        <a:bodyPr/>
        <a:lstStyle/>
        <a:p>
          <a:endParaRPr lang="en-US"/>
        </a:p>
      </dgm:t>
    </dgm:pt>
    <dgm:pt modelId="{0F12D4DA-7615-44F9-9762-3B156A43EE33}" type="sibTrans" cxnId="{8B853286-5E95-46BA-9CEB-36F1AF97D485}">
      <dgm:prSet/>
      <dgm:spPr/>
      <dgm:t>
        <a:bodyPr/>
        <a:lstStyle/>
        <a:p>
          <a:endParaRPr lang="en-US"/>
        </a:p>
      </dgm:t>
    </dgm:pt>
    <dgm:pt modelId="{7CE436E3-E444-450D-ACF0-F1D92F216505}">
      <dgm:prSet/>
      <dgm:spPr/>
      <dgm:t>
        <a:bodyPr/>
        <a:lstStyle/>
        <a:p>
          <a:r>
            <a:rPr lang="en-US"/>
            <a:t>Design and implementation of IR ranging algorithm.</a:t>
          </a:r>
        </a:p>
      </dgm:t>
    </dgm:pt>
    <dgm:pt modelId="{BCC1A01E-5AFD-4277-BA0F-892D6096287D}" type="parTrans" cxnId="{DA37DB01-2D98-409D-8D7C-19B78F06E633}">
      <dgm:prSet/>
      <dgm:spPr/>
      <dgm:t>
        <a:bodyPr/>
        <a:lstStyle/>
        <a:p>
          <a:endParaRPr lang="en-US"/>
        </a:p>
      </dgm:t>
    </dgm:pt>
    <dgm:pt modelId="{EA4BF7BD-E3EC-40BC-A097-E6582DD7397A}" type="sibTrans" cxnId="{DA37DB01-2D98-409D-8D7C-19B78F06E633}">
      <dgm:prSet/>
      <dgm:spPr/>
      <dgm:t>
        <a:bodyPr/>
        <a:lstStyle/>
        <a:p>
          <a:endParaRPr lang="en-US"/>
        </a:p>
      </dgm:t>
    </dgm:pt>
    <dgm:pt modelId="{C39F82B5-C5E6-4103-B7E1-E07EF7A9009E}">
      <dgm:prSet/>
      <dgm:spPr/>
      <dgm:t>
        <a:bodyPr/>
        <a:lstStyle/>
        <a:p>
          <a:r>
            <a:rPr lang="en-US"/>
            <a:t>Can access all camera systems and receive input streams.</a:t>
          </a:r>
        </a:p>
      </dgm:t>
    </dgm:pt>
    <dgm:pt modelId="{1DA57246-0118-4D1C-B8AC-BCCD92F86DE2}" type="parTrans" cxnId="{3D003E1D-E4FA-49AB-A62B-0D6383168AD7}">
      <dgm:prSet/>
      <dgm:spPr/>
      <dgm:t>
        <a:bodyPr/>
        <a:lstStyle/>
        <a:p>
          <a:endParaRPr lang="en-US"/>
        </a:p>
      </dgm:t>
    </dgm:pt>
    <dgm:pt modelId="{47D5405F-C73B-4996-BF0B-94C00F87F0DC}" type="sibTrans" cxnId="{3D003E1D-E4FA-49AB-A62B-0D6383168AD7}">
      <dgm:prSet/>
      <dgm:spPr/>
      <dgm:t>
        <a:bodyPr/>
        <a:lstStyle/>
        <a:p>
          <a:endParaRPr lang="en-US"/>
        </a:p>
      </dgm:t>
    </dgm:pt>
    <dgm:pt modelId="{7A81AE9E-6FBC-4E7B-AB89-31531B531D21}">
      <dgm:prSet/>
      <dgm:spPr/>
      <dgm:t>
        <a:bodyPr/>
        <a:lstStyle/>
        <a:p>
          <a:r>
            <a:rPr lang="en-US"/>
            <a:t>Successful manipulation of received input through OpenCV.</a:t>
          </a:r>
        </a:p>
      </dgm:t>
    </dgm:pt>
    <dgm:pt modelId="{983856A1-DD6F-4160-A089-2194390F0063}" type="parTrans" cxnId="{DD05667D-475D-4AFE-A8BD-3141E667AD25}">
      <dgm:prSet/>
      <dgm:spPr/>
      <dgm:t>
        <a:bodyPr/>
        <a:lstStyle/>
        <a:p>
          <a:endParaRPr lang="en-US"/>
        </a:p>
      </dgm:t>
    </dgm:pt>
    <dgm:pt modelId="{A92B525E-B82B-4E7D-9934-65CB598BFBDF}" type="sibTrans" cxnId="{DD05667D-475D-4AFE-A8BD-3141E667AD25}">
      <dgm:prSet/>
      <dgm:spPr/>
      <dgm:t>
        <a:bodyPr/>
        <a:lstStyle/>
        <a:p>
          <a:endParaRPr lang="en-US"/>
        </a:p>
      </dgm:t>
    </dgm:pt>
    <dgm:pt modelId="{C0CAC7AF-F9CB-476D-B06E-488A4DA0B2C1}">
      <dgm:prSet/>
      <dgm:spPr/>
      <dgm:t>
        <a:bodyPr/>
        <a:lstStyle/>
        <a:p>
          <a:r>
            <a:rPr lang="en-US"/>
            <a:t>SSH support allows for programming on the Jetson Nano remotely.</a:t>
          </a:r>
        </a:p>
      </dgm:t>
    </dgm:pt>
    <dgm:pt modelId="{B48C15E7-F0BE-4E39-BB88-25B095ABC265}" type="parTrans" cxnId="{1E631871-6764-484D-920D-0F1E4F700788}">
      <dgm:prSet/>
      <dgm:spPr/>
      <dgm:t>
        <a:bodyPr/>
        <a:lstStyle/>
        <a:p>
          <a:endParaRPr lang="en-US"/>
        </a:p>
      </dgm:t>
    </dgm:pt>
    <dgm:pt modelId="{9089FD98-942F-4CC4-BDDA-8A7E06C9F903}" type="sibTrans" cxnId="{1E631871-6764-484D-920D-0F1E4F700788}">
      <dgm:prSet/>
      <dgm:spPr/>
      <dgm:t>
        <a:bodyPr/>
        <a:lstStyle/>
        <a:p>
          <a:endParaRPr lang="en-US"/>
        </a:p>
      </dgm:t>
    </dgm:pt>
    <dgm:pt modelId="{35698C9F-22D2-49C0-8474-7C9C566B0416}">
      <dgm:prSet/>
      <dgm:spPr/>
      <dgm:t>
        <a:bodyPr/>
        <a:lstStyle/>
        <a:p>
          <a:endParaRPr lang="en-US"/>
        </a:p>
      </dgm:t>
    </dgm:pt>
    <dgm:pt modelId="{4159845E-6E37-432F-A103-0ADB824174EA}" type="parTrans" cxnId="{1E4F4CFF-F610-4E99-80D6-933A95440D7A}">
      <dgm:prSet/>
      <dgm:spPr/>
      <dgm:t>
        <a:bodyPr/>
        <a:lstStyle/>
        <a:p>
          <a:endParaRPr lang="en-US"/>
        </a:p>
      </dgm:t>
    </dgm:pt>
    <dgm:pt modelId="{AA86AB65-FE6C-4643-AB84-6457A7F1F129}" type="sibTrans" cxnId="{1E4F4CFF-F610-4E99-80D6-933A95440D7A}">
      <dgm:prSet/>
      <dgm:spPr/>
      <dgm:t>
        <a:bodyPr/>
        <a:lstStyle/>
        <a:p>
          <a:endParaRPr lang="en-US"/>
        </a:p>
      </dgm:t>
    </dgm:pt>
    <dgm:pt modelId="{59CEB03F-97AE-4E16-9AE9-A9A0D7760B22}">
      <dgm:prSet/>
      <dgm:spPr/>
      <dgm:t>
        <a:bodyPr/>
        <a:lstStyle/>
        <a:p>
          <a:endParaRPr lang="en-US"/>
        </a:p>
      </dgm:t>
    </dgm:pt>
    <dgm:pt modelId="{0A022CE7-B48D-409F-9B02-291941D71FF1}" type="parTrans" cxnId="{A631A344-18C2-49B3-90EC-098604A99AA3}">
      <dgm:prSet/>
      <dgm:spPr/>
      <dgm:t>
        <a:bodyPr/>
        <a:lstStyle/>
        <a:p>
          <a:endParaRPr lang="en-US"/>
        </a:p>
      </dgm:t>
    </dgm:pt>
    <dgm:pt modelId="{91B8B542-38BA-49F4-8DBF-3790FD339A4A}" type="sibTrans" cxnId="{A631A344-18C2-49B3-90EC-098604A99AA3}">
      <dgm:prSet/>
      <dgm:spPr/>
      <dgm:t>
        <a:bodyPr/>
        <a:lstStyle/>
        <a:p>
          <a:endParaRPr lang="en-US"/>
        </a:p>
      </dgm:t>
    </dgm:pt>
    <dgm:pt modelId="{D061F16B-B430-4EBF-B89E-5311F35B0E4B}">
      <dgm:prSet/>
      <dgm:spPr/>
      <dgm:t>
        <a:bodyPr/>
        <a:lstStyle/>
        <a:p>
          <a:r>
            <a:rPr lang="en-US"/>
            <a:t>Hard to begin work until the camera systems are in place and calibrated.</a:t>
          </a:r>
        </a:p>
      </dgm:t>
    </dgm:pt>
    <dgm:pt modelId="{A450A3DB-D083-4033-A8C4-B212D2F8E32C}" type="parTrans" cxnId="{B18CDDE1-2914-4BDD-8005-EF64913D1AB9}">
      <dgm:prSet/>
      <dgm:spPr/>
      <dgm:t>
        <a:bodyPr/>
        <a:lstStyle/>
        <a:p>
          <a:endParaRPr lang="en-US"/>
        </a:p>
      </dgm:t>
    </dgm:pt>
    <dgm:pt modelId="{817747D5-4357-42C4-8B06-80A636843A89}" type="sibTrans" cxnId="{B18CDDE1-2914-4BDD-8005-EF64913D1AB9}">
      <dgm:prSet/>
      <dgm:spPr/>
      <dgm:t>
        <a:bodyPr/>
        <a:lstStyle/>
        <a:p>
          <a:endParaRPr lang="en-US"/>
        </a:p>
      </dgm:t>
    </dgm:pt>
    <dgm:pt modelId="{3A237F59-305C-4C1C-997C-BBA07347621A}" type="pres">
      <dgm:prSet presAssocID="{5E13DBCA-8505-412C-AE0F-E8FF9D807598}" presName="Name0" presStyleCnt="0">
        <dgm:presLayoutVars>
          <dgm:dir/>
          <dgm:animLvl val="lvl"/>
          <dgm:resizeHandles val="exact"/>
        </dgm:presLayoutVars>
      </dgm:prSet>
      <dgm:spPr/>
    </dgm:pt>
    <dgm:pt modelId="{28E387DE-B1F7-4251-920C-047C19E14F77}" type="pres">
      <dgm:prSet presAssocID="{A85AB76F-CAFB-47EA-B6A8-A258CA67AE03}" presName="composite" presStyleCnt="0"/>
      <dgm:spPr/>
    </dgm:pt>
    <dgm:pt modelId="{6943B356-270A-45F5-A954-06BD397AB3CC}" type="pres">
      <dgm:prSet presAssocID="{A85AB76F-CAFB-47EA-B6A8-A258CA67AE0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C847281-5F47-47FC-B815-961AE3D49CB4}" type="pres">
      <dgm:prSet presAssocID="{A85AB76F-CAFB-47EA-B6A8-A258CA67AE03}" presName="desTx" presStyleLbl="alignAccFollowNode1" presStyleIdx="0" presStyleCnt="2" custLinFactNeighborX="-18097" custLinFactNeighborY="2905">
        <dgm:presLayoutVars>
          <dgm:bulletEnabled val="1"/>
        </dgm:presLayoutVars>
      </dgm:prSet>
      <dgm:spPr/>
    </dgm:pt>
    <dgm:pt modelId="{376CAAFA-6936-4179-8155-FDFA4F802200}" type="pres">
      <dgm:prSet presAssocID="{C02A0D84-42B9-4865-A471-5D52FA58E201}" presName="space" presStyleCnt="0"/>
      <dgm:spPr/>
    </dgm:pt>
    <dgm:pt modelId="{9AABABA0-EDBC-4543-805A-061796653D36}" type="pres">
      <dgm:prSet presAssocID="{4A275CA7-14A5-4594-A8F8-C056E792B14F}" presName="composite" presStyleCnt="0"/>
      <dgm:spPr/>
    </dgm:pt>
    <dgm:pt modelId="{E49E6027-6FC8-4970-AAAA-88C3DCB493F2}" type="pres">
      <dgm:prSet presAssocID="{4A275CA7-14A5-4594-A8F8-C056E792B14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C73D14E-7D45-47CE-BD39-BEFF18675568}" type="pres">
      <dgm:prSet presAssocID="{4A275CA7-14A5-4594-A8F8-C056E792B14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A104B00-6CCF-4063-B53C-7505AA1A3889}" type="presOf" srcId="{91E808B7-F71A-42B9-AAAC-B68BEDF9C11B}" destId="{CC73D14E-7D45-47CE-BD39-BEFF18675568}" srcOrd="0" destOrd="2" presId="urn:microsoft.com/office/officeart/2005/8/layout/hList1"/>
    <dgm:cxn modelId="{DA37DB01-2D98-409D-8D7C-19B78F06E633}" srcId="{4A275CA7-14A5-4594-A8F8-C056E792B14F}" destId="{7CE436E3-E444-450D-ACF0-F1D92F216505}" srcOrd="3" destOrd="0" parTransId="{BCC1A01E-5AFD-4277-BA0F-892D6096287D}" sibTransId="{EA4BF7BD-E3EC-40BC-A097-E6582DD7397A}"/>
    <dgm:cxn modelId="{2F1E1702-BC8A-4B91-BF5B-A383E83F8969}" srcId="{A85AB76F-CAFB-47EA-B6A8-A258CA67AE03}" destId="{D61BB349-B36F-424E-9932-D28434F05C3B}" srcOrd="0" destOrd="0" parTransId="{EF41DBDD-76DA-4373-8633-18C9B823912B}" sibTransId="{45D6A961-C18A-4B0A-9CAA-A28226C9DEDE}"/>
    <dgm:cxn modelId="{3D003E1D-E4FA-49AB-A62B-0D6383168AD7}" srcId="{A85AB76F-CAFB-47EA-B6A8-A258CA67AE03}" destId="{C39F82B5-C5E6-4103-B7E1-E07EF7A9009E}" srcOrd="1" destOrd="0" parTransId="{1DA57246-0118-4D1C-B8AC-BCCD92F86DE2}" sibTransId="{47D5405F-C73B-4996-BF0B-94C00F87F0DC}"/>
    <dgm:cxn modelId="{97E58B1F-4866-43F3-8F4C-A5CD758CAB87}" srcId="{5E13DBCA-8505-412C-AE0F-E8FF9D807598}" destId="{4A275CA7-14A5-4594-A8F8-C056E792B14F}" srcOrd="1" destOrd="0" parTransId="{168483FF-90A0-4B2D-AE33-CCDF1F3455BB}" sibTransId="{A86D756C-37C0-4FEF-B5EC-2C862BD57439}"/>
    <dgm:cxn modelId="{C74BD330-3FA4-4DE1-9A23-87A89A538AED}" type="presOf" srcId="{35698C9F-22D2-49C0-8474-7C9C566B0416}" destId="{5C847281-5F47-47FC-B815-961AE3D49CB4}" srcOrd="0" destOrd="4" presId="urn:microsoft.com/office/officeart/2005/8/layout/hList1"/>
    <dgm:cxn modelId="{6F2B9D3A-C760-48D1-8D59-2BE23E4275C5}" type="presOf" srcId="{D061F16B-B430-4EBF-B89E-5311F35B0E4B}" destId="{CC73D14E-7D45-47CE-BD39-BEFF18675568}" srcOrd="0" destOrd="4" presId="urn:microsoft.com/office/officeart/2005/8/layout/hList1"/>
    <dgm:cxn modelId="{1D7B9B64-EDAE-40F5-9E63-89EE78621C66}" type="presOf" srcId="{7CE436E3-E444-450D-ACF0-F1D92F216505}" destId="{CC73D14E-7D45-47CE-BD39-BEFF18675568}" srcOrd="0" destOrd="3" presId="urn:microsoft.com/office/officeart/2005/8/layout/hList1"/>
    <dgm:cxn modelId="{A631A344-18C2-49B3-90EC-098604A99AA3}" srcId="{A85AB76F-CAFB-47EA-B6A8-A258CA67AE03}" destId="{59CEB03F-97AE-4E16-9AE9-A9A0D7760B22}" srcOrd="5" destOrd="0" parTransId="{0A022CE7-B48D-409F-9B02-291941D71FF1}" sibTransId="{91B8B542-38BA-49F4-8DBF-3790FD339A4A}"/>
    <dgm:cxn modelId="{1E631871-6764-484D-920D-0F1E4F700788}" srcId="{A85AB76F-CAFB-47EA-B6A8-A258CA67AE03}" destId="{C0CAC7AF-F9CB-476D-B06E-488A4DA0B2C1}" srcOrd="3" destOrd="0" parTransId="{B48C15E7-F0BE-4E39-BB88-25B095ABC265}" sibTransId="{9089FD98-942F-4CC4-BDDA-8A7E06C9F903}"/>
    <dgm:cxn modelId="{BFAF3D53-BF92-4087-A667-C5D23AB4FA01}" srcId="{5E13DBCA-8505-412C-AE0F-E8FF9D807598}" destId="{A85AB76F-CAFB-47EA-B6A8-A258CA67AE03}" srcOrd="0" destOrd="0" parTransId="{D71C1EA3-4C57-4AB9-811C-B1928E770959}" sibTransId="{C02A0D84-42B9-4865-A471-5D52FA58E201}"/>
    <dgm:cxn modelId="{5CCF3E53-306A-46C1-B6A1-05AA83ECBAC0}" type="presOf" srcId="{5E13DBCA-8505-412C-AE0F-E8FF9D807598}" destId="{3A237F59-305C-4C1C-997C-BBA07347621A}" srcOrd="0" destOrd="0" presId="urn:microsoft.com/office/officeart/2005/8/layout/hList1"/>
    <dgm:cxn modelId="{24AC5956-A752-40F4-8041-C504D134F2FE}" type="presOf" srcId="{C0CAC7AF-F9CB-476D-B06E-488A4DA0B2C1}" destId="{5C847281-5F47-47FC-B815-961AE3D49CB4}" srcOrd="0" destOrd="3" presId="urn:microsoft.com/office/officeart/2005/8/layout/hList1"/>
    <dgm:cxn modelId="{EB004878-9A99-4217-B545-BD7C2D05E5F7}" type="presOf" srcId="{7A81AE9E-6FBC-4E7B-AB89-31531B531D21}" destId="{5C847281-5F47-47FC-B815-961AE3D49CB4}" srcOrd="0" destOrd="2" presId="urn:microsoft.com/office/officeart/2005/8/layout/hList1"/>
    <dgm:cxn modelId="{2E69687B-456C-4A5B-8BD9-002F8DACC648}" type="presOf" srcId="{E49DDF6D-722A-496F-999D-E47EA3F4C170}" destId="{CC73D14E-7D45-47CE-BD39-BEFF18675568}" srcOrd="0" destOrd="0" presId="urn:microsoft.com/office/officeart/2005/8/layout/hList1"/>
    <dgm:cxn modelId="{DEAEAD7C-11AC-4E38-AD65-E056469D886A}" type="presOf" srcId="{D61BB349-B36F-424E-9932-D28434F05C3B}" destId="{5C847281-5F47-47FC-B815-961AE3D49CB4}" srcOrd="0" destOrd="0" presId="urn:microsoft.com/office/officeart/2005/8/layout/hList1"/>
    <dgm:cxn modelId="{DD05667D-475D-4AFE-A8BD-3141E667AD25}" srcId="{A85AB76F-CAFB-47EA-B6A8-A258CA67AE03}" destId="{7A81AE9E-6FBC-4E7B-AB89-31531B531D21}" srcOrd="2" destOrd="0" parTransId="{983856A1-DD6F-4160-A089-2194390F0063}" sibTransId="{A92B525E-B82B-4E7D-9934-65CB598BFBDF}"/>
    <dgm:cxn modelId="{5926D182-F270-40FA-88C3-D0C7A48E1DE5}" type="presOf" srcId="{59CEB03F-97AE-4E16-9AE9-A9A0D7760B22}" destId="{5C847281-5F47-47FC-B815-961AE3D49CB4}" srcOrd="0" destOrd="5" presId="urn:microsoft.com/office/officeart/2005/8/layout/hList1"/>
    <dgm:cxn modelId="{464DE482-9DCC-4E28-B020-CB0D47572477}" type="presOf" srcId="{C39F82B5-C5E6-4103-B7E1-E07EF7A9009E}" destId="{5C847281-5F47-47FC-B815-961AE3D49CB4}" srcOrd="0" destOrd="1" presId="urn:microsoft.com/office/officeart/2005/8/layout/hList1"/>
    <dgm:cxn modelId="{8B853286-5E95-46BA-9CEB-36F1AF97D485}" srcId="{4A275CA7-14A5-4594-A8F8-C056E792B14F}" destId="{91E808B7-F71A-42B9-AAAC-B68BEDF9C11B}" srcOrd="2" destOrd="0" parTransId="{6E5BC9D1-4CBA-43DB-953D-B6FB8EA35827}" sibTransId="{0F12D4DA-7615-44F9-9762-3B156A43EE33}"/>
    <dgm:cxn modelId="{AEFC878A-9711-4631-A899-FBE152298691}" type="presOf" srcId="{A85AB76F-CAFB-47EA-B6A8-A258CA67AE03}" destId="{6943B356-270A-45F5-A954-06BD397AB3CC}" srcOrd="0" destOrd="0" presId="urn:microsoft.com/office/officeart/2005/8/layout/hList1"/>
    <dgm:cxn modelId="{EFD4B391-7781-4222-A1FF-1FB8D93324B5}" type="presOf" srcId="{1097BF50-8BDA-4D45-9194-4D197D7D00F7}" destId="{CC73D14E-7D45-47CE-BD39-BEFF18675568}" srcOrd="0" destOrd="1" presId="urn:microsoft.com/office/officeart/2005/8/layout/hList1"/>
    <dgm:cxn modelId="{C8A215D1-2F23-440A-89BB-CA8574E63AD7}" type="presOf" srcId="{4A275CA7-14A5-4594-A8F8-C056E792B14F}" destId="{E49E6027-6FC8-4970-AAAA-88C3DCB493F2}" srcOrd="0" destOrd="0" presId="urn:microsoft.com/office/officeart/2005/8/layout/hList1"/>
    <dgm:cxn modelId="{E5B17DD1-953F-438A-A435-E451557BD1FF}" srcId="{4A275CA7-14A5-4594-A8F8-C056E792B14F}" destId="{1097BF50-8BDA-4D45-9194-4D197D7D00F7}" srcOrd="1" destOrd="0" parTransId="{18D61DD8-0924-410C-837A-5CAD45B71CF5}" sibTransId="{1CD6DE30-20A2-4A8E-99E0-FF67EFFDB4A2}"/>
    <dgm:cxn modelId="{B5C457DC-8CDD-4EB6-9621-AE74A6A64081}" srcId="{4A275CA7-14A5-4594-A8F8-C056E792B14F}" destId="{E49DDF6D-722A-496F-999D-E47EA3F4C170}" srcOrd="0" destOrd="0" parTransId="{02F64C48-DEF7-4647-9ADE-717E7CC87A04}" sibTransId="{667F2507-5D19-47BF-9FA3-0D14E4CC076A}"/>
    <dgm:cxn modelId="{B18CDDE1-2914-4BDD-8005-EF64913D1AB9}" srcId="{4A275CA7-14A5-4594-A8F8-C056E792B14F}" destId="{D061F16B-B430-4EBF-B89E-5311F35B0E4B}" srcOrd="4" destOrd="0" parTransId="{A450A3DB-D083-4033-A8C4-B212D2F8E32C}" sibTransId="{817747D5-4357-42C4-8B06-80A636843A89}"/>
    <dgm:cxn modelId="{1E4F4CFF-F610-4E99-80D6-933A95440D7A}" srcId="{A85AB76F-CAFB-47EA-B6A8-A258CA67AE03}" destId="{35698C9F-22D2-49C0-8474-7C9C566B0416}" srcOrd="4" destOrd="0" parTransId="{4159845E-6E37-432F-A103-0ADB824174EA}" sibTransId="{AA86AB65-FE6C-4643-AB84-6457A7F1F129}"/>
    <dgm:cxn modelId="{C2D3B34D-7DF1-49C0-BC59-67E32073A51E}" type="presParOf" srcId="{3A237F59-305C-4C1C-997C-BBA07347621A}" destId="{28E387DE-B1F7-4251-920C-047C19E14F77}" srcOrd="0" destOrd="0" presId="urn:microsoft.com/office/officeart/2005/8/layout/hList1"/>
    <dgm:cxn modelId="{1E2AD1BA-7AC3-4464-B085-A8EABB2C641F}" type="presParOf" srcId="{28E387DE-B1F7-4251-920C-047C19E14F77}" destId="{6943B356-270A-45F5-A954-06BD397AB3CC}" srcOrd="0" destOrd="0" presId="urn:microsoft.com/office/officeart/2005/8/layout/hList1"/>
    <dgm:cxn modelId="{D3C09AFA-A60E-4EB3-9B77-A13DD7CC171D}" type="presParOf" srcId="{28E387DE-B1F7-4251-920C-047C19E14F77}" destId="{5C847281-5F47-47FC-B815-961AE3D49CB4}" srcOrd="1" destOrd="0" presId="urn:microsoft.com/office/officeart/2005/8/layout/hList1"/>
    <dgm:cxn modelId="{A9BD9707-4673-4688-8663-0B9DD85AC80E}" type="presParOf" srcId="{3A237F59-305C-4C1C-997C-BBA07347621A}" destId="{376CAAFA-6936-4179-8155-FDFA4F802200}" srcOrd="1" destOrd="0" presId="urn:microsoft.com/office/officeart/2005/8/layout/hList1"/>
    <dgm:cxn modelId="{60DEABF3-AE26-457B-94D8-A3125EB7765B}" type="presParOf" srcId="{3A237F59-305C-4C1C-997C-BBA07347621A}" destId="{9AABABA0-EDBC-4543-805A-061796653D36}" srcOrd="2" destOrd="0" presId="urn:microsoft.com/office/officeart/2005/8/layout/hList1"/>
    <dgm:cxn modelId="{21AE4190-15D0-47B7-BFA0-ED1BB7BEB3F1}" type="presParOf" srcId="{9AABABA0-EDBC-4543-805A-061796653D36}" destId="{E49E6027-6FC8-4970-AAAA-88C3DCB493F2}" srcOrd="0" destOrd="0" presId="urn:microsoft.com/office/officeart/2005/8/layout/hList1"/>
    <dgm:cxn modelId="{A4502801-922D-4148-9013-B1CF135015B7}" type="presParOf" srcId="{9AABABA0-EDBC-4543-805A-061796653D36}" destId="{CC73D14E-7D45-47CE-BD39-BEFF1867556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13DBCA-8505-412C-AE0F-E8FF9D807598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5AB76F-CAFB-47EA-B6A8-A258CA67AE03}">
      <dgm:prSet/>
      <dgm:spPr/>
      <dgm:t>
        <a:bodyPr/>
        <a:lstStyle/>
        <a:p>
          <a:r>
            <a:rPr lang="en-US"/>
            <a:t>Successes</a:t>
          </a:r>
        </a:p>
      </dgm:t>
    </dgm:pt>
    <dgm:pt modelId="{D71C1EA3-4C57-4AB9-811C-B1928E770959}" type="parTrans" cxnId="{BFAF3D53-BF92-4087-A667-C5D23AB4FA01}">
      <dgm:prSet/>
      <dgm:spPr/>
      <dgm:t>
        <a:bodyPr/>
        <a:lstStyle/>
        <a:p>
          <a:endParaRPr lang="en-US"/>
        </a:p>
      </dgm:t>
    </dgm:pt>
    <dgm:pt modelId="{C02A0D84-42B9-4865-A471-5D52FA58E201}" type="sibTrans" cxnId="{BFAF3D53-BF92-4087-A667-C5D23AB4FA01}">
      <dgm:prSet/>
      <dgm:spPr/>
      <dgm:t>
        <a:bodyPr/>
        <a:lstStyle/>
        <a:p>
          <a:endParaRPr lang="en-US"/>
        </a:p>
      </dgm:t>
    </dgm:pt>
    <dgm:pt modelId="{4A275CA7-14A5-4594-A8F8-C056E792B14F}">
      <dgm:prSet/>
      <dgm:spPr/>
      <dgm:t>
        <a:bodyPr/>
        <a:lstStyle/>
        <a:p>
          <a:r>
            <a:rPr lang="en-US"/>
            <a:t>Difficulties</a:t>
          </a:r>
        </a:p>
      </dgm:t>
    </dgm:pt>
    <dgm:pt modelId="{168483FF-90A0-4B2D-AE33-CCDF1F3455BB}" type="parTrans" cxnId="{97E58B1F-4866-43F3-8F4C-A5CD758CAB87}">
      <dgm:prSet/>
      <dgm:spPr/>
      <dgm:t>
        <a:bodyPr/>
        <a:lstStyle/>
        <a:p>
          <a:endParaRPr lang="en-US"/>
        </a:p>
      </dgm:t>
    </dgm:pt>
    <dgm:pt modelId="{A86D756C-37C0-4FEF-B5EC-2C862BD57439}" type="sibTrans" cxnId="{97E58B1F-4866-43F3-8F4C-A5CD758CAB87}">
      <dgm:prSet/>
      <dgm:spPr/>
      <dgm:t>
        <a:bodyPr/>
        <a:lstStyle/>
        <a:p>
          <a:endParaRPr lang="en-US"/>
        </a:p>
      </dgm:t>
    </dgm:pt>
    <dgm:pt modelId="{7975A764-CF21-46F8-AE22-6EDE2063DF78}">
      <dgm:prSet phldr="0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 Successfully designed a power system to work with the MSPR</a:t>
          </a:r>
        </a:p>
      </dgm:t>
    </dgm:pt>
    <dgm:pt modelId="{0A1E9AA6-038D-4D6F-92D9-D602282168C3}" type="parTrans" cxnId="{8163120D-9239-4EF3-B084-A613F769B0CE}">
      <dgm:prSet/>
      <dgm:spPr/>
    </dgm:pt>
    <dgm:pt modelId="{F1E42DB4-8498-4F22-AE91-E56CA30FA2D2}" type="sibTrans" cxnId="{8163120D-9239-4EF3-B084-A613F769B0CE}">
      <dgm:prSet/>
      <dgm:spPr/>
    </dgm:pt>
    <dgm:pt modelId="{0B6C28A4-0B57-4935-A953-0D5352A26EA9}">
      <dgm:prSet phldr="0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 </a:t>
          </a:r>
          <a:r>
            <a:rPr lang="en-US"/>
            <a:t>Hard to begin work on</a:t>
          </a:r>
          <a:r>
            <a:rPr lang="en-US">
              <a:latin typeface="Gill Sans MT" panose="020B0502020104020203"/>
            </a:rPr>
            <a:t> implementing</a:t>
          </a:r>
          <a:r>
            <a:rPr lang="en-US"/>
            <a:t> power system until the rest of the system is </a:t>
          </a:r>
          <a:r>
            <a:rPr lang="en-US">
              <a:latin typeface="Gill Sans MT" panose="020B0502020104020203"/>
            </a:rPr>
            <a:t>finalized</a:t>
          </a:r>
          <a:endParaRPr lang="en-US"/>
        </a:p>
      </dgm:t>
    </dgm:pt>
    <dgm:pt modelId="{E7701BD5-885D-4F71-9DFC-0C137BF8C320}" type="parTrans" cxnId="{9481D0C8-1DC9-47C2-B95E-8C1AC391140A}">
      <dgm:prSet/>
      <dgm:spPr/>
    </dgm:pt>
    <dgm:pt modelId="{A0C13BC0-CF71-4600-9530-7C7912B27750}" type="sibTrans" cxnId="{9481D0C8-1DC9-47C2-B95E-8C1AC391140A}">
      <dgm:prSet/>
      <dgm:spPr/>
    </dgm:pt>
    <dgm:pt modelId="{41D3DF0B-4DE5-419D-A90F-D74BEF63CC41}">
      <dgm:prSet phldr="0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 Need to acquire a PCB to begin testing with the system</a:t>
          </a:r>
        </a:p>
      </dgm:t>
    </dgm:pt>
    <dgm:pt modelId="{3B73CE11-DB30-4C07-8D42-928AE586CAB6}" type="parTrans" cxnId="{707B639E-986B-4CE8-82F4-61577FAE8DB4}">
      <dgm:prSet/>
      <dgm:spPr/>
    </dgm:pt>
    <dgm:pt modelId="{A4357212-E9B1-4878-84AF-4B86BE6B710E}" type="sibTrans" cxnId="{707B639E-986B-4CE8-82F4-61577FAE8DB4}">
      <dgm:prSet/>
      <dgm:spPr/>
    </dgm:pt>
    <dgm:pt modelId="{C19C516E-E50E-4B68-B04B-260D66D7A838}">
      <dgm:prSet phldr="0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 Selection of components for the power system complete</a:t>
          </a:r>
        </a:p>
      </dgm:t>
    </dgm:pt>
    <dgm:pt modelId="{E286A6BE-5988-453A-B591-075AF98AEEFA}" type="parTrans" cxnId="{40C29F76-61B6-4D14-B307-E1C757C64ACE}">
      <dgm:prSet/>
      <dgm:spPr/>
    </dgm:pt>
    <dgm:pt modelId="{F41AA0EA-287E-4D4C-9B44-733CB3599E96}" type="sibTrans" cxnId="{40C29F76-61B6-4D14-B307-E1C757C64ACE}">
      <dgm:prSet/>
      <dgm:spPr/>
    </dgm:pt>
    <dgm:pt modelId="{28512D7D-AC0B-42C3-B757-13543F1E956D}">
      <dgm:prSet phldr="0"/>
      <dgm:spPr/>
      <dgm:t>
        <a:bodyPr/>
        <a:lstStyle/>
        <a:p>
          <a:endParaRPr lang="en-US">
            <a:latin typeface="Gill Sans MT" panose="020B0502020104020203"/>
          </a:endParaRPr>
        </a:p>
      </dgm:t>
    </dgm:pt>
    <dgm:pt modelId="{4207F7C9-4434-4206-92A0-90D0F9E46C68}" type="parTrans" cxnId="{5824E2CE-6915-4358-B9E2-5175066F82F4}">
      <dgm:prSet/>
      <dgm:spPr/>
    </dgm:pt>
    <dgm:pt modelId="{8AD229FB-E7CC-4556-BF4D-931B88B6BE6A}" type="sibTrans" cxnId="{5824E2CE-6915-4358-B9E2-5175066F82F4}">
      <dgm:prSet/>
      <dgm:spPr/>
    </dgm:pt>
    <dgm:pt modelId="{3A237F59-305C-4C1C-997C-BBA07347621A}" type="pres">
      <dgm:prSet presAssocID="{5E13DBCA-8505-412C-AE0F-E8FF9D807598}" presName="Name0" presStyleCnt="0">
        <dgm:presLayoutVars>
          <dgm:dir/>
          <dgm:animLvl val="lvl"/>
          <dgm:resizeHandles val="exact"/>
        </dgm:presLayoutVars>
      </dgm:prSet>
      <dgm:spPr/>
    </dgm:pt>
    <dgm:pt modelId="{28E387DE-B1F7-4251-920C-047C19E14F77}" type="pres">
      <dgm:prSet presAssocID="{A85AB76F-CAFB-47EA-B6A8-A258CA67AE03}" presName="composite" presStyleCnt="0"/>
      <dgm:spPr/>
    </dgm:pt>
    <dgm:pt modelId="{6943B356-270A-45F5-A954-06BD397AB3CC}" type="pres">
      <dgm:prSet presAssocID="{A85AB76F-CAFB-47EA-B6A8-A258CA67AE0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C847281-5F47-47FC-B815-961AE3D49CB4}" type="pres">
      <dgm:prSet presAssocID="{A85AB76F-CAFB-47EA-B6A8-A258CA67AE03}" presName="desTx" presStyleLbl="alignAccFollowNode1" presStyleIdx="0" presStyleCnt="2" custLinFactNeighborX="-18097" custLinFactNeighborY="2905">
        <dgm:presLayoutVars>
          <dgm:bulletEnabled val="1"/>
        </dgm:presLayoutVars>
      </dgm:prSet>
      <dgm:spPr/>
    </dgm:pt>
    <dgm:pt modelId="{376CAAFA-6936-4179-8155-FDFA4F802200}" type="pres">
      <dgm:prSet presAssocID="{C02A0D84-42B9-4865-A471-5D52FA58E201}" presName="space" presStyleCnt="0"/>
      <dgm:spPr/>
    </dgm:pt>
    <dgm:pt modelId="{9AABABA0-EDBC-4543-805A-061796653D36}" type="pres">
      <dgm:prSet presAssocID="{4A275CA7-14A5-4594-A8F8-C056E792B14F}" presName="composite" presStyleCnt="0"/>
      <dgm:spPr/>
    </dgm:pt>
    <dgm:pt modelId="{E49E6027-6FC8-4970-AAAA-88C3DCB493F2}" type="pres">
      <dgm:prSet presAssocID="{4A275CA7-14A5-4594-A8F8-C056E792B14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C73D14E-7D45-47CE-BD39-BEFF18675568}" type="pres">
      <dgm:prSet presAssocID="{4A275CA7-14A5-4594-A8F8-C056E792B14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8163120D-9239-4EF3-B084-A613F769B0CE}" srcId="{A85AB76F-CAFB-47EA-B6A8-A258CA67AE03}" destId="{7975A764-CF21-46F8-AE22-6EDE2063DF78}" srcOrd="0" destOrd="0" parTransId="{0A1E9AA6-038D-4D6F-92D9-D602282168C3}" sibTransId="{F1E42DB4-8498-4F22-AE91-E56CA30FA2D2}"/>
    <dgm:cxn modelId="{97E58B1F-4866-43F3-8F4C-A5CD758CAB87}" srcId="{5E13DBCA-8505-412C-AE0F-E8FF9D807598}" destId="{4A275CA7-14A5-4594-A8F8-C056E792B14F}" srcOrd="1" destOrd="0" parTransId="{168483FF-90A0-4B2D-AE33-CCDF1F3455BB}" sibTransId="{A86D756C-37C0-4FEF-B5EC-2C862BD57439}"/>
    <dgm:cxn modelId="{204E773E-288D-4F72-9344-7608B1664E12}" type="presOf" srcId="{7975A764-CF21-46F8-AE22-6EDE2063DF78}" destId="{5C847281-5F47-47FC-B815-961AE3D49CB4}" srcOrd="0" destOrd="0" presId="urn:microsoft.com/office/officeart/2005/8/layout/hList1"/>
    <dgm:cxn modelId="{808A4A49-8FEA-4115-9ED2-3ACD14CF2233}" type="presOf" srcId="{41D3DF0B-4DE5-419D-A90F-D74BEF63CC41}" destId="{CC73D14E-7D45-47CE-BD39-BEFF18675568}" srcOrd="0" destOrd="1" presId="urn:microsoft.com/office/officeart/2005/8/layout/hList1"/>
    <dgm:cxn modelId="{CED0D46D-618B-4620-B15C-66ACD4724DA0}" type="presOf" srcId="{A85AB76F-CAFB-47EA-B6A8-A258CA67AE03}" destId="{6943B356-270A-45F5-A954-06BD397AB3CC}" srcOrd="0" destOrd="0" presId="urn:microsoft.com/office/officeart/2005/8/layout/hList1"/>
    <dgm:cxn modelId="{BFAF3D53-BF92-4087-A667-C5D23AB4FA01}" srcId="{5E13DBCA-8505-412C-AE0F-E8FF9D807598}" destId="{A85AB76F-CAFB-47EA-B6A8-A258CA67AE03}" srcOrd="0" destOrd="0" parTransId="{D71C1EA3-4C57-4AB9-811C-B1928E770959}" sibTransId="{C02A0D84-42B9-4865-A471-5D52FA58E201}"/>
    <dgm:cxn modelId="{5CCF3E53-306A-46C1-B6A1-05AA83ECBAC0}" type="presOf" srcId="{5E13DBCA-8505-412C-AE0F-E8FF9D807598}" destId="{3A237F59-305C-4C1C-997C-BBA07347621A}" srcOrd="0" destOrd="0" presId="urn:microsoft.com/office/officeart/2005/8/layout/hList1"/>
    <dgm:cxn modelId="{D5990775-21FD-4980-8195-6D3F6D5EF2D9}" type="presOf" srcId="{0B6C28A4-0B57-4935-A953-0D5352A26EA9}" destId="{CC73D14E-7D45-47CE-BD39-BEFF18675568}" srcOrd="0" destOrd="0" presId="urn:microsoft.com/office/officeart/2005/8/layout/hList1"/>
    <dgm:cxn modelId="{40C29F76-61B6-4D14-B307-E1C757C64ACE}" srcId="{A85AB76F-CAFB-47EA-B6A8-A258CA67AE03}" destId="{C19C516E-E50E-4B68-B04B-260D66D7A838}" srcOrd="1" destOrd="0" parTransId="{E286A6BE-5988-453A-B591-075AF98AEEFA}" sibTransId="{F41AA0EA-287E-4D4C-9B44-733CB3599E96}"/>
    <dgm:cxn modelId="{32652977-EC2B-42A6-AB5E-77DBACD2D58A}" type="presOf" srcId="{C19C516E-E50E-4B68-B04B-260D66D7A838}" destId="{5C847281-5F47-47FC-B815-961AE3D49CB4}" srcOrd="0" destOrd="1" presId="urn:microsoft.com/office/officeart/2005/8/layout/hList1"/>
    <dgm:cxn modelId="{707B639E-986B-4CE8-82F4-61577FAE8DB4}" srcId="{4A275CA7-14A5-4594-A8F8-C056E792B14F}" destId="{41D3DF0B-4DE5-419D-A90F-D74BEF63CC41}" srcOrd="1" destOrd="0" parTransId="{3B73CE11-DB30-4C07-8D42-928AE586CAB6}" sibTransId="{A4357212-E9B1-4878-84AF-4B86BE6B710E}"/>
    <dgm:cxn modelId="{CE84EDAA-DE0D-4AEC-83A0-8E354A8C086E}" type="presOf" srcId="{28512D7D-AC0B-42C3-B757-13543F1E956D}" destId="{CC73D14E-7D45-47CE-BD39-BEFF18675568}" srcOrd="0" destOrd="2" presId="urn:microsoft.com/office/officeart/2005/8/layout/hList1"/>
    <dgm:cxn modelId="{BB152BAC-23FB-40B1-BF80-8F031B43739A}" type="presOf" srcId="{4A275CA7-14A5-4594-A8F8-C056E792B14F}" destId="{E49E6027-6FC8-4970-AAAA-88C3DCB493F2}" srcOrd="0" destOrd="0" presId="urn:microsoft.com/office/officeart/2005/8/layout/hList1"/>
    <dgm:cxn modelId="{9481D0C8-1DC9-47C2-B95E-8C1AC391140A}" srcId="{4A275CA7-14A5-4594-A8F8-C056E792B14F}" destId="{0B6C28A4-0B57-4935-A953-0D5352A26EA9}" srcOrd="0" destOrd="0" parTransId="{E7701BD5-885D-4F71-9DFC-0C137BF8C320}" sibTransId="{A0C13BC0-CF71-4600-9530-7C7912B27750}"/>
    <dgm:cxn modelId="{5824E2CE-6915-4358-B9E2-5175066F82F4}" srcId="{4A275CA7-14A5-4594-A8F8-C056E792B14F}" destId="{28512D7D-AC0B-42C3-B757-13543F1E956D}" srcOrd="2" destOrd="0" parTransId="{4207F7C9-4434-4206-92A0-90D0F9E46C68}" sibTransId="{8AD229FB-E7CC-4556-BF4D-931B88B6BE6A}"/>
    <dgm:cxn modelId="{489C7755-37DF-4E9A-842F-89D1A7A42E53}" type="presParOf" srcId="{3A237F59-305C-4C1C-997C-BBA07347621A}" destId="{28E387DE-B1F7-4251-920C-047C19E14F77}" srcOrd="0" destOrd="0" presId="urn:microsoft.com/office/officeart/2005/8/layout/hList1"/>
    <dgm:cxn modelId="{5ED7D084-83E3-435E-A652-F5F08613CA25}" type="presParOf" srcId="{28E387DE-B1F7-4251-920C-047C19E14F77}" destId="{6943B356-270A-45F5-A954-06BD397AB3CC}" srcOrd="0" destOrd="0" presId="urn:microsoft.com/office/officeart/2005/8/layout/hList1"/>
    <dgm:cxn modelId="{DED8CC45-EFC8-49D7-81B8-6E09D0D48027}" type="presParOf" srcId="{28E387DE-B1F7-4251-920C-047C19E14F77}" destId="{5C847281-5F47-47FC-B815-961AE3D49CB4}" srcOrd="1" destOrd="0" presId="urn:microsoft.com/office/officeart/2005/8/layout/hList1"/>
    <dgm:cxn modelId="{285ADC98-8B34-499D-A6F3-48B7050353D5}" type="presParOf" srcId="{3A237F59-305C-4C1C-997C-BBA07347621A}" destId="{376CAAFA-6936-4179-8155-FDFA4F802200}" srcOrd="1" destOrd="0" presId="urn:microsoft.com/office/officeart/2005/8/layout/hList1"/>
    <dgm:cxn modelId="{11D1D5CB-BCA8-405A-80D5-3A7FF4A7A343}" type="presParOf" srcId="{3A237F59-305C-4C1C-997C-BBA07347621A}" destId="{9AABABA0-EDBC-4543-805A-061796653D36}" srcOrd="2" destOrd="0" presId="urn:microsoft.com/office/officeart/2005/8/layout/hList1"/>
    <dgm:cxn modelId="{6E8C45C7-B89B-49C9-B048-8E15A15D0A98}" type="presParOf" srcId="{9AABABA0-EDBC-4543-805A-061796653D36}" destId="{E49E6027-6FC8-4970-AAAA-88C3DCB493F2}" srcOrd="0" destOrd="0" presId="urn:microsoft.com/office/officeart/2005/8/layout/hList1"/>
    <dgm:cxn modelId="{1176C86B-3EA1-46DA-B618-940E572E20D0}" type="presParOf" srcId="{9AABABA0-EDBC-4543-805A-061796653D36}" destId="{CC73D14E-7D45-47CE-BD39-BEFF1867556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13DBCA-8505-412C-AE0F-E8FF9D807598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5AB76F-CAFB-47EA-B6A8-A258CA67AE03}">
      <dgm:prSet/>
      <dgm:spPr/>
      <dgm:t>
        <a:bodyPr/>
        <a:lstStyle/>
        <a:p>
          <a:r>
            <a:rPr lang="en-US"/>
            <a:t>Successes</a:t>
          </a:r>
        </a:p>
      </dgm:t>
    </dgm:pt>
    <dgm:pt modelId="{D71C1EA3-4C57-4AB9-811C-B1928E770959}" type="parTrans" cxnId="{BFAF3D53-BF92-4087-A667-C5D23AB4FA01}">
      <dgm:prSet/>
      <dgm:spPr/>
      <dgm:t>
        <a:bodyPr/>
        <a:lstStyle/>
        <a:p>
          <a:endParaRPr lang="en-US"/>
        </a:p>
      </dgm:t>
    </dgm:pt>
    <dgm:pt modelId="{C02A0D84-42B9-4865-A471-5D52FA58E201}" type="sibTrans" cxnId="{BFAF3D53-BF92-4087-A667-C5D23AB4FA01}">
      <dgm:prSet/>
      <dgm:spPr/>
      <dgm:t>
        <a:bodyPr/>
        <a:lstStyle/>
        <a:p>
          <a:endParaRPr lang="en-US"/>
        </a:p>
      </dgm:t>
    </dgm:pt>
    <dgm:pt modelId="{D61BB349-B36F-424E-9932-D28434F05C3B}">
      <dgm:prSet custT="1"/>
      <dgm:spPr/>
      <dgm:t>
        <a:bodyPr/>
        <a:lstStyle/>
        <a:p>
          <a:r>
            <a:rPr lang="en-US" sz="2200"/>
            <a:t>Able to connect to the Jetson Nano and LCD Display to show a visual stream and take images</a:t>
          </a:r>
        </a:p>
      </dgm:t>
    </dgm:pt>
    <dgm:pt modelId="{EF41DBDD-76DA-4373-8633-18C9B823912B}" type="parTrans" cxnId="{2F1E1702-BC8A-4B91-BF5B-A383E83F8969}">
      <dgm:prSet/>
      <dgm:spPr/>
      <dgm:t>
        <a:bodyPr/>
        <a:lstStyle/>
        <a:p>
          <a:endParaRPr lang="en-US"/>
        </a:p>
      </dgm:t>
    </dgm:pt>
    <dgm:pt modelId="{45D6A961-C18A-4B0A-9CAA-A28226C9DEDE}" type="sibTrans" cxnId="{2F1E1702-BC8A-4B91-BF5B-A383E83F8969}">
      <dgm:prSet/>
      <dgm:spPr/>
      <dgm:t>
        <a:bodyPr/>
        <a:lstStyle/>
        <a:p>
          <a:endParaRPr lang="en-US"/>
        </a:p>
      </dgm:t>
    </dgm:pt>
    <dgm:pt modelId="{4A275CA7-14A5-4594-A8F8-C056E792B14F}">
      <dgm:prSet/>
      <dgm:spPr/>
      <dgm:t>
        <a:bodyPr/>
        <a:lstStyle/>
        <a:p>
          <a:r>
            <a:rPr lang="en-US"/>
            <a:t>Difficulties</a:t>
          </a:r>
        </a:p>
      </dgm:t>
    </dgm:pt>
    <dgm:pt modelId="{168483FF-90A0-4B2D-AE33-CCDF1F3455BB}" type="parTrans" cxnId="{97E58B1F-4866-43F3-8F4C-A5CD758CAB87}">
      <dgm:prSet/>
      <dgm:spPr/>
      <dgm:t>
        <a:bodyPr/>
        <a:lstStyle/>
        <a:p>
          <a:endParaRPr lang="en-US"/>
        </a:p>
      </dgm:t>
    </dgm:pt>
    <dgm:pt modelId="{A86D756C-37C0-4FEF-B5EC-2C862BD57439}" type="sibTrans" cxnId="{97E58B1F-4866-43F3-8F4C-A5CD758CAB87}">
      <dgm:prSet/>
      <dgm:spPr/>
      <dgm:t>
        <a:bodyPr/>
        <a:lstStyle/>
        <a:p>
          <a:endParaRPr lang="en-US"/>
        </a:p>
      </dgm:t>
    </dgm:pt>
    <dgm:pt modelId="{5C65AF3D-BA9A-47EB-B20B-47975DB068A5}">
      <dgm:prSet custT="1"/>
      <dgm:spPr/>
      <dgm:t>
        <a:bodyPr/>
        <a:lstStyle/>
        <a:p>
          <a:r>
            <a:rPr lang="en-US" sz="2200"/>
            <a:t>Must write python scripts to manipulate cameras in any way</a:t>
          </a:r>
        </a:p>
      </dgm:t>
    </dgm:pt>
    <dgm:pt modelId="{E90D209C-17B9-48B4-A2A7-B98489E262E1}" type="parTrans" cxnId="{DB6907E0-AFFB-4514-B1E1-E43487C4AFAC}">
      <dgm:prSet/>
      <dgm:spPr/>
    </dgm:pt>
    <dgm:pt modelId="{6B20AFDD-2FBD-4769-A8C0-E927CF84176A}" type="sibTrans" cxnId="{DB6907E0-AFFB-4514-B1E1-E43487C4AFAC}">
      <dgm:prSet/>
      <dgm:spPr/>
    </dgm:pt>
    <dgm:pt modelId="{0CC97D3B-8D58-4222-8A67-910A7AC6EC18}">
      <dgm:prSet custT="1"/>
      <dgm:spPr/>
      <dgm:t>
        <a:bodyPr/>
        <a:lstStyle/>
        <a:p>
          <a:r>
            <a:rPr lang="en-US" sz="2200"/>
            <a:t>Could not guarantee alignment until housing was built and cameras were secured in place</a:t>
          </a:r>
        </a:p>
      </dgm:t>
    </dgm:pt>
    <dgm:pt modelId="{95C2A23E-B196-41A5-80D1-3F133B2AF4EA}" type="parTrans" cxnId="{F7FE37C5-0587-4217-9AE1-D20D8CC4F1AC}">
      <dgm:prSet/>
      <dgm:spPr/>
    </dgm:pt>
    <dgm:pt modelId="{763C6402-134B-41FB-933B-3BD005FB4E0C}" type="sibTrans" cxnId="{F7FE37C5-0587-4217-9AE1-D20D8CC4F1AC}">
      <dgm:prSet/>
      <dgm:spPr/>
    </dgm:pt>
    <dgm:pt modelId="{3A237F59-305C-4C1C-997C-BBA07347621A}" type="pres">
      <dgm:prSet presAssocID="{5E13DBCA-8505-412C-AE0F-E8FF9D807598}" presName="Name0" presStyleCnt="0">
        <dgm:presLayoutVars>
          <dgm:dir/>
          <dgm:animLvl val="lvl"/>
          <dgm:resizeHandles val="exact"/>
        </dgm:presLayoutVars>
      </dgm:prSet>
      <dgm:spPr/>
    </dgm:pt>
    <dgm:pt modelId="{28E387DE-B1F7-4251-920C-047C19E14F77}" type="pres">
      <dgm:prSet presAssocID="{A85AB76F-CAFB-47EA-B6A8-A258CA67AE03}" presName="composite" presStyleCnt="0"/>
      <dgm:spPr/>
    </dgm:pt>
    <dgm:pt modelId="{6943B356-270A-45F5-A954-06BD397AB3CC}" type="pres">
      <dgm:prSet presAssocID="{A85AB76F-CAFB-47EA-B6A8-A258CA67AE0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C847281-5F47-47FC-B815-961AE3D49CB4}" type="pres">
      <dgm:prSet presAssocID="{A85AB76F-CAFB-47EA-B6A8-A258CA67AE03}" presName="desTx" presStyleLbl="alignAccFollowNode1" presStyleIdx="0" presStyleCnt="2">
        <dgm:presLayoutVars>
          <dgm:bulletEnabled val="1"/>
        </dgm:presLayoutVars>
      </dgm:prSet>
      <dgm:spPr/>
    </dgm:pt>
    <dgm:pt modelId="{376CAAFA-6936-4179-8155-FDFA4F802200}" type="pres">
      <dgm:prSet presAssocID="{C02A0D84-42B9-4865-A471-5D52FA58E201}" presName="space" presStyleCnt="0"/>
      <dgm:spPr/>
    </dgm:pt>
    <dgm:pt modelId="{9AABABA0-EDBC-4543-805A-061796653D36}" type="pres">
      <dgm:prSet presAssocID="{4A275CA7-14A5-4594-A8F8-C056E792B14F}" presName="composite" presStyleCnt="0"/>
      <dgm:spPr/>
    </dgm:pt>
    <dgm:pt modelId="{E49E6027-6FC8-4970-AAAA-88C3DCB493F2}" type="pres">
      <dgm:prSet presAssocID="{4A275CA7-14A5-4594-A8F8-C056E792B14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C73D14E-7D45-47CE-BD39-BEFF18675568}" type="pres">
      <dgm:prSet presAssocID="{4A275CA7-14A5-4594-A8F8-C056E792B14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2F1E1702-BC8A-4B91-BF5B-A383E83F8969}" srcId="{A85AB76F-CAFB-47EA-B6A8-A258CA67AE03}" destId="{D61BB349-B36F-424E-9932-D28434F05C3B}" srcOrd="0" destOrd="0" parTransId="{EF41DBDD-76DA-4373-8633-18C9B823912B}" sibTransId="{45D6A961-C18A-4B0A-9CAA-A28226C9DEDE}"/>
    <dgm:cxn modelId="{97E58B1F-4866-43F3-8F4C-A5CD758CAB87}" srcId="{5E13DBCA-8505-412C-AE0F-E8FF9D807598}" destId="{4A275CA7-14A5-4594-A8F8-C056E792B14F}" srcOrd="1" destOrd="0" parTransId="{168483FF-90A0-4B2D-AE33-CCDF1F3455BB}" sibTransId="{A86D756C-37C0-4FEF-B5EC-2C862BD57439}"/>
    <dgm:cxn modelId="{BFAF3D53-BF92-4087-A667-C5D23AB4FA01}" srcId="{5E13DBCA-8505-412C-AE0F-E8FF9D807598}" destId="{A85AB76F-CAFB-47EA-B6A8-A258CA67AE03}" srcOrd="0" destOrd="0" parTransId="{D71C1EA3-4C57-4AB9-811C-B1928E770959}" sibTransId="{C02A0D84-42B9-4865-A471-5D52FA58E201}"/>
    <dgm:cxn modelId="{5CCF3E53-306A-46C1-B6A1-05AA83ECBAC0}" type="presOf" srcId="{5E13DBCA-8505-412C-AE0F-E8FF9D807598}" destId="{3A237F59-305C-4C1C-997C-BBA07347621A}" srcOrd="0" destOrd="0" presId="urn:microsoft.com/office/officeart/2005/8/layout/hList1"/>
    <dgm:cxn modelId="{90D77074-5E56-46A2-8DCA-59BDC905860C}" type="presOf" srcId="{0CC97D3B-8D58-4222-8A67-910A7AC6EC18}" destId="{CC73D14E-7D45-47CE-BD39-BEFF18675568}" srcOrd="0" destOrd="1" presId="urn:microsoft.com/office/officeart/2005/8/layout/hList1"/>
    <dgm:cxn modelId="{DEAEAD7C-11AC-4E38-AD65-E056469D886A}" type="presOf" srcId="{D61BB349-B36F-424E-9932-D28434F05C3B}" destId="{5C847281-5F47-47FC-B815-961AE3D49CB4}" srcOrd="0" destOrd="0" presId="urn:microsoft.com/office/officeart/2005/8/layout/hList1"/>
    <dgm:cxn modelId="{AEFC878A-9711-4631-A899-FBE152298691}" type="presOf" srcId="{A85AB76F-CAFB-47EA-B6A8-A258CA67AE03}" destId="{6943B356-270A-45F5-A954-06BD397AB3CC}" srcOrd="0" destOrd="0" presId="urn:microsoft.com/office/officeart/2005/8/layout/hList1"/>
    <dgm:cxn modelId="{7559EB9E-D077-40FF-9E62-528E64C0340D}" type="presOf" srcId="{5C65AF3D-BA9A-47EB-B20B-47975DB068A5}" destId="{CC73D14E-7D45-47CE-BD39-BEFF18675568}" srcOrd="0" destOrd="0" presId="urn:microsoft.com/office/officeart/2005/8/layout/hList1"/>
    <dgm:cxn modelId="{F7FE37C5-0587-4217-9AE1-D20D8CC4F1AC}" srcId="{4A275CA7-14A5-4594-A8F8-C056E792B14F}" destId="{0CC97D3B-8D58-4222-8A67-910A7AC6EC18}" srcOrd="1" destOrd="0" parTransId="{95C2A23E-B196-41A5-80D1-3F133B2AF4EA}" sibTransId="{763C6402-134B-41FB-933B-3BD005FB4E0C}"/>
    <dgm:cxn modelId="{C8A215D1-2F23-440A-89BB-CA8574E63AD7}" type="presOf" srcId="{4A275CA7-14A5-4594-A8F8-C056E792B14F}" destId="{E49E6027-6FC8-4970-AAAA-88C3DCB493F2}" srcOrd="0" destOrd="0" presId="urn:microsoft.com/office/officeart/2005/8/layout/hList1"/>
    <dgm:cxn modelId="{DB6907E0-AFFB-4514-B1E1-E43487C4AFAC}" srcId="{4A275CA7-14A5-4594-A8F8-C056E792B14F}" destId="{5C65AF3D-BA9A-47EB-B20B-47975DB068A5}" srcOrd="0" destOrd="0" parTransId="{E90D209C-17B9-48B4-A2A7-B98489E262E1}" sibTransId="{6B20AFDD-2FBD-4769-A8C0-E927CF84176A}"/>
    <dgm:cxn modelId="{C2D3B34D-7DF1-49C0-BC59-67E32073A51E}" type="presParOf" srcId="{3A237F59-305C-4C1C-997C-BBA07347621A}" destId="{28E387DE-B1F7-4251-920C-047C19E14F77}" srcOrd="0" destOrd="0" presId="urn:microsoft.com/office/officeart/2005/8/layout/hList1"/>
    <dgm:cxn modelId="{1E2AD1BA-7AC3-4464-B085-A8EABB2C641F}" type="presParOf" srcId="{28E387DE-B1F7-4251-920C-047C19E14F77}" destId="{6943B356-270A-45F5-A954-06BD397AB3CC}" srcOrd="0" destOrd="0" presId="urn:microsoft.com/office/officeart/2005/8/layout/hList1"/>
    <dgm:cxn modelId="{D3C09AFA-A60E-4EB3-9B77-A13DD7CC171D}" type="presParOf" srcId="{28E387DE-B1F7-4251-920C-047C19E14F77}" destId="{5C847281-5F47-47FC-B815-961AE3D49CB4}" srcOrd="1" destOrd="0" presId="urn:microsoft.com/office/officeart/2005/8/layout/hList1"/>
    <dgm:cxn modelId="{A9BD9707-4673-4688-8663-0B9DD85AC80E}" type="presParOf" srcId="{3A237F59-305C-4C1C-997C-BBA07347621A}" destId="{376CAAFA-6936-4179-8155-FDFA4F802200}" srcOrd="1" destOrd="0" presId="urn:microsoft.com/office/officeart/2005/8/layout/hList1"/>
    <dgm:cxn modelId="{60DEABF3-AE26-457B-94D8-A3125EB7765B}" type="presParOf" srcId="{3A237F59-305C-4C1C-997C-BBA07347621A}" destId="{9AABABA0-EDBC-4543-805A-061796653D36}" srcOrd="2" destOrd="0" presId="urn:microsoft.com/office/officeart/2005/8/layout/hList1"/>
    <dgm:cxn modelId="{21AE4190-15D0-47B7-BFA0-ED1BB7BEB3F1}" type="presParOf" srcId="{9AABABA0-EDBC-4543-805A-061796653D36}" destId="{E49E6027-6FC8-4970-AAAA-88C3DCB493F2}" srcOrd="0" destOrd="0" presId="urn:microsoft.com/office/officeart/2005/8/layout/hList1"/>
    <dgm:cxn modelId="{A4502801-922D-4148-9013-B1CF135015B7}" type="presParOf" srcId="{9AABABA0-EDBC-4543-805A-061796653D36}" destId="{CC73D14E-7D45-47CE-BD39-BEFF1867556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13DBCA-8505-412C-AE0F-E8FF9D807598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5AB76F-CAFB-47EA-B6A8-A258CA67AE03}">
      <dgm:prSet/>
      <dgm:spPr/>
      <dgm:t>
        <a:bodyPr/>
        <a:lstStyle/>
        <a:p>
          <a:r>
            <a:rPr lang="en-US"/>
            <a:t>Successes</a:t>
          </a:r>
        </a:p>
      </dgm:t>
    </dgm:pt>
    <dgm:pt modelId="{D71C1EA3-4C57-4AB9-811C-B1928E770959}" type="parTrans" cxnId="{BFAF3D53-BF92-4087-A667-C5D23AB4FA01}">
      <dgm:prSet/>
      <dgm:spPr/>
      <dgm:t>
        <a:bodyPr/>
        <a:lstStyle/>
        <a:p>
          <a:endParaRPr lang="en-US"/>
        </a:p>
      </dgm:t>
    </dgm:pt>
    <dgm:pt modelId="{C02A0D84-42B9-4865-A471-5D52FA58E201}" type="sibTrans" cxnId="{BFAF3D53-BF92-4087-A667-C5D23AB4FA01}">
      <dgm:prSet/>
      <dgm:spPr/>
      <dgm:t>
        <a:bodyPr/>
        <a:lstStyle/>
        <a:p>
          <a:endParaRPr lang="en-US"/>
        </a:p>
      </dgm:t>
    </dgm:pt>
    <dgm:pt modelId="{D61BB349-B36F-424E-9932-D28434F05C3B}">
      <dgm:prSet/>
      <dgm:spPr/>
      <dgm:t>
        <a:bodyPr/>
        <a:lstStyle/>
        <a:p>
          <a:r>
            <a:rPr lang="en-US"/>
            <a:t>IR stream is being detected by Jetson and can obtain images</a:t>
          </a:r>
        </a:p>
      </dgm:t>
    </dgm:pt>
    <dgm:pt modelId="{EF41DBDD-76DA-4373-8633-18C9B823912B}" type="parTrans" cxnId="{2F1E1702-BC8A-4B91-BF5B-A383E83F8969}">
      <dgm:prSet/>
      <dgm:spPr/>
      <dgm:t>
        <a:bodyPr/>
        <a:lstStyle/>
        <a:p>
          <a:endParaRPr lang="en-US"/>
        </a:p>
      </dgm:t>
    </dgm:pt>
    <dgm:pt modelId="{45D6A961-C18A-4B0A-9CAA-A28226C9DEDE}" type="sibTrans" cxnId="{2F1E1702-BC8A-4B91-BF5B-A383E83F8969}">
      <dgm:prSet/>
      <dgm:spPr/>
      <dgm:t>
        <a:bodyPr/>
        <a:lstStyle/>
        <a:p>
          <a:endParaRPr lang="en-US"/>
        </a:p>
      </dgm:t>
    </dgm:pt>
    <dgm:pt modelId="{4A275CA7-14A5-4594-A8F8-C056E792B14F}">
      <dgm:prSet/>
      <dgm:spPr/>
      <dgm:t>
        <a:bodyPr/>
        <a:lstStyle/>
        <a:p>
          <a:r>
            <a:rPr lang="en-US"/>
            <a:t>Difficulties</a:t>
          </a:r>
        </a:p>
      </dgm:t>
    </dgm:pt>
    <dgm:pt modelId="{168483FF-90A0-4B2D-AE33-CCDF1F3455BB}" type="parTrans" cxnId="{97E58B1F-4866-43F3-8F4C-A5CD758CAB87}">
      <dgm:prSet/>
      <dgm:spPr/>
      <dgm:t>
        <a:bodyPr/>
        <a:lstStyle/>
        <a:p>
          <a:endParaRPr lang="en-US"/>
        </a:p>
      </dgm:t>
    </dgm:pt>
    <dgm:pt modelId="{A86D756C-37C0-4FEF-B5EC-2C862BD57439}" type="sibTrans" cxnId="{97E58B1F-4866-43F3-8F4C-A5CD758CAB87}">
      <dgm:prSet/>
      <dgm:spPr/>
      <dgm:t>
        <a:bodyPr/>
        <a:lstStyle/>
        <a:p>
          <a:endParaRPr lang="en-US"/>
        </a:p>
      </dgm:t>
    </dgm:pt>
    <dgm:pt modelId="{5C65AF3D-BA9A-47EB-B20B-47975DB068A5}">
      <dgm:prSet/>
      <dgm:spPr/>
      <dgm:t>
        <a:bodyPr/>
        <a:lstStyle/>
        <a:p>
          <a:r>
            <a:rPr lang="en-US"/>
            <a:t>Interfacing was an initial issue</a:t>
          </a:r>
        </a:p>
      </dgm:t>
    </dgm:pt>
    <dgm:pt modelId="{E90D209C-17B9-48B4-A2A7-B98489E262E1}" type="parTrans" cxnId="{DB6907E0-AFFB-4514-B1E1-E43487C4AFAC}">
      <dgm:prSet/>
      <dgm:spPr/>
      <dgm:t>
        <a:bodyPr/>
        <a:lstStyle/>
        <a:p>
          <a:endParaRPr lang="en-US"/>
        </a:p>
      </dgm:t>
    </dgm:pt>
    <dgm:pt modelId="{6B20AFDD-2FBD-4769-A8C0-E927CF84176A}" type="sibTrans" cxnId="{DB6907E0-AFFB-4514-B1E1-E43487C4AFAC}">
      <dgm:prSet/>
      <dgm:spPr/>
      <dgm:t>
        <a:bodyPr/>
        <a:lstStyle/>
        <a:p>
          <a:endParaRPr lang="en-US"/>
        </a:p>
      </dgm:t>
    </dgm:pt>
    <dgm:pt modelId="{DE35BB55-CFB0-46DD-BD1B-368E9241D2F3}">
      <dgm:prSet/>
      <dgm:spPr/>
      <dgm:t>
        <a:bodyPr/>
        <a:lstStyle/>
        <a:p>
          <a:r>
            <a:rPr lang="en-US"/>
            <a:t>Radiometric calibration done</a:t>
          </a:r>
        </a:p>
      </dgm:t>
    </dgm:pt>
    <dgm:pt modelId="{94B9041D-AD4D-45BE-B455-32EEB9701720}" type="parTrans" cxnId="{4A39F6FB-7C0C-48D7-ADCA-535D00FAB3B7}">
      <dgm:prSet/>
      <dgm:spPr/>
      <dgm:t>
        <a:bodyPr/>
        <a:lstStyle/>
        <a:p>
          <a:endParaRPr lang="en-US"/>
        </a:p>
      </dgm:t>
    </dgm:pt>
    <dgm:pt modelId="{0E0ABED6-45AA-4B15-9CC6-4A5DBEAA3FFA}" type="sibTrans" cxnId="{4A39F6FB-7C0C-48D7-ADCA-535D00FAB3B7}">
      <dgm:prSet/>
      <dgm:spPr/>
      <dgm:t>
        <a:bodyPr/>
        <a:lstStyle/>
        <a:p>
          <a:endParaRPr lang="en-US"/>
        </a:p>
      </dgm:t>
    </dgm:pt>
    <dgm:pt modelId="{D4F033BA-DB3B-4898-A9CC-BC347C3DFC4A}">
      <dgm:prSet/>
      <dgm:spPr/>
      <dgm:t>
        <a:bodyPr/>
        <a:lstStyle/>
        <a:p>
          <a:r>
            <a:rPr lang="en-US"/>
            <a:t>Spatial calibration works with in house checkerboard</a:t>
          </a:r>
        </a:p>
      </dgm:t>
    </dgm:pt>
    <dgm:pt modelId="{D9A729A8-E12A-4AE4-949B-14B6E5E27BAB}" type="parTrans" cxnId="{A15FFBFB-7E6A-4F77-8320-BD949238139B}">
      <dgm:prSet/>
      <dgm:spPr/>
      <dgm:t>
        <a:bodyPr/>
        <a:lstStyle/>
        <a:p>
          <a:endParaRPr lang="en-US"/>
        </a:p>
      </dgm:t>
    </dgm:pt>
    <dgm:pt modelId="{C336CDD4-0AB5-4230-A1BC-393B2FE7B922}" type="sibTrans" cxnId="{A15FFBFB-7E6A-4F77-8320-BD949238139B}">
      <dgm:prSet/>
      <dgm:spPr/>
      <dgm:t>
        <a:bodyPr/>
        <a:lstStyle/>
        <a:p>
          <a:endParaRPr lang="en-US"/>
        </a:p>
      </dgm:t>
    </dgm:pt>
    <dgm:pt modelId="{C814D523-74FD-487C-9E75-1C949B962F64}">
      <dgm:prSet/>
      <dgm:spPr/>
      <dgm:t>
        <a:bodyPr/>
        <a:lstStyle/>
        <a:p>
          <a:endParaRPr lang="en-US"/>
        </a:p>
      </dgm:t>
    </dgm:pt>
    <dgm:pt modelId="{14311F6E-C18F-4531-998B-D5C99D36385E}" type="parTrans" cxnId="{CE40B4D1-2A09-4D88-A7B3-C174ECBAE888}">
      <dgm:prSet/>
      <dgm:spPr/>
      <dgm:t>
        <a:bodyPr/>
        <a:lstStyle/>
        <a:p>
          <a:endParaRPr lang="en-US"/>
        </a:p>
      </dgm:t>
    </dgm:pt>
    <dgm:pt modelId="{25B2A280-7548-4308-A56E-3C589FB19E1E}" type="sibTrans" cxnId="{CE40B4D1-2A09-4D88-A7B3-C174ECBAE888}">
      <dgm:prSet/>
      <dgm:spPr/>
      <dgm:t>
        <a:bodyPr/>
        <a:lstStyle/>
        <a:p>
          <a:endParaRPr lang="en-US"/>
        </a:p>
      </dgm:t>
    </dgm:pt>
    <dgm:pt modelId="{9C2CDE76-B3D1-4DEB-ABCF-C0E07D00064A}">
      <dgm:prSet/>
      <dgm:spPr/>
      <dgm:t>
        <a:bodyPr/>
        <a:lstStyle/>
        <a:p>
          <a:r>
            <a:rPr lang="en-US"/>
            <a:t>Ranging code complexity</a:t>
          </a:r>
        </a:p>
      </dgm:t>
    </dgm:pt>
    <dgm:pt modelId="{C9B9BA74-D980-48C3-8CB3-9CB48F5A83BD}" type="parTrans" cxnId="{05EEC75C-13DB-4C55-A54C-5611A5A58E0D}">
      <dgm:prSet/>
      <dgm:spPr/>
      <dgm:t>
        <a:bodyPr/>
        <a:lstStyle/>
        <a:p>
          <a:endParaRPr lang="en-US"/>
        </a:p>
      </dgm:t>
    </dgm:pt>
    <dgm:pt modelId="{B93BFE2F-D066-4F5B-9D24-C390B4CAF1D8}" type="sibTrans" cxnId="{05EEC75C-13DB-4C55-A54C-5611A5A58E0D}">
      <dgm:prSet/>
      <dgm:spPr/>
      <dgm:t>
        <a:bodyPr/>
        <a:lstStyle/>
        <a:p>
          <a:endParaRPr lang="en-US"/>
        </a:p>
      </dgm:t>
    </dgm:pt>
    <dgm:pt modelId="{37178FA2-6548-4F8B-AD56-EE609659CD65}">
      <dgm:prSet/>
      <dgm:spPr/>
      <dgm:t>
        <a:bodyPr/>
        <a:lstStyle/>
        <a:p>
          <a:r>
            <a:rPr lang="en-US"/>
            <a:t>Determining object to demonstrate</a:t>
          </a:r>
        </a:p>
      </dgm:t>
    </dgm:pt>
    <dgm:pt modelId="{41E3F4FF-44F9-4CB3-AEC3-CF79839E883E}" type="parTrans" cxnId="{5FCA72BE-2E26-42C8-82FA-54021B79E815}">
      <dgm:prSet/>
      <dgm:spPr/>
      <dgm:t>
        <a:bodyPr/>
        <a:lstStyle/>
        <a:p>
          <a:endParaRPr lang="en-US"/>
        </a:p>
      </dgm:t>
    </dgm:pt>
    <dgm:pt modelId="{C393052B-25F3-45A7-8ABA-639C8B2BB5A1}" type="sibTrans" cxnId="{5FCA72BE-2E26-42C8-82FA-54021B79E815}">
      <dgm:prSet/>
      <dgm:spPr/>
      <dgm:t>
        <a:bodyPr/>
        <a:lstStyle/>
        <a:p>
          <a:endParaRPr lang="en-US"/>
        </a:p>
      </dgm:t>
    </dgm:pt>
    <dgm:pt modelId="{3A237F59-305C-4C1C-997C-BBA07347621A}" type="pres">
      <dgm:prSet presAssocID="{5E13DBCA-8505-412C-AE0F-E8FF9D807598}" presName="Name0" presStyleCnt="0">
        <dgm:presLayoutVars>
          <dgm:dir/>
          <dgm:animLvl val="lvl"/>
          <dgm:resizeHandles val="exact"/>
        </dgm:presLayoutVars>
      </dgm:prSet>
      <dgm:spPr/>
    </dgm:pt>
    <dgm:pt modelId="{28E387DE-B1F7-4251-920C-047C19E14F77}" type="pres">
      <dgm:prSet presAssocID="{A85AB76F-CAFB-47EA-B6A8-A258CA67AE03}" presName="composite" presStyleCnt="0"/>
      <dgm:spPr/>
    </dgm:pt>
    <dgm:pt modelId="{6943B356-270A-45F5-A954-06BD397AB3CC}" type="pres">
      <dgm:prSet presAssocID="{A85AB76F-CAFB-47EA-B6A8-A258CA67AE0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C847281-5F47-47FC-B815-961AE3D49CB4}" type="pres">
      <dgm:prSet presAssocID="{A85AB76F-CAFB-47EA-B6A8-A258CA67AE03}" presName="desTx" presStyleLbl="alignAccFollowNode1" presStyleIdx="0" presStyleCnt="2">
        <dgm:presLayoutVars>
          <dgm:bulletEnabled val="1"/>
        </dgm:presLayoutVars>
      </dgm:prSet>
      <dgm:spPr/>
    </dgm:pt>
    <dgm:pt modelId="{376CAAFA-6936-4179-8155-FDFA4F802200}" type="pres">
      <dgm:prSet presAssocID="{C02A0D84-42B9-4865-A471-5D52FA58E201}" presName="space" presStyleCnt="0"/>
      <dgm:spPr/>
    </dgm:pt>
    <dgm:pt modelId="{9AABABA0-EDBC-4543-805A-061796653D36}" type="pres">
      <dgm:prSet presAssocID="{4A275CA7-14A5-4594-A8F8-C056E792B14F}" presName="composite" presStyleCnt="0"/>
      <dgm:spPr/>
    </dgm:pt>
    <dgm:pt modelId="{E49E6027-6FC8-4970-AAAA-88C3DCB493F2}" type="pres">
      <dgm:prSet presAssocID="{4A275CA7-14A5-4594-A8F8-C056E792B14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C73D14E-7D45-47CE-BD39-BEFF18675568}" type="pres">
      <dgm:prSet presAssocID="{4A275CA7-14A5-4594-A8F8-C056E792B14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2F1E1702-BC8A-4B91-BF5B-A383E83F8969}" srcId="{A85AB76F-CAFB-47EA-B6A8-A258CA67AE03}" destId="{D61BB349-B36F-424E-9932-D28434F05C3B}" srcOrd="0" destOrd="0" parTransId="{EF41DBDD-76DA-4373-8633-18C9B823912B}" sibTransId="{45D6A961-C18A-4B0A-9CAA-A28226C9DEDE}"/>
    <dgm:cxn modelId="{97E58B1F-4866-43F3-8F4C-A5CD758CAB87}" srcId="{5E13DBCA-8505-412C-AE0F-E8FF9D807598}" destId="{4A275CA7-14A5-4594-A8F8-C056E792B14F}" srcOrd="1" destOrd="0" parTransId="{168483FF-90A0-4B2D-AE33-CCDF1F3455BB}" sibTransId="{A86D756C-37C0-4FEF-B5EC-2C862BD57439}"/>
    <dgm:cxn modelId="{7E8BEE21-544B-466D-A583-0EE1518D05E4}" type="presOf" srcId="{DE35BB55-CFB0-46DD-BD1B-368E9241D2F3}" destId="{5C847281-5F47-47FC-B815-961AE3D49CB4}" srcOrd="0" destOrd="1" presId="urn:microsoft.com/office/officeart/2005/8/layout/hList1"/>
    <dgm:cxn modelId="{505A443C-F06A-47EC-AE25-9580EB88CCA1}" type="presOf" srcId="{37178FA2-6548-4F8B-AD56-EE609659CD65}" destId="{CC73D14E-7D45-47CE-BD39-BEFF18675568}" srcOrd="0" destOrd="2" presId="urn:microsoft.com/office/officeart/2005/8/layout/hList1"/>
    <dgm:cxn modelId="{05EEC75C-13DB-4C55-A54C-5611A5A58E0D}" srcId="{4A275CA7-14A5-4594-A8F8-C056E792B14F}" destId="{9C2CDE76-B3D1-4DEB-ABCF-C0E07D00064A}" srcOrd="1" destOrd="0" parTransId="{C9B9BA74-D980-48C3-8CB3-9CB48F5A83BD}" sibTransId="{B93BFE2F-D066-4F5B-9D24-C390B4CAF1D8}"/>
    <dgm:cxn modelId="{ACB76B43-361F-4F21-AB56-626EAE30AC58}" type="presOf" srcId="{C814D523-74FD-487C-9E75-1C949B962F64}" destId="{5C847281-5F47-47FC-B815-961AE3D49CB4}" srcOrd="0" destOrd="3" presId="urn:microsoft.com/office/officeart/2005/8/layout/hList1"/>
    <dgm:cxn modelId="{BFAF3D53-BF92-4087-A667-C5D23AB4FA01}" srcId="{5E13DBCA-8505-412C-AE0F-E8FF9D807598}" destId="{A85AB76F-CAFB-47EA-B6A8-A258CA67AE03}" srcOrd="0" destOrd="0" parTransId="{D71C1EA3-4C57-4AB9-811C-B1928E770959}" sibTransId="{C02A0D84-42B9-4865-A471-5D52FA58E201}"/>
    <dgm:cxn modelId="{5CCF3E53-306A-46C1-B6A1-05AA83ECBAC0}" type="presOf" srcId="{5E13DBCA-8505-412C-AE0F-E8FF9D807598}" destId="{3A237F59-305C-4C1C-997C-BBA07347621A}" srcOrd="0" destOrd="0" presId="urn:microsoft.com/office/officeart/2005/8/layout/hList1"/>
    <dgm:cxn modelId="{DEAEAD7C-11AC-4E38-AD65-E056469D886A}" type="presOf" srcId="{D61BB349-B36F-424E-9932-D28434F05C3B}" destId="{5C847281-5F47-47FC-B815-961AE3D49CB4}" srcOrd="0" destOrd="0" presId="urn:microsoft.com/office/officeart/2005/8/layout/hList1"/>
    <dgm:cxn modelId="{AEFC878A-9711-4631-A899-FBE152298691}" type="presOf" srcId="{A85AB76F-CAFB-47EA-B6A8-A258CA67AE03}" destId="{6943B356-270A-45F5-A954-06BD397AB3CC}" srcOrd="0" destOrd="0" presId="urn:microsoft.com/office/officeart/2005/8/layout/hList1"/>
    <dgm:cxn modelId="{B654B690-5543-4DF5-BAEC-9091A646B80E}" type="presOf" srcId="{9C2CDE76-B3D1-4DEB-ABCF-C0E07D00064A}" destId="{CC73D14E-7D45-47CE-BD39-BEFF18675568}" srcOrd="0" destOrd="1" presId="urn:microsoft.com/office/officeart/2005/8/layout/hList1"/>
    <dgm:cxn modelId="{7559EB9E-D077-40FF-9E62-528E64C0340D}" type="presOf" srcId="{5C65AF3D-BA9A-47EB-B20B-47975DB068A5}" destId="{CC73D14E-7D45-47CE-BD39-BEFF18675568}" srcOrd="0" destOrd="0" presId="urn:microsoft.com/office/officeart/2005/8/layout/hList1"/>
    <dgm:cxn modelId="{5FCA72BE-2E26-42C8-82FA-54021B79E815}" srcId="{4A275CA7-14A5-4594-A8F8-C056E792B14F}" destId="{37178FA2-6548-4F8B-AD56-EE609659CD65}" srcOrd="2" destOrd="0" parTransId="{41E3F4FF-44F9-4CB3-AEC3-CF79839E883E}" sibTransId="{C393052B-25F3-45A7-8ABA-639C8B2BB5A1}"/>
    <dgm:cxn modelId="{C8A215D1-2F23-440A-89BB-CA8574E63AD7}" type="presOf" srcId="{4A275CA7-14A5-4594-A8F8-C056E792B14F}" destId="{E49E6027-6FC8-4970-AAAA-88C3DCB493F2}" srcOrd="0" destOrd="0" presId="urn:microsoft.com/office/officeart/2005/8/layout/hList1"/>
    <dgm:cxn modelId="{CE40B4D1-2A09-4D88-A7B3-C174ECBAE888}" srcId="{A85AB76F-CAFB-47EA-B6A8-A258CA67AE03}" destId="{C814D523-74FD-487C-9E75-1C949B962F64}" srcOrd="3" destOrd="0" parTransId="{14311F6E-C18F-4531-998B-D5C99D36385E}" sibTransId="{25B2A280-7548-4308-A56E-3C589FB19E1E}"/>
    <dgm:cxn modelId="{4E20ECDC-61CE-4305-9C6B-A5DEBA8414F9}" type="presOf" srcId="{D4F033BA-DB3B-4898-A9CC-BC347C3DFC4A}" destId="{5C847281-5F47-47FC-B815-961AE3D49CB4}" srcOrd="0" destOrd="2" presId="urn:microsoft.com/office/officeart/2005/8/layout/hList1"/>
    <dgm:cxn modelId="{DB6907E0-AFFB-4514-B1E1-E43487C4AFAC}" srcId="{4A275CA7-14A5-4594-A8F8-C056E792B14F}" destId="{5C65AF3D-BA9A-47EB-B20B-47975DB068A5}" srcOrd="0" destOrd="0" parTransId="{E90D209C-17B9-48B4-A2A7-B98489E262E1}" sibTransId="{6B20AFDD-2FBD-4769-A8C0-E927CF84176A}"/>
    <dgm:cxn modelId="{4A39F6FB-7C0C-48D7-ADCA-535D00FAB3B7}" srcId="{A85AB76F-CAFB-47EA-B6A8-A258CA67AE03}" destId="{DE35BB55-CFB0-46DD-BD1B-368E9241D2F3}" srcOrd="1" destOrd="0" parTransId="{94B9041D-AD4D-45BE-B455-32EEB9701720}" sibTransId="{0E0ABED6-45AA-4B15-9CC6-4A5DBEAA3FFA}"/>
    <dgm:cxn modelId="{A15FFBFB-7E6A-4F77-8320-BD949238139B}" srcId="{A85AB76F-CAFB-47EA-B6A8-A258CA67AE03}" destId="{D4F033BA-DB3B-4898-A9CC-BC347C3DFC4A}" srcOrd="2" destOrd="0" parTransId="{D9A729A8-E12A-4AE4-949B-14B6E5E27BAB}" sibTransId="{C336CDD4-0AB5-4230-A1BC-393B2FE7B922}"/>
    <dgm:cxn modelId="{C2D3B34D-7DF1-49C0-BC59-67E32073A51E}" type="presParOf" srcId="{3A237F59-305C-4C1C-997C-BBA07347621A}" destId="{28E387DE-B1F7-4251-920C-047C19E14F77}" srcOrd="0" destOrd="0" presId="urn:microsoft.com/office/officeart/2005/8/layout/hList1"/>
    <dgm:cxn modelId="{1E2AD1BA-7AC3-4464-B085-A8EABB2C641F}" type="presParOf" srcId="{28E387DE-B1F7-4251-920C-047C19E14F77}" destId="{6943B356-270A-45F5-A954-06BD397AB3CC}" srcOrd="0" destOrd="0" presId="urn:microsoft.com/office/officeart/2005/8/layout/hList1"/>
    <dgm:cxn modelId="{D3C09AFA-A60E-4EB3-9B77-A13DD7CC171D}" type="presParOf" srcId="{28E387DE-B1F7-4251-920C-047C19E14F77}" destId="{5C847281-5F47-47FC-B815-961AE3D49CB4}" srcOrd="1" destOrd="0" presId="urn:microsoft.com/office/officeart/2005/8/layout/hList1"/>
    <dgm:cxn modelId="{A9BD9707-4673-4688-8663-0B9DD85AC80E}" type="presParOf" srcId="{3A237F59-305C-4C1C-997C-BBA07347621A}" destId="{376CAAFA-6936-4179-8155-FDFA4F802200}" srcOrd="1" destOrd="0" presId="urn:microsoft.com/office/officeart/2005/8/layout/hList1"/>
    <dgm:cxn modelId="{60DEABF3-AE26-457B-94D8-A3125EB7765B}" type="presParOf" srcId="{3A237F59-305C-4C1C-997C-BBA07347621A}" destId="{9AABABA0-EDBC-4543-805A-061796653D36}" srcOrd="2" destOrd="0" presId="urn:microsoft.com/office/officeart/2005/8/layout/hList1"/>
    <dgm:cxn modelId="{21AE4190-15D0-47B7-BFA0-ED1BB7BEB3F1}" type="presParOf" srcId="{9AABABA0-EDBC-4543-805A-061796653D36}" destId="{E49E6027-6FC8-4970-AAAA-88C3DCB493F2}" srcOrd="0" destOrd="0" presId="urn:microsoft.com/office/officeart/2005/8/layout/hList1"/>
    <dgm:cxn modelId="{A4502801-922D-4148-9013-B1CF135015B7}" type="presParOf" srcId="{9AABABA0-EDBC-4543-805A-061796653D36}" destId="{CC73D14E-7D45-47CE-BD39-BEFF1867556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3B356-270A-45F5-A954-06BD397AB3CC}">
      <dsp:nvSpPr>
        <dsp:cNvPr id="0" name=""/>
        <dsp:cNvSpPr/>
      </dsp:nvSpPr>
      <dsp:spPr>
        <a:xfrm>
          <a:off x="50" y="72451"/>
          <a:ext cx="4795093" cy="489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Successes</a:t>
          </a:r>
        </a:p>
      </dsp:txBody>
      <dsp:txXfrm>
        <a:off x="50" y="72451"/>
        <a:ext cx="4795093" cy="489600"/>
      </dsp:txXfrm>
    </dsp:sp>
    <dsp:sp modelId="{5C847281-5F47-47FC-B815-961AE3D49CB4}">
      <dsp:nvSpPr>
        <dsp:cNvPr id="0" name=""/>
        <dsp:cNvSpPr/>
      </dsp:nvSpPr>
      <dsp:spPr>
        <a:xfrm>
          <a:off x="0" y="633899"/>
          <a:ext cx="4795093" cy="247324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Screen works and takes touch input.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Can access all camera systems and receive input streams.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Successful manipulation of received input through OpenCV.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SSH support allows for programming on the Jetson Nano remotely.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/>
        </a:p>
      </dsp:txBody>
      <dsp:txXfrm>
        <a:off x="0" y="633899"/>
        <a:ext cx="4795093" cy="2473245"/>
      </dsp:txXfrm>
    </dsp:sp>
    <dsp:sp modelId="{E49E6027-6FC8-4970-AAAA-88C3DCB493F2}">
      <dsp:nvSpPr>
        <dsp:cNvPr id="0" name=""/>
        <dsp:cNvSpPr/>
      </dsp:nvSpPr>
      <dsp:spPr>
        <a:xfrm>
          <a:off x="5466456" y="72451"/>
          <a:ext cx="4795093" cy="489600"/>
        </a:xfrm>
        <a:prstGeom prst="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Difficulties</a:t>
          </a:r>
        </a:p>
      </dsp:txBody>
      <dsp:txXfrm>
        <a:off x="5466456" y="72451"/>
        <a:ext cx="4795093" cy="489600"/>
      </dsp:txXfrm>
    </dsp:sp>
    <dsp:sp modelId="{CC73D14E-7D45-47CE-BD39-BEFF18675568}">
      <dsp:nvSpPr>
        <dsp:cNvPr id="0" name=""/>
        <dsp:cNvSpPr/>
      </dsp:nvSpPr>
      <dsp:spPr>
        <a:xfrm>
          <a:off x="5466456" y="562051"/>
          <a:ext cx="4795093" cy="2473245"/>
        </a:xfrm>
        <a:prstGeom prst="rect">
          <a:avLst/>
        </a:prstGeom>
        <a:solidFill>
          <a:schemeClr val="accent2">
            <a:tint val="40000"/>
            <a:alpha val="90000"/>
            <a:hueOff val="-10945986"/>
            <a:satOff val="31321"/>
            <a:lumOff val="-208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0945986"/>
              <a:satOff val="31321"/>
              <a:lumOff val="-20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COVID-19 restrictions limiting the team’s ability to work together as a group on the project.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Financial difficulties in acquiring all the required parts.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Short summer semester.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Design and implementation of IR ranging algorithm.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Hard to begin work until the camera systems are in place and calibrated.</a:t>
          </a:r>
        </a:p>
      </dsp:txBody>
      <dsp:txXfrm>
        <a:off x="5466456" y="562051"/>
        <a:ext cx="4795093" cy="24732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3B356-270A-45F5-A954-06BD397AB3CC}">
      <dsp:nvSpPr>
        <dsp:cNvPr id="0" name=""/>
        <dsp:cNvSpPr/>
      </dsp:nvSpPr>
      <dsp:spPr>
        <a:xfrm>
          <a:off x="50" y="24492"/>
          <a:ext cx="4795093" cy="691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Successes</a:t>
          </a:r>
        </a:p>
      </dsp:txBody>
      <dsp:txXfrm>
        <a:off x="50" y="24492"/>
        <a:ext cx="4795093" cy="691200"/>
      </dsp:txXfrm>
    </dsp:sp>
    <dsp:sp modelId="{5C847281-5F47-47FC-B815-961AE3D49CB4}">
      <dsp:nvSpPr>
        <dsp:cNvPr id="0" name=""/>
        <dsp:cNvSpPr/>
      </dsp:nvSpPr>
      <dsp:spPr>
        <a:xfrm>
          <a:off x="0" y="740185"/>
          <a:ext cx="4795093" cy="236756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Gill Sans MT" panose="020B0502020104020203"/>
            </a:rPr>
            <a:t> Successfully designed a power system to work with the MSPR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Gill Sans MT" panose="020B0502020104020203"/>
            </a:rPr>
            <a:t> Selection of components for the power system complete</a:t>
          </a:r>
        </a:p>
      </dsp:txBody>
      <dsp:txXfrm>
        <a:off x="0" y="740185"/>
        <a:ext cx="4795093" cy="2367562"/>
      </dsp:txXfrm>
    </dsp:sp>
    <dsp:sp modelId="{E49E6027-6FC8-4970-AAAA-88C3DCB493F2}">
      <dsp:nvSpPr>
        <dsp:cNvPr id="0" name=""/>
        <dsp:cNvSpPr/>
      </dsp:nvSpPr>
      <dsp:spPr>
        <a:xfrm>
          <a:off x="5466456" y="24492"/>
          <a:ext cx="4795093" cy="691200"/>
        </a:xfrm>
        <a:prstGeom prst="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Difficulties</a:t>
          </a:r>
        </a:p>
      </dsp:txBody>
      <dsp:txXfrm>
        <a:off x="5466456" y="24492"/>
        <a:ext cx="4795093" cy="691200"/>
      </dsp:txXfrm>
    </dsp:sp>
    <dsp:sp modelId="{CC73D14E-7D45-47CE-BD39-BEFF18675568}">
      <dsp:nvSpPr>
        <dsp:cNvPr id="0" name=""/>
        <dsp:cNvSpPr/>
      </dsp:nvSpPr>
      <dsp:spPr>
        <a:xfrm>
          <a:off x="5466456" y="715692"/>
          <a:ext cx="4795093" cy="2367562"/>
        </a:xfrm>
        <a:prstGeom prst="rect">
          <a:avLst/>
        </a:prstGeom>
        <a:solidFill>
          <a:schemeClr val="accent2">
            <a:tint val="40000"/>
            <a:alpha val="90000"/>
            <a:hueOff val="-10945986"/>
            <a:satOff val="31321"/>
            <a:lumOff val="-208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0945986"/>
              <a:satOff val="31321"/>
              <a:lumOff val="-20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Gill Sans MT" panose="020B0502020104020203"/>
            </a:rPr>
            <a:t> </a:t>
          </a:r>
          <a:r>
            <a:rPr lang="en-US" sz="2400" kern="1200"/>
            <a:t>Hard to begin work on</a:t>
          </a:r>
          <a:r>
            <a:rPr lang="en-US" sz="2400" kern="1200">
              <a:latin typeface="Gill Sans MT" panose="020B0502020104020203"/>
            </a:rPr>
            <a:t> implementing</a:t>
          </a:r>
          <a:r>
            <a:rPr lang="en-US" sz="2400" kern="1200"/>
            <a:t> power system until the rest of the system is </a:t>
          </a:r>
          <a:r>
            <a:rPr lang="en-US" sz="2400" kern="1200">
              <a:latin typeface="Gill Sans MT" panose="020B0502020104020203"/>
            </a:rPr>
            <a:t>finalized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Gill Sans MT" panose="020B0502020104020203"/>
            </a:rPr>
            <a:t> Need to acquire a PCB to begin testing with the system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>
            <a:latin typeface="Gill Sans MT" panose="020B0502020104020203"/>
          </a:endParaRPr>
        </a:p>
      </dsp:txBody>
      <dsp:txXfrm>
        <a:off x="5466456" y="715692"/>
        <a:ext cx="4795093" cy="23675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3B356-270A-45F5-A954-06BD397AB3CC}">
      <dsp:nvSpPr>
        <dsp:cNvPr id="0" name=""/>
        <dsp:cNvSpPr/>
      </dsp:nvSpPr>
      <dsp:spPr>
        <a:xfrm>
          <a:off x="50" y="26754"/>
          <a:ext cx="4795093" cy="1209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170688" rIns="298704" bIns="170688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Successes</a:t>
          </a:r>
        </a:p>
      </dsp:txBody>
      <dsp:txXfrm>
        <a:off x="50" y="26754"/>
        <a:ext cx="4795093" cy="1209600"/>
      </dsp:txXfrm>
    </dsp:sp>
    <dsp:sp modelId="{5C847281-5F47-47FC-B815-961AE3D49CB4}">
      <dsp:nvSpPr>
        <dsp:cNvPr id="0" name=""/>
        <dsp:cNvSpPr/>
      </dsp:nvSpPr>
      <dsp:spPr>
        <a:xfrm>
          <a:off x="50" y="1236354"/>
          <a:ext cx="4795093" cy="184464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Able to connect to the Jetson Nano and LCD Display to show a visual stream and take images</a:t>
          </a:r>
        </a:p>
      </dsp:txBody>
      <dsp:txXfrm>
        <a:off x="50" y="1236354"/>
        <a:ext cx="4795093" cy="1844640"/>
      </dsp:txXfrm>
    </dsp:sp>
    <dsp:sp modelId="{E49E6027-6FC8-4970-AAAA-88C3DCB493F2}">
      <dsp:nvSpPr>
        <dsp:cNvPr id="0" name=""/>
        <dsp:cNvSpPr/>
      </dsp:nvSpPr>
      <dsp:spPr>
        <a:xfrm>
          <a:off x="5466456" y="26754"/>
          <a:ext cx="4795093" cy="1209600"/>
        </a:xfrm>
        <a:prstGeom prst="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170688" rIns="298704" bIns="170688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Difficulties</a:t>
          </a:r>
        </a:p>
      </dsp:txBody>
      <dsp:txXfrm>
        <a:off x="5466456" y="26754"/>
        <a:ext cx="4795093" cy="1209600"/>
      </dsp:txXfrm>
    </dsp:sp>
    <dsp:sp modelId="{CC73D14E-7D45-47CE-BD39-BEFF18675568}">
      <dsp:nvSpPr>
        <dsp:cNvPr id="0" name=""/>
        <dsp:cNvSpPr/>
      </dsp:nvSpPr>
      <dsp:spPr>
        <a:xfrm>
          <a:off x="5466456" y="1236354"/>
          <a:ext cx="4795093" cy="1844640"/>
        </a:xfrm>
        <a:prstGeom prst="rect">
          <a:avLst/>
        </a:prstGeom>
        <a:solidFill>
          <a:schemeClr val="accent2">
            <a:tint val="40000"/>
            <a:alpha val="90000"/>
            <a:hueOff val="-10945986"/>
            <a:satOff val="31321"/>
            <a:lumOff val="-208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0945986"/>
              <a:satOff val="31321"/>
              <a:lumOff val="-20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Must write python scripts to manipulate cameras in any way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Could not guarantee alignment until housing was built and cameras were secured in place</a:t>
          </a:r>
        </a:p>
      </dsp:txBody>
      <dsp:txXfrm>
        <a:off x="5466456" y="1236354"/>
        <a:ext cx="4795093" cy="18446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3B356-270A-45F5-A954-06BD397AB3CC}">
      <dsp:nvSpPr>
        <dsp:cNvPr id="0" name=""/>
        <dsp:cNvSpPr/>
      </dsp:nvSpPr>
      <dsp:spPr>
        <a:xfrm>
          <a:off x="50" y="23109"/>
          <a:ext cx="4795093" cy="662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Successes</a:t>
          </a:r>
        </a:p>
      </dsp:txBody>
      <dsp:txXfrm>
        <a:off x="50" y="23109"/>
        <a:ext cx="4795093" cy="662400"/>
      </dsp:txXfrm>
    </dsp:sp>
    <dsp:sp modelId="{5C847281-5F47-47FC-B815-961AE3D49CB4}">
      <dsp:nvSpPr>
        <dsp:cNvPr id="0" name=""/>
        <dsp:cNvSpPr/>
      </dsp:nvSpPr>
      <dsp:spPr>
        <a:xfrm>
          <a:off x="50" y="685509"/>
          <a:ext cx="4795093" cy="239912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IR stream is being detected by Jetson and can obtain images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Radiometric calibration done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Spatial calibration works with in house checkerboard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/>
        </a:p>
      </dsp:txBody>
      <dsp:txXfrm>
        <a:off x="50" y="685509"/>
        <a:ext cx="4795093" cy="2399129"/>
      </dsp:txXfrm>
    </dsp:sp>
    <dsp:sp modelId="{E49E6027-6FC8-4970-AAAA-88C3DCB493F2}">
      <dsp:nvSpPr>
        <dsp:cNvPr id="0" name=""/>
        <dsp:cNvSpPr/>
      </dsp:nvSpPr>
      <dsp:spPr>
        <a:xfrm>
          <a:off x="5466456" y="23109"/>
          <a:ext cx="4795093" cy="662400"/>
        </a:xfrm>
        <a:prstGeom prst="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Difficulties</a:t>
          </a:r>
        </a:p>
      </dsp:txBody>
      <dsp:txXfrm>
        <a:off x="5466456" y="23109"/>
        <a:ext cx="4795093" cy="662400"/>
      </dsp:txXfrm>
    </dsp:sp>
    <dsp:sp modelId="{CC73D14E-7D45-47CE-BD39-BEFF18675568}">
      <dsp:nvSpPr>
        <dsp:cNvPr id="0" name=""/>
        <dsp:cNvSpPr/>
      </dsp:nvSpPr>
      <dsp:spPr>
        <a:xfrm>
          <a:off x="5466456" y="685509"/>
          <a:ext cx="4795093" cy="2399129"/>
        </a:xfrm>
        <a:prstGeom prst="rect">
          <a:avLst/>
        </a:prstGeom>
        <a:solidFill>
          <a:schemeClr val="accent2">
            <a:tint val="40000"/>
            <a:alpha val="90000"/>
            <a:hueOff val="-10945986"/>
            <a:satOff val="31321"/>
            <a:lumOff val="-208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0945986"/>
              <a:satOff val="31321"/>
              <a:lumOff val="-20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Interfacing was an initial issue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Ranging code complexity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Determining object to demonstrate</a:t>
          </a:r>
        </a:p>
      </dsp:txBody>
      <dsp:txXfrm>
        <a:off x="5466456" y="685509"/>
        <a:ext cx="4795093" cy="2399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B148D-64B0-452D-8CA8-19DEA2B1F103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A15EC-A206-4A6E-A1BC-1BA09DF53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1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A15EC-A206-4A6E-A1BC-1BA09DF53A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0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7/2/2021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7/2/2021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7/2/2021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7/2/2021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7/2/2021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7/2/2021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7/2/2021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B719A-B5D4-473A-A5F8-DC914B2D5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036117"/>
            <a:ext cx="8991600" cy="1645920"/>
          </a:xfrm>
        </p:spPr>
        <p:txBody>
          <a:bodyPr/>
          <a:lstStyle/>
          <a:p>
            <a:r>
              <a:rPr lang="en-US"/>
              <a:t>Multi-sensor Passive ranger (MSPR)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874B2-1A8E-426B-952C-F924CE227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3631091"/>
            <a:ext cx="6801612" cy="1239894"/>
          </a:xfrm>
        </p:spPr>
        <p:txBody>
          <a:bodyPr>
            <a:normAutofit fontScale="55000" lnSpcReduction="20000"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     Pedro A. Alvarez Fernandez            Photonic Science and Engineering</a:t>
            </a:r>
          </a:p>
          <a:p>
            <a:r>
              <a:rPr lang="en-US" sz="2600" b="1">
                <a:solidFill>
                  <a:schemeClr val="bg1"/>
                </a:solidFill>
              </a:rPr>
              <a:t>  John Haynes                                                       Electrical Engineering</a:t>
            </a:r>
          </a:p>
          <a:p>
            <a:r>
              <a:rPr lang="en-US" sz="2600" b="1">
                <a:solidFill>
                  <a:schemeClr val="bg1"/>
                </a:solidFill>
              </a:rPr>
              <a:t>     Ilina Sunkara                                     Photonic Science and Engineering</a:t>
            </a:r>
          </a:p>
          <a:p>
            <a:r>
              <a:rPr lang="en-US" sz="2600" b="1">
                <a:solidFill>
                  <a:schemeClr val="bg1"/>
                </a:solidFill>
              </a:rPr>
              <a:t>   Taylor Whitton                                                  Computer Engineering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DACD4-968B-4710-8147-26F5A1A81BF6}"/>
              </a:ext>
            </a:extLst>
          </p:cNvPr>
          <p:cNvSpPr txBox="1"/>
          <p:nvPr/>
        </p:nvSpPr>
        <p:spPr>
          <a:xfrm>
            <a:off x="5542326" y="3059668"/>
            <a:ext cx="1311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Group 3:</a:t>
            </a:r>
          </a:p>
        </p:txBody>
      </p:sp>
    </p:spTree>
    <p:extLst>
      <p:ext uri="{BB962C8B-B14F-4D97-AF65-F5344CB8AC3E}">
        <p14:creationId xmlns:p14="http://schemas.microsoft.com/office/powerpoint/2010/main" val="1782697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96F7E-4EAA-4A29-B006-F17A2F268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63833"/>
            <a:ext cx="7327392" cy="975360"/>
          </a:xfrm>
        </p:spPr>
        <p:txBody>
          <a:bodyPr/>
          <a:lstStyle/>
          <a:p>
            <a:r>
              <a:rPr lang="en-US"/>
              <a:t>Block Diagram: Software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EB8F8-7BDA-4F43-9F93-6BB7B236C3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05" y="1209818"/>
            <a:ext cx="4974590" cy="54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10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16B1-09CE-4205-8493-7EEC2CD0F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29BCC-2896-4172-ABC4-58FF54430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basic flow of the software system is simple:</a:t>
            </a:r>
          </a:p>
          <a:p>
            <a:pPr lvl="1"/>
            <a:r>
              <a:rPr lang="en-US"/>
              <a:t>Initialize a connection to each camera</a:t>
            </a:r>
          </a:p>
          <a:p>
            <a:pPr lvl="1"/>
            <a:r>
              <a:rPr lang="en-US"/>
              <a:t>Iteratively retrieve a frame from each camera</a:t>
            </a:r>
          </a:p>
          <a:p>
            <a:pPr lvl="1"/>
            <a:r>
              <a:rPr lang="en-US"/>
              <a:t>Apply preprocessing steps to reduce the complexity of each algorithm (convert to greyscale)</a:t>
            </a:r>
          </a:p>
          <a:p>
            <a:pPr lvl="1"/>
            <a:r>
              <a:rPr lang="en-US"/>
              <a:t>Run each image through each system’s respective distance calculating algorithm to extract the range of the object</a:t>
            </a:r>
          </a:p>
          <a:p>
            <a:pPr lvl="1"/>
            <a:r>
              <a:rPr lang="en-US"/>
              <a:t> Output result to GUI, await next frame</a:t>
            </a:r>
          </a:p>
        </p:txBody>
      </p:sp>
    </p:spTree>
    <p:extLst>
      <p:ext uri="{BB962C8B-B14F-4D97-AF65-F5344CB8AC3E}">
        <p14:creationId xmlns:p14="http://schemas.microsoft.com/office/powerpoint/2010/main" val="4253095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96F7E-4EAA-4A29-B006-F17A2F268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63833"/>
            <a:ext cx="7327392" cy="975360"/>
          </a:xfrm>
        </p:spPr>
        <p:txBody>
          <a:bodyPr/>
          <a:lstStyle/>
          <a:p>
            <a:r>
              <a:rPr lang="en-US"/>
              <a:t>Layout Design: Visual Cameras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61A3D2-0B4C-4764-97AE-CC85F4846A48}"/>
                  </a:ext>
                </a:extLst>
              </p:cNvPr>
              <p:cNvSpPr txBox="1"/>
              <p:nvPr/>
            </p:nvSpPr>
            <p:spPr>
              <a:xfrm>
                <a:off x="204952" y="1677261"/>
                <a:ext cx="5237598" cy="4776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</a:t>
                </a:r>
                <a:r>
                  <a:rPr lang="en-US" sz="16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lanes</a:t>
                </a:r>
                <a:r>
                  <a:rPr lang="en-US" sz="16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i="1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600" i="1" baseline="-2500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left</a:t>
                </a:r>
                <a:r>
                  <a:rPr lang="en-US" sz="16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n-US" sz="1600" i="1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600" i="1" baseline="-2500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right</a:t>
                </a:r>
                <a:r>
                  <a:rPr lang="en-US" sz="16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Represent intersections between the image plane and lines from the camera centers to the object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Since the two triangles shown in the diagram are similar, the ratios of base to height in both should be equivalent.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num>
                      <m:den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𝑍</m:t>
                        </m:r>
                      </m:den>
                    </m:f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=</m:t>
                    </m:r>
                    <m:f>
                      <m:f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𝑙𝑒𝑓𝑡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𝑟𝑖𝑔h𝑡</m:t>
                            </m:r>
                          </m:sub>
                        </m:sSub>
                      </m:num>
                      <m:den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𝑍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sz="16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6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𝑙𝑒𝑓𝑡</m:t>
                        </m:r>
                      </m:sub>
                    </m:sSub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×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𝑟𝑖𝑔h𝑡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𝑙𝑒𝑓𝑡</m:t>
                            </m:r>
                          </m:sub>
                        </m:s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𝑟𝑖𝑔h𝑡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By taking the center from the distance between the cameras as the origin,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𝑙𝑒𝑓𝑡</m:t>
                        </m:r>
                      </m:sub>
                    </m:sSub>
                  </m:oMath>
                </a14:m>
                <a:r>
                  <a:rPr lang="en-US" sz="16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can be represented as positive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𝑟𝑖𝑔h𝑡</m:t>
                        </m:r>
                      </m:sub>
                    </m:sSub>
                  </m:oMath>
                </a14:m>
                <a:r>
                  <a:rPr lang="en-US" sz="16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as negative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𝑍</m:t>
                    </m:r>
                    <m:r>
                      <a:rPr lang="en-US" sz="1600" i="1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600" i="1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𝑙𝑒𝑓𝑡</m:t>
                                </m:r>
                              </m:sub>
                            </m:s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𝑟𝑖𝑔h𝑡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sz="1600" i="1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Depth and disparity have an inverse relationship, where the distance Z increases as the disparity 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𝑙𝑒𝑓𝑡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𝑟𝑖𝑔h𝑡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16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 decreases</a:t>
                </a:r>
                <a:endParaRPr lang="en-US" sz="16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61A3D2-0B4C-4764-97AE-CC85F4846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52" y="1677261"/>
                <a:ext cx="5237598" cy="4776033"/>
              </a:xfrm>
              <a:prstGeom prst="rect">
                <a:avLst/>
              </a:prstGeom>
              <a:blipFill>
                <a:blip r:embed="rId2"/>
                <a:stretch>
                  <a:fillRect l="-466" t="-383" r="-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 descr="Diagram&#10;&#10;Description automatically generated">
            <a:extLst>
              <a:ext uri="{FF2B5EF4-FFF2-40B4-BE49-F238E27FC236}">
                <a16:creationId xmlns:a16="http://schemas.microsoft.com/office/drawing/2014/main" id="{B90B80D4-13C7-44B2-943B-D963544DD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550" y="2000612"/>
            <a:ext cx="6615443" cy="355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59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5E99-961A-4261-8127-E42C549CA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36904"/>
            <a:ext cx="7729728" cy="881069"/>
          </a:xfrm>
        </p:spPr>
        <p:txBody>
          <a:bodyPr>
            <a:normAutofit/>
          </a:bodyPr>
          <a:lstStyle/>
          <a:p>
            <a:r>
              <a:rPr lang="en-US" err="1"/>
              <a:t>Ir</a:t>
            </a:r>
            <a:r>
              <a:rPr lang="en-US"/>
              <a:t> Ranging Theory (Point source)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7B9B4-5CEA-4B2C-A462-A774D6C83F2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" r="6681"/>
          <a:stretch/>
        </p:blipFill>
        <p:spPr bwMode="auto">
          <a:xfrm>
            <a:off x="2896826" y="4233405"/>
            <a:ext cx="6744441" cy="23012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F526F4-E31B-40E8-A75D-3D631EAAE0D8}"/>
                  </a:ext>
                </a:extLst>
              </p:cNvPr>
              <p:cNvSpPr txBox="1"/>
              <p:nvPr/>
            </p:nvSpPr>
            <p:spPr>
              <a:xfrm>
                <a:off x="2132859" y="1442595"/>
                <a:ext cx="7978807" cy="2413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To be considered a point source, R needs to be larger than 5X the source diameter,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𝑠𝑜𝑢𝑟𝑐𝑒</m:t>
                        </m:r>
                      </m:sub>
                    </m:sSub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𝑠𝑜𝑢𝑟𝑐𝑒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𝑑𝑒𝑡𝑒𝑐𝑡𝑜𝑟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4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 (1).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A point source is subject the inverse square law which says that irradiance (H) decreases as (1/R), with R being the distance away from the point source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The point source radiant intensity is given by </a:t>
                </a:r>
                <a14:m>
                  <m:oMath xmlns:m="http://schemas.openxmlformats.org/officeDocument/2006/math"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𝐼</m:t>
                    </m:r>
                    <m:d>
                      <m:d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𝑤</m:t>
                            </m:r>
                          </m:num>
                          <m:den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𝑠𝑟</m:t>
                            </m:r>
                          </m:den>
                        </m:f>
                      </m:e>
                    </m:d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𝑠𝑜𝑢𝑟𝑐𝑒</m:t>
                        </m:r>
                      </m:sub>
                    </m:sSub>
                    <m:sSub>
                      <m:sSub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𝑠𝑜𝑢𝑟𝑐𝑒</m:t>
                        </m:r>
                      </m:sub>
                    </m:sSub>
                  </m:oMath>
                </a14:m>
                <a:r>
                  <a:rPr lang="en-US" sz="14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 (2) and the detected irradiance at the detector is </a:t>
                </a:r>
                <a14:m>
                  <m:oMath xmlns:m="http://schemas.openxmlformats.org/officeDocument/2006/math"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𝐻</m:t>
                    </m:r>
                    <m:d>
                      <m:d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𝑤</m:t>
                            </m:r>
                          </m:num>
                          <m:den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  <m:sSup>
                              <m:sSupPr>
                                <m:ctrlP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𝑃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𝑝𝑢𝑝𝑖𝑙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𝐼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𝑠𝑜𝑢𝑟𝑐𝑒</m:t>
                        </m:r>
                      </m:sub>
                    </m:sSub>
                    <m:sSub>
                      <m:sSub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𝑠𝑜𝑢𝑟𝑐𝑒</m:t>
                        </m:r>
                      </m:sub>
                    </m:sSub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(3)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From this equation we also arrive at the equation for detected power </a:t>
                </a:r>
                <a14:m>
                  <m:oMath xmlns:m="http://schemas.openxmlformats.org/officeDocument/2006/math"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𝐼</m:t>
                    </m:r>
                    <m:f>
                      <m:f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𝐼</m:t>
                    </m:r>
                    <m:f>
                      <m:f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𝑝𝑢𝑝𝑖𝑙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𝑠𝑜𝑢𝑟𝑐𝑒</m:t>
                        </m:r>
                      </m:sub>
                    </m:sSub>
                    <m:sSub>
                      <m:sSub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𝑠𝑜𝑢𝑟𝑐𝑒</m:t>
                        </m:r>
                      </m:sub>
                    </m:sSub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𝑝𝑢𝑝𝑖𝑙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(4)</m:t>
                    </m:r>
                  </m:oMath>
                </a14:m>
                <a:endParaRPr lang="en-US" sz="14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F526F4-E31B-40E8-A75D-3D631EAAE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859" y="1442595"/>
                <a:ext cx="7978807" cy="2413609"/>
              </a:xfrm>
              <a:prstGeom prst="rect">
                <a:avLst/>
              </a:prstGeom>
              <a:blipFill>
                <a:blip r:embed="rId3"/>
                <a:stretch>
                  <a:fillRect l="-153" t="-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8236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CB31D-F152-4CB1-B723-FEABA6FD3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255565"/>
            <a:ext cx="8639027" cy="1004068"/>
          </a:xfrm>
        </p:spPr>
        <p:txBody>
          <a:bodyPr/>
          <a:lstStyle/>
          <a:p>
            <a:r>
              <a:rPr lang="en-US" err="1"/>
              <a:t>Ir</a:t>
            </a:r>
            <a:r>
              <a:rPr lang="en-US"/>
              <a:t> Ranging Theory (Extended source)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74074-2E51-4363-813F-E4927F52A1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625" y="2258833"/>
            <a:ext cx="3545632" cy="276103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E993AF-6E16-4F04-A6BC-780823B1F7A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r="3294"/>
          <a:stretch/>
        </p:blipFill>
        <p:spPr bwMode="auto">
          <a:xfrm>
            <a:off x="342123" y="1724151"/>
            <a:ext cx="7343701" cy="4055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C36486-7573-49E6-8603-AB264E946E81}"/>
              </a:ext>
            </a:extLst>
          </p:cNvPr>
          <p:cNvSpPr/>
          <p:nvPr/>
        </p:nvSpPr>
        <p:spPr>
          <a:xfrm>
            <a:off x="342122" y="3035248"/>
            <a:ext cx="7343701" cy="7875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42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CDA68-AD7B-45F5-AF8A-E9615D14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03435"/>
            <a:ext cx="7729728" cy="1188720"/>
          </a:xfrm>
        </p:spPr>
        <p:txBody>
          <a:bodyPr/>
          <a:lstStyle/>
          <a:p>
            <a:r>
              <a:rPr lang="en-US"/>
              <a:t>Closing object simulation and alignment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633A48-5F4E-4DAE-AC76-7AC8284590D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77"/>
          <a:stretch/>
        </p:blipFill>
        <p:spPr bwMode="auto">
          <a:xfrm>
            <a:off x="1586476" y="2582616"/>
            <a:ext cx="5398770" cy="2569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BD602-0D60-4F17-81CA-AEF805CD8C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269" y="2433391"/>
            <a:ext cx="2167255" cy="27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25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1F3A1-21DC-49F6-B825-D934EC6F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36905"/>
            <a:ext cx="7729728" cy="1188720"/>
          </a:xfrm>
        </p:spPr>
        <p:txBody>
          <a:bodyPr/>
          <a:lstStyle/>
          <a:p>
            <a:r>
              <a:rPr lang="en-US"/>
              <a:t>Camera alignment and spatial calibration</a:t>
            </a:r>
          </a:p>
        </p:txBody>
      </p:sp>
      <p:pic>
        <p:nvPicPr>
          <p:cNvPr id="4" name="Content Placeholder 3" descr="A picture containing text, shoji, building&#10;&#10;Description automatically generated">
            <a:extLst>
              <a:ext uri="{FF2B5EF4-FFF2-40B4-BE49-F238E27FC236}">
                <a16:creationId xmlns:a16="http://schemas.microsoft.com/office/drawing/2014/main" id="{45FBB2A3-4B02-4225-8B36-E87010E2B01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784" y="1803780"/>
            <a:ext cx="5410200" cy="137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DA85BF-C4FA-4319-9EF2-0C50F7023213}"/>
              </a:ext>
            </a:extLst>
          </p:cNvPr>
          <p:cNvSpPr txBox="1"/>
          <p:nvPr/>
        </p:nvSpPr>
        <p:spPr>
          <a:xfrm>
            <a:off x="72313" y="1928885"/>
            <a:ext cx="5871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Scotch™ Brand 88 black vinyl electrical tape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missivity of 0.96 ( for 3-5 um and 8-12 um wavelengths)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3D997-4734-4891-B93A-CEA093D1C20B}"/>
              </a:ext>
            </a:extLst>
          </p:cNvPr>
          <p:cNvSpPr txBox="1"/>
          <p:nvPr/>
        </p:nvSpPr>
        <p:spPr>
          <a:xfrm>
            <a:off x="72313" y="2852215"/>
            <a:ext cx="343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Aluminum sheet metal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Emissivity close to 0 </a:t>
            </a:r>
          </a:p>
        </p:txBody>
      </p:sp>
      <p:pic>
        <p:nvPicPr>
          <p:cNvPr id="13" name="Picture 12" descr="A picture containing indoor, floor, black&#10;&#10;Description automatically generated">
            <a:extLst>
              <a:ext uri="{FF2B5EF4-FFF2-40B4-BE49-F238E27FC236}">
                <a16:creationId xmlns:a16="http://schemas.microsoft.com/office/drawing/2014/main" id="{24A56ABF-D96C-4B1D-A14D-63D55432D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25" t="30613" r="1279" b="14285"/>
          <a:stretch/>
        </p:blipFill>
        <p:spPr>
          <a:xfrm>
            <a:off x="3144124" y="3498546"/>
            <a:ext cx="2734840" cy="2862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261478-4381-4606-A724-7AC3E872D91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457" y="3455838"/>
            <a:ext cx="4028330" cy="2862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B6BA65-BA92-43EE-9691-EDE9388C25B5}"/>
                  </a:ext>
                </a:extLst>
              </p:cNvPr>
              <p:cNvSpPr txBox="1"/>
              <p:nvPr/>
            </p:nvSpPr>
            <p:spPr>
              <a:xfrm>
                <a:off x="3863310" y="4639188"/>
                <a:ext cx="6097554" cy="495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𝐴𝐷</m:t>
                          </m:r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𝑃𝐷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𝑃𝐷</m:t>
                          </m:r>
                        </m:den>
                      </m:f>
                      <m:r>
                        <a:rPr lang="en-US" sz="1400" i="0">
                          <a:latin typeface="Cambria Math" panose="02040503050406030204" pitchFamily="18" charset="0"/>
                        </a:rPr>
                        <m:t>∗100 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B6BA65-BA92-43EE-9691-EDE9388C2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310" y="4639188"/>
                <a:ext cx="6097554" cy="495649"/>
              </a:xfrm>
              <a:prstGeom prst="rect">
                <a:avLst/>
              </a:prstGeom>
              <a:blipFill>
                <a:blip r:embed="rId5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983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C0544-B7B4-47AD-A567-248C30F71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46235"/>
            <a:ext cx="7729728" cy="1188720"/>
          </a:xfrm>
        </p:spPr>
        <p:txBody>
          <a:bodyPr/>
          <a:lstStyle/>
          <a:p>
            <a:r>
              <a:rPr lang="en-US"/>
              <a:t>Sample Calibration pictures taken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535B8A-AF4A-49A9-B787-0FA4A058B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9885" y="1473209"/>
            <a:ext cx="4432040" cy="3324030"/>
          </a:xfrm>
          <a:prstGeom prst="rect">
            <a:avLst/>
          </a:prstGeom>
        </p:spPr>
      </p:pic>
      <p:pic>
        <p:nvPicPr>
          <p:cNvPr id="5" name="Picture 4" descr="A picture containing text, wall, indoor, tiled&#10;&#10;Description automatically generated">
            <a:extLst>
              <a:ext uri="{FF2B5EF4-FFF2-40B4-BE49-F238E27FC236}">
                <a16:creationId xmlns:a16="http://schemas.microsoft.com/office/drawing/2014/main" id="{040C39AA-2618-4B5B-8F1B-DB0F5738B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54" y="1799680"/>
            <a:ext cx="3048000" cy="2286000"/>
          </a:xfrm>
          <a:prstGeom prst="rect">
            <a:avLst/>
          </a:prstGeom>
        </p:spPr>
      </p:pic>
      <p:pic>
        <p:nvPicPr>
          <p:cNvPr id="7" name="Picture 6" descr="A picture containing indoor, wall, person, standing&#10;&#10;Description automatically generated">
            <a:extLst>
              <a:ext uri="{FF2B5EF4-FFF2-40B4-BE49-F238E27FC236}">
                <a16:creationId xmlns:a16="http://schemas.microsoft.com/office/drawing/2014/main" id="{E920A5B1-6192-4CD7-8F53-E0F16B890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106" y="1799680"/>
            <a:ext cx="3048000" cy="2286000"/>
          </a:xfrm>
          <a:prstGeom prst="rect">
            <a:avLst/>
          </a:prstGeom>
        </p:spPr>
      </p:pic>
      <p:pic>
        <p:nvPicPr>
          <p:cNvPr id="9" name="Picture 8" descr="A picture containing indoor, wall, floor, cluttered&#10;&#10;Description automatically generated">
            <a:extLst>
              <a:ext uri="{FF2B5EF4-FFF2-40B4-BE49-F238E27FC236}">
                <a16:creationId xmlns:a16="http://schemas.microsoft.com/office/drawing/2014/main" id="{5A6C00AF-029E-4898-8871-53FE162CE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54" y="4197372"/>
            <a:ext cx="3048000" cy="2286000"/>
          </a:xfrm>
          <a:prstGeom prst="rect">
            <a:avLst/>
          </a:prstGeom>
        </p:spPr>
      </p:pic>
      <p:pic>
        <p:nvPicPr>
          <p:cNvPr id="11" name="Picture 10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791AB567-B4E0-480A-BE7A-5FE5FF292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106" y="4197372"/>
            <a:ext cx="3048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99FACF-0CA5-47A8-B55F-E36F55693DA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02" y="4135777"/>
            <a:ext cx="2933700" cy="2409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00FE72-E5E9-4779-BDA0-B06B795215AC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499" y="4097523"/>
            <a:ext cx="2352675" cy="24098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506281-E9F5-4F22-96DE-319ADCE26B9A}"/>
              </a:ext>
            </a:extLst>
          </p:cNvPr>
          <p:cNvSpPr/>
          <p:nvPr/>
        </p:nvSpPr>
        <p:spPr>
          <a:xfrm>
            <a:off x="10355988" y="5159560"/>
            <a:ext cx="304800" cy="2857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66BF0B27-1D83-4F5E-861B-7DCE6C12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1510" y="564493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ED53E459-7DB3-4AA6-8B7F-21E1EAAFB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058" y="6407104"/>
            <a:ext cx="12192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bmk="_Toc70412454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Tau 640 with 7.5mm Lens for 4ft high x 5ft wide panel at 200 meters.</a:t>
            </a:r>
            <a:endParaRPr kumimoji="0" lang="en-US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82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6E218-8A69-46AB-9BC2-00657FDBB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82745"/>
            <a:ext cx="7729728" cy="1188720"/>
          </a:xfrm>
        </p:spPr>
        <p:txBody>
          <a:bodyPr/>
          <a:lstStyle/>
          <a:p>
            <a:r>
              <a:rPr lang="en-US"/>
              <a:t>Part Selection: computer System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0B9FA3D-B826-413A-86DD-E28688241A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044243"/>
              </p:ext>
            </p:extLst>
          </p:nvPr>
        </p:nvGraphicFramePr>
        <p:xfrm>
          <a:off x="455499" y="1947308"/>
          <a:ext cx="5041532" cy="482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383">
                  <a:extLst>
                    <a:ext uri="{9D8B030D-6E8A-4147-A177-3AD203B41FA5}">
                      <a16:colId xmlns:a16="http://schemas.microsoft.com/office/drawing/2014/main" val="699133289"/>
                    </a:ext>
                  </a:extLst>
                </a:gridCol>
                <a:gridCol w="1260383">
                  <a:extLst>
                    <a:ext uri="{9D8B030D-6E8A-4147-A177-3AD203B41FA5}">
                      <a16:colId xmlns:a16="http://schemas.microsoft.com/office/drawing/2014/main" val="2236811629"/>
                    </a:ext>
                  </a:extLst>
                </a:gridCol>
                <a:gridCol w="1260383">
                  <a:extLst>
                    <a:ext uri="{9D8B030D-6E8A-4147-A177-3AD203B41FA5}">
                      <a16:colId xmlns:a16="http://schemas.microsoft.com/office/drawing/2014/main" val="3829917212"/>
                    </a:ext>
                  </a:extLst>
                </a:gridCol>
                <a:gridCol w="1260383">
                  <a:extLst>
                    <a:ext uri="{9D8B030D-6E8A-4147-A177-3AD203B41FA5}">
                      <a16:colId xmlns:a16="http://schemas.microsoft.com/office/drawing/2014/main" val="1187728140"/>
                    </a:ext>
                  </a:extLst>
                </a:gridCol>
              </a:tblGrid>
              <a:tr h="427722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Nvidia Jetson Nano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Raspberry Pi 8GB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Google Coral Dev Board 1GB</a:t>
                      </a:r>
                    </a:p>
                  </a:txBody>
                  <a:tcPr marL="59628" marR="59628" marT="29815" marB="29815"/>
                </a:tc>
                <a:extLst>
                  <a:ext uri="{0D108BD9-81ED-4DB2-BD59-A6C34878D82A}">
                    <a16:rowId xmlns:a16="http://schemas.microsoft.com/office/drawing/2014/main" val="729194855"/>
                  </a:ext>
                </a:extLst>
              </a:tr>
              <a:tr h="495761">
                <a:tc>
                  <a:txBody>
                    <a:bodyPr/>
                    <a:lstStyle/>
                    <a:p>
                      <a:r>
                        <a:rPr lang="en-US" sz="1200"/>
                        <a:t>CPU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ARM A57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Cortex-A72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Cortex-A53, Cortex M4F</a:t>
                      </a:r>
                    </a:p>
                  </a:txBody>
                  <a:tcPr marL="59628" marR="59628" marT="29815" marB="29815"/>
                </a:tc>
                <a:extLst>
                  <a:ext uri="{0D108BD9-81ED-4DB2-BD59-A6C34878D82A}">
                    <a16:rowId xmlns:a16="http://schemas.microsoft.com/office/drawing/2014/main" val="2871235997"/>
                  </a:ext>
                </a:extLst>
              </a:tr>
              <a:tr h="243676">
                <a:tc>
                  <a:txBody>
                    <a:bodyPr/>
                    <a:lstStyle/>
                    <a:p>
                      <a:r>
                        <a:rPr lang="en-US" sz="1200"/>
                        <a:t>CPU clock rate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1.43 GHz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1.5 GHz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1.3 GHz</a:t>
                      </a:r>
                    </a:p>
                  </a:txBody>
                  <a:tcPr marL="59628" marR="59628" marT="29815" marB="29815"/>
                </a:tc>
                <a:extLst>
                  <a:ext uri="{0D108BD9-81ED-4DB2-BD59-A6C34878D82A}">
                    <a16:rowId xmlns:a16="http://schemas.microsoft.com/office/drawing/2014/main" val="1422707135"/>
                  </a:ext>
                </a:extLst>
              </a:tr>
              <a:tr h="243676">
                <a:tc>
                  <a:txBody>
                    <a:bodyPr/>
                    <a:lstStyle/>
                    <a:p>
                      <a:r>
                        <a:rPr lang="en-US" sz="1200"/>
                        <a:t>CPU cores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</a:t>
                      </a:r>
                    </a:p>
                  </a:txBody>
                  <a:tcPr marL="59628" marR="59628" marT="29815" marB="29815"/>
                </a:tc>
                <a:extLst>
                  <a:ext uri="{0D108BD9-81ED-4DB2-BD59-A6C34878D82A}">
                    <a16:rowId xmlns:a16="http://schemas.microsoft.com/office/drawing/2014/main" val="3598009449"/>
                  </a:ext>
                </a:extLst>
              </a:tr>
              <a:tr h="243676">
                <a:tc>
                  <a:txBody>
                    <a:bodyPr/>
                    <a:lstStyle/>
                    <a:p>
                      <a:r>
                        <a:rPr lang="en-US" sz="1200"/>
                        <a:t>Coprocessor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-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-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Google Edge TPU</a:t>
                      </a:r>
                    </a:p>
                  </a:txBody>
                  <a:tcPr marL="59628" marR="59628" marT="29815" marB="29815"/>
                </a:tc>
                <a:extLst>
                  <a:ext uri="{0D108BD9-81ED-4DB2-BD59-A6C34878D82A}">
                    <a16:rowId xmlns:a16="http://schemas.microsoft.com/office/drawing/2014/main" val="3843144698"/>
                  </a:ext>
                </a:extLst>
              </a:tr>
              <a:tr h="427722">
                <a:tc>
                  <a:txBody>
                    <a:bodyPr/>
                    <a:lstStyle/>
                    <a:p>
                      <a:r>
                        <a:rPr lang="en-US" sz="1200"/>
                        <a:t>GPU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128-core Nvidia Maxwell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Integrated GC7000 Lite</a:t>
                      </a:r>
                    </a:p>
                  </a:txBody>
                  <a:tcPr marL="59628" marR="59628" marT="29815" marB="29815"/>
                </a:tc>
                <a:extLst>
                  <a:ext uri="{0D108BD9-81ED-4DB2-BD59-A6C34878D82A}">
                    <a16:rowId xmlns:a16="http://schemas.microsoft.com/office/drawing/2014/main" val="2681970763"/>
                  </a:ext>
                </a:extLst>
              </a:tr>
              <a:tr h="611768">
                <a:tc>
                  <a:txBody>
                    <a:bodyPr/>
                    <a:lstStyle/>
                    <a:p>
                      <a:r>
                        <a:rPr lang="en-US" sz="1200"/>
                        <a:t>Network Connectivity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Gigabit Ethernet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Gigabit Ethernet, 802.11ac wireless, Bluetooth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Wi-Fi, Gigabit Ethernet</a:t>
                      </a:r>
                    </a:p>
                  </a:txBody>
                  <a:tcPr marL="59628" marR="59628" marT="29815" marB="29815"/>
                </a:tc>
                <a:extLst>
                  <a:ext uri="{0D108BD9-81ED-4DB2-BD59-A6C34878D82A}">
                    <a16:rowId xmlns:a16="http://schemas.microsoft.com/office/drawing/2014/main" val="2774061850"/>
                  </a:ext>
                </a:extLst>
              </a:tr>
              <a:tr h="427722">
                <a:tc>
                  <a:txBody>
                    <a:bodyPr/>
                    <a:lstStyle/>
                    <a:p>
                      <a:r>
                        <a:rPr lang="en-US" sz="1200"/>
                        <a:t>Storage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MicroSD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MicroSD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MicroSD, 8GB eMMC</a:t>
                      </a:r>
                    </a:p>
                  </a:txBody>
                  <a:tcPr marL="59628" marR="59628" marT="29815" marB="29815"/>
                </a:tc>
                <a:extLst>
                  <a:ext uri="{0D108BD9-81ED-4DB2-BD59-A6C34878D82A}">
                    <a16:rowId xmlns:a16="http://schemas.microsoft.com/office/drawing/2014/main" val="3744340411"/>
                  </a:ext>
                </a:extLst>
              </a:tr>
              <a:tr h="611768">
                <a:tc>
                  <a:txBody>
                    <a:bodyPr/>
                    <a:lstStyle/>
                    <a:p>
                      <a:r>
                        <a:rPr lang="en-US" sz="1200"/>
                        <a:t>RAM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4 GB 64-bit LPDDR4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8 GB 64-bit LPDDR4-3200 SDRAM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 GB 64-bit LPDDR4</a:t>
                      </a:r>
                    </a:p>
                  </a:txBody>
                  <a:tcPr marL="59628" marR="59628" marT="29815" marB="29815"/>
                </a:tc>
                <a:extLst>
                  <a:ext uri="{0D108BD9-81ED-4DB2-BD59-A6C34878D82A}">
                    <a16:rowId xmlns:a16="http://schemas.microsoft.com/office/drawing/2014/main" val="2689149584"/>
                  </a:ext>
                </a:extLst>
              </a:tr>
              <a:tr h="243676">
                <a:tc>
                  <a:txBody>
                    <a:bodyPr/>
                    <a:lstStyle/>
                    <a:p>
                      <a:r>
                        <a:rPr lang="en-US" sz="1200"/>
                        <a:t>MIPI Lanes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1x MIPI CSI-2 DPHY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1x MIPI CSI, 1x MIPI DSI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1x MIPI-DSI, 1x MPIP-CSI2</a:t>
                      </a:r>
                    </a:p>
                  </a:txBody>
                  <a:tcPr marL="59628" marR="59628" marT="29815" marB="29815"/>
                </a:tc>
                <a:extLst>
                  <a:ext uri="{0D108BD9-81ED-4DB2-BD59-A6C34878D82A}">
                    <a16:rowId xmlns:a16="http://schemas.microsoft.com/office/drawing/2014/main" val="1323357759"/>
                  </a:ext>
                </a:extLst>
              </a:tr>
              <a:tr h="243676">
                <a:tc>
                  <a:txBody>
                    <a:bodyPr/>
                    <a:lstStyle/>
                    <a:p>
                      <a:r>
                        <a:rPr lang="en-US" sz="1200"/>
                        <a:t>USB Ports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USB 3.0, USB 2.0, Micro-B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2x USB 3.0, 2x USB 2.0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Type-C, Type-A 3.0, Micro-B</a:t>
                      </a:r>
                    </a:p>
                  </a:txBody>
                  <a:tcPr marL="59628" marR="59628" marT="29815" marB="29815"/>
                </a:tc>
                <a:extLst>
                  <a:ext uri="{0D108BD9-81ED-4DB2-BD59-A6C34878D82A}">
                    <a16:rowId xmlns:a16="http://schemas.microsoft.com/office/drawing/2014/main" val="1390591612"/>
                  </a:ext>
                </a:extLst>
              </a:tr>
              <a:tr h="243676">
                <a:tc>
                  <a:txBody>
                    <a:bodyPr/>
                    <a:lstStyle/>
                    <a:p>
                      <a:r>
                        <a:rPr lang="en-US" sz="1200"/>
                        <a:t>Display Ports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70C0"/>
                          </a:solidFill>
                        </a:rPr>
                        <a:t>HDMI, DP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2x micro-HDMI</a:t>
                      </a:r>
                    </a:p>
                  </a:txBody>
                  <a:tcPr marL="59628" marR="59628" marT="29815" marB="2981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HDMI 2.0a</a:t>
                      </a:r>
                    </a:p>
                  </a:txBody>
                  <a:tcPr marL="59628" marR="59628" marT="29815" marB="29815"/>
                </a:tc>
                <a:extLst>
                  <a:ext uri="{0D108BD9-81ED-4DB2-BD59-A6C34878D82A}">
                    <a16:rowId xmlns:a16="http://schemas.microsoft.com/office/drawing/2014/main" val="775863676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C4BF8C7C-3E56-4416-A82E-8FA7CF049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845343"/>
              </p:ext>
            </p:extLst>
          </p:nvPr>
        </p:nvGraphicFramePr>
        <p:xfrm>
          <a:off x="5763730" y="1947307"/>
          <a:ext cx="6274300" cy="482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860">
                  <a:extLst>
                    <a:ext uri="{9D8B030D-6E8A-4147-A177-3AD203B41FA5}">
                      <a16:colId xmlns:a16="http://schemas.microsoft.com/office/drawing/2014/main" val="383920226"/>
                    </a:ext>
                  </a:extLst>
                </a:gridCol>
                <a:gridCol w="1254860">
                  <a:extLst>
                    <a:ext uri="{9D8B030D-6E8A-4147-A177-3AD203B41FA5}">
                      <a16:colId xmlns:a16="http://schemas.microsoft.com/office/drawing/2014/main" val="2139019752"/>
                    </a:ext>
                  </a:extLst>
                </a:gridCol>
                <a:gridCol w="1254860">
                  <a:extLst>
                    <a:ext uri="{9D8B030D-6E8A-4147-A177-3AD203B41FA5}">
                      <a16:colId xmlns:a16="http://schemas.microsoft.com/office/drawing/2014/main" val="1128372276"/>
                    </a:ext>
                  </a:extLst>
                </a:gridCol>
                <a:gridCol w="1254860">
                  <a:extLst>
                    <a:ext uri="{9D8B030D-6E8A-4147-A177-3AD203B41FA5}">
                      <a16:colId xmlns:a16="http://schemas.microsoft.com/office/drawing/2014/main" val="1239393092"/>
                    </a:ext>
                  </a:extLst>
                </a:gridCol>
                <a:gridCol w="1254860">
                  <a:extLst>
                    <a:ext uri="{9D8B030D-6E8A-4147-A177-3AD203B41FA5}">
                      <a16:colId xmlns:a16="http://schemas.microsoft.com/office/drawing/2014/main" val="3155895286"/>
                    </a:ext>
                  </a:extLst>
                </a:gridCol>
              </a:tblGrid>
              <a:tr h="29125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C++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70C0"/>
                          </a:solidFill>
                        </a:rPr>
                        <a:t>Python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Rust</a:t>
                      </a:r>
                    </a:p>
                  </a:txBody>
                  <a:tcPr marL="70587" marR="70587" marT="35292" marB="35292"/>
                </a:tc>
                <a:extLst>
                  <a:ext uri="{0D108BD9-81ED-4DB2-BD59-A6C34878D82A}">
                    <a16:rowId xmlns:a16="http://schemas.microsoft.com/office/drawing/2014/main" val="1021943292"/>
                  </a:ext>
                </a:extLst>
              </a:tr>
              <a:tr h="732588">
                <a:tc>
                  <a:txBody>
                    <a:bodyPr/>
                    <a:lstStyle/>
                    <a:p>
                      <a:r>
                        <a:rPr lang="en-US" sz="1400"/>
                        <a:t>Paradigms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Imperative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Imperative, Object Oriented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70C0"/>
                          </a:solidFill>
                        </a:rPr>
                        <a:t>Imperative, Object Oriented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Imperative, Object Oriented</a:t>
                      </a:r>
                    </a:p>
                  </a:txBody>
                  <a:tcPr marL="70587" marR="70587" marT="35292" marB="35292"/>
                </a:tc>
                <a:extLst>
                  <a:ext uri="{0D108BD9-81ED-4DB2-BD59-A6C34878D82A}">
                    <a16:rowId xmlns:a16="http://schemas.microsoft.com/office/drawing/2014/main" val="1068164208"/>
                  </a:ext>
                </a:extLst>
              </a:tr>
              <a:tr h="291252">
                <a:tc>
                  <a:txBody>
                    <a:bodyPr/>
                    <a:lstStyle/>
                    <a:p>
                      <a:r>
                        <a:rPr lang="en-US" sz="1400"/>
                        <a:t>Compilation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Compiled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Compiled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70C0"/>
                          </a:solidFill>
                        </a:rPr>
                        <a:t>Interpreted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Compiled</a:t>
                      </a:r>
                    </a:p>
                  </a:txBody>
                  <a:tcPr marL="70587" marR="70587" marT="35292" marB="35292"/>
                </a:tc>
                <a:extLst>
                  <a:ext uri="{0D108BD9-81ED-4DB2-BD59-A6C34878D82A}">
                    <a16:rowId xmlns:a16="http://schemas.microsoft.com/office/drawing/2014/main" val="2707450396"/>
                  </a:ext>
                </a:extLst>
              </a:tr>
              <a:tr h="291252">
                <a:tc>
                  <a:txBody>
                    <a:bodyPr/>
                    <a:lstStyle/>
                    <a:p>
                      <a:r>
                        <a:rPr lang="en-US" sz="1400"/>
                        <a:t>Language Level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Medium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Medium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70C0"/>
                          </a:solidFill>
                        </a:rPr>
                        <a:t>High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Medium</a:t>
                      </a:r>
                    </a:p>
                  </a:txBody>
                  <a:tcPr marL="70587" marR="70587" marT="35292" marB="35292"/>
                </a:tc>
                <a:extLst>
                  <a:ext uri="{0D108BD9-81ED-4DB2-BD59-A6C34878D82A}">
                    <a16:rowId xmlns:a16="http://schemas.microsoft.com/office/drawing/2014/main" val="735723014"/>
                  </a:ext>
                </a:extLst>
              </a:tr>
              <a:tr h="1394591">
                <a:tc>
                  <a:txBody>
                    <a:bodyPr/>
                    <a:lstStyle/>
                    <a:p>
                      <a:r>
                        <a:rPr lang="en-US" sz="1400"/>
                        <a:t>Libraries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 err="1"/>
                        <a:t>Libccv</a:t>
                      </a:r>
                      <a:r>
                        <a:rPr lang="en-US" sz="1400"/>
                        <a:t>, TensorFlow, OpenCV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OpenCV, TensorFlow, </a:t>
                      </a:r>
                      <a:r>
                        <a:rPr lang="en-US" sz="1400" err="1"/>
                        <a:t>Pytorch</a:t>
                      </a:r>
                      <a:endParaRPr lang="en-US" sz="1400"/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70C0"/>
                          </a:solidFill>
                        </a:rPr>
                        <a:t>OpenCV, TensorFlow, PyTorch, </a:t>
                      </a:r>
                      <a:r>
                        <a:rPr lang="en-US" sz="1400" err="1">
                          <a:solidFill>
                            <a:srgbClr val="0070C0"/>
                          </a:solidFill>
                        </a:rPr>
                        <a:t>SimpleCV</a:t>
                      </a:r>
                      <a:r>
                        <a:rPr lang="en-US" sz="1400">
                          <a:solidFill>
                            <a:srgbClr val="0070C0"/>
                          </a:solidFill>
                        </a:rPr>
                        <a:t>, Matplotlib, </a:t>
                      </a:r>
                      <a:r>
                        <a:rPr lang="en-US" sz="1400" err="1">
                          <a:solidFill>
                            <a:srgbClr val="0070C0"/>
                          </a:solidFill>
                        </a:rPr>
                        <a:t>Keras</a:t>
                      </a:r>
                      <a:endParaRPr lang="en-US" sz="1400">
                        <a:solidFill>
                          <a:srgbClr val="0070C0"/>
                        </a:solidFill>
                      </a:endParaRP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OpenCV, TensorFlow, PyTorch</a:t>
                      </a:r>
                    </a:p>
                  </a:txBody>
                  <a:tcPr marL="70587" marR="70587" marT="35292" marB="35292"/>
                </a:tc>
                <a:extLst>
                  <a:ext uri="{0D108BD9-81ED-4DB2-BD59-A6C34878D82A}">
                    <a16:rowId xmlns:a16="http://schemas.microsoft.com/office/drawing/2014/main" val="241118255"/>
                  </a:ext>
                </a:extLst>
              </a:tr>
              <a:tr h="511920">
                <a:tc>
                  <a:txBody>
                    <a:bodyPr/>
                    <a:lstStyle/>
                    <a:p>
                      <a:r>
                        <a:rPr lang="en-US" sz="1400"/>
                        <a:t>Type System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Strong Statically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Strong Statically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70C0"/>
                          </a:solidFill>
                        </a:rPr>
                        <a:t>Weak Dynamically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Strong Statically</a:t>
                      </a:r>
                    </a:p>
                  </a:txBody>
                  <a:tcPr marL="70587" marR="70587" marT="35292" marB="35292"/>
                </a:tc>
                <a:extLst>
                  <a:ext uri="{0D108BD9-81ED-4DB2-BD59-A6C34878D82A}">
                    <a16:rowId xmlns:a16="http://schemas.microsoft.com/office/drawing/2014/main" val="2349171564"/>
                  </a:ext>
                </a:extLst>
              </a:tr>
              <a:tr h="291252">
                <a:tc>
                  <a:txBody>
                    <a:bodyPr/>
                    <a:lstStyle/>
                    <a:p>
                      <a:r>
                        <a:rPr lang="en-US" sz="1400"/>
                        <a:t>Safety Design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Unsafe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Unsafe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70C0"/>
                          </a:solidFill>
                        </a:rPr>
                        <a:t>Safe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Safe</a:t>
                      </a:r>
                    </a:p>
                  </a:txBody>
                  <a:tcPr marL="70587" marR="70587" marT="35292" marB="35292"/>
                </a:tc>
                <a:extLst>
                  <a:ext uri="{0D108BD9-81ED-4DB2-BD59-A6C34878D82A}">
                    <a16:rowId xmlns:a16="http://schemas.microsoft.com/office/drawing/2014/main" val="3678771932"/>
                  </a:ext>
                </a:extLst>
              </a:tr>
              <a:tr h="511920">
                <a:tc>
                  <a:txBody>
                    <a:bodyPr/>
                    <a:lstStyle/>
                    <a:p>
                      <a:r>
                        <a:rPr lang="en-US" sz="1400"/>
                        <a:t>Portability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Highly Portable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Highly Portable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70C0"/>
                          </a:solidFill>
                        </a:rPr>
                        <a:t>Highly Portable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Highly Portable</a:t>
                      </a:r>
                    </a:p>
                  </a:txBody>
                  <a:tcPr marL="70587" marR="70587" marT="35292" marB="35292"/>
                </a:tc>
                <a:extLst>
                  <a:ext uri="{0D108BD9-81ED-4DB2-BD59-A6C34878D82A}">
                    <a16:rowId xmlns:a16="http://schemas.microsoft.com/office/drawing/2014/main" val="2015444735"/>
                  </a:ext>
                </a:extLst>
              </a:tr>
              <a:tr h="511920">
                <a:tc>
                  <a:txBody>
                    <a:bodyPr/>
                    <a:lstStyle/>
                    <a:p>
                      <a:r>
                        <a:rPr lang="en-US" sz="1400"/>
                        <a:t>Standard Library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Large, Extensive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Large, Extensive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70C0"/>
                          </a:solidFill>
                        </a:rPr>
                        <a:t>Large, Extensive</a:t>
                      </a:r>
                    </a:p>
                  </a:txBody>
                  <a:tcPr marL="70587" marR="70587" marT="35292" marB="35292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Large, Extensive</a:t>
                      </a:r>
                    </a:p>
                  </a:txBody>
                  <a:tcPr marL="70587" marR="70587" marT="35292" marB="35292"/>
                </a:tc>
                <a:extLst>
                  <a:ext uri="{0D108BD9-81ED-4DB2-BD59-A6C34878D82A}">
                    <a16:rowId xmlns:a16="http://schemas.microsoft.com/office/drawing/2014/main" val="419360091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82E05E4-C694-49E9-8514-204F122A0ACD}"/>
              </a:ext>
            </a:extLst>
          </p:cNvPr>
          <p:cNvSpPr txBox="1"/>
          <p:nvPr/>
        </p:nvSpPr>
        <p:spPr>
          <a:xfrm>
            <a:off x="400239" y="1499191"/>
            <a:ext cx="2576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Microprocessor Selection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844B7-A230-4091-8A45-5724E4C0A440}"/>
              </a:ext>
            </a:extLst>
          </p:cNvPr>
          <p:cNvSpPr txBox="1"/>
          <p:nvPr/>
        </p:nvSpPr>
        <p:spPr>
          <a:xfrm>
            <a:off x="5763730" y="1499191"/>
            <a:ext cx="324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Programming Language Selection</a:t>
            </a:r>
          </a:p>
        </p:txBody>
      </p:sp>
    </p:spTree>
    <p:extLst>
      <p:ext uri="{BB962C8B-B14F-4D97-AF65-F5344CB8AC3E}">
        <p14:creationId xmlns:p14="http://schemas.microsoft.com/office/powerpoint/2010/main" val="1317406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8898-844C-4A3A-A77E-3252CE2A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>
            <a:normAutofit/>
          </a:bodyPr>
          <a:lstStyle/>
          <a:p>
            <a:r>
              <a:rPr lang="en-US"/>
              <a:t>Jetson nano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C469A-9D0A-4F38-A048-C2B07CCD9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3" y="2638044"/>
            <a:ext cx="5963317" cy="3263206"/>
          </a:xfrm>
        </p:spPr>
        <p:txBody>
          <a:bodyPr>
            <a:normAutofit/>
          </a:bodyPr>
          <a:lstStyle/>
          <a:p>
            <a:r>
              <a:rPr lang="en-US"/>
              <a:t>The Jetson Nano was suitable for this project for several reasons:</a:t>
            </a:r>
          </a:p>
          <a:p>
            <a:pPr lvl="1"/>
            <a:r>
              <a:rPr lang="en-US"/>
              <a:t>Onboard GPU</a:t>
            </a:r>
          </a:p>
          <a:p>
            <a:pPr lvl="1"/>
            <a:r>
              <a:rPr lang="en-US"/>
              <a:t>Runs on Nvidia’s custom Ubuntu distribution</a:t>
            </a:r>
          </a:p>
          <a:p>
            <a:pPr lvl="1"/>
            <a:r>
              <a:rPr lang="en-US"/>
              <a:t>2x MIPI ports for stereo vision</a:t>
            </a:r>
          </a:p>
          <a:p>
            <a:pPr lvl="1"/>
            <a:r>
              <a:rPr lang="en-US"/>
              <a:t>High-performance quad-core processor</a:t>
            </a:r>
          </a:p>
          <a:p>
            <a:pPr lvl="1"/>
            <a:r>
              <a:rPr lang="en-US"/>
              <a:t>Enough RAM for our use-case</a:t>
            </a:r>
          </a:p>
          <a:p>
            <a:pPr lvl="1"/>
            <a:r>
              <a:rPr lang="en-US"/>
              <a:t>Cost of $119.99</a:t>
            </a:r>
          </a:p>
          <a:p>
            <a:pPr lvl="1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212A93F-3E1F-4BAB-B643-1B575B65E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890" y="1924625"/>
            <a:ext cx="3328416" cy="301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63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BDB9F-F417-4309-863A-0617FB37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368" y="219736"/>
            <a:ext cx="7827264" cy="90829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816EC-025A-4932-B756-AD3739D50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88" y="1128026"/>
            <a:ext cx="11568753" cy="5448943"/>
          </a:xfrm>
        </p:spPr>
        <p:txBody>
          <a:bodyPr/>
          <a:lstStyle/>
          <a:p>
            <a:pPr marL="0" indent="0" algn="l">
              <a:buNone/>
            </a:pPr>
            <a:endParaRPr lang="en-US" sz="1800" b="0" i="0" u="none" strike="noStrike" baseline="0">
              <a:latin typeface="TimesNewRomanPSMT"/>
            </a:endParaRPr>
          </a:p>
          <a:p>
            <a:pPr algn="l"/>
            <a:r>
              <a:rPr lang="en-US" sz="1800" b="0" i="0" u="none" strike="noStrike" baseline="0">
                <a:latin typeface="Symbol" panose="05050102010706020507" pitchFamily="18" charset="2"/>
              </a:rPr>
              <a:t>• </a:t>
            </a:r>
            <a:r>
              <a:rPr lang="en-US" sz="1800" b="0" i="0" u="none" strike="noStrike" baseline="0">
                <a:latin typeface="TimesNewRomanPSMT"/>
              </a:rPr>
              <a:t>overall project block diagram, or system design diagram</a:t>
            </a:r>
          </a:p>
          <a:p>
            <a:pPr algn="l"/>
            <a:r>
              <a:rPr lang="en-US" sz="1800" b="0" i="0" u="none" strike="noStrike" baseline="0">
                <a:latin typeface="Symbol" panose="05050102010706020507" pitchFamily="18" charset="2"/>
              </a:rPr>
              <a:t>• </a:t>
            </a:r>
            <a:r>
              <a:rPr lang="en-US" sz="1800" b="0" i="0" u="none" strike="noStrike" baseline="0">
                <a:latin typeface="TimesNewRomanPSMT"/>
              </a:rPr>
              <a:t>discuss the project design approach and proposed implementation</a:t>
            </a:r>
          </a:p>
          <a:p>
            <a:pPr algn="l"/>
            <a:r>
              <a:rPr lang="en-US" sz="1800" b="0" i="0" u="none" strike="noStrike" baseline="0">
                <a:latin typeface="Symbol" panose="05050102010706020507" pitchFamily="18" charset="2"/>
              </a:rPr>
              <a:t>• </a:t>
            </a:r>
            <a:r>
              <a:rPr lang="en-US" sz="1800" b="0" i="0" u="none" strike="noStrike" baseline="0">
                <a:latin typeface="TimesNewRomanPSMT"/>
              </a:rPr>
              <a:t>discuss and support significant design decisions and significant component decisions</a:t>
            </a:r>
          </a:p>
          <a:p>
            <a:pPr algn="l"/>
            <a:r>
              <a:rPr lang="en-US" sz="1800" b="0" i="0" u="none" strike="noStrike" baseline="0">
                <a:latin typeface="Symbol" panose="05050102010706020507" pitchFamily="18" charset="2"/>
              </a:rPr>
              <a:t>• </a:t>
            </a:r>
            <a:r>
              <a:rPr lang="en-US" sz="1800" b="0" i="0" u="none" strike="noStrike" baseline="0">
                <a:latin typeface="TimesNewRomanPSMT"/>
              </a:rPr>
              <a:t>discuss the impact of realistic design constraints including economic, environmental,</a:t>
            </a:r>
          </a:p>
          <a:p>
            <a:pPr algn="l"/>
            <a:r>
              <a:rPr lang="en-US" sz="1800" b="0" i="0" u="none" strike="noStrike" baseline="0">
                <a:latin typeface="TimesNewRomanPSMT"/>
              </a:rPr>
              <a:t>social, political, ethical, health and safety, manufacturability, and sustainability</a:t>
            </a:r>
          </a:p>
          <a:p>
            <a:pPr algn="l"/>
            <a:r>
              <a:rPr lang="en-US" sz="1800" b="0" i="0" u="none" strike="noStrike" baseline="0">
                <a:latin typeface="Symbol" panose="05050102010706020507" pitchFamily="18" charset="2"/>
              </a:rPr>
              <a:t>• </a:t>
            </a:r>
            <a:r>
              <a:rPr lang="en-US" sz="1800" b="0" i="0" u="none" strike="noStrike" baseline="0">
                <a:latin typeface="TimesNewRomanPSMT"/>
              </a:rPr>
              <a:t>Identification and review of related standards</a:t>
            </a:r>
          </a:p>
          <a:p>
            <a:pPr algn="l"/>
            <a:r>
              <a:rPr lang="en-US" sz="1800" b="0" i="0" u="none" strike="noStrike" baseline="0">
                <a:latin typeface="Symbol" panose="05050102010706020507" pitchFamily="18" charset="2"/>
              </a:rPr>
              <a:t>• </a:t>
            </a:r>
            <a:r>
              <a:rPr lang="en-US" sz="1800" b="0" i="0" u="none" strike="noStrike" baseline="0">
                <a:latin typeface="TimesNewRomanPSMT"/>
              </a:rPr>
              <a:t>discuss project successes and difficulties for each project subsystem</a:t>
            </a:r>
          </a:p>
          <a:p>
            <a:pPr algn="l"/>
            <a:r>
              <a:rPr lang="en-US" sz="1800" b="0" i="0" u="none" strike="noStrike" baseline="0">
                <a:latin typeface="Symbol" panose="05050102010706020507" pitchFamily="18" charset="2"/>
              </a:rPr>
              <a:t>• </a:t>
            </a:r>
            <a:r>
              <a:rPr lang="en-US" sz="1800" b="0" i="0" u="none" strike="noStrike" baseline="0">
                <a:latin typeface="TimesNewRomanPSMT"/>
              </a:rPr>
              <a:t>show the project budget and financing to date, and to the end of the project</a:t>
            </a:r>
          </a:p>
          <a:p>
            <a:pPr algn="l"/>
            <a:r>
              <a:rPr lang="en-US" sz="1800" b="0" i="0" u="none" strike="noStrike" baseline="0">
                <a:latin typeface="Symbol" panose="05050102010706020507" pitchFamily="18" charset="2"/>
              </a:rPr>
              <a:t>• </a:t>
            </a:r>
            <a:r>
              <a:rPr lang="en-US" sz="1800" b="0" i="0" u="none" strike="noStrike" baseline="0">
                <a:latin typeface="TimesNewRomanPSMT"/>
              </a:rPr>
              <a:t>clear statement of current progress made by the group (% done by category)</a:t>
            </a:r>
          </a:p>
          <a:p>
            <a:pPr algn="l"/>
            <a:r>
              <a:rPr lang="en-US" sz="1800" b="0" i="0" u="none" strike="noStrike" baseline="0">
                <a:latin typeface="Symbol" panose="05050102010706020507" pitchFamily="18" charset="2"/>
              </a:rPr>
              <a:t>• </a:t>
            </a:r>
            <a:r>
              <a:rPr lang="en-US" sz="1800" b="0" i="0" u="none" strike="noStrike" baseline="0">
                <a:latin typeface="TimesNewRomanPSMT"/>
              </a:rPr>
              <a:t>discuss the group's immediate plans for the successful completion of the project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57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BDF5-0092-4797-B8C0-F1BB4F7C5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>
            <a:normAutofit/>
          </a:bodyPr>
          <a:lstStyle/>
          <a:p>
            <a:r>
              <a:rPr lang="en-US"/>
              <a:t>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121AF-D29B-40E6-8BE1-FF83D385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3" y="2638044"/>
            <a:ext cx="5963317" cy="3263206"/>
          </a:xfrm>
        </p:spPr>
        <p:txBody>
          <a:bodyPr>
            <a:normAutofit/>
          </a:bodyPr>
          <a:lstStyle/>
          <a:p>
            <a:r>
              <a:rPr lang="en-US"/>
              <a:t>Python was chosen as the language of choice for most of the code base for several reasons:</a:t>
            </a:r>
          </a:p>
          <a:p>
            <a:pPr lvl="1"/>
            <a:r>
              <a:rPr lang="en-US"/>
              <a:t>Large selection of libraries relating to computer vision.</a:t>
            </a:r>
          </a:p>
          <a:p>
            <a:pPr lvl="1"/>
            <a:r>
              <a:rPr lang="en-US"/>
              <a:t>Rapid development and prototyping.</a:t>
            </a:r>
          </a:p>
          <a:p>
            <a:pPr lvl="1"/>
            <a:r>
              <a:rPr lang="en-US"/>
              <a:t>Seamless integration with MATLAB and C++ where necessary.</a:t>
            </a:r>
          </a:p>
          <a:p>
            <a:pPr lvl="1"/>
            <a:r>
              <a:rPr lang="en-US"/>
              <a:t>A memory safe language.</a:t>
            </a:r>
          </a:p>
          <a:p>
            <a:pPr lvl="1"/>
            <a:r>
              <a:rPr lang="en-US"/>
              <a:t>Supports parallelism to take advantage of the quad-core microprocessor.</a:t>
            </a:r>
          </a:p>
        </p:txBody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1FA6D4B-9F65-4615-B5AC-583444F13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5890" y="1768763"/>
            <a:ext cx="3328416" cy="33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330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7CC73-B310-447A-B5B4-B23F40854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51628"/>
            <a:ext cx="7729728" cy="1188720"/>
          </a:xfrm>
        </p:spPr>
        <p:txBody>
          <a:bodyPr/>
          <a:lstStyle/>
          <a:p>
            <a:r>
              <a:rPr lang="en-US"/>
              <a:t>IR camera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F57F559-43DB-4EC3-8C57-29E4673EEB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752116"/>
              </p:ext>
            </p:extLst>
          </p:nvPr>
        </p:nvGraphicFramePr>
        <p:xfrm>
          <a:off x="2231136" y="1758863"/>
          <a:ext cx="7729727" cy="44208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7193">
                  <a:extLst>
                    <a:ext uri="{9D8B030D-6E8A-4147-A177-3AD203B41FA5}">
                      <a16:colId xmlns:a16="http://schemas.microsoft.com/office/drawing/2014/main" val="1956610880"/>
                    </a:ext>
                  </a:extLst>
                </a:gridCol>
                <a:gridCol w="3226213">
                  <a:extLst>
                    <a:ext uri="{9D8B030D-6E8A-4147-A177-3AD203B41FA5}">
                      <a16:colId xmlns:a16="http://schemas.microsoft.com/office/drawing/2014/main" val="1761304992"/>
                    </a:ext>
                  </a:extLst>
                </a:gridCol>
                <a:gridCol w="1986321">
                  <a:extLst>
                    <a:ext uri="{9D8B030D-6E8A-4147-A177-3AD203B41FA5}">
                      <a16:colId xmlns:a16="http://schemas.microsoft.com/office/drawing/2014/main" val="1294073261"/>
                    </a:ext>
                  </a:extLst>
                </a:gridCol>
              </a:tblGrid>
              <a:tr h="23437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Parameter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FLIR A65 25 mm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</a:rPr>
                        <a:t>Tau 2 7.5 mm</a:t>
                      </a:r>
                      <a:endParaRPr lang="en-US" sz="12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3209861860"/>
                  </a:ext>
                </a:extLst>
              </a:tr>
              <a:tr h="31509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FOV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25° × 20°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</a:rPr>
                        <a:t>90° x 69°</a:t>
                      </a:r>
                      <a:endParaRPr lang="en-US" sz="12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1604405157"/>
                  </a:ext>
                </a:extLst>
              </a:tr>
              <a:tr h="31509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iFOV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0.68 </a:t>
                      </a:r>
                      <a:r>
                        <a:rPr lang="en-US" sz="1200" err="1">
                          <a:effectLst/>
                        </a:rPr>
                        <a:t>mrad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</a:rPr>
                        <a:t>2.267 </a:t>
                      </a:r>
                      <a:r>
                        <a:rPr lang="en-US" sz="1200" err="1">
                          <a:solidFill>
                            <a:srgbClr val="0070C0"/>
                          </a:solidFill>
                          <a:effectLst/>
                        </a:rPr>
                        <a:t>mrad</a:t>
                      </a:r>
                      <a:endParaRPr lang="en-US" sz="12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567092042"/>
                  </a:ext>
                </a:extLst>
              </a:tr>
              <a:tr h="31509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Pixel pitch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 μm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</a:rPr>
                        <a:t>17 µm</a:t>
                      </a:r>
                      <a:endParaRPr lang="en-US" sz="12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781232145"/>
                  </a:ext>
                </a:extLst>
              </a:tr>
              <a:tr h="31509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Frequency/framerate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 Hz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</a:rPr>
                        <a:t>30/60 Hz (NTSC)</a:t>
                      </a:r>
                      <a:endParaRPr lang="en-US" sz="12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4010251588"/>
                  </a:ext>
                </a:extLst>
              </a:tr>
              <a:tr h="31509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Temp. range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-25°C to +135°C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</a:rPr>
                        <a:t>-25°C to +135°C</a:t>
                      </a:r>
                      <a:endParaRPr lang="en-US" sz="12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2737031277"/>
                  </a:ext>
                </a:extLst>
              </a:tr>
              <a:tr h="31509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Sensitivity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±5°C (±9°F)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</a:rPr>
                        <a:t>&lt; 30 </a:t>
                      </a:r>
                      <a:r>
                        <a:rPr lang="en-US" sz="1200" err="1">
                          <a:solidFill>
                            <a:srgbClr val="0070C0"/>
                          </a:solidFill>
                          <a:effectLst/>
                        </a:rPr>
                        <a:t>mK</a:t>
                      </a: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</a:rPr>
                        <a:t> (NETD)</a:t>
                      </a:r>
                      <a:endParaRPr lang="en-US" sz="12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1867097608"/>
                  </a:ext>
                </a:extLst>
              </a:tr>
              <a:tr h="4726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Shock rating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 g (IEC 60068-2-27)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</a:rPr>
                        <a:t>200g shock pulse w/ 11 msec sawtooth</a:t>
                      </a:r>
                      <a:endParaRPr lang="en-US" sz="12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313049677"/>
                  </a:ext>
                </a:extLst>
              </a:tr>
              <a:tr h="31509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Size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4.2" × 1.6" × 1.7"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</a:rPr>
                        <a:t>1.75" x 1.75" x 1.18"</a:t>
                      </a:r>
                      <a:endParaRPr lang="en-US" sz="12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710404345"/>
                  </a:ext>
                </a:extLst>
              </a:tr>
              <a:tr h="4726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Thermal imager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Focal Plane Array (FPA), Uncooled VOX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microbolometer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</a:rPr>
                        <a:t>Uncooled VOX Microbolometer</a:t>
                      </a:r>
                      <a:endParaRPr lang="en-US" sz="12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3434671726"/>
                  </a:ext>
                </a:extLst>
              </a:tr>
              <a:tr h="31509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Connection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Ethernet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</a:rPr>
                        <a:t>50-pin Hirose / BNC with VPC</a:t>
                      </a:r>
                      <a:endParaRPr lang="en-US" sz="12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496859789"/>
                  </a:ext>
                </a:extLst>
              </a:tr>
              <a:tr h="31509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Input voltage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10–30 VDC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</a:rPr>
                        <a:t>4.0 - 6.0 VDC</a:t>
                      </a:r>
                      <a:endParaRPr lang="en-US" sz="12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2731996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522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C610C-996D-416A-80CD-4623AD508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IR Lens selection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01D305-F49A-45FD-8D80-CB21BE43D41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59" y="2763314"/>
            <a:ext cx="8096410" cy="29160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A5FAA8-43BA-41C6-97A7-B4672972DACB}"/>
              </a:ext>
            </a:extLst>
          </p:cNvPr>
          <p:cNvSpPr/>
          <p:nvPr/>
        </p:nvSpPr>
        <p:spPr>
          <a:xfrm>
            <a:off x="4018327" y="2763314"/>
            <a:ext cx="629175" cy="2929475"/>
          </a:xfrm>
          <a:prstGeom prst="rect">
            <a:avLst/>
          </a:prstGeom>
          <a:solidFill>
            <a:srgbClr val="0070C0">
              <a:alpha val="2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41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74DF-ED24-4C07-9585-BC45D10C2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67533"/>
            <a:ext cx="7729728" cy="789463"/>
          </a:xfrm>
        </p:spPr>
        <p:txBody>
          <a:bodyPr/>
          <a:lstStyle/>
          <a:p>
            <a:r>
              <a:rPr lang="en-US"/>
              <a:t>A65 radiometric Calibrations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8533299-C9EE-48BB-8BDD-B2FE69E719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9625356"/>
              </p:ext>
            </p:extLst>
          </p:nvPr>
        </p:nvGraphicFramePr>
        <p:xfrm>
          <a:off x="5122506" y="1933575"/>
          <a:ext cx="6319759" cy="3769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5C08743C-0A81-4BD7-8E27-63945FAEF4D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r="9057" b="1137"/>
          <a:stretch/>
        </p:blipFill>
        <p:spPr bwMode="auto">
          <a:xfrm rot="5400000">
            <a:off x="1149611" y="2241062"/>
            <a:ext cx="3402331" cy="28826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4834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82A9-AFF5-4E7A-95AB-6D7D449CF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27610"/>
            <a:ext cx="7729728" cy="1188720"/>
          </a:xfrm>
        </p:spPr>
        <p:txBody>
          <a:bodyPr/>
          <a:lstStyle/>
          <a:p>
            <a:r>
              <a:rPr lang="en-US"/>
              <a:t>Part Selection: Visible Cameras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4E88FFF-E72C-4B0E-AA44-470190C1C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323989"/>
              </p:ext>
            </p:extLst>
          </p:nvPr>
        </p:nvGraphicFramePr>
        <p:xfrm>
          <a:off x="2032000" y="1768073"/>
          <a:ext cx="81280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92719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4756529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9701260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01613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Arducam MINI High-Quality Camera IMX477 HQ Camera Module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Arducam 12MP IMX477 Motorized Focus High Quality Camera </a:t>
                      </a:r>
                      <a:endParaRPr lang="en-US" sz="12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Arducam IMX219 Wide Angle Camera Module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966512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Sensor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IMX477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IMX477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Sony IMX219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23320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Optical Format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1/2.3″ (diagonal 7.857mm)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1/2.3”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1/4 inch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50028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Resolution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4056(H) x 3040(V) 12.3MP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4056 x 3040 pixels, 12.3MP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8MP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232284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Pixel Size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1.55um x 1.55um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1.55 µm x 1.55 µm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650097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Interface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2-lane MIPI CSI-2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2-lane MIPI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MIPI CSI-2 2-lane/4-lane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981680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Frame Rate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1920×1080 @ 60fps 4032×3040 @ 30fps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1920×1080 @ 60fps 4032×3040 @ 30fps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30fps@8MP, 60fps@1080p, 180fps@720p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209012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Format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1/2.3 inch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1/2.3”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-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960606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Focal Length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3.9mm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3.9mm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2.5mm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927394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Aperture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F2.8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F2.8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2.8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746115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Field of View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75° (H)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75° (H)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175(D) x 155(H) x 115(V)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30683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MOD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0.1m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0.3m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-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60417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954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82A9-AFF5-4E7A-95AB-6D7D449CF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27610"/>
            <a:ext cx="7729728" cy="1188720"/>
          </a:xfrm>
        </p:spPr>
        <p:txBody>
          <a:bodyPr/>
          <a:lstStyle/>
          <a:p>
            <a:r>
              <a:rPr lang="en-US"/>
              <a:t>Part Selection: Power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0D90C97-9F9F-464D-96C9-5BF4F98310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702479"/>
              </p:ext>
            </p:extLst>
          </p:nvPr>
        </p:nvGraphicFramePr>
        <p:xfrm>
          <a:off x="6727487" y="2351115"/>
          <a:ext cx="4714372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593">
                  <a:extLst>
                    <a:ext uri="{9D8B030D-6E8A-4147-A177-3AD203B41FA5}">
                      <a16:colId xmlns:a16="http://schemas.microsoft.com/office/drawing/2014/main" val="2290851461"/>
                    </a:ext>
                  </a:extLst>
                </a:gridCol>
                <a:gridCol w="1178593">
                  <a:extLst>
                    <a:ext uri="{9D8B030D-6E8A-4147-A177-3AD203B41FA5}">
                      <a16:colId xmlns:a16="http://schemas.microsoft.com/office/drawing/2014/main" val="1747247060"/>
                    </a:ext>
                  </a:extLst>
                </a:gridCol>
                <a:gridCol w="1178593">
                  <a:extLst>
                    <a:ext uri="{9D8B030D-6E8A-4147-A177-3AD203B41FA5}">
                      <a16:colId xmlns:a16="http://schemas.microsoft.com/office/drawing/2014/main" val="1600970905"/>
                    </a:ext>
                  </a:extLst>
                </a:gridCol>
                <a:gridCol w="1178593">
                  <a:extLst>
                    <a:ext uri="{9D8B030D-6E8A-4147-A177-3AD203B41FA5}">
                      <a16:colId xmlns:a16="http://schemas.microsoft.com/office/drawing/2014/main" val="185003110"/>
                    </a:ext>
                  </a:extLst>
                </a:gridCol>
              </a:tblGrid>
              <a:tr h="162597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200">
                          <a:effectLst/>
                        </a:rPr>
                        <a:t> 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</a:rPr>
                        <a:t>TPS56623x </a:t>
                      </a:r>
                      <a:endParaRPr lang="en-US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TPSM84624 </a:t>
                      </a:r>
                      <a:endParaRPr lang="en-US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TPS543620 </a:t>
                      </a:r>
                      <a:endParaRPr lang="en-US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771502"/>
                  </a:ext>
                </a:extLst>
              </a:tr>
              <a:tr h="37692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Efficiency of Circuit at maximum power (5 amps)  </a:t>
                      </a:r>
                    </a:p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 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rgbClr val="0070C0"/>
                          </a:solidFill>
                          <a:effectLst/>
                        </a:rPr>
                        <a:t>95.6% </a:t>
                      </a:r>
                      <a:endParaRPr lang="en-US" sz="800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94.4% </a:t>
                      </a:r>
                      <a:endParaRPr lang="en-US" sz="8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94.5% </a:t>
                      </a:r>
                      <a:endParaRPr lang="en-US" sz="8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971854"/>
                  </a:ext>
                </a:extLst>
              </a:tr>
              <a:tr h="37692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Efficiency of Circuit at half power (2.5 amps) </a:t>
                      </a:r>
                    </a:p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 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rgbClr val="0070C0"/>
                          </a:solidFill>
                          <a:effectLst/>
                        </a:rPr>
                        <a:t>96.3% </a:t>
                      </a:r>
                      <a:endParaRPr lang="en-US" sz="800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94.3% </a:t>
                      </a:r>
                      <a:endParaRPr lang="en-US" sz="8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95.4% </a:t>
                      </a:r>
                      <a:endParaRPr lang="en-US" sz="8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708387"/>
                  </a:ext>
                </a:extLst>
              </a:tr>
              <a:tr h="37692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Efficiency of Circuit at .5 amps </a:t>
                      </a:r>
                    </a:p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 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rgbClr val="0070C0"/>
                          </a:solidFill>
                          <a:effectLst/>
                        </a:rPr>
                        <a:t>94.8% </a:t>
                      </a:r>
                      <a:endParaRPr lang="en-US" sz="800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83.3% </a:t>
                      </a:r>
                      <a:endParaRPr lang="en-US" sz="8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89.3% </a:t>
                      </a:r>
                      <a:endParaRPr lang="en-US" sz="8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180675"/>
                  </a:ext>
                </a:extLst>
              </a:tr>
              <a:tr h="37692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Current Range </a:t>
                      </a:r>
                    </a:p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(at 5 Volts) </a:t>
                      </a:r>
                    </a:p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 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rgbClr val="0070C0"/>
                          </a:solidFill>
                          <a:effectLst/>
                        </a:rPr>
                        <a:t>Up to 6 amps </a:t>
                      </a:r>
                      <a:endParaRPr lang="en-US" sz="800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Up to 6 amps </a:t>
                      </a:r>
                      <a:endParaRPr lang="en-US" sz="8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Up to 6 amps </a:t>
                      </a:r>
                      <a:endParaRPr lang="en-US" sz="8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392373"/>
                  </a:ext>
                </a:extLst>
              </a:tr>
              <a:tr h="26976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BOM count </a:t>
                      </a:r>
                    </a:p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 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rgbClr val="0070C0"/>
                          </a:solidFill>
                          <a:effectLst/>
                        </a:rPr>
                        <a:t>15 </a:t>
                      </a:r>
                      <a:endParaRPr lang="en-US" sz="800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8 </a:t>
                      </a:r>
                      <a:endParaRPr lang="en-US" sz="8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17 </a:t>
                      </a:r>
                      <a:endParaRPr lang="en-US" sz="8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767027"/>
                  </a:ext>
                </a:extLst>
              </a:tr>
              <a:tr h="48779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Recommended Maximum Power at 5 volts </a:t>
                      </a:r>
                      <a:br>
                        <a:rPr lang="en-US" sz="800">
                          <a:effectLst/>
                        </a:rPr>
                      </a:br>
                      <a:r>
                        <a:rPr lang="en-US" sz="800">
                          <a:effectLst/>
                        </a:rPr>
                        <a:t> </a:t>
                      </a:r>
                      <a:br>
                        <a:rPr lang="en-US" sz="800">
                          <a:effectLst/>
                        </a:rPr>
                      </a:b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rgbClr val="0070C0"/>
                          </a:solidFill>
                          <a:effectLst/>
                        </a:rPr>
                        <a:t>30W </a:t>
                      </a:r>
                      <a:endParaRPr lang="en-US" sz="800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30W </a:t>
                      </a:r>
                      <a:endParaRPr lang="en-US" sz="8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30W </a:t>
                      </a:r>
                      <a:endParaRPr lang="en-US" sz="8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944232"/>
                  </a:ext>
                </a:extLst>
              </a:tr>
              <a:tr h="37692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Vout peak to peak at 5 volts and 5 amps output </a:t>
                      </a:r>
                    </a:p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 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 dirty="0">
                          <a:solidFill>
                            <a:srgbClr val="0070C0"/>
                          </a:solidFill>
                          <a:effectLst/>
                        </a:rPr>
                        <a:t>8.71 mV </a:t>
                      </a:r>
                      <a:endParaRPr lang="en-US" sz="800" b="0" i="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11.9 mV </a:t>
                      </a:r>
                      <a:endParaRPr lang="en-US" sz="8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8.32 mV </a:t>
                      </a:r>
                      <a:endParaRPr lang="en-US" sz="8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811081"/>
                  </a:ext>
                </a:extLst>
              </a:tr>
              <a:tr h="26976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Circuit Footprint </a:t>
                      </a:r>
                    </a:p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 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rgbClr val="0070C0"/>
                          </a:solidFill>
                          <a:effectLst/>
                        </a:rPr>
                        <a:t>130 mm</a:t>
                      </a:r>
                      <a:r>
                        <a:rPr lang="en-US" sz="800" baseline="3000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80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800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145 mm</a:t>
                      </a:r>
                      <a:r>
                        <a:rPr lang="en-US" sz="80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8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237 mm</a:t>
                      </a:r>
                      <a:r>
                        <a:rPr lang="en-US" sz="800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800" b="0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01942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BE4C23D-2BAC-4142-A63D-FD23BD886A79}"/>
              </a:ext>
            </a:extLst>
          </p:cNvPr>
          <p:cNvSpPr txBox="1"/>
          <p:nvPr/>
        </p:nvSpPr>
        <p:spPr>
          <a:xfrm>
            <a:off x="7991006" y="1613941"/>
            <a:ext cx="234970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12V to 5V DC-DC Regulator Comparison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11FD1DD-31E6-43F8-AD41-CF8CD0D01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945266"/>
              </p:ext>
            </p:extLst>
          </p:nvPr>
        </p:nvGraphicFramePr>
        <p:xfrm>
          <a:off x="344974" y="2590800"/>
          <a:ext cx="5443711" cy="3418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4957">
                  <a:extLst>
                    <a:ext uri="{9D8B030D-6E8A-4147-A177-3AD203B41FA5}">
                      <a16:colId xmlns:a16="http://schemas.microsoft.com/office/drawing/2014/main" val="3426795882"/>
                    </a:ext>
                  </a:extLst>
                </a:gridCol>
                <a:gridCol w="1288554">
                  <a:extLst>
                    <a:ext uri="{9D8B030D-6E8A-4147-A177-3AD203B41FA5}">
                      <a16:colId xmlns:a16="http://schemas.microsoft.com/office/drawing/2014/main" val="2260397197"/>
                    </a:ext>
                  </a:extLst>
                </a:gridCol>
                <a:gridCol w="1262566">
                  <a:extLst>
                    <a:ext uri="{9D8B030D-6E8A-4147-A177-3AD203B41FA5}">
                      <a16:colId xmlns:a16="http://schemas.microsoft.com/office/drawing/2014/main" val="2260847260"/>
                    </a:ext>
                  </a:extLst>
                </a:gridCol>
                <a:gridCol w="1417634">
                  <a:extLst>
                    <a:ext uri="{9D8B030D-6E8A-4147-A177-3AD203B41FA5}">
                      <a16:colId xmlns:a16="http://schemas.microsoft.com/office/drawing/2014/main" val="2969391083"/>
                    </a:ext>
                  </a:extLst>
                </a:gridCol>
              </a:tblGrid>
              <a:tr h="249208">
                <a:tc>
                  <a:txBody>
                    <a:bodyPr/>
                    <a:lstStyle/>
                    <a:p>
                      <a:pPr algn="just" rtl="0" fontAlgn="base"/>
                      <a:endParaRPr lang="en-US" sz="800" b="1" i="0"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UCC28730-Q1 </a:t>
                      </a:r>
                      <a:endParaRPr lang="en-US" sz="12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200">
                          <a:solidFill>
                            <a:srgbClr val="0070C0"/>
                          </a:solidFill>
                          <a:effectLst/>
                        </a:rPr>
                        <a:t>UCC28631 </a:t>
                      </a:r>
                      <a:endParaRPr lang="en-US" sz="1200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LM5023 </a:t>
                      </a:r>
                      <a:endParaRPr lang="en-US" sz="1200" b="0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208641"/>
                  </a:ext>
                </a:extLst>
              </a:tr>
              <a:tr h="415346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Efficiency of Circuit at maximum power (3 amps)  </a:t>
                      </a:r>
                    </a:p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 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83.4%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rgbClr val="0070C0"/>
                          </a:solidFill>
                          <a:effectLst/>
                        </a:rPr>
                        <a:t>87.2% </a:t>
                      </a:r>
                      <a:endParaRPr lang="en-US" sz="800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86%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807532"/>
                  </a:ext>
                </a:extLst>
              </a:tr>
              <a:tr h="415346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Efficiency of Circuit at half power (1.5 amps) </a:t>
                      </a:r>
                    </a:p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 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84.5%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rgbClr val="0070C0"/>
                          </a:solidFill>
                          <a:effectLst/>
                        </a:rPr>
                        <a:t>87.8% </a:t>
                      </a:r>
                      <a:endParaRPr lang="en-US" sz="800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85%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253892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Efficiency of Circuit at .5 amps </a:t>
                      </a:r>
                    </a:p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 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84.2%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rgbClr val="0070C0"/>
                          </a:solidFill>
                          <a:effectLst/>
                        </a:rPr>
                        <a:t>84.5% </a:t>
                      </a:r>
                      <a:endParaRPr lang="en-US" sz="800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78%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906037"/>
                  </a:ext>
                </a:extLst>
              </a:tr>
              <a:tr h="415346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Current Range </a:t>
                      </a:r>
                    </a:p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(at 12 Volts) </a:t>
                      </a:r>
                    </a:p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 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Up to 8.33 amps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rgbClr val="0070C0"/>
                          </a:solidFill>
                          <a:effectLst/>
                        </a:rPr>
                        <a:t>Up to 5 amps </a:t>
                      </a:r>
                      <a:endParaRPr lang="en-US" sz="800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Up to 3.43 amps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094195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BOM count </a:t>
                      </a:r>
                    </a:p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 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26 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rgbClr val="0070C0"/>
                          </a:solidFill>
                          <a:effectLst/>
                        </a:rPr>
                        <a:t>23 </a:t>
                      </a:r>
                      <a:endParaRPr lang="en-US" sz="800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37 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201467"/>
                  </a:ext>
                </a:extLst>
              </a:tr>
              <a:tr h="503953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Recommended Maximum Power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100W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solidFill>
                            <a:srgbClr val="0070C0"/>
                          </a:solidFill>
                          <a:effectLst/>
                        </a:rPr>
                        <a:t>60W </a:t>
                      </a:r>
                      <a:endParaRPr lang="en-US" sz="800" b="0" i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41W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104954"/>
                  </a:ext>
                </a:extLst>
              </a:tr>
              <a:tr h="598099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Vout peak to peak at 12 volts and 3 amps output </a:t>
                      </a:r>
                    </a:p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 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>
                          <a:effectLst/>
                        </a:rPr>
                        <a:t>75.47 mV </a:t>
                      </a:r>
                      <a:endParaRPr lang="en-US" sz="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 dirty="0">
                          <a:solidFill>
                            <a:srgbClr val="0070C0"/>
                          </a:solidFill>
                          <a:effectLst/>
                        </a:rPr>
                        <a:t>62.27 mV </a:t>
                      </a:r>
                      <a:endParaRPr lang="en-US" sz="800" b="0" i="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800" dirty="0">
                          <a:effectLst/>
                        </a:rPr>
                        <a:t>92.04 mV </a:t>
                      </a:r>
                      <a:endParaRPr lang="en-US" sz="800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91907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4D4D709-BFDF-4974-83C8-6F53309F3AB5}"/>
              </a:ext>
            </a:extLst>
          </p:cNvPr>
          <p:cNvSpPr txBox="1"/>
          <p:nvPr/>
        </p:nvSpPr>
        <p:spPr>
          <a:xfrm>
            <a:off x="1731264" y="1706880"/>
            <a:ext cx="2895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120V to 12V AC-DC Flyback Controller Comparison</a:t>
            </a:r>
          </a:p>
        </p:txBody>
      </p:sp>
    </p:spTree>
    <p:extLst>
      <p:ext uri="{BB962C8B-B14F-4D97-AF65-F5344CB8AC3E}">
        <p14:creationId xmlns:p14="http://schemas.microsoft.com/office/powerpoint/2010/main" val="3456939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6250F-5333-4669-B75C-4EC12EB6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08913"/>
            <a:ext cx="7729728" cy="1188720"/>
          </a:xfrm>
        </p:spPr>
        <p:txBody>
          <a:bodyPr/>
          <a:lstStyle/>
          <a:p>
            <a:r>
              <a:rPr lang="en-US"/>
              <a:t>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3E3D6-46F0-484B-BB96-6EA9AEC02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651191"/>
            <a:ext cx="5415140" cy="482843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Economic</a:t>
            </a:r>
          </a:p>
          <a:p>
            <a:pPr lvl="1"/>
            <a:r>
              <a:rPr lang="en-US"/>
              <a:t>IR camera was donated by Air Force Research Base</a:t>
            </a:r>
          </a:p>
          <a:p>
            <a:pPr lvl="1"/>
            <a:r>
              <a:rPr lang="en-US"/>
              <a:t>All other costs come from out of pocket</a:t>
            </a:r>
          </a:p>
          <a:p>
            <a:r>
              <a:rPr lang="en-US"/>
              <a:t>Environmental</a:t>
            </a:r>
          </a:p>
          <a:p>
            <a:pPr lvl="1"/>
            <a:r>
              <a:rPr lang="en-US"/>
              <a:t>Power usage of board</a:t>
            </a:r>
          </a:p>
          <a:p>
            <a:r>
              <a:rPr lang="en-US"/>
              <a:t>Ethical / Political / Social</a:t>
            </a:r>
          </a:p>
          <a:p>
            <a:pPr lvl="1"/>
            <a:r>
              <a:rPr lang="en-US"/>
              <a:t>Could be used by military to aid in ending lives</a:t>
            </a:r>
          </a:p>
          <a:p>
            <a:pPr lvl="1"/>
            <a:r>
              <a:rPr lang="en-US"/>
              <a:t>Our system is only being built to range objects</a:t>
            </a:r>
          </a:p>
          <a:p>
            <a:pPr lvl="1"/>
            <a:r>
              <a:rPr lang="en-US"/>
              <a:t>Specific applications are entirely up to user</a:t>
            </a:r>
          </a:p>
          <a:p>
            <a:r>
              <a:rPr lang="en-US"/>
              <a:t>COVID19</a:t>
            </a:r>
          </a:p>
          <a:p>
            <a:pPr lvl="1"/>
            <a:r>
              <a:rPr lang="en-US"/>
              <a:t>Precautions and limitations to what can be done as group</a:t>
            </a:r>
          </a:p>
          <a:p>
            <a:pPr lvl="1"/>
            <a:r>
              <a:rPr lang="en-US"/>
              <a:t>Must maintain 6 ft distance between group members when working in person</a:t>
            </a:r>
          </a:p>
          <a:p>
            <a:r>
              <a:rPr lang="en-US"/>
              <a:t>Time </a:t>
            </a:r>
          </a:p>
        </p:txBody>
      </p:sp>
    </p:spTree>
    <p:extLst>
      <p:ext uri="{BB962C8B-B14F-4D97-AF65-F5344CB8AC3E}">
        <p14:creationId xmlns:p14="http://schemas.microsoft.com/office/powerpoint/2010/main" val="1312721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546F9-81BD-4C1B-BB19-E9DC83A8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C1321-ED1E-4EC4-9F4F-88CD9D0AC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708" y="2298357"/>
            <a:ext cx="9050583" cy="4386649"/>
          </a:xfrm>
        </p:spPr>
        <p:txBody>
          <a:bodyPr>
            <a:normAutofit fontScale="92500" lnSpcReduction="20000"/>
          </a:bodyPr>
          <a:lstStyle/>
          <a:p>
            <a:r>
              <a:rPr lang="en-US" sz="1600" b="1"/>
              <a:t>IPC-2220 (IPC-2221)</a:t>
            </a:r>
          </a:p>
          <a:p>
            <a:pPr lvl="1"/>
            <a:r>
              <a:rPr lang="en-US" sz="1400"/>
              <a:t>Follows the IPC-2220 Generic Standards on Printed Board Design</a:t>
            </a:r>
          </a:p>
          <a:p>
            <a:r>
              <a:rPr lang="en-US" sz="1600" b="1"/>
              <a:t>UL 1642</a:t>
            </a:r>
          </a:p>
          <a:p>
            <a:pPr lvl="1"/>
            <a:r>
              <a:rPr lang="en-US" sz="1400"/>
              <a:t>Follows the UL 1642 Standard for Safety of Lithium Batteries</a:t>
            </a:r>
          </a:p>
          <a:p>
            <a:r>
              <a:rPr lang="en-US" sz="1600" b="1"/>
              <a:t>FLIR Tau 640 </a:t>
            </a:r>
          </a:p>
          <a:p>
            <a:pPr lvl="1"/>
            <a:r>
              <a:rPr lang="en-US" sz="1400"/>
              <a:t>Has use restrictions defined by Sony Semiconductor Solutions Tau2 </a:t>
            </a:r>
          </a:p>
          <a:p>
            <a:pPr lvl="1"/>
            <a:r>
              <a:rPr lang="en-US" sz="1400"/>
              <a:t>Compliant with the following directives and regulations: </a:t>
            </a:r>
          </a:p>
          <a:p>
            <a:pPr lvl="2"/>
            <a:r>
              <a:rPr lang="en-US" sz="1400"/>
              <a:t>Directive 2002/95/EC, “Restriction of the use of certain Hazardous Substances in electrical and electronic equipment (RoHS)”.</a:t>
            </a:r>
          </a:p>
          <a:p>
            <a:pPr lvl="2"/>
            <a:r>
              <a:rPr lang="en-US" sz="1400"/>
              <a:t>Directive 2002/96/ EC, “Waste Electrical and Electronic Equipment (WEEE)”.</a:t>
            </a:r>
          </a:p>
          <a:p>
            <a:pPr lvl="2"/>
            <a:r>
              <a:rPr lang="en-US" sz="1400"/>
              <a:t>Regulation (EC) 1907/2006, “Registration, Evaluation, Authorization and Restriction of Chemicals (REACH)”.</a:t>
            </a:r>
          </a:p>
          <a:p>
            <a:r>
              <a:rPr lang="en-US" sz="1600" b="1"/>
              <a:t>Arducam MINI 12.3MP IMX477 Camera</a:t>
            </a:r>
          </a:p>
          <a:p>
            <a:pPr lvl="1"/>
            <a:r>
              <a:rPr lang="en-US" sz="1400"/>
              <a:t>Has use restrictions defined by Sony Semiconductor Solutions Corporation (SSS)</a:t>
            </a:r>
          </a:p>
          <a:p>
            <a:r>
              <a:rPr lang="en-US" sz="1600" b="1"/>
              <a:t>Nvidia Jetson Nano</a:t>
            </a:r>
          </a:p>
          <a:p>
            <a:pPr lvl="1"/>
            <a:r>
              <a:rPr lang="en-US" sz="1400"/>
              <a:t>Compliant with the Federal Communications Commission (FCC) </a:t>
            </a:r>
          </a:p>
        </p:txBody>
      </p:sp>
    </p:spTree>
    <p:extLst>
      <p:ext uri="{BB962C8B-B14F-4D97-AF65-F5344CB8AC3E}">
        <p14:creationId xmlns:p14="http://schemas.microsoft.com/office/powerpoint/2010/main" val="2492377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9A0B3-EF0F-42CB-96A3-E4DB9E169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560"/>
            <a:ext cx="7729728" cy="1188720"/>
          </a:xfrm>
        </p:spPr>
        <p:txBody>
          <a:bodyPr/>
          <a:lstStyle/>
          <a:p>
            <a:r>
              <a:rPr lang="en-US"/>
              <a:t>Financing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A415513-F7B4-4B01-BA83-809711B70D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487393"/>
              </p:ext>
            </p:extLst>
          </p:nvPr>
        </p:nvGraphicFramePr>
        <p:xfrm>
          <a:off x="1705130" y="1305393"/>
          <a:ext cx="8787978" cy="5167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453">
                  <a:extLst>
                    <a:ext uri="{9D8B030D-6E8A-4147-A177-3AD203B41FA5}">
                      <a16:colId xmlns:a16="http://schemas.microsoft.com/office/drawing/2014/main" val="2041385139"/>
                    </a:ext>
                  </a:extLst>
                </a:gridCol>
                <a:gridCol w="2714035">
                  <a:extLst>
                    <a:ext uri="{9D8B030D-6E8A-4147-A177-3AD203B41FA5}">
                      <a16:colId xmlns:a16="http://schemas.microsoft.com/office/drawing/2014/main" val="437315156"/>
                    </a:ext>
                  </a:extLst>
                </a:gridCol>
                <a:gridCol w="3524811">
                  <a:extLst>
                    <a:ext uri="{9D8B030D-6E8A-4147-A177-3AD203B41FA5}">
                      <a16:colId xmlns:a16="http://schemas.microsoft.com/office/drawing/2014/main" val="1707782543"/>
                    </a:ext>
                  </a:extLst>
                </a:gridCol>
                <a:gridCol w="1188679">
                  <a:extLst>
                    <a:ext uri="{9D8B030D-6E8A-4147-A177-3AD203B41FA5}">
                      <a16:colId xmlns:a16="http://schemas.microsoft.com/office/drawing/2014/main" val="1834877716"/>
                    </a:ext>
                  </a:extLst>
                </a:gridCol>
              </a:tblGrid>
              <a:tr h="33583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200">
                          <a:effectLst/>
                        </a:rPr>
                        <a:t>Item Number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200">
                          <a:effectLst/>
                        </a:rPr>
                        <a:t>Item Type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200">
                          <a:effectLst/>
                        </a:rPr>
                        <a:t>Model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200">
                          <a:effectLst/>
                        </a:rPr>
                        <a:t>Price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952620"/>
                  </a:ext>
                </a:extLst>
              </a:tr>
              <a:tr h="28100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1 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IR Camera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FLIR Tau w/ 7.5 mm lens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$6000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220918"/>
                  </a:ext>
                </a:extLst>
              </a:tr>
              <a:tr h="28100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2 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Variable pinhole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Thorlabs Pinhole Wheel (PHW16)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$496.70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570463"/>
                  </a:ext>
                </a:extLst>
              </a:tr>
              <a:tr h="28100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3 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Off-Axis Parabola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Thorlabs Ø2" 90° OAP (MPD239-P01).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$375.50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498699"/>
                  </a:ext>
                </a:extLst>
              </a:tr>
              <a:tr h="28100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4 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Stereo Camera Set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2X 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$128.98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709218"/>
                  </a:ext>
                </a:extLst>
              </a:tr>
              <a:tr h="28100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5 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Microprocessor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Nvidia Jetson Nano Microprocessor B01 Model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$119.99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174923"/>
                  </a:ext>
                </a:extLst>
              </a:tr>
              <a:tr h="28100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6 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Touch Display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Elecom 7” Display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$73.00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589042"/>
                  </a:ext>
                </a:extLst>
              </a:tr>
              <a:tr h="28100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7 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Jumper cables and breadboard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-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$20.00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355226"/>
                  </a:ext>
                </a:extLst>
              </a:tr>
              <a:tr h="28100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8 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120V to 12V AC-DC converter circuit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endParaRPr lang="en-US" sz="1100" b="0" i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$10.00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707730"/>
                  </a:ext>
                </a:extLst>
              </a:tr>
              <a:tr h="28100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9 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12V to 5V DC-DC converter circuit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endParaRPr lang="en-US" sz="1100" b="0" i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$5.00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829139"/>
                  </a:ext>
                </a:extLst>
              </a:tr>
              <a:tr h="28100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10 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12V battery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-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$10.00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240083"/>
                  </a:ext>
                </a:extLst>
              </a:tr>
              <a:tr h="466056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11 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Misc Electrical Components (resistors, capacitors, etc.)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-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$20.00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374091"/>
                  </a:ext>
                </a:extLst>
              </a:tr>
              <a:tr h="28100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12 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Checkerboard Material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Aluminum Metal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$0.00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378169"/>
                  </a:ext>
                </a:extLst>
              </a:tr>
              <a:tr h="28100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13 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Checkerboard coating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Scotch™ Brand 88 black vinyl electrical tape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$5.00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809297"/>
                  </a:ext>
                </a:extLst>
              </a:tr>
              <a:tr h="431787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14 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Blackbody Source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 </a:t>
                      </a:r>
                      <a:r>
                        <a:rPr lang="en-US" sz="1200">
                          <a:effectLst/>
                        </a:rPr>
                        <a:t>TC-720 thermoelectric temperature controller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$1000.00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7597"/>
                  </a:ext>
                </a:extLst>
              </a:tr>
              <a:tr h="28100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15 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Mechanical-Optical components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 -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 -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333799"/>
                  </a:ext>
                </a:extLst>
              </a:tr>
              <a:tr h="28100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Total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-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-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100">
                          <a:effectLst/>
                        </a:rPr>
                        <a:t>$8264.17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31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3220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42691-237B-4F5C-B7B0-34EE63531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008" y="284150"/>
            <a:ext cx="3883672" cy="1065962"/>
          </a:xfrm>
        </p:spPr>
        <p:txBody>
          <a:bodyPr>
            <a:normAutofit fontScale="90000"/>
          </a:bodyPr>
          <a:lstStyle/>
          <a:p>
            <a:r>
              <a:rPr lang="en-US"/>
              <a:t>Current progress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1AB981C-9D0F-4482-BDEA-F594546A87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1296672"/>
              </p:ext>
            </p:extLst>
          </p:nvPr>
        </p:nvGraphicFramePr>
        <p:xfrm>
          <a:off x="1331995" y="1674493"/>
          <a:ext cx="5115458" cy="4825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7729">
                  <a:extLst>
                    <a:ext uri="{9D8B030D-6E8A-4147-A177-3AD203B41FA5}">
                      <a16:colId xmlns:a16="http://schemas.microsoft.com/office/drawing/2014/main" val="1252271498"/>
                    </a:ext>
                  </a:extLst>
                </a:gridCol>
                <a:gridCol w="2557729">
                  <a:extLst>
                    <a:ext uri="{9D8B030D-6E8A-4147-A177-3AD203B41FA5}">
                      <a16:colId xmlns:a16="http://schemas.microsoft.com/office/drawing/2014/main" val="1743769700"/>
                    </a:ext>
                  </a:extLst>
                </a:gridCol>
              </a:tblGrid>
              <a:tr h="607870">
                <a:tc>
                  <a:txBody>
                    <a:bodyPr/>
                    <a:lstStyle/>
                    <a:p>
                      <a:r>
                        <a:rPr lang="en-US"/>
                        <a:t>Project 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000786"/>
                  </a:ext>
                </a:extLst>
              </a:tr>
              <a:tr h="607870">
                <a:tc>
                  <a:txBody>
                    <a:bodyPr/>
                    <a:lstStyle/>
                    <a:p>
                      <a:r>
                        <a:rPr lang="en-US"/>
                        <a:t>Housing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289777"/>
                  </a:ext>
                </a:extLst>
              </a:tr>
              <a:tr h="998942">
                <a:tc>
                  <a:txBody>
                    <a:bodyPr/>
                    <a:lstStyle/>
                    <a:p>
                      <a:r>
                        <a:rPr lang="en-US"/>
                        <a:t>IR and  Visible calibration and alignment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072960"/>
                  </a:ext>
                </a:extLst>
              </a:tr>
              <a:tr h="607870">
                <a:tc>
                  <a:txBody>
                    <a:bodyPr/>
                    <a:lstStyle/>
                    <a:p>
                      <a:r>
                        <a:rPr lang="en-US"/>
                        <a:t>IR range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18660"/>
                  </a:ext>
                </a:extLst>
              </a:tr>
              <a:tr h="699260">
                <a:tc>
                  <a:txBody>
                    <a:bodyPr/>
                    <a:lstStyle/>
                    <a:p>
                      <a:r>
                        <a:rPr lang="en-US"/>
                        <a:t>Visible Camera ranging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753273"/>
                  </a:ext>
                </a:extLst>
              </a:tr>
              <a:tr h="663319">
                <a:tc>
                  <a:txBody>
                    <a:bodyPr/>
                    <a:lstStyle/>
                    <a:p>
                      <a:r>
                        <a:rPr lang="en-US"/>
                        <a:t>GUI and Streaming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487434"/>
                  </a:ext>
                </a:extLst>
              </a:tr>
              <a:tr h="607870">
                <a:tc>
                  <a:txBody>
                    <a:bodyPr/>
                    <a:lstStyle/>
                    <a:p>
                      <a:r>
                        <a:rPr lang="en-US"/>
                        <a:t>Electrical interface and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5211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8D22BB8-105B-46C4-9666-431F9F888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50" b="3562"/>
          <a:stretch/>
        </p:blipFill>
        <p:spPr>
          <a:xfrm>
            <a:off x="7721770" y="2708656"/>
            <a:ext cx="4145074" cy="3608256"/>
          </a:xfrm>
          <a:prstGeom prst="rect">
            <a:avLst/>
          </a:prstGeom>
        </p:spPr>
      </p:pic>
      <p:pic>
        <p:nvPicPr>
          <p:cNvPr id="7" name="Picture 6" descr="A picture containing camera&#10;&#10;Description automatically generated">
            <a:extLst>
              <a:ext uri="{FF2B5EF4-FFF2-40B4-BE49-F238E27FC236}">
                <a16:creationId xmlns:a16="http://schemas.microsoft.com/office/drawing/2014/main" id="{E3D0BE90-9D07-4D7F-B585-FD138DABE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66" b="11355"/>
          <a:stretch/>
        </p:blipFill>
        <p:spPr>
          <a:xfrm>
            <a:off x="7721770" y="817131"/>
            <a:ext cx="4145074" cy="140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9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93777-2F5B-4CF9-9C56-CBA4E7DD2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In military applications, the element of surprise is of vital importance:</a:t>
            </a:r>
          </a:p>
          <a:p>
            <a:pPr lvl="1">
              <a:lnSpc>
                <a:spcPct val="90000"/>
              </a:lnSpc>
            </a:pPr>
            <a:r>
              <a:rPr lang="en-US"/>
              <a:t>Many range-finding systems utilize detectable means of obtaining the range of a given object.</a:t>
            </a:r>
          </a:p>
          <a:p>
            <a:pPr lvl="1">
              <a:lnSpc>
                <a:spcPct val="90000"/>
              </a:lnSpc>
            </a:pPr>
            <a:r>
              <a:rPr lang="en-US"/>
              <a:t>These systems rely on “active” methods that require the system to send out some form of signal to detect the distance of the object</a:t>
            </a:r>
          </a:p>
          <a:p>
            <a:pPr lvl="2">
              <a:lnSpc>
                <a:spcPct val="90000"/>
              </a:lnSpc>
            </a:pPr>
            <a:r>
              <a:rPr lang="en-US"/>
              <a:t>Radar and laser-based range-finding systems</a:t>
            </a:r>
          </a:p>
          <a:p>
            <a:pPr lvl="1">
              <a:lnSpc>
                <a:spcPct val="90000"/>
              </a:lnSpc>
            </a:pPr>
            <a:r>
              <a:rPr lang="en-US"/>
              <a:t>Ideally, a military adversary should not be aware that they are being tracked, to keep the element of surprise.</a:t>
            </a:r>
          </a:p>
          <a:p>
            <a:pPr>
              <a:lnSpc>
                <a:spcPct val="90000"/>
              </a:lnSpc>
            </a:pPr>
            <a:r>
              <a:rPr lang="en-US"/>
              <a:t>General Surveillance purposes (mobile, non-mobile)</a:t>
            </a:r>
          </a:p>
          <a:p>
            <a:pPr lvl="1">
              <a:lnSpc>
                <a:spcPct val="90000"/>
              </a:lnSpc>
            </a:pPr>
            <a:r>
              <a:rPr lang="en-US"/>
              <a:t>For surveillance we want to receive as much information as possible (range, speed, identification) </a:t>
            </a:r>
          </a:p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BE44A0-0485-4265-B1F6-3C3C685FF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438" y="965200"/>
            <a:ext cx="7731125" cy="1187450"/>
          </a:xfrm>
        </p:spPr>
        <p:txBody>
          <a:bodyPr/>
          <a:lstStyle/>
          <a:p>
            <a:r>
              <a:rPr lang="en-US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4248502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1FE4C-C931-4423-9127-97220D08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168" y="419265"/>
            <a:ext cx="8995664" cy="826786"/>
          </a:xfrm>
        </p:spPr>
        <p:txBody>
          <a:bodyPr>
            <a:normAutofit/>
          </a:bodyPr>
          <a:lstStyle/>
          <a:p>
            <a:r>
              <a:rPr lang="en-US"/>
              <a:t>Successes and Difficulties - Computer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5D448E-D8B5-4F68-A162-DF3070F472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8676931"/>
              </p:ext>
            </p:extLst>
          </p:nvPr>
        </p:nvGraphicFramePr>
        <p:xfrm>
          <a:off x="965200" y="2504201"/>
          <a:ext cx="10261600" cy="310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0859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1FE4C-C931-4423-9127-97220D08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168" y="419265"/>
            <a:ext cx="8995664" cy="826786"/>
          </a:xfrm>
        </p:spPr>
        <p:txBody>
          <a:bodyPr>
            <a:normAutofit/>
          </a:bodyPr>
          <a:lstStyle/>
          <a:p>
            <a:r>
              <a:rPr lang="en-US"/>
              <a:t>Successes and Difficulties - Power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5D448E-D8B5-4F68-A162-DF3070F472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987664"/>
              </p:ext>
            </p:extLst>
          </p:nvPr>
        </p:nvGraphicFramePr>
        <p:xfrm>
          <a:off x="965200" y="2504201"/>
          <a:ext cx="10261600" cy="310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0284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1FE4C-C931-4423-9127-97220D08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286" y="339541"/>
            <a:ext cx="9553427" cy="906510"/>
          </a:xfrm>
        </p:spPr>
        <p:txBody>
          <a:bodyPr>
            <a:normAutofit/>
          </a:bodyPr>
          <a:lstStyle/>
          <a:p>
            <a:r>
              <a:rPr lang="en-US"/>
              <a:t>Successes and Difficulties – Visible Cameras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5D448E-D8B5-4F68-A162-DF3070F472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9508592"/>
              </p:ext>
            </p:extLst>
          </p:nvPr>
        </p:nvGraphicFramePr>
        <p:xfrm>
          <a:off x="965200" y="2504201"/>
          <a:ext cx="10261600" cy="310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9237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1FE4C-C931-4423-9127-97220D08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04" y="414187"/>
            <a:ext cx="8536391" cy="826784"/>
          </a:xfrm>
        </p:spPr>
        <p:txBody>
          <a:bodyPr>
            <a:normAutofit/>
          </a:bodyPr>
          <a:lstStyle/>
          <a:p>
            <a:r>
              <a:rPr lang="en-US"/>
              <a:t>Successes and Difficulties – IR Camera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5D448E-D8B5-4F68-A162-DF3070F472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8689779"/>
              </p:ext>
            </p:extLst>
          </p:nvPr>
        </p:nvGraphicFramePr>
        <p:xfrm>
          <a:off x="965200" y="2028339"/>
          <a:ext cx="10261600" cy="310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3310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2372-06ED-484C-8495-B3BB907B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Plans for completion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DAABE-C339-4912-8854-CC0C00EDE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11473"/>
            <a:ext cx="9702717" cy="42572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Complete adjustments on housing</a:t>
            </a:r>
          </a:p>
          <a:p>
            <a:pPr lvl="1"/>
            <a:r>
              <a:rPr lang="en-US"/>
              <a:t>Ensure the cameras can be secured and aligned correctly</a:t>
            </a:r>
          </a:p>
          <a:p>
            <a:pPr lvl="1"/>
            <a:r>
              <a:rPr lang="en-US"/>
              <a:t>Set up incoming and outgoing wired connections to go through sides of housing</a:t>
            </a:r>
          </a:p>
          <a:p>
            <a:r>
              <a:rPr lang="en-US"/>
              <a:t>Develop complete software for visual cameras</a:t>
            </a:r>
          </a:p>
          <a:p>
            <a:pPr lvl="1"/>
            <a:r>
              <a:rPr lang="en-US"/>
              <a:t>Calibrate and create disparity map</a:t>
            </a:r>
          </a:p>
          <a:p>
            <a:pPr lvl="1"/>
            <a:r>
              <a:rPr lang="en-US"/>
              <a:t>Obtain ranging information</a:t>
            </a:r>
          </a:p>
          <a:p>
            <a:r>
              <a:rPr lang="en-US"/>
              <a:t>Develop complete software for IR camera</a:t>
            </a:r>
          </a:p>
          <a:p>
            <a:pPr lvl="1"/>
            <a:r>
              <a:rPr lang="en-US"/>
              <a:t>Calibrate along visual cameras to establish common grid</a:t>
            </a:r>
          </a:p>
          <a:p>
            <a:pPr lvl="1"/>
            <a:r>
              <a:rPr lang="en-US"/>
              <a:t>Obtain ranging information based on visual camera calculations</a:t>
            </a:r>
          </a:p>
          <a:p>
            <a:r>
              <a:rPr lang="en-US"/>
              <a:t>Interface display with camera and microprocessor system</a:t>
            </a:r>
          </a:p>
          <a:p>
            <a:r>
              <a:rPr lang="en-US"/>
              <a:t>Integrate power system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55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10EBD-FDDB-4E61-8728-68C5CC322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A3E55F-D390-4542-B9B7-C0CE49899460}"/>
              </a:ext>
            </a:extLst>
          </p:cNvPr>
          <p:cNvSpPr/>
          <p:nvPr/>
        </p:nvSpPr>
        <p:spPr>
          <a:xfrm>
            <a:off x="587523" y="3229357"/>
            <a:ext cx="1048512" cy="147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6D852E-468C-4CF5-9668-35587ECFEC50}"/>
              </a:ext>
            </a:extLst>
          </p:cNvPr>
          <p:cNvCxnSpPr>
            <a:cxnSpLocks/>
          </p:cNvCxnSpPr>
          <p:nvPr/>
        </p:nvCxnSpPr>
        <p:spPr>
          <a:xfrm>
            <a:off x="1698178" y="3986039"/>
            <a:ext cx="8127330" cy="1795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AE4CA8D-B87C-4678-ADBD-560333C6F672}"/>
              </a:ext>
            </a:extLst>
          </p:cNvPr>
          <p:cNvSpPr/>
          <p:nvPr/>
        </p:nvSpPr>
        <p:spPr>
          <a:xfrm>
            <a:off x="10111656" y="2454658"/>
            <a:ext cx="1802155" cy="32439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68DADC-D5E6-4A09-97C6-46006D71A7C2}"/>
              </a:ext>
            </a:extLst>
          </p:cNvPr>
          <p:cNvSpPr txBox="1"/>
          <p:nvPr/>
        </p:nvSpPr>
        <p:spPr>
          <a:xfrm>
            <a:off x="10220260" y="2481579"/>
            <a:ext cx="16024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Hot object: cube/sphere/flat surface/</a:t>
            </a:r>
            <a:r>
              <a:rPr lang="en-US" sz="1200" dirty="0">
                <a:highlight>
                  <a:srgbClr val="00FFFF"/>
                </a:highlight>
              </a:rPr>
              <a:t>car</a:t>
            </a:r>
            <a:r>
              <a:rPr lang="en-US" sz="1200" dirty="0"/>
              <a:t>. Perhaps coat it with common application paint. 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How will it move to camera?</a:t>
            </a:r>
          </a:p>
          <a:p>
            <a:r>
              <a:rPr lang="en-US" sz="1200" dirty="0"/>
              <a:t>RC car, drone, string pulled trolley, </a:t>
            </a:r>
          </a:p>
          <a:p>
            <a:endParaRPr lang="en-US" sz="1200" dirty="0"/>
          </a:p>
          <a:p>
            <a:r>
              <a:rPr lang="en-US" sz="1200" dirty="0"/>
              <a:t>Where? </a:t>
            </a:r>
          </a:p>
          <a:p>
            <a:r>
              <a:rPr lang="en-US" sz="1200" dirty="0"/>
              <a:t>Inside (long hallway)</a:t>
            </a:r>
          </a:p>
          <a:p>
            <a:r>
              <a:rPr lang="en-US" sz="1200" dirty="0"/>
              <a:t>Outside (open field)</a:t>
            </a:r>
          </a:p>
          <a:p>
            <a:r>
              <a:rPr lang="en-US" sz="1200" dirty="0"/>
              <a:t>Or Parking garage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A39D58-134F-4C77-B3A2-80981E828417}"/>
              </a:ext>
            </a:extLst>
          </p:cNvPr>
          <p:cNvCxnSpPr>
            <a:cxnSpLocks/>
          </p:cNvCxnSpPr>
          <p:nvPr/>
        </p:nvCxnSpPr>
        <p:spPr>
          <a:xfrm flipH="1" flipV="1">
            <a:off x="9956366" y="2354374"/>
            <a:ext cx="4498" cy="3426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65D45E-49F4-49C9-B751-1D12D2F95618}"/>
              </a:ext>
            </a:extLst>
          </p:cNvPr>
          <p:cNvCxnSpPr>
            <a:cxnSpLocks/>
          </p:cNvCxnSpPr>
          <p:nvPr/>
        </p:nvCxnSpPr>
        <p:spPr>
          <a:xfrm flipV="1">
            <a:off x="1720254" y="2354374"/>
            <a:ext cx="8105254" cy="1631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551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F434C-7211-4C1A-9866-932200536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83659-0424-4772-9D7E-C9B49D5D2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4492932" cy="3263206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We present the Multi-Sensor Passive Ranger (MSPR) as our solution to the problem with “active” range finding systems.</a:t>
            </a:r>
          </a:p>
          <a:p>
            <a:pPr lvl="1"/>
            <a:r>
              <a:rPr lang="en-US"/>
              <a:t>Make use of both stereo and infrared cameras to accurately range the distance of an object.</a:t>
            </a:r>
          </a:p>
          <a:p>
            <a:pPr lvl="1"/>
            <a:r>
              <a:rPr lang="en-US"/>
              <a:t>No risk of detection since these cameras only absorb input from the environment, rather than producing some form of output.</a:t>
            </a:r>
          </a:p>
          <a:p>
            <a:pPr lvl="1"/>
            <a:r>
              <a:rPr lang="en-US"/>
              <a:t>The IR band can track in no visible light scenarios and low visibility</a:t>
            </a:r>
          </a:p>
          <a:p>
            <a:pPr lvl="1"/>
            <a:r>
              <a:rPr lang="en-US"/>
              <a:t>Each system can feed information to each other for accuracy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camera, silver&#10;&#10;Description automatically generated">
            <a:extLst>
              <a:ext uri="{FF2B5EF4-FFF2-40B4-BE49-F238E27FC236}">
                <a16:creationId xmlns:a16="http://schemas.microsoft.com/office/drawing/2014/main" id="{CC8A08BC-8663-44DF-8589-4E525CFE7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789" y="2350973"/>
            <a:ext cx="4782312" cy="216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70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F258-1833-4977-9826-6CF1CB96D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DE57C-084E-4EB0-9BD2-9A8345ACF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Produce a system that can accurately find the range of an object in a passive, undetectable manner.</a:t>
            </a:r>
          </a:p>
          <a:p>
            <a:pPr lvl="1"/>
            <a:r>
              <a:rPr lang="en-US"/>
              <a:t>Other systems, such as radar, transmit radio waves.</a:t>
            </a:r>
          </a:p>
          <a:p>
            <a:pPr lvl="2"/>
            <a:r>
              <a:rPr lang="en-US"/>
              <a:t>Systems can detect these radio waves, leading them to be detectable.</a:t>
            </a:r>
          </a:p>
          <a:p>
            <a:pPr lvl="2"/>
            <a:r>
              <a:rPr lang="en-US"/>
              <a:t>This is suboptimal for military applications where one wants to restrict the enemy’s knowledge as much as possible.</a:t>
            </a:r>
          </a:p>
          <a:p>
            <a:r>
              <a:rPr lang="en-US"/>
              <a:t>A real-time stream of range data that can be used to continuously monitor an object’s position relative to the device.</a:t>
            </a:r>
          </a:p>
          <a:p>
            <a:r>
              <a:rPr lang="en-US"/>
              <a:t>Cross reference the range data from the IR camera and the stereo system to detect inconsistencies.</a:t>
            </a:r>
          </a:p>
          <a:p>
            <a:r>
              <a:rPr lang="en-US"/>
              <a:t>Implement a software algorithm that can extract range from IR camera images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6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79591-7E75-4893-A289-D3C99948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740" y="483832"/>
            <a:ext cx="7729728" cy="1188720"/>
          </a:xfrm>
        </p:spPr>
        <p:txBody>
          <a:bodyPr/>
          <a:lstStyle/>
          <a:p>
            <a:r>
              <a:rPr lang="en-US"/>
              <a:t>Specifications and requirements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AAD4602-607B-4B66-94FF-FD867B5583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1580621"/>
              </p:ext>
            </p:extLst>
          </p:nvPr>
        </p:nvGraphicFramePr>
        <p:xfrm>
          <a:off x="2229740" y="1875027"/>
          <a:ext cx="7731124" cy="3750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5562">
                  <a:extLst>
                    <a:ext uri="{9D8B030D-6E8A-4147-A177-3AD203B41FA5}">
                      <a16:colId xmlns:a16="http://schemas.microsoft.com/office/drawing/2014/main" val="4048929599"/>
                    </a:ext>
                  </a:extLst>
                </a:gridCol>
                <a:gridCol w="3865562">
                  <a:extLst>
                    <a:ext uri="{9D8B030D-6E8A-4147-A177-3AD203B41FA5}">
                      <a16:colId xmlns:a16="http://schemas.microsoft.com/office/drawing/2014/main" val="20467735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Specification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163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Range estimation accuracy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±5% of true value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5504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Range estimation speed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10 times/sec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523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Background/Target differentiation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 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0070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Time of arrival estimation (velocity)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±5% of true value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1106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Disparity image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15 FPS (480p&lt;)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3571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Object motion tracking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 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9766938"/>
                  </a:ext>
                </a:extLst>
              </a:tr>
              <a:tr h="4133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Temperature sensitivity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±5°C or ±5% of reading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0141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IR Field of View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  <a:highlight>
                            <a:srgbClr val="00FFFF"/>
                          </a:highlight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90°(H) × 69°(V) &lt;- might be less</a:t>
                      </a:r>
                      <a:endParaRPr lang="en-US" sz="1200" dirty="0">
                        <a:effectLst/>
                        <a:highlight>
                          <a:srgbClr val="00FFFF"/>
                        </a:highligh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8430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IR Resolution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2.267 </a:t>
                      </a:r>
                      <a:r>
                        <a:rPr lang="en-US" sz="1200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mrad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23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887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96F7E-4EAA-4A29-B006-F17A2F268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63833"/>
            <a:ext cx="7327392" cy="975360"/>
          </a:xfrm>
        </p:spPr>
        <p:txBody>
          <a:bodyPr/>
          <a:lstStyle/>
          <a:p>
            <a:r>
              <a:rPr lang="en-US"/>
              <a:t>Layout Design: overall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BC6B1C-A9C6-45C1-AFA8-A94EC66E0F67}"/>
              </a:ext>
            </a:extLst>
          </p:cNvPr>
          <p:cNvGrpSpPr/>
          <p:nvPr/>
        </p:nvGrpSpPr>
        <p:grpSpPr>
          <a:xfrm>
            <a:off x="2053478" y="1760058"/>
            <a:ext cx="8085043" cy="4099565"/>
            <a:chOff x="2486541" y="1834704"/>
            <a:chExt cx="7218917" cy="35155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11C750-3D84-47F2-96DA-50774793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6541" y="1834704"/>
              <a:ext cx="7218917" cy="351550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FED48F3-C610-40F1-8372-6B12CB2F6A6A}"/>
                </a:ext>
              </a:extLst>
            </p:cNvPr>
            <p:cNvSpPr/>
            <p:nvPr/>
          </p:nvSpPr>
          <p:spPr>
            <a:xfrm>
              <a:off x="4938428" y="3833768"/>
              <a:ext cx="877653" cy="944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</a:rPr>
                <a:t>USB Interface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5048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96F7E-4EAA-4A29-B006-F17A2F268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63833"/>
            <a:ext cx="7327392" cy="975360"/>
          </a:xfrm>
        </p:spPr>
        <p:txBody>
          <a:bodyPr/>
          <a:lstStyle/>
          <a:p>
            <a:r>
              <a:rPr lang="en-US"/>
              <a:t>Block Diagram: overall</a:t>
            </a:r>
          </a:p>
        </p:txBody>
      </p:sp>
      <p:pic>
        <p:nvPicPr>
          <p:cNvPr id="6" name="image3.png">
            <a:extLst>
              <a:ext uri="{FF2B5EF4-FFF2-40B4-BE49-F238E27FC236}">
                <a16:creationId xmlns:a16="http://schemas.microsoft.com/office/drawing/2014/main" id="{43DCBEEC-5927-4E3F-9A6A-670AAA482AF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" b="5269"/>
          <a:stretch/>
        </p:blipFill>
        <p:spPr>
          <a:xfrm>
            <a:off x="3375342" y="1198584"/>
            <a:ext cx="5441315" cy="5385733"/>
          </a:xfrm>
          <a:prstGeom prst="rect">
            <a:avLst/>
          </a:prstGeom>
          <a:ln/>
        </p:spPr>
      </p:pic>
      <p:pic>
        <p:nvPicPr>
          <p:cNvPr id="4" name="image2.png">
            <a:extLst>
              <a:ext uri="{FF2B5EF4-FFF2-40B4-BE49-F238E27FC236}">
                <a16:creationId xmlns:a16="http://schemas.microsoft.com/office/drawing/2014/main" id="{FD39FC24-2340-489C-9A23-E9D8BF1AE36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838122" y="4329243"/>
            <a:ext cx="978535" cy="187769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866371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96F7E-4EAA-4A29-B006-F17A2F268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85131"/>
            <a:ext cx="7327392" cy="975360"/>
          </a:xfrm>
        </p:spPr>
        <p:txBody>
          <a:bodyPr/>
          <a:lstStyle/>
          <a:p>
            <a:r>
              <a:rPr lang="en-US"/>
              <a:t>Block Diagram: Electrical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65D5B817-F9E3-4FDB-BAEF-1A9536D16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9007" y="1309116"/>
            <a:ext cx="3272925" cy="5551275"/>
          </a:xfrm>
        </p:spPr>
      </p:pic>
    </p:spTree>
    <p:extLst>
      <p:ext uri="{BB962C8B-B14F-4D97-AF65-F5344CB8AC3E}">
        <p14:creationId xmlns:p14="http://schemas.microsoft.com/office/powerpoint/2010/main" val="3914328350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41</TotalTime>
  <Words>2625</Words>
  <Application>Microsoft Office PowerPoint</Application>
  <PresentationFormat>Widescreen</PresentationFormat>
  <Paragraphs>556</Paragraphs>
  <Slides>35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Cambria Math</vt:lpstr>
      <vt:lpstr>Gill Sans MT</vt:lpstr>
      <vt:lpstr>Symbol</vt:lpstr>
      <vt:lpstr>TimesNewRomanPSMT</vt:lpstr>
      <vt:lpstr>Parcel</vt:lpstr>
      <vt:lpstr>Multi-sensor Passive ranger (MSPR)</vt:lpstr>
      <vt:lpstr>PowerPoint Presentation</vt:lpstr>
      <vt:lpstr>Motivation</vt:lpstr>
      <vt:lpstr>Solution</vt:lpstr>
      <vt:lpstr>Goals and objectives</vt:lpstr>
      <vt:lpstr>Specifications and requirements</vt:lpstr>
      <vt:lpstr>Layout Design: overall</vt:lpstr>
      <vt:lpstr>Block Diagram: overall</vt:lpstr>
      <vt:lpstr>Block Diagram: Electrical</vt:lpstr>
      <vt:lpstr>Block Diagram: Software</vt:lpstr>
      <vt:lpstr>Software Design</vt:lpstr>
      <vt:lpstr>Layout Design: Visual Cameras</vt:lpstr>
      <vt:lpstr>Ir Ranging Theory (Point source)</vt:lpstr>
      <vt:lpstr>Ir Ranging Theory (Extended source)</vt:lpstr>
      <vt:lpstr>Closing object simulation and alignment</vt:lpstr>
      <vt:lpstr>Camera alignment and spatial calibration</vt:lpstr>
      <vt:lpstr>Sample Calibration pictures taken</vt:lpstr>
      <vt:lpstr>Part Selection: computer System</vt:lpstr>
      <vt:lpstr>Jetson nano </vt:lpstr>
      <vt:lpstr>Python</vt:lpstr>
      <vt:lpstr>IR camera</vt:lpstr>
      <vt:lpstr>IR Lens selection</vt:lpstr>
      <vt:lpstr>A65 radiometric Calibrations</vt:lpstr>
      <vt:lpstr>Part Selection: Visible Cameras</vt:lpstr>
      <vt:lpstr>Part Selection: Power</vt:lpstr>
      <vt:lpstr>Constraints</vt:lpstr>
      <vt:lpstr>standards</vt:lpstr>
      <vt:lpstr>Financing</vt:lpstr>
      <vt:lpstr>Current progress</vt:lpstr>
      <vt:lpstr>Successes and Difficulties - Computer</vt:lpstr>
      <vt:lpstr>Successes and Difficulties - Power</vt:lpstr>
      <vt:lpstr>Successes and Difficulties – Visible Cameras</vt:lpstr>
      <vt:lpstr>Successes and Difficulties – IR Camera</vt:lpstr>
      <vt:lpstr>Plans for completion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Multi-sensor Passive ranger (MSPR)</dc:title>
  <dc:creator>Pedro Alvarez</dc:creator>
  <cp:lastModifiedBy>Pedro Alvarez</cp:lastModifiedBy>
  <cp:revision>6</cp:revision>
  <dcterms:created xsi:type="dcterms:W3CDTF">2021-05-28T17:19:17Z</dcterms:created>
  <dcterms:modified xsi:type="dcterms:W3CDTF">2021-07-02T19:09:34Z</dcterms:modified>
</cp:coreProperties>
</file>