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6" r:id="rId4"/>
    <p:sldMasterId id="2147483709" r:id="rId5"/>
    <p:sldMasterId id="2147483852" r:id="rId6"/>
  </p:sldMasterIdLst>
  <p:notesMasterIdLst>
    <p:notesMasterId r:id="rId43"/>
  </p:notesMasterIdLst>
  <p:handoutMasterIdLst>
    <p:handoutMasterId r:id="rId44"/>
  </p:handoutMasterIdLst>
  <p:sldIdLst>
    <p:sldId id="258" r:id="rId7"/>
    <p:sldId id="265" r:id="rId8"/>
    <p:sldId id="266" r:id="rId9"/>
    <p:sldId id="259" r:id="rId10"/>
    <p:sldId id="267" r:id="rId11"/>
    <p:sldId id="260" r:id="rId12"/>
    <p:sldId id="292" r:id="rId13"/>
    <p:sldId id="268" r:id="rId14"/>
    <p:sldId id="269" r:id="rId15"/>
    <p:sldId id="263" r:id="rId16"/>
    <p:sldId id="256" r:id="rId17"/>
    <p:sldId id="271" r:id="rId18"/>
    <p:sldId id="261" r:id="rId19"/>
    <p:sldId id="270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7" r:id="rId30"/>
    <p:sldId id="288" r:id="rId31"/>
    <p:sldId id="289" r:id="rId32"/>
    <p:sldId id="290" r:id="rId33"/>
    <p:sldId id="262" r:id="rId34"/>
    <p:sldId id="281" r:id="rId35"/>
    <p:sldId id="284" r:id="rId36"/>
    <p:sldId id="285" r:id="rId37"/>
    <p:sldId id="282" r:id="rId38"/>
    <p:sldId id="283" r:id="rId39"/>
    <p:sldId id="291" r:id="rId40"/>
    <p:sldId id="264" r:id="rId41"/>
    <p:sldId id="286" r:id="rId42"/>
  </p:sldIdLst>
  <p:sldSz cx="12192000" cy="6858000"/>
  <p:notesSz cx="6858000" cy="9144000"/>
  <p:defaultTextStyle>
    <a:defPPr>
      <a:defRPr lang="ko-KR"/>
    </a:defPPr>
    <a:lvl1pPr marL="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E3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D68364-061A-426E-A0F4-921B227B94AA}" v="2510" dt="2020-06-04T02:35:04.019"/>
    <p1510:client id="{402AA8BF-2FF8-14DE-B500-436CC392C2CE}" v="885" dt="2020-06-04T17:26:35.315"/>
    <p1510:client id="{A464E875-E17E-4AE2-9C45-5BF4388BE23F}" v="15" dt="2020-06-04T18:28:55.777"/>
    <p1510:client id="{D4D03E99-0650-5747-8C91-6A9F1956272E}" v="495" dt="2020-06-04T14:18:37.620"/>
    <p1510:client id="{EAB735FF-B24A-0A68-0F3A-6FA69E36BA14}" v="1001" dt="2020-06-04T01:29:36.165"/>
    <p1510:client id="{FE64DFDA-A0A8-4E28-BDA1-18BE617D3DF5}" v="434" dt="2020-06-04T17:01:33.4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4" d="100"/>
          <a:sy n="64" d="100"/>
        </p:scale>
        <p:origin x="38" y="8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Component Cost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315-4B64-AFC6-7BCEF17CAA3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315-4B64-AFC6-7BCEF17CAA3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315-4B64-AFC6-7BCEF17CAA3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315-4B64-AFC6-7BCEF17CAA3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CFF-4445-868C-3A2549158E2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2CFF-4445-868C-3A2549158E2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2CFF-4445-868C-3A2549158E2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2CFF-4445-868C-3A2549158E2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2CFF-4445-868C-3A2549158E2D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2CFF-4445-868C-3A2549158E2D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4315-4B64-AFC6-7BCEF17CAA3E}"/>
              </c:ext>
            </c:extLst>
          </c:dPt>
          <c:dLbls>
            <c:dLbl>
              <c:idx val="10"/>
              <c:layout>
                <c:manualLayout>
                  <c:x val="3.3799677417322996E-2"/>
                  <c:y val="0.2233842211239245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315-4B64-AFC6-7BCEF17CAA3E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Sheet1!$A$2:$A$12</c:f>
              <c:strCache>
                <c:ptCount val="11"/>
                <c:pt idx="0">
                  <c:v>DS18B20+</c:v>
                </c:pt>
                <c:pt idx="1">
                  <c:v>SEN-11572</c:v>
                </c:pt>
                <c:pt idx="2">
                  <c:v>MMA8451</c:v>
                </c:pt>
                <c:pt idx="3">
                  <c:v>ESP32-DEVKITC</c:v>
                </c:pt>
                <c:pt idx="4">
                  <c:v>Logic-Level Converter</c:v>
                </c:pt>
                <c:pt idx="5">
                  <c:v>Battery 3.7V 1.2AH</c:v>
                </c:pt>
                <c:pt idx="6">
                  <c:v>GSMMQB-UFL 850MHz/900MHz</c:v>
                </c:pt>
                <c:pt idx="7">
                  <c:v>ECHO/5.0 GPS Antenna</c:v>
                </c:pt>
                <c:pt idx="8">
                  <c:v>Arduino UNO R3 ATMEGA328P</c:v>
                </c:pt>
                <c:pt idx="9">
                  <c:v>SIM808 GPS+GSM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4.3600000000000003</c:v>
                </c:pt>
                <c:pt idx="1">
                  <c:v>24.95</c:v>
                </c:pt>
                <c:pt idx="2">
                  <c:v>7.95</c:v>
                </c:pt>
                <c:pt idx="3">
                  <c:v>10</c:v>
                </c:pt>
                <c:pt idx="4">
                  <c:v>2.95</c:v>
                </c:pt>
                <c:pt idx="5">
                  <c:v>9.9499999999999993</c:v>
                </c:pt>
                <c:pt idx="6">
                  <c:v>6.17</c:v>
                </c:pt>
                <c:pt idx="7">
                  <c:v>14.48</c:v>
                </c:pt>
                <c:pt idx="8">
                  <c:v>22</c:v>
                </c:pt>
                <c:pt idx="9">
                  <c:v>34</c:v>
                </c:pt>
                <c:pt idx="10">
                  <c:v>38.599999999999994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9E-4A18-813E-AD257BE4500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178135686460487"/>
          <c:y val="0.29390664470071387"/>
          <c:w val="0.21963176675538976"/>
          <c:h val="0.4919132344865458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Percentage Complete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 Complete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7EBF-480D-9B61-9EA44BE8A103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7EBF-480D-9B61-9EA44BE8A103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7EBF-480D-9B61-9EA44BE8A103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7EBF-480D-9B61-9EA44BE8A10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Prototype</c:v>
                </c:pt>
                <c:pt idx="1">
                  <c:v>Design</c:v>
                </c:pt>
                <c:pt idx="2">
                  <c:v>Testing</c:v>
                </c:pt>
                <c:pt idx="3">
                  <c:v>Research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</c:v>
                </c:pt>
                <c:pt idx="1">
                  <c:v>50</c:v>
                </c:pt>
                <c:pt idx="2">
                  <c:v>50</c:v>
                </c:pt>
                <c:pt idx="3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BF-480D-9B61-9EA44BE8A10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685399152"/>
        <c:axId val="685404400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Column1</c:v>
                      </c:pt>
                    </c:strCache>
                  </c:strRef>
                </c:tx>
                <c:spPr>
                  <a:solidFill>
                    <a:schemeClr val="accent2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Prototype</c:v>
                      </c:pt>
                      <c:pt idx="1">
                        <c:v>Design</c:v>
                      </c:pt>
                      <c:pt idx="2">
                        <c:v>Testing</c:v>
                      </c:pt>
                      <c:pt idx="3">
                        <c:v>Research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Sheet1!$C$2:$C$5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7EBF-480D-9B61-9EA44BE8A103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Column2</c:v>
                      </c:pt>
                    </c:strCache>
                  </c:strRef>
                </c:tx>
                <c:spPr>
                  <a:solidFill>
                    <a:schemeClr val="accent3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Prototype</c:v>
                      </c:pt>
                      <c:pt idx="1">
                        <c:v>Design</c:v>
                      </c:pt>
                      <c:pt idx="2">
                        <c:v>Testing</c:v>
                      </c:pt>
                      <c:pt idx="3">
                        <c:v>Research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7EBF-480D-9B61-9EA44BE8A103}"/>
                  </c:ext>
                </c:extLst>
              </c15:ser>
            </c15:filteredBarSeries>
          </c:ext>
        </c:extLst>
      </c:barChart>
      <c:catAx>
        <c:axId val="6853991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5404400"/>
        <c:crosses val="autoZero"/>
        <c:auto val="1"/>
        <c:lblAlgn val="ctr"/>
        <c:lblOffset val="100"/>
        <c:noMultiLvlLbl val="0"/>
      </c:catAx>
      <c:valAx>
        <c:axId val="68540440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5399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E189CB-2271-4B7A-9621-A10515900887}" type="doc">
      <dgm:prSet loTypeId="urn:microsoft.com/office/officeart/2005/8/layout/defaul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9F9F8B4-9230-4CDC-BAE8-D2CEB5C79FF4}">
      <dgm:prSet phldrT="[Text]" custT="1"/>
      <dgm:spPr>
        <a:solidFill>
          <a:srgbClr val="0070C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Temperature Sensor</a:t>
          </a:r>
        </a:p>
      </dgm:t>
    </dgm:pt>
    <dgm:pt modelId="{9C47DB93-E645-4B64-AD96-5A42AADB8A59}" type="parTrans" cxnId="{56876CC0-645C-4A23-831E-064FBFC21CF1}">
      <dgm:prSet/>
      <dgm:spPr/>
      <dgm:t>
        <a:bodyPr/>
        <a:lstStyle/>
        <a:p>
          <a:endParaRPr lang="en-US"/>
        </a:p>
      </dgm:t>
    </dgm:pt>
    <dgm:pt modelId="{7A8829C9-0A19-42E6-9E9A-0EAA40047813}" type="sibTrans" cxnId="{56876CC0-645C-4A23-831E-064FBFC21CF1}">
      <dgm:prSet/>
      <dgm:spPr/>
      <dgm:t>
        <a:bodyPr/>
        <a:lstStyle/>
        <a:p>
          <a:endParaRPr lang="en-US"/>
        </a:p>
      </dgm:t>
    </dgm:pt>
    <dgm:pt modelId="{C64B131B-B7C2-4967-83E4-AF28A01C8EE4}">
      <dgm:prSet phldrT="[Text]"/>
      <dgm:spPr>
        <a:solidFill>
          <a:srgbClr val="00B05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GPS/GSM Module</a:t>
          </a:r>
        </a:p>
      </dgm:t>
    </dgm:pt>
    <dgm:pt modelId="{92F3A0C3-C1A2-427D-8659-235BDA3A755A}" type="parTrans" cxnId="{6D8BC503-DA72-4AFA-95F5-2716BB9DFE13}">
      <dgm:prSet/>
      <dgm:spPr/>
      <dgm:t>
        <a:bodyPr/>
        <a:lstStyle/>
        <a:p>
          <a:endParaRPr lang="en-US"/>
        </a:p>
      </dgm:t>
    </dgm:pt>
    <dgm:pt modelId="{B9F15CA6-3C8F-44EA-98B5-E5EA854DB700}" type="sibTrans" cxnId="{6D8BC503-DA72-4AFA-95F5-2716BB9DFE13}">
      <dgm:prSet/>
      <dgm:spPr/>
      <dgm:t>
        <a:bodyPr/>
        <a:lstStyle/>
        <a:p>
          <a:endParaRPr lang="en-US"/>
        </a:p>
      </dgm:t>
    </dgm:pt>
    <dgm:pt modelId="{06BADC0F-7054-4C18-80BB-2F06875F2663}">
      <dgm:prSet phldrT="[Text]"/>
      <dgm:spPr>
        <a:solidFill>
          <a:srgbClr val="7030A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Accelerometer</a:t>
          </a:r>
        </a:p>
      </dgm:t>
    </dgm:pt>
    <dgm:pt modelId="{48C48720-BFBB-40A5-8D26-B0C6001C342D}" type="parTrans" cxnId="{D166A26E-6AD1-4F28-8201-5BB66943138A}">
      <dgm:prSet/>
      <dgm:spPr/>
      <dgm:t>
        <a:bodyPr/>
        <a:lstStyle/>
        <a:p>
          <a:endParaRPr lang="en-US"/>
        </a:p>
      </dgm:t>
    </dgm:pt>
    <dgm:pt modelId="{9DF6C54C-222B-4757-A9FD-CFD61771A59D}" type="sibTrans" cxnId="{D166A26E-6AD1-4F28-8201-5BB66943138A}">
      <dgm:prSet/>
      <dgm:spPr/>
      <dgm:t>
        <a:bodyPr/>
        <a:lstStyle/>
        <a:p>
          <a:endParaRPr lang="en-US"/>
        </a:p>
      </dgm:t>
    </dgm:pt>
    <dgm:pt modelId="{91A933DF-D3AD-4C94-A73A-78170B12B154}">
      <dgm:prSet phldrT="[Text]"/>
      <dgm:spPr>
        <a:solidFill>
          <a:srgbClr val="FF000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Heart Rate Sensor</a:t>
          </a:r>
        </a:p>
      </dgm:t>
    </dgm:pt>
    <dgm:pt modelId="{70F235AE-0CE5-4631-BD2D-70795AD0E851}" type="parTrans" cxnId="{A9ACA271-5130-4EF5-99F5-01320A2EB072}">
      <dgm:prSet/>
      <dgm:spPr/>
      <dgm:t>
        <a:bodyPr/>
        <a:lstStyle/>
        <a:p>
          <a:endParaRPr lang="en-US"/>
        </a:p>
      </dgm:t>
    </dgm:pt>
    <dgm:pt modelId="{DB689BF8-C175-425C-9632-8C8A1EAECF12}" type="sibTrans" cxnId="{A9ACA271-5130-4EF5-99F5-01320A2EB072}">
      <dgm:prSet/>
      <dgm:spPr/>
      <dgm:t>
        <a:bodyPr/>
        <a:lstStyle/>
        <a:p>
          <a:endParaRPr lang="en-US"/>
        </a:p>
      </dgm:t>
    </dgm:pt>
    <dgm:pt modelId="{70EF82B7-9861-40E0-9B54-BE9D3FEEB44E}">
      <dgm:prSet phldrT="[Text]"/>
      <dgm:spPr>
        <a:solidFill>
          <a:schemeClr val="accent3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Power Supply</a:t>
          </a:r>
        </a:p>
      </dgm:t>
    </dgm:pt>
    <dgm:pt modelId="{D4DEE5D2-AF32-4660-9FB7-0A1651D2A615}" type="parTrans" cxnId="{A854AEF7-E690-43A8-830A-EC3B5BC4C12C}">
      <dgm:prSet/>
      <dgm:spPr/>
      <dgm:t>
        <a:bodyPr/>
        <a:lstStyle/>
        <a:p>
          <a:endParaRPr lang="en-US"/>
        </a:p>
      </dgm:t>
    </dgm:pt>
    <dgm:pt modelId="{74234420-977D-4DDF-9000-DCC21E0D2E61}" type="sibTrans" cxnId="{A854AEF7-E690-43A8-830A-EC3B5BC4C12C}">
      <dgm:prSet/>
      <dgm:spPr/>
      <dgm:t>
        <a:bodyPr/>
        <a:lstStyle/>
        <a:p>
          <a:endParaRPr lang="en-US"/>
        </a:p>
      </dgm:t>
    </dgm:pt>
    <dgm:pt modelId="{A6A43ED5-6C41-462C-B18D-9D5E6B754814}">
      <dgm:prSet phldrT="[Text]"/>
      <dgm:spPr>
        <a:solidFill>
          <a:srgbClr val="FFC00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b="1" cap="none" spc="0" dirty="0" err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WiFi</a:t>
          </a:r>
          <a:r>
            <a: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/Bluetooth Module</a:t>
          </a:r>
        </a:p>
      </dgm:t>
    </dgm:pt>
    <dgm:pt modelId="{5B4B540E-E478-4410-B371-CD8D3E9679DD}" type="parTrans" cxnId="{C5EBF465-619B-49BD-8BDE-9E3E253F864E}">
      <dgm:prSet/>
      <dgm:spPr/>
      <dgm:t>
        <a:bodyPr/>
        <a:lstStyle/>
        <a:p>
          <a:endParaRPr lang="en-US"/>
        </a:p>
      </dgm:t>
    </dgm:pt>
    <dgm:pt modelId="{F86098A1-E8FD-4A6E-930C-016D67602041}" type="sibTrans" cxnId="{C5EBF465-619B-49BD-8BDE-9E3E253F864E}">
      <dgm:prSet/>
      <dgm:spPr/>
      <dgm:t>
        <a:bodyPr/>
        <a:lstStyle/>
        <a:p>
          <a:endParaRPr lang="en-US"/>
        </a:p>
      </dgm:t>
    </dgm:pt>
    <dgm:pt modelId="{25A4D537-934A-4D31-85FE-9596CE7B065F}" type="pres">
      <dgm:prSet presAssocID="{9DE189CB-2271-4B7A-9621-A10515900887}" presName="diagram" presStyleCnt="0">
        <dgm:presLayoutVars>
          <dgm:dir/>
          <dgm:resizeHandles val="exact"/>
        </dgm:presLayoutVars>
      </dgm:prSet>
      <dgm:spPr/>
    </dgm:pt>
    <dgm:pt modelId="{59E199C4-4923-42C0-BAD1-0530CCB6A522}" type="pres">
      <dgm:prSet presAssocID="{A9F9F8B4-9230-4CDC-BAE8-D2CEB5C79FF4}" presName="node" presStyleLbl="node1" presStyleIdx="0" presStyleCnt="6" custLinFactNeighborX="-47145" custLinFactNeighborY="4106">
        <dgm:presLayoutVars>
          <dgm:bulletEnabled val="1"/>
        </dgm:presLayoutVars>
      </dgm:prSet>
      <dgm:spPr/>
    </dgm:pt>
    <dgm:pt modelId="{100B280C-E52A-4EBD-87C1-5A596995BEEB}" type="pres">
      <dgm:prSet presAssocID="{7A8829C9-0A19-42E6-9E9A-0EAA40047813}" presName="sibTrans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CF62D930-DCD7-49CC-A99F-3CEA34E64B21}" type="pres">
      <dgm:prSet presAssocID="{C64B131B-B7C2-4967-83E4-AF28A01C8EE4}" presName="node" presStyleLbl="node1" presStyleIdx="1" presStyleCnt="6" custLinFactNeighborX="41583" custLinFactNeighborY="5302">
        <dgm:presLayoutVars>
          <dgm:bulletEnabled val="1"/>
        </dgm:presLayoutVars>
      </dgm:prSet>
      <dgm:spPr/>
    </dgm:pt>
    <dgm:pt modelId="{5854DD56-E6CD-4BE3-B54E-D31E57D083A0}" type="pres">
      <dgm:prSet presAssocID="{B9F15CA6-3C8F-44EA-98B5-E5EA854DB700}" presName="sibTrans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C44BBA7B-7D7E-4915-8718-4692E02D7B54}" type="pres">
      <dgm:prSet presAssocID="{06BADC0F-7054-4C18-80BB-2F06875F2663}" presName="node" presStyleLbl="node1" presStyleIdx="2" presStyleCnt="6" custLinFactY="27273" custLinFactNeighborX="-56408" custLinFactNeighborY="100000">
        <dgm:presLayoutVars>
          <dgm:bulletEnabled val="1"/>
        </dgm:presLayoutVars>
      </dgm:prSet>
      <dgm:spPr/>
    </dgm:pt>
    <dgm:pt modelId="{EDFBD323-1930-4474-AB6B-DC1CD0296103}" type="pres">
      <dgm:prSet presAssocID="{9DF6C54C-222B-4757-A9FD-CFD61771A59D}" presName="sibTrans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891A8ED0-59DE-4933-AE72-F6783905F940}" type="pres">
      <dgm:prSet presAssocID="{91A933DF-D3AD-4C94-A73A-78170B12B154}" presName="node" presStyleLbl="node1" presStyleIdx="3" presStyleCnt="6" custLinFactX="-57145" custLinFactNeighborX="-100000" custLinFactNeighborY="662">
        <dgm:presLayoutVars>
          <dgm:bulletEnabled val="1"/>
        </dgm:presLayoutVars>
      </dgm:prSet>
      <dgm:spPr/>
    </dgm:pt>
    <dgm:pt modelId="{EA7F0671-FCF6-43BC-AE02-132C48805AC7}" type="pres">
      <dgm:prSet presAssocID="{DB689BF8-C175-425C-9632-8C8A1EAECF12}" presName="sibTrans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F4D160B1-A045-4293-BCF5-60DF2522B686}" type="pres">
      <dgm:prSet presAssocID="{70EF82B7-9861-40E0-9B54-BE9D3FEEB44E}" presName="node" presStyleLbl="node1" presStyleIdx="4" presStyleCnt="6" custLinFactX="59296" custLinFactNeighborX="100000" custLinFactNeighborY="152">
        <dgm:presLayoutVars>
          <dgm:bulletEnabled val="1"/>
        </dgm:presLayoutVars>
      </dgm:prSet>
      <dgm:spPr/>
    </dgm:pt>
    <dgm:pt modelId="{42279538-ABE5-4AB4-AA7A-843EAD5F99DE}" type="pres">
      <dgm:prSet presAssocID="{74234420-977D-4DDF-9000-DCC21E0D2E61}" presName="sibTrans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AE49C2F0-B9E3-461E-917C-376A3D5FBDFE}" type="pres">
      <dgm:prSet presAssocID="{A6A43ED5-6C41-462C-B18D-9D5E6B754814}" presName="node" presStyleLbl="node1" presStyleIdx="5" presStyleCnt="6" custLinFactY="-16005" custLinFactNeighborX="47561" custLinFactNeighborY="-100000">
        <dgm:presLayoutVars>
          <dgm:bulletEnabled val="1"/>
        </dgm:presLayoutVars>
      </dgm:prSet>
      <dgm:spPr/>
    </dgm:pt>
  </dgm:ptLst>
  <dgm:cxnLst>
    <dgm:cxn modelId="{6D8BC503-DA72-4AFA-95F5-2716BB9DFE13}" srcId="{9DE189CB-2271-4B7A-9621-A10515900887}" destId="{C64B131B-B7C2-4967-83E4-AF28A01C8EE4}" srcOrd="1" destOrd="0" parTransId="{92F3A0C3-C1A2-427D-8659-235BDA3A755A}" sibTransId="{B9F15CA6-3C8F-44EA-98B5-E5EA854DB700}"/>
    <dgm:cxn modelId="{EE0B5009-EC46-4847-A7EE-1CC5BA17B557}" type="presOf" srcId="{91A933DF-D3AD-4C94-A73A-78170B12B154}" destId="{891A8ED0-59DE-4933-AE72-F6783905F940}" srcOrd="0" destOrd="0" presId="urn:microsoft.com/office/officeart/2005/8/layout/default"/>
    <dgm:cxn modelId="{33336C23-3516-409D-9DF4-7960D2648721}" type="presOf" srcId="{C64B131B-B7C2-4967-83E4-AF28A01C8EE4}" destId="{CF62D930-DCD7-49CC-A99F-3CEA34E64B21}" srcOrd="0" destOrd="0" presId="urn:microsoft.com/office/officeart/2005/8/layout/default"/>
    <dgm:cxn modelId="{42C40F35-51AF-4E67-814E-DFA06639D7D2}" type="presOf" srcId="{9DE189CB-2271-4B7A-9621-A10515900887}" destId="{25A4D537-934A-4D31-85FE-9596CE7B065F}" srcOrd="0" destOrd="0" presId="urn:microsoft.com/office/officeart/2005/8/layout/default"/>
    <dgm:cxn modelId="{C39B405E-00FF-4EBB-B5C9-7B4645B74583}" type="presOf" srcId="{06BADC0F-7054-4C18-80BB-2F06875F2663}" destId="{C44BBA7B-7D7E-4915-8718-4692E02D7B54}" srcOrd="0" destOrd="0" presId="urn:microsoft.com/office/officeart/2005/8/layout/default"/>
    <dgm:cxn modelId="{E2C9645E-896C-4D7C-96B2-DB8DF0651517}" type="presOf" srcId="{A6A43ED5-6C41-462C-B18D-9D5E6B754814}" destId="{AE49C2F0-B9E3-461E-917C-376A3D5FBDFE}" srcOrd="0" destOrd="0" presId="urn:microsoft.com/office/officeart/2005/8/layout/default"/>
    <dgm:cxn modelId="{C5EBF465-619B-49BD-8BDE-9E3E253F864E}" srcId="{9DE189CB-2271-4B7A-9621-A10515900887}" destId="{A6A43ED5-6C41-462C-B18D-9D5E6B754814}" srcOrd="5" destOrd="0" parTransId="{5B4B540E-E478-4410-B371-CD8D3E9679DD}" sibTransId="{F86098A1-E8FD-4A6E-930C-016D67602041}"/>
    <dgm:cxn modelId="{066C596A-DB9A-4655-B731-0C93C5D35084}" type="presOf" srcId="{A9F9F8B4-9230-4CDC-BAE8-D2CEB5C79FF4}" destId="{59E199C4-4923-42C0-BAD1-0530CCB6A522}" srcOrd="0" destOrd="0" presId="urn:microsoft.com/office/officeart/2005/8/layout/default"/>
    <dgm:cxn modelId="{D166A26E-6AD1-4F28-8201-5BB66943138A}" srcId="{9DE189CB-2271-4B7A-9621-A10515900887}" destId="{06BADC0F-7054-4C18-80BB-2F06875F2663}" srcOrd="2" destOrd="0" parTransId="{48C48720-BFBB-40A5-8D26-B0C6001C342D}" sibTransId="{9DF6C54C-222B-4757-A9FD-CFD61771A59D}"/>
    <dgm:cxn modelId="{A9ACA271-5130-4EF5-99F5-01320A2EB072}" srcId="{9DE189CB-2271-4B7A-9621-A10515900887}" destId="{91A933DF-D3AD-4C94-A73A-78170B12B154}" srcOrd="3" destOrd="0" parTransId="{70F235AE-0CE5-4631-BD2D-70795AD0E851}" sibTransId="{DB689BF8-C175-425C-9632-8C8A1EAECF12}"/>
    <dgm:cxn modelId="{01E9D951-B0FE-4BB0-937B-575C7F9066E8}" type="presOf" srcId="{70EF82B7-9861-40E0-9B54-BE9D3FEEB44E}" destId="{F4D160B1-A045-4293-BCF5-60DF2522B686}" srcOrd="0" destOrd="0" presId="urn:microsoft.com/office/officeart/2005/8/layout/default"/>
    <dgm:cxn modelId="{56876CC0-645C-4A23-831E-064FBFC21CF1}" srcId="{9DE189CB-2271-4B7A-9621-A10515900887}" destId="{A9F9F8B4-9230-4CDC-BAE8-D2CEB5C79FF4}" srcOrd="0" destOrd="0" parTransId="{9C47DB93-E645-4B64-AD96-5A42AADB8A59}" sibTransId="{7A8829C9-0A19-42E6-9E9A-0EAA40047813}"/>
    <dgm:cxn modelId="{A854AEF7-E690-43A8-830A-EC3B5BC4C12C}" srcId="{9DE189CB-2271-4B7A-9621-A10515900887}" destId="{70EF82B7-9861-40E0-9B54-BE9D3FEEB44E}" srcOrd="4" destOrd="0" parTransId="{D4DEE5D2-AF32-4660-9FB7-0A1651D2A615}" sibTransId="{74234420-977D-4DDF-9000-DCC21E0D2E61}"/>
    <dgm:cxn modelId="{84A6EE36-9800-4771-A42A-5AC8C533F289}" type="presParOf" srcId="{25A4D537-934A-4D31-85FE-9596CE7B065F}" destId="{59E199C4-4923-42C0-BAD1-0530CCB6A522}" srcOrd="0" destOrd="0" presId="urn:microsoft.com/office/officeart/2005/8/layout/default"/>
    <dgm:cxn modelId="{79B0F256-460B-49FC-891C-D1ABA7AB501F}" type="presParOf" srcId="{25A4D537-934A-4D31-85FE-9596CE7B065F}" destId="{100B280C-E52A-4EBD-87C1-5A596995BEEB}" srcOrd="1" destOrd="0" presId="urn:microsoft.com/office/officeart/2005/8/layout/default"/>
    <dgm:cxn modelId="{ECBE6533-D8F6-4B5D-82B9-DD7603A2E25C}" type="presParOf" srcId="{25A4D537-934A-4D31-85FE-9596CE7B065F}" destId="{CF62D930-DCD7-49CC-A99F-3CEA34E64B21}" srcOrd="2" destOrd="0" presId="urn:microsoft.com/office/officeart/2005/8/layout/default"/>
    <dgm:cxn modelId="{43FE7AC3-8076-4D20-8D5F-3F3F906BB0C6}" type="presParOf" srcId="{25A4D537-934A-4D31-85FE-9596CE7B065F}" destId="{5854DD56-E6CD-4BE3-B54E-D31E57D083A0}" srcOrd="3" destOrd="0" presId="urn:microsoft.com/office/officeart/2005/8/layout/default"/>
    <dgm:cxn modelId="{6948E7B3-FDED-4E25-8C58-F610832D5B1D}" type="presParOf" srcId="{25A4D537-934A-4D31-85FE-9596CE7B065F}" destId="{C44BBA7B-7D7E-4915-8718-4692E02D7B54}" srcOrd="4" destOrd="0" presId="urn:microsoft.com/office/officeart/2005/8/layout/default"/>
    <dgm:cxn modelId="{A3EDA3B6-1F9B-4790-AEA8-F571F63AF88F}" type="presParOf" srcId="{25A4D537-934A-4D31-85FE-9596CE7B065F}" destId="{EDFBD323-1930-4474-AB6B-DC1CD0296103}" srcOrd="5" destOrd="0" presId="urn:microsoft.com/office/officeart/2005/8/layout/default"/>
    <dgm:cxn modelId="{7F3C647F-D090-42CE-A61A-1A630A2D4292}" type="presParOf" srcId="{25A4D537-934A-4D31-85FE-9596CE7B065F}" destId="{891A8ED0-59DE-4933-AE72-F6783905F940}" srcOrd="6" destOrd="0" presId="urn:microsoft.com/office/officeart/2005/8/layout/default"/>
    <dgm:cxn modelId="{76A9B81D-3BD1-463F-AB15-2F76523FF99B}" type="presParOf" srcId="{25A4D537-934A-4D31-85FE-9596CE7B065F}" destId="{EA7F0671-FCF6-43BC-AE02-132C48805AC7}" srcOrd="7" destOrd="0" presId="urn:microsoft.com/office/officeart/2005/8/layout/default"/>
    <dgm:cxn modelId="{40EB8786-F679-4332-BEAE-A83F8EAEAFB0}" type="presParOf" srcId="{25A4D537-934A-4D31-85FE-9596CE7B065F}" destId="{F4D160B1-A045-4293-BCF5-60DF2522B686}" srcOrd="8" destOrd="0" presId="urn:microsoft.com/office/officeart/2005/8/layout/default"/>
    <dgm:cxn modelId="{4BEC2009-53CF-4903-9393-5F512CC44703}" type="presParOf" srcId="{25A4D537-934A-4D31-85FE-9596CE7B065F}" destId="{42279538-ABE5-4AB4-AA7A-843EAD5F99DE}" srcOrd="9" destOrd="0" presId="urn:microsoft.com/office/officeart/2005/8/layout/default"/>
    <dgm:cxn modelId="{35C73A21-CE8D-4F41-BEE5-DE5AF9E50D4F}" type="presParOf" srcId="{25A4D537-934A-4D31-85FE-9596CE7B065F}" destId="{AE49C2F0-B9E3-461E-917C-376A3D5FBDFE}" srcOrd="10" destOrd="0" presId="urn:microsoft.com/office/officeart/2005/8/layout/default"/>
  </dgm:cxnLst>
  <dgm:bg>
    <a:effectLst>
      <a:outerShdw blurRad="76200" dir="18900000" sy="23000" kx="-1200000" algn="bl" rotWithShape="0">
        <a:prstClr val="black">
          <a:alpha val="20000"/>
        </a:prstClr>
      </a:outerShdw>
      <a:softEdge rad="12700"/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8A3CA1-D33D-4A1D-8E30-4DDB3861062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43964223-D178-4B58-A6DB-8F742BD40426}">
      <dgm:prSet phldrT="[Text]" custT="1"/>
      <dgm:spPr/>
      <dgm:t>
        <a:bodyPr/>
        <a:lstStyle/>
        <a:p>
          <a:r>
            <a:rPr lang="en-US" sz="2000" dirty="0"/>
            <a:t>Gather and Receive all materials </a:t>
          </a:r>
        </a:p>
      </dgm:t>
    </dgm:pt>
    <dgm:pt modelId="{BD38057F-D5A9-4871-8BD1-E4DA73118DE8}" type="parTrans" cxnId="{ED5BAD84-7D4A-4221-B445-C763E949DFA8}">
      <dgm:prSet/>
      <dgm:spPr/>
      <dgm:t>
        <a:bodyPr/>
        <a:lstStyle/>
        <a:p>
          <a:endParaRPr lang="en-US"/>
        </a:p>
      </dgm:t>
    </dgm:pt>
    <dgm:pt modelId="{2F94317C-C2BF-474C-A8CD-5CD14076D20F}" type="sibTrans" cxnId="{ED5BAD84-7D4A-4221-B445-C763E949DFA8}">
      <dgm:prSet/>
      <dgm:spPr/>
      <dgm:t>
        <a:bodyPr/>
        <a:lstStyle/>
        <a:p>
          <a:endParaRPr lang="en-US"/>
        </a:p>
      </dgm:t>
    </dgm:pt>
    <dgm:pt modelId="{955C2614-816F-4DE6-B3FD-C75750052362}">
      <dgm:prSet phldrT="[Text]" custT="1"/>
      <dgm:spPr/>
      <dgm:t>
        <a:bodyPr/>
        <a:lstStyle/>
        <a:p>
          <a:r>
            <a:rPr lang="en-US" sz="2000" dirty="0"/>
            <a:t>Hardware Test</a:t>
          </a:r>
        </a:p>
      </dgm:t>
    </dgm:pt>
    <dgm:pt modelId="{1AD32A58-5791-48A7-B9DB-307CD093581D}" type="parTrans" cxnId="{64C285C7-3846-4EAF-894A-A53DF054FB22}">
      <dgm:prSet/>
      <dgm:spPr/>
      <dgm:t>
        <a:bodyPr/>
        <a:lstStyle/>
        <a:p>
          <a:endParaRPr lang="en-US"/>
        </a:p>
      </dgm:t>
    </dgm:pt>
    <dgm:pt modelId="{933FA58B-7A73-43CC-A06E-3543D7FFC78A}" type="sibTrans" cxnId="{64C285C7-3846-4EAF-894A-A53DF054FB22}">
      <dgm:prSet/>
      <dgm:spPr/>
      <dgm:t>
        <a:bodyPr/>
        <a:lstStyle/>
        <a:p>
          <a:endParaRPr lang="en-US"/>
        </a:p>
      </dgm:t>
    </dgm:pt>
    <dgm:pt modelId="{185A3589-6914-490A-B459-33CEFC27F7FE}">
      <dgm:prSet phldrT="[Text]" custT="1"/>
      <dgm:spPr/>
      <dgm:t>
        <a:bodyPr/>
        <a:lstStyle/>
        <a:p>
          <a:r>
            <a:rPr lang="en-US" sz="2000" dirty="0"/>
            <a:t>Brainstorm &amp; Project Plan </a:t>
          </a:r>
        </a:p>
      </dgm:t>
    </dgm:pt>
    <dgm:pt modelId="{FB0C33D9-8F84-452C-8DA9-4CD7AC4694EE}" type="sibTrans" cxnId="{BE6E395B-2036-4F8D-89A9-BCDC0B75464F}">
      <dgm:prSet/>
      <dgm:spPr/>
      <dgm:t>
        <a:bodyPr/>
        <a:lstStyle/>
        <a:p>
          <a:endParaRPr lang="en-US"/>
        </a:p>
      </dgm:t>
    </dgm:pt>
    <dgm:pt modelId="{7E1117B4-4F89-419B-AEB0-3C1BE5A25223}" type="parTrans" cxnId="{BE6E395B-2036-4F8D-89A9-BCDC0B75464F}">
      <dgm:prSet/>
      <dgm:spPr/>
      <dgm:t>
        <a:bodyPr/>
        <a:lstStyle/>
        <a:p>
          <a:endParaRPr lang="en-US"/>
        </a:p>
      </dgm:t>
    </dgm:pt>
    <dgm:pt modelId="{1A7F2EBE-9D9B-4EDA-9242-9C9DD45B4A1A}" type="pres">
      <dgm:prSet presAssocID="{9C8A3CA1-D33D-4A1D-8E30-4DDB38610620}" presName="CompostProcess" presStyleCnt="0">
        <dgm:presLayoutVars>
          <dgm:dir/>
          <dgm:resizeHandles val="exact"/>
        </dgm:presLayoutVars>
      </dgm:prSet>
      <dgm:spPr/>
    </dgm:pt>
    <dgm:pt modelId="{C1AAED2A-5687-431B-A3EF-B37AC658AA9C}" type="pres">
      <dgm:prSet presAssocID="{9C8A3CA1-D33D-4A1D-8E30-4DDB38610620}" presName="arrow" presStyleLbl="bgShp" presStyleIdx="0" presStyleCnt="1" custLinFactNeighborX="-3496" custLinFactNeighborY="4187"/>
      <dgm:spPr/>
    </dgm:pt>
    <dgm:pt modelId="{C6E930EA-CD62-4A62-A40C-B38004B39F18}" type="pres">
      <dgm:prSet presAssocID="{9C8A3CA1-D33D-4A1D-8E30-4DDB38610620}" presName="linearProcess" presStyleCnt="0"/>
      <dgm:spPr/>
    </dgm:pt>
    <dgm:pt modelId="{757F4C63-0F44-452E-9623-166A4BC2C1FA}" type="pres">
      <dgm:prSet presAssocID="{185A3589-6914-490A-B459-33CEFC27F7FE}" presName="textNode" presStyleLbl="node1" presStyleIdx="0" presStyleCnt="3" custScaleX="69021" custScaleY="90786" custLinFactX="-11902" custLinFactNeighborX="-100000" custLinFactNeighborY="169">
        <dgm:presLayoutVars>
          <dgm:bulletEnabled val="1"/>
        </dgm:presLayoutVars>
      </dgm:prSet>
      <dgm:spPr/>
    </dgm:pt>
    <dgm:pt modelId="{D7EC7C69-39CA-4D02-A15C-F59C51300918}" type="pres">
      <dgm:prSet presAssocID="{FB0C33D9-8F84-452C-8DA9-4CD7AC4694EE}" presName="sibTrans" presStyleCnt="0"/>
      <dgm:spPr/>
    </dgm:pt>
    <dgm:pt modelId="{36BDFB8B-0387-4DF9-9AB3-BBF974BC5BD1}" type="pres">
      <dgm:prSet presAssocID="{43964223-D178-4B58-A6DB-8F742BD40426}" presName="textNode" presStyleLbl="node1" presStyleIdx="1" presStyleCnt="3" custScaleX="69021" custScaleY="90786" custLinFactX="-18100" custLinFactNeighborX="-100000" custLinFactNeighborY="169">
        <dgm:presLayoutVars>
          <dgm:bulletEnabled val="1"/>
        </dgm:presLayoutVars>
      </dgm:prSet>
      <dgm:spPr/>
    </dgm:pt>
    <dgm:pt modelId="{B9274F76-81E3-48EC-A20A-2BE38430FD3D}" type="pres">
      <dgm:prSet presAssocID="{2F94317C-C2BF-474C-A8CD-5CD14076D20F}" presName="sibTrans" presStyleCnt="0"/>
      <dgm:spPr/>
    </dgm:pt>
    <dgm:pt modelId="{E8290002-80B1-4A3F-B4D5-B0D45437EF21}" type="pres">
      <dgm:prSet presAssocID="{955C2614-816F-4DE6-B3FD-C75750052362}" presName="textNode" presStyleLbl="node1" presStyleIdx="2" presStyleCnt="3" custScaleX="69021" custScaleY="90786" custLinFactX="-25702" custLinFactNeighborX="-100000" custLinFactNeighborY="169">
        <dgm:presLayoutVars>
          <dgm:bulletEnabled val="1"/>
        </dgm:presLayoutVars>
      </dgm:prSet>
      <dgm:spPr/>
    </dgm:pt>
  </dgm:ptLst>
  <dgm:cxnLst>
    <dgm:cxn modelId="{BE6E395B-2036-4F8D-89A9-BCDC0B75464F}" srcId="{9C8A3CA1-D33D-4A1D-8E30-4DDB38610620}" destId="{185A3589-6914-490A-B459-33CEFC27F7FE}" srcOrd="0" destOrd="0" parTransId="{7E1117B4-4F89-419B-AEB0-3C1BE5A25223}" sibTransId="{FB0C33D9-8F84-452C-8DA9-4CD7AC4694EE}"/>
    <dgm:cxn modelId="{ED5BAD84-7D4A-4221-B445-C763E949DFA8}" srcId="{9C8A3CA1-D33D-4A1D-8E30-4DDB38610620}" destId="{43964223-D178-4B58-A6DB-8F742BD40426}" srcOrd="1" destOrd="0" parTransId="{BD38057F-D5A9-4871-8BD1-E4DA73118DE8}" sibTransId="{2F94317C-C2BF-474C-A8CD-5CD14076D20F}"/>
    <dgm:cxn modelId="{C318CFBA-30F8-4195-AEAF-5F4EE862BCA6}" type="presOf" srcId="{9C8A3CA1-D33D-4A1D-8E30-4DDB38610620}" destId="{1A7F2EBE-9D9B-4EDA-9242-9C9DD45B4A1A}" srcOrd="0" destOrd="0" presId="urn:microsoft.com/office/officeart/2005/8/layout/hProcess9"/>
    <dgm:cxn modelId="{64C285C7-3846-4EAF-894A-A53DF054FB22}" srcId="{9C8A3CA1-D33D-4A1D-8E30-4DDB38610620}" destId="{955C2614-816F-4DE6-B3FD-C75750052362}" srcOrd="2" destOrd="0" parTransId="{1AD32A58-5791-48A7-B9DB-307CD093581D}" sibTransId="{933FA58B-7A73-43CC-A06E-3543D7FFC78A}"/>
    <dgm:cxn modelId="{461D92CD-4F8A-4EDA-B316-6A75200C3F64}" type="presOf" srcId="{955C2614-816F-4DE6-B3FD-C75750052362}" destId="{E8290002-80B1-4A3F-B4D5-B0D45437EF21}" srcOrd="0" destOrd="0" presId="urn:microsoft.com/office/officeart/2005/8/layout/hProcess9"/>
    <dgm:cxn modelId="{2FDB3ECF-1F61-4010-BC47-EC49BE9D7388}" type="presOf" srcId="{185A3589-6914-490A-B459-33CEFC27F7FE}" destId="{757F4C63-0F44-452E-9623-166A4BC2C1FA}" srcOrd="0" destOrd="0" presId="urn:microsoft.com/office/officeart/2005/8/layout/hProcess9"/>
    <dgm:cxn modelId="{45A7F8E1-B329-41A7-96D8-BAEDF041F9C1}" type="presOf" srcId="{43964223-D178-4B58-A6DB-8F742BD40426}" destId="{36BDFB8B-0387-4DF9-9AB3-BBF974BC5BD1}" srcOrd="0" destOrd="0" presId="urn:microsoft.com/office/officeart/2005/8/layout/hProcess9"/>
    <dgm:cxn modelId="{14C78E6B-6A8F-43B7-846E-8239D7D330CB}" type="presParOf" srcId="{1A7F2EBE-9D9B-4EDA-9242-9C9DD45B4A1A}" destId="{C1AAED2A-5687-431B-A3EF-B37AC658AA9C}" srcOrd="0" destOrd="0" presId="urn:microsoft.com/office/officeart/2005/8/layout/hProcess9"/>
    <dgm:cxn modelId="{4B041C4C-A64D-456D-B416-C0D7D3F0857E}" type="presParOf" srcId="{1A7F2EBE-9D9B-4EDA-9242-9C9DD45B4A1A}" destId="{C6E930EA-CD62-4A62-A40C-B38004B39F18}" srcOrd="1" destOrd="0" presId="urn:microsoft.com/office/officeart/2005/8/layout/hProcess9"/>
    <dgm:cxn modelId="{4F2D9335-4CF6-496D-9BF2-BDA7476A04B2}" type="presParOf" srcId="{C6E930EA-CD62-4A62-A40C-B38004B39F18}" destId="{757F4C63-0F44-452E-9623-166A4BC2C1FA}" srcOrd="0" destOrd="0" presId="urn:microsoft.com/office/officeart/2005/8/layout/hProcess9"/>
    <dgm:cxn modelId="{71E0481C-F71E-43BB-9579-E96E68A0ED40}" type="presParOf" srcId="{C6E930EA-CD62-4A62-A40C-B38004B39F18}" destId="{D7EC7C69-39CA-4D02-A15C-F59C51300918}" srcOrd="1" destOrd="0" presId="urn:microsoft.com/office/officeart/2005/8/layout/hProcess9"/>
    <dgm:cxn modelId="{AB12F3AE-BD93-478D-AC66-2D007D579855}" type="presParOf" srcId="{C6E930EA-CD62-4A62-A40C-B38004B39F18}" destId="{36BDFB8B-0387-4DF9-9AB3-BBF974BC5BD1}" srcOrd="2" destOrd="0" presId="urn:microsoft.com/office/officeart/2005/8/layout/hProcess9"/>
    <dgm:cxn modelId="{A4574AAB-A711-447A-BBF6-D14B72C33E20}" type="presParOf" srcId="{C6E930EA-CD62-4A62-A40C-B38004B39F18}" destId="{B9274F76-81E3-48EC-A20A-2BE38430FD3D}" srcOrd="3" destOrd="0" presId="urn:microsoft.com/office/officeart/2005/8/layout/hProcess9"/>
    <dgm:cxn modelId="{08097D9A-96DC-44D4-838B-EA9FA026A585}" type="presParOf" srcId="{C6E930EA-CD62-4A62-A40C-B38004B39F18}" destId="{E8290002-80B1-4A3F-B4D5-B0D45437EF2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E199C4-4923-42C0-BAD1-0530CCB6A522}">
      <dsp:nvSpPr>
        <dsp:cNvPr id="0" name=""/>
        <dsp:cNvSpPr/>
      </dsp:nvSpPr>
      <dsp:spPr>
        <a:xfrm>
          <a:off x="0" y="59291"/>
          <a:ext cx="2392381" cy="1435428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Temperature Sensor</a:t>
          </a:r>
        </a:p>
      </dsp:txBody>
      <dsp:txXfrm>
        <a:off x="0" y="59291"/>
        <a:ext cx="2392381" cy="1435428"/>
      </dsp:txXfrm>
    </dsp:sp>
    <dsp:sp modelId="{CF62D930-DCD7-49CC-A99F-3CEA34E64B21}">
      <dsp:nvSpPr>
        <dsp:cNvPr id="0" name=""/>
        <dsp:cNvSpPr/>
      </dsp:nvSpPr>
      <dsp:spPr>
        <a:xfrm>
          <a:off x="4527953" y="76459"/>
          <a:ext cx="2392381" cy="1435428"/>
        </a:xfrm>
        <a:prstGeom prst="rect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GPS/GSM Module</a:t>
          </a:r>
        </a:p>
      </dsp:txBody>
      <dsp:txXfrm>
        <a:off x="4527953" y="76459"/>
        <a:ext cx="2392381" cy="1435428"/>
      </dsp:txXfrm>
    </dsp:sp>
    <dsp:sp modelId="{C44BBA7B-7D7E-4915-8718-4692E02D7B54}">
      <dsp:nvSpPr>
        <dsp:cNvPr id="0" name=""/>
        <dsp:cNvSpPr/>
      </dsp:nvSpPr>
      <dsp:spPr>
        <a:xfrm>
          <a:off x="0" y="3350040"/>
          <a:ext cx="2392381" cy="1435428"/>
        </a:xfrm>
        <a:prstGeom prst="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Accelerometer</a:t>
          </a:r>
        </a:p>
      </dsp:txBody>
      <dsp:txXfrm>
        <a:off x="0" y="3350040"/>
        <a:ext cx="2392381" cy="1435428"/>
      </dsp:txXfrm>
    </dsp:sp>
    <dsp:sp modelId="{891A8ED0-59DE-4933-AE72-F6783905F940}">
      <dsp:nvSpPr>
        <dsp:cNvPr id="0" name=""/>
        <dsp:cNvSpPr/>
      </dsp:nvSpPr>
      <dsp:spPr>
        <a:xfrm>
          <a:off x="0" y="1684522"/>
          <a:ext cx="2392381" cy="1435428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Heart Rate Sensor</a:t>
          </a:r>
        </a:p>
      </dsp:txBody>
      <dsp:txXfrm>
        <a:off x="0" y="1684522"/>
        <a:ext cx="2392381" cy="1435428"/>
      </dsp:txXfrm>
    </dsp:sp>
    <dsp:sp modelId="{F4D160B1-A045-4293-BCF5-60DF2522B686}">
      <dsp:nvSpPr>
        <dsp:cNvPr id="0" name=""/>
        <dsp:cNvSpPr/>
      </dsp:nvSpPr>
      <dsp:spPr>
        <a:xfrm>
          <a:off x="4527953" y="3350040"/>
          <a:ext cx="2392381" cy="1435428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Power Supply</a:t>
          </a:r>
        </a:p>
      </dsp:txBody>
      <dsp:txXfrm>
        <a:off x="4527953" y="3350040"/>
        <a:ext cx="2392381" cy="1435428"/>
      </dsp:txXfrm>
    </dsp:sp>
    <dsp:sp modelId="{AE49C2F0-B9E3-461E-917C-376A3D5FBDFE}">
      <dsp:nvSpPr>
        <dsp:cNvPr id="0" name=""/>
        <dsp:cNvSpPr/>
      </dsp:nvSpPr>
      <dsp:spPr>
        <a:xfrm>
          <a:off x="4527953" y="1684517"/>
          <a:ext cx="2392381" cy="1435428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cap="none" spc="0" dirty="0" err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WiFi</a:t>
          </a:r>
          <a:r>
            <a:rPr lang="en-US" sz="2400" b="1" kern="12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/Bluetooth Module</a:t>
          </a:r>
        </a:p>
      </dsp:txBody>
      <dsp:txXfrm>
        <a:off x="4527953" y="1684517"/>
        <a:ext cx="2392381" cy="14354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AAED2A-5687-431B-A3EF-B37AC658AA9C}">
      <dsp:nvSpPr>
        <dsp:cNvPr id="0" name=""/>
        <dsp:cNvSpPr/>
      </dsp:nvSpPr>
      <dsp:spPr>
        <a:xfrm>
          <a:off x="524619" y="0"/>
          <a:ext cx="9847331" cy="503601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F4C63-0F44-452E-9623-166A4BC2C1FA}">
      <dsp:nvSpPr>
        <dsp:cNvPr id="0" name=""/>
        <dsp:cNvSpPr/>
      </dsp:nvSpPr>
      <dsp:spPr>
        <a:xfrm>
          <a:off x="622113" y="1607011"/>
          <a:ext cx="2398844" cy="18287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Brainstorm &amp; Project Plan </a:t>
          </a:r>
        </a:p>
      </dsp:txBody>
      <dsp:txXfrm>
        <a:off x="711388" y="1696286"/>
        <a:ext cx="2220294" cy="1650247"/>
      </dsp:txXfrm>
    </dsp:sp>
    <dsp:sp modelId="{36BDFB8B-0387-4DF9-9AB3-BBF974BC5BD1}">
      <dsp:nvSpPr>
        <dsp:cNvPr id="0" name=""/>
        <dsp:cNvSpPr/>
      </dsp:nvSpPr>
      <dsp:spPr>
        <a:xfrm>
          <a:off x="3384800" y="1607011"/>
          <a:ext cx="2398844" cy="18287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Gather and Receive all materials </a:t>
          </a:r>
        </a:p>
      </dsp:txBody>
      <dsp:txXfrm>
        <a:off x="3474075" y="1696286"/>
        <a:ext cx="2220294" cy="1650247"/>
      </dsp:txXfrm>
    </dsp:sp>
    <dsp:sp modelId="{E8290002-80B1-4A3F-B4D5-B0D45437EF21}">
      <dsp:nvSpPr>
        <dsp:cNvPr id="0" name=""/>
        <dsp:cNvSpPr/>
      </dsp:nvSpPr>
      <dsp:spPr>
        <a:xfrm>
          <a:off x="6098689" y="1607011"/>
          <a:ext cx="2398844" cy="18287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Hardware Test</a:t>
          </a:r>
        </a:p>
      </dsp:txBody>
      <dsp:txXfrm>
        <a:off x="6187964" y="1696286"/>
        <a:ext cx="2220294" cy="16502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0.69959</cdr:x>
      <cdr:y>0.14413</cdr:y>
    </cdr:from>
    <cdr:to>
      <cdr:x>0.8867</cdr:x>
      <cdr:y>0.24456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B01F823-A38F-4D7F-B5A1-80D2AE991B75}"/>
            </a:ext>
          </a:extLst>
        </cdr:cNvPr>
        <cdr:cNvSpPr txBox="1"/>
      </cdr:nvSpPr>
      <cdr:spPr>
        <a:xfrm xmlns:a="http://schemas.openxmlformats.org/drawingml/2006/main">
          <a:off x="7885834" y="787368"/>
          <a:ext cx="2109216" cy="5486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dirty="0">
              <a:solidFill>
                <a:schemeClr val="tx1"/>
              </a:solidFill>
            </a:rPr>
            <a:t>Total Cost: $175.41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BDC1D98-C769-46C6-A147-53C930501E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C11125-E352-4D19-934F-01F72303DD4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DFA7D-FC3A-4F22-97FD-B6461C4354C9}" type="datetimeFigureOut">
              <a:rPr lang="en-US" smtClean="0"/>
              <a:t>6/4/2020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5EED7E-EA8E-42FA-83BF-FB44F84A6B7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8800B-E00E-4B71-9D80-7D2E0DF20F8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17050E-A19A-46C4-975F-0D3B20BA0E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869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E3A54-2F3C-414E-A2AD-AA799464C970}" type="datetimeFigureOut">
              <a:rPr lang="en-US" smtClean="0"/>
              <a:t>6/4/2020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64B5C9-23C2-4C70-87A5-379352677C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34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240"/>
            <a:ext cx="12191995" cy="6855518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2020-06-04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부제목 2"/>
          <p:cNvSpPr>
            <a:spLocks noGrp="1"/>
          </p:cNvSpPr>
          <p:nvPr>
            <p:ph type="subTitle" idx="1"/>
          </p:nvPr>
        </p:nvSpPr>
        <p:spPr>
          <a:xfrm>
            <a:off x="694696" y="1442220"/>
            <a:ext cx="9938398" cy="54695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r" defTabSz="995491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1200" kern="1200" baseline="0" dirty="0">
                <a:solidFill>
                  <a:srgbClr val="07B8E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  <a:lvl2pPr marL="497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0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1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/>
              <a:t>Click to edit Master subtitle style</a:t>
            </a:r>
            <a:endParaRPr lang="ko-KR" altLang="en-US" dirty="0"/>
          </a:p>
        </p:txBody>
      </p:sp>
      <p:sp>
        <p:nvSpPr>
          <p:cNvPr id="15" name="제목 1"/>
          <p:cNvSpPr>
            <a:spLocks noGrp="1"/>
          </p:cNvSpPr>
          <p:nvPr>
            <p:ph type="ctrTitle" hasCustomPrompt="1"/>
          </p:nvPr>
        </p:nvSpPr>
        <p:spPr>
          <a:xfrm>
            <a:off x="689321" y="2063458"/>
            <a:ext cx="9984765" cy="115186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r" defTabSz="995491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799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r>
              <a:rPr lang="ko-KR" altLang="en-US" dirty="0"/>
              <a:t>입력하시오</a:t>
            </a:r>
          </a:p>
        </p:txBody>
      </p:sp>
    </p:spTree>
    <p:extLst>
      <p:ext uri="{BB962C8B-B14F-4D97-AF65-F5344CB8AC3E}">
        <p14:creationId xmlns:p14="http://schemas.microsoft.com/office/powerpoint/2010/main" val="1729555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E9E6E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>
            <a:spLocks noGrp="1"/>
          </p:cNvSpPr>
          <p:nvPr>
            <p:ph type="ctrTitle"/>
          </p:nvPr>
        </p:nvSpPr>
        <p:spPr>
          <a:xfrm>
            <a:off x="2394016" y="2060603"/>
            <a:ext cx="74040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Font typeface="Barlow Condensed Medium"/>
              <a:buNone/>
              <a:defRPr sz="8000"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6933">
                <a:solidFill>
                  <a:srgbClr val="0B139E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6933">
                <a:solidFill>
                  <a:srgbClr val="0B139E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6933">
                <a:solidFill>
                  <a:srgbClr val="0B139E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6933">
                <a:solidFill>
                  <a:srgbClr val="0B139E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6933">
                <a:solidFill>
                  <a:srgbClr val="0B139E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6933">
                <a:solidFill>
                  <a:srgbClr val="0B139E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6933">
                <a:solidFill>
                  <a:srgbClr val="0B139E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6933">
                <a:solidFill>
                  <a:srgbClr val="0B139E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99" name="Google Shape;99;p3"/>
          <p:cNvGrpSpPr/>
          <p:nvPr/>
        </p:nvGrpSpPr>
        <p:grpSpPr>
          <a:xfrm flipH="1">
            <a:off x="-12" y="3196951"/>
            <a:ext cx="3400272" cy="3677223"/>
            <a:chOff x="1384075" y="241450"/>
            <a:chExt cx="4822625" cy="5215425"/>
          </a:xfrm>
        </p:grpSpPr>
        <p:sp>
          <p:nvSpPr>
            <p:cNvPr id="100" name="Google Shape;100;p3"/>
            <p:cNvSpPr/>
            <p:nvPr/>
          </p:nvSpPr>
          <p:spPr>
            <a:xfrm>
              <a:off x="5518700" y="2670675"/>
              <a:ext cx="688000" cy="798950"/>
            </a:xfrm>
            <a:custGeom>
              <a:avLst/>
              <a:gdLst/>
              <a:ahLst/>
              <a:cxnLst/>
              <a:rect l="l" t="t" r="r" b="b"/>
              <a:pathLst>
                <a:path w="27520" h="31958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827375" y="307015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4827375" y="2670675"/>
              <a:ext cx="691350" cy="798950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4827375" y="1479000"/>
              <a:ext cx="691350" cy="795600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4827375" y="1875125"/>
              <a:ext cx="691350" cy="1195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518700" y="2274575"/>
              <a:ext cx="688000" cy="795600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0" y="0"/>
                  </a:moveTo>
                  <a:lnTo>
                    <a:pt x="0" y="31823"/>
                  </a:lnTo>
                  <a:lnTo>
                    <a:pt x="27520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2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4827375" y="3865700"/>
              <a:ext cx="691350" cy="1195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rgbClr val="01879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4830700" y="4661275"/>
              <a:ext cx="688025" cy="795600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8700" y="3865700"/>
              <a:ext cx="688000" cy="795600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0" y="1"/>
                  </a:moveTo>
                  <a:lnTo>
                    <a:pt x="0" y="31824"/>
                  </a:lnTo>
                  <a:lnTo>
                    <a:pt x="27520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5518700" y="2670675"/>
              <a:ext cx="688000" cy="798950"/>
            </a:xfrm>
            <a:custGeom>
              <a:avLst/>
              <a:gdLst/>
              <a:ahLst/>
              <a:cxnLst/>
              <a:rect l="l" t="t" r="r" b="b"/>
              <a:pathLst>
                <a:path w="27520" h="31958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4827375" y="346960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827375" y="307015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4827375" y="2670675"/>
              <a:ext cx="691350" cy="798950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139375" y="2670675"/>
              <a:ext cx="688025" cy="798950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4139375" y="3070150"/>
              <a:ext cx="688025" cy="795575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4827375" y="2670675"/>
              <a:ext cx="691350" cy="798950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451375" y="3070150"/>
              <a:ext cx="688025" cy="795575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451375" y="2670675"/>
              <a:ext cx="688025" cy="798950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3451375" y="1479000"/>
              <a:ext cx="688025" cy="795600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1" y="1"/>
                  </a:moveTo>
                  <a:lnTo>
                    <a:pt x="1" y="15845"/>
                  </a:lnTo>
                  <a:lnTo>
                    <a:pt x="27521" y="31823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rgbClr val="1DCDC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3448050" y="1878450"/>
              <a:ext cx="694675" cy="1191725"/>
            </a:xfrm>
            <a:custGeom>
              <a:avLst/>
              <a:gdLst/>
              <a:ahLst/>
              <a:cxnLst/>
              <a:rect l="l" t="t" r="r" b="b"/>
              <a:pathLst>
                <a:path w="27787" h="47669" extrusionOk="0">
                  <a:moveTo>
                    <a:pt x="1" y="1"/>
                  </a:moveTo>
                  <a:lnTo>
                    <a:pt x="134" y="31823"/>
                  </a:lnTo>
                  <a:lnTo>
                    <a:pt x="27787" y="47668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139375" y="1878450"/>
              <a:ext cx="688025" cy="1191725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01879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4382875" y="241450"/>
              <a:ext cx="201000" cy="229350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rgbClr val="01879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4139375" y="682600"/>
              <a:ext cx="688025" cy="796425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DCDC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451375" y="4661275"/>
              <a:ext cx="1376025" cy="795600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4139375" y="3865700"/>
              <a:ext cx="688025" cy="1195050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4139375" y="3469600"/>
              <a:ext cx="688025" cy="795575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4827375" y="346960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2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4827375" y="2670675"/>
              <a:ext cx="691350" cy="798950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3451375" y="3469600"/>
              <a:ext cx="688025" cy="795575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1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451375" y="2670675"/>
              <a:ext cx="1376025" cy="1195050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760050" y="2670675"/>
              <a:ext cx="691350" cy="798950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27654" y="1"/>
                  </a:moveTo>
                  <a:lnTo>
                    <a:pt x="1" y="15979"/>
                  </a:lnTo>
                  <a:lnTo>
                    <a:pt x="27654" y="31957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2760050" y="307015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654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651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451375" y="2670675"/>
              <a:ext cx="688025" cy="798950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2072075" y="1479000"/>
              <a:ext cx="688000" cy="795600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845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FFD49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1967825" y="2486400"/>
              <a:ext cx="322750" cy="371950"/>
            </a:xfrm>
            <a:custGeom>
              <a:avLst/>
              <a:gdLst/>
              <a:ahLst/>
              <a:cxnLst/>
              <a:rect l="l" t="t" r="r" b="b"/>
              <a:pathLst>
                <a:path w="12910" h="14878" extrusionOk="0">
                  <a:moveTo>
                    <a:pt x="1" y="0"/>
                  </a:moveTo>
                  <a:lnTo>
                    <a:pt x="1" y="14877"/>
                  </a:lnTo>
                  <a:lnTo>
                    <a:pt x="12910" y="750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2065400" y="1412275"/>
              <a:ext cx="218500" cy="254375"/>
            </a:xfrm>
            <a:custGeom>
              <a:avLst/>
              <a:gdLst/>
              <a:ahLst/>
              <a:cxnLst/>
              <a:rect l="l" t="t" r="r" b="b"/>
              <a:pathLst>
                <a:path w="8740" h="10175" extrusionOk="0">
                  <a:moveTo>
                    <a:pt x="0" y="1"/>
                  </a:moveTo>
                  <a:lnTo>
                    <a:pt x="0" y="10175"/>
                  </a:lnTo>
                  <a:lnTo>
                    <a:pt x="8740" y="50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49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2760050" y="1878450"/>
              <a:ext cx="691350" cy="1191725"/>
            </a:xfrm>
            <a:custGeom>
              <a:avLst/>
              <a:gdLst/>
              <a:ahLst/>
              <a:cxnLst/>
              <a:rect l="l" t="t" r="r" b="b"/>
              <a:pathLst>
                <a:path w="27654" h="47669" extrusionOk="0">
                  <a:moveTo>
                    <a:pt x="27654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1" y="31823"/>
                  </a:lnTo>
                  <a:lnTo>
                    <a:pt x="27654" y="31690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FF82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2760050" y="1479000"/>
              <a:ext cx="691350" cy="795600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654" y="15979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2072075" y="3865700"/>
              <a:ext cx="688000" cy="795600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824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1384075" y="4661275"/>
              <a:ext cx="688025" cy="795600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2760050" y="3865700"/>
              <a:ext cx="691350" cy="1591175"/>
            </a:xfrm>
            <a:custGeom>
              <a:avLst/>
              <a:gdLst/>
              <a:ahLst/>
              <a:cxnLst/>
              <a:rect l="l" t="t" r="r" b="b"/>
              <a:pathLst>
                <a:path w="27654" h="63647" extrusionOk="0">
                  <a:moveTo>
                    <a:pt x="1" y="1"/>
                  </a:moveTo>
                  <a:lnTo>
                    <a:pt x="1" y="31824"/>
                  </a:lnTo>
                  <a:lnTo>
                    <a:pt x="1" y="63646"/>
                  </a:lnTo>
                  <a:lnTo>
                    <a:pt x="27521" y="47802"/>
                  </a:lnTo>
                  <a:lnTo>
                    <a:pt x="27654" y="47802"/>
                  </a:lnTo>
                  <a:lnTo>
                    <a:pt x="27654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2760050" y="346960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4" y="0"/>
                  </a:moveTo>
                  <a:lnTo>
                    <a:pt x="1" y="15845"/>
                  </a:lnTo>
                  <a:lnTo>
                    <a:pt x="27654" y="31823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3448050" y="3469600"/>
              <a:ext cx="691350" cy="1591150"/>
            </a:xfrm>
            <a:custGeom>
              <a:avLst/>
              <a:gdLst/>
              <a:ahLst/>
              <a:cxnLst/>
              <a:rect l="l" t="t" r="r" b="b"/>
              <a:pathLst>
                <a:path w="27654" h="63646" extrusionOk="0">
                  <a:moveTo>
                    <a:pt x="134" y="0"/>
                  </a:moveTo>
                  <a:lnTo>
                    <a:pt x="1" y="31823"/>
                  </a:lnTo>
                  <a:lnTo>
                    <a:pt x="134" y="31823"/>
                  </a:lnTo>
                  <a:lnTo>
                    <a:pt x="134" y="63646"/>
                  </a:lnTo>
                  <a:lnTo>
                    <a:pt x="27654" y="47668"/>
                  </a:lnTo>
                  <a:lnTo>
                    <a:pt x="27654" y="1584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2760050" y="2670675"/>
              <a:ext cx="1379350" cy="1195050"/>
            </a:xfrm>
            <a:custGeom>
              <a:avLst/>
              <a:gdLst/>
              <a:ahLst/>
              <a:cxnLst/>
              <a:rect l="l" t="t" r="r" b="b"/>
              <a:pathLst>
                <a:path w="55174" h="47802" extrusionOk="0">
                  <a:moveTo>
                    <a:pt x="27654" y="1"/>
                  </a:moveTo>
                  <a:lnTo>
                    <a:pt x="1" y="15979"/>
                  </a:lnTo>
                  <a:lnTo>
                    <a:pt x="1" y="47802"/>
                  </a:lnTo>
                  <a:lnTo>
                    <a:pt x="27654" y="31957"/>
                  </a:lnTo>
                  <a:lnTo>
                    <a:pt x="55174" y="15979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</p:grpSp>
      <p:grpSp>
        <p:nvGrpSpPr>
          <p:cNvPr id="144" name="Google Shape;144;p3"/>
          <p:cNvGrpSpPr/>
          <p:nvPr/>
        </p:nvGrpSpPr>
        <p:grpSpPr>
          <a:xfrm flipH="1">
            <a:off x="8371904" y="-344757"/>
            <a:ext cx="3820083" cy="4818632"/>
            <a:chOff x="-26858" y="-227337"/>
            <a:chExt cx="2186403" cy="2757917"/>
          </a:xfrm>
        </p:grpSpPr>
        <p:sp>
          <p:nvSpPr>
            <p:cNvPr id="145" name="Google Shape;145;p3"/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46" name="Google Shape;146;p3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47" name="Google Shape;147;p3"/>
            <p:cNvSpPr/>
            <p:nvPr/>
          </p:nvSpPr>
          <p:spPr>
            <a:xfrm rot="10800000">
              <a:off x="-26858" y="1455450"/>
              <a:ext cx="365586" cy="420713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48" name="Google Shape;148;p3"/>
            <p:cNvSpPr/>
            <p:nvPr/>
          </p:nvSpPr>
          <p:spPr>
            <a:xfrm rot="10800000">
              <a:off x="-26858" y="1034750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49" name="Google Shape;149;p3"/>
            <p:cNvSpPr/>
            <p:nvPr/>
          </p:nvSpPr>
          <p:spPr>
            <a:xfrm rot="10800000">
              <a:off x="-26858" y="-17866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rgbClr val="01879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50" name="Google Shape;150;p3"/>
            <p:cNvSpPr/>
            <p:nvPr/>
          </p:nvSpPr>
          <p:spPr>
            <a:xfrm rot="10800000">
              <a:off x="-26858" y="-227337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51" name="Google Shape;151;p3"/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52" name="Google Shape;152;p3"/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53" name="Google Shape;153;p3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54" name="Google Shape;154;p3"/>
            <p:cNvSpPr/>
            <p:nvPr/>
          </p:nvSpPr>
          <p:spPr>
            <a:xfrm rot="10800000">
              <a:off x="338715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55" name="Google Shape;155;p3"/>
            <p:cNvSpPr/>
            <p:nvPr/>
          </p:nvSpPr>
          <p:spPr>
            <a:xfrm rot="10800000">
              <a:off x="338715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56" name="Google Shape;156;p3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57" name="Google Shape;157;p3"/>
            <p:cNvSpPr/>
            <p:nvPr/>
          </p:nvSpPr>
          <p:spPr>
            <a:xfrm rot="10800000">
              <a:off x="702529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58" name="Google Shape;158;p3"/>
            <p:cNvSpPr/>
            <p:nvPr/>
          </p:nvSpPr>
          <p:spPr>
            <a:xfrm rot="10800000">
              <a:off x="702529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59" name="Google Shape;159;p3"/>
            <p:cNvSpPr/>
            <p:nvPr/>
          </p:nvSpPr>
          <p:spPr>
            <a:xfrm rot="10800000">
              <a:off x="702529" y="1455450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1" y="1"/>
                  </a:moveTo>
                  <a:lnTo>
                    <a:pt x="1" y="15845"/>
                  </a:lnTo>
                  <a:lnTo>
                    <a:pt x="27521" y="31823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rgbClr val="1DCDC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60" name="Google Shape;160;p3"/>
            <p:cNvSpPr/>
            <p:nvPr/>
          </p:nvSpPr>
          <p:spPr>
            <a:xfrm rot="10800000">
              <a:off x="700771" y="1034750"/>
              <a:ext cx="367344" cy="630184"/>
            </a:xfrm>
            <a:custGeom>
              <a:avLst/>
              <a:gdLst/>
              <a:ahLst/>
              <a:cxnLst/>
              <a:rect l="l" t="t" r="r" b="b"/>
              <a:pathLst>
                <a:path w="27787" h="47669" extrusionOk="0">
                  <a:moveTo>
                    <a:pt x="1" y="1"/>
                  </a:moveTo>
                  <a:lnTo>
                    <a:pt x="134" y="31823"/>
                  </a:lnTo>
                  <a:lnTo>
                    <a:pt x="27787" y="47668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61" name="Google Shape;161;p3"/>
            <p:cNvSpPr/>
            <p:nvPr/>
          </p:nvSpPr>
          <p:spPr>
            <a:xfrm rot="10800000">
              <a:off x="338715" y="1034750"/>
              <a:ext cx="363828" cy="630184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01879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62" name="Google Shape;162;p3"/>
            <p:cNvSpPr/>
            <p:nvPr/>
          </p:nvSpPr>
          <p:spPr>
            <a:xfrm rot="10800000">
              <a:off x="467491" y="2409300"/>
              <a:ext cx="106289" cy="121280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rgbClr val="01879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63" name="Google Shape;163;p3"/>
            <p:cNvSpPr/>
            <p:nvPr/>
          </p:nvSpPr>
          <p:spPr>
            <a:xfrm rot="10800000">
              <a:off x="338715" y="1876150"/>
              <a:ext cx="363828" cy="421150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DCDC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64" name="Google Shape;164;p3"/>
            <p:cNvSpPr/>
            <p:nvPr/>
          </p:nvSpPr>
          <p:spPr>
            <a:xfrm rot="10800000">
              <a:off x="338715" y="-227337"/>
              <a:ext cx="727642" cy="420713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65" name="Google Shape;165;p3"/>
            <p:cNvSpPr/>
            <p:nvPr/>
          </p:nvSpPr>
          <p:spPr>
            <a:xfrm rot="10800000">
              <a:off x="338715" y="-17866"/>
              <a:ext cx="363828" cy="631942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66" name="Google Shape;166;p3"/>
            <p:cNvSpPr/>
            <p:nvPr/>
          </p:nvSpPr>
          <p:spPr>
            <a:xfrm rot="10800000">
              <a:off x="338715" y="402834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67" name="Google Shape;167;p3"/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2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68" name="Google Shape;168;p3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69" name="Google Shape;169;p3"/>
            <p:cNvSpPr/>
            <p:nvPr/>
          </p:nvSpPr>
          <p:spPr>
            <a:xfrm rot="10800000">
              <a:off x="702529" y="402834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1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70" name="Google Shape;170;p3"/>
            <p:cNvSpPr/>
            <p:nvPr/>
          </p:nvSpPr>
          <p:spPr>
            <a:xfrm rot="10800000">
              <a:off x="338715" y="614063"/>
              <a:ext cx="727642" cy="631942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71" name="Google Shape;171;p3"/>
            <p:cNvSpPr/>
            <p:nvPr/>
          </p:nvSpPr>
          <p:spPr>
            <a:xfrm rot="10800000">
              <a:off x="1066343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27654" y="1"/>
                  </a:moveTo>
                  <a:lnTo>
                    <a:pt x="1" y="15979"/>
                  </a:lnTo>
                  <a:lnTo>
                    <a:pt x="27654" y="31957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72" name="Google Shape;172;p3"/>
            <p:cNvSpPr/>
            <p:nvPr/>
          </p:nvSpPr>
          <p:spPr>
            <a:xfrm rot="10800000">
              <a:off x="1066343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654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651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73" name="Google Shape;173;p3"/>
            <p:cNvSpPr/>
            <p:nvPr/>
          </p:nvSpPr>
          <p:spPr>
            <a:xfrm rot="10800000">
              <a:off x="702529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74" name="Google Shape;174;p3"/>
            <p:cNvSpPr/>
            <p:nvPr/>
          </p:nvSpPr>
          <p:spPr>
            <a:xfrm rot="10800000">
              <a:off x="1431916" y="1455450"/>
              <a:ext cx="363814" cy="420713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845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FFD49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75" name="Google Shape;175;p3"/>
            <p:cNvSpPr/>
            <p:nvPr/>
          </p:nvSpPr>
          <p:spPr>
            <a:xfrm rot="10800000">
              <a:off x="1680188" y="1146763"/>
              <a:ext cx="170670" cy="196687"/>
            </a:xfrm>
            <a:custGeom>
              <a:avLst/>
              <a:gdLst/>
              <a:ahLst/>
              <a:cxnLst/>
              <a:rect l="l" t="t" r="r" b="b"/>
              <a:pathLst>
                <a:path w="12910" h="14878" extrusionOk="0">
                  <a:moveTo>
                    <a:pt x="1" y="0"/>
                  </a:moveTo>
                  <a:lnTo>
                    <a:pt x="1" y="14877"/>
                  </a:lnTo>
                  <a:lnTo>
                    <a:pt x="12910" y="750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FF82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76" name="Google Shape;176;p3"/>
            <p:cNvSpPr/>
            <p:nvPr/>
          </p:nvSpPr>
          <p:spPr>
            <a:xfrm rot="10800000">
              <a:off x="1683717" y="1776934"/>
              <a:ext cx="115543" cy="134514"/>
            </a:xfrm>
            <a:custGeom>
              <a:avLst/>
              <a:gdLst/>
              <a:ahLst/>
              <a:cxnLst/>
              <a:rect l="l" t="t" r="r" b="b"/>
              <a:pathLst>
                <a:path w="8740" h="10175" extrusionOk="0">
                  <a:moveTo>
                    <a:pt x="0" y="1"/>
                  </a:moveTo>
                  <a:lnTo>
                    <a:pt x="0" y="10175"/>
                  </a:lnTo>
                  <a:lnTo>
                    <a:pt x="8740" y="50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49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77" name="Google Shape;177;p3"/>
            <p:cNvSpPr/>
            <p:nvPr/>
          </p:nvSpPr>
          <p:spPr>
            <a:xfrm rot="10800000">
              <a:off x="1066343" y="1034750"/>
              <a:ext cx="365586" cy="630184"/>
            </a:xfrm>
            <a:custGeom>
              <a:avLst/>
              <a:gdLst/>
              <a:ahLst/>
              <a:cxnLst/>
              <a:rect l="l" t="t" r="r" b="b"/>
              <a:pathLst>
                <a:path w="27654" h="47669" extrusionOk="0">
                  <a:moveTo>
                    <a:pt x="27654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1" y="31823"/>
                  </a:lnTo>
                  <a:lnTo>
                    <a:pt x="27654" y="31690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FF82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78" name="Google Shape;178;p3"/>
            <p:cNvSpPr/>
            <p:nvPr/>
          </p:nvSpPr>
          <p:spPr>
            <a:xfrm rot="10800000">
              <a:off x="1066343" y="1455450"/>
              <a:ext cx="365586" cy="420713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654" y="15979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79" name="Google Shape;179;p3"/>
            <p:cNvSpPr/>
            <p:nvPr/>
          </p:nvSpPr>
          <p:spPr>
            <a:xfrm rot="10800000">
              <a:off x="1431916" y="193363"/>
              <a:ext cx="363814" cy="420713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824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80" name="Google Shape;180;p3"/>
            <p:cNvSpPr/>
            <p:nvPr/>
          </p:nvSpPr>
          <p:spPr>
            <a:xfrm rot="10800000">
              <a:off x="1795717" y="-227337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81" name="Google Shape;181;p3"/>
            <p:cNvSpPr/>
            <p:nvPr/>
          </p:nvSpPr>
          <p:spPr>
            <a:xfrm rot="10800000">
              <a:off x="1066343" y="-227337"/>
              <a:ext cx="365586" cy="841413"/>
            </a:xfrm>
            <a:custGeom>
              <a:avLst/>
              <a:gdLst/>
              <a:ahLst/>
              <a:cxnLst/>
              <a:rect l="l" t="t" r="r" b="b"/>
              <a:pathLst>
                <a:path w="27654" h="63647" extrusionOk="0">
                  <a:moveTo>
                    <a:pt x="1" y="1"/>
                  </a:moveTo>
                  <a:lnTo>
                    <a:pt x="1" y="31824"/>
                  </a:lnTo>
                  <a:lnTo>
                    <a:pt x="1" y="63646"/>
                  </a:lnTo>
                  <a:lnTo>
                    <a:pt x="27521" y="47802"/>
                  </a:lnTo>
                  <a:lnTo>
                    <a:pt x="27654" y="47802"/>
                  </a:lnTo>
                  <a:lnTo>
                    <a:pt x="27654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82" name="Google Shape;182;p3"/>
            <p:cNvSpPr/>
            <p:nvPr/>
          </p:nvSpPr>
          <p:spPr>
            <a:xfrm rot="10800000">
              <a:off x="1066343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4" y="0"/>
                  </a:moveTo>
                  <a:lnTo>
                    <a:pt x="1" y="15845"/>
                  </a:lnTo>
                  <a:lnTo>
                    <a:pt x="27654" y="31823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83" name="Google Shape;183;p3"/>
            <p:cNvSpPr/>
            <p:nvPr/>
          </p:nvSpPr>
          <p:spPr>
            <a:xfrm rot="10800000">
              <a:off x="702529" y="-17866"/>
              <a:ext cx="365586" cy="841400"/>
            </a:xfrm>
            <a:custGeom>
              <a:avLst/>
              <a:gdLst/>
              <a:ahLst/>
              <a:cxnLst/>
              <a:rect l="l" t="t" r="r" b="b"/>
              <a:pathLst>
                <a:path w="27654" h="63646" extrusionOk="0">
                  <a:moveTo>
                    <a:pt x="134" y="0"/>
                  </a:moveTo>
                  <a:lnTo>
                    <a:pt x="1" y="31823"/>
                  </a:lnTo>
                  <a:lnTo>
                    <a:pt x="134" y="31823"/>
                  </a:lnTo>
                  <a:lnTo>
                    <a:pt x="134" y="63646"/>
                  </a:lnTo>
                  <a:lnTo>
                    <a:pt x="27654" y="47668"/>
                  </a:lnTo>
                  <a:lnTo>
                    <a:pt x="27654" y="1584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84" name="Google Shape;184;p3"/>
            <p:cNvSpPr/>
            <p:nvPr/>
          </p:nvSpPr>
          <p:spPr>
            <a:xfrm rot="10800000">
              <a:off x="702529" y="614063"/>
              <a:ext cx="729400" cy="631942"/>
            </a:xfrm>
            <a:custGeom>
              <a:avLst/>
              <a:gdLst/>
              <a:ahLst/>
              <a:cxnLst/>
              <a:rect l="l" t="t" r="r" b="b"/>
              <a:pathLst>
                <a:path w="55174" h="47802" extrusionOk="0">
                  <a:moveTo>
                    <a:pt x="27654" y="1"/>
                  </a:moveTo>
                  <a:lnTo>
                    <a:pt x="1" y="15979"/>
                  </a:lnTo>
                  <a:lnTo>
                    <a:pt x="1" y="47802"/>
                  </a:lnTo>
                  <a:lnTo>
                    <a:pt x="27654" y="31957"/>
                  </a:lnTo>
                  <a:lnTo>
                    <a:pt x="55174" y="15979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</p:grpSp>
    </p:spTree>
    <p:extLst>
      <p:ext uri="{BB962C8B-B14F-4D97-AF65-F5344CB8AC3E}">
        <p14:creationId xmlns:p14="http://schemas.microsoft.com/office/powerpoint/2010/main" val="3463078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oogle Shape;238;p5"/>
          <p:cNvGrpSpPr/>
          <p:nvPr/>
        </p:nvGrpSpPr>
        <p:grpSpPr>
          <a:xfrm rot="10800000" flipH="1">
            <a:off x="8528348" y="5412516"/>
            <a:ext cx="3681885" cy="1459453"/>
            <a:chOff x="5543377" y="-26648"/>
            <a:chExt cx="3613943" cy="1432521"/>
          </a:xfrm>
        </p:grpSpPr>
        <p:sp>
          <p:nvSpPr>
            <p:cNvPr id="239" name="Google Shape;239;p5"/>
            <p:cNvSpPr/>
            <p:nvPr/>
          </p:nvSpPr>
          <p:spPr>
            <a:xfrm rot="-5400000">
              <a:off x="7539604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40" name="Google Shape;240;p5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41" name="Google Shape;241;p5"/>
            <p:cNvSpPr/>
            <p:nvPr/>
          </p:nvSpPr>
          <p:spPr>
            <a:xfrm rot="-5400000">
              <a:off x="6437042" y="-62766"/>
              <a:ext cx="479036" cy="551271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42" name="Google Shape;242;p5"/>
            <p:cNvSpPr/>
            <p:nvPr/>
          </p:nvSpPr>
          <p:spPr>
            <a:xfrm rot="-5400000">
              <a:off x="6849922" y="-201155"/>
              <a:ext cx="479036" cy="828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43" name="Google Shape;243;p5"/>
            <p:cNvSpPr/>
            <p:nvPr/>
          </p:nvSpPr>
          <p:spPr>
            <a:xfrm rot="-5400000">
              <a:off x="8229270" y="-201155"/>
              <a:ext cx="479036" cy="828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44" name="Google Shape;244;p5"/>
            <p:cNvSpPr/>
            <p:nvPr/>
          </p:nvSpPr>
          <p:spPr>
            <a:xfrm rot="-5400000">
              <a:off x="8643318" y="-63918"/>
              <a:ext cx="476733" cy="551271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45" name="Google Shape;245;p5"/>
            <p:cNvSpPr/>
            <p:nvPr/>
          </p:nvSpPr>
          <p:spPr>
            <a:xfrm rot="-5400000">
              <a:off x="7816399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46" name="Google Shape;246;p5"/>
            <p:cNvSpPr/>
            <p:nvPr/>
          </p:nvSpPr>
          <p:spPr>
            <a:xfrm rot="-5400000">
              <a:off x="7539604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47" name="Google Shape;247;p5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48" name="Google Shape;248;p5"/>
            <p:cNvSpPr/>
            <p:nvPr/>
          </p:nvSpPr>
          <p:spPr>
            <a:xfrm rot="-5400000">
              <a:off x="7265113" y="413968"/>
              <a:ext cx="476733" cy="553592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49" name="Google Shape;249;p5"/>
            <p:cNvSpPr/>
            <p:nvPr/>
          </p:nvSpPr>
          <p:spPr>
            <a:xfrm rot="-5400000">
              <a:off x="7540756" y="415137"/>
              <a:ext cx="476733" cy="551254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50" name="Google Shape;250;p5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51" name="Google Shape;251;p5"/>
            <p:cNvSpPr/>
            <p:nvPr/>
          </p:nvSpPr>
          <p:spPr>
            <a:xfrm rot="-5400000">
              <a:off x="6852226" y="277891"/>
              <a:ext cx="476733" cy="825746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52" name="Google Shape;252;p5"/>
            <p:cNvSpPr/>
            <p:nvPr/>
          </p:nvSpPr>
          <p:spPr>
            <a:xfrm rot="-5400000">
              <a:off x="5553199" y="611305"/>
              <a:ext cx="139273" cy="158917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rgbClr val="01879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53" name="Google Shape;253;p5"/>
            <p:cNvSpPr/>
            <p:nvPr/>
          </p:nvSpPr>
          <p:spPr>
            <a:xfrm rot="-5400000">
              <a:off x="5886623" y="414843"/>
              <a:ext cx="476733" cy="551843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DCDC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54" name="Google Shape;254;p5"/>
            <p:cNvSpPr/>
            <p:nvPr/>
          </p:nvSpPr>
          <p:spPr>
            <a:xfrm rot="-5400000">
              <a:off x="8404961" y="653513"/>
              <a:ext cx="953448" cy="551271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55" name="Google Shape;255;p5"/>
            <p:cNvSpPr/>
            <p:nvPr/>
          </p:nvSpPr>
          <p:spPr>
            <a:xfrm rot="-5400000">
              <a:off x="8230422" y="276739"/>
              <a:ext cx="476733" cy="828050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56" name="Google Shape;256;p5"/>
            <p:cNvSpPr/>
            <p:nvPr/>
          </p:nvSpPr>
          <p:spPr>
            <a:xfrm rot="-5400000">
              <a:off x="7817551" y="415137"/>
              <a:ext cx="476733" cy="551254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57" name="Google Shape;257;p5"/>
            <p:cNvSpPr/>
            <p:nvPr/>
          </p:nvSpPr>
          <p:spPr>
            <a:xfrm rot="-5400000">
              <a:off x="7816399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58" name="Google Shape;258;p5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59" name="Google Shape;259;p5"/>
            <p:cNvSpPr/>
            <p:nvPr/>
          </p:nvSpPr>
          <p:spPr>
            <a:xfrm rot="-5400000">
              <a:off x="7163985" y="515124"/>
              <a:ext cx="953448" cy="828050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</p:grpSp>
      <p:grpSp>
        <p:nvGrpSpPr>
          <p:cNvPr id="260" name="Google Shape;260;p5"/>
          <p:cNvGrpSpPr/>
          <p:nvPr/>
        </p:nvGrpSpPr>
        <p:grpSpPr>
          <a:xfrm rot="10800000" flipH="1">
            <a:off x="-550795" y="-35535"/>
            <a:ext cx="2922859" cy="1993571"/>
            <a:chOff x="-293170" y="3658798"/>
            <a:chExt cx="2192144" cy="1495178"/>
          </a:xfrm>
        </p:grpSpPr>
        <p:sp>
          <p:nvSpPr>
            <p:cNvPr id="261" name="Google Shape;261;p5"/>
            <p:cNvSpPr/>
            <p:nvPr/>
          </p:nvSpPr>
          <p:spPr>
            <a:xfrm rot="5400000">
              <a:off x="566876" y="4718563"/>
              <a:ext cx="402082" cy="465014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62" name="Google Shape;262;p5"/>
            <p:cNvSpPr/>
            <p:nvPr/>
          </p:nvSpPr>
          <p:spPr>
            <a:xfrm rot="5400000">
              <a:off x="813966" y="4749204"/>
              <a:ext cx="372910" cy="433031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63" name="Google Shape;263;p5"/>
            <p:cNvSpPr/>
            <p:nvPr/>
          </p:nvSpPr>
          <p:spPr>
            <a:xfrm rot="5400000">
              <a:off x="1460748" y="4750112"/>
              <a:ext cx="372910" cy="431215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1" y="1"/>
                  </a:moveTo>
                  <a:lnTo>
                    <a:pt x="1" y="15845"/>
                  </a:lnTo>
                  <a:lnTo>
                    <a:pt x="27521" y="31823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64" name="Google Shape;264;p5"/>
            <p:cNvSpPr/>
            <p:nvPr/>
          </p:nvSpPr>
          <p:spPr>
            <a:xfrm rot="5400000">
              <a:off x="1135098" y="4642762"/>
              <a:ext cx="376514" cy="645915"/>
            </a:xfrm>
            <a:custGeom>
              <a:avLst/>
              <a:gdLst/>
              <a:ahLst/>
              <a:cxnLst/>
              <a:rect l="l" t="t" r="r" b="b"/>
              <a:pathLst>
                <a:path w="27787" h="47669" extrusionOk="0">
                  <a:moveTo>
                    <a:pt x="1" y="1"/>
                  </a:moveTo>
                  <a:lnTo>
                    <a:pt x="134" y="31823"/>
                  </a:lnTo>
                  <a:lnTo>
                    <a:pt x="27787" y="47668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65" name="Google Shape;265;p5"/>
            <p:cNvSpPr/>
            <p:nvPr/>
          </p:nvSpPr>
          <p:spPr>
            <a:xfrm rot="5400000">
              <a:off x="813065" y="4375410"/>
              <a:ext cx="374712" cy="433031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27654" y="1"/>
                  </a:moveTo>
                  <a:lnTo>
                    <a:pt x="1" y="15979"/>
                  </a:lnTo>
                  <a:lnTo>
                    <a:pt x="27654" y="31957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66" name="Google Shape;266;p5"/>
            <p:cNvSpPr/>
            <p:nvPr/>
          </p:nvSpPr>
          <p:spPr>
            <a:xfrm rot="5400000">
              <a:off x="597469" y="4376325"/>
              <a:ext cx="374712" cy="431202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654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651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67" name="Google Shape;267;p5"/>
            <p:cNvSpPr/>
            <p:nvPr/>
          </p:nvSpPr>
          <p:spPr>
            <a:xfrm rot="5400000">
              <a:off x="813966" y="4749204"/>
              <a:ext cx="372910" cy="433031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68" name="Google Shape;268;p5"/>
            <p:cNvSpPr/>
            <p:nvPr/>
          </p:nvSpPr>
          <p:spPr>
            <a:xfrm rot="5400000">
              <a:off x="1460754" y="4002531"/>
              <a:ext cx="372896" cy="431215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845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69" name="Google Shape;269;p5"/>
            <p:cNvSpPr/>
            <p:nvPr/>
          </p:nvSpPr>
          <p:spPr>
            <a:xfrm rot="5400000">
              <a:off x="1128547" y="3961854"/>
              <a:ext cx="174931" cy="201597"/>
            </a:xfrm>
            <a:custGeom>
              <a:avLst/>
              <a:gdLst/>
              <a:ahLst/>
              <a:cxnLst/>
              <a:rect l="l" t="t" r="r" b="b"/>
              <a:pathLst>
                <a:path w="12910" h="14878" extrusionOk="0">
                  <a:moveTo>
                    <a:pt x="1" y="0"/>
                  </a:moveTo>
                  <a:lnTo>
                    <a:pt x="1" y="14877"/>
                  </a:lnTo>
                  <a:lnTo>
                    <a:pt x="12910" y="750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70" name="Google Shape;270;p5"/>
            <p:cNvSpPr/>
            <p:nvPr/>
          </p:nvSpPr>
          <p:spPr>
            <a:xfrm rot="5400000">
              <a:off x="1770825" y="4018351"/>
              <a:ext cx="118427" cy="137871"/>
            </a:xfrm>
            <a:custGeom>
              <a:avLst/>
              <a:gdLst/>
              <a:ahLst/>
              <a:cxnLst/>
              <a:rect l="l" t="t" r="r" b="b"/>
              <a:pathLst>
                <a:path w="8740" h="10175" extrusionOk="0">
                  <a:moveTo>
                    <a:pt x="0" y="1"/>
                  </a:moveTo>
                  <a:lnTo>
                    <a:pt x="0" y="10175"/>
                  </a:lnTo>
                  <a:lnTo>
                    <a:pt x="8740" y="50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71" name="Google Shape;271;p5"/>
            <p:cNvSpPr/>
            <p:nvPr/>
          </p:nvSpPr>
          <p:spPr>
            <a:xfrm rot="5400000">
              <a:off x="1135999" y="4268968"/>
              <a:ext cx="374712" cy="645915"/>
            </a:xfrm>
            <a:custGeom>
              <a:avLst/>
              <a:gdLst/>
              <a:ahLst/>
              <a:cxnLst/>
              <a:rect l="l" t="t" r="r" b="b"/>
              <a:pathLst>
                <a:path w="27654" h="47669" extrusionOk="0">
                  <a:moveTo>
                    <a:pt x="27654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1" y="31823"/>
                  </a:lnTo>
                  <a:lnTo>
                    <a:pt x="27654" y="31690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72" name="Google Shape;272;p5"/>
            <p:cNvSpPr/>
            <p:nvPr/>
          </p:nvSpPr>
          <p:spPr>
            <a:xfrm rot="5400000">
              <a:off x="1459847" y="4376318"/>
              <a:ext cx="374712" cy="431215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654" y="15979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73" name="Google Shape;273;p5"/>
            <p:cNvSpPr/>
            <p:nvPr/>
          </p:nvSpPr>
          <p:spPr>
            <a:xfrm rot="5400000">
              <a:off x="167191" y="4002531"/>
              <a:ext cx="372896" cy="431215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824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74" name="Google Shape;274;p5"/>
            <p:cNvSpPr/>
            <p:nvPr/>
          </p:nvSpPr>
          <p:spPr>
            <a:xfrm rot="5400000">
              <a:off x="-264008" y="3629645"/>
              <a:ext cx="372910" cy="431215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75" name="Google Shape;275;p5"/>
            <p:cNvSpPr/>
            <p:nvPr/>
          </p:nvSpPr>
          <p:spPr>
            <a:xfrm rot="5400000">
              <a:off x="-49317" y="4160717"/>
              <a:ext cx="374712" cy="862417"/>
            </a:xfrm>
            <a:custGeom>
              <a:avLst/>
              <a:gdLst/>
              <a:ahLst/>
              <a:cxnLst/>
              <a:rect l="l" t="t" r="r" b="b"/>
              <a:pathLst>
                <a:path w="27654" h="63647" extrusionOk="0">
                  <a:moveTo>
                    <a:pt x="1" y="1"/>
                  </a:moveTo>
                  <a:lnTo>
                    <a:pt x="1" y="31824"/>
                  </a:lnTo>
                  <a:lnTo>
                    <a:pt x="1" y="63646"/>
                  </a:lnTo>
                  <a:lnTo>
                    <a:pt x="27521" y="47802"/>
                  </a:lnTo>
                  <a:lnTo>
                    <a:pt x="27654" y="47802"/>
                  </a:lnTo>
                  <a:lnTo>
                    <a:pt x="27654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76" name="Google Shape;276;p5"/>
            <p:cNvSpPr/>
            <p:nvPr/>
          </p:nvSpPr>
          <p:spPr>
            <a:xfrm rot="5400000">
              <a:off x="380972" y="4376325"/>
              <a:ext cx="374712" cy="431202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4" y="0"/>
                  </a:moveTo>
                  <a:lnTo>
                    <a:pt x="1" y="15845"/>
                  </a:lnTo>
                  <a:lnTo>
                    <a:pt x="27654" y="31823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77" name="Google Shape;277;p5"/>
            <p:cNvSpPr/>
            <p:nvPr/>
          </p:nvSpPr>
          <p:spPr>
            <a:xfrm rot="5400000">
              <a:off x="139325" y="4533617"/>
              <a:ext cx="374712" cy="862403"/>
            </a:xfrm>
            <a:custGeom>
              <a:avLst/>
              <a:gdLst/>
              <a:ahLst/>
              <a:cxnLst/>
              <a:rect l="l" t="t" r="r" b="b"/>
              <a:pathLst>
                <a:path w="27654" h="63646" extrusionOk="0">
                  <a:moveTo>
                    <a:pt x="134" y="0"/>
                  </a:moveTo>
                  <a:lnTo>
                    <a:pt x="1" y="31823"/>
                  </a:lnTo>
                  <a:lnTo>
                    <a:pt x="134" y="31823"/>
                  </a:lnTo>
                  <a:lnTo>
                    <a:pt x="134" y="63646"/>
                  </a:lnTo>
                  <a:lnTo>
                    <a:pt x="27654" y="47668"/>
                  </a:lnTo>
                  <a:lnTo>
                    <a:pt x="27654" y="1584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78" name="Google Shape;278;p5"/>
            <p:cNvSpPr/>
            <p:nvPr/>
          </p:nvSpPr>
          <p:spPr>
            <a:xfrm rot="5400000">
              <a:off x="519274" y="4454515"/>
              <a:ext cx="747608" cy="647717"/>
            </a:xfrm>
            <a:custGeom>
              <a:avLst/>
              <a:gdLst/>
              <a:ahLst/>
              <a:cxnLst/>
              <a:rect l="l" t="t" r="r" b="b"/>
              <a:pathLst>
                <a:path w="55174" h="47802" extrusionOk="0">
                  <a:moveTo>
                    <a:pt x="27654" y="1"/>
                  </a:moveTo>
                  <a:lnTo>
                    <a:pt x="1" y="15979"/>
                  </a:lnTo>
                  <a:lnTo>
                    <a:pt x="1" y="47802"/>
                  </a:lnTo>
                  <a:lnTo>
                    <a:pt x="27654" y="31957"/>
                  </a:lnTo>
                  <a:lnTo>
                    <a:pt x="55174" y="15979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</p:grpSp>
      <p:sp>
        <p:nvSpPr>
          <p:cNvPr id="279" name="Google Shape;279;p5"/>
          <p:cNvSpPr txBox="1">
            <a:spLocks noGrp="1"/>
          </p:cNvSpPr>
          <p:nvPr>
            <p:ph type="ctrTitle"/>
          </p:nvPr>
        </p:nvSpPr>
        <p:spPr>
          <a:xfrm>
            <a:off x="5744065" y="2756647"/>
            <a:ext cx="4392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0" name="Google Shape;280;p5"/>
          <p:cNvSpPr txBox="1">
            <a:spLocks noGrp="1"/>
          </p:cNvSpPr>
          <p:nvPr>
            <p:ph type="subTitle" idx="1"/>
          </p:nvPr>
        </p:nvSpPr>
        <p:spPr>
          <a:xfrm>
            <a:off x="2491000" y="3610951"/>
            <a:ext cx="53604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281" name="Google Shape;281;p5"/>
          <p:cNvCxnSpPr/>
          <p:nvPr/>
        </p:nvCxnSpPr>
        <p:spPr>
          <a:xfrm>
            <a:off x="6831600" y="3476317"/>
            <a:ext cx="5360400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363357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 DESIGN 1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6"/>
          <p:cNvGrpSpPr/>
          <p:nvPr/>
        </p:nvGrpSpPr>
        <p:grpSpPr>
          <a:xfrm rot="10800000">
            <a:off x="15" y="5412516"/>
            <a:ext cx="3681885" cy="1459453"/>
            <a:chOff x="5543377" y="-26648"/>
            <a:chExt cx="3613943" cy="1432521"/>
          </a:xfrm>
        </p:grpSpPr>
        <p:sp>
          <p:nvSpPr>
            <p:cNvPr id="284" name="Google Shape;284;p6"/>
            <p:cNvSpPr/>
            <p:nvPr/>
          </p:nvSpPr>
          <p:spPr>
            <a:xfrm rot="-5400000">
              <a:off x="7539604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85" name="Google Shape;285;p6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86" name="Google Shape;286;p6"/>
            <p:cNvSpPr/>
            <p:nvPr/>
          </p:nvSpPr>
          <p:spPr>
            <a:xfrm rot="-5400000">
              <a:off x="6437042" y="-62766"/>
              <a:ext cx="479036" cy="551271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87" name="Google Shape;287;p6"/>
            <p:cNvSpPr/>
            <p:nvPr/>
          </p:nvSpPr>
          <p:spPr>
            <a:xfrm rot="-5400000">
              <a:off x="6849922" y="-201155"/>
              <a:ext cx="479036" cy="828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88" name="Google Shape;288;p6"/>
            <p:cNvSpPr/>
            <p:nvPr/>
          </p:nvSpPr>
          <p:spPr>
            <a:xfrm rot="-5400000">
              <a:off x="8229270" y="-201155"/>
              <a:ext cx="479036" cy="828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89" name="Google Shape;289;p6"/>
            <p:cNvSpPr/>
            <p:nvPr/>
          </p:nvSpPr>
          <p:spPr>
            <a:xfrm rot="-5400000">
              <a:off x="8643318" y="-63918"/>
              <a:ext cx="476733" cy="551271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90" name="Google Shape;290;p6"/>
            <p:cNvSpPr/>
            <p:nvPr/>
          </p:nvSpPr>
          <p:spPr>
            <a:xfrm rot="-5400000">
              <a:off x="7816399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91" name="Google Shape;291;p6"/>
            <p:cNvSpPr/>
            <p:nvPr/>
          </p:nvSpPr>
          <p:spPr>
            <a:xfrm rot="-5400000">
              <a:off x="7539604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92" name="Google Shape;292;p6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93" name="Google Shape;293;p6"/>
            <p:cNvSpPr/>
            <p:nvPr/>
          </p:nvSpPr>
          <p:spPr>
            <a:xfrm rot="-5400000">
              <a:off x="7265113" y="413968"/>
              <a:ext cx="476733" cy="553592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94" name="Google Shape;294;p6"/>
            <p:cNvSpPr/>
            <p:nvPr/>
          </p:nvSpPr>
          <p:spPr>
            <a:xfrm rot="-5400000">
              <a:off x="7540756" y="415137"/>
              <a:ext cx="476733" cy="551254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95" name="Google Shape;295;p6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96" name="Google Shape;296;p6"/>
            <p:cNvSpPr/>
            <p:nvPr/>
          </p:nvSpPr>
          <p:spPr>
            <a:xfrm rot="-5400000">
              <a:off x="6852226" y="277891"/>
              <a:ext cx="476733" cy="825746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97" name="Google Shape;297;p6"/>
            <p:cNvSpPr/>
            <p:nvPr/>
          </p:nvSpPr>
          <p:spPr>
            <a:xfrm rot="-5400000">
              <a:off x="5553199" y="611305"/>
              <a:ext cx="139273" cy="158917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rgbClr val="01879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98" name="Google Shape;298;p6"/>
            <p:cNvSpPr/>
            <p:nvPr/>
          </p:nvSpPr>
          <p:spPr>
            <a:xfrm rot="-5400000">
              <a:off x="5886623" y="414843"/>
              <a:ext cx="476733" cy="551843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DCDC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99" name="Google Shape;299;p6"/>
            <p:cNvSpPr/>
            <p:nvPr/>
          </p:nvSpPr>
          <p:spPr>
            <a:xfrm rot="-5400000">
              <a:off x="8404961" y="653513"/>
              <a:ext cx="953448" cy="551271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300" name="Google Shape;300;p6"/>
            <p:cNvSpPr/>
            <p:nvPr/>
          </p:nvSpPr>
          <p:spPr>
            <a:xfrm rot="-5400000">
              <a:off x="8230422" y="276739"/>
              <a:ext cx="476733" cy="828050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301" name="Google Shape;301;p6"/>
            <p:cNvSpPr/>
            <p:nvPr/>
          </p:nvSpPr>
          <p:spPr>
            <a:xfrm rot="-5400000">
              <a:off x="7817551" y="415137"/>
              <a:ext cx="476733" cy="551254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302" name="Google Shape;302;p6"/>
            <p:cNvSpPr/>
            <p:nvPr/>
          </p:nvSpPr>
          <p:spPr>
            <a:xfrm rot="-5400000">
              <a:off x="7816399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303" name="Google Shape;303;p6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304" name="Google Shape;304;p6"/>
            <p:cNvSpPr/>
            <p:nvPr/>
          </p:nvSpPr>
          <p:spPr>
            <a:xfrm rot="-5400000">
              <a:off x="7163985" y="515124"/>
              <a:ext cx="953448" cy="828050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</p:grpSp>
      <p:sp>
        <p:nvSpPr>
          <p:cNvPr id="305" name="Google Shape;305;p6"/>
          <p:cNvSpPr txBox="1">
            <a:spLocks noGrp="1"/>
          </p:cNvSpPr>
          <p:nvPr>
            <p:ph type="ctrTitle"/>
          </p:nvPr>
        </p:nvSpPr>
        <p:spPr>
          <a:xfrm>
            <a:off x="355335" y="624600"/>
            <a:ext cx="10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306" name="Google Shape;306;p6"/>
          <p:cNvCxnSpPr/>
          <p:nvPr/>
        </p:nvCxnSpPr>
        <p:spPr>
          <a:xfrm>
            <a:off x="11512900" y="-2139533"/>
            <a:ext cx="0" cy="3553200"/>
          </a:xfrm>
          <a:prstGeom prst="straightConnector1">
            <a:avLst/>
          </a:prstGeom>
          <a:noFill/>
          <a:ln w="28575" cap="flat" cmpd="sng">
            <a:solidFill>
              <a:srgbClr val="F5340B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67171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2">
  <p:cSld name="TITLE DESIGN 2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7"/>
          <p:cNvSpPr txBox="1">
            <a:spLocks noGrp="1"/>
          </p:cNvSpPr>
          <p:nvPr>
            <p:ph type="ctrTitle"/>
          </p:nvPr>
        </p:nvSpPr>
        <p:spPr>
          <a:xfrm flipH="1">
            <a:off x="1027600" y="624600"/>
            <a:ext cx="10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309" name="Google Shape;309;p7"/>
          <p:cNvCxnSpPr/>
          <p:nvPr/>
        </p:nvCxnSpPr>
        <p:spPr>
          <a:xfrm>
            <a:off x="664035" y="-2139533"/>
            <a:ext cx="0" cy="35532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10" name="Google Shape;310;p7"/>
          <p:cNvGrpSpPr/>
          <p:nvPr/>
        </p:nvGrpSpPr>
        <p:grpSpPr>
          <a:xfrm rot="10800000" flipH="1">
            <a:off x="8528348" y="5412516"/>
            <a:ext cx="3681885" cy="1459453"/>
            <a:chOff x="5543377" y="-26648"/>
            <a:chExt cx="3613943" cy="1432521"/>
          </a:xfrm>
        </p:grpSpPr>
        <p:sp>
          <p:nvSpPr>
            <p:cNvPr id="311" name="Google Shape;311;p7"/>
            <p:cNvSpPr/>
            <p:nvPr/>
          </p:nvSpPr>
          <p:spPr>
            <a:xfrm rot="-5400000">
              <a:off x="7539604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312" name="Google Shape;312;p7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313" name="Google Shape;313;p7"/>
            <p:cNvSpPr/>
            <p:nvPr/>
          </p:nvSpPr>
          <p:spPr>
            <a:xfrm rot="-5400000">
              <a:off x="6437042" y="-62766"/>
              <a:ext cx="479036" cy="551271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314" name="Google Shape;314;p7"/>
            <p:cNvSpPr/>
            <p:nvPr/>
          </p:nvSpPr>
          <p:spPr>
            <a:xfrm rot="-5400000">
              <a:off x="6849922" y="-201155"/>
              <a:ext cx="479036" cy="828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315" name="Google Shape;315;p7"/>
            <p:cNvSpPr/>
            <p:nvPr/>
          </p:nvSpPr>
          <p:spPr>
            <a:xfrm rot="-5400000">
              <a:off x="8229270" y="-201155"/>
              <a:ext cx="479036" cy="828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316" name="Google Shape;316;p7"/>
            <p:cNvSpPr/>
            <p:nvPr/>
          </p:nvSpPr>
          <p:spPr>
            <a:xfrm rot="-5400000">
              <a:off x="8643318" y="-63918"/>
              <a:ext cx="476733" cy="551271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317" name="Google Shape;317;p7"/>
            <p:cNvSpPr/>
            <p:nvPr/>
          </p:nvSpPr>
          <p:spPr>
            <a:xfrm rot="-5400000">
              <a:off x="7816399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318" name="Google Shape;318;p7"/>
            <p:cNvSpPr/>
            <p:nvPr/>
          </p:nvSpPr>
          <p:spPr>
            <a:xfrm rot="-5400000">
              <a:off x="7539604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319" name="Google Shape;319;p7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320" name="Google Shape;320;p7"/>
            <p:cNvSpPr/>
            <p:nvPr/>
          </p:nvSpPr>
          <p:spPr>
            <a:xfrm rot="-5400000">
              <a:off x="7265113" y="413968"/>
              <a:ext cx="476733" cy="553592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321" name="Google Shape;321;p7"/>
            <p:cNvSpPr/>
            <p:nvPr/>
          </p:nvSpPr>
          <p:spPr>
            <a:xfrm rot="-5400000">
              <a:off x="7540756" y="415137"/>
              <a:ext cx="476733" cy="551254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322" name="Google Shape;322;p7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323" name="Google Shape;323;p7"/>
            <p:cNvSpPr/>
            <p:nvPr/>
          </p:nvSpPr>
          <p:spPr>
            <a:xfrm rot="-5400000">
              <a:off x="6852226" y="277891"/>
              <a:ext cx="476733" cy="825746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324" name="Google Shape;324;p7"/>
            <p:cNvSpPr/>
            <p:nvPr/>
          </p:nvSpPr>
          <p:spPr>
            <a:xfrm rot="-5400000">
              <a:off x="5553199" y="611305"/>
              <a:ext cx="139273" cy="158917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rgbClr val="01879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325" name="Google Shape;325;p7"/>
            <p:cNvSpPr/>
            <p:nvPr/>
          </p:nvSpPr>
          <p:spPr>
            <a:xfrm rot="-5400000">
              <a:off x="5886623" y="414843"/>
              <a:ext cx="476733" cy="551843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DCDC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326" name="Google Shape;326;p7"/>
            <p:cNvSpPr/>
            <p:nvPr/>
          </p:nvSpPr>
          <p:spPr>
            <a:xfrm rot="-5400000">
              <a:off x="8404961" y="653513"/>
              <a:ext cx="953448" cy="551271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327" name="Google Shape;327;p7"/>
            <p:cNvSpPr/>
            <p:nvPr/>
          </p:nvSpPr>
          <p:spPr>
            <a:xfrm rot="-5400000">
              <a:off x="8230422" y="276739"/>
              <a:ext cx="476733" cy="828050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328" name="Google Shape;328;p7"/>
            <p:cNvSpPr/>
            <p:nvPr/>
          </p:nvSpPr>
          <p:spPr>
            <a:xfrm rot="-5400000">
              <a:off x="7817551" y="415137"/>
              <a:ext cx="476733" cy="551254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329" name="Google Shape;329;p7"/>
            <p:cNvSpPr/>
            <p:nvPr/>
          </p:nvSpPr>
          <p:spPr>
            <a:xfrm rot="-5400000">
              <a:off x="7816399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330" name="Google Shape;330;p7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331" name="Google Shape;331;p7"/>
            <p:cNvSpPr/>
            <p:nvPr/>
          </p:nvSpPr>
          <p:spPr>
            <a:xfrm rot="-5400000">
              <a:off x="7163985" y="515124"/>
              <a:ext cx="953448" cy="828050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</p:grpSp>
    </p:spTree>
    <p:extLst>
      <p:ext uri="{BB962C8B-B14F-4D97-AF65-F5344CB8AC3E}">
        <p14:creationId xmlns:p14="http://schemas.microsoft.com/office/powerpoint/2010/main" val="1221542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096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3886200"/>
            <a:ext cx="12192000" cy="29718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65000"/>
                  <a:alpha val="53000"/>
                </a:schemeClr>
              </a:gs>
              <a:gs pos="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 defTabSz="1218987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3887117"/>
            <a:ext cx="10363200" cy="610820"/>
          </a:xfrm>
        </p:spPr>
        <p:txBody>
          <a:bodyPr/>
          <a:lstStyle>
            <a:lvl1pPr algn="ctr">
              <a:defRPr lang="en-US" sz="40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99020"/>
            <a:ext cx="8534401" cy="76444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4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09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6DB-6798-42D2-B9AD-FC6F1C72F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E275-BE14-4364-AEA2-5F5667C0FD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91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030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183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180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857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240"/>
            <a:ext cx="12191995" cy="6855518"/>
          </a:xfrm>
          <a:prstGeom prst="rect">
            <a:avLst/>
          </a:prstGeom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2020-06-04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328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874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487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6245267"/>
            <a:ext cx="12192000" cy="6118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US" sz="2399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9440654" y="6420416"/>
            <a:ext cx="1723549" cy="261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87"/>
            <a:r>
              <a:rPr lang="en-US" sz="1100" b="1" dirty="0">
                <a:solidFill>
                  <a:prstClr val="white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This is a Presentation Title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1154869" y="6440638"/>
            <a:ext cx="224082" cy="221098"/>
            <a:chOff x="4328868" y="5502988"/>
            <a:chExt cx="500307" cy="493774"/>
          </a:xfrm>
          <a:solidFill>
            <a:schemeClr val="bg1"/>
          </a:solidFill>
        </p:grpSpPr>
        <p:sp>
          <p:nvSpPr>
            <p:cNvPr id="8" name="Freeform 7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987"/>
              <a:endParaRPr lang="id-ID" sz="2399">
                <a:solidFill>
                  <a:prstClr val="black"/>
                </a:solidFill>
              </a:endParaRPr>
            </a:p>
          </p:txBody>
        </p:sp>
        <p:sp>
          <p:nvSpPr>
            <p:cNvPr id="9" name="Freeform 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987"/>
              <a:endParaRPr lang="id-ID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9"/>
          <p:cNvGrpSpPr/>
          <p:nvPr userDrawn="1"/>
        </p:nvGrpSpPr>
        <p:grpSpPr>
          <a:xfrm flipH="1">
            <a:off x="11646174" y="6440638"/>
            <a:ext cx="224082" cy="221098"/>
            <a:chOff x="4328868" y="5502988"/>
            <a:chExt cx="500307" cy="493774"/>
          </a:xfrm>
          <a:solidFill>
            <a:schemeClr val="bg1"/>
          </a:solidFill>
        </p:grpSpPr>
        <p:sp>
          <p:nvSpPr>
            <p:cNvPr id="11" name="Freeform 10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987"/>
              <a:endParaRPr lang="id-ID" sz="2399">
                <a:solidFill>
                  <a:prstClr val="black"/>
                </a:solidFill>
              </a:endParaRPr>
            </a:p>
          </p:txBody>
        </p:sp>
        <p:sp>
          <p:nvSpPr>
            <p:cNvPr id="12" name="Freeform 1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987"/>
              <a:endParaRPr lang="id-ID" sz="2399">
                <a:solidFill>
                  <a:prstClr val="black"/>
                </a:solidFill>
              </a:endParaRPr>
            </a:p>
          </p:txBody>
        </p:sp>
      </p:grp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11202730" y="6323774"/>
            <a:ext cx="491305" cy="420448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989999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495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567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2154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2819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8672" y="2870634"/>
            <a:ext cx="5932223" cy="711081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SlideModel.com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520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240"/>
            <a:ext cx="12191995" cy="6855518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2020-06-04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1108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240"/>
            <a:ext cx="12191995" cy="6855518"/>
          </a:xfrm>
          <a:prstGeom prst="rect">
            <a:avLst/>
          </a:prstGeom>
        </p:spPr>
      </p:pic>
      <p:sp>
        <p:nvSpPr>
          <p:cNvPr id="15" name="내용 개체 틀 2"/>
          <p:cNvSpPr>
            <a:spLocks noGrp="1"/>
          </p:cNvSpPr>
          <p:nvPr>
            <p:ph idx="1" hasCustomPrompt="1"/>
          </p:nvPr>
        </p:nvSpPr>
        <p:spPr>
          <a:xfrm>
            <a:off x="609601" y="1485236"/>
            <a:ext cx="10972800" cy="4823418"/>
          </a:xfrm>
        </p:spPr>
        <p:txBody>
          <a:bodyPr>
            <a:normAutofit/>
          </a:bodyPr>
          <a:lstStyle>
            <a:lvl1pPr algn="l">
              <a:buNone/>
              <a:defRPr sz="2000" i="1" baseline="0">
                <a:solidFill>
                  <a:srgbClr val="07B8E1"/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2pPr>
            <a:lvl3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3pPr>
            <a:lvl4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4pPr>
            <a:lvl5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5pPr>
          </a:lstStyle>
          <a:p>
            <a:pPr lvl="0"/>
            <a:r>
              <a:rPr lang="en-US" altLang="ko-KR" dirty="0"/>
              <a:t>Replaced with your own text</a:t>
            </a:r>
            <a:endParaRPr lang="ko-KR" altLang="en-US" dirty="0"/>
          </a:p>
        </p:txBody>
      </p:sp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609601" y="189391"/>
            <a:ext cx="10972801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ctr" defTabSz="995491" rtl="0" eaLnBrk="1" latinLnBrk="1" hangingPunct="1">
              <a:spcBef>
                <a:spcPct val="0"/>
              </a:spcBef>
              <a:buNone/>
              <a:defRPr lang="ko-KR" altLang="en-US" sz="3999" b="1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en-US" altLang="ko-KR"/>
              <a:t>Click to edit Master title style</a:t>
            </a:r>
            <a:endParaRPr lang="ko-KR" altLang="en-US" dirty="0"/>
          </a:p>
        </p:txBody>
      </p:sp>
      <p:sp>
        <p:nvSpPr>
          <p:cNvPr id="12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1" y="6500837"/>
            <a:ext cx="2844800" cy="220641"/>
          </a:xfrm>
        </p:spPr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2020-06-04</a:t>
            </a:fld>
            <a:endParaRPr lang="ko-KR" altLang="en-US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2" y="6500837"/>
            <a:ext cx="3860800" cy="220641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1" y="6500837"/>
            <a:ext cx="2844800" cy="220641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6585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240"/>
            <a:ext cx="12191995" cy="6855518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1" y="6500837"/>
            <a:ext cx="2844800" cy="220641"/>
          </a:xfrm>
        </p:spPr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2020-06-04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2" y="6500837"/>
            <a:ext cx="3860800" cy="220641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1" y="6500837"/>
            <a:ext cx="2844800" cy="220641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609601" y="189391"/>
            <a:ext cx="10972800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5491" rtl="0" eaLnBrk="1" latinLnBrk="1" hangingPunct="1">
              <a:spcBef>
                <a:spcPct val="0"/>
              </a:spcBef>
              <a:buNone/>
              <a:defRPr lang="ko-KR" altLang="en-US" sz="3999" b="1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en-US" altLang="ko-KR"/>
              <a:t>Click to edit Master title style</a:t>
            </a:r>
            <a:endParaRPr lang="ko-KR" altLang="en-US" dirty="0"/>
          </a:p>
        </p:txBody>
      </p:sp>
      <p:sp>
        <p:nvSpPr>
          <p:cNvPr id="16" name="내용 개체 틀 2"/>
          <p:cNvSpPr>
            <a:spLocks noGrp="1"/>
          </p:cNvSpPr>
          <p:nvPr>
            <p:ph idx="1" hasCustomPrompt="1"/>
          </p:nvPr>
        </p:nvSpPr>
        <p:spPr>
          <a:xfrm>
            <a:off x="609601" y="1485235"/>
            <a:ext cx="10972800" cy="4823418"/>
          </a:xfrm>
        </p:spPr>
        <p:txBody>
          <a:bodyPr>
            <a:normAutofit/>
          </a:bodyPr>
          <a:lstStyle>
            <a:lvl1pPr algn="l">
              <a:buNone/>
              <a:defRPr sz="200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2pPr>
            <a:lvl3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3pPr>
            <a:lvl4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4pPr>
            <a:lvl5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5pPr>
          </a:lstStyle>
          <a:p>
            <a:pPr lvl="0"/>
            <a:r>
              <a:rPr lang="en-US" altLang="ko-KR" dirty="0"/>
              <a:t>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2650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240"/>
            <a:ext cx="12191995" cy="6855518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2020-06-04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제목 1"/>
          <p:cNvSpPr>
            <a:spLocks noGrp="1"/>
          </p:cNvSpPr>
          <p:nvPr>
            <p:ph type="ctrTitle"/>
          </p:nvPr>
        </p:nvSpPr>
        <p:spPr>
          <a:xfrm>
            <a:off x="1198818" y="1629217"/>
            <a:ext cx="8714102" cy="136783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95491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199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en-US" altLang="ko-KR"/>
              <a:t>Click to edit Master title style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21503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8DBD5F-C6EC-485E-8ECE-A5152736C4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EBB0E32-0304-4451-ADB8-C044457D5B85}" type="datetimeFigureOut">
              <a:rPr lang="en-US" smtClean="0"/>
              <a:t>6/4/2020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6C0BE6-E24A-4679-B786-AAB41ADCC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B9417-93D4-4C41-8E0E-1553E0B5D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A64F31B-23FA-4075-AF7D-6228CFD12F0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DA0864-76C0-4E85-87E9-5EC8A00291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36069" y="2543050"/>
            <a:ext cx="6519863" cy="17719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29">
            <a:extLst>
              <a:ext uri="{FF2B5EF4-FFF2-40B4-BE49-F238E27FC236}">
                <a16:creationId xmlns:a16="http://schemas.microsoft.com/office/drawing/2014/main" id="{E56AFFF7-9361-4257-83AA-A507B29EB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02" y="207551"/>
            <a:ext cx="10515600" cy="6444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609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Hexagon 21">
            <a:extLst>
              <a:ext uri="{FF2B5EF4-FFF2-40B4-BE49-F238E27FC236}">
                <a16:creationId xmlns:a16="http://schemas.microsoft.com/office/drawing/2014/main" id="{E782D618-E31A-46E2-B2EF-17C9DAB0E97E}"/>
              </a:ext>
            </a:extLst>
          </p:cNvPr>
          <p:cNvSpPr/>
          <p:nvPr userDrawn="1"/>
        </p:nvSpPr>
        <p:spPr>
          <a:xfrm rot="5400000">
            <a:off x="1120394" y="2982020"/>
            <a:ext cx="1554480" cy="1371600"/>
          </a:xfrm>
          <a:prstGeom prst="hexagon">
            <a:avLst>
              <a:gd name="adj" fmla="val 29673"/>
              <a:gd name="vf" fmla="val 115470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schemeClr val="bg1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531259DD-64CB-4DA1-AD6D-175D1BC0C080}"/>
              </a:ext>
            </a:extLst>
          </p:cNvPr>
          <p:cNvSpPr/>
          <p:nvPr userDrawn="1"/>
        </p:nvSpPr>
        <p:spPr>
          <a:xfrm rot="5400000">
            <a:off x="3188555" y="2821679"/>
            <a:ext cx="1554480" cy="1371600"/>
          </a:xfrm>
          <a:prstGeom prst="hexagon">
            <a:avLst>
              <a:gd name="adj" fmla="val 29673"/>
              <a:gd name="vf" fmla="val 115470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schemeClr val="bg1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949D4368-1CD6-4BEA-A610-DE42970EA0EA}"/>
              </a:ext>
            </a:extLst>
          </p:cNvPr>
          <p:cNvSpPr/>
          <p:nvPr userDrawn="1"/>
        </p:nvSpPr>
        <p:spPr>
          <a:xfrm rot="5400000">
            <a:off x="5242057" y="2982020"/>
            <a:ext cx="1554480" cy="1371600"/>
          </a:xfrm>
          <a:prstGeom prst="hexagon">
            <a:avLst>
              <a:gd name="adj" fmla="val 29673"/>
              <a:gd name="vf" fmla="val 115470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schemeClr val="bg1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ACAABC50-D387-484A-AA0F-EB04645F2116}"/>
              </a:ext>
            </a:extLst>
          </p:cNvPr>
          <p:cNvSpPr/>
          <p:nvPr userDrawn="1"/>
        </p:nvSpPr>
        <p:spPr>
          <a:xfrm rot="5400000">
            <a:off x="7324562" y="2821679"/>
            <a:ext cx="1554480" cy="1371600"/>
          </a:xfrm>
          <a:prstGeom prst="hexagon">
            <a:avLst>
              <a:gd name="adj" fmla="val 29673"/>
              <a:gd name="vf" fmla="val 115470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schemeClr val="bg1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A9C2DD4D-CD5E-405E-A1A0-E8D0CD03D43F}"/>
              </a:ext>
            </a:extLst>
          </p:cNvPr>
          <p:cNvSpPr/>
          <p:nvPr userDrawn="1"/>
        </p:nvSpPr>
        <p:spPr>
          <a:xfrm rot="5400000">
            <a:off x="9378064" y="2982020"/>
            <a:ext cx="1554480" cy="1371600"/>
          </a:xfrm>
          <a:prstGeom prst="hexagon">
            <a:avLst>
              <a:gd name="adj" fmla="val 29673"/>
              <a:gd name="vf" fmla="val 115470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schemeClr val="bg1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8F9F8B1-6BAC-4AD8-A471-D0C2B6FC88EB}"/>
              </a:ext>
            </a:extLst>
          </p:cNvPr>
          <p:cNvGrpSpPr/>
          <p:nvPr userDrawn="1"/>
        </p:nvGrpSpPr>
        <p:grpSpPr>
          <a:xfrm>
            <a:off x="883715" y="2433382"/>
            <a:ext cx="10284482" cy="2311399"/>
            <a:chOff x="764773" y="2273300"/>
            <a:chExt cx="10284482" cy="2311399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8B00A50-8F71-4989-BC6C-70721A8EDF4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64773" y="2821940"/>
              <a:ext cx="1" cy="1357623"/>
            </a:xfrm>
            <a:prstGeom prst="line">
              <a:avLst/>
            </a:prstGeom>
            <a:ln w="101600" cap="rnd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7D9CB32-4FF6-46E7-AD10-4891F90C114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764773" y="2273300"/>
              <a:ext cx="1023052" cy="548640"/>
            </a:xfrm>
            <a:prstGeom prst="line">
              <a:avLst/>
            </a:prstGeom>
            <a:ln w="101600" cap="rnd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D4C385E-0386-47EB-A5CD-8B5E6A7F9F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87825" y="2273300"/>
              <a:ext cx="1023052" cy="548640"/>
            </a:xfrm>
            <a:prstGeom prst="line">
              <a:avLst/>
            </a:prstGeom>
            <a:ln w="1016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A247777-17E8-47B0-9C02-A34C1E5702AD}"/>
                </a:ext>
              </a:extLst>
            </p:cNvPr>
            <p:cNvGrpSpPr/>
            <p:nvPr userDrawn="1"/>
          </p:nvGrpSpPr>
          <p:grpSpPr>
            <a:xfrm rot="10800000">
              <a:off x="2809142" y="2821940"/>
              <a:ext cx="2068161" cy="1762759"/>
              <a:chOff x="548642" y="2133600"/>
              <a:chExt cx="2068161" cy="1762759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ECB83C0A-AF62-4845-9EB4-5D06A0CF437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548642" y="2133600"/>
                <a:ext cx="1023052" cy="548640"/>
              </a:xfrm>
              <a:prstGeom prst="line">
                <a:avLst/>
              </a:prstGeom>
              <a:ln w="1016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32048AA9-3DFF-4A3E-8093-E7F3FB7D19E3}"/>
                  </a:ext>
                </a:extLst>
              </p:cNvPr>
              <p:cNvGrpSpPr/>
              <p:nvPr userDrawn="1"/>
            </p:nvGrpSpPr>
            <p:grpSpPr>
              <a:xfrm flipH="1">
                <a:off x="1571694" y="2133600"/>
                <a:ext cx="1045109" cy="1762759"/>
                <a:chOff x="394504" y="2235200"/>
                <a:chExt cx="1045109" cy="1762759"/>
              </a:xfrm>
            </p:grpSpPr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7392E648-DDB8-4745-B06E-3D83FB0F1F5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10800000" flipV="1">
                  <a:off x="394504" y="2823211"/>
                  <a:ext cx="22057" cy="1174748"/>
                </a:xfrm>
                <a:prstGeom prst="line">
                  <a:avLst/>
                </a:prstGeom>
                <a:ln w="1016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1478A9A5-3601-4DBF-99BF-C2F33B3CE6A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416561" y="2235200"/>
                  <a:ext cx="1023052" cy="548640"/>
                </a:xfrm>
                <a:prstGeom prst="line">
                  <a:avLst/>
                </a:prstGeom>
                <a:ln w="1016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0C33B8E-B78E-4624-BE44-B396658EC6B5}"/>
                </a:ext>
              </a:extLst>
            </p:cNvPr>
            <p:cNvGrpSpPr/>
            <p:nvPr userDrawn="1"/>
          </p:nvGrpSpPr>
          <p:grpSpPr>
            <a:xfrm>
              <a:off x="4877303" y="2273300"/>
              <a:ext cx="4114800" cy="2311399"/>
              <a:chOff x="546372" y="2133600"/>
              <a:chExt cx="4114800" cy="2311399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36948F02-2A58-4B70-878D-138873EF5487}"/>
                  </a:ext>
                </a:extLst>
              </p:cNvPr>
              <p:cNvGrpSpPr/>
              <p:nvPr userDrawn="1"/>
            </p:nvGrpSpPr>
            <p:grpSpPr>
              <a:xfrm>
                <a:off x="546372" y="2133600"/>
                <a:ext cx="2048374" cy="1755137"/>
                <a:chOff x="546372" y="2133600"/>
                <a:chExt cx="2048374" cy="1755137"/>
              </a:xfrm>
            </p:grpSpPr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2374C11E-A36A-4A02-91FB-1E2A147716EF}"/>
                    </a:ext>
                  </a:extLst>
                </p:cNvPr>
                <p:cNvGrpSpPr/>
                <p:nvPr userDrawn="1"/>
              </p:nvGrpSpPr>
              <p:grpSpPr>
                <a:xfrm>
                  <a:off x="546372" y="2133600"/>
                  <a:ext cx="1025322" cy="1755137"/>
                  <a:chOff x="414292" y="2235200"/>
                  <a:chExt cx="1025322" cy="1755137"/>
                </a:xfrm>
              </p:grpSpPr>
              <p:cxnSp>
                <p:nvCxnSpPr>
                  <p:cNvPr id="72" name="Straight Connector 71">
                    <a:extLst>
                      <a:ext uri="{FF2B5EF4-FFF2-40B4-BE49-F238E27FC236}">
                        <a16:creationId xmlns:a16="http://schemas.microsoft.com/office/drawing/2014/main" id="{A7659665-8409-4C94-81A8-ED44F07985C3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414292" y="2783840"/>
                    <a:ext cx="2268" cy="1206497"/>
                  </a:xfrm>
                  <a:prstGeom prst="line">
                    <a:avLst/>
                  </a:prstGeom>
                  <a:ln w="1016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>
                    <a:extLst>
                      <a:ext uri="{FF2B5EF4-FFF2-40B4-BE49-F238E27FC236}">
                        <a16:creationId xmlns:a16="http://schemas.microsoft.com/office/drawing/2014/main" id="{8CC43616-6493-4804-BA75-1DAA7A1D8B18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416562" y="2235200"/>
                    <a:ext cx="1023052" cy="548640"/>
                  </a:xfrm>
                  <a:prstGeom prst="line">
                    <a:avLst/>
                  </a:prstGeom>
                  <a:ln w="1016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995EA5E0-F8C9-46F5-9994-0DBB5532E9C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571694" y="2133600"/>
                  <a:ext cx="1023052" cy="548640"/>
                </a:xfrm>
                <a:prstGeom prst="line">
                  <a:avLst/>
                </a:prstGeom>
                <a:ln w="1016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07CCC38F-9AFC-4443-AF2B-8B972EE312B9}"/>
                  </a:ext>
                </a:extLst>
              </p:cNvPr>
              <p:cNvGrpSpPr/>
              <p:nvPr userDrawn="1"/>
            </p:nvGrpSpPr>
            <p:grpSpPr>
              <a:xfrm rot="10800000">
                <a:off x="2590206" y="2722878"/>
                <a:ext cx="2070966" cy="1722121"/>
                <a:chOff x="548642" y="2133600"/>
                <a:chExt cx="2070966" cy="1722121"/>
              </a:xfrm>
            </p:grpSpPr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85D60560-17BE-42C4-956A-FD0CCF2B311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548642" y="2133600"/>
                  <a:ext cx="1023052" cy="548640"/>
                </a:xfrm>
                <a:prstGeom prst="line">
                  <a:avLst/>
                </a:prstGeom>
                <a:ln w="1016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314ADB2B-6BAC-4187-9AD6-234699323C6F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1571694" y="2133600"/>
                  <a:ext cx="1047914" cy="1722121"/>
                  <a:chOff x="391699" y="2235200"/>
                  <a:chExt cx="1047914" cy="1722121"/>
                </a:xfrm>
              </p:grpSpPr>
              <p:cxnSp>
                <p:nvCxnSpPr>
                  <p:cNvPr id="64" name="Straight Connector 63">
                    <a:extLst>
                      <a:ext uri="{FF2B5EF4-FFF2-40B4-BE49-F238E27FC236}">
                        <a16:creationId xmlns:a16="http://schemas.microsoft.com/office/drawing/2014/main" id="{3AA32475-F311-40BF-84DB-2FBFF05A09E9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V="1">
                    <a:off x="391699" y="2791460"/>
                    <a:ext cx="29076" cy="1165861"/>
                  </a:xfrm>
                  <a:prstGeom prst="line">
                    <a:avLst/>
                  </a:prstGeom>
                  <a:ln w="1016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>
                    <a:extLst>
                      <a:ext uri="{FF2B5EF4-FFF2-40B4-BE49-F238E27FC236}">
                        <a16:creationId xmlns:a16="http://schemas.microsoft.com/office/drawing/2014/main" id="{8076BDAC-837A-46AB-939A-33B4CAC4432D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416561" y="2235200"/>
                    <a:ext cx="1023052" cy="548640"/>
                  </a:xfrm>
                  <a:prstGeom prst="line">
                    <a:avLst/>
                  </a:prstGeom>
                  <a:ln w="1016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1A353AA-3B37-493F-A75A-FBE55A7FEAC3}"/>
                </a:ext>
              </a:extLst>
            </p:cNvPr>
            <p:cNvGrpSpPr/>
            <p:nvPr userDrawn="1"/>
          </p:nvGrpSpPr>
          <p:grpSpPr>
            <a:xfrm>
              <a:off x="8992103" y="2273300"/>
              <a:ext cx="2057152" cy="1851337"/>
              <a:chOff x="547757" y="2133600"/>
              <a:chExt cx="2057152" cy="1851337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E7AC040A-1737-484C-8CEA-2ADF0DBFE9FB}"/>
                  </a:ext>
                </a:extLst>
              </p:cNvPr>
              <p:cNvGrpSpPr/>
              <p:nvPr userDrawn="1"/>
            </p:nvGrpSpPr>
            <p:grpSpPr>
              <a:xfrm>
                <a:off x="547757" y="2133600"/>
                <a:ext cx="1023937" cy="1762759"/>
                <a:chOff x="415677" y="2235200"/>
                <a:chExt cx="1023937" cy="1762759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9CD9887E-CE43-4192-9065-D2A75389118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15677" y="2783840"/>
                  <a:ext cx="1" cy="1214119"/>
                </a:xfrm>
                <a:prstGeom prst="line">
                  <a:avLst/>
                </a:prstGeom>
                <a:ln w="1016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3D14A159-829D-4CE4-9A8E-E2C0CBD3F3F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416562" y="2235200"/>
                  <a:ext cx="1023052" cy="548640"/>
                </a:xfrm>
                <a:prstGeom prst="line">
                  <a:avLst/>
                </a:prstGeom>
                <a:ln w="1016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31D099CA-B8FD-4314-AEDD-819F910D5BDB}"/>
                  </a:ext>
                </a:extLst>
              </p:cNvPr>
              <p:cNvGrpSpPr/>
              <p:nvPr userDrawn="1"/>
            </p:nvGrpSpPr>
            <p:grpSpPr>
              <a:xfrm flipH="1">
                <a:off x="1571694" y="2133600"/>
                <a:ext cx="1033215" cy="1851337"/>
                <a:chOff x="406398" y="2235200"/>
                <a:chExt cx="1033215" cy="1851337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C02C6F16-E0CD-428F-BD21-449948C9D67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406398" y="2783840"/>
                  <a:ext cx="10163" cy="1302697"/>
                </a:xfrm>
                <a:prstGeom prst="line">
                  <a:avLst/>
                </a:prstGeom>
                <a:ln w="1016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E6C222D2-654F-4BD1-A0BD-34C233CD23D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416561" y="2235200"/>
                  <a:ext cx="1023052" cy="548640"/>
                </a:xfrm>
                <a:prstGeom prst="line">
                  <a:avLst/>
                </a:prstGeom>
                <a:ln w="1016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EA93BAA0-B72B-4BFD-BCF9-4608ADE3AC72}"/>
              </a:ext>
            </a:extLst>
          </p:cNvPr>
          <p:cNvSpPr/>
          <p:nvPr userDrawn="1"/>
        </p:nvSpPr>
        <p:spPr>
          <a:xfrm>
            <a:off x="659872" y="4111045"/>
            <a:ext cx="457200" cy="4572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7EC39C5-C4D5-4BE2-80A8-355FC3ECC12F}"/>
              </a:ext>
            </a:extLst>
          </p:cNvPr>
          <p:cNvSpPr/>
          <p:nvPr userDrawn="1"/>
        </p:nvSpPr>
        <p:spPr>
          <a:xfrm>
            <a:off x="1677924" y="2268282"/>
            <a:ext cx="457200" cy="4572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F5775AD5-ACEB-4CBE-BD90-53D7E05FA5AC}"/>
              </a:ext>
            </a:extLst>
          </p:cNvPr>
          <p:cNvSpPr/>
          <p:nvPr userDrawn="1"/>
        </p:nvSpPr>
        <p:spPr>
          <a:xfrm>
            <a:off x="3746085" y="4525070"/>
            <a:ext cx="457200" cy="4572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658774E0-9642-4F13-A5E6-09E3CB03DBB5}"/>
              </a:ext>
            </a:extLst>
          </p:cNvPr>
          <p:cNvSpPr/>
          <p:nvPr userDrawn="1"/>
        </p:nvSpPr>
        <p:spPr>
          <a:xfrm>
            <a:off x="5799587" y="2268282"/>
            <a:ext cx="457200" cy="4572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D65EF3DD-F676-4685-9875-B94CF9FB2C8D}"/>
              </a:ext>
            </a:extLst>
          </p:cNvPr>
          <p:cNvSpPr/>
          <p:nvPr userDrawn="1"/>
        </p:nvSpPr>
        <p:spPr>
          <a:xfrm>
            <a:off x="7882093" y="4499666"/>
            <a:ext cx="457200" cy="4572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60A3CDF-ADAF-4527-8705-2F8E3851CF65}"/>
              </a:ext>
            </a:extLst>
          </p:cNvPr>
          <p:cNvSpPr/>
          <p:nvPr userDrawn="1"/>
        </p:nvSpPr>
        <p:spPr>
          <a:xfrm>
            <a:off x="9935595" y="2246690"/>
            <a:ext cx="457200" cy="4572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3FD028A3-58B1-44C9-AC6A-A869FC68B50F}"/>
              </a:ext>
            </a:extLst>
          </p:cNvPr>
          <p:cNvSpPr/>
          <p:nvPr userDrawn="1"/>
        </p:nvSpPr>
        <p:spPr>
          <a:xfrm>
            <a:off x="10938323" y="4100876"/>
            <a:ext cx="457200" cy="4572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18F0CF87-D85A-411D-8002-1157A047C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02" y="207551"/>
            <a:ext cx="10515600" cy="6444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8F9015-A4A2-47D3-9665-686A67F0ED81}"/>
              </a:ext>
            </a:extLst>
          </p:cNvPr>
          <p:cNvSpPr txBox="1"/>
          <p:nvPr userDrawn="1"/>
        </p:nvSpPr>
        <p:spPr>
          <a:xfrm>
            <a:off x="1383191" y="1586906"/>
            <a:ext cx="889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latin typeface="+mj-lt"/>
              </a:rPr>
              <a:t>01</a:t>
            </a:r>
            <a:endParaRPr lang="en-US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26A1182-EDE9-44E7-BA1C-CCAA1B422C3C}"/>
              </a:ext>
            </a:extLst>
          </p:cNvPr>
          <p:cNvSpPr txBox="1"/>
          <p:nvPr userDrawn="1"/>
        </p:nvSpPr>
        <p:spPr>
          <a:xfrm>
            <a:off x="3516779" y="5001792"/>
            <a:ext cx="889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/>
                </a:solidFill>
                <a:latin typeface="+mj-lt"/>
              </a:rPr>
              <a:t>02</a:t>
            </a:r>
            <a:endParaRPr lang="en-US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453D0452-E8F6-4E1D-8D89-47F4DE14020B}"/>
              </a:ext>
            </a:extLst>
          </p:cNvPr>
          <p:cNvSpPr txBox="1"/>
          <p:nvPr userDrawn="1"/>
        </p:nvSpPr>
        <p:spPr>
          <a:xfrm>
            <a:off x="5574557" y="1593858"/>
            <a:ext cx="889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4"/>
                </a:solidFill>
                <a:latin typeface="+mj-lt"/>
              </a:rPr>
              <a:t>03</a:t>
            </a:r>
            <a:endParaRPr lang="en-US" b="1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58EE8165-DF59-42CB-A646-DBDAB53967B1}"/>
              </a:ext>
            </a:extLst>
          </p:cNvPr>
          <p:cNvSpPr txBox="1"/>
          <p:nvPr userDrawn="1"/>
        </p:nvSpPr>
        <p:spPr>
          <a:xfrm>
            <a:off x="7657062" y="4982270"/>
            <a:ext cx="889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/>
                </a:solidFill>
                <a:latin typeface="+mj-lt"/>
              </a:rPr>
              <a:t>04</a:t>
            </a:r>
            <a:endParaRPr lang="en-US" b="1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EC5584D-5A50-4F4A-A8CD-530EFB27FD79}"/>
              </a:ext>
            </a:extLst>
          </p:cNvPr>
          <p:cNvSpPr txBox="1"/>
          <p:nvPr userDrawn="1"/>
        </p:nvSpPr>
        <p:spPr>
          <a:xfrm>
            <a:off x="9696220" y="1554587"/>
            <a:ext cx="889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+mj-lt"/>
              </a:rPr>
              <a:t>05</a:t>
            </a:r>
            <a:endParaRPr lang="en-US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FF7EDF04-AD2B-463F-873D-F9F513090E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1445" y="4610158"/>
            <a:ext cx="2068694" cy="3916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7" name="Text Placeholder 34">
            <a:extLst>
              <a:ext uri="{FF2B5EF4-FFF2-40B4-BE49-F238E27FC236}">
                <a16:creationId xmlns:a16="http://schemas.microsoft.com/office/drawing/2014/main" id="{7F70B278-4654-46AC-8DD6-824CEF1DFA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2177" y="5036815"/>
            <a:ext cx="2068694" cy="11595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8" name="Text Placeholder 34">
            <a:extLst>
              <a:ext uri="{FF2B5EF4-FFF2-40B4-BE49-F238E27FC236}">
                <a16:creationId xmlns:a16="http://schemas.microsoft.com/office/drawing/2014/main" id="{3B7069E5-61AE-4AB2-8653-98A7F283E0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98513" y="4610158"/>
            <a:ext cx="2068694" cy="3916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9" name="Text Placeholder 34">
            <a:extLst>
              <a:ext uri="{FF2B5EF4-FFF2-40B4-BE49-F238E27FC236}">
                <a16:creationId xmlns:a16="http://schemas.microsoft.com/office/drawing/2014/main" id="{38A8EB30-9561-4857-91EC-C9B25464AF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9245" y="5036815"/>
            <a:ext cx="2068694" cy="11595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0" name="Text Placeholder 34">
            <a:extLst>
              <a:ext uri="{FF2B5EF4-FFF2-40B4-BE49-F238E27FC236}">
                <a16:creationId xmlns:a16="http://schemas.microsoft.com/office/drawing/2014/main" id="{AE1932D4-1CD4-4631-9E96-954227141C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89340" y="4613478"/>
            <a:ext cx="2068694" cy="3916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1" name="Text Placeholder 34">
            <a:extLst>
              <a:ext uri="{FF2B5EF4-FFF2-40B4-BE49-F238E27FC236}">
                <a16:creationId xmlns:a16="http://schemas.microsoft.com/office/drawing/2014/main" id="{7A6D526A-E91A-4FC8-8AB8-5FEA321F6A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80072" y="5040135"/>
            <a:ext cx="2068694" cy="11595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2" name="Text Placeholder 34">
            <a:extLst>
              <a:ext uri="{FF2B5EF4-FFF2-40B4-BE49-F238E27FC236}">
                <a16:creationId xmlns:a16="http://schemas.microsoft.com/office/drawing/2014/main" id="{61A32F9F-4ACF-442A-8853-0E4B42CC9E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65654" y="1126350"/>
            <a:ext cx="2068694" cy="3916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3" name="Text Placeholder 34">
            <a:extLst>
              <a:ext uri="{FF2B5EF4-FFF2-40B4-BE49-F238E27FC236}">
                <a16:creationId xmlns:a16="http://schemas.microsoft.com/office/drawing/2014/main" id="{B3D0AD38-B8DA-4C19-97D0-C4BF494F2F0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56386" y="1553007"/>
            <a:ext cx="2068694" cy="11595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4" name="Text Placeholder 34">
            <a:extLst>
              <a:ext uri="{FF2B5EF4-FFF2-40B4-BE49-F238E27FC236}">
                <a16:creationId xmlns:a16="http://schemas.microsoft.com/office/drawing/2014/main" id="{A8DE427E-A7F5-47D9-AA8C-5F8089A99E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29515" y="1066973"/>
            <a:ext cx="2068694" cy="3916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5" name="Text Placeholder 34">
            <a:extLst>
              <a:ext uri="{FF2B5EF4-FFF2-40B4-BE49-F238E27FC236}">
                <a16:creationId xmlns:a16="http://schemas.microsoft.com/office/drawing/2014/main" id="{E764A502-6D62-4133-90C7-1FE9B38E747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120247" y="1493630"/>
            <a:ext cx="2068694" cy="11595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6289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" type="title">
  <p:cSld name="BIG TITLE OPENING">
    <p:bg>
      <p:bgPr>
        <a:solidFill>
          <a:srgbClr val="E9E6E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394016" y="1660836"/>
            <a:ext cx="7404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Font typeface="Barlow Condensed Medium"/>
              <a:buNone/>
              <a:defRPr sz="8000"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6933">
                <a:solidFill>
                  <a:srgbClr val="0B139E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6933">
                <a:solidFill>
                  <a:srgbClr val="0B139E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6933">
                <a:solidFill>
                  <a:srgbClr val="0B139E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6933">
                <a:solidFill>
                  <a:srgbClr val="0B139E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6933">
                <a:solidFill>
                  <a:srgbClr val="0B139E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6933">
                <a:solidFill>
                  <a:srgbClr val="0B139E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6933">
                <a:solidFill>
                  <a:srgbClr val="0B139E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6933">
                <a:solidFill>
                  <a:srgbClr val="0B139E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809488" y="3196951"/>
            <a:ext cx="3400272" cy="3677223"/>
            <a:chOff x="1384075" y="241450"/>
            <a:chExt cx="4822625" cy="5215425"/>
          </a:xfrm>
        </p:grpSpPr>
        <p:sp>
          <p:nvSpPr>
            <p:cNvPr id="12" name="Google Shape;12;p2"/>
            <p:cNvSpPr/>
            <p:nvPr/>
          </p:nvSpPr>
          <p:spPr>
            <a:xfrm>
              <a:off x="5518700" y="2670675"/>
              <a:ext cx="688000" cy="798950"/>
            </a:xfrm>
            <a:custGeom>
              <a:avLst/>
              <a:gdLst/>
              <a:ahLst/>
              <a:cxnLst/>
              <a:rect l="l" t="t" r="r" b="b"/>
              <a:pathLst>
                <a:path w="27520" h="31958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827375" y="307015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827375" y="2670675"/>
              <a:ext cx="691350" cy="798950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27375" y="1479000"/>
              <a:ext cx="691350" cy="795600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27375" y="1875125"/>
              <a:ext cx="691350" cy="1195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518700" y="2274575"/>
              <a:ext cx="688000" cy="795600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0" y="0"/>
                  </a:moveTo>
                  <a:lnTo>
                    <a:pt x="0" y="31823"/>
                  </a:lnTo>
                  <a:lnTo>
                    <a:pt x="27520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827375" y="3865700"/>
              <a:ext cx="691350" cy="1195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830700" y="4661275"/>
              <a:ext cx="688025" cy="795600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518700" y="3865700"/>
              <a:ext cx="688000" cy="795600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0" y="1"/>
                  </a:moveTo>
                  <a:lnTo>
                    <a:pt x="0" y="31824"/>
                  </a:lnTo>
                  <a:lnTo>
                    <a:pt x="27520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518700" y="2670675"/>
              <a:ext cx="688000" cy="798950"/>
            </a:xfrm>
            <a:custGeom>
              <a:avLst/>
              <a:gdLst/>
              <a:ahLst/>
              <a:cxnLst/>
              <a:rect l="l" t="t" r="r" b="b"/>
              <a:pathLst>
                <a:path w="27520" h="31958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827375" y="346960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827375" y="307015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827375" y="2670675"/>
              <a:ext cx="691350" cy="798950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139375" y="2670675"/>
              <a:ext cx="688025" cy="798950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39375" y="3070150"/>
              <a:ext cx="688025" cy="795575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827375" y="2670675"/>
              <a:ext cx="691350" cy="798950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451375" y="3070150"/>
              <a:ext cx="688025" cy="795575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51375" y="2670675"/>
              <a:ext cx="688025" cy="798950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451375" y="1479000"/>
              <a:ext cx="688025" cy="795600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1" y="1"/>
                  </a:moveTo>
                  <a:lnTo>
                    <a:pt x="1" y="15845"/>
                  </a:lnTo>
                  <a:lnTo>
                    <a:pt x="27521" y="31823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448050" y="1878450"/>
              <a:ext cx="694675" cy="1191725"/>
            </a:xfrm>
            <a:custGeom>
              <a:avLst/>
              <a:gdLst/>
              <a:ahLst/>
              <a:cxnLst/>
              <a:rect l="l" t="t" r="r" b="b"/>
              <a:pathLst>
                <a:path w="27787" h="47669" extrusionOk="0">
                  <a:moveTo>
                    <a:pt x="1" y="1"/>
                  </a:moveTo>
                  <a:lnTo>
                    <a:pt x="134" y="31823"/>
                  </a:lnTo>
                  <a:lnTo>
                    <a:pt x="27787" y="47668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139375" y="1878450"/>
              <a:ext cx="688025" cy="1191725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382875" y="241450"/>
              <a:ext cx="201000" cy="229350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139375" y="682600"/>
              <a:ext cx="688025" cy="796425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451375" y="4661275"/>
              <a:ext cx="1376025" cy="795600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39375" y="3865700"/>
              <a:ext cx="688025" cy="1195050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139375" y="3469600"/>
              <a:ext cx="688025" cy="795575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827375" y="346960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827375" y="2670675"/>
              <a:ext cx="691350" cy="798950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451375" y="3469600"/>
              <a:ext cx="688025" cy="795575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1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451375" y="2670675"/>
              <a:ext cx="1376025" cy="1195050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60050" y="2670675"/>
              <a:ext cx="691350" cy="798950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27654" y="1"/>
                  </a:moveTo>
                  <a:lnTo>
                    <a:pt x="1" y="15979"/>
                  </a:lnTo>
                  <a:lnTo>
                    <a:pt x="27654" y="31957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760050" y="307015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654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651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451375" y="2670675"/>
              <a:ext cx="688025" cy="798950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072075" y="1479000"/>
              <a:ext cx="688000" cy="795600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845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967825" y="2486400"/>
              <a:ext cx="322750" cy="371950"/>
            </a:xfrm>
            <a:custGeom>
              <a:avLst/>
              <a:gdLst/>
              <a:ahLst/>
              <a:cxnLst/>
              <a:rect l="l" t="t" r="r" b="b"/>
              <a:pathLst>
                <a:path w="12910" h="14878" extrusionOk="0">
                  <a:moveTo>
                    <a:pt x="1" y="0"/>
                  </a:moveTo>
                  <a:lnTo>
                    <a:pt x="1" y="14877"/>
                  </a:lnTo>
                  <a:lnTo>
                    <a:pt x="12910" y="750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065400" y="1412275"/>
              <a:ext cx="218500" cy="254375"/>
            </a:xfrm>
            <a:custGeom>
              <a:avLst/>
              <a:gdLst/>
              <a:ahLst/>
              <a:cxnLst/>
              <a:rect l="l" t="t" r="r" b="b"/>
              <a:pathLst>
                <a:path w="8740" h="10175" extrusionOk="0">
                  <a:moveTo>
                    <a:pt x="0" y="1"/>
                  </a:moveTo>
                  <a:lnTo>
                    <a:pt x="0" y="10175"/>
                  </a:lnTo>
                  <a:lnTo>
                    <a:pt x="8740" y="50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60050" y="1878450"/>
              <a:ext cx="691350" cy="1191725"/>
            </a:xfrm>
            <a:custGeom>
              <a:avLst/>
              <a:gdLst/>
              <a:ahLst/>
              <a:cxnLst/>
              <a:rect l="l" t="t" r="r" b="b"/>
              <a:pathLst>
                <a:path w="27654" h="47669" extrusionOk="0">
                  <a:moveTo>
                    <a:pt x="27654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1" y="31823"/>
                  </a:lnTo>
                  <a:lnTo>
                    <a:pt x="27654" y="31690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60050" y="1479000"/>
              <a:ext cx="691350" cy="795600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654" y="15979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072075" y="3865700"/>
              <a:ext cx="688000" cy="795600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824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384075" y="4661275"/>
              <a:ext cx="688025" cy="795600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760050" y="3865700"/>
              <a:ext cx="691350" cy="1591175"/>
            </a:xfrm>
            <a:custGeom>
              <a:avLst/>
              <a:gdLst/>
              <a:ahLst/>
              <a:cxnLst/>
              <a:rect l="l" t="t" r="r" b="b"/>
              <a:pathLst>
                <a:path w="27654" h="63647" extrusionOk="0">
                  <a:moveTo>
                    <a:pt x="1" y="1"/>
                  </a:moveTo>
                  <a:lnTo>
                    <a:pt x="1" y="31824"/>
                  </a:lnTo>
                  <a:lnTo>
                    <a:pt x="1" y="63646"/>
                  </a:lnTo>
                  <a:lnTo>
                    <a:pt x="27521" y="47802"/>
                  </a:lnTo>
                  <a:lnTo>
                    <a:pt x="27654" y="47802"/>
                  </a:lnTo>
                  <a:lnTo>
                    <a:pt x="27654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760050" y="346960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4" y="0"/>
                  </a:moveTo>
                  <a:lnTo>
                    <a:pt x="1" y="15845"/>
                  </a:lnTo>
                  <a:lnTo>
                    <a:pt x="27654" y="31823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448050" y="3469600"/>
              <a:ext cx="691350" cy="1591150"/>
            </a:xfrm>
            <a:custGeom>
              <a:avLst/>
              <a:gdLst/>
              <a:ahLst/>
              <a:cxnLst/>
              <a:rect l="l" t="t" r="r" b="b"/>
              <a:pathLst>
                <a:path w="27654" h="63646" extrusionOk="0">
                  <a:moveTo>
                    <a:pt x="134" y="0"/>
                  </a:moveTo>
                  <a:lnTo>
                    <a:pt x="1" y="31823"/>
                  </a:lnTo>
                  <a:lnTo>
                    <a:pt x="134" y="31823"/>
                  </a:lnTo>
                  <a:lnTo>
                    <a:pt x="134" y="63646"/>
                  </a:lnTo>
                  <a:lnTo>
                    <a:pt x="27654" y="47668"/>
                  </a:lnTo>
                  <a:lnTo>
                    <a:pt x="27654" y="1584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760050" y="2670675"/>
              <a:ext cx="1379350" cy="1195050"/>
            </a:xfrm>
            <a:custGeom>
              <a:avLst/>
              <a:gdLst/>
              <a:ahLst/>
              <a:cxnLst/>
              <a:rect l="l" t="t" r="r" b="b"/>
              <a:pathLst>
                <a:path w="55174" h="47802" extrusionOk="0">
                  <a:moveTo>
                    <a:pt x="27654" y="1"/>
                  </a:moveTo>
                  <a:lnTo>
                    <a:pt x="1" y="15979"/>
                  </a:lnTo>
                  <a:lnTo>
                    <a:pt x="1" y="47802"/>
                  </a:lnTo>
                  <a:lnTo>
                    <a:pt x="27654" y="31957"/>
                  </a:lnTo>
                  <a:lnTo>
                    <a:pt x="55174" y="15979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35796" y="-374157"/>
            <a:ext cx="3820083" cy="4818632"/>
            <a:chOff x="-26858" y="-227337"/>
            <a:chExt cx="2186403" cy="2757917"/>
          </a:xfrm>
        </p:grpSpPr>
        <p:sp>
          <p:nvSpPr>
            <p:cNvPr id="57" name="Google Shape;57;p2"/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58" name="Google Shape;58;p2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59" name="Google Shape;59;p2"/>
            <p:cNvSpPr/>
            <p:nvPr/>
          </p:nvSpPr>
          <p:spPr>
            <a:xfrm rot="10800000">
              <a:off x="-26858" y="1455450"/>
              <a:ext cx="365586" cy="420713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60" name="Google Shape;60;p2"/>
            <p:cNvSpPr/>
            <p:nvPr/>
          </p:nvSpPr>
          <p:spPr>
            <a:xfrm rot="10800000">
              <a:off x="-26858" y="1034750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61" name="Google Shape;61;p2"/>
            <p:cNvSpPr/>
            <p:nvPr/>
          </p:nvSpPr>
          <p:spPr>
            <a:xfrm rot="10800000">
              <a:off x="-26858" y="-17866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62" name="Google Shape;62;p2"/>
            <p:cNvSpPr/>
            <p:nvPr/>
          </p:nvSpPr>
          <p:spPr>
            <a:xfrm rot="10800000">
              <a:off x="-26858" y="-227337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63" name="Google Shape;63;p2"/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64" name="Google Shape;64;p2"/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65" name="Google Shape;65;p2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66" name="Google Shape;66;p2"/>
            <p:cNvSpPr/>
            <p:nvPr/>
          </p:nvSpPr>
          <p:spPr>
            <a:xfrm rot="10800000">
              <a:off x="338715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67" name="Google Shape;67;p2"/>
            <p:cNvSpPr/>
            <p:nvPr/>
          </p:nvSpPr>
          <p:spPr>
            <a:xfrm rot="10800000">
              <a:off x="338715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68" name="Google Shape;68;p2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69" name="Google Shape;69;p2"/>
            <p:cNvSpPr/>
            <p:nvPr/>
          </p:nvSpPr>
          <p:spPr>
            <a:xfrm rot="10800000">
              <a:off x="702529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70" name="Google Shape;70;p2"/>
            <p:cNvSpPr/>
            <p:nvPr/>
          </p:nvSpPr>
          <p:spPr>
            <a:xfrm rot="10800000">
              <a:off x="702529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71" name="Google Shape;71;p2"/>
            <p:cNvSpPr/>
            <p:nvPr/>
          </p:nvSpPr>
          <p:spPr>
            <a:xfrm rot="10800000">
              <a:off x="702529" y="1455450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1" y="1"/>
                  </a:moveTo>
                  <a:lnTo>
                    <a:pt x="1" y="15845"/>
                  </a:lnTo>
                  <a:lnTo>
                    <a:pt x="27521" y="31823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72" name="Google Shape;72;p2"/>
            <p:cNvSpPr/>
            <p:nvPr/>
          </p:nvSpPr>
          <p:spPr>
            <a:xfrm rot="10800000">
              <a:off x="700771" y="1034750"/>
              <a:ext cx="367344" cy="630184"/>
            </a:xfrm>
            <a:custGeom>
              <a:avLst/>
              <a:gdLst/>
              <a:ahLst/>
              <a:cxnLst/>
              <a:rect l="l" t="t" r="r" b="b"/>
              <a:pathLst>
                <a:path w="27787" h="47669" extrusionOk="0">
                  <a:moveTo>
                    <a:pt x="1" y="1"/>
                  </a:moveTo>
                  <a:lnTo>
                    <a:pt x="134" y="31823"/>
                  </a:lnTo>
                  <a:lnTo>
                    <a:pt x="27787" y="47668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73" name="Google Shape;73;p2"/>
            <p:cNvSpPr/>
            <p:nvPr/>
          </p:nvSpPr>
          <p:spPr>
            <a:xfrm rot="10800000">
              <a:off x="338715" y="1034750"/>
              <a:ext cx="363828" cy="630184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74" name="Google Shape;74;p2"/>
            <p:cNvSpPr/>
            <p:nvPr/>
          </p:nvSpPr>
          <p:spPr>
            <a:xfrm rot="10800000">
              <a:off x="467491" y="2409300"/>
              <a:ext cx="106289" cy="121280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75" name="Google Shape;75;p2"/>
            <p:cNvSpPr/>
            <p:nvPr/>
          </p:nvSpPr>
          <p:spPr>
            <a:xfrm rot="10800000">
              <a:off x="338715" y="1876150"/>
              <a:ext cx="363828" cy="421150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76" name="Google Shape;76;p2"/>
            <p:cNvSpPr/>
            <p:nvPr/>
          </p:nvSpPr>
          <p:spPr>
            <a:xfrm rot="10800000">
              <a:off x="338715" y="-227337"/>
              <a:ext cx="727642" cy="420713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77" name="Google Shape;77;p2"/>
            <p:cNvSpPr/>
            <p:nvPr/>
          </p:nvSpPr>
          <p:spPr>
            <a:xfrm rot="10800000">
              <a:off x="338715" y="-17866"/>
              <a:ext cx="363828" cy="631942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78" name="Google Shape;78;p2"/>
            <p:cNvSpPr/>
            <p:nvPr/>
          </p:nvSpPr>
          <p:spPr>
            <a:xfrm rot="10800000">
              <a:off x="338715" y="402834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79" name="Google Shape;79;p2"/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80" name="Google Shape;80;p2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81" name="Google Shape;81;p2"/>
            <p:cNvSpPr/>
            <p:nvPr/>
          </p:nvSpPr>
          <p:spPr>
            <a:xfrm rot="10800000">
              <a:off x="702529" y="402834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1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82" name="Google Shape;82;p2"/>
            <p:cNvSpPr/>
            <p:nvPr/>
          </p:nvSpPr>
          <p:spPr>
            <a:xfrm rot="10800000">
              <a:off x="338715" y="614063"/>
              <a:ext cx="727642" cy="631942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83" name="Google Shape;83;p2"/>
            <p:cNvSpPr/>
            <p:nvPr/>
          </p:nvSpPr>
          <p:spPr>
            <a:xfrm rot="10800000">
              <a:off x="1066343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27654" y="1"/>
                  </a:moveTo>
                  <a:lnTo>
                    <a:pt x="1" y="15979"/>
                  </a:lnTo>
                  <a:lnTo>
                    <a:pt x="27654" y="31957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84" name="Google Shape;84;p2"/>
            <p:cNvSpPr/>
            <p:nvPr/>
          </p:nvSpPr>
          <p:spPr>
            <a:xfrm rot="10800000">
              <a:off x="1066343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654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651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85" name="Google Shape;85;p2"/>
            <p:cNvSpPr/>
            <p:nvPr/>
          </p:nvSpPr>
          <p:spPr>
            <a:xfrm rot="10800000">
              <a:off x="702529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86" name="Google Shape;86;p2"/>
            <p:cNvSpPr/>
            <p:nvPr/>
          </p:nvSpPr>
          <p:spPr>
            <a:xfrm rot="10800000">
              <a:off x="1431916" y="1455450"/>
              <a:ext cx="363814" cy="420713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845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87" name="Google Shape;87;p2"/>
            <p:cNvSpPr/>
            <p:nvPr/>
          </p:nvSpPr>
          <p:spPr>
            <a:xfrm rot="10800000">
              <a:off x="1680188" y="1146763"/>
              <a:ext cx="170670" cy="196687"/>
            </a:xfrm>
            <a:custGeom>
              <a:avLst/>
              <a:gdLst/>
              <a:ahLst/>
              <a:cxnLst/>
              <a:rect l="l" t="t" r="r" b="b"/>
              <a:pathLst>
                <a:path w="12910" h="14878" extrusionOk="0">
                  <a:moveTo>
                    <a:pt x="1" y="0"/>
                  </a:moveTo>
                  <a:lnTo>
                    <a:pt x="1" y="14877"/>
                  </a:lnTo>
                  <a:lnTo>
                    <a:pt x="12910" y="750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88" name="Google Shape;88;p2"/>
            <p:cNvSpPr/>
            <p:nvPr/>
          </p:nvSpPr>
          <p:spPr>
            <a:xfrm rot="10800000">
              <a:off x="1683717" y="1776934"/>
              <a:ext cx="115543" cy="134514"/>
            </a:xfrm>
            <a:custGeom>
              <a:avLst/>
              <a:gdLst/>
              <a:ahLst/>
              <a:cxnLst/>
              <a:rect l="l" t="t" r="r" b="b"/>
              <a:pathLst>
                <a:path w="8740" h="10175" extrusionOk="0">
                  <a:moveTo>
                    <a:pt x="0" y="1"/>
                  </a:moveTo>
                  <a:lnTo>
                    <a:pt x="0" y="10175"/>
                  </a:lnTo>
                  <a:lnTo>
                    <a:pt x="8740" y="50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89" name="Google Shape;89;p2"/>
            <p:cNvSpPr/>
            <p:nvPr/>
          </p:nvSpPr>
          <p:spPr>
            <a:xfrm rot="10800000">
              <a:off x="1066343" y="1034750"/>
              <a:ext cx="365586" cy="630184"/>
            </a:xfrm>
            <a:custGeom>
              <a:avLst/>
              <a:gdLst/>
              <a:ahLst/>
              <a:cxnLst/>
              <a:rect l="l" t="t" r="r" b="b"/>
              <a:pathLst>
                <a:path w="27654" h="47669" extrusionOk="0">
                  <a:moveTo>
                    <a:pt x="27654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1" y="31823"/>
                  </a:lnTo>
                  <a:lnTo>
                    <a:pt x="27654" y="31690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90" name="Google Shape;90;p2"/>
            <p:cNvSpPr/>
            <p:nvPr/>
          </p:nvSpPr>
          <p:spPr>
            <a:xfrm rot="10800000">
              <a:off x="1066343" y="1455450"/>
              <a:ext cx="365586" cy="420713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654" y="15979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91" name="Google Shape;91;p2"/>
            <p:cNvSpPr/>
            <p:nvPr/>
          </p:nvSpPr>
          <p:spPr>
            <a:xfrm rot="10800000">
              <a:off x="1431916" y="193363"/>
              <a:ext cx="363814" cy="420713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824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92" name="Google Shape;92;p2"/>
            <p:cNvSpPr/>
            <p:nvPr/>
          </p:nvSpPr>
          <p:spPr>
            <a:xfrm rot="10800000">
              <a:off x="1795717" y="-227337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93" name="Google Shape;93;p2"/>
            <p:cNvSpPr/>
            <p:nvPr/>
          </p:nvSpPr>
          <p:spPr>
            <a:xfrm rot="10800000">
              <a:off x="1066343" y="-227337"/>
              <a:ext cx="365586" cy="841413"/>
            </a:xfrm>
            <a:custGeom>
              <a:avLst/>
              <a:gdLst/>
              <a:ahLst/>
              <a:cxnLst/>
              <a:rect l="l" t="t" r="r" b="b"/>
              <a:pathLst>
                <a:path w="27654" h="63647" extrusionOk="0">
                  <a:moveTo>
                    <a:pt x="1" y="1"/>
                  </a:moveTo>
                  <a:lnTo>
                    <a:pt x="1" y="31824"/>
                  </a:lnTo>
                  <a:lnTo>
                    <a:pt x="1" y="63646"/>
                  </a:lnTo>
                  <a:lnTo>
                    <a:pt x="27521" y="47802"/>
                  </a:lnTo>
                  <a:lnTo>
                    <a:pt x="27654" y="47802"/>
                  </a:lnTo>
                  <a:lnTo>
                    <a:pt x="27654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94" name="Google Shape;94;p2"/>
            <p:cNvSpPr/>
            <p:nvPr/>
          </p:nvSpPr>
          <p:spPr>
            <a:xfrm rot="10800000">
              <a:off x="1066343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4" y="0"/>
                  </a:moveTo>
                  <a:lnTo>
                    <a:pt x="1" y="15845"/>
                  </a:lnTo>
                  <a:lnTo>
                    <a:pt x="27654" y="31823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95" name="Google Shape;95;p2"/>
            <p:cNvSpPr/>
            <p:nvPr/>
          </p:nvSpPr>
          <p:spPr>
            <a:xfrm rot="10800000">
              <a:off x="702529" y="-17866"/>
              <a:ext cx="365586" cy="841400"/>
            </a:xfrm>
            <a:custGeom>
              <a:avLst/>
              <a:gdLst/>
              <a:ahLst/>
              <a:cxnLst/>
              <a:rect l="l" t="t" r="r" b="b"/>
              <a:pathLst>
                <a:path w="27654" h="63646" extrusionOk="0">
                  <a:moveTo>
                    <a:pt x="134" y="0"/>
                  </a:moveTo>
                  <a:lnTo>
                    <a:pt x="1" y="31823"/>
                  </a:lnTo>
                  <a:lnTo>
                    <a:pt x="134" y="31823"/>
                  </a:lnTo>
                  <a:lnTo>
                    <a:pt x="134" y="63646"/>
                  </a:lnTo>
                  <a:lnTo>
                    <a:pt x="27654" y="47668"/>
                  </a:lnTo>
                  <a:lnTo>
                    <a:pt x="27654" y="1584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  <p:sp>
          <p:nvSpPr>
            <p:cNvPr id="96" name="Google Shape;96;p2"/>
            <p:cNvSpPr/>
            <p:nvPr/>
          </p:nvSpPr>
          <p:spPr>
            <a:xfrm rot="10800000">
              <a:off x="702529" y="614063"/>
              <a:ext cx="729400" cy="631942"/>
            </a:xfrm>
            <a:custGeom>
              <a:avLst/>
              <a:gdLst/>
              <a:ahLst/>
              <a:cxnLst/>
              <a:rect l="l" t="t" r="r" b="b"/>
              <a:pathLst>
                <a:path w="55174" h="47802" extrusionOk="0">
                  <a:moveTo>
                    <a:pt x="27654" y="1"/>
                  </a:moveTo>
                  <a:lnTo>
                    <a:pt x="1" y="15979"/>
                  </a:lnTo>
                  <a:lnTo>
                    <a:pt x="1" y="47802"/>
                  </a:lnTo>
                  <a:lnTo>
                    <a:pt x="27654" y="31957"/>
                  </a:lnTo>
                  <a:lnTo>
                    <a:pt x="55174" y="15979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67"/>
            </a:p>
          </p:txBody>
        </p:sp>
      </p:grpSp>
    </p:spTree>
    <p:extLst>
      <p:ext uri="{BB962C8B-B14F-4D97-AF65-F5344CB8AC3E}">
        <p14:creationId xmlns:p14="http://schemas.microsoft.com/office/powerpoint/2010/main" val="2062850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1" y="19026"/>
            <a:ext cx="10972800" cy="796908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1" y="1062021"/>
            <a:ext cx="10972800" cy="5286412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1" y="6429399"/>
            <a:ext cx="2844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2020-06-04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2" y="6429399"/>
            <a:ext cx="3860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429399"/>
            <a:ext cx="2844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608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</p:sldLayoutIdLst>
  <p:txStyles>
    <p:titleStyle>
      <a:lvl1pPr algn="l" defTabSz="995491" rtl="0" eaLnBrk="1" latinLnBrk="1" hangingPunct="1">
        <a:spcBef>
          <a:spcPct val="0"/>
        </a:spcBef>
        <a:buNone/>
        <a:defRPr lang="ko-KR" altLang="en-US" sz="3799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73309" indent="-373309" algn="l" defTabSz="995491" rtl="0" eaLnBrk="1" latinLnBrk="1" hangingPunct="1">
        <a:spcBef>
          <a:spcPct val="20000"/>
        </a:spcBef>
        <a:buFont typeface="Arial" pitchFamily="34" charset="0"/>
        <a:buChar char="•"/>
        <a:defRPr lang="ko-KR" altLang="en-US" sz="2699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808836" indent="-311091" algn="l" defTabSz="995491" rtl="0" eaLnBrk="1" latinLnBrk="1" hangingPunct="1">
        <a:spcBef>
          <a:spcPct val="20000"/>
        </a:spcBef>
        <a:buFont typeface="Arial" pitchFamily="34" charset="0"/>
        <a:buChar char="–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244364" indent="-248873" algn="l" defTabSz="995491" rtl="0" eaLnBrk="1" latinLnBrk="1" hangingPunct="1">
        <a:spcBef>
          <a:spcPct val="20000"/>
        </a:spcBef>
        <a:buFont typeface="Arial" pitchFamily="34" charset="0"/>
        <a:buChar char="•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742110" indent="-248873" algn="l" defTabSz="995491" rtl="0" eaLnBrk="1" latinLnBrk="1" hangingPunct="1">
        <a:spcBef>
          <a:spcPct val="20000"/>
        </a:spcBef>
        <a:buFont typeface="Arial" pitchFamily="34" charset="0"/>
        <a:buChar char="–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239855" indent="-248873" algn="l" defTabSz="995491" rtl="0" eaLnBrk="1" latinLnBrk="1" hangingPunct="1">
        <a:spcBef>
          <a:spcPct val="20000"/>
        </a:spcBef>
        <a:buFont typeface="Arial" pitchFamily="34" charset="0"/>
        <a:buChar char="»"/>
        <a:defRPr lang="ko-KR" altLang="en-US" sz="20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737600" indent="-248873" algn="l" defTabSz="995491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346" indent="-248873" algn="l" defTabSz="995491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091" indent="-248873" algn="l" defTabSz="995491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837" indent="-248873" algn="l" defTabSz="995491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5491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45" algn="l" defTabSz="995491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491" algn="l" defTabSz="995491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36" algn="l" defTabSz="995491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0982" algn="l" defTabSz="995491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27" algn="l" defTabSz="995491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473" algn="l" defTabSz="995491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19" algn="l" defTabSz="995491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1964" algn="l" defTabSz="995491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9E6E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Barlow Condensed SemiBold"/>
              <a:buNone/>
              <a:defRPr sz="2800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Barlow Condensed SemiBold"/>
              <a:buNone/>
              <a:defRPr sz="2800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Barlow Condensed SemiBold"/>
              <a:buNone/>
              <a:defRPr sz="2800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Barlow Condensed SemiBold"/>
              <a:buNone/>
              <a:defRPr sz="2800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Barlow Condensed SemiBold"/>
              <a:buNone/>
              <a:defRPr sz="2800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Barlow Condensed SemiBold"/>
              <a:buNone/>
              <a:defRPr sz="2800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Barlow Condensed SemiBold"/>
              <a:buNone/>
              <a:defRPr sz="2800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Barlow Condensed SemiBold"/>
              <a:buNone/>
              <a:defRPr sz="2800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Barlow Condensed SemiBold"/>
              <a:buNone/>
              <a:defRPr sz="2800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vo"/>
              <a:buChar char="●"/>
              <a:defRPr sz="18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○"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■"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●"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○"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■"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●"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vo"/>
              <a:buChar char="○"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Arvo"/>
              <a:buChar char="■"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2023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3" r:id="rId3"/>
    <p:sldLayoutId id="2147483714" r:id="rId4"/>
    <p:sldLayoutId id="2147483715" r:id="rId5"/>
    <p:sldLayoutId id="2147483716" r:id="rId6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1" cy="711081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38426"/>
            <a:ext cx="10972801" cy="4987739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87"/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987"/>
              <a:t>6/4/2020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87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87"/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987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230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</p:sldLayoutIdLst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1pPr>
      <a:lvl2pPr marL="990427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52373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11" Type="http://schemas.openxmlformats.org/officeDocument/2006/relationships/image" Target="../media/image23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2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48F703AE-AB9F-430A-8ADF-0969010354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err="1"/>
              <a:t>PetAid</a:t>
            </a:r>
            <a:r>
              <a:rPr lang="en-US" dirty="0"/>
              <a:t> Harness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78FF6598-5D49-4A06-8B02-E456A24FBC2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808515" y="4397636"/>
            <a:ext cx="6858841" cy="1060772"/>
          </a:xfrm>
        </p:spPr>
        <p:txBody>
          <a:bodyPr/>
          <a:lstStyle/>
          <a:p>
            <a:pPr marL="114300" indent="0">
              <a:buNone/>
            </a:pPr>
            <a:r>
              <a:rPr lang="en-US" sz="1600" dirty="0"/>
              <a:t>Group #8</a:t>
            </a:r>
          </a:p>
          <a:p>
            <a:pPr marL="114300" indent="0">
              <a:buNone/>
            </a:pPr>
            <a:r>
              <a:rPr lang="en-US" sz="1600" dirty="0"/>
              <a:t>Group Members:</a:t>
            </a:r>
          </a:p>
          <a:p>
            <a:pPr marL="114300" indent="0">
              <a:buNone/>
            </a:pPr>
            <a:r>
              <a:rPr lang="en-US" sz="1600" dirty="0"/>
              <a:t>Adam Henderson, Pascal Balms, Edgar Gonzalez, Pedro Rocha</a:t>
            </a:r>
          </a:p>
        </p:txBody>
      </p:sp>
    </p:spTree>
    <p:extLst>
      <p:ext uri="{BB962C8B-B14F-4D97-AF65-F5344CB8AC3E}">
        <p14:creationId xmlns:p14="http://schemas.microsoft.com/office/powerpoint/2010/main" val="3641232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701C8-57AB-4CAD-ABB6-764C7A1AA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42408" y="888696"/>
            <a:ext cx="4650238" cy="821093"/>
          </a:xfrm>
        </p:spPr>
        <p:txBody>
          <a:bodyPr/>
          <a:lstStyle/>
          <a:p>
            <a:pPr algn="l"/>
            <a:r>
              <a:rPr lang="en-US" sz="3600" dirty="0"/>
              <a:t>Project Block Diagram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FEAEDE-1BB4-40C9-959C-A024C30C65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5600" y="1903448"/>
            <a:ext cx="5360400" cy="490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E517A85D-094C-48FF-89D6-7D6D4CC20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48" y="190441"/>
            <a:ext cx="6193764" cy="647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17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C74F4C-78ED-4AFC-BEB8-A0EADB60E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732" y="345948"/>
            <a:ext cx="10515600" cy="644475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Project Plan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B92369-599A-4F81-A928-2DF2B9E096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Team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F732AD-9B2B-4AB7-A555-574842C41F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2181" y="5036816"/>
            <a:ext cx="1824366" cy="11595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dirty="0"/>
              <a:t>Brainstorm and Project Plan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E698899-451C-4012-A03B-438076B22A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Testing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42ED92-E0E5-43BF-A314-F5F899A21C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Hardware Testing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5D0C56-3BA5-487F-850D-EDB088C973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Finalize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F91FCB5-969A-4197-B988-F9A8763360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77929" y="5036814"/>
            <a:ext cx="2376652" cy="1159565"/>
          </a:xfrm>
        </p:spPr>
        <p:txBody>
          <a:bodyPr>
            <a:normAutofit/>
          </a:bodyPr>
          <a:lstStyle/>
          <a:p>
            <a:r>
              <a:rPr lang="en-US" sz="1800" dirty="0"/>
              <a:t>Final Documentation and Product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8B0C2B-3695-4D6A-AED2-61B1E08049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Shipping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B10BBD8-0C9D-4B4E-855D-EE18027468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56389" y="1553008"/>
            <a:ext cx="2321671" cy="1016573"/>
          </a:xfrm>
        </p:spPr>
        <p:txBody>
          <a:bodyPr>
            <a:normAutofit/>
          </a:bodyPr>
          <a:lstStyle/>
          <a:p>
            <a:r>
              <a:rPr lang="en-US" sz="1800" dirty="0"/>
              <a:t>Gather and receive all materials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A59AE5F-3A9D-4E5B-BE20-3802EE56C05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Prototype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EFD1FD8-37C4-4591-A698-CB3B4B2DE0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783072" y="1526949"/>
            <a:ext cx="2947985" cy="1016575"/>
          </a:xfrm>
        </p:spPr>
        <p:txBody>
          <a:bodyPr>
            <a:normAutofit/>
          </a:bodyPr>
          <a:lstStyle/>
          <a:p>
            <a:r>
              <a:rPr lang="en-US" sz="1800" dirty="0"/>
              <a:t>Prototype Implementation and Testing</a:t>
            </a:r>
          </a:p>
        </p:txBody>
      </p:sp>
      <p:sp>
        <p:nvSpPr>
          <p:cNvPr id="16" name="Freeform: Shape 18" title="Icon of a man">
            <a:extLst>
              <a:ext uri="{FF2B5EF4-FFF2-40B4-BE49-F238E27FC236}">
                <a16:creationId xmlns:a16="http://schemas.microsoft.com/office/drawing/2014/main" id="{0BAA8FB4-4EAF-F643-8C0D-1F5670F513B6}"/>
              </a:ext>
            </a:extLst>
          </p:cNvPr>
          <p:cNvSpPr>
            <a:spLocks/>
          </p:cNvSpPr>
          <p:nvPr/>
        </p:nvSpPr>
        <p:spPr bwMode="auto">
          <a:xfrm>
            <a:off x="1677924" y="3323331"/>
            <a:ext cx="457200" cy="663575"/>
          </a:xfrm>
          <a:custGeom>
            <a:avLst/>
            <a:gdLst/>
            <a:ahLst/>
            <a:cxnLst/>
            <a:rect l="0" t="0" r="r" b="b"/>
            <a:pathLst>
              <a:path w="457539" h="664170">
                <a:moveTo>
                  <a:pt x="226707" y="5535"/>
                </a:moveTo>
                <a:cubicBezTo>
                  <a:pt x="217851" y="5535"/>
                  <a:pt x="208996" y="5535"/>
                  <a:pt x="200878" y="6273"/>
                </a:cubicBezTo>
                <a:cubicBezTo>
                  <a:pt x="200140" y="6273"/>
                  <a:pt x="198664" y="6273"/>
                  <a:pt x="197926" y="7011"/>
                </a:cubicBezTo>
                <a:cubicBezTo>
                  <a:pt x="190546" y="7749"/>
                  <a:pt x="183167" y="8487"/>
                  <a:pt x="176525" y="9962"/>
                </a:cubicBezTo>
                <a:cubicBezTo>
                  <a:pt x="169145" y="11438"/>
                  <a:pt x="161766" y="12914"/>
                  <a:pt x="154386" y="14390"/>
                </a:cubicBezTo>
                <a:lnTo>
                  <a:pt x="153648" y="15128"/>
                </a:lnTo>
                <a:cubicBezTo>
                  <a:pt x="138889" y="18818"/>
                  <a:pt x="124867" y="23984"/>
                  <a:pt x="112322" y="29888"/>
                </a:cubicBezTo>
                <a:cubicBezTo>
                  <a:pt x="99038" y="35791"/>
                  <a:pt x="87969" y="43909"/>
                  <a:pt x="76899" y="52765"/>
                </a:cubicBezTo>
                <a:cubicBezTo>
                  <a:pt x="71734" y="57192"/>
                  <a:pt x="66568" y="61620"/>
                  <a:pt x="62140" y="66786"/>
                </a:cubicBezTo>
                <a:cubicBezTo>
                  <a:pt x="42953" y="85973"/>
                  <a:pt x="28932" y="109588"/>
                  <a:pt x="19338" y="136893"/>
                </a:cubicBezTo>
                <a:cubicBezTo>
                  <a:pt x="17124" y="143534"/>
                  <a:pt x="14910" y="150176"/>
                  <a:pt x="13434" y="157556"/>
                </a:cubicBezTo>
                <a:cubicBezTo>
                  <a:pt x="11958" y="164198"/>
                  <a:pt x="10482" y="170839"/>
                  <a:pt x="9745" y="177481"/>
                </a:cubicBezTo>
                <a:cubicBezTo>
                  <a:pt x="9007" y="181909"/>
                  <a:pt x="8269" y="186337"/>
                  <a:pt x="8269" y="190764"/>
                </a:cubicBezTo>
                <a:cubicBezTo>
                  <a:pt x="7531" y="194454"/>
                  <a:pt x="7531" y="197406"/>
                  <a:pt x="6793" y="201096"/>
                </a:cubicBezTo>
                <a:cubicBezTo>
                  <a:pt x="6055" y="209213"/>
                  <a:pt x="6055" y="218069"/>
                  <a:pt x="6055" y="226925"/>
                </a:cubicBezTo>
                <a:cubicBezTo>
                  <a:pt x="6055" y="234304"/>
                  <a:pt x="7531" y="243160"/>
                  <a:pt x="9007" y="252754"/>
                </a:cubicBezTo>
                <a:cubicBezTo>
                  <a:pt x="10482" y="263085"/>
                  <a:pt x="12697" y="274893"/>
                  <a:pt x="14910" y="286700"/>
                </a:cubicBezTo>
                <a:cubicBezTo>
                  <a:pt x="17124" y="297032"/>
                  <a:pt x="19338" y="307363"/>
                  <a:pt x="22290" y="316957"/>
                </a:cubicBezTo>
                <a:cubicBezTo>
                  <a:pt x="22290" y="317695"/>
                  <a:pt x="23028" y="319171"/>
                  <a:pt x="23028" y="320646"/>
                </a:cubicBezTo>
                <a:cubicBezTo>
                  <a:pt x="24504" y="327288"/>
                  <a:pt x="26718" y="333192"/>
                  <a:pt x="28194" y="339096"/>
                </a:cubicBezTo>
                <a:cubicBezTo>
                  <a:pt x="23766" y="342785"/>
                  <a:pt x="20076" y="344999"/>
                  <a:pt x="15648" y="350903"/>
                </a:cubicBezTo>
                <a:cubicBezTo>
                  <a:pt x="9007" y="361235"/>
                  <a:pt x="3841" y="375994"/>
                  <a:pt x="6055" y="393705"/>
                </a:cubicBezTo>
                <a:cubicBezTo>
                  <a:pt x="11958" y="444625"/>
                  <a:pt x="43691" y="462336"/>
                  <a:pt x="54023" y="467502"/>
                </a:cubicBezTo>
                <a:cubicBezTo>
                  <a:pt x="57712" y="491117"/>
                  <a:pt x="70258" y="520635"/>
                  <a:pt x="90183" y="550154"/>
                </a:cubicBezTo>
                <a:cubicBezTo>
                  <a:pt x="111584" y="581887"/>
                  <a:pt x="141103" y="612881"/>
                  <a:pt x="177263" y="630592"/>
                </a:cubicBezTo>
                <a:cubicBezTo>
                  <a:pt x="178001" y="630592"/>
                  <a:pt x="178739" y="631330"/>
                  <a:pt x="178739" y="632068"/>
                </a:cubicBezTo>
                <a:cubicBezTo>
                  <a:pt x="192023" y="647566"/>
                  <a:pt x="209733" y="658635"/>
                  <a:pt x="231872" y="658635"/>
                </a:cubicBezTo>
                <a:cubicBezTo>
                  <a:pt x="253274" y="658635"/>
                  <a:pt x="271723" y="647566"/>
                  <a:pt x="285006" y="632068"/>
                </a:cubicBezTo>
                <a:cubicBezTo>
                  <a:pt x="285744" y="632068"/>
                  <a:pt x="286482" y="631330"/>
                  <a:pt x="286482" y="630592"/>
                </a:cubicBezTo>
                <a:cubicBezTo>
                  <a:pt x="322643" y="612881"/>
                  <a:pt x="351423" y="582625"/>
                  <a:pt x="372824" y="550154"/>
                </a:cubicBezTo>
                <a:cubicBezTo>
                  <a:pt x="392750" y="520635"/>
                  <a:pt x="404557" y="491117"/>
                  <a:pt x="408984" y="467502"/>
                </a:cubicBezTo>
                <a:cubicBezTo>
                  <a:pt x="419316" y="462336"/>
                  <a:pt x="451787" y="444625"/>
                  <a:pt x="458428" y="393705"/>
                </a:cubicBezTo>
                <a:cubicBezTo>
                  <a:pt x="460642" y="375994"/>
                  <a:pt x="455477" y="361235"/>
                  <a:pt x="448097" y="350903"/>
                </a:cubicBezTo>
                <a:cubicBezTo>
                  <a:pt x="443669" y="344999"/>
                  <a:pt x="439979" y="342785"/>
                  <a:pt x="435552" y="339096"/>
                </a:cubicBezTo>
                <a:cubicBezTo>
                  <a:pt x="437765" y="331716"/>
                  <a:pt x="440717" y="323598"/>
                  <a:pt x="442931" y="314005"/>
                </a:cubicBezTo>
                <a:cubicBezTo>
                  <a:pt x="442931" y="313267"/>
                  <a:pt x="442931" y="312529"/>
                  <a:pt x="443669" y="312529"/>
                </a:cubicBezTo>
                <a:cubicBezTo>
                  <a:pt x="443669" y="311791"/>
                  <a:pt x="444407" y="310315"/>
                  <a:pt x="444407" y="309577"/>
                </a:cubicBezTo>
                <a:cubicBezTo>
                  <a:pt x="446621" y="299983"/>
                  <a:pt x="448835" y="289652"/>
                  <a:pt x="450311" y="280058"/>
                </a:cubicBezTo>
                <a:cubicBezTo>
                  <a:pt x="452525" y="268989"/>
                  <a:pt x="454738" y="257919"/>
                  <a:pt x="455477" y="247588"/>
                </a:cubicBezTo>
                <a:cubicBezTo>
                  <a:pt x="456215" y="244636"/>
                  <a:pt x="456215" y="241684"/>
                  <a:pt x="456215" y="237994"/>
                </a:cubicBezTo>
                <a:cubicBezTo>
                  <a:pt x="456952" y="232090"/>
                  <a:pt x="456952" y="226925"/>
                  <a:pt x="457691" y="221021"/>
                </a:cubicBezTo>
                <a:cubicBezTo>
                  <a:pt x="457691" y="215117"/>
                  <a:pt x="458428" y="209951"/>
                  <a:pt x="458428" y="204786"/>
                </a:cubicBezTo>
                <a:cubicBezTo>
                  <a:pt x="458428" y="201096"/>
                  <a:pt x="458428" y="196668"/>
                  <a:pt x="457691" y="192240"/>
                </a:cubicBezTo>
                <a:cubicBezTo>
                  <a:pt x="457691" y="191502"/>
                  <a:pt x="457691" y="190764"/>
                  <a:pt x="457691" y="190764"/>
                </a:cubicBezTo>
                <a:cubicBezTo>
                  <a:pt x="457691" y="187074"/>
                  <a:pt x="456952" y="184123"/>
                  <a:pt x="456215" y="180433"/>
                </a:cubicBezTo>
                <a:cubicBezTo>
                  <a:pt x="456215" y="178219"/>
                  <a:pt x="455477" y="176005"/>
                  <a:pt x="455477" y="174529"/>
                </a:cubicBezTo>
                <a:cubicBezTo>
                  <a:pt x="455477" y="172315"/>
                  <a:pt x="454738" y="170101"/>
                  <a:pt x="454738" y="168625"/>
                </a:cubicBezTo>
                <a:cubicBezTo>
                  <a:pt x="454738" y="167149"/>
                  <a:pt x="454001" y="165673"/>
                  <a:pt x="454001" y="163460"/>
                </a:cubicBezTo>
                <a:cubicBezTo>
                  <a:pt x="453262" y="161246"/>
                  <a:pt x="452525" y="159032"/>
                  <a:pt x="452525" y="156080"/>
                </a:cubicBezTo>
                <a:cubicBezTo>
                  <a:pt x="451787" y="154604"/>
                  <a:pt x="451787" y="153128"/>
                  <a:pt x="451049" y="151652"/>
                </a:cubicBezTo>
                <a:cubicBezTo>
                  <a:pt x="450311" y="149438"/>
                  <a:pt x="449573" y="146486"/>
                  <a:pt x="448835" y="144272"/>
                </a:cubicBezTo>
                <a:cubicBezTo>
                  <a:pt x="448097" y="142796"/>
                  <a:pt x="448097" y="141321"/>
                  <a:pt x="447359" y="140583"/>
                </a:cubicBezTo>
                <a:cubicBezTo>
                  <a:pt x="446621" y="138369"/>
                  <a:pt x="445145" y="136155"/>
                  <a:pt x="444407" y="133203"/>
                </a:cubicBezTo>
                <a:cubicBezTo>
                  <a:pt x="442931" y="129513"/>
                  <a:pt x="440717" y="125823"/>
                  <a:pt x="439241" y="122133"/>
                </a:cubicBezTo>
                <a:cubicBezTo>
                  <a:pt x="438503" y="120657"/>
                  <a:pt x="437765" y="119182"/>
                  <a:pt x="437028" y="117706"/>
                </a:cubicBezTo>
                <a:cubicBezTo>
                  <a:pt x="435552" y="115492"/>
                  <a:pt x="434076" y="114016"/>
                  <a:pt x="433338" y="111802"/>
                </a:cubicBezTo>
                <a:cubicBezTo>
                  <a:pt x="432599" y="110326"/>
                  <a:pt x="431862" y="108850"/>
                  <a:pt x="430386" y="107374"/>
                </a:cubicBezTo>
                <a:cubicBezTo>
                  <a:pt x="428910" y="105898"/>
                  <a:pt x="428172" y="103684"/>
                  <a:pt x="426696" y="102208"/>
                </a:cubicBezTo>
                <a:cubicBezTo>
                  <a:pt x="425958" y="100732"/>
                  <a:pt x="424482" y="99256"/>
                  <a:pt x="423006" y="98518"/>
                </a:cubicBezTo>
                <a:cubicBezTo>
                  <a:pt x="421530" y="97043"/>
                  <a:pt x="420054" y="94829"/>
                  <a:pt x="418578" y="93353"/>
                </a:cubicBezTo>
                <a:cubicBezTo>
                  <a:pt x="417102" y="91877"/>
                  <a:pt x="415626" y="90401"/>
                  <a:pt x="414150" y="89663"/>
                </a:cubicBezTo>
                <a:cubicBezTo>
                  <a:pt x="411199" y="86711"/>
                  <a:pt x="407509" y="84497"/>
                  <a:pt x="404557" y="82283"/>
                </a:cubicBezTo>
                <a:cubicBezTo>
                  <a:pt x="390535" y="72690"/>
                  <a:pt x="373562" y="66048"/>
                  <a:pt x="353637" y="64572"/>
                </a:cubicBezTo>
                <a:cubicBezTo>
                  <a:pt x="349947" y="58668"/>
                  <a:pt x="343306" y="51289"/>
                  <a:pt x="335188" y="43909"/>
                </a:cubicBezTo>
                <a:cubicBezTo>
                  <a:pt x="332236" y="40957"/>
                  <a:pt x="328546" y="38005"/>
                  <a:pt x="324857" y="35053"/>
                </a:cubicBezTo>
                <a:cubicBezTo>
                  <a:pt x="324118" y="35053"/>
                  <a:pt x="324118" y="34315"/>
                  <a:pt x="323380" y="34315"/>
                </a:cubicBezTo>
                <a:cubicBezTo>
                  <a:pt x="322643" y="34315"/>
                  <a:pt x="322643" y="33577"/>
                  <a:pt x="321904" y="33577"/>
                </a:cubicBezTo>
                <a:cubicBezTo>
                  <a:pt x="318215" y="30626"/>
                  <a:pt x="313787" y="28412"/>
                  <a:pt x="309359" y="26198"/>
                </a:cubicBezTo>
                <a:cubicBezTo>
                  <a:pt x="295338" y="18818"/>
                  <a:pt x="277626" y="12176"/>
                  <a:pt x="255487" y="9225"/>
                </a:cubicBezTo>
                <a:cubicBezTo>
                  <a:pt x="254750" y="9225"/>
                  <a:pt x="253274" y="9225"/>
                  <a:pt x="252536" y="8487"/>
                </a:cubicBezTo>
                <a:cubicBezTo>
                  <a:pt x="251798" y="8487"/>
                  <a:pt x="251060" y="8487"/>
                  <a:pt x="249584" y="8487"/>
                </a:cubicBezTo>
                <a:cubicBezTo>
                  <a:pt x="240728" y="6273"/>
                  <a:pt x="234087" y="5535"/>
                  <a:pt x="226707" y="5535"/>
                </a:cubicBezTo>
                <a:close/>
                <a:moveTo>
                  <a:pt x="336664" y="181171"/>
                </a:moveTo>
                <a:cubicBezTo>
                  <a:pt x="350685" y="203310"/>
                  <a:pt x="372086" y="244636"/>
                  <a:pt x="372086" y="288914"/>
                </a:cubicBezTo>
                <a:cubicBezTo>
                  <a:pt x="372086" y="312529"/>
                  <a:pt x="381680" y="351641"/>
                  <a:pt x="413413" y="356069"/>
                </a:cubicBezTo>
                <a:cubicBezTo>
                  <a:pt x="416364" y="358283"/>
                  <a:pt x="420054" y="361235"/>
                  <a:pt x="423006" y="366400"/>
                </a:cubicBezTo>
                <a:cubicBezTo>
                  <a:pt x="426696" y="372304"/>
                  <a:pt x="429648" y="379684"/>
                  <a:pt x="428172" y="390015"/>
                </a:cubicBezTo>
                <a:cubicBezTo>
                  <a:pt x="423006" y="435769"/>
                  <a:pt x="391274" y="444625"/>
                  <a:pt x="391274" y="444625"/>
                </a:cubicBezTo>
                <a:cubicBezTo>
                  <a:pt x="386108" y="446101"/>
                  <a:pt x="382418" y="451267"/>
                  <a:pt x="381680" y="456432"/>
                </a:cubicBezTo>
                <a:cubicBezTo>
                  <a:pt x="380204" y="471930"/>
                  <a:pt x="368396" y="503662"/>
                  <a:pt x="348472" y="533181"/>
                </a:cubicBezTo>
                <a:cubicBezTo>
                  <a:pt x="328546" y="562700"/>
                  <a:pt x="301979" y="590742"/>
                  <a:pt x="271723" y="604764"/>
                </a:cubicBezTo>
                <a:cubicBezTo>
                  <a:pt x="269509" y="605502"/>
                  <a:pt x="267295" y="607715"/>
                  <a:pt x="265819" y="609929"/>
                </a:cubicBezTo>
                <a:cubicBezTo>
                  <a:pt x="258440" y="620999"/>
                  <a:pt x="245156" y="629117"/>
                  <a:pt x="230397" y="629117"/>
                </a:cubicBezTo>
                <a:cubicBezTo>
                  <a:pt x="215638" y="629117"/>
                  <a:pt x="202354" y="621737"/>
                  <a:pt x="194974" y="609929"/>
                </a:cubicBezTo>
                <a:cubicBezTo>
                  <a:pt x="193499" y="607715"/>
                  <a:pt x="191284" y="606240"/>
                  <a:pt x="189070" y="604764"/>
                </a:cubicBezTo>
                <a:cubicBezTo>
                  <a:pt x="158814" y="590742"/>
                  <a:pt x="131509" y="562700"/>
                  <a:pt x="112322" y="533181"/>
                </a:cubicBezTo>
                <a:cubicBezTo>
                  <a:pt x="92397" y="503662"/>
                  <a:pt x="80589" y="471930"/>
                  <a:pt x="78375" y="456432"/>
                </a:cubicBezTo>
                <a:cubicBezTo>
                  <a:pt x="77638" y="451267"/>
                  <a:pt x="73948" y="446839"/>
                  <a:pt x="68782" y="444625"/>
                </a:cubicBezTo>
                <a:cubicBezTo>
                  <a:pt x="68782" y="444625"/>
                  <a:pt x="37049" y="435031"/>
                  <a:pt x="31884" y="389277"/>
                </a:cubicBezTo>
                <a:cubicBezTo>
                  <a:pt x="30408" y="378946"/>
                  <a:pt x="33360" y="371566"/>
                  <a:pt x="37049" y="365662"/>
                </a:cubicBezTo>
                <a:cubicBezTo>
                  <a:pt x="38526" y="363449"/>
                  <a:pt x="40739" y="361235"/>
                  <a:pt x="42215" y="359759"/>
                </a:cubicBezTo>
                <a:cubicBezTo>
                  <a:pt x="43691" y="359759"/>
                  <a:pt x="44429" y="360497"/>
                  <a:pt x="45905" y="360497"/>
                </a:cubicBezTo>
                <a:cubicBezTo>
                  <a:pt x="73948" y="360497"/>
                  <a:pt x="83541" y="314005"/>
                  <a:pt x="88707" y="289652"/>
                </a:cubicBezTo>
                <a:cubicBezTo>
                  <a:pt x="97563" y="245374"/>
                  <a:pt x="146268" y="232828"/>
                  <a:pt x="216375" y="232828"/>
                </a:cubicBezTo>
                <a:cubicBezTo>
                  <a:pt x="282055" y="232090"/>
                  <a:pt x="318953" y="201834"/>
                  <a:pt x="336664" y="181171"/>
                </a:cubicBezTo>
                <a:close/>
                <a:moveTo>
                  <a:pt x="152172" y="359759"/>
                </a:moveTo>
                <a:cubicBezTo>
                  <a:pt x="140365" y="359759"/>
                  <a:pt x="130771" y="369352"/>
                  <a:pt x="130771" y="381160"/>
                </a:cubicBezTo>
                <a:cubicBezTo>
                  <a:pt x="130771" y="392967"/>
                  <a:pt x="140365" y="402561"/>
                  <a:pt x="152172" y="402561"/>
                </a:cubicBezTo>
                <a:cubicBezTo>
                  <a:pt x="163980" y="402561"/>
                  <a:pt x="173573" y="392967"/>
                  <a:pt x="173573" y="381160"/>
                </a:cubicBezTo>
                <a:cubicBezTo>
                  <a:pt x="173573" y="369352"/>
                  <a:pt x="163980" y="359759"/>
                  <a:pt x="152172" y="359759"/>
                </a:cubicBezTo>
                <a:close/>
                <a:moveTo>
                  <a:pt x="308621" y="359759"/>
                </a:moveTo>
                <a:cubicBezTo>
                  <a:pt x="296814" y="359759"/>
                  <a:pt x="287220" y="369352"/>
                  <a:pt x="287220" y="381160"/>
                </a:cubicBezTo>
                <a:cubicBezTo>
                  <a:pt x="287220" y="392967"/>
                  <a:pt x="296814" y="402561"/>
                  <a:pt x="308621" y="402561"/>
                </a:cubicBezTo>
                <a:cubicBezTo>
                  <a:pt x="320428" y="402561"/>
                  <a:pt x="330022" y="392967"/>
                  <a:pt x="330022" y="381160"/>
                </a:cubicBezTo>
                <a:cubicBezTo>
                  <a:pt x="330022" y="369352"/>
                  <a:pt x="319691" y="359759"/>
                  <a:pt x="308621" y="3597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/>
          <a:lstStyle/>
          <a:p>
            <a:endParaRPr lang="en-US" dirty="0"/>
          </a:p>
        </p:txBody>
      </p:sp>
      <p:grpSp>
        <p:nvGrpSpPr>
          <p:cNvPr id="22" name="Group 63" title="Icon of a mobile phone">
            <a:extLst>
              <a:ext uri="{FF2B5EF4-FFF2-40B4-BE49-F238E27FC236}">
                <a16:creationId xmlns:a16="http://schemas.microsoft.com/office/drawing/2014/main" id="{902717CD-9CC4-8F4C-BC52-0985754F7DFE}"/>
              </a:ext>
            </a:extLst>
          </p:cNvPr>
          <p:cNvGrpSpPr>
            <a:grpSpLocks/>
          </p:cNvGrpSpPr>
          <p:nvPr/>
        </p:nvGrpSpPr>
        <p:grpSpPr bwMode="auto">
          <a:xfrm>
            <a:off x="7918928" y="3223316"/>
            <a:ext cx="338137" cy="568325"/>
            <a:chOff x="6461929" y="2474005"/>
            <a:chExt cx="339465" cy="568234"/>
          </a:xfrm>
          <a:solidFill>
            <a:schemeClr val="accent5"/>
          </a:solidFill>
        </p:grpSpPr>
        <p:sp>
          <p:nvSpPr>
            <p:cNvPr id="23" name="Freeform: Shape 50">
              <a:extLst>
                <a:ext uri="{FF2B5EF4-FFF2-40B4-BE49-F238E27FC236}">
                  <a16:creationId xmlns:a16="http://schemas.microsoft.com/office/drawing/2014/main" id="{70FD186F-6F55-1540-9B01-58F807909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1929" y="2474005"/>
              <a:ext cx="339465" cy="568234"/>
            </a:xfrm>
            <a:custGeom>
              <a:avLst/>
              <a:gdLst>
                <a:gd name="T0" fmla="*/ 5535 w 339464"/>
                <a:gd name="T1" fmla="*/ 5535 h 568234"/>
                <a:gd name="T2" fmla="*/ 5535 w 339464"/>
                <a:gd name="T3" fmla="*/ 564914 h 568234"/>
                <a:gd name="T4" fmla="*/ 338359 w 339464"/>
                <a:gd name="T5" fmla="*/ 564914 h 568234"/>
                <a:gd name="T6" fmla="*/ 338359 w 339464"/>
                <a:gd name="T7" fmla="*/ 5535 h 568234"/>
                <a:gd name="T8" fmla="*/ 5535 w 339464"/>
                <a:gd name="T9" fmla="*/ 5535 h 568234"/>
                <a:gd name="T10" fmla="*/ 308840 w 339464"/>
                <a:gd name="T11" fmla="*/ 35053 h 568234"/>
                <a:gd name="T12" fmla="*/ 308840 w 339464"/>
                <a:gd name="T13" fmla="*/ 79331 h 568234"/>
                <a:gd name="T14" fmla="*/ 35053 w 339464"/>
                <a:gd name="T15" fmla="*/ 79331 h 568234"/>
                <a:gd name="T16" fmla="*/ 35053 w 339464"/>
                <a:gd name="T17" fmla="*/ 35053 h 568234"/>
                <a:gd name="T18" fmla="*/ 308840 w 339464"/>
                <a:gd name="T19" fmla="*/ 35053 h 568234"/>
                <a:gd name="T20" fmla="*/ 308840 w 339464"/>
                <a:gd name="T21" fmla="*/ 108850 h 568234"/>
                <a:gd name="T22" fmla="*/ 308840 w 339464"/>
                <a:gd name="T23" fmla="*/ 420272 h 568234"/>
                <a:gd name="T24" fmla="*/ 35053 w 339464"/>
                <a:gd name="T25" fmla="*/ 420272 h 568234"/>
                <a:gd name="T26" fmla="*/ 35053 w 339464"/>
                <a:gd name="T27" fmla="*/ 108850 h 568234"/>
                <a:gd name="T28" fmla="*/ 308840 w 339464"/>
                <a:gd name="T29" fmla="*/ 108850 h 568234"/>
                <a:gd name="T30" fmla="*/ 35053 w 339464"/>
                <a:gd name="T31" fmla="*/ 535395 h 568234"/>
                <a:gd name="T32" fmla="*/ 35053 w 339464"/>
                <a:gd name="T33" fmla="*/ 449791 h 568234"/>
                <a:gd name="T34" fmla="*/ 308840 w 339464"/>
                <a:gd name="T35" fmla="*/ 449791 h 568234"/>
                <a:gd name="T36" fmla="*/ 308840 w 339464"/>
                <a:gd name="T37" fmla="*/ 535395 h 568234"/>
                <a:gd name="T38" fmla="*/ 35053 w 339464"/>
                <a:gd name="T39" fmla="*/ 535395 h 5682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39464" h="568234">
                  <a:moveTo>
                    <a:pt x="5535" y="5535"/>
                  </a:moveTo>
                  <a:lnTo>
                    <a:pt x="5535" y="564914"/>
                  </a:lnTo>
                  <a:lnTo>
                    <a:pt x="338358" y="564914"/>
                  </a:lnTo>
                  <a:lnTo>
                    <a:pt x="338358" y="5535"/>
                  </a:lnTo>
                  <a:lnTo>
                    <a:pt x="5535" y="5535"/>
                  </a:lnTo>
                  <a:close/>
                  <a:moveTo>
                    <a:pt x="308839" y="35053"/>
                  </a:moveTo>
                  <a:lnTo>
                    <a:pt x="308839" y="79331"/>
                  </a:lnTo>
                  <a:lnTo>
                    <a:pt x="35053" y="79331"/>
                  </a:lnTo>
                  <a:lnTo>
                    <a:pt x="35053" y="35053"/>
                  </a:lnTo>
                  <a:lnTo>
                    <a:pt x="308839" y="35053"/>
                  </a:lnTo>
                  <a:close/>
                  <a:moveTo>
                    <a:pt x="308839" y="108850"/>
                  </a:moveTo>
                  <a:lnTo>
                    <a:pt x="308839" y="420272"/>
                  </a:lnTo>
                  <a:lnTo>
                    <a:pt x="35053" y="420272"/>
                  </a:lnTo>
                  <a:lnTo>
                    <a:pt x="35053" y="108850"/>
                  </a:lnTo>
                  <a:lnTo>
                    <a:pt x="308839" y="108850"/>
                  </a:lnTo>
                  <a:close/>
                  <a:moveTo>
                    <a:pt x="35053" y="535395"/>
                  </a:moveTo>
                  <a:lnTo>
                    <a:pt x="35053" y="449791"/>
                  </a:lnTo>
                  <a:lnTo>
                    <a:pt x="308839" y="449791"/>
                  </a:lnTo>
                  <a:lnTo>
                    <a:pt x="308839" y="535395"/>
                  </a:lnTo>
                  <a:lnTo>
                    <a:pt x="35053" y="5353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dirty="0"/>
            </a:p>
          </p:txBody>
        </p:sp>
        <p:sp>
          <p:nvSpPr>
            <p:cNvPr id="24" name="Freeform: Shape 51">
              <a:extLst>
                <a:ext uri="{FF2B5EF4-FFF2-40B4-BE49-F238E27FC236}">
                  <a16:creationId xmlns:a16="http://schemas.microsoft.com/office/drawing/2014/main" id="{831FDD79-6F13-BC45-A4CE-C7CAD70A5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0998" y="2936895"/>
              <a:ext cx="44278" cy="44278"/>
            </a:xfrm>
            <a:custGeom>
              <a:avLst/>
              <a:gdLst>
                <a:gd name="T0" fmla="*/ 10700 w 44278"/>
                <a:gd name="T1" fmla="*/ 10516 h 44278"/>
                <a:gd name="T2" fmla="*/ 5535 w 44278"/>
                <a:gd name="T3" fmla="*/ 23799 h 44278"/>
                <a:gd name="T4" fmla="*/ 6273 w 44278"/>
                <a:gd name="T5" fmla="*/ 27489 h 44278"/>
                <a:gd name="T6" fmla="*/ 7010 w 44278"/>
                <a:gd name="T7" fmla="*/ 31179 h 44278"/>
                <a:gd name="T8" fmla="*/ 8486 w 44278"/>
                <a:gd name="T9" fmla="*/ 34131 h 44278"/>
                <a:gd name="T10" fmla="*/ 10700 w 44278"/>
                <a:gd name="T11" fmla="*/ 37083 h 44278"/>
                <a:gd name="T12" fmla="*/ 23984 w 44278"/>
                <a:gd name="T13" fmla="*/ 42249 h 44278"/>
                <a:gd name="T14" fmla="*/ 37267 w 44278"/>
                <a:gd name="T15" fmla="*/ 37083 h 44278"/>
                <a:gd name="T16" fmla="*/ 39481 w 44278"/>
                <a:gd name="T17" fmla="*/ 34131 h 44278"/>
                <a:gd name="T18" fmla="*/ 40957 w 44278"/>
                <a:gd name="T19" fmla="*/ 31179 h 44278"/>
                <a:gd name="T20" fmla="*/ 41695 w 44278"/>
                <a:gd name="T21" fmla="*/ 27489 h 44278"/>
                <a:gd name="T22" fmla="*/ 41695 w 44278"/>
                <a:gd name="T23" fmla="*/ 23799 h 44278"/>
                <a:gd name="T24" fmla="*/ 36529 w 44278"/>
                <a:gd name="T25" fmla="*/ 10516 h 44278"/>
                <a:gd name="T26" fmla="*/ 10700 w 44278"/>
                <a:gd name="T27" fmla="*/ 10516 h 442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278" h="44278">
                  <a:moveTo>
                    <a:pt x="10700" y="10516"/>
                  </a:moveTo>
                  <a:cubicBezTo>
                    <a:pt x="7010" y="14206"/>
                    <a:pt x="5535" y="18634"/>
                    <a:pt x="5535" y="23799"/>
                  </a:cubicBezTo>
                  <a:cubicBezTo>
                    <a:pt x="5535" y="25275"/>
                    <a:pt x="5535" y="26013"/>
                    <a:pt x="6273" y="27489"/>
                  </a:cubicBezTo>
                  <a:cubicBezTo>
                    <a:pt x="6273" y="28965"/>
                    <a:pt x="7010" y="29703"/>
                    <a:pt x="7010" y="31179"/>
                  </a:cubicBezTo>
                  <a:cubicBezTo>
                    <a:pt x="7749" y="32655"/>
                    <a:pt x="7749" y="33393"/>
                    <a:pt x="8486" y="34131"/>
                  </a:cubicBezTo>
                  <a:cubicBezTo>
                    <a:pt x="9225" y="34869"/>
                    <a:pt x="9962" y="36345"/>
                    <a:pt x="10700" y="37083"/>
                  </a:cubicBezTo>
                  <a:cubicBezTo>
                    <a:pt x="14390" y="40773"/>
                    <a:pt x="18818" y="42249"/>
                    <a:pt x="23984" y="42249"/>
                  </a:cubicBezTo>
                  <a:cubicBezTo>
                    <a:pt x="29149" y="42249"/>
                    <a:pt x="33577" y="40035"/>
                    <a:pt x="37267" y="37083"/>
                  </a:cubicBezTo>
                  <a:cubicBezTo>
                    <a:pt x="38005" y="36345"/>
                    <a:pt x="38743" y="35607"/>
                    <a:pt x="39481" y="34131"/>
                  </a:cubicBezTo>
                  <a:cubicBezTo>
                    <a:pt x="40219" y="33393"/>
                    <a:pt x="40957" y="31917"/>
                    <a:pt x="40957" y="31179"/>
                  </a:cubicBezTo>
                  <a:cubicBezTo>
                    <a:pt x="41695" y="30441"/>
                    <a:pt x="41695" y="28965"/>
                    <a:pt x="41695" y="27489"/>
                  </a:cubicBezTo>
                  <a:cubicBezTo>
                    <a:pt x="41695" y="26013"/>
                    <a:pt x="41695" y="25275"/>
                    <a:pt x="41695" y="23799"/>
                  </a:cubicBezTo>
                  <a:cubicBezTo>
                    <a:pt x="41695" y="18634"/>
                    <a:pt x="39481" y="14206"/>
                    <a:pt x="36529" y="10516"/>
                  </a:cubicBezTo>
                  <a:cubicBezTo>
                    <a:pt x="29888" y="3874"/>
                    <a:pt x="17342" y="3874"/>
                    <a:pt x="10700" y="105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dirty="0"/>
            </a:p>
          </p:txBody>
        </p:sp>
      </p:grpSp>
      <p:sp>
        <p:nvSpPr>
          <p:cNvPr id="25" name="Freeform: Shape 31" title="Icon of a rocketship">
            <a:extLst>
              <a:ext uri="{FF2B5EF4-FFF2-40B4-BE49-F238E27FC236}">
                <a16:creationId xmlns:a16="http://schemas.microsoft.com/office/drawing/2014/main" id="{0A3C762B-A23D-A540-8F3C-B294080D017F}"/>
              </a:ext>
            </a:extLst>
          </p:cNvPr>
          <p:cNvSpPr>
            <a:spLocks/>
          </p:cNvSpPr>
          <p:nvPr/>
        </p:nvSpPr>
        <p:spPr bwMode="auto">
          <a:xfrm>
            <a:off x="9972111" y="3223315"/>
            <a:ext cx="384175" cy="863600"/>
          </a:xfrm>
          <a:custGeom>
            <a:avLst/>
            <a:gdLst/>
            <a:ahLst/>
            <a:cxnLst/>
            <a:rect l="0" t="0" r="r" b="b"/>
            <a:pathLst>
              <a:path w="383742" h="863421">
                <a:moveTo>
                  <a:pt x="193716" y="5535"/>
                </a:moveTo>
                <a:lnTo>
                  <a:pt x="184861" y="15128"/>
                </a:lnTo>
                <a:cubicBezTo>
                  <a:pt x="184861" y="15128"/>
                  <a:pt x="121396" y="80069"/>
                  <a:pt x="90401" y="173053"/>
                </a:cubicBezTo>
                <a:cubicBezTo>
                  <a:pt x="80069" y="202572"/>
                  <a:pt x="74166" y="236518"/>
                  <a:pt x="74166" y="272679"/>
                </a:cubicBezTo>
                <a:cubicBezTo>
                  <a:pt x="74166" y="316957"/>
                  <a:pt x="79331" y="384850"/>
                  <a:pt x="85235" y="447577"/>
                </a:cubicBezTo>
                <a:lnTo>
                  <a:pt x="5535" y="526539"/>
                </a:lnTo>
                <a:lnTo>
                  <a:pt x="16604" y="647566"/>
                </a:lnTo>
                <a:lnTo>
                  <a:pt x="99994" y="597384"/>
                </a:lnTo>
                <a:cubicBezTo>
                  <a:pt x="99994" y="598122"/>
                  <a:pt x="100733" y="604026"/>
                  <a:pt x="100733" y="604026"/>
                </a:cubicBezTo>
                <a:lnTo>
                  <a:pt x="100733" y="606240"/>
                </a:lnTo>
                <a:lnTo>
                  <a:pt x="101470" y="608453"/>
                </a:lnTo>
                <a:cubicBezTo>
                  <a:pt x="101470" y="608453"/>
                  <a:pt x="103684" y="612143"/>
                  <a:pt x="106636" y="615095"/>
                </a:cubicBezTo>
                <a:cubicBezTo>
                  <a:pt x="108112" y="615833"/>
                  <a:pt x="109588" y="617309"/>
                  <a:pt x="111064" y="618047"/>
                </a:cubicBezTo>
                <a:lnTo>
                  <a:pt x="123609" y="668967"/>
                </a:lnTo>
                <a:cubicBezTo>
                  <a:pt x="123609" y="668967"/>
                  <a:pt x="124347" y="671181"/>
                  <a:pt x="125085" y="672657"/>
                </a:cubicBezTo>
                <a:cubicBezTo>
                  <a:pt x="125823" y="674133"/>
                  <a:pt x="127299" y="674870"/>
                  <a:pt x="128037" y="676346"/>
                </a:cubicBezTo>
                <a:cubicBezTo>
                  <a:pt x="130989" y="678560"/>
                  <a:pt x="133941" y="680775"/>
                  <a:pt x="139107" y="682988"/>
                </a:cubicBezTo>
                <a:cubicBezTo>
                  <a:pt x="148700" y="686678"/>
                  <a:pt x="164198" y="689630"/>
                  <a:pt x="191502" y="689630"/>
                </a:cubicBezTo>
                <a:cubicBezTo>
                  <a:pt x="218807" y="689630"/>
                  <a:pt x="234304" y="687416"/>
                  <a:pt x="243898" y="682988"/>
                </a:cubicBezTo>
                <a:cubicBezTo>
                  <a:pt x="249064" y="680775"/>
                  <a:pt x="252016" y="678560"/>
                  <a:pt x="254967" y="676346"/>
                </a:cubicBezTo>
                <a:cubicBezTo>
                  <a:pt x="256443" y="674870"/>
                  <a:pt x="257181" y="674133"/>
                  <a:pt x="257919" y="672657"/>
                </a:cubicBezTo>
                <a:cubicBezTo>
                  <a:pt x="258657" y="671181"/>
                  <a:pt x="259395" y="668967"/>
                  <a:pt x="259395" y="668967"/>
                </a:cubicBezTo>
                <a:lnTo>
                  <a:pt x="272679" y="618047"/>
                </a:lnTo>
                <a:cubicBezTo>
                  <a:pt x="274155" y="617309"/>
                  <a:pt x="275630" y="615833"/>
                  <a:pt x="277106" y="615095"/>
                </a:cubicBezTo>
                <a:cubicBezTo>
                  <a:pt x="280058" y="612143"/>
                  <a:pt x="282272" y="608453"/>
                  <a:pt x="282272" y="608453"/>
                </a:cubicBezTo>
                <a:lnTo>
                  <a:pt x="283010" y="606240"/>
                </a:lnTo>
                <a:lnTo>
                  <a:pt x="283010" y="604026"/>
                </a:lnTo>
                <a:cubicBezTo>
                  <a:pt x="283010" y="604026"/>
                  <a:pt x="283748" y="598860"/>
                  <a:pt x="283748" y="597384"/>
                </a:cubicBezTo>
                <a:lnTo>
                  <a:pt x="366401" y="646828"/>
                </a:lnTo>
                <a:lnTo>
                  <a:pt x="378208" y="525802"/>
                </a:lnTo>
                <a:lnTo>
                  <a:pt x="299245" y="446839"/>
                </a:lnTo>
                <a:cubicBezTo>
                  <a:pt x="305149" y="383374"/>
                  <a:pt x="310315" y="315481"/>
                  <a:pt x="310315" y="271941"/>
                </a:cubicBezTo>
                <a:cubicBezTo>
                  <a:pt x="310315" y="235780"/>
                  <a:pt x="303673" y="202572"/>
                  <a:pt x="293342" y="173053"/>
                </a:cubicBezTo>
                <a:cubicBezTo>
                  <a:pt x="262347" y="80807"/>
                  <a:pt x="198882" y="15128"/>
                  <a:pt x="198882" y="15128"/>
                </a:cubicBezTo>
                <a:lnTo>
                  <a:pt x="193716" y="5535"/>
                </a:lnTo>
                <a:close/>
                <a:moveTo>
                  <a:pt x="193716" y="43171"/>
                </a:moveTo>
                <a:cubicBezTo>
                  <a:pt x="206262" y="57192"/>
                  <a:pt x="248326" y="106636"/>
                  <a:pt x="273417" y="181171"/>
                </a:cubicBezTo>
                <a:cubicBezTo>
                  <a:pt x="283010" y="209214"/>
                  <a:pt x="288914" y="239470"/>
                  <a:pt x="288914" y="272679"/>
                </a:cubicBezTo>
                <a:cubicBezTo>
                  <a:pt x="288914" y="315481"/>
                  <a:pt x="283748" y="384850"/>
                  <a:pt x="277106" y="448315"/>
                </a:cubicBezTo>
                <a:cubicBezTo>
                  <a:pt x="277106" y="449791"/>
                  <a:pt x="277106" y="450529"/>
                  <a:pt x="277106" y="452005"/>
                </a:cubicBezTo>
                <a:cubicBezTo>
                  <a:pt x="270465" y="526539"/>
                  <a:pt x="262347" y="592956"/>
                  <a:pt x="262347" y="597384"/>
                </a:cubicBezTo>
                <a:cubicBezTo>
                  <a:pt x="260871" y="598122"/>
                  <a:pt x="259395" y="599598"/>
                  <a:pt x="255706" y="601812"/>
                </a:cubicBezTo>
                <a:cubicBezTo>
                  <a:pt x="246850" y="605502"/>
                  <a:pt x="228401" y="609929"/>
                  <a:pt x="194454" y="609929"/>
                </a:cubicBezTo>
                <a:cubicBezTo>
                  <a:pt x="160508" y="609929"/>
                  <a:pt x="141321" y="605502"/>
                  <a:pt x="132465" y="601812"/>
                </a:cubicBezTo>
                <a:cubicBezTo>
                  <a:pt x="128775" y="600336"/>
                  <a:pt x="126561" y="598860"/>
                  <a:pt x="125823" y="597384"/>
                </a:cubicBezTo>
                <a:cubicBezTo>
                  <a:pt x="125085" y="592956"/>
                  <a:pt x="117706" y="528015"/>
                  <a:pt x="111064" y="453480"/>
                </a:cubicBezTo>
                <a:cubicBezTo>
                  <a:pt x="111064" y="452005"/>
                  <a:pt x="111064" y="450529"/>
                  <a:pt x="110326" y="448315"/>
                </a:cubicBezTo>
                <a:cubicBezTo>
                  <a:pt x="104422" y="384850"/>
                  <a:pt x="99257" y="316219"/>
                  <a:pt x="99257" y="272679"/>
                </a:cubicBezTo>
                <a:cubicBezTo>
                  <a:pt x="99257" y="239470"/>
                  <a:pt x="105160" y="209214"/>
                  <a:pt x="114754" y="181171"/>
                </a:cubicBezTo>
                <a:cubicBezTo>
                  <a:pt x="139107" y="106636"/>
                  <a:pt x="181171" y="57192"/>
                  <a:pt x="193716" y="43171"/>
                </a:cubicBezTo>
                <a:close/>
                <a:moveTo>
                  <a:pt x="150176" y="224711"/>
                </a:moveTo>
                <a:cubicBezTo>
                  <a:pt x="125823" y="249064"/>
                  <a:pt x="125823" y="288176"/>
                  <a:pt x="150176" y="311791"/>
                </a:cubicBezTo>
                <a:cubicBezTo>
                  <a:pt x="174529" y="336144"/>
                  <a:pt x="213641" y="336144"/>
                  <a:pt x="237256" y="311791"/>
                </a:cubicBezTo>
                <a:cubicBezTo>
                  <a:pt x="261609" y="287438"/>
                  <a:pt x="261609" y="248326"/>
                  <a:pt x="237256" y="224711"/>
                </a:cubicBezTo>
                <a:cubicBezTo>
                  <a:pt x="213641" y="200358"/>
                  <a:pt x="173791" y="200358"/>
                  <a:pt x="150176" y="224711"/>
                </a:cubicBezTo>
                <a:close/>
                <a:moveTo>
                  <a:pt x="167150" y="242422"/>
                </a:moveTo>
                <a:cubicBezTo>
                  <a:pt x="181909" y="227663"/>
                  <a:pt x="204786" y="227663"/>
                  <a:pt x="219545" y="242422"/>
                </a:cubicBezTo>
                <a:cubicBezTo>
                  <a:pt x="234304" y="257181"/>
                  <a:pt x="234304" y="280058"/>
                  <a:pt x="219545" y="294818"/>
                </a:cubicBezTo>
                <a:cubicBezTo>
                  <a:pt x="204786" y="309577"/>
                  <a:pt x="181909" y="309577"/>
                  <a:pt x="167150" y="294818"/>
                </a:cubicBezTo>
                <a:cubicBezTo>
                  <a:pt x="152390" y="280058"/>
                  <a:pt x="153128" y="256444"/>
                  <a:pt x="167150" y="242422"/>
                </a:cubicBezTo>
                <a:close/>
                <a:moveTo>
                  <a:pt x="31364" y="535395"/>
                </a:moveTo>
                <a:lnTo>
                  <a:pt x="87449" y="479309"/>
                </a:lnTo>
                <a:cubicBezTo>
                  <a:pt x="91139" y="516208"/>
                  <a:pt x="94829" y="547941"/>
                  <a:pt x="97043" y="570817"/>
                </a:cubicBezTo>
                <a:lnTo>
                  <a:pt x="37267" y="606240"/>
                </a:lnTo>
                <a:lnTo>
                  <a:pt x="31364" y="535395"/>
                </a:lnTo>
                <a:close/>
                <a:moveTo>
                  <a:pt x="140583" y="629117"/>
                </a:moveTo>
                <a:cubicBezTo>
                  <a:pt x="153866" y="632068"/>
                  <a:pt x="170101" y="634282"/>
                  <a:pt x="193716" y="634282"/>
                </a:cubicBezTo>
                <a:cubicBezTo>
                  <a:pt x="217331" y="634282"/>
                  <a:pt x="234304" y="632068"/>
                  <a:pt x="246850" y="629117"/>
                </a:cubicBezTo>
                <a:lnTo>
                  <a:pt x="239470" y="659373"/>
                </a:lnTo>
                <a:cubicBezTo>
                  <a:pt x="239470" y="659373"/>
                  <a:pt x="239470" y="659373"/>
                  <a:pt x="237256" y="660111"/>
                </a:cubicBezTo>
                <a:cubicBezTo>
                  <a:pt x="232091" y="662325"/>
                  <a:pt x="219545" y="665277"/>
                  <a:pt x="193716" y="665277"/>
                </a:cubicBezTo>
                <a:cubicBezTo>
                  <a:pt x="167887" y="665277"/>
                  <a:pt x="155342" y="662325"/>
                  <a:pt x="150176" y="660111"/>
                </a:cubicBezTo>
                <a:cubicBezTo>
                  <a:pt x="148700" y="659373"/>
                  <a:pt x="148700" y="659373"/>
                  <a:pt x="147962" y="659373"/>
                </a:cubicBezTo>
                <a:lnTo>
                  <a:pt x="140583" y="629117"/>
                </a:lnTo>
                <a:close/>
                <a:moveTo>
                  <a:pt x="299984" y="479309"/>
                </a:moveTo>
                <a:lnTo>
                  <a:pt x="356069" y="535395"/>
                </a:lnTo>
                <a:lnTo>
                  <a:pt x="349427" y="606240"/>
                </a:lnTo>
                <a:lnTo>
                  <a:pt x="290390" y="570817"/>
                </a:lnTo>
                <a:cubicBezTo>
                  <a:pt x="292604" y="547941"/>
                  <a:pt x="296294" y="516946"/>
                  <a:pt x="299984" y="479309"/>
                </a:cubicBezTo>
                <a:close/>
                <a:moveTo>
                  <a:pt x="146486" y="703651"/>
                </a:moveTo>
                <a:cubicBezTo>
                  <a:pt x="143535" y="728742"/>
                  <a:pt x="131727" y="743502"/>
                  <a:pt x="131727" y="766378"/>
                </a:cubicBezTo>
                <a:cubicBezTo>
                  <a:pt x="131727" y="778186"/>
                  <a:pt x="135417" y="790731"/>
                  <a:pt x="143535" y="804015"/>
                </a:cubicBezTo>
                <a:cubicBezTo>
                  <a:pt x="151652" y="818036"/>
                  <a:pt x="164935" y="833533"/>
                  <a:pt x="184861" y="853458"/>
                </a:cubicBezTo>
                <a:lnTo>
                  <a:pt x="193716" y="862314"/>
                </a:lnTo>
                <a:lnTo>
                  <a:pt x="202572" y="853458"/>
                </a:lnTo>
                <a:cubicBezTo>
                  <a:pt x="242422" y="813609"/>
                  <a:pt x="255706" y="787041"/>
                  <a:pt x="255706" y="763426"/>
                </a:cubicBezTo>
                <a:cubicBezTo>
                  <a:pt x="255706" y="739812"/>
                  <a:pt x="243898" y="724314"/>
                  <a:pt x="240946" y="703651"/>
                </a:cubicBezTo>
                <a:lnTo>
                  <a:pt x="216593" y="707341"/>
                </a:lnTo>
                <a:cubicBezTo>
                  <a:pt x="221021" y="733908"/>
                  <a:pt x="230615" y="749405"/>
                  <a:pt x="231352" y="764165"/>
                </a:cubicBezTo>
                <a:cubicBezTo>
                  <a:pt x="231352" y="776710"/>
                  <a:pt x="221759" y="795897"/>
                  <a:pt x="194454" y="826154"/>
                </a:cubicBezTo>
                <a:cubicBezTo>
                  <a:pt x="181909" y="812870"/>
                  <a:pt x="170839" y="800325"/>
                  <a:pt x="165674" y="791470"/>
                </a:cubicBezTo>
                <a:cubicBezTo>
                  <a:pt x="159032" y="780400"/>
                  <a:pt x="157556" y="773758"/>
                  <a:pt x="157556" y="767116"/>
                </a:cubicBezTo>
                <a:cubicBezTo>
                  <a:pt x="157556" y="753833"/>
                  <a:pt x="167887" y="737598"/>
                  <a:pt x="171577" y="707341"/>
                </a:cubicBezTo>
                <a:lnTo>
                  <a:pt x="146486" y="703651"/>
                </a:lnTo>
                <a:close/>
                <a:moveTo>
                  <a:pt x="238732" y="661587"/>
                </a:moveTo>
                <a:lnTo>
                  <a:pt x="238732" y="663063"/>
                </a:lnTo>
                <a:cubicBezTo>
                  <a:pt x="237994" y="662325"/>
                  <a:pt x="238732" y="662325"/>
                  <a:pt x="238732" y="66158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="ctr"/>
          <a:lstStyle/>
          <a:p>
            <a:endParaRPr lang="en-US" dirty="0"/>
          </a:p>
        </p:txBody>
      </p:sp>
      <p:pic>
        <p:nvPicPr>
          <p:cNvPr id="3" name="Graphic 2" descr="Truck">
            <a:extLst>
              <a:ext uri="{FF2B5EF4-FFF2-40B4-BE49-F238E27FC236}">
                <a16:creationId xmlns:a16="http://schemas.microsoft.com/office/drawing/2014/main" id="{F178AAE8-FB3D-4306-9462-2E9026C6F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33533" y="3050277"/>
            <a:ext cx="914400" cy="914400"/>
          </a:xfrm>
          <a:prstGeom prst="rect">
            <a:avLst/>
          </a:prstGeom>
        </p:spPr>
      </p:pic>
      <p:pic>
        <p:nvPicPr>
          <p:cNvPr id="27" name="Graphic 26" descr="Processor">
            <a:extLst>
              <a:ext uri="{FF2B5EF4-FFF2-40B4-BE49-F238E27FC236}">
                <a16:creationId xmlns:a16="http://schemas.microsoft.com/office/drawing/2014/main" id="{92C8C5BF-C41E-430B-8CCF-48DF64956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66392" y="317251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135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E3F9B-F750-4A16-AE70-976B40B94D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5289" y="621004"/>
            <a:ext cx="7651103" cy="858492"/>
          </a:xfrm>
        </p:spPr>
        <p:txBody>
          <a:bodyPr/>
          <a:lstStyle/>
          <a:p>
            <a:r>
              <a:rPr lang="en-US" sz="3600" dirty="0"/>
              <a:t>Microcontroller Component Decisions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14BEBC-77FA-472E-874A-F774A816A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2570" y="3784834"/>
            <a:ext cx="3790280" cy="571874"/>
          </a:xfrm>
        </p:spPr>
        <p:txBody>
          <a:bodyPr/>
          <a:lstStyle/>
          <a:p>
            <a:pPr marL="114300" indent="0"/>
            <a:r>
              <a:rPr lang="en-US" dirty="0"/>
              <a:t>Microchip: Atmel </a:t>
            </a:r>
            <a:r>
              <a:rPr lang="en-US" dirty="0" err="1"/>
              <a:t>ATMega</a:t>
            </a:r>
            <a:r>
              <a:rPr lang="en-US" dirty="0"/>
              <a:t> 328P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02BDB0-1508-4A96-8F07-846EF5B23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1750" y="1657413"/>
            <a:ext cx="2390083" cy="1771587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2187542-5C95-4CFC-873A-F2B6DD92D6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520955"/>
              </p:ext>
            </p:extLst>
          </p:nvPr>
        </p:nvGraphicFramePr>
        <p:xfrm>
          <a:off x="87630" y="1657413"/>
          <a:ext cx="6763420" cy="51084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2684">
                  <a:extLst>
                    <a:ext uri="{9D8B030D-6E8A-4147-A177-3AD203B41FA5}">
                      <a16:colId xmlns:a16="http://schemas.microsoft.com/office/drawing/2014/main" val="158802074"/>
                    </a:ext>
                  </a:extLst>
                </a:gridCol>
                <a:gridCol w="1352684">
                  <a:extLst>
                    <a:ext uri="{9D8B030D-6E8A-4147-A177-3AD203B41FA5}">
                      <a16:colId xmlns:a16="http://schemas.microsoft.com/office/drawing/2014/main" val="617654059"/>
                    </a:ext>
                  </a:extLst>
                </a:gridCol>
                <a:gridCol w="1352684">
                  <a:extLst>
                    <a:ext uri="{9D8B030D-6E8A-4147-A177-3AD203B41FA5}">
                      <a16:colId xmlns:a16="http://schemas.microsoft.com/office/drawing/2014/main" val="162636813"/>
                    </a:ext>
                  </a:extLst>
                </a:gridCol>
                <a:gridCol w="1352684">
                  <a:extLst>
                    <a:ext uri="{9D8B030D-6E8A-4147-A177-3AD203B41FA5}">
                      <a16:colId xmlns:a16="http://schemas.microsoft.com/office/drawing/2014/main" val="2398381006"/>
                    </a:ext>
                  </a:extLst>
                </a:gridCol>
                <a:gridCol w="1352684">
                  <a:extLst>
                    <a:ext uri="{9D8B030D-6E8A-4147-A177-3AD203B41FA5}">
                      <a16:colId xmlns:a16="http://schemas.microsoft.com/office/drawing/2014/main" val="2988607217"/>
                    </a:ext>
                  </a:extLst>
                </a:gridCol>
              </a:tblGrid>
              <a:tr h="51710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MCU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MSP430FR6989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MSP430G2553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Arduino Uno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Raspberry Pi 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extLst>
                  <a:ext uri="{0D108BD9-81ED-4DB2-BD59-A6C34878D82A}">
                    <a16:rowId xmlns:a16="http://schemas.microsoft.com/office/drawing/2014/main" val="1610263865"/>
                  </a:ext>
                </a:extLst>
              </a:tr>
              <a:tr h="52018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CPU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16-bit RISC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16-bit RISC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Microchip AVR (8-bit)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ARM Cortex-A53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extLst>
                  <a:ext uri="{0D108BD9-81ED-4DB2-BD59-A6C34878D82A}">
                    <a16:rowId xmlns:a16="http://schemas.microsoft.com/office/drawing/2014/main" val="2563636759"/>
                  </a:ext>
                </a:extLst>
              </a:tr>
              <a:tr h="52018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Frequency (MHz)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300</a:t>
                      </a:r>
                      <a:endParaRPr lang="en-US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extLst>
                  <a:ext uri="{0D108BD9-81ED-4DB2-BD59-A6C34878D82A}">
                    <a16:rowId xmlns:a16="http://schemas.microsoft.com/office/drawing/2014/main" val="803989306"/>
                  </a:ext>
                </a:extLst>
              </a:tr>
              <a:tr h="52018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Memory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FRAM and RAM</a:t>
                      </a:r>
                      <a:endParaRPr lang="en-US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FRAM and RAM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Flash memory and SRAM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RAM</a:t>
                      </a:r>
                      <a:endParaRPr lang="en-US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extLst>
                  <a:ext uri="{0D108BD9-81ED-4DB2-BD59-A6C34878D82A}">
                    <a16:rowId xmlns:a16="http://schemas.microsoft.com/office/drawing/2014/main" val="559683942"/>
                  </a:ext>
                </a:extLst>
              </a:tr>
              <a:tr h="38990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Memory Size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128KB and 2KB</a:t>
                      </a:r>
                      <a:endParaRPr lang="en-US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16KB and 0.5KB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32KB and 2KB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1 GB</a:t>
                      </a:r>
                      <a:endParaRPr lang="en-US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extLst>
                  <a:ext uri="{0D108BD9-81ED-4DB2-BD59-A6C34878D82A}">
                    <a16:rowId xmlns:a16="http://schemas.microsoft.com/office/drawing/2014/main" val="2747697029"/>
                  </a:ext>
                </a:extLst>
              </a:tr>
              <a:tr h="32010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UART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extLst>
                  <a:ext uri="{0D108BD9-81ED-4DB2-BD59-A6C34878D82A}">
                    <a16:rowId xmlns:a16="http://schemas.microsoft.com/office/drawing/2014/main" val="4274154857"/>
                  </a:ext>
                </a:extLst>
              </a:tr>
              <a:tr h="32010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I2C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extLst>
                  <a:ext uri="{0D108BD9-81ED-4DB2-BD59-A6C34878D82A}">
                    <a16:rowId xmlns:a16="http://schemas.microsoft.com/office/drawing/2014/main" val="3054146320"/>
                  </a:ext>
                </a:extLst>
              </a:tr>
              <a:tr h="32010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SPI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n-US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extLst>
                  <a:ext uri="{0D108BD9-81ED-4DB2-BD59-A6C34878D82A}">
                    <a16:rowId xmlns:a16="http://schemas.microsoft.com/office/drawing/2014/main" val="2990645649"/>
                  </a:ext>
                </a:extLst>
              </a:tr>
              <a:tr h="52018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Operation Voltage (V)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1.8 to 3.6</a:t>
                      </a:r>
                      <a:endParaRPr lang="en-US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1.8 to 3.6</a:t>
                      </a:r>
                      <a:endParaRPr lang="en-US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extLst>
                  <a:ext uri="{0D108BD9-81ED-4DB2-BD59-A6C34878D82A}">
                    <a16:rowId xmlns:a16="http://schemas.microsoft.com/office/drawing/2014/main" val="832224381"/>
                  </a:ext>
                </a:extLst>
              </a:tr>
              <a:tr h="32010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GPIO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83</a:t>
                      </a:r>
                      <a:endParaRPr lang="en-US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24</a:t>
                      </a:r>
                      <a:endParaRPr lang="en-US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extLst>
                  <a:ext uri="{0D108BD9-81ED-4DB2-BD59-A6C34878D82A}">
                    <a16:rowId xmlns:a16="http://schemas.microsoft.com/office/drawing/2014/main" val="2312338364"/>
                  </a:ext>
                </a:extLst>
              </a:tr>
              <a:tr h="52018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Dimensions (WxL)(mm</a:t>
                      </a:r>
                      <a:r>
                        <a:rPr lang="en-US" sz="1100" baseline="30000">
                          <a:effectLst/>
                        </a:rPr>
                        <a:t>2</a:t>
                      </a:r>
                      <a:r>
                        <a:rPr lang="en-US" sz="1100">
                          <a:effectLst/>
                        </a:rPr>
                        <a:t>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16x16: 256 mm</a:t>
                      </a:r>
                      <a:r>
                        <a:rPr lang="en-US" sz="1100" baseline="30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9.4x24.33 mm</a:t>
                      </a:r>
                      <a:r>
                        <a:rPr lang="en-US" sz="1100" baseline="30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68.6x53.3 mm</a:t>
                      </a:r>
                      <a:r>
                        <a:rPr lang="en-US" sz="1100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85x56x17mm</a:t>
                      </a:r>
                      <a:r>
                        <a:rPr lang="en-US" sz="1100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 (</a:t>
                      </a:r>
                      <a:r>
                        <a:rPr lang="en-US" sz="1100" dirty="0" err="1">
                          <a:solidFill>
                            <a:schemeClr val="bg1"/>
                          </a:solidFill>
                          <a:effectLst/>
                        </a:rPr>
                        <a:t>WxLxH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extLst>
                  <a:ext uri="{0D108BD9-81ED-4DB2-BD59-A6C34878D82A}">
                    <a16:rowId xmlns:a16="http://schemas.microsoft.com/office/drawing/2014/main" val="2121311159"/>
                  </a:ext>
                </a:extLst>
              </a:tr>
              <a:tr h="32010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Price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$20.00</a:t>
                      </a:r>
                      <a:endParaRPr lang="en-US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$23.00</a:t>
                      </a:r>
                      <a:endParaRPr lang="en-US" sz="1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$22.95 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$41.99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30" marR="58630" marT="58630" marB="58630"/>
                </a:tc>
                <a:extLst>
                  <a:ext uri="{0D108BD9-81ED-4DB2-BD59-A6C34878D82A}">
                    <a16:rowId xmlns:a16="http://schemas.microsoft.com/office/drawing/2014/main" val="36778972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9351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337F0-01A2-4AF0-AA11-6774BEF64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786751" y="613501"/>
            <a:ext cx="10794000" cy="770400"/>
          </a:xfrm>
        </p:spPr>
        <p:txBody>
          <a:bodyPr/>
          <a:lstStyle/>
          <a:p>
            <a:r>
              <a:rPr lang="en-US" sz="3600" dirty="0"/>
              <a:t>Significant Component Decisions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6BCD97E-4423-45E7-9D25-C35FA6A50D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3862106"/>
              </p:ext>
            </p:extLst>
          </p:nvPr>
        </p:nvGraphicFramePr>
        <p:xfrm>
          <a:off x="786751" y="1443339"/>
          <a:ext cx="6920335" cy="4785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2019 Adafruit Industries LLC | 1528-1041-ND DigiKey Electronics">
            <a:extLst>
              <a:ext uri="{FF2B5EF4-FFF2-40B4-BE49-F238E27FC236}">
                <a16:creationId xmlns:a16="http://schemas.microsoft.com/office/drawing/2014/main" id="{2552ABE3-A87D-49CD-9AA3-2AD376DF4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204" y="4853502"/>
            <a:ext cx="1420045" cy="142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D314B6-55D0-4C76-B29B-5D15F0EF35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4203" y="3144265"/>
            <a:ext cx="1420046" cy="1420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1F43AC-B3BE-43BE-9A18-82BE39A69A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3187" y="1484087"/>
            <a:ext cx="1517344" cy="15173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94CD76-4269-49D3-97E5-F859864FDC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93187" y="4817084"/>
            <a:ext cx="1784129" cy="1339016"/>
          </a:xfrm>
          <a:prstGeom prst="rect">
            <a:avLst/>
          </a:prstGeom>
        </p:spPr>
      </p:pic>
      <p:pic>
        <p:nvPicPr>
          <p:cNvPr id="1030" name="Picture 6" descr="Search : Adafruit Industries, Unique &amp; fun DIY electronics and kits">
            <a:extLst>
              <a:ext uri="{FF2B5EF4-FFF2-40B4-BE49-F238E27FC236}">
                <a16:creationId xmlns:a16="http://schemas.microsoft.com/office/drawing/2014/main" id="{53604C5C-EC11-4CF6-A656-444E7E7F3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346" y="1589930"/>
            <a:ext cx="1737143" cy="130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052703-3173-467E-B920-98E7F23C11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93187" y="3199554"/>
            <a:ext cx="1824796" cy="127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44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AF9FF-91CE-4C85-8218-17B691AFA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0277" y="741234"/>
            <a:ext cx="6189788" cy="872962"/>
          </a:xfrm>
        </p:spPr>
        <p:txBody>
          <a:bodyPr/>
          <a:lstStyle/>
          <a:p>
            <a:pPr algn="l"/>
            <a:r>
              <a:rPr lang="en-US" sz="3600" dirty="0"/>
              <a:t>Temperature Sensor: DS18B20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C186EF3-A937-451E-A0F7-9248100D4F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668501"/>
              </p:ext>
            </p:extLst>
          </p:nvPr>
        </p:nvGraphicFramePr>
        <p:xfrm>
          <a:off x="679580" y="2040412"/>
          <a:ext cx="6189788" cy="43883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7447">
                  <a:extLst>
                    <a:ext uri="{9D8B030D-6E8A-4147-A177-3AD203B41FA5}">
                      <a16:colId xmlns:a16="http://schemas.microsoft.com/office/drawing/2014/main" val="1574697981"/>
                    </a:ext>
                  </a:extLst>
                </a:gridCol>
                <a:gridCol w="1547447">
                  <a:extLst>
                    <a:ext uri="{9D8B030D-6E8A-4147-A177-3AD203B41FA5}">
                      <a16:colId xmlns:a16="http://schemas.microsoft.com/office/drawing/2014/main" val="2041898717"/>
                    </a:ext>
                  </a:extLst>
                </a:gridCol>
                <a:gridCol w="1547447">
                  <a:extLst>
                    <a:ext uri="{9D8B030D-6E8A-4147-A177-3AD203B41FA5}">
                      <a16:colId xmlns:a16="http://schemas.microsoft.com/office/drawing/2014/main" val="439743140"/>
                    </a:ext>
                  </a:extLst>
                </a:gridCol>
                <a:gridCol w="1547447">
                  <a:extLst>
                    <a:ext uri="{9D8B030D-6E8A-4147-A177-3AD203B41FA5}">
                      <a16:colId xmlns:a16="http://schemas.microsoft.com/office/drawing/2014/main" val="1300791314"/>
                    </a:ext>
                  </a:extLst>
                </a:gridCol>
              </a:tblGrid>
              <a:tr h="11128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Thermometer sensor/Temperature sensor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DS18B20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TMP36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MCP9800/1/2/3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40548545"/>
                  </a:ext>
                </a:extLst>
              </a:tr>
              <a:tr h="8036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Criteria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Digital Thermometer ICs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Analog thermometer ICs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Digital Thermometer ICs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647910211"/>
                  </a:ext>
                </a:extLst>
              </a:tr>
              <a:tr h="4943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Precision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0.5°C to 2 °C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± 2°C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0.5°C to 2 °C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238918671"/>
                  </a:ext>
                </a:extLst>
              </a:tr>
              <a:tr h="4943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Supply voltage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3V - 5.5V 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2.7V - 5.5V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2.7V - 5.5V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754475712"/>
                  </a:ext>
                </a:extLst>
              </a:tr>
              <a:tr h="4943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Supply current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1 mA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Less than 50 µA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200 µA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829344992"/>
                  </a:ext>
                </a:extLst>
              </a:tr>
              <a:tr h="4943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Size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small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small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small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399048328"/>
                  </a:ext>
                </a:extLst>
              </a:tr>
              <a:tr h="4943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Cost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$3.95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$1.40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$1.20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585707653"/>
                  </a:ext>
                </a:extLst>
              </a:tr>
            </a:tbl>
          </a:graphicData>
        </a:graphic>
      </p:graphicFrame>
      <p:pic>
        <p:nvPicPr>
          <p:cNvPr id="5" name="Picture 6" descr="Search : Adafruit Industries, Unique &amp; fun DIY electronics and kits">
            <a:extLst>
              <a:ext uri="{FF2B5EF4-FFF2-40B4-BE49-F238E27FC236}">
                <a16:creationId xmlns:a16="http://schemas.microsoft.com/office/drawing/2014/main" id="{3C4D4CFB-16CB-4CFB-89BE-0092DD2D3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600" y="3558688"/>
            <a:ext cx="2353727" cy="176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222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A57FA-C983-4630-95ED-D385AA48F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0999" y="815880"/>
            <a:ext cx="7763343" cy="770400"/>
          </a:xfrm>
        </p:spPr>
        <p:txBody>
          <a:bodyPr/>
          <a:lstStyle/>
          <a:p>
            <a:pPr algn="l"/>
            <a:r>
              <a:rPr lang="en-US" sz="3600" dirty="0"/>
              <a:t>Heart Rate Monitor Sensor: SEN-11574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47C66D-DC0D-4163-8FD4-14B580DA78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773860"/>
              </p:ext>
            </p:extLst>
          </p:nvPr>
        </p:nvGraphicFramePr>
        <p:xfrm>
          <a:off x="642257" y="1796855"/>
          <a:ext cx="6197081" cy="44359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3475">
                  <a:extLst>
                    <a:ext uri="{9D8B030D-6E8A-4147-A177-3AD203B41FA5}">
                      <a16:colId xmlns:a16="http://schemas.microsoft.com/office/drawing/2014/main" val="1969727792"/>
                    </a:ext>
                  </a:extLst>
                </a:gridCol>
                <a:gridCol w="1524111">
                  <a:extLst>
                    <a:ext uri="{9D8B030D-6E8A-4147-A177-3AD203B41FA5}">
                      <a16:colId xmlns:a16="http://schemas.microsoft.com/office/drawing/2014/main" val="733578687"/>
                    </a:ext>
                  </a:extLst>
                </a:gridCol>
                <a:gridCol w="1336080">
                  <a:extLst>
                    <a:ext uri="{9D8B030D-6E8A-4147-A177-3AD203B41FA5}">
                      <a16:colId xmlns:a16="http://schemas.microsoft.com/office/drawing/2014/main" val="2939873813"/>
                    </a:ext>
                  </a:extLst>
                </a:gridCol>
                <a:gridCol w="1913415">
                  <a:extLst>
                    <a:ext uri="{9D8B030D-6E8A-4147-A177-3AD203B41FA5}">
                      <a16:colId xmlns:a16="http://schemas.microsoft.com/office/drawing/2014/main" val="2015936742"/>
                    </a:ext>
                  </a:extLst>
                </a:gridCol>
              </a:tblGrid>
              <a:tr h="5825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HeartRate</a:t>
                      </a:r>
                      <a:r>
                        <a:rPr lang="en-US" sz="1200" dirty="0">
                          <a:effectLst/>
                        </a:rPr>
                        <a:t> Module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SEN 11574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Max30100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AD8232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789587312"/>
                  </a:ext>
                </a:extLst>
              </a:tr>
              <a:tr h="5825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Inputvoltage</a:t>
                      </a:r>
                      <a:r>
                        <a:rPr lang="en-US" sz="1200" dirty="0">
                          <a:effectLst/>
                        </a:rPr>
                        <a:t> range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3V - 5.5V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1.7V - 2.0V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2.0V - 3.5V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995058"/>
                  </a:ext>
                </a:extLst>
              </a:tr>
              <a:tr h="35835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Input current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3mA - 4mA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600µA - 1200µA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50nA - 200nA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027188194"/>
                  </a:ext>
                </a:extLst>
              </a:tr>
              <a:tr h="5825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Operating Temperature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-40°C - +85°C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-40°C - +85°C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-40°C - +85°C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403632659"/>
                  </a:ext>
                </a:extLst>
              </a:tr>
              <a:tr h="5825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Dimension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16 mm x 3.8 mm (W x H)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14.4 mm x 3.0 mm (W x H)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4 mm x 4 mm (W x H)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85579059"/>
                  </a:ext>
                </a:extLst>
              </a:tr>
              <a:tr h="5825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Type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Pulse Sensor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Heart-rate monitor sensor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Heart-rate monitor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16479307"/>
                  </a:ext>
                </a:extLst>
              </a:tr>
              <a:tr h="80668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For use with/related products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Arduino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Arduino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Raspberry Pi or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effectLst/>
                        </a:rPr>
                        <a:t>Beaglebone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 Black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926611893"/>
                  </a:ext>
                </a:extLst>
              </a:tr>
              <a:tr h="35835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Price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$24.95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$12.56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$19.95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59092367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CFF1F3D-807E-4B7E-A1BC-59555CC53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3728" y="3508158"/>
            <a:ext cx="1959581" cy="195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20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25F48-0062-48CE-A1A3-E20AE7FCA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1000" y="681136"/>
            <a:ext cx="6774024" cy="951718"/>
          </a:xfrm>
        </p:spPr>
        <p:txBody>
          <a:bodyPr/>
          <a:lstStyle/>
          <a:p>
            <a:pPr algn="l"/>
            <a:r>
              <a:rPr lang="en-US" sz="3600" dirty="0"/>
              <a:t>Accelerometer sensor: MMA8451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D65EE62-ECA0-4F1C-8A7C-FD0E9ACF65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618727"/>
              </p:ext>
            </p:extLst>
          </p:nvPr>
        </p:nvGraphicFramePr>
        <p:xfrm>
          <a:off x="548950" y="1663736"/>
          <a:ext cx="6271725" cy="47930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4345">
                  <a:extLst>
                    <a:ext uri="{9D8B030D-6E8A-4147-A177-3AD203B41FA5}">
                      <a16:colId xmlns:a16="http://schemas.microsoft.com/office/drawing/2014/main" val="2035287484"/>
                    </a:ext>
                  </a:extLst>
                </a:gridCol>
                <a:gridCol w="1254345">
                  <a:extLst>
                    <a:ext uri="{9D8B030D-6E8A-4147-A177-3AD203B41FA5}">
                      <a16:colId xmlns:a16="http://schemas.microsoft.com/office/drawing/2014/main" val="1059916036"/>
                    </a:ext>
                  </a:extLst>
                </a:gridCol>
                <a:gridCol w="1254345">
                  <a:extLst>
                    <a:ext uri="{9D8B030D-6E8A-4147-A177-3AD203B41FA5}">
                      <a16:colId xmlns:a16="http://schemas.microsoft.com/office/drawing/2014/main" val="3629992473"/>
                    </a:ext>
                  </a:extLst>
                </a:gridCol>
                <a:gridCol w="1254345">
                  <a:extLst>
                    <a:ext uri="{9D8B030D-6E8A-4147-A177-3AD203B41FA5}">
                      <a16:colId xmlns:a16="http://schemas.microsoft.com/office/drawing/2014/main" val="2156971392"/>
                    </a:ext>
                  </a:extLst>
                </a:gridCol>
                <a:gridCol w="1254345">
                  <a:extLst>
                    <a:ext uri="{9D8B030D-6E8A-4147-A177-3AD203B41FA5}">
                      <a16:colId xmlns:a16="http://schemas.microsoft.com/office/drawing/2014/main" val="2845238089"/>
                    </a:ext>
                  </a:extLst>
                </a:gridCol>
              </a:tblGrid>
              <a:tr h="64243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Accelerometer module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ADXL345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MPU-9250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MMA8451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LSM303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794740972"/>
                  </a:ext>
                </a:extLst>
              </a:tr>
              <a:tr h="64243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Range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±2g, ±4g, ±8g, ±16g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±2g, ±4g, ±8g, ±16g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±2g, ±4g, ±8g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±2g, ±4g, ±8g, ±16g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944984794"/>
                  </a:ext>
                </a:extLst>
              </a:tr>
              <a:tr h="39521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Interface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I2C, SPI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I2C, SPI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I2C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I2C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705836402"/>
                  </a:ext>
                </a:extLst>
              </a:tr>
              <a:tr h="39521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Sensing Axis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X, Y, Z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X, Y, Z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X, Y, Z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X, Y, Z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224471321"/>
                  </a:ext>
                </a:extLst>
              </a:tr>
              <a:tr h="64243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Voltage operation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2V - 3.6V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2.4V - 3.6V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1.95V - 3.6V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2.16V - 3.6V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527047981"/>
                  </a:ext>
                </a:extLst>
              </a:tr>
              <a:tr h="64243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Current Consumption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140 µA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450 µA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6 µA to 165 µA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110 µA 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757997066"/>
                  </a:ext>
                </a:extLst>
              </a:tr>
              <a:tr h="39521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Type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Digital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Digital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Digital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Digital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321668862"/>
                  </a:ext>
                </a:extLst>
              </a:tr>
              <a:tr h="64243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Size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3 mm x 5 mm x 1 mm 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3 mm x 3 mm x 1 mm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3 mm x 3 mm x 1 mm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3 mm x 5 mm x 1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249505127"/>
                  </a:ext>
                </a:extLst>
              </a:tr>
              <a:tr h="39521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Cost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$7.33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$14.95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$7.95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$14.95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466422017"/>
                  </a:ext>
                </a:extLst>
              </a:tr>
            </a:tbl>
          </a:graphicData>
        </a:graphic>
      </p:graphicFrame>
      <p:pic>
        <p:nvPicPr>
          <p:cNvPr id="6" name="Picture 2" descr="2019 Adafruit Industries LLC | 1528-1041-ND DigiKey Electronics">
            <a:extLst>
              <a:ext uri="{FF2B5EF4-FFF2-40B4-BE49-F238E27FC236}">
                <a16:creationId xmlns:a16="http://schemas.microsoft.com/office/drawing/2014/main" id="{CC222081-867D-4254-B3D4-E9C1CD7A8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63" y="3503645"/>
            <a:ext cx="2153494" cy="215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410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D6511-3E66-4D81-8AA4-94E9A80C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0564" y="737118"/>
            <a:ext cx="5663682" cy="765186"/>
          </a:xfrm>
        </p:spPr>
        <p:txBody>
          <a:bodyPr/>
          <a:lstStyle/>
          <a:p>
            <a:pPr algn="l"/>
            <a:r>
              <a:rPr lang="en-US" sz="3600" dirty="0"/>
              <a:t>GPS+GSM Module: SIM808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976FAF7-A6BE-48C2-89DB-9068501AF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696938"/>
              </p:ext>
            </p:extLst>
          </p:nvPr>
        </p:nvGraphicFramePr>
        <p:xfrm>
          <a:off x="873657" y="1800808"/>
          <a:ext cx="5807062" cy="46466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5376">
                  <a:extLst>
                    <a:ext uri="{9D8B030D-6E8A-4147-A177-3AD203B41FA5}">
                      <a16:colId xmlns:a16="http://schemas.microsoft.com/office/drawing/2014/main" val="976277928"/>
                    </a:ext>
                  </a:extLst>
                </a:gridCol>
                <a:gridCol w="1465606">
                  <a:extLst>
                    <a:ext uri="{9D8B030D-6E8A-4147-A177-3AD203B41FA5}">
                      <a16:colId xmlns:a16="http://schemas.microsoft.com/office/drawing/2014/main" val="3635761504"/>
                    </a:ext>
                  </a:extLst>
                </a:gridCol>
                <a:gridCol w="1465606">
                  <a:extLst>
                    <a:ext uri="{9D8B030D-6E8A-4147-A177-3AD203B41FA5}">
                      <a16:colId xmlns:a16="http://schemas.microsoft.com/office/drawing/2014/main" val="1017891400"/>
                    </a:ext>
                  </a:extLst>
                </a:gridCol>
                <a:gridCol w="1470474">
                  <a:extLst>
                    <a:ext uri="{9D8B030D-6E8A-4147-A177-3AD203B41FA5}">
                      <a16:colId xmlns:a16="http://schemas.microsoft.com/office/drawing/2014/main" val="1129059476"/>
                    </a:ext>
                  </a:extLst>
                </a:gridCol>
              </a:tblGrid>
              <a:tr h="75041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GPS+GSM Module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Raspberry Pi GPRS/GPS Tracker HAT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SIM808 by </a:t>
                      </a:r>
                      <a:r>
                        <a:rPr lang="en-US" sz="1200" dirty="0" err="1">
                          <a:effectLst/>
                        </a:rPr>
                        <a:t>iTead</a:t>
                      </a:r>
                      <a:r>
                        <a:rPr lang="en-US" sz="1200" dirty="0">
                          <a:effectLst/>
                        </a:rPr>
                        <a:t> Studio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SIM808 by </a:t>
                      </a:r>
                      <a:r>
                        <a:rPr lang="en-US" sz="1200" dirty="0" err="1">
                          <a:effectLst/>
                        </a:rPr>
                        <a:t>DFRobot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010725653"/>
                  </a:ext>
                </a:extLst>
              </a:tr>
              <a:tr h="5418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Support AT command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Yes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Yes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Yes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275532713"/>
                  </a:ext>
                </a:extLst>
              </a:tr>
              <a:tr h="75041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GSM network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Quad-band: (850/900/1800/1900)MHz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Quad-band: (850/900/1800/1900)MHz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Quad-band: (850/900/1800/1900)MHz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595614013"/>
                  </a:ext>
                </a:extLst>
              </a:tr>
              <a:tr h="54188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Operating Temperature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-40°C to +85 °C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-40°C to +85 °C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-40°C to +85 °C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280399073"/>
                  </a:ext>
                </a:extLst>
              </a:tr>
              <a:tr h="54188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Supply voltage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5V 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5V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5V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776315352"/>
                  </a:ext>
                </a:extLst>
              </a:tr>
              <a:tr h="54188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Tracking sensitivity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-165dBm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-165dBm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-165dBm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638773743"/>
                  </a:ext>
                </a:extLst>
              </a:tr>
              <a:tr h="54188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Dimensions (LxWxH)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(65x56.5x8)mm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(27x27x2.8)mm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(18x25.5x3.1)mm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697677824"/>
                  </a:ext>
                </a:extLst>
              </a:tr>
              <a:tr h="43640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Cost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$49.00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$34.00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$39.99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65386697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2AB4B92-CE94-41F2-9FB2-E92157153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795" y="3527492"/>
            <a:ext cx="2105172" cy="2105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9FBB46-93A0-4BE5-A669-A63C96AEF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795" y="1588328"/>
            <a:ext cx="2729430" cy="185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21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404D9-2DC5-43BA-AD0F-1B1C31A48A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1000" y="485192"/>
            <a:ext cx="8976049" cy="1007782"/>
          </a:xfrm>
        </p:spPr>
        <p:txBody>
          <a:bodyPr/>
          <a:lstStyle/>
          <a:p>
            <a:pPr algn="l"/>
            <a:r>
              <a:rPr lang="en-US" sz="3600" dirty="0" err="1"/>
              <a:t>WiFi</a:t>
            </a:r>
            <a:r>
              <a:rPr lang="en-US" sz="3600" dirty="0"/>
              <a:t>/Bluetooth Module: ESP32(WROOM32)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817C026-8982-40E4-AF30-D94972B407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069096"/>
              </p:ext>
            </p:extLst>
          </p:nvPr>
        </p:nvGraphicFramePr>
        <p:xfrm>
          <a:off x="856859" y="1838130"/>
          <a:ext cx="6075785" cy="44320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1403">
                  <a:extLst>
                    <a:ext uri="{9D8B030D-6E8A-4147-A177-3AD203B41FA5}">
                      <a16:colId xmlns:a16="http://schemas.microsoft.com/office/drawing/2014/main" val="3971418944"/>
                    </a:ext>
                  </a:extLst>
                </a:gridCol>
                <a:gridCol w="1450139">
                  <a:extLst>
                    <a:ext uri="{9D8B030D-6E8A-4147-A177-3AD203B41FA5}">
                      <a16:colId xmlns:a16="http://schemas.microsoft.com/office/drawing/2014/main" val="2364760992"/>
                    </a:ext>
                  </a:extLst>
                </a:gridCol>
                <a:gridCol w="1497370">
                  <a:extLst>
                    <a:ext uri="{9D8B030D-6E8A-4147-A177-3AD203B41FA5}">
                      <a16:colId xmlns:a16="http://schemas.microsoft.com/office/drawing/2014/main" val="69482036"/>
                    </a:ext>
                  </a:extLst>
                </a:gridCol>
                <a:gridCol w="1576873">
                  <a:extLst>
                    <a:ext uri="{9D8B030D-6E8A-4147-A177-3AD203B41FA5}">
                      <a16:colId xmlns:a16="http://schemas.microsoft.com/office/drawing/2014/main" val="1530583000"/>
                    </a:ext>
                  </a:extLst>
                </a:gridCol>
              </a:tblGrid>
              <a:tr h="7581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Wi-Fi/Bluetooth Module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SH-HC-08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WT8266-S1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ESP32(WROOM32)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559689"/>
                  </a:ext>
                </a:extLst>
              </a:tr>
              <a:tr h="7581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Criteria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Bluetooth module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Wi-Fi Module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Wi-Fi and Bluetooth Module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753966"/>
                  </a:ext>
                </a:extLst>
              </a:tr>
              <a:tr h="7581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Operating Temperature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-40°C to +85 °C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-40°C to +85 °C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-40°C to +85 °C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720152"/>
                  </a:ext>
                </a:extLst>
              </a:tr>
              <a:tr h="46642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Supply voltage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3.3V(3.0V - 6.0)V 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3.3V (3.0V - 3.6V)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3.3 V (3.0-3.6V)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423804"/>
                  </a:ext>
                </a:extLst>
              </a:tr>
              <a:tr h="46642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Frequency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2.4 GHz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2.4 GHz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2.4GHz to 2.5GHz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596341"/>
                  </a:ext>
                </a:extLst>
              </a:tr>
              <a:tr h="7581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Dimensions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(35.7x15.2x2.54)mm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(20x12.2 x2.9)mm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(18x25.5x3.1)mm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Chip itself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643551"/>
                  </a:ext>
                </a:extLst>
              </a:tr>
              <a:tr h="46642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Cost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$7.99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$6.90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$6.49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99639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A8AC286-76FD-4B4B-BD07-814B60C1C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5439" y="3517641"/>
            <a:ext cx="2593837" cy="180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58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4DC8-38A4-4CC4-B5B1-26C445A99F2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16076" y="596807"/>
            <a:ext cx="5360988" cy="771525"/>
          </a:xfrm>
        </p:spPr>
        <p:txBody>
          <a:bodyPr/>
          <a:lstStyle/>
          <a:p>
            <a:pPr algn="l"/>
            <a:r>
              <a:rPr lang="en-US" sz="3600" dirty="0"/>
              <a:t>Power Supply: 9-Volt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8E5BA02-67F2-4454-BEA3-8822889CD6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772647"/>
              </p:ext>
            </p:extLst>
          </p:nvPr>
        </p:nvGraphicFramePr>
        <p:xfrm>
          <a:off x="816076" y="1484671"/>
          <a:ext cx="5071540" cy="45457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4308">
                  <a:extLst>
                    <a:ext uri="{9D8B030D-6E8A-4147-A177-3AD203B41FA5}">
                      <a16:colId xmlns:a16="http://schemas.microsoft.com/office/drawing/2014/main" val="3534834409"/>
                    </a:ext>
                  </a:extLst>
                </a:gridCol>
                <a:gridCol w="1014308">
                  <a:extLst>
                    <a:ext uri="{9D8B030D-6E8A-4147-A177-3AD203B41FA5}">
                      <a16:colId xmlns:a16="http://schemas.microsoft.com/office/drawing/2014/main" val="3425711587"/>
                    </a:ext>
                  </a:extLst>
                </a:gridCol>
                <a:gridCol w="1014308">
                  <a:extLst>
                    <a:ext uri="{9D8B030D-6E8A-4147-A177-3AD203B41FA5}">
                      <a16:colId xmlns:a16="http://schemas.microsoft.com/office/drawing/2014/main" val="1429415978"/>
                    </a:ext>
                  </a:extLst>
                </a:gridCol>
                <a:gridCol w="1014308">
                  <a:extLst>
                    <a:ext uri="{9D8B030D-6E8A-4147-A177-3AD203B41FA5}">
                      <a16:colId xmlns:a16="http://schemas.microsoft.com/office/drawing/2014/main" val="26359383"/>
                    </a:ext>
                  </a:extLst>
                </a:gridCol>
                <a:gridCol w="1014308">
                  <a:extLst>
                    <a:ext uri="{9D8B030D-6E8A-4147-A177-3AD203B41FA5}">
                      <a16:colId xmlns:a16="http://schemas.microsoft.com/office/drawing/2014/main" val="4208036123"/>
                    </a:ext>
                  </a:extLst>
                </a:gridCol>
              </a:tblGrid>
              <a:tr h="5115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Classification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Alkaline AAA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Alkaline AA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Alkaline 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Alkaline 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930841859"/>
                  </a:ext>
                </a:extLst>
              </a:tr>
              <a:tr h="53380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Nominal voltage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1.5V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1.5V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1.5V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1.5V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364675071"/>
                  </a:ext>
                </a:extLst>
              </a:tr>
              <a:tr h="7084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Operating Temperature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-18℃ - 55℃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-18℃ - 55℃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-18℃ - 55℃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-18℃ - 55℃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463537376"/>
                  </a:ext>
                </a:extLst>
              </a:tr>
              <a:tr h="3283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Weight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11.5 g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23.0 g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66 g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139g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14605922"/>
                  </a:ext>
                </a:extLst>
              </a:tr>
              <a:tr h="53380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Shelf life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10 years at 21℃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10 years at 21℃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10 years at 21℃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10 years at 21℃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287928644"/>
                  </a:ext>
                </a:extLst>
              </a:tr>
              <a:tr h="53380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Battery Capacity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1.25 Ah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2.85 Ah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8.35 Ah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20.5 Ah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96497946"/>
                  </a:ext>
                </a:extLst>
              </a:tr>
              <a:tr h="53380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External diameter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10.5mm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14.5mm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26.2mm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34.2mm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704658737"/>
                  </a:ext>
                </a:extLst>
              </a:tr>
              <a:tr h="53380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External Height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44.5mm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50.5mm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50mm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61.5mm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005255338"/>
                  </a:ext>
                </a:extLst>
              </a:tr>
              <a:tr h="3283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Cost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$2.49 (each)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$1.42 (each)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$3.00 (each)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$2.59 (each)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75204378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404D67D-CBA8-4054-A106-B6DE85FA4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305013"/>
              </p:ext>
            </p:extLst>
          </p:nvPr>
        </p:nvGraphicFramePr>
        <p:xfrm>
          <a:off x="6096000" y="1484668"/>
          <a:ext cx="5609419" cy="45457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7943">
                  <a:extLst>
                    <a:ext uri="{9D8B030D-6E8A-4147-A177-3AD203B41FA5}">
                      <a16:colId xmlns:a16="http://schemas.microsoft.com/office/drawing/2014/main" val="597036805"/>
                    </a:ext>
                  </a:extLst>
                </a:gridCol>
                <a:gridCol w="1540738">
                  <a:extLst>
                    <a:ext uri="{9D8B030D-6E8A-4147-A177-3AD203B41FA5}">
                      <a16:colId xmlns:a16="http://schemas.microsoft.com/office/drawing/2014/main" val="2151076410"/>
                    </a:ext>
                  </a:extLst>
                </a:gridCol>
                <a:gridCol w="1540738">
                  <a:extLst>
                    <a:ext uri="{9D8B030D-6E8A-4147-A177-3AD203B41FA5}">
                      <a16:colId xmlns:a16="http://schemas.microsoft.com/office/drawing/2014/main" val="1619307478"/>
                    </a:ext>
                  </a:extLst>
                </a:gridCol>
              </a:tblGrid>
              <a:tr h="30879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Component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Current draw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Input Voltage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416705771"/>
                  </a:ext>
                </a:extLst>
              </a:tr>
              <a:tr h="5019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Arduino Uno MCU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50 mA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7V - 12V (recommended)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982048161"/>
                  </a:ext>
                </a:extLst>
              </a:tr>
              <a:tr h="67474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ESP32 Wi-Fi/Bluetooth module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80 mA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3.0V - 3.6V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285937951"/>
                  </a:ext>
                </a:extLst>
              </a:tr>
              <a:tr h="48724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SEN 11574 Heart-Rate sensor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4 mA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3V - 5.5V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446848912"/>
                  </a:ext>
                </a:extLst>
              </a:tr>
              <a:tr h="67474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DS18B20 Temperature sensor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1 mA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3V - 5.5V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749254016"/>
                  </a:ext>
                </a:extLst>
              </a:tr>
              <a:tr h="67474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MMA8451 Accelerometer module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11 mA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1.95V - 3.6V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765262341"/>
                  </a:ext>
                </a:extLst>
              </a:tr>
              <a:tr h="5019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GPS + GSM module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500mA (Included separately)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3.4V (Included separately)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834817416"/>
                  </a:ext>
                </a:extLst>
              </a:tr>
              <a:tr h="69511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Result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The total current drawn is 146 mA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Nominal voltage at 3.5V.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9V for MCU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532723027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6FE95066-BF49-47C4-AF95-EF383629E7F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0" t="14833" r="53205" b="4306"/>
          <a:stretch/>
        </p:blipFill>
        <p:spPr bwMode="auto">
          <a:xfrm rot="16200000">
            <a:off x="7388030" y="97554"/>
            <a:ext cx="669058" cy="18724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47597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72E97-73B5-4303-AA2B-7E74E5A95D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4346" y="303033"/>
            <a:ext cx="7085262" cy="1216109"/>
          </a:xfrm>
        </p:spPr>
        <p:txBody>
          <a:bodyPr/>
          <a:lstStyle/>
          <a:p>
            <a:pPr algn="l"/>
            <a:r>
              <a:rPr lang="en-US" sz="3600" dirty="0"/>
              <a:t>Project Description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79C391-6BDB-477A-9605-FBE51C394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230" y="1923298"/>
            <a:ext cx="6143206" cy="39203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latin typeface="Barlow Condensed SemiBold"/>
              </a:rPr>
              <a:t>Dog Harness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latin typeface="Barlow Condensed SemiBold"/>
              </a:rPr>
              <a:t>Harness mounted with smart electronic device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latin typeface="Barlow Condensed SemiBold"/>
              </a:rPr>
              <a:t>Biometric and location tracking device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708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08887B-10FE-4687-9B3C-E89D5E53CBA0}"/>
              </a:ext>
            </a:extLst>
          </p:cNvPr>
          <p:cNvSpPr txBox="1"/>
          <p:nvPr/>
        </p:nvSpPr>
        <p:spPr>
          <a:xfrm>
            <a:off x="690465" y="475861"/>
            <a:ext cx="9535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Barlow Condensed SemiBold"/>
              </a:rPr>
              <a:t>Prototype Hardware Testing: Temperature Sensor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FF12AC-DE38-41A7-ADC0-8A4F59B16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530" y="1216442"/>
            <a:ext cx="2680607" cy="3574143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A2006321-EB98-4DD5-BD50-D6F68C5BC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55" y="1305209"/>
            <a:ext cx="4030825" cy="21733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DDD1F8-6650-470B-A7D8-C2E05C9DFAB2}"/>
              </a:ext>
            </a:extLst>
          </p:cNvPr>
          <p:cNvSpPr txBox="1"/>
          <p:nvPr/>
        </p:nvSpPr>
        <p:spPr>
          <a:xfrm>
            <a:off x="8697686" y="1165806"/>
            <a:ext cx="2752531" cy="70788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Waterproof DS18B120 </a:t>
            </a:r>
          </a:p>
          <a:p>
            <a:r>
              <a:rPr lang="en-US" dirty="0">
                <a:solidFill>
                  <a:schemeClr val="bg1"/>
                </a:solidFill>
              </a:rPr>
              <a:t>Sensor</a:t>
            </a:r>
          </a:p>
        </p:txBody>
      </p:sp>
      <p:pic>
        <p:nvPicPr>
          <p:cNvPr id="15" name="Picture 14" descr="A picture containing window&#10;&#10;Description automatically generated">
            <a:extLst>
              <a:ext uri="{FF2B5EF4-FFF2-40B4-BE49-F238E27FC236}">
                <a16:creationId xmlns:a16="http://schemas.microsoft.com/office/drawing/2014/main" id="{8D1E03D8-FC5D-452D-B50B-BA6614935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55" y="3723159"/>
            <a:ext cx="3268825" cy="213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87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C2665-E476-47C6-BA0B-FFE1ECCBE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rlow Condensed SemiBold"/>
              </a:rPr>
              <a:t>Hardware Testing: Heart Rate Sensor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574F4-35D8-4D66-93B5-CDDE22C86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0724" y="1277648"/>
            <a:ext cx="3331029" cy="1278293"/>
          </a:xfrm>
        </p:spPr>
        <p:txBody>
          <a:bodyPr/>
          <a:lstStyle/>
          <a:p>
            <a:r>
              <a:rPr lang="en-US" dirty="0"/>
              <a:t>Heart Rate Sensor: SEN-11574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5DDB4F-EE85-457C-B845-5BF05C906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590" y="1916794"/>
            <a:ext cx="3596517" cy="4177459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7BF4015-5CEA-4126-8059-D77DF2553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47" y="1849891"/>
            <a:ext cx="5605860" cy="364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65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C2C67-DC7D-4AAE-806C-FDD1C923D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Hardware Testing: Accelerometer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0BB54-F92A-4ADD-AC7B-10F2CA48B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0522" y="1375239"/>
            <a:ext cx="2483793" cy="3518923"/>
          </a:xfrm>
        </p:spPr>
        <p:txBody>
          <a:bodyPr>
            <a:normAutofit fontScale="92500" lnSpcReduction="10000"/>
          </a:bodyPr>
          <a:lstStyle/>
          <a:p>
            <a:r>
              <a:rPr lang="en-US" sz="1700" i="0" dirty="0"/>
              <a:t>Heart Rate Sensor: </a:t>
            </a:r>
          </a:p>
          <a:p>
            <a:r>
              <a:rPr lang="en-US" sz="1700" i="0" dirty="0"/>
              <a:t>MMA8451</a:t>
            </a:r>
          </a:p>
          <a:p>
            <a:r>
              <a:rPr lang="en-US" sz="1700" i="0" dirty="0"/>
              <a:t>Return Value: 0-7</a:t>
            </a:r>
          </a:p>
          <a:p>
            <a:r>
              <a:rPr lang="en-US" sz="1700" i="0" dirty="0"/>
              <a:t>Orientation:</a:t>
            </a:r>
          </a:p>
          <a:p>
            <a:r>
              <a:rPr lang="en-US" sz="1700" i="0" dirty="0"/>
              <a:t>Portrait Up Front,</a:t>
            </a:r>
          </a:p>
          <a:p>
            <a:r>
              <a:rPr lang="en-US" sz="1700" i="0" dirty="0"/>
              <a:t>Portrait Up Back,</a:t>
            </a:r>
          </a:p>
          <a:p>
            <a:r>
              <a:rPr lang="en-US" sz="1700" i="0" dirty="0"/>
              <a:t>Portrait Down Front,</a:t>
            </a:r>
          </a:p>
          <a:p>
            <a:r>
              <a:rPr lang="en-US" sz="1700" i="0" dirty="0"/>
              <a:t>Portrait Down Back,</a:t>
            </a:r>
          </a:p>
          <a:p>
            <a:r>
              <a:rPr lang="en-US" sz="1700" i="0" dirty="0"/>
              <a:t>Landscape Right Front,</a:t>
            </a:r>
          </a:p>
          <a:p>
            <a:r>
              <a:rPr lang="en-US" sz="1700" i="0" dirty="0"/>
              <a:t>Landscape Right Back,</a:t>
            </a:r>
          </a:p>
          <a:p>
            <a:r>
              <a:rPr lang="en-US" sz="1700" i="0" dirty="0"/>
              <a:t>Landscape Left Front,</a:t>
            </a:r>
          </a:p>
          <a:p>
            <a:r>
              <a:rPr lang="en-US" sz="1700" i="0" dirty="0"/>
              <a:t>Landscape Left Back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5F93E9-3658-4DE1-93E8-8BDB80C03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315" y="1501838"/>
            <a:ext cx="3044501" cy="40593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AEC157-5F97-4BD7-8AD7-4B475CC68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84" y="1318081"/>
            <a:ext cx="2761025" cy="18559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D0F81C-1AA3-4CE2-AE88-5AD2601B8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84" y="3215670"/>
            <a:ext cx="2561870" cy="1743755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EAD7ADCC-323C-4D95-A7E2-8E80994820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683" y="1318081"/>
            <a:ext cx="2979393" cy="37951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8913F8-2FBA-4638-9D96-0A4F655B26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4683" y="5158754"/>
            <a:ext cx="2282694" cy="1422681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DD4CE2B-95DD-474A-B1E0-EEEB6E9FDD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84" y="5001108"/>
            <a:ext cx="2282694" cy="158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04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C353B-51AB-4E93-95A4-B4A6D5EB2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rlow Condensed SemiBold"/>
              </a:rPr>
              <a:t>Hardware Testing: </a:t>
            </a:r>
            <a:r>
              <a:rPr lang="en-US" sz="3600" dirty="0" err="1">
                <a:latin typeface="Barlow Condensed SemiBold"/>
              </a:rPr>
              <a:t>WiFi+Bluetooth</a:t>
            </a:r>
            <a:r>
              <a:rPr lang="en-US" sz="3600" dirty="0">
                <a:latin typeface="Barlow Condensed SemiBold"/>
              </a:rPr>
              <a:t> Module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0CECC31-3299-41FC-AA70-EE24503B12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807464"/>
            <a:ext cx="6280468" cy="391374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767181-3700-4C04-8E3F-626D8BDCA74E}"/>
              </a:ext>
            </a:extLst>
          </p:cNvPr>
          <p:cNvSpPr txBox="1"/>
          <p:nvPr/>
        </p:nvSpPr>
        <p:spPr>
          <a:xfrm>
            <a:off x="6327648" y="1407354"/>
            <a:ext cx="4963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Barlow Condensed SemiBold"/>
              </a:rPr>
              <a:t>WiFi+Bluetooth</a:t>
            </a:r>
            <a:r>
              <a:rPr lang="en-US" dirty="0">
                <a:latin typeface="Barlow Condensed SemiBold"/>
              </a:rPr>
              <a:t> Module: ESP32(WROOM32)</a:t>
            </a:r>
          </a:p>
        </p:txBody>
      </p:sp>
    </p:spTree>
    <p:extLst>
      <p:ext uri="{BB962C8B-B14F-4D97-AF65-F5344CB8AC3E}">
        <p14:creationId xmlns:p14="http://schemas.microsoft.com/office/powerpoint/2010/main" val="2353614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49070-10E1-465C-9385-7DF4E4A5F6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/>
              <a:t>PetAid Harness Phone Application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E55227-FE89-4035-881F-A95ECD64F49C}"/>
              </a:ext>
            </a:extLst>
          </p:cNvPr>
          <p:cNvSpPr txBox="1"/>
          <p:nvPr/>
        </p:nvSpPr>
        <p:spPr>
          <a:xfrm>
            <a:off x="355335" y="1831241"/>
            <a:ext cx="82150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  <a:latin typeface="Barlow Condensed SemiBold"/>
                <a:cs typeface="Calibri"/>
              </a:rPr>
              <a:t>Compatible with iOS, Android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  <a:latin typeface="Barlow Condensed SemiBold"/>
                <a:cs typeface="Calibri"/>
              </a:rPr>
              <a:t>Control panel for Harness devices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  <a:latin typeface="Barlow Condensed SemiBold"/>
                <a:cs typeface="Calibri"/>
              </a:rPr>
              <a:t>Feedback and analysis of data</a:t>
            </a:r>
            <a:endParaRPr lang="en-US" sz="3600">
              <a:solidFill>
                <a:schemeClr val="bg1"/>
              </a:solidFill>
              <a:latin typeface="Barlow Condensed SemiBold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  <a:latin typeface="Barlow Condensed SemiBold"/>
                <a:cs typeface="Calibri"/>
              </a:rPr>
              <a:t>Interface to contact support</a:t>
            </a:r>
            <a:endParaRPr lang="en-US" sz="2800">
              <a:solidFill>
                <a:schemeClr val="bg1"/>
              </a:solidFill>
              <a:latin typeface="Barlow Condense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014143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C07E7-75A9-4F2F-A63F-2CD1AE91D8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Phone Application Layout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B56200-06B9-43E8-AE14-E2C3C026F42E}"/>
              </a:ext>
            </a:extLst>
          </p:cNvPr>
          <p:cNvSpPr txBox="1"/>
          <p:nvPr/>
        </p:nvSpPr>
        <p:spPr>
          <a:xfrm>
            <a:off x="1027600" y="2067185"/>
            <a:ext cx="60964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Account registry/login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Status condition display/harness  manager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Hardware/software settings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Support contact</a:t>
            </a:r>
          </a:p>
        </p:txBody>
      </p:sp>
    </p:spTree>
    <p:extLst>
      <p:ext uri="{BB962C8B-B14F-4D97-AF65-F5344CB8AC3E}">
        <p14:creationId xmlns:p14="http://schemas.microsoft.com/office/powerpoint/2010/main" val="466787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82F32-304E-4BB0-B016-35AFAB7732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Phone Application Layout (cont.)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6A979570-9739-4A3A-B57F-769FF44008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" r="3220"/>
          <a:stretch/>
        </p:blipFill>
        <p:spPr>
          <a:xfrm>
            <a:off x="4940310" y="1657498"/>
            <a:ext cx="6209025" cy="52005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5A243A-52B1-4406-937E-5E0B46494BB8}"/>
              </a:ext>
            </a:extLst>
          </p:cNvPr>
          <p:cNvSpPr txBox="1"/>
          <p:nvPr/>
        </p:nvSpPr>
        <p:spPr>
          <a:xfrm>
            <a:off x="355335" y="1657498"/>
            <a:ext cx="4584975" cy="37088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  <a:latin typeface="Barlow Condensed SemiBold"/>
              </a:rPr>
              <a:t>Registry uses email address and password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  <a:latin typeface="Barlow Condensed SemiBold"/>
              </a:rPr>
              <a:t>Account is used for harness security and contact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  <a:latin typeface="Barlow Condensed SemiBold"/>
              </a:rPr>
              <a:t>Multiple harnesses can be added and monitored</a:t>
            </a:r>
          </a:p>
        </p:txBody>
      </p:sp>
    </p:spTree>
    <p:extLst>
      <p:ext uri="{BB962C8B-B14F-4D97-AF65-F5344CB8AC3E}">
        <p14:creationId xmlns:p14="http://schemas.microsoft.com/office/powerpoint/2010/main" val="3668232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1A584-D55F-4F02-B668-C019AC0534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Phone Application Layout (cont.)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CEA75DDF-A705-471F-AC46-38957456A7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" r="2449"/>
          <a:stretch/>
        </p:blipFill>
        <p:spPr>
          <a:xfrm>
            <a:off x="461819" y="1736436"/>
            <a:ext cx="6890328" cy="51215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45861A-3005-4958-91AB-768ACA7CA3DF}"/>
              </a:ext>
            </a:extLst>
          </p:cNvPr>
          <p:cNvSpPr txBox="1"/>
          <p:nvPr/>
        </p:nvSpPr>
        <p:spPr>
          <a:xfrm>
            <a:off x="7352146" y="1736435"/>
            <a:ext cx="483985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  <a:latin typeface="Barlow Condensed SemiBold"/>
              </a:rPr>
              <a:t>Status determined by values given by each biometric        peripheral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  <a:latin typeface="Barlow Condensed SemiBold"/>
              </a:rPr>
              <a:t>Notifications given when       certain conditions are met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  <a:latin typeface="Barlow Condensed SemiBold"/>
              </a:rPr>
              <a:t>Conditions range in body      heat, heart rate, position,     and velocity</a:t>
            </a:r>
          </a:p>
        </p:txBody>
      </p:sp>
    </p:spTree>
    <p:extLst>
      <p:ext uri="{BB962C8B-B14F-4D97-AF65-F5344CB8AC3E}">
        <p14:creationId xmlns:p14="http://schemas.microsoft.com/office/powerpoint/2010/main" val="31011505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22AD7A8-0E9F-42A5-AB30-CC6A65093ED8}"/>
              </a:ext>
            </a:extLst>
          </p:cNvPr>
          <p:cNvSpPr txBox="1"/>
          <p:nvPr/>
        </p:nvSpPr>
        <p:spPr>
          <a:xfrm>
            <a:off x="2308518" y="601135"/>
            <a:ext cx="5477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arlow Condensed SemiBold"/>
              </a:rPr>
              <a:t>Project Successes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7A24024-D918-4B9D-A92D-B02D0780CF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490950"/>
              </p:ext>
            </p:extLst>
          </p:nvPr>
        </p:nvGraphicFramePr>
        <p:xfrm>
          <a:off x="119224" y="1821989"/>
          <a:ext cx="11585096" cy="5036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ubtitle 8">
            <a:extLst>
              <a:ext uri="{FF2B5EF4-FFF2-40B4-BE49-F238E27FC236}">
                <a16:creationId xmlns:a16="http://schemas.microsoft.com/office/drawing/2014/main" id="{AF8FD3B0-F5AD-4FB9-B788-CB34CCCD4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812" y="1579938"/>
            <a:ext cx="5452188" cy="139246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Acquired all parts needed.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Individual Prototype testing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Solder pin headers onto MMA8451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Solder pin headers onto Logic-Level Converter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Implementation of DS18B20+ and SEN-11574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3791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12C74F-401E-421F-86F0-6520AA5DA304}"/>
              </a:ext>
            </a:extLst>
          </p:cNvPr>
          <p:cNvSpPr txBox="1"/>
          <p:nvPr/>
        </p:nvSpPr>
        <p:spPr>
          <a:xfrm>
            <a:off x="841248" y="438912"/>
            <a:ext cx="4523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arlow Condensed SemiBold"/>
              </a:rPr>
              <a:t>Project Difficulties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C3473C-5430-406C-96AE-94FD0828B301}"/>
              </a:ext>
            </a:extLst>
          </p:cNvPr>
          <p:cNvSpPr txBox="1"/>
          <p:nvPr/>
        </p:nvSpPr>
        <p:spPr>
          <a:xfrm>
            <a:off x="791497" y="1553496"/>
            <a:ext cx="9662651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>
                <a:solidFill>
                  <a:schemeClr val="bg1">
                    <a:lumMod val="95000"/>
                  </a:schemeClr>
                </a:solidFill>
                <a:cs typeface="Calibri Light"/>
              </a:rPr>
              <a:t>Ethical difficulties with testing</a:t>
            </a:r>
          </a:p>
          <a:p>
            <a:pPr marL="342900" indent="-342900">
              <a:buFont typeface="Arial"/>
              <a:buChar char="•"/>
            </a:pPr>
            <a:r>
              <a:rPr lang="en-US" sz="2800">
                <a:solidFill>
                  <a:schemeClr val="bg1">
                    <a:lumMod val="95000"/>
                  </a:schemeClr>
                </a:solidFill>
                <a:cs typeface="Calibri Light"/>
              </a:rPr>
              <a:t>Difficulty meeting</a:t>
            </a:r>
          </a:p>
          <a:p>
            <a:pPr marL="342900" indent="-342900">
              <a:buFont typeface="Arial"/>
              <a:buChar char="•"/>
            </a:pPr>
            <a:r>
              <a:rPr lang="en-US" sz="2800">
                <a:solidFill>
                  <a:schemeClr val="bg1">
                    <a:lumMod val="95000"/>
                  </a:schemeClr>
                </a:solidFill>
                <a:cs typeface="Calibri Light"/>
              </a:rPr>
              <a:t>Other commitments</a:t>
            </a:r>
          </a:p>
          <a:p>
            <a:pPr marL="342900" indent="-342900">
              <a:buFont typeface="Arial"/>
              <a:buChar char="•"/>
            </a:pPr>
            <a:r>
              <a:rPr lang="en-US" sz="2800">
                <a:solidFill>
                  <a:schemeClr val="bg1">
                    <a:lumMod val="95000"/>
                  </a:schemeClr>
                </a:solidFill>
                <a:cs typeface="Calibri Light"/>
              </a:rPr>
              <a:t>GPS had not been tested</a:t>
            </a:r>
          </a:p>
          <a:p>
            <a:pPr marL="342900" indent="-342900">
              <a:buFont typeface="Arial"/>
              <a:buChar char="•"/>
            </a:pPr>
            <a:r>
              <a:rPr lang="en-US" sz="2800">
                <a:solidFill>
                  <a:schemeClr val="bg1">
                    <a:lumMod val="95000"/>
                  </a:schemeClr>
                </a:solidFill>
                <a:cs typeface="Calibri Light"/>
              </a:rPr>
              <a:t>GSM sending SMS</a:t>
            </a:r>
          </a:p>
          <a:p>
            <a:pPr marL="342900" indent="-342900">
              <a:buFont typeface="Arial"/>
              <a:buChar char="•"/>
            </a:pPr>
            <a:r>
              <a:rPr lang="en-US" sz="2800">
                <a:solidFill>
                  <a:schemeClr val="bg1">
                    <a:lumMod val="95000"/>
                  </a:schemeClr>
                </a:solidFill>
                <a:cs typeface="Calibri Light"/>
              </a:rPr>
              <a:t>Heart Rate test w/ECG Simulator app</a:t>
            </a:r>
          </a:p>
          <a:p>
            <a:pPr marL="342900" indent="-342900">
              <a:buFont typeface="Arial"/>
              <a:buChar char="•"/>
            </a:pPr>
            <a:r>
              <a:rPr lang="en-US" sz="2800">
                <a:solidFill>
                  <a:schemeClr val="bg1">
                    <a:lumMod val="95000"/>
                  </a:schemeClr>
                </a:solidFill>
                <a:cs typeface="Calibri Light"/>
              </a:rPr>
              <a:t>Placement of peripherals</a:t>
            </a:r>
          </a:p>
          <a:p>
            <a:pPr marL="342900" indent="-342900">
              <a:buFont typeface="Arial"/>
              <a:buChar char="•"/>
            </a:pPr>
            <a:endParaRPr lang="en-US" sz="2800">
              <a:solidFill>
                <a:schemeClr val="bg1">
                  <a:lumMod val="95000"/>
                </a:schemeClr>
              </a:solidFill>
              <a:cs typeface="Calibri Light"/>
            </a:endParaRPr>
          </a:p>
          <a:p>
            <a:pPr marL="342900" indent="-342900">
              <a:buFont typeface="Arial"/>
              <a:buChar char="•"/>
            </a:pPr>
            <a:endParaRPr lang="en-US" sz="2800">
              <a:solidFill>
                <a:schemeClr val="bg1">
                  <a:lumMod val="95000"/>
                </a:schemeClr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258401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71B99-E95A-48D4-908F-1DA291BAF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1000" y="617399"/>
            <a:ext cx="4042804" cy="842086"/>
          </a:xfrm>
        </p:spPr>
        <p:txBody>
          <a:bodyPr/>
          <a:lstStyle/>
          <a:p>
            <a:pPr algn="l"/>
            <a:r>
              <a:rPr lang="en-US" sz="3600" dirty="0"/>
              <a:t>Project Motivation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2A2786-4E73-4224-8469-88C7A360C0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5600" y="2062070"/>
            <a:ext cx="5798204" cy="391885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50"/>
              <a:t>Survey conducted by the American Pet Products Association (APPA), a total of about 67% of U.S. households </a:t>
            </a: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 sz="1850"/>
              <a:t>Will help if the pet is having a medical emergency while the owner is not present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50"/>
              <a:t>Preventative medicine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50"/>
              <a:t>Close to 10 million dogs and cats are lost or stolen in the US every single year and according to the Coalition for Reuniting Pets and Families, 80% are never found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50"/>
              <a:t>Decrease the cost of pet care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50"/>
          </a:p>
        </p:txBody>
      </p:sp>
      <p:pic>
        <p:nvPicPr>
          <p:cNvPr id="4" name="Picture 4" descr="A close up of a dog&#10;&#10;Description generated with very high confidence">
            <a:extLst>
              <a:ext uri="{FF2B5EF4-FFF2-40B4-BE49-F238E27FC236}">
                <a16:creationId xmlns:a16="http://schemas.microsoft.com/office/drawing/2014/main" id="{CB1449BC-C36F-4337-A33E-7D013A83A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796" y="306238"/>
            <a:ext cx="3965275" cy="529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996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FD1B5-1631-4B72-AA49-840E54CCF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1000" y="755904"/>
            <a:ext cx="4462272" cy="808231"/>
          </a:xfrm>
        </p:spPr>
        <p:txBody>
          <a:bodyPr/>
          <a:lstStyle/>
          <a:p>
            <a:pPr algn="l"/>
            <a:r>
              <a:rPr lang="en-US" sz="3600" dirty="0"/>
              <a:t>Hardware Schematic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749D8D-1A32-42AD-A935-F59B5A794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350" y="1564135"/>
            <a:ext cx="7812698" cy="498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798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70427-A06F-4F6E-8D07-93AADA714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1000" y="647431"/>
            <a:ext cx="5862719" cy="770400"/>
          </a:xfrm>
        </p:spPr>
        <p:txBody>
          <a:bodyPr/>
          <a:lstStyle/>
          <a:p>
            <a:pPr algn="l"/>
            <a:r>
              <a:rPr lang="en-US" sz="3600" dirty="0"/>
              <a:t>Schematic: Power Supply</a:t>
            </a:r>
          </a:p>
        </p:txBody>
      </p:sp>
      <p:pic>
        <p:nvPicPr>
          <p:cNvPr id="4" name="Picture 3" descr="A picture containing table, stove&#10;&#10;Description automatically generated">
            <a:extLst>
              <a:ext uri="{FF2B5EF4-FFF2-40B4-BE49-F238E27FC236}">
                <a16:creationId xmlns:a16="http://schemas.microsoft.com/office/drawing/2014/main" id="{A6F7AFFD-7D3D-4242-BA06-8915DA114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01" y="1780032"/>
            <a:ext cx="10440439" cy="3553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5B5688-2886-42ED-A399-84239B12DBF1}"/>
              </a:ext>
            </a:extLst>
          </p:cNvPr>
          <p:cNvSpPr txBox="1"/>
          <p:nvPr/>
        </p:nvSpPr>
        <p:spPr>
          <a:xfrm>
            <a:off x="1438656" y="5718048"/>
            <a:ext cx="5096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Input 6V- Output 5V DC-to-DC Converter</a:t>
            </a:r>
          </a:p>
        </p:txBody>
      </p:sp>
    </p:spTree>
    <p:extLst>
      <p:ext uri="{BB962C8B-B14F-4D97-AF65-F5344CB8AC3E}">
        <p14:creationId xmlns:p14="http://schemas.microsoft.com/office/powerpoint/2010/main" val="34166837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DA061-6D1A-43C3-8849-9AAC95F009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/>
              <a:t>Standards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8FED68-9BDC-4C07-8B45-3E996E44D557}"/>
              </a:ext>
            </a:extLst>
          </p:cNvPr>
          <p:cNvSpPr txBox="1"/>
          <p:nvPr/>
        </p:nvSpPr>
        <p:spPr>
          <a:xfrm>
            <a:off x="354610" y="2032122"/>
            <a:ext cx="5908306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>
                <a:solidFill>
                  <a:schemeClr val="bg1">
                    <a:lumMod val="50000"/>
                  </a:schemeClr>
                </a:solidFill>
                <a:cs typeface="Arial"/>
              </a:rPr>
              <a:t>Development of new pet care standards</a:t>
            </a:r>
          </a:p>
          <a:p>
            <a:pPr marL="342900" indent="-342900">
              <a:buFont typeface="Arial"/>
              <a:buChar char="•"/>
            </a:pPr>
            <a:r>
              <a:rPr lang="en-US">
                <a:solidFill>
                  <a:schemeClr val="bg1">
                    <a:lumMod val="50000"/>
                  </a:schemeClr>
                </a:solidFill>
                <a:cs typeface="Arial"/>
              </a:rPr>
              <a:t>Standard PAH-1.1: On carrying capacity of house pets</a:t>
            </a:r>
          </a:p>
          <a:p>
            <a:pPr marL="342900" indent="-342900">
              <a:buFont typeface="Arial"/>
              <a:buChar char="•"/>
            </a:pPr>
            <a:r>
              <a:rPr lang="en-US">
                <a:solidFill>
                  <a:schemeClr val="bg1">
                    <a:lumMod val="50000"/>
                  </a:schemeClr>
                </a:solidFill>
                <a:cs typeface="Arial"/>
              </a:rPr>
              <a:t>Standard PAH-1.2: On temperature sensitivity of house pets</a:t>
            </a:r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9D24706-CB95-41E5-8382-DE1AA6C8A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438" y="543489"/>
            <a:ext cx="5374256" cy="614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339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F560A-102F-4E29-831F-B354A43A02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/>
              <a:t>Standards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A57456-680B-42AF-87D1-CCFE26ABB452}"/>
              </a:ext>
            </a:extLst>
          </p:cNvPr>
          <p:cNvSpPr txBox="1"/>
          <p:nvPr/>
        </p:nvSpPr>
        <p:spPr>
          <a:xfrm>
            <a:off x="353683" y="1762665"/>
            <a:ext cx="6409427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>
                <a:solidFill>
                  <a:schemeClr val="bg1">
                    <a:lumMod val="50000"/>
                  </a:schemeClr>
                </a:solidFill>
              </a:rPr>
              <a:t>Microcontroller data communication standards</a:t>
            </a:r>
          </a:p>
          <a:p>
            <a:pPr marL="342900" indent="-342900">
              <a:buFont typeface="Arial"/>
              <a:buChar char="•"/>
            </a:pPr>
            <a:r>
              <a:rPr lang="en-US">
                <a:solidFill>
                  <a:schemeClr val="bg1">
                    <a:lumMod val="50000"/>
                  </a:schemeClr>
                </a:solidFill>
                <a:cs typeface="Arial"/>
              </a:rPr>
              <a:t>UART</a:t>
            </a:r>
          </a:p>
          <a:p>
            <a:pPr marL="342900" indent="-342900">
              <a:buFont typeface="Arial"/>
              <a:buChar char="•"/>
            </a:pPr>
            <a:r>
              <a:rPr lang="en-US">
                <a:solidFill>
                  <a:schemeClr val="bg1">
                    <a:lumMod val="50000"/>
                  </a:schemeClr>
                </a:solidFill>
                <a:cs typeface="Arial"/>
              </a:rPr>
              <a:t>SPI</a:t>
            </a:r>
          </a:p>
          <a:p>
            <a:pPr marL="342900" indent="-342900">
              <a:buFont typeface="Arial"/>
              <a:buChar char="•"/>
            </a:pPr>
            <a:r>
              <a:rPr lang="en-US">
                <a:solidFill>
                  <a:schemeClr val="bg1">
                    <a:lumMod val="50000"/>
                  </a:schemeClr>
                </a:solidFill>
                <a:cs typeface="Arial"/>
              </a:rPr>
              <a:t>I2C</a:t>
            </a:r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2525C09-86CD-4E48-973A-75494FAAB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306" y="323692"/>
            <a:ext cx="5561162" cy="618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198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13694-6182-4E5F-950A-72D0597FC9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/>
              <a:t>Standards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F8FC5C-0773-49C5-9453-ECC2A341BF11}"/>
              </a:ext>
            </a:extLst>
          </p:cNvPr>
          <p:cNvSpPr txBox="1"/>
          <p:nvPr/>
        </p:nvSpPr>
        <p:spPr>
          <a:xfrm>
            <a:off x="353683" y="1518249"/>
            <a:ext cx="5172973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>
                <a:solidFill>
                  <a:schemeClr val="tx1">
                    <a:lumMod val="10000"/>
                  </a:schemeClr>
                </a:solidFill>
                <a:cs typeface="Arial"/>
              </a:rPr>
              <a:t>Alkaline Power Supply Standards</a:t>
            </a:r>
          </a:p>
          <a:p>
            <a:pPr marL="342900" indent="-342900">
              <a:buFont typeface="Arial"/>
              <a:buChar char="•"/>
            </a:pPr>
            <a:r>
              <a:rPr lang="en-US">
                <a:solidFill>
                  <a:schemeClr val="tx1">
                    <a:lumMod val="10000"/>
                  </a:schemeClr>
                </a:solidFill>
                <a:cs typeface="Arial"/>
              </a:rPr>
              <a:t>IEEE.org (</a:t>
            </a:r>
            <a:r>
              <a:rPr lang="en-US">
                <a:solidFill>
                  <a:schemeClr val="tx1">
                    <a:lumMod val="10000"/>
                  </a:schemeClr>
                </a:solidFill>
                <a:ea typeface="+mn-lt"/>
                <a:cs typeface="+mn-lt"/>
              </a:rPr>
              <a:t>Standard 1625)</a:t>
            </a:r>
            <a:endParaRPr lang="en-US">
              <a:solidFill>
                <a:schemeClr val="tx1">
                  <a:lumMod val="10000"/>
                </a:schemeClr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>
                <a:solidFill>
                  <a:schemeClr val="tx1">
                    <a:lumMod val="10000"/>
                  </a:schemeClr>
                </a:solidFill>
                <a:cs typeface="Arial"/>
              </a:rPr>
              <a:t>Batterypoweronline.com (ANSI standard C18.2M)</a:t>
            </a:r>
          </a:p>
          <a:p>
            <a:endParaRPr lang="en-US">
              <a:solidFill>
                <a:schemeClr val="tx1">
                  <a:lumMod val="10000"/>
                </a:schemeClr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>
                <a:solidFill>
                  <a:schemeClr val="tx1">
                    <a:lumMod val="10000"/>
                  </a:schemeClr>
                </a:solidFill>
                <a:cs typeface="Arial"/>
              </a:rPr>
              <a:t>Bluetooth Standards</a:t>
            </a:r>
          </a:p>
          <a:p>
            <a:pPr marL="342900" indent="-342900">
              <a:buFont typeface="Arial"/>
              <a:buChar char="•"/>
            </a:pPr>
            <a:r>
              <a:rPr lang="en-US">
                <a:solidFill>
                  <a:schemeClr val="tx1">
                    <a:lumMod val="10000"/>
                  </a:schemeClr>
                </a:solidFill>
                <a:cs typeface="Arial"/>
              </a:rPr>
              <a:t>IEEE 802.15.1</a:t>
            </a:r>
          </a:p>
        </p:txBody>
      </p:sp>
    </p:spTree>
    <p:extLst>
      <p:ext uri="{BB962C8B-B14F-4D97-AF65-F5344CB8AC3E}">
        <p14:creationId xmlns:p14="http://schemas.microsoft.com/office/powerpoint/2010/main" val="30397178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FA043-D894-4072-808B-0AFDC71ABD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887641" y="624600"/>
            <a:ext cx="10794000" cy="770400"/>
          </a:xfrm>
        </p:spPr>
        <p:txBody>
          <a:bodyPr/>
          <a:lstStyle/>
          <a:p>
            <a:r>
              <a:rPr lang="en-US" sz="3600" dirty="0"/>
              <a:t>Budget &amp; Finance Cost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C559F38-32CE-4D3B-B4A0-4A06BFF6E1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0261611"/>
              </p:ext>
            </p:extLst>
          </p:nvPr>
        </p:nvGraphicFramePr>
        <p:xfrm>
          <a:off x="648566" y="1395000"/>
          <a:ext cx="11272149" cy="546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603374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87839-A29A-4213-AD8F-455184F23F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9217" y="586471"/>
            <a:ext cx="4392400" cy="770400"/>
          </a:xfrm>
        </p:spPr>
        <p:txBody>
          <a:bodyPr/>
          <a:lstStyle/>
          <a:p>
            <a:pPr algn="l"/>
            <a:r>
              <a:rPr lang="en-US" sz="3600" b="1"/>
              <a:t>Project Progress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8137B30-3270-4C7A-BAD3-ACA77F2185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7956276"/>
              </p:ext>
            </p:extLst>
          </p:nvPr>
        </p:nvGraphicFramePr>
        <p:xfrm>
          <a:off x="0" y="1356871"/>
          <a:ext cx="9814560" cy="5501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86078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565E7-7AFD-44F8-92F3-8F1E878DB8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0605" y="503852"/>
            <a:ext cx="6484775" cy="933137"/>
          </a:xfrm>
        </p:spPr>
        <p:txBody>
          <a:bodyPr/>
          <a:lstStyle/>
          <a:p>
            <a:pPr algn="l"/>
            <a:r>
              <a:rPr lang="en-US" sz="3600" dirty="0"/>
              <a:t>Project Goals &amp; Objectives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258AC1-39F0-4AC4-BAF0-97F136D9E8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5600" y="2034077"/>
            <a:ext cx="5360400" cy="490400"/>
          </a:xfrm>
        </p:spPr>
        <p:txBody>
          <a:bodyPr/>
          <a:lstStyle/>
          <a:p>
            <a:pPr indent="0"/>
            <a:r>
              <a:rPr lang="en-US" sz="1850" dirty="0"/>
              <a:t>To create a harness for one's pet that can monitor their physical condition and location, making it easier for the owner to ensure their pet's well-being</a:t>
            </a:r>
            <a:br>
              <a:rPr lang="en-US" sz="1850" dirty="0"/>
            </a:br>
            <a:br>
              <a:rPr lang="en-US" sz="1850" dirty="0"/>
            </a:br>
            <a:r>
              <a:rPr lang="en-US" sz="1850" dirty="0"/>
              <a:t>To create a fully functioning </a:t>
            </a:r>
            <a:r>
              <a:rPr lang="en-US" sz="1850" dirty="0" err="1"/>
              <a:t>PetAid</a:t>
            </a:r>
            <a:r>
              <a:rPr lang="en-US" sz="1850" dirty="0"/>
              <a:t> harness</a:t>
            </a:r>
            <a:br>
              <a:rPr lang="en-US" sz="1850" dirty="0"/>
            </a:br>
            <a:br>
              <a:rPr lang="en-US" sz="1850" dirty="0"/>
            </a:br>
            <a:r>
              <a:rPr lang="en-US" sz="1850" dirty="0"/>
              <a:t>To create a phone application that can register, operate, and manage </a:t>
            </a:r>
            <a:r>
              <a:rPr lang="en-US" sz="1850" dirty="0" err="1"/>
              <a:t>PetAid</a:t>
            </a:r>
            <a:r>
              <a:rPr lang="en-US" sz="1850" dirty="0"/>
              <a:t> harnesses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16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A8632-F3F4-4CFC-92EF-CE0C6E26F9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sz="3600" dirty="0"/>
              <a:t>Dog Harness vs. Collar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D3072E-6836-471F-AAA5-9AD3F6E91528}"/>
              </a:ext>
            </a:extLst>
          </p:cNvPr>
          <p:cNvSpPr txBox="1"/>
          <p:nvPr/>
        </p:nvSpPr>
        <p:spPr>
          <a:xfrm>
            <a:off x="477284" y="2019004"/>
            <a:ext cx="8236688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cs typeface="Arial"/>
              </a:rPr>
              <a:t>Harness gives more surface area for devices to be placed</a:t>
            </a:r>
          </a:p>
          <a:p>
            <a:pPr marL="342900" indent="-34290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cs typeface="Arial"/>
              </a:rPr>
              <a:t>Harness has a more stable position on the dog than a collar</a:t>
            </a:r>
          </a:p>
          <a:p>
            <a:pPr marL="342900" indent="-34290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cs typeface="Arial"/>
              </a:rPr>
              <a:t>Collar is far more lightweight and easier to put on the dog</a:t>
            </a:r>
          </a:p>
          <a:p>
            <a:pPr marL="342900" indent="-34290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cs typeface="Arial"/>
              </a:rPr>
              <a:t>Collar could be more familiar and comfortable for dogs</a:t>
            </a:r>
          </a:p>
        </p:txBody>
      </p:sp>
    </p:spTree>
    <p:extLst>
      <p:ext uri="{BB962C8B-B14F-4D97-AF65-F5344CB8AC3E}">
        <p14:creationId xmlns:p14="http://schemas.microsoft.com/office/powerpoint/2010/main" val="3758691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A38330-8882-440B-91D9-B12AED773A86}"/>
              </a:ext>
            </a:extLst>
          </p:cNvPr>
          <p:cNvSpPr txBox="1"/>
          <p:nvPr/>
        </p:nvSpPr>
        <p:spPr>
          <a:xfrm>
            <a:off x="363893" y="569168"/>
            <a:ext cx="6680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arlow Condensed SemiBold"/>
              </a:rPr>
              <a:t>Specifications and Requirements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75DEDF-93C5-455D-86C6-365730A047F6}"/>
              </a:ext>
            </a:extLst>
          </p:cNvPr>
          <p:cNvSpPr txBox="1"/>
          <p:nvPr/>
        </p:nvSpPr>
        <p:spPr>
          <a:xfrm>
            <a:off x="475098" y="1808464"/>
            <a:ext cx="9451910" cy="4401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cs typeface="Calibri Light"/>
            </a:endParaRP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cs typeface="Calibri Light"/>
              </a:rPr>
              <a:t>Overall Weight</a:t>
            </a: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cs typeface="Calibri Light"/>
              </a:rPr>
              <a:t>Minimum dog weight</a:t>
            </a: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cs typeface="Calibri Light"/>
              </a:rPr>
              <a:t>Operating Temperature</a:t>
            </a: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cs typeface="Calibri Light"/>
              </a:rPr>
              <a:t>GPS/GSM capabilities</a:t>
            </a: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err="1">
                <a:solidFill>
                  <a:schemeClr val="bg1"/>
                </a:solidFill>
                <a:cs typeface="Calibri Light"/>
              </a:rPr>
              <a:t>Wifi</a:t>
            </a:r>
            <a:r>
              <a:rPr lang="en-US">
                <a:solidFill>
                  <a:schemeClr val="bg1"/>
                </a:solidFill>
                <a:cs typeface="Calibri Light"/>
              </a:rPr>
              <a:t>/Bluetooth integrated</a:t>
            </a: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cs typeface="Calibri Light"/>
              </a:rPr>
              <a:t>Battery time</a:t>
            </a:r>
          </a:p>
          <a:p>
            <a:pPr>
              <a:buClr>
                <a:srgbClr val="00B0F0"/>
              </a:buClr>
            </a:pPr>
            <a:endParaRPr lang="en-US">
              <a:solidFill>
                <a:schemeClr val="bg1"/>
              </a:solidFill>
              <a:cs typeface="Calibri Light"/>
            </a:endParaRP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en-US">
              <a:solidFill>
                <a:srgbClr val="FFFFFF"/>
              </a:solidFill>
              <a:cs typeface="Calibri Light"/>
            </a:endParaRP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en-US">
              <a:solidFill>
                <a:srgbClr val="FFFFFF"/>
              </a:solidFill>
              <a:cs typeface="Calibri Light"/>
            </a:endParaRP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en-US">
              <a:solidFill>
                <a:srgbClr val="FFFFFF"/>
              </a:solidFill>
              <a:cs typeface="Calibri Light"/>
            </a:endParaRP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en-US">
              <a:cs typeface="Calibri Light"/>
            </a:endParaRP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en-US">
              <a:cs typeface="Calibri Light"/>
            </a:endParaRP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en-US">
              <a:cs typeface="Calibri Light"/>
            </a:endParaRPr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2EF492D-86E7-4C86-B8F5-99E89FE77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307" y="573507"/>
            <a:ext cx="6222519" cy="559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84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715570-FEF3-4563-B0DE-2844E7333FFB}"/>
              </a:ext>
            </a:extLst>
          </p:cNvPr>
          <p:cNvSpPr txBox="1"/>
          <p:nvPr/>
        </p:nvSpPr>
        <p:spPr>
          <a:xfrm>
            <a:off x="582822" y="1718633"/>
            <a:ext cx="652444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,Sans-Serif"/>
              <a:buChar char="•"/>
            </a:pP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4 data values monitored</a:t>
            </a:r>
          </a:p>
          <a:p>
            <a:pPr marL="342900" indent="-342900">
              <a:buFont typeface="Arial,Sans-Serif"/>
              <a:buChar char="•"/>
            </a:pP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Response time</a:t>
            </a:r>
          </a:p>
          <a:p>
            <a:pPr marL="342900" indent="-34290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cs typeface="Calibri Light"/>
              </a:rPr>
              <a:t>Notification prerequisites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26DA13-C19F-4587-B9A3-1B17C27E3AD3}"/>
              </a:ext>
            </a:extLst>
          </p:cNvPr>
          <p:cNvSpPr txBox="1"/>
          <p:nvPr/>
        </p:nvSpPr>
        <p:spPr>
          <a:xfrm>
            <a:off x="579553" y="482904"/>
            <a:ext cx="6680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Barlow Condensed SemiBold"/>
              </a:rPr>
              <a:t>Specifications and Requirements</a:t>
            </a:r>
          </a:p>
        </p:txBody>
      </p:sp>
      <p:pic>
        <p:nvPicPr>
          <p:cNvPr id="7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9D23BB6-9186-43EA-BDBC-26AB8F671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02" y="3340142"/>
            <a:ext cx="10823275" cy="351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04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1E27D-CA48-4DC7-9D19-A12417F7C5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1000" y="708621"/>
            <a:ext cx="5074470" cy="867823"/>
          </a:xfrm>
        </p:spPr>
        <p:txBody>
          <a:bodyPr/>
          <a:lstStyle/>
          <a:p>
            <a:pPr algn="l"/>
            <a:r>
              <a:rPr lang="en-US" sz="3600" dirty="0"/>
              <a:t>Typical Dog Harness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E5E7B6-2467-4565-9AD1-B5820792CE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547" y="2071400"/>
            <a:ext cx="6018518" cy="4208102"/>
          </a:xfrm>
        </p:spPr>
        <p:txBody>
          <a:bodyPr/>
          <a:lstStyle/>
          <a:p>
            <a:pPr>
              <a:buFont typeface="Arial"/>
              <a:buChar char="•"/>
            </a:pPr>
            <a:endParaRPr lang="en-US"/>
          </a:p>
          <a:p>
            <a:pPr>
              <a:buFont typeface="Arial"/>
              <a:buChar char="•"/>
            </a:pPr>
            <a:r>
              <a:rPr lang="en-US" sz="1850" err="1"/>
              <a:t>RabbitGoo</a:t>
            </a:r>
            <a:r>
              <a:rPr lang="en-US" sz="1850"/>
              <a:t> Adjustable Oxford No Pull Dog Harness</a:t>
            </a:r>
          </a:p>
          <a:p>
            <a:pPr>
              <a:buFont typeface="Arial"/>
              <a:buChar char="•"/>
            </a:pPr>
            <a:r>
              <a:rPr lang="en-US" sz="1850"/>
              <a:t>Space for electronics</a:t>
            </a:r>
          </a:p>
          <a:p>
            <a:pPr>
              <a:buFont typeface="Arial"/>
              <a:buChar char="•"/>
            </a:pPr>
            <a:endParaRPr lang="en-US" sz="185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5" name="Picture 5" descr="A brown and white dog looking at the camera&#10;&#10;Description generated with very high confidence">
            <a:extLst>
              <a:ext uri="{FF2B5EF4-FFF2-40B4-BE49-F238E27FC236}">
                <a16:creationId xmlns:a16="http://schemas.microsoft.com/office/drawing/2014/main" id="{FC0E649C-657F-48BA-8C7C-735180587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430" y="350808"/>
            <a:ext cx="3249782" cy="61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69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AD4E8-DF3D-464A-A58B-1B7A0226F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2701" y="624646"/>
            <a:ext cx="5360400" cy="961127"/>
          </a:xfrm>
        </p:spPr>
        <p:txBody>
          <a:bodyPr/>
          <a:lstStyle/>
          <a:p>
            <a:r>
              <a:rPr lang="en-US" sz="3600" dirty="0"/>
              <a:t>Electronic Device Enclosure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A29DEC-AB8E-4F2F-9A07-921B6658C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5600" y="2043407"/>
            <a:ext cx="6038424" cy="4189947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1850"/>
              <a:t>3dhubs.com</a:t>
            </a:r>
            <a:endParaRPr lang="en-US"/>
          </a:p>
        </p:txBody>
      </p:sp>
      <p:pic>
        <p:nvPicPr>
          <p:cNvPr id="5" name="Picture 5" descr="A picture containing indoor, table, small, sitting&#10;&#10;Description generated with very high confidence">
            <a:extLst>
              <a:ext uri="{FF2B5EF4-FFF2-40B4-BE49-F238E27FC236}">
                <a16:creationId xmlns:a16="http://schemas.microsoft.com/office/drawing/2014/main" id="{2A88631E-1F5A-4AF7-9A1B-7D4A03E46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249" y="1608467"/>
            <a:ext cx="7717765" cy="482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159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y Creative CV by slidesgo">
  <a:themeElements>
    <a:clrScheme name="Simple Light">
      <a:dk1>
        <a:srgbClr val="E9E6E1"/>
      </a:dk1>
      <a:lt1>
        <a:srgbClr val="434343"/>
      </a:lt1>
      <a:dk2>
        <a:srgbClr val="0C2E3A"/>
      </a:dk2>
      <a:lt2>
        <a:srgbClr val="018790"/>
      </a:lt2>
      <a:accent1>
        <a:srgbClr val="FFD497"/>
      </a:accent1>
      <a:accent2>
        <a:srgbClr val="1DCDC3"/>
      </a:accent2>
      <a:accent3>
        <a:srgbClr val="78001B"/>
      </a:accent3>
      <a:accent4>
        <a:srgbClr val="F5340B"/>
      </a:accent4>
      <a:accent5>
        <a:srgbClr val="FF823B"/>
      </a:accent5>
      <a:accent6>
        <a:srgbClr val="FFA73B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Map">
      <a:dk1>
        <a:sysClr val="windowText" lastClr="000000"/>
      </a:dk1>
      <a:lt1>
        <a:sysClr val="window" lastClr="FFFFFF"/>
      </a:lt1>
      <a:dk2>
        <a:srgbClr val="240D58"/>
      </a:dk2>
      <a:lt2>
        <a:srgbClr val="EEECE1"/>
      </a:lt2>
      <a:accent1>
        <a:srgbClr val="45209D"/>
      </a:accent1>
      <a:accent2>
        <a:srgbClr val="34DFCB"/>
      </a:accent2>
      <a:accent3>
        <a:srgbClr val="2DBCCA"/>
      </a:accent3>
      <a:accent4>
        <a:srgbClr val="791038"/>
      </a:accent4>
      <a:accent5>
        <a:srgbClr val="EF8F21"/>
      </a:accent5>
      <a:accent6>
        <a:srgbClr val="0090C4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runge 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F4AC995E12C049A50ADA15ED46708B" ma:contentTypeVersion="2" ma:contentTypeDescription="Create a new document." ma:contentTypeScope="" ma:versionID="5f9c420a027e9c51f65b98295fea419a">
  <xsd:schema xmlns:xsd="http://www.w3.org/2001/XMLSchema" xmlns:xs="http://www.w3.org/2001/XMLSchema" xmlns:p="http://schemas.microsoft.com/office/2006/metadata/properties" xmlns:ns3="dfe49bc2-e275-45b8-b1dd-d32901820c2b" targetNamespace="http://schemas.microsoft.com/office/2006/metadata/properties" ma:root="true" ma:fieldsID="521d2ea47f15c711e766dfe3798ee4a7" ns3:_="">
    <xsd:import namespace="dfe49bc2-e275-45b8-b1dd-d32901820c2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e49bc2-e275-45b8-b1dd-d32901820c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7ECE1D0-6BAB-4E58-8A9D-B6BE29B134CE}">
  <ds:schemaRefs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www.w3.org/XML/1998/namespace"/>
    <ds:schemaRef ds:uri="http://schemas.microsoft.com/office/infopath/2007/PartnerControls"/>
    <ds:schemaRef ds:uri="dfe49bc2-e275-45b8-b1dd-d32901820c2b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E5DF72C-84FE-445A-986B-67AE46C50D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2D751F-C3CD-48FD-A0C5-1B27882884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e49bc2-e275-45b8-b1dd-d32901820c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1551</Words>
  <Application>Microsoft Office PowerPoint</Application>
  <PresentationFormat>Widescreen</PresentationFormat>
  <Paragraphs>449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굴림체</vt:lpstr>
      <vt:lpstr>맑은 고딕</vt:lpstr>
      <vt:lpstr>Arial</vt:lpstr>
      <vt:lpstr>Arial,Sans-Serif</vt:lpstr>
      <vt:lpstr>Arvo</vt:lpstr>
      <vt:lpstr>Barlow Condensed Medium</vt:lpstr>
      <vt:lpstr>Barlow Condensed SemiBold</vt:lpstr>
      <vt:lpstr>Calibri</vt:lpstr>
      <vt:lpstr>Calibri Light</vt:lpstr>
      <vt:lpstr>Noto Sans</vt:lpstr>
      <vt:lpstr>Office 테마</vt:lpstr>
      <vt:lpstr>My Creative CV by slidesgo</vt:lpstr>
      <vt:lpstr>4_Office Theme</vt:lpstr>
      <vt:lpstr>PetAid Harness</vt:lpstr>
      <vt:lpstr>Project Description</vt:lpstr>
      <vt:lpstr>Project Motivation</vt:lpstr>
      <vt:lpstr>Project Goals &amp; Objectives</vt:lpstr>
      <vt:lpstr>Dog Harness vs. Collar</vt:lpstr>
      <vt:lpstr>PowerPoint Presentation</vt:lpstr>
      <vt:lpstr>PowerPoint Presentation</vt:lpstr>
      <vt:lpstr>Typical Dog Harness</vt:lpstr>
      <vt:lpstr>Electronic Device Enclosure</vt:lpstr>
      <vt:lpstr>Project Block Diagram</vt:lpstr>
      <vt:lpstr>Project Plan</vt:lpstr>
      <vt:lpstr>Microcontroller Component Decisions</vt:lpstr>
      <vt:lpstr>Significant Component Decisions</vt:lpstr>
      <vt:lpstr>Temperature Sensor: DS18B20</vt:lpstr>
      <vt:lpstr>Heart Rate Monitor Sensor: SEN-11574</vt:lpstr>
      <vt:lpstr>Accelerometer sensor: MMA8451</vt:lpstr>
      <vt:lpstr>GPS+GSM Module: SIM808</vt:lpstr>
      <vt:lpstr>WiFi/Bluetooth Module: ESP32(WROOM32)</vt:lpstr>
      <vt:lpstr>Power Supply: 9-Volt</vt:lpstr>
      <vt:lpstr>PowerPoint Presentation</vt:lpstr>
      <vt:lpstr>Hardware Testing: Heart Rate Sensor</vt:lpstr>
      <vt:lpstr>Hardware Testing: Accelerometer</vt:lpstr>
      <vt:lpstr>Hardware Testing: WiFi+Bluetooth Module</vt:lpstr>
      <vt:lpstr>PetAid Harness Phone Application</vt:lpstr>
      <vt:lpstr>Phone Application Layout</vt:lpstr>
      <vt:lpstr>Phone Application Layout (cont.)</vt:lpstr>
      <vt:lpstr>Phone Application Layout (cont.)</vt:lpstr>
      <vt:lpstr>PowerPoint Presentation</vt:lpstr>
      <vt:lpstr>PowerPoint Presentation</vt:lpstr>
      <vt:lpstr>Hardware Schematic</vt:lpstr>
      <vt:lpstr>Schematic: Power Supply</vt:lpstr>
      <vt:lpstr>Standards</vt:lpstr>
      <vt:lpstr>Standards</vt:lpstr>
      <vt:lpstr>Standards</vt:lpstr>
      <vt:lpstr>Budget &amp; Finance Cost</vt:lpstr>
      <vt:lpstr>Project Progress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PetAid Harness</dc:title>
  <dc:creator/>
  <cp:lastModifiedBy/>
  <cp:revision>1</cp:revision>
  <dcterms:created xsi:type="dcterms:W3CDTF">2020-05-28T01:34:28Z</dcterms:created>
  <dcterms:modified xsi:type="dcterms:W3CDTF">2020-06-04T18:28:56Z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0x010100DEF4AC995E12C049A50ADA15ED46708B</vt:lpwstr>
  </property>
</Properties>
</file>