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258" r:id="rId3"/>
    <p:sldId id="262" r:id="rId4"/>
    <p:sldId id="294" r:id="rId5"/>
    <p:sldId id="311" r:id="rId6"/>
    <p:sldId id="303" r:id="rId7"/>
    <p:sldId id="315" r:id="rId8"/>
    <p:sldId id="325" r:id="rId9"/>
    <p:sldId id="326" r:id="rId10"/>
    <p:sldId id="319" r:id="rId11"/>
    <p:sldId id="312" r:id="rId12"/>
    <p:sldId id="265" r:id="rId13"/>
    <p:sldId id="306" r:id="rId14"/>
    <p:sldId id="305" r:id="rId15"/>
    <p:sldId id="295" r:id="rId16"/>
    <p:sldId id="324" r:id="rId17"/>
    <p:sldId id="268" r:id="rId18"/>
    <p:sldId id="314" r:id="rId19"/>
    <p:sldId id="313" r:id="rId20"/>
    <p:sldId id="302" r:id="rId21"/>
    <p:sldId id="321" r:id="rId22"/>
    <p:sldId id="318" r:id="rId23"/>
    <p:sldId id="272" r:id="rId24"/>
    <p:sldId id="290" r:id="rId25"/>
    <p:sldId id="327" r:id="rId26"/>
    <p:sldId id="328" r:id="rId27"/>
    <p:sldId id="320" r:id="rId28"/>
    <p:sldId id="322" r:id="rId29"/>
    <p:sldId id="329" r:id="rId30"/>
    <p:sldId id="260" r:id="rId31"/>
    <p:sldId id="288" r:id="rId32"/>
    <p:sldId id="300" r:id="rId33"/>
    <p:sldId id="323" r:id="rId34"/>
    <p:sldId id="299" r:id="rId35"/>
    <p:sldId id="278" r:id="rId36"/>
    <p:sldId id="309" r:id="rId37"/>
    <p:sldId id="2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Barboza" initials="AB" lastIdx="1" clrIdx="0">
    <p:extLst>
      <p:ext uri="{19B8F6BF-5375-455C-9EA6-DF929625EA0E}">
        <p15:presenceInfo xmlns:p15="http://schemas.microsoft.com/office/powerpoint/2012/main" userId="S::netb@knights.ucf.edu::9c2dfdb0-02f7-4423-837b-459528851a6a" providerId="AD"/>
      </p:ext>
    </p:extLst>
  </p:cmAuthor>
  <p:cmAuthor id="2" name="Brandon Kessler" initials="BK" lastIdx="1" clrIdx="1">
    <p:extLst>
      <p:ext uri="{19B8F6BF-5375-455C-9EA6-DF929625EA0E}">
        <p15:presenceInfo xmlns:p15="http://schemas.microsoft.com/office/powerpoint/2012/main" userId="Brandon Kess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391F5-E129-CC28-8510-2CE24055E98D}" v="1" dt="2019-06-14T12:33:55.741"/>
    <p1510:client id="{43C3B309-558F-B14C-A134-6A15C0898D68}" v="305" dt="2019-06-14T13:46:29.743"/>
    <p1510:client id="{CDD9FA7D-7BA9-4F4C-B47B-474547229C44}" v="87" dt="2019-06-14T14:04:10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Barboza" userId="S::netb@knights.ucf.edu::9c2dfdb0-02f7-4423-837b-459528851a6a" providerId="AD" clId="Web-{04A19A17-E02A-9894-855D-C856F6139AC2}"/>
    <pc:docChg chg="addSld modSld">
      <pc:chgData name="Annette Barboza" userId="S::netb@knights.ucf.edu::9c2dfdb0-02f7-4423-837b-459528851a6a" providerId="AD" clId="Web-{04A19A17-E02A-9894-855D-C856F6139AC2}" dt="2019-06-13T06:10:37.453" v="3" actId="1076"/>
      <pc:docMkLst>
        <pc:docMk/>
      </pc:docMkLst>
      <pc:sldChg chg="addSp modSp add replId">
        <pc:chgData name="Annette Barboza" userId="S::netb@knights.ucf.edu::9c2dfdb0-02f7-4423-837b-459528851a6a" providerId="AD" clId="Web-{04A19A17-E02A-9894-855D-C856F6139AC2}" dt="2019-06-13T06:10:37.453" v="3" actId="1076"/>
        <pc:sldMkLst>
          <pc:docMk/>
          <pc:sldMk cId="1141979565" sldId="326"/>
        </pc:sldMkLst>
        <pc:picChg chg="add mod">
          <ac:chgData name="Annette Barboza" userId="S::netb@knights.ucf.edu::9c2dfdb0-02f7-4423-837b-459528851a6a" providerId="AD" clId="Web-{04A19A17-E02A-9894-855D-C856F6139AC2}" dt="2019-06-13T06:10:37.453" v="3" actId="1076"/>
          <ac:picMkLst>
            <pc:docMk/>
            <pc:sldMk cId="1141979565" sldId="326"/>
            <ac:picMk id="3" creationId="{B723A709-CE61-4C5B-AA63-857A7E38C0B4}"/>
          </ac:picMkLst>
        </pc:picChg>
      </pc:sldChg>
    </pc:docChg>
  </pc:docChgLst>
  <pc:docChgLst>
    <pc:chgData name="Annette Barboza" userId="S::netb@knights.ucf.edu::9c2dfdb0-02f7-4423-837b-459528851a6a" providerId="AD" clId="Web-{4D7F3C14-7DC6-151B-AD22-0FA70A0DE07C}"/>
    <pc:docChg chg="addSld delSld modSld sldOrd">
      <pc:chgData name="Annette Barboza" userId="S::netb@knights.ucf.edu::9c2dfdb0-02f7-4423-837b-459528851a6a" providerId="AD" clId="Web-{4D7F3C14-7DC6-151B-AD22-0FA70A0DE07C}" dt="2019-06-03T23:31:53.540" v="419" actId="20577"/>
      <pc:docMkLst>
        <pc:docMk/>
      </pc:docMkLst>
      <pc:sldChg chg="delSp modSp">
        <pc:chgData name="Annette Barboza" userId="S::netb@knights.ucf.edu::9c2dfdb0-02f7-4423-837b-459528851a6a" providerId="AD" clId="Web-{4D7F3C14-7DC6-151B-AD22-0FA70A0DE07C}" dt="2019-06-03T22:21:43.990" v="95" actId="20577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4D7F3C14-7DC6-151B-AD22-0FA70A0DE07C}" dt="2019-06-03T22:21:43.990" v="95" actId="20577"/>
          <ac:spMkLst>
            <pc:docMk/>
            <pc:sldMk cId="1360973095" sldId="258"/>
            <ac:spMk id="5" creationId="{99C797D8-13DE-4701-859F-507A02EA4D17}"/>
          </ac:spMkLst>
        </pc:spChg>
        <pc:grpChg chg="mod">
          <ac:chgData name="Annette Barboza" userId="S::netb@knights.ucf.edu::9c2dfdb0-02f7-4423-837b-459528851a6a" providerId="AD" clId="Web-{4D7F3C14-7DC6-151B-AD22-0FA70A0DE07C}" dt="2019-06-03T22:18:20.472" v="64" actId="1076"/>
          <ac:grpSpMkLst>
            <pc:docMk/>
            <pc:sldMk cId="1360973095" sldId="258"/>
            <ac:grpSpMk id="7" creationId="{3283FDCA-66FC-4EC2-B2BD-D7D067458D18}"/>
          </ac:grpSpMkLst>
        </pc:grpChg>
        <pc:grpChg chg="del">
          <ac:chgData name="Annette Barboza" userId="S::netb@knights.ucf.edu::9c2dfdb0-02f7-4423-837b-459528851a6a" providerId="AD" clId="Web-{4D7F3C14-7DC6-151B-AD22-0FA70A0DE07C}" dt="2019-06-03T22:17:58.175" v="61"/>
          <ac:grpSpMkLst>
            <pc:docMk/>
            <pc:sldMk cId="1360973095" sldId="258"/>
            <ac:grpSpMk id="99" creationId="{4F5E07D3-1042-46FB-8940-EB7F3BEA1DC8}"/>
          </ac:grpSpMkLst>
        </pc:grpChg>
      </pc:sldChg>
      <pc:sldChg chg="delSp">
        <pc:chgData name="Annette Barboza" userId="S::netb@knights.ucf.edu::9c2dfdb0-02f7-4423-837b-459528851a6a" providerId="AD" clId="Web-{4D7F3C14-7DC6-151B-AD22-0FA70A0DE07C}" dt="2019-06-03T22:22:21.130" v="97"/>
        <pc:sldMkLst>
          <pc:docMk/>
          <pc:sldMk cId="2576291523" sldId="262"/>
        </pc:sldMkLst>
        <pc:picChg chg="del">
          <ac:chgData name="Annette Barboza" userId="S::netb@knights.ucf.edu::9c2dfdb0-02f7-4423-837b-459528851a6a" providerId="AD" clId="Web-{4D7F3C14-7DC6-151B-AD22-0FA70A0DE07C}" dt="2019-06-03T22:22:21.130" v="97"/>
          <ac:picMkLst>
            <pc:docMk/>
            <pc:sldMk cId="2576291523" sldId="262"/>
            <ac:picMk id="5" creationId="{1AFB07B6-CD97-45A5-B1F8-C2C242C00508}"/>
          </ac:picMkLst>
        </pc:picChg>
      </pc:sldChg>
      <pc:sldChg chg="modSp">
        <pc:chgData name="Annette Barboza" userId="S::netb@knights.ucf.edu::9c2dfdb0-02f7-4423-837b-459528851a6a" providerId="AD" clId="Web-{4D7F3C14-7DC6-151B-AD22-0FA70A0DE07C}" dt="2019-06-03T22:26:28.023" v="138" actId="20577"/>
        <pc:sldMkLst>
          <pc:docMk/>
          <pc:sldMk cId="2390420793" sldId="271"/>
        </pc:sldMkLst>
        <pc:spChg chg="mod">
          <ac:chgData name="Annette Barboza" userId="S::netb@knights.ucf.edu::9c2dfdb0-02f7-4423-837b-459528851a6a" providerId="AD" clId="Web-{4D7F3C14-7DC6-151B-AD22-0FA70A0DE07C}" dt="2019-06-03T22:26:28.023" v="138" actId="20577"/>
          <ac:spMkLst>
            <pc:docMk/>
            <pc:sldMk cId="2390420793" sldId="271"/>
            <ac:spMk id="3" creationId="{C80C6526-C694-46B9-BD9A-CF43E83BEC40}"/>
          </ac:spMkLst>
        </pc:spChg>
      </pc:sldChg>
      <pc:sldChg chg="addSp delSp modSp add mod replId setBg modNotes">
        <pc:chgData name="Annette Barboza" userId="S::netb@knights.ucf.edu::9c2dfdb0-02f7-4423-837b-459528851a6a" providerId="AD" clId="Web-{4D7F3C14-7DC6-151B-AD22-0FA70A0DE07C}" dt="2019-06-03T23:12:22.312" v="333" actId="20577"/>
        <pc:sldMkLst>
          <pc:docMk/>
          <pc:sldMk cId="2742099268" sldId="294"/>
        </pc:sldMkLst>
        <pc:spChg chg="mod">
          <ac:chgData name="Annette Barboza" userId="S::netb@knights.ucf.edu::9c2dfdb0-02f7-4423-837b-459528851a6a" providerId="AD" clId="Web-{4D7F3C14-7DC6-151B-AD22-0FA70A0DE07C}" dt="2019-06-03T22:46:24.704" v="304" actId="20577"/>
          <ac:spMkLst>
            <pc:docMk/>
            <pc:sldMk cId="2742099268" sldId="294"/>
            <ac:spMk id="2" creationId="{7A66B9AE-F874-444E-A4FA-6678F44B57FA}"/>
          </ac:spMkLst>
        </pc:spChg>
        <pc:spChg chg="add del mod">
          <ac:chgData name="Annette Barboza" userId="S::netb@knights.ucf.edu::9c2dfdb0-02f7-4423-837b-459528851a6a" providerId="AD" clId="Web-{4D7F3C14-7DC6-151B-AD22-0FA70A0DE07C}" dt="2019-06-03T22:36:27.793" v="143"/>
          <ac:spMkLst>
            <pc:docMk/>
            <pc:sldMk cId="2742099268" sldId="294"/>
            <ac:spMk id="5" creationId="{B00D31E1-D1CD-4860-AC69-92A7632DE656}"/>
          </ac:spMkLst>
        </pc:spChg>
        <pc:spChg chg="add del mod">
          <ac:chgData name="Annette Barboza" userId="S::netb@knights.ucf.edu::9c2dfdb0-02f7-4423-837b-459528851a6a" providerId="AD" clId="Web-{4D7F3C14-7DC6-151B-AD22-0FA70A0DE07C}" dt="2019-06-03T22:37:36.965" v="153"/>
          <ac:spMkLst>
            <pc:docMk/>
            <pc:sldMk cId="2742099268" sldId="294"/>
            <ac:spMk id="9" creationId="{CB07E55F-8DC0-4AD2-AF58-D53D8815C6CC}"/>
          </ac:spMkLst>
        </pc:spChg>
        <pc:spChg chg="add mod">
          <ac:chgData name="Annette Barboza" userId="S::netb@knights.ucf.edu::9c2dfdb0-02f7-4423-837b-459528851a6a" providerId="AD" clId="Web-{4D7F3C14-7DC6-151B-AD22-0FA70A0DE07C}" dt="2019-06-03T23:12:22.312" v="333" actId="20577"/>
          <ac:spMkLst>
            <pc:docMk/>
            <pc:sldMk cId="2742099268" sldId="294"/>
            <ac:spMk id="12" creationId="{FBE57CC0-1039-420C-963B-94F5F63AEA93}"/>
          </ac:spMkLst>
        </pc:spChg>
        <pc:spChg chg="add">
          <ac:chgData name="Annette Barboza" userId="S::netb@knights.ucf.edu::9c2dfdb0-02f7-4423-837b-459528851a6a" providerId="AD" clId="Web-{4D7F3C14-7DC6-151B-AD22-0FA70A0DE07C}" dt="2019-06-03T22:36:34.402" v="146"/>
          <ac:spMkLst>
            <pc:docMk/>
            <pc:sldMk cId="2742099268" sldId="294"/>
            <ac:spMk id="15" creationId="{8F404549-B4DC-481C-926C-DED3EF1C585B}"/>
          </ac:spMkLst>
        </pc:spChg>
        <pc:spChg chg="add">
          <ac:chgData name="Annette Barboza" userId="S::netb@knights.ucf.edu::9c2dfdb0-02f7-4423-837b-459528851a6a" providerId="AD" clId="Web-{4D7F3C14-7DC6-151B-AD22-0FA70A0DE07C}" dt="2019-06-03T22:36:34.402" v="146"/>
          <ac:spMkLst>
            <pc:docMk/>
            <pc:sldMk cId="2742099268" sldId="294"/>
            <ac:spMk id="17" creationId="{1E8FD5CD-351E-4B06-8B78-BD5102D00908}"/>
          </ac:spMkLst>
        </pc:spChg>
        <pc:picChg chg="del">
          <ac:chgData name="Annette Barboza" userId="S::netb@knights.ucf.edu::9c2dfdb0-02f7-4423-837b-459528851a6a" providerId="AD" clId="Web-{4D7F3C14-7DC6-151B-AD22-0FA70A0DE07C}" dt="2019-06-03T22:36:00.607" v="142"/>
          <ac:picMkLst>
            <pc:docMk/>
            <pc:sldMk cId="2742099268" sldId="294"/>
            <ac:picMk id="4" creationId="{FBA70CD0-1B95-487C-AA9B-BF9771BE6D95}"/>
          </ac:picMkLst>
        </pc:picChg>
        <pc:picChg chg="add del mod ord">
          <ac:chgData name="Annette Barboza" userId="S::netb@knights.ucf.edu::9c2dfdb0-02f7-4423-837b-459528851a6a" providerId="AD" clId="Web-{4D7F3C14-7DC6-151B-AD22-0FA70A0DE07C}" dt="2019-06-03T22:36:34.402" v="146"/>
          <ac:picMkLst>
            <pc:docMk/>
            <pc:sldMk cId="2742099268" sldId="294"/>
            <ac:picMk id="6" creationId="{83B5E745-E793-4E39-A6E9-D50F04A88320}"/>
          </ac:picMkLst>
        </pc:picChg>
        <pc:picChg chg="add mod">
          <ac:chgData name="Annette Barboza" userId="S::netb@knights.ucf.edu::9c2dfdb0-02f7-4423-837b-459528851a6a" providerId="AD" clId="Web-{4D7F3C14-7DC6-151B-AD22-0FA70A0DE07C}" dt="2019-06-03T22:36:43.512" v="148" actId="14100"/>
          <ac:picMkLst>
            <pc:docMk/>
            <pc:sldMk cId="2742099268" sldId="294"/>
            <ac:picMk id="10" creationId="{83B5E745-E793-4E39-A6E9-D50F04A88320}"/>
          </ac:picMkLst>
        </pc:picChg>
      </pc:sldChg>
      <pc:sldChg chg="modSp add ord replId">
        <pc:chgData name="Annette Barboza" userId="S::netb@knights.ucf.edu::9c2dfdb0-02f7-4423-837b-459528851a6a" providerId="AD" clId="Web-{4D7F3C14-7DC6-151B-AD22-0FA70A0DE07C}" dt="2019-06-03T23:15:11.017" v="357" actId="20577"/>
        <pc:sldMkLst>
          <pc:docMk/>
          <pc:sldMk cId="4068495112" sldId="295"/>
        </pc:sldMkLst>
        <pc:spChg chg="mod">
          <ac:chgData name="Annette Barboza" userId="S::netb@knights.ucf.edu::9c2dfdb0-02f7-4423-837b-459528851a6a" providerId="AD" clId="Web-{4D7F3C14-7DC6-151B-AD22-0FA70A0DE07C}" dt="2019-06-03T23:15:11.017" v="357" actId="20577"/>
          <ac:spMkLst>
            <pc:docMk/>
            <pc:sldMk cId="4068495112" sldId="295"/>
            <ac:spMk id="2" creationId="{C1B96932-EBF2-4444-ACDF-BE25255697D5}"/>
          </ac:spMkLst>
        </pc:spChg>
      </pc:sldChg>
    </pc:docChg>
  </pc:docChgLst>
  <pc:docChgLst>
    <pc:chgData name="Annette Barboza" userId="S::netb@knights.ucf.edu::9c2dfdb0-02f7-4423-837b-459528851a6a" providerId="AD" clId="Web-{81306047-2B98-D23D-ECF2-970B195B6323}"/>
    <pc:docChg chg="addSld delSld modSld sldOrd">
      <pc:chgData name="Annette Barboza" userId="S::netb@knights.ucf.edu::9c2dfdb0-02f7-4423-837b-459528851a6a" providerId="AD" clId="Web-{81306047-2B98-D23D-ECF2-970B195B6323}" dt="2019-06-10T19:08:38.479" v="1389" actId="20577"/>
      <pc:docMkLst>
        <pc:docMk/>
      </pc:docMkLst>
      <pc:sldChg chg="modSp">
        <pc:chgData name="Annette Barboza" userId="S::netb@knights.ucf.edu::9c2dfdb0-02f7-4423-837b-459528851a6a" providerId="AD" clId="Web-{81306047-2B98-D23D-ECF2-970B195B6323}" dt="2019-06-10T16:45:02.316" v="0" actId="20577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81306047-2B98-D23D-ECF2-970B195B6323}" dt="2019-06-10T16:45:02.316" v="0" actId="20577"/>
          <ac:spMkLst>
            <pc:docMk/>
            <pc:sldMk cId="1360973095" sldId="258"/>
            <ac:spMk id="5" creationId="{99C797D8-13DE-4701-859F-507A02EA4D17}"/>
          </ac:spMkLst>
        </pc:spChg>
      </pc:sldChg>
      <pc:sldChg chg="addSp delSp modSp mod setBg">
        <pc:chgData name="Annette Barboza" userId="S::netb@knights.ucf.edu::9c2dfdb0-02f7-4423-837b-459528851a6a" providerId="AD" clId="Web-{81306047-2B98-D23D-ECF2-970B195B6323}" dt="2019-06-10T18:01:17.697" v="595" actId="20577"/>
        <pc:sldMkLst>
          <pc:docMk/>
          <pc:sldMk cId="255492534" sldId="275"/>
        </pc:sldMkLst>
        <pc:spChg chg="mod ord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2" creationId="{AA9E3352-B79E-4682-B9E9-5DD82A35CFBC}"/>
          </ac:spMkLst>
        </pc:spChg>
        <pc:spChg chg="del">
          <ac:chgData name="Annette Barboza" userId="S::netb@knights.ucf.edu::9c2dfdb0-02f7-4423-837b-459528851a6a" providerId="AD" clId="Web-{81306047-2B98-D23D-ECF2-970B195B6323}" dt="2019-06-10T17:59:18.880" v="575"/>
          <ac:spMkLst>
            <pc:docMk/>
            <pc:sldMk cId="255492534" sldId="275"/>
            <ac:spMk id="3" creationId="{BC35BCDC-4A49-464F-B842-4F5B89CCCF95}"/>
          </ac:spMkLst>
        </pc:spChg>
        <pc:spChg chg="add del mod">
          <ac:chgData name="Annette Barboza" userId="S::netb@knights.ucf.edu::9c2dfdb0-02f7-4423-837b-459528851a6a" providerId="AD" clId="Web-{81306047-2B98-D23D-ECF2-970B195B6323}" dt="2019-06-10T18:00:01.007" v="579"/>
          <ac:spMkLst>
            <pc:docMk/>
            <pc:sldMk cId="255492534" sldId="275"/>
            <ac:spMk id="7" creationId="{C484970E-472F-4882-ACAB-9C978641EEBC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9" creationId="{A078A52F-85EA-4C0B-962B-D9D9DD4DD78C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11" creationId="{919797D5-5700-4683-B30A-5B4D56CB8270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13" creationId="{4856A7B9-9801-42EC-A4C9-7E22A56EF53D}"/>
          </ac:spMkLst>
        </pc:spChg>
        <pc:spChg chg="add mod">
          <ac:chgData name="Annette Barboza" userId="S::netb@knights.ucf.edu::9c2dfdb0-02f7-4423-837b-459528851a6a" providerId="AD" clId="Web-{81306047-2B98-D23D-ECF2-970B195B6323}" dt="2019-06-10T18:01:17.697" v="595" actId="20577"/>
          <ac:spMkLst>
            <pc:docMk/>
            <pc:sldMk cId="255492534" sldId="275"/>
            <ac:spMk id="14" creationId="{6BD740F5-5DB4-4676-BE7A-5B20A0111653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15" creationId="{8AD54DB8-C150-4290-85D6-F5B0262BFEEF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17" creationId="{202E9D7B-AC8A-4860-BD41-E04FC6559EDF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19" creationId="{697B8C9C-91DF-4F8D-94A0-2C0C66030128}"/>
          </ac:spMkLst>
        </pc:spChg>
        <pc:spChg chg="add del">
          <ac:chgData name="Annette Barboza" userId="S::netb@knights.ucf.edu::9c2dfdb0-02f7-4423-837b-459528851a6a" providerId="AD" clId="Web-{81306047-2B98-D23D-ECF2-970B195B6323}" dt="2019-06-10T17:59:31.693" v="577"/>
          <ac:spMkLst>
            <pc:docMk/>
            <pc:sldMk cId="255492534" sldId="275"/>
            <ac:spMk id="21" creationId="{54D43BDD-ED29-4BE9-AEA1-6D0AE5A061D1}"/>
          </ac:spMkLst>
        </pc:spChg>
        <pc:grpChg chg="add del">
          <ac:chgData name="Annette Barboza" userId="S::netb@knights.ucf.edu::9c2dfdb0-02f7-4423-837b-459528851a6a" providerId="AD" clId="Web-{81306047-2B98-D23D-ECF2-970B195B6323}" dt="2019-06-10T17:59:31.693" v="577"/>
          <ac:grpSpMkLst>
            <pc:docMk/>
            <pc:sldMk cId="255492534" sldId="275"/>
            <ac:grpSpMk id="23" creationId="{D87A5CD2-E3CD-4870-957C-173AD2C8735C}"/>
          </ac:grpSpMkLst>
        </pc:grpChg>
        <pc:picChg chg="add del mod ord">
          <ac:chgData name="Annette Barboza" userId="S::netb@knights.ucf.edu::9c2dfdb0-02f7-4423-837b-459528851a6a" providerId="AD" clId="Web-{81306047-2B98-D23D-ECF2-970B195B6323}" dt="2019-06-10T17:59:35.911" v="578"/>
          <ac:picMkLst>
            <pc:docMk/>
            <pc:sldMk cId="255492534" sldId="275"/>
            <ac:picMk id="4" creationId="{DA1B410D-545C-4066-8A71-615C791296EB}"/>
          </ac:picMkLst>
        </pc:picChg>
        <pc:picChg chg="add del mod ord">
          <ac:chgData name="Annette Barboza" userId="S::netb@knights.ucf.edu::9c2dfdb0-02f7-4423-837b-459528851a6a" providerId="AD" clId="Web-{81306047-2B98-D23D-ECF2-970B195B6323}" dt="2019-06-10T18:00:09.569" v="580"/>
          <ac:picMkLst>
            <pc:docMk/>
            <pc:sldMk cId="255492534" sldId="275"/>
            <ac:picMk id="8" creationId="{C3BA32F3-9385-4EB8-A6ED-EA457F3B46B4}"/>
          </ac:picMkLst>
        </pc:picChg>
      </pc:sldChg>
      <pc:sldChg chg="addSp delSp modSp">
        <pc:chgData name="Annette Barboza" userId="S::netb@knights.ucf.edu::9c2dfdb0-02f7-4423-837b-459528851a6a" providerId="AD" clId="Web-{81306047-2B98-D23D-ECF2-970B195B6323}" dt="2019-06-10T19:01:50.359" v="1366" actId="1076"/>
        <pc:sldMkLst>
          <pc:docMk/>
          <pc:sldMk cId="844692467" sldId="278"/>
        </pc:sldMkLst>
        <pc:spChg chg="mod">
          <ac:chgData name="Annette Barboza" userId="S::netb@knights.ucf.edu::9c2dfdb0-02f7-4423-837b-459528851a6a" providerId="AD" clId="Web-{81306047-2B98-D23D-ECF2-970B195B6323}" dt="2019-06-10T18:53:38.597" v="1024" actId="20577"/>
          <ac:spMkLst>
            <pc:docMk/>
            <pc:sldMk cId="844692467" sldId="278"/>
            <ac:spMk id="3" creationId="{2A3A7C8D-E394-4295-AB87-0CCCDEAC6FDD}"/>
          </ac:spMkLst>
        </pc:spChg>
        <pc:graphicFrameChg chg="add del mod">
          <ac:chgData name="Annette Barboza" userId="S::netb@knights.ucf.edu::9c2dfdb0-02f7-4423-837b-459528851a6a" providerId="AD" clId="Web-{81306047-2B98-D23D-ECF2-970B195B6323}" dt="2019-06-10T18:53:57.722" v="1028"/>
          <ac:graphicFrameMkLst>
            <pc:docMk/>
            <pc:sldMk cId="844692467" sldId="278"/>
            <ac:graphicFrameMk id="5" creationId="{4B33FD78-86B7-4A32-B29E-0945686A2342}"/>
          </ac:graphicFrameMkLst>
        </pc:graphicFrameChg>
        <pc:graphicFrameChg chg="add mod modGraphic">
          <ac:chgData name="Annette Barboza" userId="S::netb@knights.ucf.edu::9c2dfdb0-02f7-4423-837b-459528851a6a" providerId="AD" clId="Web-{81306047-2B98-D23D-ECF2-970B195B6323}" dt="2019-06-10T19:01:50.359" v="1366" actId="1076"/>
          <ac:graphicFrameMkLst>
            <pc:docMk/>
            <pc:sldMk cId="844692467" sldId="278"/>
            <ac:graphicFrameMk id="6" creationId="{7510558F-B0D1-4A91-A674-4A7AF9439ADE}"/>
          </ac:graphicFrameMkLst>
        </pc:graphicFrameChg>
        <pc:graphicFrameChg chg="add del mod">
          <ac:chgData name="Annette Barboza" userId="S::netb@knights.ucf.edu::9c2dfdb0-02f7-4423-837b-459528851a6a" providerId="AD" clId="Web-{81306047-2B98-D23D-ECF2-970B195B6323}" dt="2019-06-10T18:57:24.649" v="1137"/>
          <ac:graphicFrameMkLst>
            <pc:docMk/>
            <pc:sldMk cId="844692467" sldId="278"/>
            <ac:graphicFrameMk id="9" creationId="{FDD5FA81-2989-4389-959C-6DC6436966B1}"/>
          </ac:graphicFrameMkLst>
        </pc:graphicFrameChg>
        <pc:graphicFrameChg chg="add del mod">
          <ac:chgData name="Annette Barboza" userId="S::netb@knights.ucf.edu::9c2dfdb0-02f7-4423-837b-459528851a6a" providerId="AD" clId="Web-{81306047-2B98-D23D-ECF2-970B195B6323}" dt="2019-06-10T18:58:40.729" v="1163"/>
          <ac:graphicFrameMkLst>
            <pc:docMk/>
            <pc:sldMk cId="844692467" sldId="278"/>
            <ac:graphicFrameMk id="11" creationId="{517745DD-649D-47B5-BCA7-C48E2023235D}"/>
          </ac:graphicFrameMkLst>
        </pc:graphicFrameChg>
      </pc:sldChg>
      <pc:sldChg chg="addSp delSp modSp mod modClrScheme chgLayout">
        <pc:chgData name="Annette Barboza" userId="S::netb@knights.ucf.edu::9c2dfdb0-02f7-4423-837b-459528851a6a" providerId="AD" clId="Web-{81306047-2B98-D23D-ECF2-970B195B6323}" dt="2019-06-10T19:08:30.197" v="1387" actId="20577"/>
        <pc:sldMkLst>
          <pc:docMk/>
          <pc:sldMk cId="3079743912" sldId="286"/>
        </pc:sldMkLst>
        <pc:spChg chg="mod ord">
          <ac:chgData name="Annette Barboza" userId="S::netb@knights.ucf.edu::9c2dfdb0-02f7-4423-837b-459528851a6a" providerId="AD" clId="Web-{81306047-2B98-D23D-ECF2-970B195B6323}" dt="2019-06-10T17:38:46.213" v="371"/>
          <ac:spMkLst>
            <pc:docMk/>
            <pc:sldMk cId="3079743912" sldId="286"/>
            <ac:spMk id="2" creationId="{B826E728-8CA2-4609-BB7B-58570A3ABEDD}"/>
          </ac:spMkLst>
        </pc:spChg>
        <pc:spChg chg="mod ord">
          <ac:chgData name="Annette Barboza" userId="S::netb@knights.ucf.edu::9c2dfdb0-02f7-4423-837b-459528851a6a" providerId="AD" clId="Web-{81306047-2B98-D23D-ECF2-970B195B6323}" dt="2019-06-10T17:56:59.404" v="569" actId="20577"/>
          <ac:spMkLst>
            <pc:docMk/>
            <pc:sldMk cId="3079743912" sldId="286"/>
            <ac:spMk id="3" creationId="{F45240EB-40B5-4221-ABC1-2209DE63111B}"/>
          </ac:spMkLst>
        </pc:spChg>
        <pc:spChg chg="add del mod ord">
          <ac:chgData name="Annette Barboza" userId="S::netb@knights.ucf.edu::9c2dfdb0-02f7-4423-837b-459528851a6a" providerId="AD" clId="Web-{81306047-2B98-D23D-ECF2-970B195B6323}" dt="2019-06-10T17:48:06.458" v="412"/>
          <ac:spMkLst>
            <pc:docMk/>
            <pc:sldMk cId="3079743912" sldId="286"/>
            <ac:spMk id="4" creationId="{0364223A-10E7-4469-9CF2-4865732AA88B}"/>
          </ac:spMkLst>
        </pc:spChg>
        <pc:spChg chg="add mod">
          <ac:chgData name="Annette Barboza" userId="S::netb@knights.ucf.edu::9c2dfdb0-02f7-4423-837b-459528851a6a" providerId="AD" clId="Web-{81306047-2B98-D23D-ECF2-970B195B6323}" dt="2019-06-10T19:08:30.197" v="1387" actId="20577"/>
          <ac:spMkLst>
            <pc:docMk/>
            <pc:sldMk cId="3079743912" sldId="286"/>
            <ac:spMk id="4" creationId="{46C12199-64A5-452B-A4C0-C4576D7C7F6F}"/>
          </ac:spMkLst>
        </pc:spChg>
        <pc:picChg chg="add del mod ord">
          <ac:chgData name="Annette Barboza" userId="S::netb@knights.ucf.edu::9c2dfdb0-02f7-4423-837b-459528851a6a" providerId="AD" clId="Web-{81306047-2B98-D23D-ECF2-970B195B6323}" dt="2019-06-10T17:47:51.988" v="411"/>
          <ac:picMkLst>
            <pc:docMk/>
            <pc:sldMk cId="3079743912" sldId="286"/>
            <ac:picMk id="5" creationId="{68B192C1-71C2-48A3-BD9C-88F1101FDE0D}"/>
          </ac:picMkLst>
        </pc:picChg>
        <pc:picChg chg="add mod ord">
          <ac:chgData name="Annette Barboza" userId="S::netb@knights.ucf.edu::9c2dfdb0-02f7-4423-837b-459528851a6a" providerId="AD" clId="Web-{81306047-2B98-D23D-ECF2-970B195B6323}" dt="2019-06-10T17:56:53.936" v="568" actId="1076"/>
          <ac:picMkLst>
            <pc:docMk/>
            <pc:sldMk cId="3079743912" sldId="286"/>
            <ac:picMk id="7" creationId="{3152CDE2-C6D6-4CF6-98D4-7B084E9228FA}"/>
          </ac:picMkLst>
        </pc:picChg>
      </pc:sldChg>
    </pc:docChg>
  </pc:docChgLst>
  <pc:docChgLst>
    <pc:chgData name="Ayanna Ivey" userId="af50ef69-86b3-4a2f-9726-002beaf52c1a" providerId="ADAL" clId="{82D8C036-21F5-494E-8A39-1933678AEE87}"/>
    <pc:docChg chg="undo custSel mod addSld delSld modSld sldOrd">
      <pc:chgData name="Ayanna Ivey" userId="af50ef69-86b3-4a2f-9726-002beaf52c1a" providerId="ADAL" clId="{82D8C036-21F5-494E-8A39-1933678AEE87}" dt="2019-06-13T01:03:32.621" v="3287" actId="242"/>
      <pc:docMkLst>
        <pc:docMk/>
      </pc:docMkLst>
      <pc:sldChg chg="delSp modSp">
        <pc:chgData name="Ayanna Ivey" userId="af50ef69-86b3-4a2f-9726-002beaf52c1a" providerId="ADAL" clId="{82D8C036-21F5-494E-8A39-1933678AEE87}" dt="2019-06-03T22:18:15.430" v="2" actId="478"/>
        <pc:sldMkLst>
          <pc:docMk/>
          <pc:sldMk cId="1360973095" sldId="258"/>
        </pc:sldMkLst>
        <pc:spChg chg="del mod">
          <ac:chgData name="Ayanna Ivey" userId="af50ef69-86b3-4a2f-9726-002beaf52c1a" providerId="ADAL" clId="{82D8C036-21F5-494E-8A39-1933678AEE87}" dt="2019-06-03T22:18:15.430" v="2" actId="478"/>
          <ac:spMkLst>
            <pc:docMk/>
            <pc:sldMk cId="1360973095" sldId="258"/>
            <ac:spMk id="71" creationId="{D1A410B9-13FD-42E1-A3A0-8483D0FEFC06}"/>
          </ac:spMkLst>
        </pc:spChg>
      </pc:sldChg>
      <pc:sldChg chg="ord">
        <pc:chgData name="Ayanna Ivey" userId="af50ef69-86b3-4a2f-9726-002beaf52c1a" providerId="ADAL" clId="{82D8C036-21F5-494E-8A39-1933678AEE87}" dt="2019-06-13T00:52:57.640" v="3090"/>
        <pc:sldMkLst>
          <pc:docMk/>
          <pc:sldMk cId="1546794977" sldId="269"/>
        </pc:sldMkLst>
      </pc:sldChg>
      <pc:sldChg chg="modSp modTransition modNotesTx">
        <pc:chgData name="Ayanna Ivey" userId="af50ef69-86b3-4a2f-9726-002beaf52c1a" providerId="ADAL" clId="{82D8C036-21F5-494E-8A39-1933678AEE87}" dt="2019-06-12T20:25:52.453" v="2054"/>
        <pc:sldMkLst>
          <pc:docMk/>
          <pc:sldMk cId="2390420793" sldId="271"/>
        </pc:sldMkLst>
        <pc:spChg chg="mod">
          <ac:chgData name="Ayanna Ivey" userId="af50ef69-86b3-4a2f-9726-002beaf52c1a" providerId="ADAL" clId="{82D8C036-21F5-494E-8A39-1933678AEE87}" dt="2019-06-10T21:33:22.990" v="625" actId="5793"/>
          <ac:spMkLst>
            <pc:docMk/>
            <pc:sldMk cId="2390420793" sldId="271"/>
            <ac:spMk id="3" creationId="{C80C6526-C694-46B9-BD9A-CF43E83BEC40}"/>
          </ac:spMkLst>
        </pc:spChg>
      </pc:sldChg>
      <pc:sldChg chg="addSp delSp modSp mod ord setBg">
        <pc:chgData name="Ayanna Ivey" userId="af50ef69-86b3-4a2f-9726-002beaf52c1a" providerId="ADAL" clId="{82D8C036-21F5-494E-8A39-1933678AEE87}" dt="2019-06-13T00:49:18.457" v="3083" actId="1076"/>
        <pc:sldMkLst>
          <pc:docMk/>
          <pc:sldMk cId="3741715690" sldId="282"/>
        </pc:sldMkLst>
        <pc:spChg chg="mod">
          <ac:chgData name="Ayanna Ivey" userId="af50ef69-86b3-4a2f-9726-002beaf52c1a" providerId="ADAL" clId="{82D8C036-21F5-494E-8A39-1933678AEE87}" dt="2019-06-13T00:49:04.043" v="3081" actId="122"/>
          <ac:spMkLst>
            <pc:docMk/>
            <pc:sldMk cId="3741715690" sldId="282"/>
            <ac:spMk id="2" creationId="{C1B96932-EBF2-4444-ACDF-BE25255697D5}"/>
          </ac:spMkLst>
        </pc:spChg>
        <pc:spChg chg="mod ord">
          <ac:chgData name="Ayanna Ivey" userId="af50ef69-86b3-4a2f-9726-002beaf52c1a" providerId="ADAL" clId="{82D8C036-21F5-494E-8A39-1933678AEE87}" dt="2019-06-10T22:05:25.235" v="1231" actId="403"/>
          <ac:spMkLst>
            <pc:docMk/>
            <pc:sldMk cId="3741715690" sldId="282"/>
            <ac:spMk id="3" creationId="{EBD1A570-F2C5-40A8-B89E-B3533506AD0B}"/>
          </ac:spMkLst>
        </pc:spChg>
        <pc:spChg chg="add mod">
          <ac:chgData name="Ayanna Ivey" userId="af50ef69-86b3-4a2f-9726-002beaf52c1a" providerId="ADAL" clId="{82D8C036-21F5-494E-8A39-1933678AEE87}" dt="2019-06-12T22:18:11.706" v="2671" actId="1076"/>
          <ac:spMkLst>
            <pc:docMk/>
            <pc:sldMk cId="3741715690" sldId="282"/>
            <ac:spMk id="4" creationId="{15A4E9C6-08A5-9A44-B8CB-071D8721AE6C}"/>
          </ac:spMkLst>
        </pc:spChg>
        <pc:spChg chg="add mod">
          <ac:chgData name="Ayanna Ivey" userId="af50ef69-86b3-4a2f-9726-002beaf52c1a" providerId="ADAL" clId="{82D8C036-21F5-494E-8A39-1933678AEE87}" dt="2019-06-12T22:18:39.742" v="2692" actId="1076"/>
          <ac:spMkLst>
            <pc:docMk/>
            <pc:sldMk cId="3741715690" sldId="282"/>
            <ac:spMk id="5" creationId="{2C545DA2-5DBE-8843-ADE4-AE20FC435421}"/>
          </ac:spMkLst>
        </pc:spChg>
        <pc:spChg chg="add mod">
          <ac:chgData name="Ayanna Ivey" userId="af50ef69-86b3-4a2f-9726-002beaf52c1a" providerId="ADAL" clId="{82D8C036-21F5-494E-8A39-1933678AEE87}" dt="2019-06-13T00:49:14.633" v="3082" actId="1076"/>
          <ac:spMkLst>
            <pc:docMk/>
            <pc:sldMk cId="3741715690" sldId="282"/>
            <ac:spMk id="6" creationId="{B1F01806-7A56-E349-9F02-9CF91B5AB03C}"/>
          </ac:spMkLst>
        </pc:spChg>
        <pc:spChg chg="add mod">
          <ac:chgData name="Ayanna Ivey" userId="af50ef69-86b3-4a2f-9726-002beaf52c1a" providerId="ADAL" clId="{82D8C036-21F5-494E-8A39-1933678AEE87}" dt="2019-06-13T00:49:18.457" v="3083" actId="1076"/>
          <ac:spMkLst>
            <pc:docMk/>
            <pc:sldMk cId="3741715690" sldId="282"/>
            <ac:spMk id="7" creationId="{CB17F612-3A57-D04D-9F66-1C6EE1C4E3CE}"/>
          </ac:spMkLst>
        </pc:spChg>
        <pc:spChg chg="add mod">
          <ac:chgData name="Ayanna Ivey" userId="af50ef69-86b3-4a2f-9726-002beaf52c1a" providerId="ADAL" clId="{82D8C036-21F5-494E-8A39-1933678AEE87}" dt="2019-06-13T00:48:37.546" v="3077" actId="14100"/>
          <ac:spMkLst>
            <pc:docMk/>
            <pc:sldMk cId="3741715690" sldId="282"/>
            <ac:spMk id="8" creationId="{9C2AD4FF-E0BF-244E-BBAC-D89A07FEE55F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74" creationId="{A21E7785-3D2D-4FF8-9C82-42CE9DBD7BB9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76" creationId="{9911E146-5AE8-4892-B0B5-42052873B9E5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78" creationId="{978A552A-290C-474C-9CC8-401379CD133C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80" creationId="{57D8432A-7050-43CE-AC0E-48F00C7D5232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82" creationId="{55B5BA19-E267-49E0-A8F7-3435C91189DE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84" creationId="{D19504FF-266B-4F6E-BAA1-DF9730E90020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86" creationId="{6464F78D-891F-49EC-ADDE-5E581A66ACA9}"/>
          </ac:spMkLst>
        </pc:spChg>
        <pc:spChg chg="add">
          <ac:chgData name="Ayanna Ivey" userId="af50ef69-86b3-4a2f-9726-002beaf52c1a" providerId="ADAL" clId="{82D8C036-21F5-494E-8A39-1933678AEE87}" dt="2019-06-10T22:05:16.745" v="1228" actId="26606"/>
          <ac:spMkLst>
            <pc:docMk/>
            <pc:sldMk cId="3741715690" sldId="282"/>
            <ac:spMk id="88" creationId="{E125488F-35F4-46B0-BDF0-AFAA3610078B}"/>
          </ac:spMkLst>
        </pc:spChg>
        <pc:picChg chg="add del mod">
          <ac:chgData name="Ayanna Ivey" userId="af50ef69-86b3-4a2f-9726-002beaf52c1a" providerId="ADAL" clId="{82D8C036-21F5-494E-8A39-1933678AEE87}" dt="2019-06-13T00:48:40.113" v="3079" actId="478"/>
          <ac:picMkLst>
            <pc:docMk/>
            <pc:sldMk cId="3741715690" sldId="282"/>
            <ac:picMk id="18" creationId="{4AD09CDE-7067-694E-9AC5-C6A8D251028D}"/>
          </ac:picMkLst>
        </pc:picChg>
        <pc:picChg chg="add del">
          <ac:chgData name="Ayanna Ivey" userId="af50ef69-86b3-4a2f-9726-002beaf52c1a" providerId="ADAL" clId="{82D8C036-21F5-494E-8A39-1933678AEE87}" dt="2019-06-13T00:46:55.471" v="3054"/>
          <ac:picMkLst>
            <pc:docMk/>
            <pc:sldMk cId="3741715690" sldId="282"/>
            <ac:picMk id="19" creationId="{7751AEC4-D429-6942-BDC7-9DB9DC0D9E8F}"/>
          </ac:picMkLst>
        </pc:picChg>
        <pc:picChg chg="add del mod">
          <ac:chgData name="Ayanna Ivey" userId="af50ef69-86b3-4a2f-9726-002beaf52c1a" providerId="ADAL" clId="{82D8C036-21F5-494E-8A39-1933678AEE87}" dt="2019-06-10T22:03:15.267" v="1191"/>
          <ac:picMkLst>
            <pc:docMk/>
            <pc:sldMk cId="3741715690" sldId="282"/>
            <ac:picMk id="1025" creationId="{C9F5F54D-FA8B-B14A-B622-120CDBFF3178}"/>
          </ac:picMkLst>
        </pc:picChg>
        <pc:picChg chg="add del mod">
          <ac:chgData name="Ayanna Ivey" userId="af50ef69-86b3-4a2f-9726-002beaf52c1a" providerId="ADAL" clId="{82D8C036-21F5-494E-8A39-1933678AEE87}" dt="2019-06-10T22:03:49.387" v="1203"/>
          <ac:picMkLst>
            <pc:docMk/>
            <pc:sldMk cId="3741715690" sldId="282"/>
            <ac:picMk id="1026" creationId="{6C85853B-C13D-994A-A95A-89003C2B386E}"/>
          </ac:picMkLst>
        </pc:picChg>
        <pc:picChg chg="add mod ord">
          <ac:chgData name="Ayanna Ivey" userId="af50ef69-86b3-4a2f-9726-002beaf52c1a" providerId="ADAL" clId="{82D8C036-21F5-494E-8A39-1933678AEE87}" dt="2019-06-12T22:18:08.053" v="2670" actId="1076"/>
          <ac:picMkLst>
            <pc:docMk/>
            <pc:sldMk cId="3741715690" sldId="282"/>
            <ac:picMk id="1027" creationId="{A8E44A08-0DCF-1845-9F31-2494965F3BEE}"/>
          </ac:picMkLst>
        </pc:picChg>
        <pc:picChg chg="add mod ord">
          <ac:chgData name="Ayanna Ivey" userId="af50ef69-86b3-4a2f-9726-002beaf52c1a" providerId="ADAL" clId="{82D8C036-21F5-494E-8A39-1933678AEE87}" dt="2019-06-12T22:19:44.809" v="2715" actId="14100"/>
          <ac:picMkLst>
            <pc:docMk/>
            <pc:sldMk cId="3741715690" sldId="282"/>
            <ac:picMk id="1028" creationId="{6403400C-36B9-604E-85DB-E99A98D3A579}"/>
          </ac:picMkLst>
        </pc:picChg>
        <pc:picChg chg="add mod">
          <ac:chgData name="Ayanna Ivey" userId="af50ef69-86b3-4a2f-9726-002beaf52c1a" providerId="ADAL" clId="{82D8C036-21F5-494E-8A39-1933678AEE87}" dt="2019-06-12T22:19:33.305" v="2713" actId="1076"/>
          <ac:picMkLst>
            <pc:docMk/>
            <pc:sldMk cId="3741715690" sldId="282"/>
            <ac:picMk id="1029" creationId="{A73B41C2-6012-A24C-B716-8A129657C4BE}"/>
          </ac:picMkLst>
        </pc:picChg>
      </pc:sldChg>
      <pc:sldChg chg="addSp modSp">
        <pc:chgData name="Ayanna Ivey" userId="af50ef69-86b3-4a2f-9726-002beaf52c1a" providerId="ADAL" clId="{82D8C036-21F5-494E-8A39-1933678AEE87}" dt="2019-06-12T22:08:30.200" v="2593" actId="1076"/>
        <pc:sldMkLst>
          <pc:docMk/>
          <pc:sldMk cId="2130949538" sldId="288"/>
        </pc:sldMkLst>
        <pc:spChg chg="mod">
          <ac:chgData name="Ayanna Ivey" userId="af50ef69-86b3-4a2f-9726-002beaf52c1a" providerId="ADAL" clId="{82D8C036-21F5-494E-8A39-1933678AEE87}" dt="2019-06-10T22:46:14.446" v="1920" actId="403"/>
          <ac:spMkLst>
            <pc:docMk/>
            <pc:sldMk cId="2130949538" sldId="288"/>
            <ac:spMk id="3" creationId="{6B4707D9-83F0-4A36-BD06-545D8F9044A0}"/>
          </ac:spMkLst>
        </pc:spChg>
        <pc:picChg chg="add mod">
          <ac:chgData name="Ayanna Ivey" userId="af50ef69-86b3-4a2f-9726-002beaf52c1a" providerId="ADAL" clId="{82D8C036-21F5-494E-8A39-1933678AEE87}" dt="2019-06-12T22:08:23.280" v="2591" actId="1076"/>
          <ac:picMkLst>
            <pc:docMk/>
            <pc:sldMk cId="2130949538" sldId="288"/>
            <ac:picMk id="5" creationId="{F015387D-7AD9-1943-ACF0-6AC04BFF1DC2}"/>
          </ac:picMkLst>
        </pc:picChg>
        <pc:picChg chg="add mod">
          <ac:chgData name="Ayanna Ivey" userId="af50ef69-86b3-4a2f-9726-002beaf52c1a" providerId="ADAL" clId="{82D8C036-21F5-494E-8A39-1933678AEE87}" dt="2019-06-12T22:08:27.995" v="2592" actId="1076"/>
          <ac:picMkLst>
            <pc:docMk/>
            <pc:sldMk cId="2130949538" sldId="288"/>
            <ac:picMk id="7" creationId="{6C22C4FA-A5F6-B04C-A7FE-B7D5768B6A35}"/>
          </ac:picMkLst>
        </pc:picChg>
        <pc:picChg chg="add mod">
          <ac:chgData name="Ayanna Ivey" userId="af50ef69-86b3-4a2f-9726-002beaf52c1a" providerId="ADAL" clId="{82D8C036-21F5-494E-8A39-1933678AEE87}" dt="2019-06-12T22:08:12.528" v="2585" actId="14100"/>
          <ac:picMkLst>
            <pc:docMk/>
            <pc:sldMk cId="2130949538" sldId="288"/>
            <ac:picMk id="9" creationId="{8D6B2B5C-5547-A849-AFCF-3114C040768B}"/>
          </ac:picMkLst>
        </pc:picChg>
        <pc:picChg chg="add mod">
          <ac:chgData name="Ayanna Ivey" userId="af50ef69-86b3-4a2f-9726-002beaf52c1a" providerId="ADAL" clId="{82D8C036-21F5-494E-8A39-1933678AEE87}" dt="2019-06-12T22:08:30.200" v="2593" actId="1076"/>
          <ac:picMkLst>
            <pc:docMk/>
            <pc:sldMk cId="2130949538" sldId="288"/>
            <ac:picMk id="11" creationId="{43F7356A-91CB-074A-90FD-997C84F3922C}"/>
          </ac:picMkLst>
        </pc:picChg>
      </pc:sldChg>
      <pc:sldChg chg="addSp delSp modSp ord modTransition modNotesTx">
        <pc:chgData name="Ayanna Ivey" userId="af50ef69-86b3-4a2f-9726-002beaf52c1a" providerId="ADAL" clId="{82D8C036-21F5-494E-8A39-1933678AEE87}" dt="2019-06-13T00:21:53.562" v="3005"/>
        <pc:sldMkLst>
          <pc:docMk/>
          <pc:sldMk cId="2742099268" sldId="294"/>
        </pc:sldMkLst>
        <pc:spChg chg="add del mod">
          <ac:chgData name="Ayanna Ivey" userId="af50ef69-86b3-4a2f-9726-002beaf52c1a" providerId="ADAL" clId="{82D8C036-21F5-494E-8A39-1933678AEE87}" dt="2019-06-03T22:42:45.684" v="127"/>
          <ac:spMkLst>
            <pc:docMk/>
            <pc:sldMk cId="2742099268" sldId="294"/>
            <ac:spMk id="3" creationId="{F483FF40-7638-494E-A86F-DE09B688F61D}"/>
          </ac:spMkLst>
        </pc:spChg>
        <pc:spChg chg="mod">
          <ac:chgData name="Ayanna Ivey" userId="af50ef69-86b3-4a2f-9726-002beaf52c1a" providerId="ADAL" clId="{82D8C036-21F5-494E-8A39-1933678AEE87}" dt="2019-06-03T22:42:42.078" v="125" actId="20577"/>
          <ac:spMkLst>
            <pc:docMk/>
            <pc:sldMk cId="2742099268" sldId="294"/>
            <ac:spMk id="12" creationId="{FBE57CC0-1039-420C-963B-94F5F63AEA93}"/>
          </ac:spMkLst>
        </pc:spChg>
      </pc:sldChg>
      <pc:sldChg chg="addSp delSp modSp">
        <pc:chgData name="Ayanna Ivey" userId="af50ef69-86b3-4a2f-9726-002beaf52c1a" providerId="ADAL" clId="{82D8C036-21F5-494E-8A39-1933678AEE87}" dt="2019-06-12T23:33:59.411" v="2913" actId="1076"/>
        <pc:sldMkLst>
          <pc:docMk/>
          <pc:sldMk cId="4068495112" sldId="295"/>
        </pc:sldMkLst>
        <pc:graphicFrameChg chg="mod modGraphic">
          <ac:chgData name="Ayanna Ivey" userId="af50ef69-86b3-4a2f-9726-002beaf52c1a" providerId="ADAL" clId="{82D8C036-21F5-494E-8A39-1933678AEE87}" dt="2019-06-12T23:33:13.214" v="2900" actId="14734"/>
          <ac:graphicFrameMkLst>
            <pc:docMk/>
            <pc:sldMk cId="4068495112" sldId="295"/>
            <ac:graphicFrameMk id="5" creationId="{652E02E4-A992-4949-9E57-81265A47DABB}"/>
          </ac:graphicFrameMkLst>
        </pc:graphicFrameChg>
        <pc:picChg chg="add mod">
          <ac:chgData name="Ayanna Ivey" userId="af50ef69-86b3-4a2f-9726-002beaf52c1a" providerId="ADAL" clId="{82D8C036-21F5-494E-8A39-1933678AEE87}" dt="2019-06-12T23:33:32.214" v="2907" actId="14100"/>
          <ac:picMkLst>
            <pc:docMk/>
            <pc:sldMk cId="4068495112" sldId="295"/>
            <ac:picMk id="4" creationId="{36D0B7E2-F68D-8B41-A8BB-D7E98D4E8A5E}"/>
          </ac:picMkLst>
        </pc:picChg>
        <pc:picChg chg="add mod">
          <ac:chgData name="Ayanna Ivey" userId="af50ef69-86b3-4a2f-9726-002beaf52c1a" providerId="ADAL" clId="{82D8C036-21F5-494E-8A39-1933678AEE87}" dt="2019-06-12T23:33:59.411" v="2913" actId="1076"/>
          <ac:picMkLst>
            <pc:docMk/>
            <pc:sldMk cId="4068495112" sldId="295"/>
            <ac:picMk id="7" creationId="{F000B33A-1EE6-6941-9C55-C300C0EA1E78}"/>
          </ac:picMkLst>
        </pc:picChg>
        <pc:picChg chg="add del mod">
          <ac:chgData name="Ayanna Ivey" userId="af50ef69-86b3-4a2f-9726-002beaf52c1a" providerId="ADAL" clId="{82D8C036-21F5-494E-8A39-1933678AEE87}" dt="2019-06-12T23:32:11.044" v="2877" actId="478"/>
          <ac:picMkLst>
            <pc:docMk/>
            <pc:sldMk cId="4068495112" sldId="295"/>
            <ac:picMk id="9" creationId="{17783DB2-0F18-2149-89C0-659CD6C4D271}"/>
          </ac:picMkLst>
        </pc:picChg>
        <pc:picChg chg="add mod">
          <ac:chgData name="Ayanna Ivey" userId="af50ef69-86b3-4a2f-9726-002beaf52c1a" providerId="ADAL" clId="{82D8C036-21F5-494E-8A39-1933678AEE87}" dt="2019-06-12T23:33:48.830" v="2911" actId="1076"/>
          <ac:picMkLst>
            <pc:docMk/>
            <pc:sldMk cId="4068495112" sldId="295"/>
            <ac:picMk id="11" creationId="{4EFC2D58-7395-0B4B-881D-2028BA108B79}"/>
          </ac:picMkLst>
        </pc:picChg>
      </pc:sldChg>
      <pc:sldChg chg="modSp">
        <pc:chgData name="Ayanna Ivey" userId="af50ef69-86b3-4a2f-9726-002beaf52c1a" providerId="ADAL" clId="{82D8C036-21F5-494E-8A39-1933678AEE87}" dt="2019-06-12T22:14:59.061" v="2628" actId="1076"/>
        <pc:sldMkLst>
          <pc:docMk/>
          <pc:sldMk cId="614149453" sldId="299"/>
        </pc:sldMkLst>
        <pc:graphicFrameChg chg="mod modGraphic">
          <ac:chgData name="Ayanna Ivey" userId="af50ef69-86b3-4a2f-9726-002beaf52c1a" providerId="ADAL" clId="{82D8C036-21F5-494E-8A39-1933678AEE87}" dt="2019-06-12T22:14:59.061" v="2628" actId="1076"/>
          <ac:graphicFrameMkLst>
            <pc:docMk/>
            <pc:sldMk cId="614149453" sldId="299"/>
            <ac:graphicFrameMk id="4" creationId="{2A60CDF6-32FA-46E3-A66A-483810985EE8}"/>
          </ac:graphicFrameMkLst>
        </pc:graphicFrameChg>
      </pc:sldChg>
      <pc:sldChg chg="modSp add modTransition modNotesTx">
        <pc:chgData name="Ayanna Ivey" userId="af50ef69-86b3-4a2f-9726-002beaf52c1a" providerId="ADAL" clId="{82D8C036-21F5-494E-8A39-1933678AEE87}" dt="2019-06-13T00:24:55.316" v="3037" actId="20577"/>
        <pc:sldMkLst>
          <pc:docMk/>
          <pc:sldMk cId="2404657295" sldId="300"/>
        </pc:sldMkLst>
        <pc:graphicFrameChg chg="mod modGraphic">
          <ac:chgData name="Ayanna Ivey" userId="af50ef69-86b3-4a2f-9726-002beaf52c1a" providerId="ADAL" clId="{82D8C036-21F5-494E-8A39-1933678AEE87}" dt="2019-06-12T23:43:21.770" v="2999" actId="20577"/>
          <ac:graphicFrameMkLst>
            <pc:docMk/>
            <pc:sldMk cId="2404657295" sldId="300"/>
            <ac:graphicFrameMk id="4" creationId="{6901772A-09E1-49D6-A27C-3C4AB4B93F64}"/>
          </ac:graphicFrameMkLst>
        </pc:graphicFrameChg>
        <pc:graphicFrameChg chg="mod modGraphic">
          <ac:chgData name="Ayanna Ivey" userId="af50ef69-86b3-4a2f-9726-002beaf52c1a" providerId="ADAL" clId="{82D8C036-21F5-494E-8A39-1933678AEE87}" dt="2019-06-12T23:42:47.184" v="2991" actId="20577"/>
          <ac:graphicFrameMkLst>
            <pc:docMk/>
            <pc:sldMk cId="2404657295" sldId="300"/>
            <ac:graphicFrameMk id="29" creationId="{171D9097-903F-3643-94C5-7686E4924B29}"/>
          </ac:graphicFrameMkLst>
        </pc:graphicFrameChg>
      </pc:sldChg>
      <pc:sldChg chg="addSp delSp modSp add mod setBg">
        <pc:chgData name="Ayanna Ivey" userId="af50ef69-86b3-4a2f-9726-002beaf52c1a" providerId="ADAL" clId="{82D8C036-21F5-494E-8A39-1933678AEE87}" dt="2019-06-13T00:44:45.750" v="3050" actId="403"/>
        <pc:sldMkLst>
          <pc:docMk/>
          <pc:sldMk cId="1697714539" sldId="302"/>
        </pc:sldMkLst>
        <pc:spChg chg="mod">
          <ac:chgData name="Ayanna Ivey" userId="af50ef69-86b3-4a2f-9726-002beaf52c1a" providerId="ADAL" clId="{82D8C036-21F5-494E-8A39-1933678AEE87}" dt="2019-06-13T00:44:45.750" v="3050" actId="403"/>
          <ac:spMkLst>
            <pc:docMk/>
            <pc:sldMk cId="1697714539" sldId="302"/>
            <ac:spMk id="2" creationId="{CC04589D-9156-0E48-A2DF-7E759BE07DFA}"/>
          </ac:spMkLst>
        </pc:spChg>
        <pc:spChg chg="add del mod">
          <ac:chgData name="Ayanna Ivey" userId="af50ef69-86b3-4a2f-9726-002beaf52c1a" providerId="ADAL" clId="{82D8C036-21F5-494E-8A39-1933678AEE87}" dt="2019-06-13T00:43:53.588" v="3038"/>
          <ac:spMkLst>
            <pc:docMk/>
            <pc:sldMk cId="1697714539" sldId="302"/>
            <ac:spMk id="3" creationId="{6FDF69F3-1A87-9746-A736-06F7762BB3F7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7" creationId="{F7660A3D-94D7-4E5D-AE77-F2DEE49DF4EE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9" creationId="{A44EB985-DC5C-4DAC-9D62-8DC7D0F25A8F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11" creationId="{3FCB64ED-B050-4F57-8188-F233260082B0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13" creationId="{2BF5D0F4-EA4E-47A5-87BE-9ABB1AF66DCF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15" creationId="{328C565D-A991-4381-AC37-76A58A4A128F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17" creationId="{B7180431-F4DE-415D-BCBB-9316423C37C1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19" creationId="{EEABD997-5EF9-4E9B-AFBB-F6DFAAF3ADF0}"/>
          </ac:spMkLst>
        </pc:spChg>
        <pc:spChg chg="add del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21" creationId="{E9AB5EE6-A047-4B18-B998-D46DF3CC36FE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26" creationId="{F7660A3D-94D7-4E5D-AE77-F2DEE49DF4EE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28" creationId="{A44EB985-DC5C-4DAC-9D62-8DC7D0F25A8F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30" creationId="{3FCB64ED-B050-4F57-8188-F233260082B0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32" creationId="{2BF5D0F4-EA4E-47A5-87BE-9ABB1AF66DCF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34" creationId="{DEA81853-BCE1-4B7C-922E-A502B7B5FDD6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36" creationId="{4A53F3F5-328C-4AC3-B3C4-6A9D4C3D370C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38" creationId="{60ECACBD-42EC-44A4-B0DE-2DEDB73E1301}"/>
          </ac:spMkLst>
        </pc:spChg>
        <pc:spChg chg="add del">
          <ac:chgData name="Ayanna Ivey" userId="af50ef69-86b3-4a2f-9726-002beaf52c1a" providerId="ADAL" clId="{82D8C036-21F5-494E-8A39-1933678AEE87}" dt="2019-06-13T00:44:24.823" v="3043" actId="26606"/>
          <ac:spMkLst>
            <pc:docMk/>
            <pc:sldMk cId="1697714539" sldId="302"/>
            <ac:spMk id="40" creationId="{9BBB5757-5277-4AC5-8E2C-46B13387BCA7}"/>
          </ac:spMkLst>
        </pc:spChg>
        <pc:spChg chg="add del">
          <ac:chgData name="Ayanna Ivey" userId="af50ef69-86b3-4a2f-9726-002beaf52c1a" providerId="ADAL" clId="{82D8C036-21F5-494E-8A39-1933678AEE87}" dt="2019-06-13T00:44:27.011" v="3045" actId="26606"/>
          <ac:spMkLst>
            <pc:docMk/>
            <pc:sldMk cId="1697714539" sldId="302"/>
            <ac:spMk id="42" creationId="{F7660A3D-94D7-4E5D-AE77-F2DEE49DF4EE}"/>
          </ac:spMkLst>
        </pc:spChg>
        <pc:spChg chg="add del">
          <ac:chgData name="Ayanna Ivey" userId="af50ef69-86b3-4a2f-9726-002beaf52c1a" providerId="ADAL" clId="{82D8C036-21F5-494E-8A39-1933678AEE87}" dt="2019-06-13T00:44:27.011" v="3045" actId="26606"/>
          <ac:spMkLst>
            <pc:docMk/>
            <pc:sldMk cId="1697714539" sldId="302"/>
            <ac:spMk id="43" creationId="{A44EB985-DC5C-4DAC-9D62-8DC7D0F25A8F}"/>
          </ac:spMkLst>
        </pc:spChg>
        <pc:spChg chg="add del">
          <ac:chgData name="Ayanna Ivey" userId="af50ef69-86b3-4a2f-9726-002beaf52c1a" providerId="ADAL" clId="{82D8C036-21F5-494E-8A39-1933678AEE87}" dt="2019-06-13T00:44:27.011" v="3045" actId="26606"/>
          <ac:spMkLst>
            <pc:docMk/>
            <pc:sldMk cId="1697714539" sldId="302"/>
            <ac:spMk id="44" creationId="{3FCB64ED-B050-4F57-8188-F233260082B0}"/>
          </ac:spMkLst>
        </pc:spChg>
        <pc:spChg chg="add del">
          <ac:chgData name="Ayanna Ivey" userId="af50ef69-86b3-4a2f-9726-002beaf52c1a" providerId="ADAL" clId="{82D8C036-21F5-494E-8A39-1933678AEE87}" dt="2019-06-13T00:44:27.011" v="3045" actId="26606"/>
          <ac:spMkLst>
            <pc:docMk/>
            <pc:sldMk cId="1697714539" sldId="302"/>
            <ac:spMk id="45" creationId="{2BF5D0F4-EA4E-47A5-87BE-9ABB1AF66DCF}"/>
          </ac:spMkLst>
        </pc:spChg>
        <pc:spChg chg="add del">
          <ac:chgData name="Ayanna Ivey" userId="af50ef69-86b3-4a2f-9726-002beaf52c1a" providerId="ADAL" clId="{82D8C036-21F5-494E-8A39-1933678AEE87}" dt="2019-06-13T00:44:27.011" v="3045" actId="26606"/>
          <ac:spMkLst>
            <pc:docMk/>
            <pc:sldMk cId="1697714539" sldId="302"/>
            <ac:spMk id="46" creationId="{F6FF103D-65A5-496A-9B61-995A9F81E683}"/>
          </ac:spMkLst>
        </pc:spChg>
        <pc:spChg chg="add del">
          <ac:chgData name="Ayanna Ivey" userId="af50ef69-86b3-4a2f-9726-002beaf52c1a" providerId="ADAL" clId="{82D8C036-21F5-494E-8A39-1933678AEE87}" dt="2019-06-13T00:44:27.011" v="3045" actId="26606"/>
          <ac:spMkLst>
            <pc:docMk/>
            <pc:sldMk cId="1697714539" sldId="302"/>
            <ac:spMk id="47" creationId="{2DFDD496-1EBA-4A1D-A7EF-C3175608D3EF}"/>
          </ac:spMkLst>
        </pc:spChg>
        <pc:spChg chg="add del">
          <ac:chgData name="Ayanna Ivey" userId="af50ef69-86b3-4a2f-9726-002beaf52c1a" providerId="ADAL" clId="{82D8C036-21F5-494E-8A39-1933678AEE87}" dt="2019-06-13T00:44:28.990" v="3047" actId="26606"/>
          <ac:spMkLst>
            <pc:docMk/>
            <pc:sldMk cId="1697714539" sldId="302"/>
            <ac:spMk id="49" creationId="{F7660A3D-94D7-4E5D-AE77-F2DEE49DF4EE}"/>
          </ac:spMkLst>
        </pc:spChg>
        <pc:spChg chg="add del">
          <ac:chgData name="Ayanna Ivey" userId="af50ef69-86b3-4a2f-9726-002beaf52c1a" providerId="ADAL" clId="{82D8C036-21F5-494E-8A39-1933678AEE87}" dt="2019-06-13T00:44:28.990" v="3047" actId="26606"/>
          <ac:spMkLst>
            <pc:docMk/>
            <pc:sldMk cId="1697714539" sldId="302"/>
            <ac:spMk id="50" creationId="{A44EB985-DC5C-4DAC-9D62-8DC7D0F25A8F}"/>
          </ac:spMkLst>
        </pc:spChg>
        <pc:spChg chg="add del">
          <ac:chgData name="Ayanna Ivey" userId="af50ef69-86b3-4a2f-9726-002beaf52c1a" providerId="ADAL" clId="{82D8C036-21F5-494E-8A39-1933678AEE87}" dt="2019-06-13T00:44:28.990" v="3047" actId="26606"/>
          <ac:spMkLst>
            <pc:docMk/>
            <pc:sldMk cId="1697714539" sldId="302"/>
            <ac:spMk id="51" creationId="{3FCB64ED-B050-4F57-8188-F233260082B0}"/>
          </ac:spMkLst>
        </pc:spChg>
        <pc:spChg chg="add del">
          <ac:chgData name="Ayanna Ivey" userId="af50ef69-86b3-4a2f-9726-002beaf52c1a" providerId="ADAL" clId="{82D8C036-21F5-494E-8A39-1933678AEE87}" dt="2019-06-13T00:44:28.990" v="3047" actId="26606"/>
          <ac:spMkLst>
            <pc:docMk/>
            <pc:sldMk cId="1697714539" sldId="302"/>
            <ac:spMk id="52" creationId="{2BF5D0F4-EA4E-47A5-87BE-9ABB1AF66DCF}"/>
          </ac:spMkLst>
        </pc:spChg>
        <pc:spChg chg="add del">
          <ac:chgData name="Ayanna Ivey" userId="af50ef69-86b3-4a2f-9726-002beaf52c1a" providerId="ADAL" clId="{82D8C036-21F5-494E-8A39-1933678AEE87}" dt="2019-06-13T00:44:28.990" v="3047" actId="26606"/>
          <ac:spMkLst>
            <pc:docMk/>
            <pc:sldMk cId="1697714539" sldId="302"/>
            <ac:spMk id="53" creationId="{DA182162-B517-4B41-B039-339F87FAE1D0}"/>
          </ac:spMkLst>
        </pc:spChg>
        <pc:spChg chg="add del">
          <ac:chgData name="Ayanna Ivey" userId="af50ef69-86b3-4a2f-9726-002beaf52c1a" providerId="ADAL" clId="{82D8C036-21F5-494E-8A39-1933678AEE87}" dt="2019-06-13T00:44:28.990" v="3047" actId="26606"/>
          <ac:spMkLst>
            <pc:docMk/>
            <pc:sldMk cId="1697714539" sldId="302"/>
            <ac:spMk id="54" creationId="{49B5AD54-1E68-4239-A6AF-FE0F49BB8367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56" creationId="{F7660A3D-94D7-4E5D-AE77-F2DEE49DF4EE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57" creationId="{A44EB985-DC5C-4DAC-9D62-8DC7D0F25A8F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58" creationId="{3FCB64ED-B050-4F57-8188-F233260082B0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59" creationId="{2BF5D0F4-EA4E-47A5-87BE-9ABB1AF66DCF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60" creationId="{328C565D-A991-4381-AC37-76A58A4A128F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61" creationId="{B7180431-F4DE-415D-BCBB-9316423C37C1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62" creationId="{EEABD997-5EF9-4E9B-AFBB-F6DFAAF3ADF0}"/>
          </ac:spMkLst>
        </pc:spChg>
        <pc:spChg chg="add">
          <ac:chgData name="Ayanna Ivey" userId="af50ef69-86b3-4a2f-9726-002beaf52c1a" providerId="ADAL" clId="{82D8C036-21F5-494E-8A39-1933678AEE87}" dt="2019-06-13T00:44:29.001" v="3048" actId="26606"/>
          <ac:spMkLst>
            <pc:docMk/>
            <pc:sldMk cId="1697714539" sldId="302"/>
            <ac:spMk id="63" creationId="{E9AB5EE6-A047-4B18-B998-D46DF3CC36FE}"/>
          </ac:spMkLst>
        </pc:spChg>
      </pc:sldChg>
      <pc:sldChg chg="addSp delSp modSp add ord">
        <pc:chgData name="Ayanna Ivey" userId="af50ef69-86b3-4a2f-9726-002beaf52c1a" providerId="ADAL" clId="{82D8C036-21F5-494E-8A39-1933678AEE87}" dt="2019-06-12T23:08:25.880" v="2778" actId="1076"/>
        <pc:sldMkLst>
          <pc:docMk/>
          <pc:sldMk cId="1282062584" sldId="303"/>
        </pc:sldMkLst>
        <pc:spChg chg="del">
          <ac:chgData name="Ayanna Ivey" userId="af50ef69-86b3-4a2f-9726-002beaf52c1a" providerId="ADAL" clId="{82D8C036-21F5-494E-8A39-1933678AEE87}" dt="2019-06-12T22:34:04.146" v="2731"/>
          <ac:spMkLst>
            <pc:docMk/>
            <pc:sldMk cId="1282062584" sldId="303"/>
            <ac:spMk id="2" creationId="{A71C85E5-F4B3-234F-9265-0C3D442AB048}"/>
          </ac:spMkLst>
        </pc:spChg>
        <pc:spChg chg="del">
          <ac:chgData name="Ayanna Ivey" userId="af50ef69-86b3-4a2f-9726-002beaf52c1a" providerId="ADAL" clId="{82D8C036-21F5-494E-8A39-1933678AEE87}" dt="2019-06-12T22:34:04.146" v="2731"/>
          <ac:spMkLst>
            <pc:docMk/>
            <pc:sldMk cId="1282062584" sldId="303"/>
            <ac:spMk id="3" creationId="{5853B494-ACEC-144E-865C-28D3F15BF1E7}"/>
          </ac:spMkLst>
        </pc:spChg>
        <pc:picChg chg="add del mod">
          <ac:chgData name="Ayanna Ivey" userId="af50ef69-86b3-4a2f-9726-002beaf52c1a" providerId="ADAL" clId="{82D8C036-21F5-494E-8A39-1933678AEE87}" dt="2019-06-12T22:36:51.477" v="2737" actId="478"/>
          <ac:picMkLst>
            <pc:docMk/>
            <pc:sldMk cId="1282062584" sldId="303"/>
            <ac:picMk id="5" creationId="{00416586-2B1F-D24A-9790-D43863582128}"/>
          </ac:picMkLst>
        </pc:picChg>
        <pc:picChg chg="add del mod">
          <ac:chgData name="Ayanna Ivey" userId="af50ef69-86b3-4a2f-9726-002beaf52c1a" providerId="ADAL" clId="{82D8C036-21F5-494E-8A39-1933678AEE87}" dt="2019-06-12T23:08:20.100" v="2775" actId="478"/>
          <ac:picMkLst>
            <pc:docMk/>
            <pc:sldMk cId="1282062584" sldId="303"/>
            <ac:picMk id="7" creationId="{0C3DE603-75B3-AE42-AFFA-3D2F7932F925}"/>
          </ac:picMkLst>
        </pc:picChg>
        <pc:picChg chg="add mod">
          <ac:chgData name="Ayanna Ivey" userId="af50ef69-86b3-4a2f-9726-002beaf52c1a" providerId="ADAL" clId="{82D8C036-21F5-494E-8A39-1933678AEE87}" dt="2019-06-12T23:08:25.880" v="2778" actId="1076"/>
          <ac:picMkLst>
            <pc:docMk/>
            <pc:sldMk cId="1282062584" sldId="303"/>
            <ac:picMk id="9" creationId="{8B825122-DC4A-8A4F-8A07-D34197501158}"/>
          </ac:picMkLst>
        </pc:picChg>
      </pc:sldChg>
      <pc:sldChg chg="addSp delSp modSp add ord">
        <pc:chgData name="Ayanna Ivey" userId="af50ef69-86b3-4a2f-9726-002beaf52c1a" providerId="ADAL" clId="{82D8C036-21F5-494E-8A39-1933678AEE87}" dt="2019-06-12T23:06:08.297" v="2770"/>
        <pc:sldMkLst>
          <pc:docMk/>
          <pc:sldMk cId="72672141" sldId="305"/>
        </pc:sldMkLst>
        <pc:spChg chg="del">
          <ac:chgData name="Ayanna Ivey" userId="af50ef69-86b3-4a2f-9726-002beaf52c1a" providerId="ADAL" clId="{82D8C036-21F5-494E-8A39-1933678AEE87}" dt="2019-06-12T23:05:44.853" v="2762"/>
          <ac:spMkLst>
            <pc:docMk/>
            <pc:sldMk cId="72672141" sldId="305"/>
            <ac:spMk id="2" creationId="{6BA1EED3-0996-C24F-8630-DF8516FB06C1}"/>
          </ac:spMkLst>
        </pc:spChg>
        <pc:spChg chg="del">
          <ac:chgData name="Ayanna Ivey" userId="af50ef69-86b3-4a2f-9726-002beaf52c1a" providerId="ADAL" clId="{82D8C036-21F5-494E-8A39-1933678AEE87}" dt="2019-06-12T23:05:44.853" v="2762"/>
          <ac:spMkLst>
            <pc:docMk/>
            <pc:sldMk cId="72672141" sldId="305"/>
            <ac:spMk id="3" creationId="{02188E7F-1EDD-4E44-B181-6949CCA5D81E}"/>
          </ac:spMkLst>
        </pc:spChg>
        <pc:picChg chg="add mod">
          <ac:chgData name="Ayanna Ivey" userId="af50ef69-86b3-4a2f-9726-002beaf52c1a" providerId="ADAL" clId="{82D8C036-21F5-494E-8A39-1933678AEE87}" dt="2019-06-12T23:06:03.325" v="2769" actId="1076"/>
          <ac:picMkLst>
            <pc:docMk/>
            <pc:sldMk cId="72672141" sldId="305"/>
            <ac:picMk id="5" creationId="{AB7AC4B8-8629-B94B-A7D4-50695A51935B}"/>
          </ac:picMkLst>
        </pc:picChg>
      </pc:sldChg>
      <pc:sldChg chg="add modTransition">
        <pc:chgData name="Ayanna Ivey" userId="af50ef69-86b3-4a2f-9726-002beaf52c1a" providerId="ADAL" clId="{82D8C036-21F5-494E-8A39-1933678AEE87}" dt="2019-06-13T00:51:10.552" v="3084"/>
        <pc:sldMkLst>
          <pc:docMk/>
          <pc:sldMk cId="3692171865" sldId="307"/>
        </pc:sldMkLst>
      </pc:sldChg>
      <pc:sldChg chg="modSp add">
        <pc:chgData name="Ayanna Ivey" userId="af50ef69-86b3-4a2f-9726-002beaf52c1a" providerId="ADAL" clId="{82D8C036-21F5-494E-8A39-1933678AEE87}" dt="2019-06-13T00:57:24.252" v="3252" actId="20577"/>
        <pc:sldMkLst>
          <pc:docMk/>
          <pc:sldMk cId="688698709" sldId="308"/>
        </pc:sldMkLst>
        <pc:spChg chg="mod">
          <ac:chgData name="Ayanna Ivey" userId="af50ef69-86b3-4a2f-9726-002beaf52c1a" providerId="ADAL" clId="{82D8C036-21F5-494E-8A39-1933678AEE87}" dt="2019-06-13T00:55:19.827" v="3098" actId="20577"/>
          <ac:spMkLst>
            <pc:docMk/>
            <pc:sldMk cId="688698709" sldId="308"/>
            <ac:spMk id="2" creationId="{0D474923-7CB1-8945-9598-DD5B716FA9D3}"/>
          </ac:spMkLst>
        </pc:spChg>
        <pc:spChg chg="mod">
          <ac:chgData name="Ayanna Ivey" userId="af50ef69-86b3-4a2f-9726-002beaf52c1a" providerId="ADAL" clId="{82D8C036-21F5-494E-8A39-1933678AEE87}" dt="2019-06-13T00:57:24.252" v="3252" actId="20577"/>
          <ac:spMkLst>
            <pc:docMk/>
            <pc:sldMk cId="688698709" sldId="308"/>
            <ac:spMk id="3" creationId="{2128E22A-FC27-ED4D-825E-E4CC70466E49}"/>
          </ac:spMkLst>
        </pc:spChg>
      </pc:sldChg>
      <pc:sldChg chg="addSp delSp modSp add">
        <pc:chgData name="Ayanna Ivey" userId="af50ef69-86b3-4a2f-9726-002beaf52c1a" providerId="ADAL" clId="{82D8C036-21F5-494E-8A39-1933678AEE87}" dt="2019-06-13T01:03:32.621" v="3287" actId="242"/>
        <pc:sldMkLst>
          <pc:docMk/>
          <pc:sldMk cId="3707155534" sldId="309"/>
        </pc:sldMkLst>
        <pc:spChg chg="mod">
          <ac:chgData name="Ayanna Ivey" userId="af50ef69-86b3-4a2f-9726-002beaf52c1a" providerId="ADAL" clId="{82D8C036-21F5-494E-8A39-1933678AEE87}" dt="2019-06-13T01:03:00.819" v="3268" actId="20577"/>
          <ac:spMkLst>
            <pc:docMk/>
            <pc:sldMk cId="3707155534" sldId="309"/>
            <ac:spMk id="2" creationId="{9A0932DF-7C85-6F4A-837D-DA74DC03FA9A}"/>
          </ac:spMkLst>
        </pc:spChg>
        <pc:spChg chg="del">
          <ac:chgData name="Ayanna Ivey" userId="af50ef69-86b3-4a2f-9726-002beaf52c1a" providerId="ADAL" clId="{82D8C036-21F5-494E-8A39-1933678AEE87}" dt="2019-06-13T01:03:07.397" v="3269" actId="3680"/>
          <ac:spMkLst>
            <pc:docMk/>
            <pc:sldMk cId="3707155534" sldId="309"/>
            <ac:spMk id="3" creationId="{9CFC8E6B-DD86-4D42-8D67-21EF4E8D92A2}"/>
          </ac:spMkLst>
        </pc:spChg>
        <pc:graphicFrameChg chg="add mod modGraphic">
          <ac:chgData name="Ayanna Ivey" userId="af50ef69-86b3-4a2f-9726-002beaf52c1a" providerId="ADAL" clId="{82D8C036-21F5-494E-8A39-1933678AEE87}" dt="2019-06-13T01:03:32.621" v="3287" actId="242"/>
          <ac:graphicFrameMkLst>
            <pc:docMk/>
            <pc:sldMk cId="3707155534" sldId="309"/>
            <ac:graphicFrameMk id="4" creationId="{A538AA3B-6366-1B43-986C-A03CCE6C0659}"/>
          </ac:graphicFrameMkLst>
        </pc:graphicFrameChg>
      </pc:sldChg>
    </pc:docChg>
  </pc:docChgLst>
  <pc:docChgLst>
    <pc:chgData name="Annette Barboza" userId="S::netb@knights.ucf.edu::9c2dfdb0-02f7-4423-837b-459528851a6a" providerId="AD" clId="Web-{89AB2361-F9D2-B1BA-6B9F-BF2249C514C3}"/>
    <pc:docChg chg="addSld delSld modSld">
      <pc:chgData name="Annette Barboza" userId="S::netb@knights.ucf.edu::9c2dfdb0-02f7-4423-837b-459528851a6a" providerId="AD" clId="Web-{89AB2361-F9D2-B1BA-6B9F-BF2249C514C3}" dt="2019-06-13T05:58:47.943" v="37"/>
      <pc:docMkLst>
        <pc:docMk/>
      </pc:docMkLst>
      <pc:sldChg chg="del">
        <pc:chgData name="Annette Barboza" userId="S::netb@knights.ucf.edu::9c2dfdb0-02f7-4423-837b-459528851a6a" providerId="AD" clId="Web-{89AB2361-F9D2-B1BA-6B9F-BF2249C514C3}" dt="2019-06-13T05:52:33.237" v="9"/>
        <pc:sldMkLst>
          <pc:docMk/>
          <pc:sldMk cId="1023783804" sldId="266"/>
        </pc:sldMkLst>
      </pc:sldChg>
      <pc:sldChg chg="del">
        <pc:chgData name="Annette Barboza" userId="S::netb@knights.ucf.edu::9c2dfdb0-02f7-4423-837b-459528851a6a" providerId="AD" clId="Web-{89AB2361-F9D2-B1BA-6B9F-BF2249C514C3}" dt="2019-06-13T05:53:05.643" v="11"/>
        <pc:sldMkLst>
          <pc:docMk/>
          <pc:sldMk cId="1078906835" sldId="268"/>
        </pc:sldMkLst>
      </pc:sldChg>
      <pc:sldChg chg="del">
        <pc:chgData name="Annette Barboza" userId="S::netb@knights.ucf.edu::9c2dfdb0-02f7-4423-837b-459528851a6a" providerId="AD" clId="Web-{89AB2361-F9D2-B1BA-6B9F-BF2249C514C3}" dt="2019-06-13T05:51:30.877" v="3"/>
        <pc:sldMkLst>
          <pc:docMk/>
          <pc:sldMk cId="1546794977" sldId="269"/>
        </pc:sldMkLst>
      </pc:sldChg>
      <pc:sldChg chg="addSp delSp modSp add del">
        <pc:chgData name="Annette Barboza" userId="S::netb@knights.ucf.edu::9c2dfdb0-02f7-4423-837b-459528851a6a" providerId="AD" clId="Web-{89AB2361-F9D2-B1BA-6B9F-BF2249C514C3}" dt="2019-06-13T05:55:02.535" v="28" actId="1076"/>
        <pc:sldMkLst>
          <pc:docMk/>
          <pc:sldMk cId="949707438" sldId="272"/>
        </pc:sldMkLst>
        <pc:spChg chg="add del mod">
          <ac:chgData name="Annette Barboza" userId="S::netb@knights.ucf.edu::9c2dfdb0-02f7-4423-837b-459528851a6a" providerId="AD" clId="Web-{89AB2361-F9D2-B1BA-6B9F-BF2249C514C3}" dt="2019-06-13T05:54:43.894" v="24"/>
          <ac:spMkLst>
            <pc:docMk/>
            <pc:sldMk cId="949707438" sldId="272"/>
            <ac:spMk id="4" creationId="{8476E066-AE23-4B77-9F3B-4AF57C7B2DDD}"/>
          </ac:spMkLst>
        </pc:spChg>
        <pc:picChg chg="add mod ord">
          <ac:chgData name="Annette Barboza" userId="S::netb@knights.ucf.edu::9c2dfdb0-02f7-4423-837b-459528851a6a" providerId="AD" clId="Web-{89AB2361-F9D2-B1BA-6B9F-BF2249C514C3}" dt="2019-06-13T05:55:02.535" v="28" actId="1076"/>
          <ac:picMkLst>
            <pc:docMk/>
            <pc:sldMk cId="949707438" sldId="272"/>
            <ac:picMk id="5" creationId="{A0A407C4-31E9-4022-9ABA-49E87B63BCA5}"/>
          </ac:picMkLst>
        </pc:picChg>
        <pc:picChg chg="del">
          <ac:chgData name="Annette Barboza" userId="S::netb@knights.ucf.edu::9c2dfdb0-02f7-4423-837b-459528851a6a" providerId="AD" clId="Web-{89AB2361-F9D2-B1BA-6B9F-BF2249C514C3}" dt="2019-06-13T05:54:42.175" v="23"/>
          <ac:picMkLst>
            <pc:docMk/>
            <pc:sldMk cId="949707438" sldId="272"/>
            <ac:picMk id="20" creationId="{3ED0EB39-C3B6-4199-A560-A667CB18F522}"/>
          </ac:picMkLst>
        </pc:picChg>
      </pc:sldChg>
      <pc:sldChg chg="del">
        <pc:chgData name="Annette Barboza" userId="S::netb@knights.ucf.edu::9c2dfdb0-02f7-4423-837b-459528851a6a" providerId="AD" clId="Web-{89AB2361-F9D2-B1BA-6B9F-BF2249C514C3}" dt="2019-06-13T05:53:50.456" v="15"/>
        <pc:sldMkLst>
          <pc:docMk/>
          <pc:sldMk cId="3741715690" sldId="282"/>
        </pc:sldMkLst>
      </pc:sldChg>
      <pc:sldChg chg="del">
        <pc:chgData name="Annette Barboza" userId="S::netb@knights.ucf.edu::9c2dfdb0-02f7-4423-837b-459528851a6a" providerId="AD" clId="Web-{89AB2361-F9D2-B1BA-6B9F-BF2249C514C3}" dt="2019-06-13T05:57:22.254" v="33"/>
        <pc:sldMkLst>
          <pc:docMk/>
          <pc:sldMk cId="3973793571" sldId="285"/>
        </pc:sldMkLst>
      </pc:sldChg>
      <pc:sldChg chg="del">
        <pc:chgData name="Annette Barboza" userId="S::netb@knights.ucf.edu::9c2dfdb0-02f7-4423-837b-459528851a6a" providerId="AD" clId="Web-{89AB2361-F9D2-B1BA-6B9F-BF2249C514C3}" dt="2019-06-13T05:56:34.739" v="31"/>
        <pc:sldMkLst>
          <pc:docMk/>
          <pc:sldMk cId="1299328216" sldId="289"/>
        </pc:sldMkLst>
      </pc:sldChg>
      <pc:sldChg chg="del">
        <pc:chgData name="Annette Barboza" userId="S::netb@knights.ucf.edu::9c2dfdb0-02f7-4423-837b-459528851a6a" providerId="AD" clId="Web-{89AB2361-F9D2-B1BA-6B9F-BF2249C514C3}" dt="2019-06-13T05:54:14.019" v="18"/>
        <pc:sldMkLst>
          <pc:docMk/>
          <pc:sldMk cId="3186016036" sldId="291"/>
        </pc:sldMkLst>
      </pc:sldChg>
      <pc:sldChg chg="del">
        <pc:chgData name="Annette Barboza" userId="S::netb@knights.ucf.edu::9c2dfdb0-02f7-4423-837b-459528851a6a" providerId="AD" clId="Web-{89AB2361-F9D2-B1BA-6B9F-BF2249C514C3}" dt="2019-06-13T05:57:43.645" v="35"/>
        <pc:sldMkLst>
          <pc:docMk/>
          <pc:sldMk cId="2038046027" sldId="297"/>
        </pc:sldMkLst>
      </pc:sldChg>
      <pc:sldChg chg="add del">
        <pc:chgData name="Annette Barboza" userId="S::netb@knights.ucf.edu::9c2dfdb0-02f7-4423-837b-459528851a6a" providerId="AD" clId="Web-{89AB2361-F9D2-B1BA-6B9F-BF2249C514C3}" dt="2019-06-13T05:50:51.830" v="1"/>
        <pc:sldMkLst>
          <pc:docMk/>
          <pc:sldMk cId="688698709" sldId="308"/>
        </pc:sldMkLst>
      </pc:sldChg>
      <pc:sldChg chg="del">
        <pc:chgData name="Annette Barboza" userId="S::netb@knights.ucf.edu::9c2dfdb0-02f7-4423-837b-459528851a6a" providerId="AD" clId="Web-{89AB2361-F9D2-B1BA-6B9F-BF2249C514C3}" dt="2019-06-13T05:57:55.114" v="36"/>
        <pc:sldMkLst>
          <pc:docMk/>
          <pc:sldMk cId="3707155534" sldId="309"/>
        </pc:sldMkLst>
      </pc:sldChg>
      <pc:sldChg chg="del">
        <pc:chgData name="Annette Barboza" userId="S::netb@knights.ucf.edu::9c2dfdb0-02f7-4423-837b-459528851a6a" providerId="AD" clId="Web-{89AB2361-F9D2-B1BA-6B9F-BF2249C514C3}" dt="2019-06-13T05:52:05.659" v="7"/>
        <pc:sldMkLst>
          <pc:docMk/>
          <pc:sldMk cId="4092076325" sldId="310"/>
        </pc:sldMkLst>
      </pc:sldChg>
      <pc:sldChg chg="add">
        <pc:chgData name="Annette Barboza" userId="S::netb@knights.ucf.edu::9c2dfdb0-02f7-4423-837b-459528851a6a" providerId="AD" clId="Web-{89AB2361-F9D2-B1BA-6B9F-BF2249C514C3}" dt="2019-06-13T05:51:28.065" v="2"/>
        <pc:sldMkLst>
          <pc:docMk/>
          <pc:sldMk cId="2855181042" sldId="311"/>
        </pc:sldMkLst>
      </pc:sldChg>
      <pc:sldChg chg="add del">
        <pc:chgData name="Annette Barboza" userId="S::netb@knights.ucf.edu::9c2dfdb0-02f7-4423-837b-459528851a6a" providerId="AD" clId="Web-{89AB2361-F9D2-B1BA-6B9F-BF2249C514C3}" dt="2019-06-13T05:51:42.393" v="5"/>
        <pc:sldMkLst>
          <pc:docMk/>
          <pc:sldMk cId="1794530834" sldId="312"/>
        </pc:sldMkLst>
      </pc:sldChg>
      <pc:sldChg chg="add">
        <pc:chgData name="Annette Barboza" userId="S::netb@knights.ucf.edu::9c2dfdb0-02f7-4423-837b-459528851a6a" providerId="AD" clId="Web-{89AB2361-F9D2-B1BA-6B9F-BF2249C514C3}" dt="2019-06-13T05:52:04.002" v="6"/>
        <pc:sldMkLst>
          <pc:docMk/>
          <pc:sldMk cId="1594741788" sldId="313"/>
        </pc:sldMkLst>
      </pc:sldChg>
      <pc:sldChg chg="add">
        <pc:chgData name="Annette Barboza" userId="S::netb@knights.ucf.edu::9c2dfdb0-02f7-4423-837b-459528851a6a" providerId="AD" clId="Web-{89AB2361-F9D2-B1BA-6B9F-BF2249C514C3}" dt="2019-06-13T05:52:30.846" v="8"/>
        <pc:sldMkLst>
          <pc:docMk/>
          <pc:sldMk cId="3642658157" sldId="314"/>
        </pc:sldMkLst>
      </pc:sldChg>
      <pc:sldChg chg="add del replId">
        <pc:chgData name="Annette Barboza" userId="S::netb@knights.ucf.edu::9c2dfdb0-02f7-4423-837b-459528851a6a" providerId="AD" clId="Web-{89AB2361-F9D2-B1BA-6B9F-BF2249C514C3}" dt="2019-06-13T05:53:55.347" v="16"/>
        <pc:sldMkLst>
          <pc:docMk/>
          <pc:sldMk cId="1657338294" sldId="316"/>
        </pc:sldMkLst>
      </pc:sldChg>
      <pc:sldChg chg="add del">
        <pc:chgData name="Annette Barboza" userId="S::netb@knights.ucf.edu::9c2dfdb0-02f7-4423-837b-459528851a6a" providerId="AD" clId="Web-{89AB2361-F9D2-B1BA-6B9F-BF2249C514C3}" dt="2019-06-13T05:58:47.943" v="37"/>
        <pc:sldMkLst>
          <pc:docMk/>
          <pc:sldMk cId="3464471939" sldId="317"/>
        </pc:sldMkLst>
      </pc:sldChg>
      <pc:sldChg chg="add">
        <pc:chgData name="Annette Barboza" userId="S::netb@knights.ucf.edu::9c2dfdb0-02f7-4423-837b-459528851a6a" providerId="AD" clId="Web-{89AB2361-F9D2-B1BA-6B9F-BF2249C514C3}" dt="2019-06-13T05:54:11.519" v="17"/>
        <pc:sldMkLst>
          <pc:docMk/>
          <pc:sldMk cId="530644138" sldId="318"/>
        </pc:sldMkLst>
      </pc:sldChg>
      <pc:sldChg chg="addSp delSp modSp add del">
        <pc:chgData name="Annette Barboza" userId="S::netb@knights.ucf.edu::9c2dfdb0-02f7-4423-837b-459528851a6a" providerId="AD" clId="Web-{89AB2361-F9D2-B1BA-6B9F-BF2249C514C3}" dt="2019-06-13T05:55:05.191" v="29"/>
        <pc:sldMkLst>
          <pc:docMk/>
          <pc:sldMk cId="4259656134" sldId="319"/>
        </pc:sldMkLst>
        <pc:spChg chg="add mod">
          <ac:chgData name="Annette Barboza" userId="S::netb@knights.ucf.edu::9c2dfdb0-02f7-4423-837b-459528851a6a" providerId="AD" clId="Web-{89AB2361-F9D2-B1BA-6B9F-BF2249C514C3}" dt="2019-06-13T05:54:38.520" v="22"/>
          <ac:spMkLst>
            <pc:docMk/>
            <pc:sldMk cId="4259656134" sldId="319"/>
            <ac:spMk id="4" creationId="{3F4AFCF6-9FF1-4CF9-B0CE-2342CDAD2CF0}"/>
          </ac:spMkLst>
        </pc:spChg>
        <pc:picChg chg="del">
          <ac:chgData name="Annette Barboza" userId="S::netb@knights.ucf.edu::9c2dfdb0-02f7-4423-837b-459528851a6a" providerId="AD" clId="Web-{89AB2361-F9D2-B1BA-6B9F-BF2249C514C3}" dt="2019-06-13T05:54:38.520" v="22"/>
          <ac:picMkLst>
            <pc:docMk/>
            <pc:sldMk cId="4259656134" sldId="319"/>
            <ac:picMk id="5" creationId="{337CCCF4-4B22-4C5D-A56D-B521DF629F96}"/>
          </ac:picMkLst>
        </pc:picChg>
      </pc:sldChg>
      <pc:sldChg chg="add">
        <pc:chgData name="Annette Barboza" userId="S::netb@knights.ucf.edu::9c2dfdb0-02f7-4423-837b-459528851a6a" providerId="AD" clId="Web-{89AB2361-F9D2-B1BA-6B9F-BF2249C514C3}" dt="2019-06-13T05:56:31.895" v="30"/>
        <pc:sldMkLst>
          <pc:docMk/>
          <pc:sldMk cId="14740835" sldId="320"/>
        </pc:sldMkLst>
      </pc:sldChg>
      <pc:sldChg chg="add">
        <pc:chgData name="Annette Barboza" userId="S::netb@knights.ucf.edu::9c2dfdb0-02f7-4423-837b-459528851a6a" providerId="AD" clId="Web-{89AB2361-F9D2-B1BA-6B9F-BF2249C514C3}" dt="2019-06-13T05:57:19.770" v="32"/>
        <pc:sldMkLst>
          <pc:docMk/>
          <pc:sldMk cId="143370584" sldId="322"/>
        </pc:sldMkLst>
      </pc:sldChg>
      <pc:sldChg chg="add">
        <pc:chgData name="Annette Barboza" userId="S::netb@knights.ucf.edu::9c2dfdb0-02f7-4423-837b-459528851a6a" providerId="AD" clId="Web-{89AB2361-F9D2-B1BA-6B9F-BF2249C514C3}" dt="2019-06-13T05:57:41.176" v="34"/>
        <pc:sldMkLst>
          <pc:docMk/>
          <pc:sldMk cId="3280240669" sldId="323"/>
        </pc:sldMkLst>
      </pc:sldChg>
    </pc:docChg>
  </pc:docChgLst>
  <pc:docChgLst>
    <pc:chgData name="Annette Barboza" userId="S::netb@knights.ucf.edu::9c2dfdb0-02f7-4423-837b-459528851a6a" providerId="AD" clId="Web-{B74E6BDE-B588-EF0C-B404-644F43958B44}"/>
    <pc:docChg chg="addSld delSld modSld sldOrd">
      <pc:chgData name="Annette Barboza" userId="S::netb@knights.ucf.edu::9c2dfdb0-02f7-4423-837b-459528851a6a" providerId="AD" clId="Web-{B74E6BDE-B588-EF0C-B404-644F43958B44}" dt="2019-05-20T13:22:40.632" v="708" actId="20577"/>
      <pc:docMkLst>
        <pc:docMk/>
      </pc:docMkLst>
      <pc:sldChg chg="modSp">
        <pc:chgData name="Annette Barboza" userId="S::netb@knights.ucf.edu::9c2dfdb0-02f7-4423-837b-459528851a6a" providerId="AD" clId="Web-{B74E6BDE-B588-EF0C-B404-644F43958B44}" dt="2019-05-20T13:16:02.392" v="508"/>
        <pc:sldMkLst>
          <pc:docMk/>
          <pc:sldMk cId="3666914465" sldId="265"/>
        </pc:sldMkLst>
        <pc:graphicFrameChg chg="mod modGraphic">
          <ac:chgData name="Annette Barboza" userId="S::netb@knights.ucf.edu::9c2dfdb0-02f7-4423-837b-459528851a6a" providerId="AD" clId="Web-{B74E6BDE-B588-EF0C-B404-644F43958B44}" dt="2019-05-20T13:16:02.392" v="508"/>
          <ac:graphicFrameMkLst>
            <pc:docMk/>
            <pc:sldMk cId="3666914465" sldId="265"/>
            <ac:graphicFrameMk id="5" creationId="{D9330E42-88EA-4A57-A44E-410AF6D6CB7E}"/>
          </ac:graphicFrameMkLst>
        </pc:graphicFrameChg>
      </pc:sldChg>
    </pc:docChg>
  </pc:docChgLst>
  <pc:docChgLst>
    <pc:chgData name="Annette Barboza" userId="S::netb@knights.ucf.edu::9c2dfdb0-02f7-4423-837b-459528851a6a" providerId="AD" clId="Web-{5A61E097-2484-4EFF-BC5F-A9BCF1FD1C04}"/>
    <pc:docChg chg="addSld modSld">
      <pc:chgData name="Annette Barboza" userId="S::netb@knights.ucf.edu::9c2dfdb0-02f7-4423-837b-459528851a6a" providerId="AD" clId="Web-{5A61E097-2484-4EFF-BC5F-A9BCF1FD1C04}" dt="2019-04-22T18:05:43.025" v="643" actId="20577"/>
      <pc:docMkLst>
        <pc:docMk/>
      </pc:docMkLst>
      <pc:sldChg chg="addSp delSp modSp mod setBg">
        <pc:chgData name="Annette Barboza" userId="S::netb@knights.ucf.edu::9c2dfdb0-02f7-4423-837b-459528851a6a" providerId="AD" clId="Web-{5A61E097-2484-4EFF-BC5F-A9BCF1FD1C04}" dt="2019-04-22T17:56:55.738" v="159" actId="20577"/>
        <pc:sldMkLst>
          <pc:docMk/>
          <pc:sldMk cId="109857222" sldId="256"/>
        </pc:sldMkLst>
        <pc:spChg chg="mod">
          <ac:chgData name="Annette Barboza" userId="S::netb@knights.ucf.edu::9c2dfdb0-02f7-4423-837b-459528851a6a" providerId="AD" clId="Web-{5A61E097-2484-4EFF-BC5F-A9BCF1FD1C04}" dt="2019-04-22T17:53:14.735" v="5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nnette Barboza" userId="S::netb@knights.ucf.edu::9c2dfdb0-02f7-4423-837b-459528851a6a" providerId="AD" clId="Web-{5A61E097-2484-4EFF-BC5F-A9BCF1FD1C04}" dt="2019-04-22T17:53:53.845" v="115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nnette Barboza" userId="S::netb@knights.ucf.edu::9c2dfdb0-02f7-4423-837b-459528851a6a" providerId="AD" clId="Web-{5A61E097-2484-4EFF-BC5F-A9BCF1FD1C04}" dt="2019-04-22T17:53:14.735" v="52"/>
          <ac:spMkLst>
            <pc:docMk/>
            <pc:sldMk cId="109857222" sldId="256"/>
            <ac:spMk id="6" creationId="{F115DB35-53D7-4EDC-A965-A434929617CC}"/>
          </ac:spMkLst>
        </pc:spChg>
        <pc:spChg chg="add">
          <ac:chgData name="Annette Barboza" userId="S::netb@knights.ucf.edu::9c2dfdb0-02f7-4423-837b-459528851a6a" providerId="AD" clId="Web-{5A61E097-2484-4EFF-BC5F-A9BCF1FD1C04}" dt="2019-04-22T17:53:14.735" v="52"/>
          <ac:spMkLst>
            <pc:docMk/>
            <pc:sldMk cId="109857222" sldId="256"/>
            <ac:spMk id="7" creationId="{4B610F9C-62FE-46FC-8607-C35030B6321A}"/>
          </ac:spMkLst>
        </pc:spChg>
        <pc:spChg chg="add mod">
          <ac:chgData name="Annette Barboza" userId="S::netb@knights.ucf.edu::9c2dfdb0-02f7-4423-837b-459528851a6a" providerId="AD" clId="Web-{5A61E097-2484-4EFF-BC5F-A9BCF1FD1C04}" dt="2019-04-22T17:56:55.738" v="159" actId="20577"/>
          <ac:spMkLst>
            <pc:docMk/>
            <pc:sldMk cId="109857222" sldId="256"/>
            <ac:spMk id="8" creationId="{B071C91D-0ABD-4CA0-AAF7-D71F8C2AED40}"/>
          </ac:spMkLst>
        </pc:spChg>
        <pc:spChg chg="add del">
          <ac:chgData name="Annette Barboza" userId="S::netb@knights.ucf.edu::9c2dfdb0-02f7-4423-837b-459528851a6a" providerId="AD" clId="Web-{5A61E097-2484-4EFF-BC5F-A9BCF1FD1C04}" dt="2019-04-22T17:53:14.719" v="51"/>
          <ac:spMkLst>
            <pc:docMk/>
            <pc:sldMk cId="109857222" sldId="256"/>
            <ac:spMk id="9" creationId="{379F11E2-8BA5-4C5C-AE7C-361E5EA011FF}"/>
          </ac:spMkLst>
        </pc:spChg>
        <pc:spChg chg="add del">
          <ac:chgData name="Annette Barboza" userId="S::netb@knights.ucf.edu::9c2dfdb0-02f7-4423-837b-459528851a6a" providerId="AD" clId="Web-{5A61E097-2484-4EFF-BC5F-A9BCF1FD1C04}" dt="2019-04-22T17:53:14.719" v="51"/>
          <ac:spMkLst>
            <pc:docMk/>
            <pc:sldMk cId="109857222" sldId="256"/>
            <ac:spMk id="11" creationId="{7C00E1DA-EC7C-40FC-95E3-11FDCD2E4291}"/>
          </ac:spMkLst>
        </pc:spChg>
        <pc:grpChg chg="add del">
          <ac:chgData name="Annette Barboza" userId="S::netb@knights.ucf.edu::9c2dfdb0-02f7-4423-837b-459528851a6a" providerId="AD" clId="Web-{5A61E097-2484-4EFF-BC5F-A9BCF1FD1C04}" dt="2019-04-22T17:53:14.719" v="51"/>
          <ac:grpSpMkLst>
            <pc:docMk/>
            <pc:sldMk cId="109857222" sldId="256"/>
            <ac:grpSpMk id="13" creationId="{9A421166-2996-41A7-B094-AE5316F347DD}"/>
          </ac:grpSpMkLst>
        </pc:grpChg>
        <pc:picChg chg="add mod ord">
          <ac:chgData name="Annette Barboza" userId="S::netb@knights.ucf.edu::9c2dfdb0-02f7-4423-837b-459528851a6a" providerId="AD" clId="Web-{5A61E097-2484-4EFF-BC5F-A9BCF1FD1C04}" dt="2019-04-22T17:53:14.735" v="52"/>
          <ac:picMkLst>
            <pc:docMk/>
            <pc:sldMk cId="109857222" sldId="256"/>
            <ac:picMk id="4" creationId="{6D2A656A-92A3-4EF8-936D-D609911800AB}"/>
          </ac:picMkLst>
        </pc:picChg>
      </pc:sldChg>
      <pc:sldChg chg="modSp new">
        <pc:chgData name="Annette Barboza" userId="S::netb@knights.ucf.edu::9c2dfdb0-02f7-4423-837b-459528851a6a" providerId="AD" clId="Web-{5A61E097-2484-4EFF-BC5F-A9BCF1FD1C04}" dt="2019-04-22T18:02:43.273" v="330" actId="20577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5A61E097-2484-4EFF-BC5F-A9BCF1FD1C04}" dt="2019-04-22T18:02:08.570" v="254" actId="20577"/>
          <ac:spMkLst>
            <pc:docMk/>
            <pc:sldMk cId="1360973095" sldId="258"/>
            <ac:spMk id="2" creationId="{2C1BD433-2A15-4C3E-8E7D-C449A74FE52A}"/>
          </ac:spMkLst>
        </pc:spChg>
        <pc:spChg chg="mod">
          <ac:chgData name="Annette Barboza" userId="S::netb@knights.ucf.edu::9c2dfdb0-02f7-4423-837b-459528851a6a" providerId="AD" clId="Web-{5A61E097-2484-4EFF-BC5F-A9BCF1FD1C04}" dt="2019-04-22T18:02:43.273" v="330" actId="20577"/>
          <ac:spMkLst>
            <pc:docMk/>
            <pc:sldMk cId="1360973095" sldId="258"/>
            <ac:spMk id="3" creationId="{B3D2CD22-61EE-4872-99A4-AFA871F48E7B}"/>
          </ac:spMkLst>
        </pc:spChg>
      </pc:sldChg>
      <pc:sldChg chg="modSp new">
        <pc:chgData name="Annette Barboza" userId="S::netb@knights.ucf.edu::9c2dfdb0-02f7-4423-837b-459528851a6a" providerId="AD" clId="Web-{5A61E097-2484-4EFF-BC5F-A9BCF1FD1C04}" dt="2019-04-22T18:03:30.060" v="421" actId="20577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5A61E097-2484-4EFF-BC5F-A9BCF1FD1C04}" dt="2019-04-22T18:03:08.148" v="377" actId="20577"/>
          <ac:spMkLst>
            <pc:docMk/>
            <pc:sldMk cId="2370436601" sldId="259"/>
            <ac:spMk id="2" creationId="{FC7B7FE4-C443-4A6A-B986-A576BFF725DE}"/>
          </ac:spMkLst>
        </pc:spChg>
        <pc:spChg chg="mod">
          <ac:chgData name="Annette Barboza" userId="S::netb@knights.ucf.edu::9c2dfdb0-02f7-4423-837b-459528851a6a" providerId="AD" clId="Web-{5A61E097-2484-4EFF-BC5F-A9BCF1FD1C04}" dt="2019-04-22T18:03:30.060" v="421" actId="20577"/>
          <ac:spMkLst>
            <pc:docMk/>
            <pc:sldMk cId="2370436601" sldId="259"/>
            <ac:spMk id="3" creationId="{C3FBF2CC-6649-429F-AB85-840711D3C389}"/>
          </ac:spMkLst>
        </pc:spChg>
      </pc:sldChg>
      <pc:sldChg chg="modSp new">
        <pc:chgData name="Annette Barboza" userId="S::netb@knights.ucf.edu::9c2dfdb0-02f7-4423-837b-459528851a6a" providerId="AD" clId="Web-{5A61E097-2484-4EFF-BC5F-A9BCF1FD1C04}" dt="2019-04-22T18:05:36.103" v="632" actId="20577"/>
        <pc:sldMkLst>
          <pc:docMk/>
          <pc:sldMk cId="3408005192" sldId="260"/>
        </pc:sldMkLst>
        <pc:spChg chg="mod">
          <ac:chgData name="Annette Barboza" userId="S::netb@knights.ucf.edu::9c2dfdb0-02f7-4423-837b-459528851a6a" providerId="AD" clId="Web-{5A61E097-2484-4EFF-BC5F-A9BCF1FD1C04}" dt="2019-04-22T18:03:54.993" v="428" actId="20577"/>
          <ac:spMkLst>
            <pc:docMk/>
            <pc:sldMk cId="3408005192" sldId="260"/>
            <ac:spMk id="2" creationId="{D960A2F1-4066-4AE9-A0A7-0E05ADB56AF0}"/>
          </ac:spMkLst>
        </pc:spChg>
        <pc:spChg chg="mod">
          <ac:chgData name="Annette Barboza" userId="S::netb@knights.ucf.edu::9c2dfdb0-02f7-4423-837b-459528851a6a" providerId="AD" clId="Web-{5A61E097-2484-4EFF-BC5F-A9BCF1FD1C04}" dt="2019-04-22T18:05:36.103" v="632" actId="20577"/>
          <ac:spMkLst>
            <pc:docMk/>
            <pc:sldMk cId="3408005192" sldId="260"/>
            <ac:spMk id="3" creationId="{DF61C111-D3C1-447C-88A6-84C62C947349}"/>
          </ac:spMkLst>
        </pc:spChg>
      </pc:sldChg>
    </pc:docChg>
  </pc:docChgLst>
  <pc:docChgLst>
    <pc:chgData name="Annette Barboza" userId="S::netb@knights.ucf.edu::9c2dfdb0-02f7-4423-837b-459528851a6a" providerId="AD" clId="Web-{843D9DB3-8903-4E77-9E92-88945E44DAD9}"/>
    <pc:docChg chg="modSld">
      <pc:chgData name="Annette Barboza" userId="S::netb@knights.ucf.edu::9c2dfdb0-02f7-4423-837b-459528851a6a" providerId="AD" clId="Web-{843D9DB3-8903-4E77-9E92-88945E44DAD9}" dt="2019-06-12T22:35:33.840" v="14"/>
      <pc:docMkLst>
        <pc:docMk/>
      </pc:docMkLst>
      <pc:sldChg chg="modNotes">
        <pc:chgData name="Annette Barboza" userId="S::netb@knights.ucf.edu::9c2dfdb0-02f7-4423-837b-459528851a6a" providerId="AD" clId="Web-{843D9DB3-8903-4E77-9E92-88945E44DAD9}" dt="2019-06-12T22:34:49.261" v="5"/>
        <pc:sldMkLst>
          <pc:docMk/>
          <pc:sldMk cId="1697714539" sldId="302"/>
        </pc:sldMkLst>
      </pc:sldChg>
    </pc:docChg>
  </pc:docChgLst>
  <pc:docChgLst>
    <pc:chgData name="Brandon Kessler" userId="d64ca3a8-16c0-41e6-b372-953307377f4d" providerId="ADAL" clId="{4030D1AF-351B-4069-9434-EC3C7553448D}"/>
    <pc:docChg chg="custSel modSld sldOrd">
      <pc:chgData name="Brandon Kessler" userId="d64ca3a8-16c0-41e6-b372-953307377f4d" providerId="ADAL" clId="{4030D1AF-351B-4069-9434-EC3C7553448D}" dt="2019-04-23T00:26:20.059" v="48" actId="20577"/>
      <pc:docMkLst>
        <pc:docMk/>
      </pc:docMkLst>
      <pc:sldChg chg="ord">
        <pc:chgData name="Brandon Kessler" userId="d64ca3a8-16c0-41e6-b372-953307377f4d" providerId="ADAL" clId="{4030D1AF-351B-4069-9434-EC3C7553448D}" dt="2019-04-22T23:52:16.109" v="3"/>
        <pc:sldMkLst>
          <pc:docMk/>
          <pc:sldMk cId="109857222" sldId="256"/>
        </pc:sldMkLst>
      </pc:sldChg>
      <pc:sldChg chg="modSp">
        <pc:chgData name="Brandon Kessler" userId="d64ca3a8-16c0-41e6-b372-953307377f4d" providerId="ADAL" clId="{4030D1AF-351B-4069-9434-EC3C7553448D}" dt="2019-04-23T00:21:42.447" v="36" actId="313"/>
        <pc:sldMkLst>
          <pc:docMk/>
          <pc:sldMk cId="2370436601" sldId="259"/>
        </pc:sldMkLst>
        <pc:spChg chg="mod">
          <ac:chgData name="Brandon Kessler" userId="d64ca3a8-16c0-41e6-b372-953307377f4d" providerId="ADAL" clId="{4030D1AF-351B-4069-9434-EC3C7553448D}" dt="2019-04-23T00:21:42.447" v="36" actId="313"/>
          <ac:spMkLst>
            <pc:docMk/>
            <pc:sldMk cId="2370436601" sldId="259"/>
            <ac:spMk id="2" creationId="{FC7B7FE4-C443-4A6A-B986-A576BFF725DE}"/>
          </ac:spMkLst>
        </pc:spChg>
      </pc:sldChg>
      <pc:sldChg chg="modSp">
        <pc:chgData name="Brandon Kessler" userId="d64ca3a8-16c0-41e6-b372-953307377f4d" providerId="ADAL" clId="{4030D1AF-351B-4069-9434-EC3C7553448D}" dt="2019-04-23T00:26:20.059" v="48" actId="20577"/>
        <pc:sldMkLst>
          <pc:docMk/>
          <pc:sldMk cId="949707438" sldId="272"/>
        </pc:sldMkLst>
        <pc:spChg chg="mod">
          <ac:chgData name="Brandon Kessler" userId="d64ca3a8-16c0-41e6-b372-953307377f4d" providerId="ADAL" clId="{4030D1AF-351B-4069-9434-EC3C7553448D}" dt="2019-04-23T00:26:20.059" v="48" actId="20577"/>
          <ac:spMkLst>
            <pc:docMk/>
            <pc:sldMk cId="949707438" sldId="272"/>
            <ac:spMk id="2" creationId="{CA08D9FE-6DD9-41FB-B708-B025116DCEA8}"/>
          </ac:spMkLst>
        </pc:spChg>
      </pc:sldChg>
    </pc:docChg>
  </pc:docChgLst>
  <pc:docChgLst>
    <pc:chgData name="Annette Barboza" userId="S::netb@knights.ucf.edu::9c2dfdb0-02f7-4423-837b-459528851a6a" providerId="AD" clId="Web-{02A501B3-22C4-AB8B-23A7-1924758EE25D}"/>
    <pc:docChg chg="modSld">
      <pc:chgData name="Annette Barboza" userId="S::netb@knights.ucf.edu::9c2dfdb0-02f7-4423-837b-459528851a6a" providerId="AD" clId="Web-{02A501B3-22C4-AB8B-23A7-1924758EE25D}" dt="2019-05-14T00:11:13.684" v="14" actId="20577"/>
      <pc:docMkLst>
        <pc:docMk/>
      </pc:docMkLst>
      <pc:sldChg chg="modSp">
        <pc:chgData name="Annette Barboza" userId="S::netb@knights.ucf.edu::9c2dfdb0-02f7-4423-837b-459528851a6a" providerId="AD" clId="Web-{02A501B3-22C4-AB8B-23A7-1924758EE25D}" dt="2019-05-14T00:11:10.856" v="12" actId="20577"/>
        <pc:sldMkLst>
          <pc:docMk/>
          <pc:sldMk cId="109857222" sldId="256"/>
        </pc:sldMkLst>
        <pc:spChg chg="mod">
          <ac:chgData name="Annette Barboza" userId="S::netb@knights.ucf.edu::9c2dfdb0-02f7-4423-837b-459528851a6a" providerId="AD" clId="Web-{02A501B3-22C4-AB8B-23A7-1924758EE25D}" dt="2019-05-14T00:11:10.856" v="12" actId="20577"/>
          <ac:spMkLst>
            <pc:docMk/>
            <pc:sldMk cId="109857222" sldId="256"/>
            <ac:spMk id="8" creationId="{B071C91D-0ABD-4CA0-AAF7-D71F8C2AED40}"/>
          </ac:spMkLst>
        </pc:spChg>
      </pc:sldChg>
    </pc:docChg>
  </pc:docChgLst>
  <pc:docChgLst>
    <pc:chgData name="Ayanna Ivey" userId="S::a.ivey@knights.ucf.edu::af50ef69-86b3-4a2f-9726-002beaf52c1a" providerId="AD" clId="Web-{3FD1F5AB-2D87-E3EE-1B69-BEC95331ECA3}"/>
    <pc:docChg chg="addSld delSld modSld sldOrd">
      <pc:chgData name="Ayanna Ivey" userId="S::a.ivey@knights.ucf.edu::af50ef69-86b3-4a2f-9726-002beaf52c1a" providerId="AD" clId="Web-{3FD1F5AB-2D87-E3EE-1B69-BEC95331ECA3}" dt="2019-05-20T03:15:45.318" v="871" actId="20577"/>
      <pc:docMkLst>
        <pc:docMk/>
      </pc:docMkLst>
      <pc:sldChg chg="modSp">
        <pc:chgData name="Ayanna Ivey" userId="S::a.ivey@knights.ucf.edu::af50ef69-86b3-4a2f-9726-002beaf52c1a" providerId="AD" clId="Web-{3FD1F5AB-2D87-E3EE-1B69-BEC95331ECA3}" dt="2019-05-20T03:15:43.350" v="869" actId="20577"/>
        <pc:sldMkLst>
          <pc:docMk/>
          <pc:sldMk cId="2370436601" sldId="259"/>
        </pc:sldMkLst>
        <pc:spChg chg="mod">
          <ac:chgData name="Ayanna Ivey" userId="S::a.ivey@knights.ucf.edu::af50ef69-86b3-4a2f-9726-002beaf52c1a" providerId="AD" clId="Web-{3FD1F5AB-2D87-E3EE-1B69-BEC95331ECA3}" dt="2019-05-20T03:15:43.350" v="869" actId="20577"/>
          <ac:spMkLst>
            <pc:docMk/>
            <pc:sldMk cId="2370436601" sldId="259"/>
            <ac:spMk id="3" creationId="{C3FBF2CC-6649-429F-AB85-840711D3C389}"/>
          </ac:spMkLst>
        </pc:spChg>
      </pc:sldChg>
      <pc:sldChg chg="addSp delSp modSp mod setBg">
        <pc:chgData name="Ayanna Ivey" userId="S::a.ivey@knights.ucf.edu::af50ef69-86b3-4a2f-9726-002beaf52c1a" providerId="AD" clId="Web-{3FD1F5AB-2D87-E3EE-1B69-BEC95331ECA3}" dt="2019-05-20T03:14:04.052" v="852"/>
        <pc:sldMkLst>
          <pc:docMk/>
          <pc:sldMk cId="3408005192" sldId="260"/>
        </pc:sldMkLst>
        <pc:spChg chg="mod">
          <ac:chgData name="Ayanna Ivey" userId="S::a.ivey@knights.ucf.edu::af50ef69-86b3-4a2f-9726-002beaf52c1a" providerId="AD" clId="Web-{3FD1F5AB-2D87-E3EE-1B69-BEC95331ECA3}" dt="2019-05-20T03:14:04.052" v="852"/>
          <ac:spMkLst>
            <pc:docMk/>
            <pc:sldMk cId="3408005192" sldId="260"/>
            <ac:spMk id="2" creationId="{D960A2F1-4066-4AE9-A0A7-0E05ADB56AF0}"/>
          </ac:spMkLst>
        </pc:spChg>
        <pc:spChg chg="mod ord">
          <ac:chgData name="Ayanna Ivey" userId="S::a.ivey@knights.ucf.edu::af50ef69-86b3-4a2f-9726-002beaf52c1a" providerId="AD" clId="Web-{3FD1F5AB-2D87-E3EE-1B69-BEC95331ECA3}" dt="2019-05-20T03:14:04.052" v="852"/>
          <ac:spMkLst>
            <pc:docMk/>
            <pc:sldMk cId="3408005192" sldId="260"/>
            <ac:spMk id="3" creationId="{DF61C111-D3C1-447C-88A6-84C62C947349}"/>
          </ac:spMkLst>
        </pc:spChg>
        <pc:spChg chg="add del">
          <ac:chgData name="Ayanna Ivey" userId="S::a.ivey@knights.ucf.edu::af50ef69-86b3-4a2f-9726-002beaf52c1a" providerId="AD" clId="Web-{3FD1F5AB-2D87-E3EE-1B69-BEC95331ECA3}" dt="2019-05-20T03:14:04.052" v="852"/>
          <ac:spMkLst>
            <pc:docMk/>
            <pc:sldMk cId="3408005192" sldId="260"/>
            <ac:spMk id="9" creationId="{E97FF61E-4BA9-4C8B-AD03-05E9B2A40AA7}"/>
          </ac:spMkLst>
        </pc:spChg>
        <pc:spChg chg="add del">
          <ac:chgData name="Ayanna Ivey" userId="S::a.ivey@knights.ucf.edu::af50ef69-86b3-4a2f-9726-002beaf52c1a" providerId="AD" clId="Web-{3FD1F5AB-2D87-E3EE-1B69-BEC95331ECA3}" dt="2019-05-20T03:14:04.052" v="852"/>
          <ac:spMkLst>
            <pc:docMk/>
            <pc:sldMk cId="3408005192" sldId="260"/>
            <ac:spMk id="11" creationId="{F166425F-5B9E-47A4-9DDB-F86B87375E30}"/>
          </ac:spMkLst>
        </pc:spChg>
        <pc:spChg chg="add">
          <ac:chgData name="Ayanna Ivey" userId="S::a.ivey@knights.ucf.edu::af50ef69-86b3-4a2f-9726-002beaf52c1a" providerId="AD" clId="Web-{3FD1F5AB-2D87-E3EE-1B69-BEC95331ECA3}" dt="2019-05-20T03:14:04.052" v="852"/>
          <ac:spMkLst>
            <pc:docMk/>
            <pc:sldMk cId="3408005192" sldId="260"/>
            <ac:spMk id="16" creationId="{8F404549-B4DC-481C-926C-DED3EF1C585B}"/>
          </ac:spMkLst>
        </pc:spChg>
        <pc:spChg chg="add">
          <ac:chgData name="Ayanna Ivey" userId="S::a.ivey@knights.ucf.edu::af50ef69-86b3-4a2f-9726-002beaf52c1a" providerId="AD" clId="Web-{3FD1F5AB-2D87-E3EE-1B69-BEC95331ECA3}" dt="2019-05-20T03:14:04.052" v="852"/>
          <ac:spMkLst>
            <pc:docMk/>
            <pc:sldMk cId="3408005192" sldId="260"/>
            <ac:spMk id="18" creationId="{1E8FD5CD-351E-4B06-8B78-BD5102D00908}"/>
          </ac:spMkLst>
        </pc:spChg>
        <pc:picChg chg="add mod ord">
          <ac:chgData name="Ayanna Ivey" userId="S::a.ivey@knights.ucf.edu::af50ef69-86b3-4a2f-9726-002beaf52c1a" providerId="AD" clId="Web-{3FD1F5AB-2D87-E3EE-1B69-BEC95331ECA3}" dt="2019-05-20T03:14:04.052" v="852"/>
          <ac:picMkLst>
            <pc:docMk/>
            <pc:sldMk cId="3408005192" sldId="260"/>
            <ac:picMk id="4" creationId="{363021FF-6A8C-4BE3-91AB-8B2BEF775A4A}"/>
          </ac:picMkLst>
        </pc:picChg>
      </pc:sldChg>
      <pc:sldChg chg="modSp">
        <pc:chgData name="Ayanna Ivey" userId="S::a.ivey@knights.ucf.edu::af50ef69-86b3-4a2f-9726-002beaf52c1a" providerId="AD" clId="Web-{3FD1F5AB-2D87-E3EE-1B69-BEC95331ECA3}" dt="2019-05-20T03:15:33.584" v="866" actId="20577"/>
        <pc:sldMkLst>
          <pc:docMk/>
          <pc:sldMk cId="2390420793" sldId="271"/>
        </pc:sldMkLst>
        <pc:spChg chg="mod">
          <ac:chgData name="Ayanna Ivey" userId="S::a.ivey@knights.ucf.edu::af50ef69-86b3-4a2f-9726-002beaf52c1a" providerId="AD" clId="Web-{3FD1F5AB-2D87-E3EE-1B69-BEC95331ECA3}" dt="2019-05-20T03:15:33.584" v="866" actId="20577"/>
          <ac:spMkLst>
            <pc:docMk/>
            <pc:sldMk cId="2390420793" sldId="271"/>
            <ac:spMk id="3" creationId="{C80C6526-C694-46B9-BD9A-CF43E83BEC40}"/>
          </ac:spMkLst>
        </pc:spChg>
      </pc:sldChg>
      <pc:sldChg chg="modSp">
        <pc:chgData name="Ayanna Ivey" userId="S::a.ivey@knights.ucf.edu::af50ef69-86b3-4a2f-9726-002beaf52c1a" providerId="AD" clId="Web-{3FD1F5AB-2D87-E3EE-1B69-BEC95331ECA3}" dt="2019-05-20T03:12:53.223" v="846" actId="20577"/>
        <pc:sldMkLst>
          <pc:docMk/>
          <pc:sldMk cId="844692467" sldId="278"/>
        </pc:sldMkLst>
        <pc:spChg chg="mod">
          <ac:chgData name="Ayanna Ivey" userId="S::a.ivey@knights.ucf.edu::af50ef69-86b3-4a2f-9726-002beaf52c1a" providerId="AD" clId="Web-{3FD1F5AB-2D87-E3EE-1B69-BEC95331ECA3}" dt="2019-05-20T03:12:53.223" v="846" actId="20577"/>
          <ac:spMkLst>
            <pc:docMk/>
            <pc:sldMk cId="844692467" sldId="278"/>
            <ac:spMk id="3" creationId="{2A3A7C8D-E394-4295-AB87-0CCCDEAC6FDD}"/>
          </ac:spMkLst>
        </pc:spChg>
      </pc:sldChg>
      <pc:sldChg chg="modSp add ord replId">
        <pc:chgData name="Ayanna Ivey" userId="S::a.ivey@knights.ucf.edu::af50ef69-86b3-4a2f-9726-002beaf52c1a" providerId="AD" clId="Web-{3FD1F5AB-2D87-E3EE-1B69-BEC95331ECA3}" dt="2019-05-20T03:13:30.286" v="848" actId="20577"/>
        <pc:sldMkLst>
          <pc:docMk/>
          <pc:sldMk cId="2130949538" sldId="288"/>
        </pc:sldMkLst>
        <pc:spChg chg="mod">
          <ac:chgData name="Ayanna Ivey" userId="S::a.ivey@knights.ucf.edu::af50ef69-86b3-4a2f-9726-002beaf52c1a" providerId="AD" clId="Web-{3FD1F5AB-2D87-E3EE-1B69-BEC95331ECA3}" dt="2019-05-20T03:10:49.690" v="730" actId="20577"/>
          <ac:spMkLst>
            <pc:docMk/>
            <pc:sldMk cId="2130949538" sldId="288"/>
            <ac:spMk id="2" creationId="{6FF30FFC-D384-4972-BD09-14377FD359A3}"/>
          </ac:spMkLst>
        </pc:spChg>
        <pc:spChg chg="mod">
          <ac:chgData name="Ayanna Ivey" userId="S::a.ivey@knights.ucf.edu::af50ef69-86b3-4a2f-9726-002beaf52c1a" providerId="AD" clId="Web-{3FD1F5AB-2D87-E3EE-1B69-BEC95331ECA3}" dt="2019-05-20T03:13:30.286" v="848" actId="20577"/>
          <ac:spMkLst>
            <pc:docMk/>
            <pc:sldMk cId="2130949538" sldId="288"/>
            <ac:spMk id="3" creationId="{6B4707D9-83F0-4A36-BD06-545D8F9044A0}"/>
          </ac:spMkLst>
        </pc:spChg>
      </pc:sldChg>
    </pc:docChg>
  </pc:docChgLst>
  <pc:docChgLst>
    <pc:chgData name="Annette Barboza" userId="S::netb@knights.ucf.edu::9c2dfdb0-02f7-4423-837b-459528851a6a" providerId="AD" clId="Web-{FC680472-2BFE-B58F-D92B-455FE743F7EA}"/>
    <pc:docChg chg="modSld">
      <pc:chgData name="Annette Barboza" userId="S::netb@knights.ucf.edu::9c2dfdb0-02f7-4423-837b-459528851a6a" providerId="AD" clId="Web-{FC680472-2BFE-B58F-D92B-455FE743F7EA}" dt="2019-06-12T17:09:34.708" v="201"/>
      <pc:docMkLst>
        <pc:docMk/>
      </pc:docMkLst>
      <pc:sldChg chg="addSp modSp">
        <pc:chgData name="Annette Barboza" userId="S::netb@knights.ucf.edu::9c2dfdb0-02f7-4423-837b-459528851a6a" providerId="AD" clId="Web-{FC680472-2BFE-B58F-D92B-455FE743F7EA}" dt="2019-06-12T12:28:44.126" v="29" actId="1076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FC680472-2BFE-B58F-D92B-455FE743F7EA}" dt="2019-06-12T12:24:53.028" v="16" actId="20577"/>
          <ac:spMkLst>
            <pc:docMk/>
            <pc:sldMk cId="2370436601" sldId="259"/>
            <ac:spMk id="3" creationId="{C3FBF2CC-6649-429F-AB85-840711D3C389}"/>
          </ac:spMkLst>
        </pc:spChg>
        <pc:spChg chg="mod">
          <ac:chgData name="Annette Barboza" userId="S::netb@knights.ucf.edu::9c2dfdb0-02f7-4423-837b-459528851a6a" providerId="AD" clId="Web-{FC680472-2BFE-B58F-D92B-455FE743F7EA}" dt="2019-06-12T12:21:07.618" v="0" actId="14100"/>
          <ac:spMkLst>
            <pc:docMk/>
            <pc:sldMk cId="2370436601" sldId="259"/>
            <ac:spMk id="5" creationId="{5482C5B4-605F-42EE-BD9F-0696849ED5AF}"/>
          </ac:spMkLst>
        </pc:spChg>
        <pc:spChg chg="mod">
          <ac:chgData name="Annette Barboza" userId="S::netb@knights.ucf.edu::9c2dfdb0-02f7-4423-837b-459528851a6a" providerId="AD" clId="Web-{FC680472-2BFE-B58F-D92B-455FE743F7EA}" dt="2019-06-12T12:21:16.556" v="1" actId="14100"/>
          <ac:spMkLst>
            <pc:docMk/>
            <pc:sldMk cId="2370436601" sldId="259"/>
            <ac:spMk id="7" creationId="{936C244A-F252-4233-AB99-7D6D7353A4BD}"/>
          </ac:spMkLst>
        </pc:spChg>
        <pc:picChg chg="add mod">
          <ac:chgData name="Annette Barboza" userId="S::netb@knights.ucf.edu::9c2dfdb0-02f7-4423-837b-459528851a6a" providerId="AD" clId="Web-{FC680472-2BFE-B58F-D92B-455FE743F7EA}" dt="2019-06-12T12:25:34.357" v="24" actId="1076"/>
          <ac:picMkLst>
            <pc:docMk/>
            <pc:sldMk cId="2370436601" sldId="259"/>
            <ac:picMk id="4" creationId="{A4AE4545-0324-4C82-BF28-D26D1EABC33F}"/>
          </ac:picMkLst>
        </pc:picChg>
        <pc:picChg chg="add mod ord">
          <ac:chgData name="Annette Barboza" userId="S::netb@knights.ucf.edu::9c2dfdb0-02f7-4423-837b-459528851a6a" providerId="AD" clId="Web-{FC680472-2BFE-B58F-D92B-455FE743F7EA}" dt="2019-06-12T12:25:26.341" v="23"/>
          <ac:picMkLst>
            <pc:docMk/>
            <pc:sldMk cId="2370436601" sldId="259"/>
            <ac:picMk id="9" creationId="{3507A28D-FAE5-400F-9F21-FC5DE53E94B7}"/>
          </ac:picMkLst>
        </pc:picChg>
        <pc:picChg chg="add mod">
          <ac:chgData name="Annette Barboza" userId="S::netb@knights.ucf.edu::9c2dfdb0-02f7-4423-837b-459528851a6a" providerId="AD" clId="Web-{FC680472-2BFE-B58F-D92B-455FE743F7EA}" dt="2019-06-12T12:28:44.126" v="29" actId="1076"/>
          <ac:picMkLst>
            <pc:docMk/>
            <pc:sldMk cId="2370436601" sldId="259"/>
            <ac:picMk id="11" creationId="{423D2C4D-DE7B-45EF-84DE-19227DC16ED6}"/>
          </ac:picMkLst>
        </pc:picChg>
      </pc:sldChg>
      <pc:sldChg chg="addSp delSp modSp modNotes">
        <pc:chgData name="Annette Barboza" userId="S::netb@knights.ucf.edu::9c2dfdb0-02f7-4423-837b-459528851a6a" providerId="AD" clId="Web-{FC680472-2BFE-B58F-D92B-455FE743F7EA}" dt="2019-06-12T16:45:53.170" v="141"/>
        <pc:sldMkLst>
          <pc:docMk/>
          <pc:sldMk cId="3666914465" sldId="265"/>
        </pc:sldMkLst>
        <pc:graphicFrameChg chg="mod modGraphic">
          <ac:chgData name="Annette Barboza" userId="S::netb@knights.ucf.edu::9c2dfdb0-02f7-4423-837b-459528851a6a" providerId="AD" clId="Web-{FC680472-2BFE-B58F-D92B-455FE743F7EA}" dt="2019-06-12T12:39:04.853" v="130"/>
          <ac:graphicFrameMkLst>
            <pc:docMk/>
            <pc:sldMk cId="3666914465" sldId="265"/>
            <ac:graphicFrameMk id="5" creationId="{D9330E42-88EA-4A57-A44E-410AF6D6CB7E}"/>
          </ac:graphicFrameMkLst>
        </pc:graphicFrameChg>
        <pc:picChg chg="add mod">
          <ac:chgData name="Annette Barboza" userId="S::netb@knights.ucf.edu::9c2dfdb0-02f7-4423-837b-459528851a6a" providerId="AD" clId="Web-{FC680472-2BFE-B58F-D92B-455FE743F7EA}" dt="2019-06-12T12:36:50.211" v="111" actId="1076"/>
          <ac:picMkLst>
            <pc:docMk/>
            <pc:sldMk cId="3666914465" sldId="265"/>
            <ac:picMk id="3" creationId="{CAB63F59-3FD2-479A-806E-FC1F24BAE89B}"/>
          </ac:picMkLst>
        </pc:picChg>
        <pc:picChg chg="add mod">
          <ac:chgData name="Annette Barboza" userId="S::netb@knights.ucf.edu::9c2dfdb0-02f7-4423-837b-459528851a6a" providerId="AD" clId="Web-{FC680472-2BFE-B58F-D92B-455FE743F7EA}" dt="2019-06-12T12:37:32.696" v="117" actId="1076"/>
          <ac:picMkLst>
            <pc:docMk/>
            <pc:sldMk cId="3666914465" sldId="265"/>
            <ac:picMk id="6" creationId="{4C23D498-DD3E-4A48-B818-DC4FD2911923}"/>
          </ac:picMkLst>
        </pc:picChg>
        <pc:picChg chg="add mod">
          <ac:chgData name="Annette Barboza" userId="S::netb@knights.ucf.edu::9c2dfdb0-02f7-4423-837b-459528851a6a" providerId="AD" clId="Web-{FC680472-2BFE-B58F-D92B-455FE743F7EA}" dt="2019-06-12T12:37:54.430" v="118" actId="1076"/>
          <ac:picMkLst>
            <pc:docMk/>
            <pc:sldMk cId="3666914465" sldId="265"/>
            <ac:picMk id="8" creationId="{C9F68511-B884-4998-B7CB-17DCB9B4DC26}"/>
          </ac:picMkLst>
        </pc:picChg>
        <pc:picChg chg="add mod ord">
          <ac:chgData name="Annette Barboza" userId="S::netb@knights.ucf.edu::9c2dfdb0-02f7-4423-837b-459528851a6a" providerId="AD" clId="Web-{FC680472-2BFE-B58F-D92B-455FE743F7EA}" dt="2019-06-12T12:38:41.572" v="127" actId="1076"/>
          <ac:picMkLst>
            <pc:docMk/>
            <pc:sldMk cId="3666914465" sldId="265"/>
            <ac:picMk id="10" creationId="{D7C6F058-5E08-4D00-8E78-E53DEF3CD1B7}"/>
          </ac:picMkLst>
        </pc:picChg>
        <pc:picChg chg="add mod">
          <ac:chgData name="Annette Barboza" userId="S::netb@knights.ucf.edu::9c2dfdb0-02f7-4423-837b-459528851a6a" providerId="AD" clId="Web-{FC680472-2BFE-B58F-D92B-455FE743F7EA}" dt="2019-06-12T12:38:58.291" v="129" actId="1076"/>
          <ac:picMkLst>
            <pc:docMk/>
            <pc:sldMk cId="3666914465" sldId="265"/>
            <ac:picMk id="12" creationId="{E71A1BAF-874A-42F5-86DB-AB1F98F8E7FD}"/>
          </ac:picMkLst>
        </pc:picChg>
        <pc:picChg chg="add del mod">
          <ac:chgData name="Annette Barboza" userId="S::netb@knights.ucf.edu::9c2dfdb0-02f7-4423-837b-459528851a6a" providerId="AD" clId="Web-{FC680472-2BFE-B58F-D92B-455FE743F7EA}" dt="2019-06-12T12:35:11.725" v="77"/>
          <ac:picMkLst>
            <pc:docMk/>
            <pc:sldMk cId="3666914465" sldId="265"/>
            <ac:picMk id="14" creationId="{B3657C64-C7F3-47BA-97A9-08175D47C8B4}"/>
          </ac:picMkLst>
        </pc:picChg>
      </pc:sldChg>
      <pc:sldChg chg="addSp delSp modSp">
        <pc:chgData name="Annette Barboza" userId="S::netb@knights.ucf.edu::9c2dfdb0-02f7-4423-837b-459528851a6a" providerId="AD" clId="Web-{FC680472-2BFE-B58F-D92B-455FE743F7EA}" dt="2019-06-12T17:05:11.382" v="200"/>
        <pc:sldMkLst>
          <pc:docMk/>
          <pc:sldMk cId="3079743912" sldId="286"/>
        </pc:sldMkLst>
        <pc:picChg chg="add del mod">
          <ac:chgData name="Annette Barboza" userId="S::netb@knights.ucf.edu::9c2dfdb0-02f7-4423-837b-459528851a6a" providerId="AD" clId="Web-{FC680472-2BFE-B58F-D92B-455FE743F7EA}" dt="2019-06-12T17:05:11.382" v="200"/>
          <ac:picMkLst>
            <pc:docMk/>
            <pc:sldMk cId="3079743912" sldId="286"/>
            <ac:picMk id="5" creationId="{C958E476-D350-4B11-BFE4-7101E610B8A5}"/>
          </ac:picMkLst>
        </pc:picChg>
      </pc:sldChg>
      <pc:sldChg chg="addSp delSp modSp">
        <pc:chgData name="Annette Barboza" userId="S::netb@knights.ucf.edu::9c2dfdb0-02f7-4423-837b-459528851a6a" providerId="AD" clId="Web-{FC680472-2BFE-B58F-D92B-455FE743F7EA}" dt="2019-06-12T17:03:10.189" v="198" actId="1076"/>
        <pc:sldMkLst>
          <pc:docMk/>
          <pc:sldMk cId="2742099268" sldId="294"/>
        </pc:sldMkLst>
        <pc:spChg chg="mod">
          <ac:chgData name="Annette Barboza" userId="S::netb@knights.ucf.edu::9c2dfdb0-02f7-4423-837b-459528851a6a" providerId="AD" clId="Web-{FC680472-2BFE-B58F-D92B-455FE743F7EA}" dt="2019-06-12T17:03:02.142" v="197" actId="14100"/>
          <ac:spMkLst>
            <pc:docMk/>
            <pc:sldMk cId="2742099268" sldId="294"/>
            <ac:spMk id="2" creationId="{7A66B9AE-F874-444E-A4FA-6678F44B57FA}"/>
          </ac:spMkLst>
        </pc:spChg>
        <pc:spChg chg="ord">
          <ac:chgData name="Annette Barboza" userId="S::netb@knights.ucf.edu::9c2dfdb0-02f7-4423-837b-459528851a6a" providerId="AD" clId="Web-{FC680472-2BFE-B58F-D92B-455FE743F7EA}" dt="2019-06-12T17:02:08.155" v="192"/>
          <ac:spMkLst>
            <pc:docMk/>
            <pc:sldMk cId="2742099268" sldId="294"/>
            <ac:spMk id="7" creationId="{403FCA5E-B21D-4B54-949A-4E48382CACB3}"/>
          </ac:spMkLst>
        </pc:spChg>
        <pc:spChg chg="mod">
          <ac:chgData name="Annette Barboza" userId="S::netb@knights.ucf.edu::9c2dfdb0-02f7-4423-837b-459528851a6a" providerId="AD" clId="Web-{FC680472-2BFE-B58F-D92B-455FE743F7EA}" dt="2019-06-12T17:02:08.155" v="192"/>
          <ac:spMkLst>
            <pc:docMk/>
            <pc:sldMk cId="2742099268" sldId="294"/>
            <ac:spMk id="12" creationId="{FBE57CC0-1039-420C-963B-94F5F63AEA93}"/>
          </ac:spMkLst>
        </pc:spChg>
        <pc:spChg chg="add del">
          <ac:chgData name="Annette Barboza" userId="S::netb@knights.ucf.edu::9c2dfdb0-02f7-4423-837b-459528851a6a" providerId="AD" clId="Web-{FC680472-2BFE-B58F-D92B-455FE743F7EA}" dt="2019-06-12T17:02:08.155" v="192"/>
          <ac:spMkLst>
            <pc:docMk/>
            <pc:sldMk cId="2742099268" sldId="294"/>
            <ac:spMk id="15" creationId="{8F404549-B4DC-481C-926C-DED3EF1C585B}"/>
          </ac:spMkLst>
        </pc:spChg>
        <pc:spChg chg="add del">
          <ac:chgData name="Annette Barboza" userId="S::netb@knights.ucf.edu::9c2dfdb0-02f7-4423-837b-459528851a6a" providerId="AD" clId="Web-{FC680472-2BFE-B58F-D92B-455FE743F7EA}" dt="2019-06-12T17:02:08.155" v="192"/>
          <ac:spMkLst>
            <pc:docMk/>
            <pc:sldMk cId="2742099268" sldId="294"/>
            <ac:spMk id="17" creationId="{1E8FD5CD-351E-4B06-8B78-BD5102D00908}"/>
          </ac:spMkLst>
        </pc:spChg>
        <pc:spChg chg="add">
          <ac:chgData name="Annette Barboza" userId="S::netb@knights.ucf.edu::9c2dfdb0-02f7-4423-837b-459528851a6a" providerId="AD" clId="Web-{FC680472-2BFE-B58F-D92B-455FE743F7EA}" dt="2019-06-12T17:02:08.155" v="192"/>
          <ac:spMkLst>
            <pc:docMk/>
            <pc:sldMk cId="2742099268" sldId="294"/>
            <ac:spMk id="19" creationId="{8F404549-B4DC-481C-926C-DED3EF1C585B}"/>
          </ac:spMkLst>
        </pc:spChg>
        <pc:spChg chg="add del">
          <ac:chgData name="Annette Barboza" userId="S::netb@knights.ucf.edu::9c2dfdb0-02f7-4423-837b-459528851a6a" providerId="AD" clId="Web-{FC680472-2BFE-B58F-D92B-455FE743F7EA}" dt="2019-06-12T17:01:39.153" v="188"/>
          <ac:spMkLst>
            <pc:docMk/>
            <pc:sldMk cId="2742099268" sldId="294"/>
            <ac:spMk id="22" creationId="{3FE9758B-E361-4084-8D9F-729FA6C4AD7E}"/>
          </ac:spMkLst>
        </pc:spChg>
        <pc:spChg chg="add">
          <ac:chgData name="Annette Barboza" userId="S::netb@knights.ucf.edu::9c2dfdb0-02f7-4423-837b-459528851a6a" providerId="AD" clId="Web-{FC680472-2BFE-B58F-D92B-455FE743F7EA}" dt="2019-06-12T17:02:08.155" v="192"/>
          <ac:spMkLst>
            <pc:docMk/>
            <pc:sldMk cId="2742099268" sldId="294"/>
            <ac:spMk id="24" creationId="{1E8FD5CD-351E-4B06-8B78-BD5102D00908}"/>
          </ac:spMkLst>
        </pc:spChg>
        <pc:picChg chg="del">
          <ac:chgData name="Annette Barboza" userId="S::netb@knights.ucf.edu::9c2dfdb0-02f7-4423-837b-459528851a6a" providerId="AD" clId="Web-{FC680472-2BFE-B58F-D92B-455FE743F7EA}" dt="2019-06-12T16:43:24.132" v="135"/>
          <ac:picMkLst>
            <pc:docMk/>
            <pc:sldMk cId="2742099268" sldId="294"/>
            <ac:picMk id="3" creationId="{7DD1F49E-32F1-472B-87EB-0F07B1A871F3}"/>
          </ac:picMkLst>
        </pc:picChg>
        <pc:picChg chg="add del mod">
          <ac:chgData name="Annette Barboza" userId="S::netb@knights.ucf.edu::9c2dfdb0-02f7-4423-837b-459528851a6a" providerId="AD" clId="Web-{FC680472-2BFE-B58F-D92B-455FE743F7EA}" dt="2019-06-12T16:57:25.485" v="178"/>
          <ac:picMkLst>
            <pc:docMk/>
            <pc:sldMk cId="2742099268" sldId="294"/>
            <ac:picMk id="4" creationId="{E6EEE26D-2276-441B-8717-604F746E3BB0}"/>
          </ac:picMkLst>
        </pc:picChg>
        <pc:picChg chg="add del mod">
          <ac:chgData name="Annette Barboza" userId="S::netb@knights.ucf.edu::9c2dfdb0-02f7-4423-837b-459528851a6a" providerId="AD" clId="Web-{FC680472-2BFE-B58F-D92B-455FE743F7EA}" dt="2019-06-12T16:57:56.644" v="179"/>
          <ac:picMkLst>
            <pc:docMk/>
            <pc:sldMk cId="2742099268" sldId="294"/>
            <ac:picMk id="6" creationId="{AB8EF463-AED4-4263-BCC4-F9B6562D91CD}"/>
          </ac:picMkLst>
        </pc:picChg>
        <pc:picChg chg="add del mod">
          <ac:chgData name="Annette Barboza" userId="S::netb@knights.ucf.edu::9c2dfdb0-02f7-4423-837b-459528851a6a" providerId="AD" clId="Web-{FC680472-2BFE-B58F-D92B-455FE743F7EA}" dt="2019-06-12T16:59:21.303" v="185"/>
          <ac:picMkLst>
            <pc:docMk/>
            <pc:sldMk cId="2742099268" sldId="294"/>
            <ac:picMk id="9" creationId="{1B0DA61A-5E3A-42BF-84B7-DBEC4A9FA661}"/>
          </ac:picMkLst>
        </pc:picChg>
        <pc:picChg chg="add mod ord">
          <ac:chgData name="Annette Barboza" userId="S::netb@knights.ucf.edu::9c2dfdb0-02f7-4423-837b-459528851a6a" providerId="AD" clId="Web-{FC680472-2BFE-B58F-D92B-455FE743F7EA}" dt="2019-06-12T17:03:10.189" v="198" actId="1076"/>
          <ac:picMkLst>
            <pc:docMk/>
            <pc:sldMk cId="2742099268" sldId="294"/>
            <ac:picMk id="11" creationId="{68ACE9C6-B88F-4CBE-902B-547AE7A09657}"/>
          </ac:picMkLst>
        </pc:picChg>
      </pc:sldChg>
      <pc:sldChg chg="modSp">
        <pc:chgData name="Annette Barboza" userId="S::netb@knights.ucf.edu::9c2dfdb0-02f7-4423-837b-459528851a6a" providerId="AD" clId="Web-{FC680472-2BFE-B58F-D92B-455FE743F7EA}" dt="2019-06-12T17:09:34.708" v="201"/>
        <pc:sldMkLst>
          <pc:docMk/>
          <pc:sldMk cId="614149453" sldId="299"/>
        </pc:sldMkLst>
        <pc:graphicFrameChg chg="mod modGraphic">
          <ac:chgData name="Annette Barboza" userId="S::netb@knights.ucf.edu::9c2dfdb0-02f7-4423-837b-459528851a6a" providerId="AD" clId="Web-{FC680472-2BFE-B58F-D92B-455FE743F7EA}" dt="2019-06-12T17:09:34.708" v="201"/>
          <ac:graphicFrameMkLst>
            <pc:docMk/>
            <pc:sldMk cId="614149453" sldId="299"/>
            <ac:graphicFrameMk id="4" creationId="{2A60CDF6-32FA-46E3-A66A-483810985EE8}"/>
          </ac:graphicFrameMkLst>
        </pc:graphicFrameChg>
      </pc:sldChg>
    </pc:docChg>
  </pc:docChgLst>
  <pc:docChgLst>
    <pc:chgData name="Annette Barboza" userId="S::netb@knights.ucf.edu::9c2dfdb0-02f7-4423-837b-459528851a6a" providerId="AD" clId="Web-{E4C0C72D-0567-A920-C776-C1FC4417FF70}"/>
    <pc:docChg chg="delSld modSld">
      <pc:chgData name="Annette Barboza" userId="S::netb@knights.ucf.edu::9c2dfdb0-02f7-4423-837b-459528851a6a" providerId="AD" clId="Web-{E4C0C72D-0567-A920-C776-C1FC4417FF70}" dt="2019-06-10T23:47:48.010" v="568"/>
      <pc:docMkLst>
        <pc:docMk/>
      </pc:docMkLst>
      <pc:sldChg chg="addSp delSp modSp modNotes">
        <pc:chgData name="Annette Barboza" userId="S::netb@knights.ucf.edu::9c2dfdb0-02f7-4423-837b-459528851a6a" providerId="AD" clId="Web-{E4C0C72D-0567-A920-C776-C1FC4417FF70}" dt="2019-06-10T23:15:40.451" v="494"/>
        <pc:sldMkLst>
          <pc:docMk/>
          <pc:sldMk cId="2742099268" sldId="294"/>
        </pc:sldMkLst>
        <pc:picChg chg="add del mod">
          <ac:chgData name="Annette Barboza" userId="S::netb@knights.ucf.edu::9c2dfdb0-02f7-4423-837b-459528851a6a" providerId="AD" clId="Web-{E4C0C72D-0567-A920-C776-C1FC4417FF70}" dt="2019-06-10T23:13:51.807" v="486" actId="1076"/>
          <ac:picMkLst>
            <pc:docMk/>
            <pc:sldMk cId="2742099268" sldId="294"/>
            <ac:picMk id="3" creationId="{7DD1F49E-32F1-472B-87EB-0F07B1A871F3}"/>
          </ac:picMkLst>
        </pc:picChg>
        <pc:picChg chg="del mod">
          <ac:chgData name="Annette Barboza" userId="S::netb@knights.ucf.edu::9c2dfdb0-02f7-4423-837b-459528851a6a" providerId="AD" clId="Web-{E4C0C72D-0567-A920-C776-C1FC4417FF70}" dt="2019-06-10T23:11:22.850" v="478"/>
          <ac:picMkLst>
            <pc:docMk/>
            <pc:sldMk cId="2742099268" sldId="294"/>
            <ac:picMk id="10" creationId="{83B5E745-E793-4E39-A6E9-D50F04A88320}"/>
          </ac:picMkLst>
        </pc:picChg>
      </pc:sldChg>
      <pc:sldChg chg="modSp">
        <pc:chgData name="Annette Barboza" userId="S::netb@knights.ucf.edu::9c2dfdb0-02f7-4423-837b-459528851a6a" providerId="AD" clId="Web-{E4C0C72D-0567-A920-C776-C1FC4417FF70}" dt="2019-06-10T23:16:20.172" v="502"/>
        <pc:sldMkLst>
          <pc:docMk/>
          <pc:sldMk cId="614149453" sldId="299"/>
        </pc:sldMkLst>
        <pc:graphicFrameChg chg="mod modGraphic">
          <ac:chgData name="Annette Barboza" userId="S::netb@knights.ucf.edu::9c2dfdb0-02f7-4423-837b-459528851a6a" providerId="AD" clId="Web-{E4C0C72D-0567-A920-C776-C1FC4417FF70}" dt="2019-06-10T23:16:20.172" v="502"/>
          <ac:graphicFrameMkLst>
            <pc:docMk/>
            <pc:sldMk cId="614149453" sldId="299"/>
            <ac:graphicFrameMk id="4" creationId="{2A60CDF6-32FA-46E3-A66A-483810985EE8}"/>
          </ac:graphicFrameMkLst>
        </pc:graphicFrameChg>
      </pc:sldChg>
    </pc:docChg>
  </pc:docChgLst>
  <pc:docChgLst>
    <pc:chgData name="Annette Barboza" userId="S::netb@knights.ucf.edu::9c2dfdb0-02f7-4423-837b-459528851a6a" providerId="AD" clId="Web-{B9FBBF2A-9146-846B-CC45-7EA357A2A0A7}"/>
    <pc:docChg chg="modSld">
      <pc:chgData name="Annette Barboza" userId="S::netb@knights.ucf.edu::9c2dfdb0-02f7-4423-837b-459528851a6a" providerId="AD" clId="Web-{B9FBBF2A-9146-846B-CC45-7EA357A2A0A7}" dt="2019-05-17T19:50:21.069" v="64" actId="20577"/>
      <pc:docMkLst>
        <pc:docMk/>
      </pc:docMkLst>
      <pc:sldChg chg="modSp">
        <pc:chgData name="Annette Barboza" userId="S::netb@knights.ucf.edu::9c2dfdb0-02f7-4423-837b-459528851a6a" providerId="AD" clId="Web-{B9FBBF2A-9146-846B-CC45-7EA357A2A0A7}" dt="2019-05-17T19:49:27.724" v="59" actId="20577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B9FBBF2A-9146-846B-CC45-7EA357A2A0A7}" dt="2019-05-17T19:49:27.724" v="59" actId="20577"/>
          <ac:spMkLst>
            <pc:docMk/>
            <pc:sldMk cId="2370436601" sldId="259"/>
            <ac:spMk id="3" creationId="{C3FBF2CC-6649-429F-AB85-840711D3C389}"/>
          </ac:spMkLst>
        </pc:spChg>
      </pc:sldChg>
    </pc:docChg>
  </pc:docChgLst>
  <pc:docChgLst>
    <pc:chgData name="Annette Barboza" userId="S::netb@knights.ucf.edu::9c2dfdb0-02f7-4423-837b-459528851a6a" providerId="AD" clId="Web-{B6FCF2C7-536A-C90A-627C-3D6E080ADBAE}"/>
    <pc:docChg chg="addSld delSld modSld">
      <pc:chgData name="Annette Barboza" userId="S::netb@knights.ucf.edu::9c2dfdb0-02f7-4423-837b-459528851a6a" providerId="AD" clId="Web-{B6FCF2C7-536A-C90A-627C-3D6E080ADBAE}" dt="2019-04-23T00:48:26.809" v="1297" actId="20577"/>
      <pc:docMkLst>
        <pc:docMk/>
      </pc:docMkLst>
      <pc:sldChg chg="modSp">
        <pc:chgData name="Annette Barboza" userId="S::netb@knights.ucf.edu::9c2dfdb0-02f7-4423-837b-459528851a6a" providerId="AD" clId="Web-{B6FCF2C7-536A-C90A-627C-3D6E080ADBAE}" dt="2019-04-22T23:59:55.753" v="176" actId="20577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B6FCF2C7-536A-C90A-627C-3D6E080ADBAE}" dt="2019-04-22T23:59:55.753" v="176" actId="20577"/>
          <ac:spMkLst>
            <pc:docMk/>
            <pc:sldMk cId="1360973095" sldId="258"/>
            <ac:spMk id="2" creationId="{2C1BD433-2A15-4C3E-8E7D-C449A74FE52A}"/>
          </ac:spMkLst>
        </pc:spChg>
      </pc:sldChg>
      <pc:sldChg chg="modSp">
        <pc:chgData name="Annette Barboza" userId="S::netb@knights.ucf.edu::9c2dfdb0-02f7-4423-837b-459528851a6a" providerId="AD" clId="Web-{B6FCF2C7-536A-C90A-627C-3D6E080ADBAE}" dt="2019-04-23T00:21:35.155" v="476" actId="20577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B6FCF2C7-536A-C90A-627C-3D6E080ADBAE}" dt="2019-04-23T00:21:35.155" v="476" actId="20577"/>
          <ac:spMkLst>
            <pc:docMk/>
            <pc:sldMk cId="2370436601" sldId="259"/>
            <ac:spMk id="2" creationId="{FC7B7FE4-C443-4A6A-B986-A576BFF725DE}"/>
          </ac:spMkLst>
        </pc:spChg>
      </pc:sldChg>
      <pc:sldChg chg="modSp">
        <pc:chgData name="Annette Barboza" userId="S::netb@knights.ucf.edu::9c2dfdb0-02f7-4423-837b-459528851a6a" providerId="AD" clId="Web-{B6FCF2C7-536A-C90A-627C-3D6E080ADBAE}" dt="2019-04-23T00:06:20.819" v="393" actId="20577"/>
        <pc:sldMkLst>
          <pc:docMk/>
          <pc:sldMk cId="3408005192" sldId="260"/>
        </pc:sldMkLst>
        <pc:spChg chg="mod">
          <ac:chgData name="Annette Barboza" userId="S::netb@knights.ucf.edu::9c2dfdb0-02f7-4423-837b-459528851a6a" providerId="AD" clId="Web-{B6FCF2C7-536A-C90A-627C-3D6E080ADBAE}" dt="2019-04-23T00:06:20.819" v="393" actId="20577"/>
          <ac:spMkLst>
            <pc:docMk/>
            <pc:sldMk cId="3408005192" sldId="260"/>
            <ac:spMk id="3" creationId="{DF61C111-D3C1-447C-88A6-84C62C947349}"/>
          </ac:spMkLst>
        </pc:spChg>
      </pc:sldChg>
      <pc:sldChg chg="modSp">
        <pc:chgData name="Annette Barboza" userId="S::netb@knights.ucf.edu::9c2dfdb0-02f7-4423-837b-459528851a6a" providerId="AD" clId="Web-{B6FCF2C7-536A-C90A-627C-3D6E080ADBAE}" dt="2019-04-22T23:57:03.893" v="148" actId="20577"/>
        <pc:sldMkLst>
          <pc:docMk/>
          <pc:sldMk cId="2576291523" sldId="262"/>
        </pc:sldMkLst>
        <pc:spChg chg="mod">
          <ac:chgData name="Annette Barboza" userId="S::netb@knights.ucf.edu::9c2dfdb0-02f7-4423-837b-459528851a6a" providerId="AD" clId="Web-{B6FCF2C7-536A-C90A-627C-3D6E080ADBAE}" dt="2019-04-22T23:57:03.893" v="148" actId="20577"/>
          <ac:spMkLst>
            <pc:docMk/>
            <pc:sldMk cId="2576291523" sldId="262"/>
            <ac:spMk id="3" creationId="{03BC1DB4-7DDF-491D-A923-0DB1646825B9}"/>
          </ac:spMkLst>
        </pc:spChg>
      </pc:sldChg>
      <pc:sldChg chg="modSp add replId">
        <pc:chgData name="Annette Barboza" userId="S::netb@knights.ucf.edu::9c2dfdb0-02f7-4423-837b-459528851a6a" providerId="AD" clId="Web-{B6FCF2C7-536A-C90A-627C-3D6E080ADBAE}" dt="2019-04-23T00:02:14.457" v="292" actId="20577"/>
        <pc:sldMkLst>
          <pc:docMk/>
          <pc:sldMk cId="3666914465" sldId="265"/>
        </pc:sldMkLst>
        <pc:spChg chg="mod">
          <ac:chgData name="Annette Barboza" userId="S::netb@knights.ucf.edu::9c2dfdb0-02f7-4423-837b-459528851a6a" providerId="AD" clId="Web-{B6FCF2C7-536A-C90A-627C-3D6E080ADBAE}" dt="2019-04-23T00:02:14.457" v="292" actId="20577"/>
          <ac:spMkLst>
            <pc:docMk/>
            <pc:sldMk cId="3666914465" sldId="265"/>
            <ac:spMk id="2" creationId="{C1B96932-EBF2-4444-ACDF-BE25255697D5}"/>
          </ac:spMkLst>
        </pc:spChg>
      </pc:sldChg>
      <pc:sldChg chg="modSp">
        <pc:chgData name="Annette Barboza" userId="S::netb@knights.ucf.edu::9c2dfdb0-02f7-4423-837b-459528851a6a" providerId="AD" clId="Web-{B6FCF2C7-536A-C90A-627C-3D6E080ADBAE}" dt="2019-04-23T00:31:42.394" v="619" actId="20577"/>
        <pc:sldMkLst>
          <pc:docMk/>
          <pc:sldMk cId="949707438" sldId="272"/>
        </pc:sldMkLst>
        <pc:spChg chg="mod">
          <ac:chgData name="Annette Barboza" userId="S::netb@knights.ucf.edu::9c2dfdb0-02f7-4423-837b-459528851a6a" providerId="AD" clId="Web-{B6FCF2C7-536A-C90A-627C-3D6E080ADBAE}" dt="2019-04-23T00:27:54.940" v="536" actId="20577"/>
          <ac:spMkLst>
            <pc:docMk/>
            <pc:sldMk cId="949707438" sldId="272"/>
            <ac:spMk id="2" creationId="{CA08D9FE-6DD9-41FB-B708-B025116DCEA8}"/>
          </ac:spMkLst>
        </pc:spChg>
        <pc:spChg chg="mod">
          <ac:chgData name="Annette Barboza" userId="S::netb@knights.ucf.edu::9c2dfdb0-02f7-4423-837b-459528851a6a" providerId="AD" clId="Web-{B6FCF2C7-536A-C90A-627C-3D6E080ADBAE}" dt="2019-04-23T00:31:42.394" v="619" actId="20577"/>
          <ac:spMkLst>
            <pc:docMk/>
            <pc:sldMk cId="949707438" sldId="272"/>
            <ac:spMk id="3" creationId="{77AB7E15-176F-43B2-AB10-4059E6CA9255}"/>
          </ac:spMkLst>
        </pc:spChg>
      </pc:sldChg>
      <pc:sldChg chg="modSp add replId modNotes">
        <pc:chgData name="Annette Barboza" userId="S::netb@knights.ucf.edu::9c2dfdb0-02f7-4423-837b-459528851a6a" providerId="AD" clId="Web-{B6FCF2C7-536A-C90A-627C-3D6E080ADBAE}" dt="2019-04-23T00:44:01.854" v="1125"/>
        <pc:sldMkLst>
          <pc:docMk/>
          <pc:sldMk cId="1894244955" sldId="280"/>
        </pc:sldMkLst>
        <pc:spChg chg="mod">
          <ac:chgData name="Annette Barboza" userId="S::netb@knights.ucf.edu::9c2dfdb0-02f7-4423-837b-459528851a6a" providerId="AD" clId="Web-{B6FCF2C7-536A-C90A-627C-3D6E080ADBAE}" dt="2019-04-23T00:42:57.166" v="974" actId="20577"/>
          <ac:spMkLst>
            <pc:docMk/>
            <pc:sldMk cId="1894244955" sldId="280"/>
            <ac:spMk id="2" creationId="{B826E728-8CA2-4609-BB7B-58570A3ABEDD}"/>
          </ac:spMkLst>
        </pc:spChg>
      </pc:sldChg>
      <pc:sldChg chg="modSp add replId modNotes">
        <pc:chgData name="Annette Barboza" userId="S::netb@knights.ucf.edu::9c2dfdb0-02f7-4423-837b-459528851a6a" providerId="AD" clId="Web-{B6FCF2C7-536A-C90A-627C-3D6E080ADBAE}" dt="2019-04-23T00:44:07.495" v="1132"/>
        <pc:sldMkLst>
          <pc:docMk/>
          <pc:sldMk cId="2418020197" sldId="283"/>
        </pc:sldMkLst>
        <pc:spChg chg="mod">
          <ac:chgData name="Annette Barboza" userId="S::netb@knights.ucf.edu::9c2dfdb0-02f7-4423-837b-459528851a6a" providerId="AD" clId="Web-{B6FCF2C7-536A-C90A-627C-3D6E080ADBAE}" dt="2019-04-23T00:43:30.150" v="1067" actId="20577"/>
          <ac:spMkLst>
            <pc:docMk/>
            <pc:sldMk cId="2418020197" sldId="283"/>
            <ac:spMk id="2" creationId="{B826E728-8CA2-4609-BB7B-58570A3ABEDD}"/>
          </ac:spMkLst>
        </pc:spChg>
      </pc:sldChg>
      <pc:sldChg chg="modSp add replId modNotes">
        <pc:chgData name="Annette Barboza" userId="S::netb@knights.ucf.edu::9c2dfdb0-02f7-4423-837b-459528851a6a" providerId="AD" clId="Web-{B6FCF2C7-536A-C90A-627C-3D6E080ADBAE}" dt="2019-04-23T00:48:25.450" v="1295" actId="20577"/>
        <pc:sldMkLst>
          <pc:docMk/>
          <pc:sldMk cId="3079743912" sldId="286"/>
        </pc:sldMkLst>
        <pc:spChg chg="mod">
          <ac:chgData name="Annette Barboza" userId="S::netb@knights.ucf.edu::9c2dfdb0-02f7-4423-837b-459528851a6a" providerId="AD" clId="Web-{B6FCF2C7-536A-C90A-627C-3D6E080ADBAE}" dt="2019-04-23T00:48:09.575" v="1275" actId="20577"/>
          <ac:spMkLst>
            <pc:docMk/>
            <pc:sldMk cId="3079743912" sldId="286"/>
            <ac:spMk id="2" creationId="{B826E728-8CA2-4609-BB7B-58570A3ABEDD}"/>
          </ac:spMkLst>
        </pc:spChg>
        <pc:spChg chg="mod">
          <ac:chgData name="Annette Barboza" userId="S::netb@knights.ucf.edu::9c2dfdb0-02f7-4423-837b-459528851a6a" providerId="AD" clId="Web-{B6FCF2C7-536A-C90A-627C-3D6E080ADBAE}" dt="2019-04-23T00:48:25.450" v="1295" actId="20577"/>
          <ac:spMkLst>
            <pc:docMk/>
            <pc:sldMk cId="3079743912" sldId="286"/>
            <ac:spMk id="3" creationId="{F45240EB-40B5-4221-ABC1-2209DE63111B}"/>
          </ac:spMkLst>
        </pc:spChg>
      </pc:sldChg>
    </pc:docChg>
  </pc:docChgLst>
  <pc:docChgLst>
    <pc:chgData name="Brandon Kessler" userId="d64ca3a8-16c0-41e6-b372-953307377f4d" providerId="ADAL" clId="{CDD9FA7D-7BA9-4F4C-B47B-474547229C44}"/>
    <pc:docChg chg="undo custSel mod addSld delSld modSld sldOrd">
      <pc:chgData name="Brandon Kessler" userId="d64ca3a8-16c0-41e6-b372-953307377f4d" providerId="ADAL" clId="{CDD9FA7D-7BA9-4F4C-B47B-474547229C44}" dt="2019-06-14T14:04:10.980" v="157" actId="20577"/>
      <pc:docMkLst>
        <pc:docMk/>
      </pc:docMkLst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109857222" sldId="256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09857222" sldId="256"/>
            <ac:spMk id="6" creationId="{F115DB35-53D7-4EDC-A965-A434929617CC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09857222" sldId="256"/>
            <ac:spMk id="7" creationId="{4B610F9C-62FE-46FC-8607-C35030B6321A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3408005192" sldId="260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3408005192" sldId="260"/>
            <ac:spMk id="16" creationId="{8F404549-B4DC-481C-926C-DED3EF1C585B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3408005192" sldId="260"/>
            <ac:spMk id="18" creationId="{1E8FD5CD-351E-4B06-8B78-BD5102D00908}"/>
          </ac:spMkLst>
        </pc:spChg>
      </pc:sldChg>
      <pc:sldChg chg="modSp">
        <pc:chgData name="Brandon Kessler" userId="d64ca3a8-16c0-41e6-b372-953307377f4d" providerId="ADAL" clId="{CDD9FA7D-7BA9-4F4C-B47B-474547229C44}" dt="2019-06-14T14:04:10.980" v="157" actId="20577"/>
        <pc:sldMkLst>
          <pc:docMk/>
          <pc:sldMk cId="2576291523" sldId="262"/>
        </pc:sldMkLst>
        <pc:spChg chg="mod">
          <ac:chgData name="Brandon Kessler" userId="d64ca3a8-16c0-41e6-b372-953307377f4d" providerId="ADAL" clId="{CDD9FA7D-7BA9-4F4C-B47B-474547229C44}" dt="2019-06-14T14:04:10.980" v="157" actId="20577"/>
          <ac:spMkLst>
            <pc:docMk/>
            <pc:sldMk cId="2576291523" sldId="262"/>
            <ac:spMk id="3" creationId="{03BC1DB4-7DDF-491D-A923-0DB1646825B9}"/>
          </ac:spMkLst>
        </pc:spChg>
      </pc:sldChg>
      <pc:sldChg chg="del">
        <pc:chgData name="Brandon Kessler" userId="d64ca3a8-16c0-41e6-b372-953307377f4d" providerId="ADAL" clId="{CDD9FA7D-7BA9-4F4C-B47B-474547229C44}" dt="2019-06-13T05:53:44.334" v="1" actId="2696"/>
        <pc:sldMkLst>
          <pc:docMk/>
          <pc:sldMk cId="3736751389" sldId="264"/>
        </pc:sldMkLst>
      </pc:sldChg>
      <pc:sldChg chg="addSp delSp modSp del">
        <pc:chgData name="Brandon Kessler" userId="d64ca3a8-16c0-41e6-b372-953307377f4d" providerId="ADAL" clId="{CDD9FA7D-7BA9-4F4C-B47B-474547229C44}" dt="2019-06-13T05:55:12.400" v="8" actId="2696"/>
        <pc:sldMkLst>
          <pc:docMk/>
          <pc:sldMk cId="2648728892" sldId="270"/>
        </pc:sldMkLst>
        <pc:spChg chg="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2" creationId="{C1B96932-EBF2-4444-ACDF-BE25255697D5}"/>
          </ac:spMkLst>
        </pc:spChg>
        <pc:spChg chg="add mod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" creationId="{6DA69A40-FF7F-447C-84BA-BECDB919D67E}"/>
          </ac:spMkLst>
        </pc:spChg>
        <pc:spChg chg="add mod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4" creationId="{F980E72D-7558-4B3F-A5B7-EFFF7AF5752C}"/>
          </ac:spMkLst>
        </pc:spChg>
        <pc:spChg chg="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10" creationId="{90E0C41F-8760-43E5-8FA3-A72D1195322F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13" creationId="{088E70C2-3626-4D1C-903E-38065B45E3D9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0" creationId="{83D37E63-9E39-442B-A4A9-C87C48A9169B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1" creationId="{46A132EA-CD63-42DB-A187-B7BCB605D7D7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2" creationId="{5C29CC8B-4BDE-4FF3-843B-2828CC2DC3A5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3" creationId="{9783ACD5-A041-4E2C-B66D-CF73D93DED82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4" creationId="{07F93A4A-23EA-4AE5-9CD0-44E5767B3491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5" creationId="{99FC8B8F-84BB-4DFE-B95D-74000D044AEA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6" creationId="{84704349-7091-414F-93BF-06B5E7B083F5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7" creationId="{10104AD4-FAFE-42D1-91F8-8AD4421DC44D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8" creationId="{F1EA91EC-5F33-404D-953F-B50E8DF0F5EA}"/>
          </ac:spMkLst>
        </pc:spChg>
        <pc:spChg chg="add del">
          <ac:chgData name="Brandon Kessler" userId="d64ca3a8-16c0-41e6-b372-953307377f4d" providerId="ADAL" clId="{CDD9FA7D-7BA9-4F4C-B47B-474547229C44}" dt="2019-06-13T05:54:19.168" v="5" actId="478"/>
          <ac:spMkLst>
            <pc:docMk/>
            <pc:sldMk cId="2648728892" sldId="270"/>
            <ac:spMk id="39" creationId="{CCA0C918-DA20-466B-B921-5E43CD90FA4C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40" creationId="{706A0A7F-DECA-49AB-9519-67AB1C8D973C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55" creationId="{34C8E192-1B55-4C57-8D2A-DB38B2A64CD5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56" creationId="{9E69F56D-FB5E-46C6-AE4A-2BF03D734E6E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57" creationId="{72C92CE4-21D1-4166-9933-F8E19082CF39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58" creationId="{8157E643-DB47-49A0-A80D-C39BBF91B9BE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59" creationId="{19704EDB-8DC0-4CF8-B6F6-076417479F14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60" creationId="{CBDCF95E-F3A0-4B5F-BA70-7A9A6F682736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61" creationId="{9FCC3F26-59BE-4818-9591-97628C1DFF66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62" creationId="{F39BBC8B-6318-4442-BDDA-D3BFAD646EDC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63" creationId="{C5F71D1D-DFFE-459D-9B95-AC418A37952D}"/>
          </ac:spMkLst>
        </pc:spChg>
        <pc:spChg chg="add del">
          <ac:chgData name="Brandon Kessler" userId="d64ca3a8-16c0-41e6-b372-953307377f4d" providerId="ADAL" clId="{CDD9FA7D-7BA9-4F4C-B47B-474547229C44}" dt="2019-06-13T05:54:12.948" v="4" actId="478"/>
          <ac:spMkLst>
            <pc:docMk/>
            <pc:sldMk cId="2648728892" sldId="270"/>
            <ac:spMk id="64" creationId="{215781CA-C00B-4838-A446-522B1BA98755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65" creationId="{AE1E71F0-C8FC-4E68-BB66-7A6ACE48335F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0" creationId="{9225CDC4-DACD-4D7E-8EB5-4F84B89D26B7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1" creationId="{2614ECF8-94E1-4FA4-8E4C-23AD404D5857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2" creationId="{513F1A00-59EC-4318-B786-32A2E51D59F9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3" creationId="{9FFC174A-554B-4FDA-B320-F75EC7FC8630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4" creationId="{92B859FB-8E99-4858-AF15-00BDF4DE2899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5" creationId="{BABD37BA-FC38-41BF-9E57-9A6E0474FD4B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6" creationId="{6F5E94D6-819C-430D-AF79-92399AF9105E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7" creationId="{992A2873-2B17-48B1-846A-A7892525C13F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8" creationId="{2F8A70E0-1432-46E8-AA89-F896A5C945DE}"/>
          </ac:spMkLst>
        </pc:spChg>
        <pc:spChg chg="add">
          <ac:chgData name="Brandon Kessler" userId="d64ca3a8-16c0-41e6-b372-953307377f4d" providerId="ADAL" clId="{CDD9FA7D-7BA9-4F4C-B47B-474547229C44}" dt="2019-06-13T05:54:20.260" v="6"/>
          <ac:spMkLst>
            <pc:docMk/>
            <pc:sldMk cId="2648728892" sldId="270"/>
            <ac:spMk id="89" creationId="{AFD73D61-04AA-4B60-BDAA-0D5CAF62E734}"/>
          </ac:spMkLst>
        </pc:spChg>
        <pc:grpChg chg="add del">
          <ac:chgData name="Brandon Kessler" userId="d64ca3a8-16c0-41e6-b372-953307377f4d" providerId="ADAL" clId="{CDD9FA7D-7BA9-4F4C-B47B-474547229C44}" dt="2019-06-13T05:54:19.168" v="5" actId="478"/>
          <ac:grpSpMkLst>
            <pc:docMk/>
            <pc:sldMk cId="2648728892" sldId="270"/>
            <ac:grpSpMk id="24" creationId="{EE059F6A-F229-49C7-8BA9-A1263896C57B}"/>
          </ac:grpSpMkLst>
        </pc:grpChg>
        <pc:grpChg chg="add del">
          <ac:chgData name="Brandon Kessler" userId="d64ca3a8-16c0-41e6-b372-953307377f4d" providerId="ADAL" clId="{CDD9FA7D-7BA9-4F4C-B47B-474547229C44}" dt="2019-06-13T05:54:19.168" v="5" actId="478"/>
          <ac:grpSpMkLst>
            <pc:docMk/>
            <pc:sldMk cId="2648728892" sldId="270"/>
            <ac:grpSpMk id="27" creationId="{55208361-2C56-48A0-A273-E3B9AB850CC4}"/>
          </ac:grpSpMkLst>
        </pc:grpChg>
        <pc:grpChg chg="add del mod">
          <ac:chgData name="Brandon Kessler" userId="d64ca3a8-16c0-41e6-b372-953307377f4d" providerId="ADAL" clId="{CDD9FA7D-7BA9-4F4C-B47B-474547229C44}" dt="2019-06-13T05:54:12.948" v="4" actId="478"/>
          <ac:grpSpMkLst>
            <pc:docMk/>
            <pc:sldMk cId="2648728892" sldId="270"/>
            <ac:grpSpMk id="49" creationId="{658A12AD-5274-492E-BE92-DD52E58B7AE3}"/>
          </ac:grpSpMkLst>
        </pc:grpChg>
        <pc:grpChg chg="add del mod">
          <ac:chgData name="Brandon Kessler" userId="d64ca3a8-16c0-41e6-b372-953307377f4d" providerId="ADAL" clId="{CDD9FA7D-7BA9-4F4C-B47B-474547229C44}" dt="2019-06-13T05:54:12.948" v="4" actId="478"/>
          <ac:grpSpMkLst>
            <pc:docMk/>
            <pc:sldMk cId="2648728892" sldId="270"/>
            <ac:grpSpMk id="52" creationId="{DBAB5A8F-6AF5-4402-B55F-B21ACB01AAD1}"/>
          </ac:grpSpMkLst>
        </pc:grpChg>
        <pc:grpChg chg="add">
          <ac:chgData name="Brandon Kessler" userId="d64ca3a8-16c0-41e6-b372-953307377f4d" providerId="ADAL" clId="{CDD9FA7D-7BA9-4F4C-B47B-474547229C44}" dt="2019-06-13T05:54:20.260" v="6"/>
          <ac:grpSpMkLst>
            <pc:docMk/>
            <pc:sldMk cId="2648728892" sldId="270"/>
            <ac:grpSpMk id="74" creationId="{E7565C70-861F-4F77-97C0-DEAB3445092E}"/>
          </ac:grpSpMkLst>
        </pc:grpChg>
        <pc:grpChg chg="add">
          <ac:chgData name="Brandon Kessler" userId="d64ca3a8-16c0-41e6-b372-953307377f4d" providerId="ADAL" clId="{CDD9FA7D-7BA9-4F4C-B47B-474547229C44}" dt="2019-06-13T05:54:20.260" v="6"/>
          <ac:grpSpMkLst>
            <pc:docMk/>
            <pc:sldMk cId="2648728892" sldId="270"/>
            <ac:grpSpMk id="77" creationId="{B4042DD5-4118-436D-A07F-02183A6B500B}"/>
          </ac:grpSpMkLst>
        </pc:grpChg>
        <pc:graphicFrameChg chg="del">
          <ac:chgData name="Brandon Kessler" userId="d64ca3a8-16c0-41e6-b372-953307377f4d" providerId="ADAL" clId="{CDD9FA7D-7BA9-4F4C-B47B-474547229C44}" dt="2019-06-13T05:54:19.168" v="5" actId="478"/>
          <ac:graphicFrameMkLst>
            <pc:docMk/>
            <pc:sldMk cId="2648728892" sldId="270"/>
            <ac:graphicFrameMk id="5" creationId="{652E02E4-A992-4949-9E57-81265A47DABB}"/>
          </ac:graphicFrameMkLst>
        </pc:graphicFrameChg>
        <pc:graphicFrameChg chg="add del">
          <ac:chgData name="Brandon Kessler" userId="d64ca3a8-16c0-41e6-b372-953307377f4d" providerId="ADAL" clId="{CDD9FA7D-7BA9-4F4C-B47B-474547229C44}" dt="2019-06-13T05:54:19.168" v="5" actId="478"/>
          <ac:graphicFrameMkLst>
            <pc:docMk/>
            <pc:sldMk cId="2648728892" sldId="270"/>
            <ac:graphicFrameMk id="15" creationId="{050D6B37-E3AA-4750-978F-5542C38DBB69}"/>
          </ac:graphicFrameMkLst>
        </pc:graphicFrameChg>
        <pc:graphicFrameChg chg="add del">
          <ac:chgData name="Brandon Kessler" userId="d64ca3a8-16c0-41e6-b372-953307377f4d" providerId="ADAL" clId="{CDD9FA7D-7BA9-4F4C-B47B-474547229C44}" dt="2019-06-13T05:54:12.948" v="4" actId="478"/>
          <ac:graphicFrameMkLst>
            <pc:docMk/>
            <pc:sldMk cId="2648728892" sldId="270"/>
            <ac:graphicFrameMk id="41" creationId="{F56BACEF-9CC9-4CA4-89AF-A59B83224033}"/>
          </ac:graphicFrameMkLst>
        </pc:graphicFrameChg>
        <pc:graphicFrameChg chg="add">
          <ac:chgData name="Brandon Kessler" userId="d64ca3a8-16c0-41e6-b372-953307377f4d" providerId="ADAL" clId="{CDD9FA7D-7BA9-4F4C-B47B-474547229C44}" dt="2019-06-13T05:54:20.260" v="6"/>
          <ac:graphicFrameMkLst>
            <pc:docMk/>
            <pc:sldMk cId="2648728892" sldId="270"/>
            <ac:graphicFrameMk id="66" creationId="{880EF190-4C89-43AF-BC45-EEC64A168937}"/>
          </ac:graphicFrameMkLst>
        </pc:graphicFrameChg>
        <pc:picChg chg="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6" creationId="{1B0B839E-D610-4AC0-B0DD-92F0AA422212}"/>
          </ac:picMkLst>
        </pc:picChg>
        <pc:picChg chg="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8" creationId="{D358FF38-C967-46D5-97E6-CE8327A60582}"/>
          </ac:picMkLst>
        </pc:picChg>
        <pc:picChg chg="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9" creationId="{F0A49B79-581E-4841-AEB5-0C0CBFB67F47}"/>
          </ac:picMkLst>
        </pc:picChg>
        <pc:picChg chg="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12" creationId="{CDEBAE67-BA83-40A4-AE1E-941E8B252012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16" creationId="{70D1899F-F639-45FD-A137-8918A8441FDF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18" creationId="{F57C6048-5F15-469B-8C17-5E2FC8692961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19" creationId="{9944471A-090F-4A5C-B2A3-137C71E52C4E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20" creationId="{8DDBA2E9-DED1-4B1A-9126-CBE62E449E74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21" creationId="{95E78662-D3C7-416A-BBD9-9CE1DA304267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22" creationId="{230E1FCE-07D0-4B78-8ECF-2FFE0A875B4C}"/>
          </ac:picMkLst>
        </pc:picChg>
        <pc:picChg chg="add 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23" creationId="{2BD5710E-9C66-4D9A-9FA0-77E35FF2F4BE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2" creationId="{F0605D0B-0869-4267-9239-2CCAE4EF7B93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3" creationId="{2CB76CF5-96B6-44A7-A546-DDC0166BADA5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4" creationId="{12770091-D64D-4898-9299-682FFDD80A02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5" creationId="{913EBF71-C3F9-4CF9-AAC5-390B9AAA8247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6" creationId="{EC7D8B93-DD9A-4901-8900-CC1CD5F7046C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7" creationId="{33C28237-3F49-4D94-B1ED-8E45803D930A}"/>
          </ac:picMkLst>
        </pc:picChg>
        <pc:picChg chg="add del">
          <ac:chgData name="Brandon Kessler" userId="d64ca3a8-16c0-41e6-b372-953307377f4d" providerId="ADAL" clId="{CDD9FA7D-7BA9-4F4C-B47B-474547229C44}" dt="2019-06-13T05:54:12.948" v="4" actId="478"/>
          <ac:picMkLst>
            <pc:docMk/>
            <pc:sldMk cId="2648728892" sldId="270"/>
            <ac:picMk id="48" creationId="{130FFE32-3B26-4C4D-9317-263E26FE66D5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67" creationId="{555DA850-4753-4DC5-B0D7-4BD279B5EAE8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68" creationId="{5E5323F8-78CA-4FB5-816A-99F23E62C960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69" creationId="{95B1A895-3F1D-4E24-B49C-CAF58EA98417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70" creationId="{A310CAB6-4AFA-47DE-9C37-07BCE690625B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71" creationId="{84D2B6A3-6889-42A3-82BA-938E39B2FD38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72" creationId="{9B4F5294-5E57-4121-B9E8-107B407D7E60}"/>
          </ac:picMkLst>
        </pc:picChg>
        <pc:picChg chg="add">
          <ac:chgData name="Brandon Kessler" userId="d64ca3a8-16c0-41e6-b372-953307377f4d" providerId="ADAL" clId="{CDD9FA7D-7BA9-4F4C-B47B-474547229C44}" dt="2019-06-13T05:54:20.260" v="6"/>
          <ac:picMkLst>
            <pc:docMk/>
            <pc:sldMk cId="2648728892" sldId="270"/>
            <ac:picMk id="73" creationId="{7A0476D2-3CA2-4B37-8BD3-8F83626A7D3B}"/>
          </ac:picMkLst>
        </pc:picChg>
        <pc:picChg chg="del">
          <ac:chgData name="Brandon Kessler" userId="d64ca3a8-16c0-41e6-b372-953307377f4d" providerId="ADAL" clId="{CDD9FA7D-7BA9-4F4C-B47B-474547229C44}" dt="2019-06-13T05:54:19.168" v="5" actId="478"/>
          <ac:picMkLst>
            <pc:docMk/>
            <pc:sldMk cId="2648728892" sldId="270"/>
            <ac:picMk id="1028" creationId="{E4D43FD8-A11C-4FA7-B3E6-CB4615CD4645}"/>
          </ac:picMkLst>
        </pc:picChg>
        <pc:cxnChg chg="del">
          <ac:chgData name="Brandon Kessler" userId="d64ca3a8-16c0-41e6-b372-953307377f4d" providerId="ADAL" clId="{CDD9FA7D-7BA9-4F4C-B47B-474547229C44}" dt="2019-06-13T05:54:19.168" v="5" actId="478"/>
          <ac:cxnSpMkLst>
            <pc:docMk/>
            <pc:sldMk cId="2648728892" sldId="270"/>
            <ac:cxnSpMk id="14" creationId="{5EB05301-15EE-4520-9D94-FC953BD0CFC8}"/>
          </ac:cxnSpMkLst>
        </pc:cxnChg>
        <pc:cxnChg chg="del">
          <ac:chgData name="Brandon Kessler" userId="d64ca3a8-16c0-41e6-b372-953307377f4d" providerId="ADAL" clId="{CDD9FA7D-7BA9-4F4C-B47B-474547229C44}" dt="2019-06-13T05:54:19.168" v="5" actId="478"/>
          <ac:cxnSpMkLst>
            <pc:docMk/>
            <pc:sldMk cId="2648728892" sldId="270"/>
            <ac:cxnSpMk id="17" creationId="{015128A7-A10B-4850-A4ED-3BEBB4C45A39}"/>
          </ac:cxnSpMkLst>
        </pc:cxnChg>
      </pc:sldChg>
      <pc:sldChg chg="modSp">
        <pc:chgData name="Brandon Kessler" userId="d64ca3a8-16c0-41e6-b372-953307377f4d" providerId="ADAL" clId="{CDD9FA7D-7BA9-4F4C-B47B-474547229C44}" dt="2019-06-13T06:08:44.065" v="38"/>
        <pc:sldMkLst>
          <pc:docMk/>
          <pc:sldMk cId="2390420793" sldId="271"/>
        </pc:sldMkLst>
        <pc:spChg chg="mod">
          <ac:chgData name="Brandon Kessler" userId="d64ca3a8-16c0-41e6-b372-953307377f4d" providerId="ADAL" clId="{CDD9FA7D-7BA9-4F4C-B47B-474547229C44}" dt="2019-06-13T06:08:44.065" v="38"/>
          <ac:spMkLst>
            <pc:docMk/>
            <pc:sldMk cId="2390420793" sldId="271"/>
            <ac:spMk id="3" creationId="{C80C6526-C694-46B9-BD9A-CF43E83BEC40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949707438" sldId="272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949707438" sldId="272"/>
            <ac:spMk id="34" creationId="{48E96387-12F1-45E4-9322-ABBF2EE040E9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949707438" sldId="272"/>
            <ac:spMk id="36" creationId="{A9F421DD-DE4E-4547-A904-3F80E25E3F35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949707438" sldId="272"/>
            <ac:spMk id="38" creationId="{09985DEC-1215-4209-9708-B45CC977402E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949707438" sldId="272"/>
            <ac:spMk id="39" creationId="{90EB7086-616E-4D44-94BE-D0F763561782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949707438" sldId="272"/>
            <ac:spMk id="40" creationId="{F115DB35-53D7-4EDC-A965-A434929617CC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949707438" sldId="272"/>
            <ac:spMk id="41" creationId="{4B610F9C-62FE-46FC-8607-C35030B6321A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1686715154" sldId="274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86715154" sldId="274"/>
            <ac:spMk id="11" creationId="{48E96387-12F1-45E4-9322-ABBF2EE040E9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86715154" sldId="274"/>
            <ac:spMk id="13" creationId="{A9F421DD-DE4E-4547-A904-3F80E25E3F35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86715154" sldId="274"/>
            <ac:spMk id="15" creationId="{09985DEC-1215-4209-9708-B45CC977402E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86715154" sldId="274"/>
            <ac:spMk id="17" creationId="{90EB7086-616E-4D44-94BE-D0F763561782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86715154" sldId="274"/>
            <ac:spMk id="19" creationId="{F115DB35-53D7-4EDC-A965-A434929617CC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86715154" sldId="274"/>
            <ac:spMk id="21" creationId="{4B610F9C-62FE-46FC-8607-C35030B6321A}"/>
          </ac:spMkLst>
        </pc:spChg>
      </pc:sldChg>
      <pc:sldChg chg="add del">
        <pc:chgData name="Brandon Kessler" userId="d64ca3a8-16c0-41e6-b372-953307377f4d" providerId="ADAL" clId="{CDD9FA7D-7BA9-4F4C-B47B-474547229C44}" dt="2019-06-13T05:56:03.799" v="10"/>
        <pc:sldMkLst>
          <pc:docMk/>
          <pc:sldMk cId="1894244955" sldId="280"/>
        </pc:sldMkLst>
      </pc:sldChg>
      <pc:sldChg chg="add del">
        <pc:chgData name="Brandon Kessler" userId="d64ca3a8-16c0-41e6-b372-953307377f4d" providerId="ADAL" clId="{CDD9FA7D-7BA9-4F4C-B47B-474547229C44}" dt="2019-06-13T05:57:18.841" v="12"/>
        <pc:sldMkLst>
          <pc:docMk/>
          <pc:sldMk cId="2418020197" sldId="283"/>
        </pc:sldMkLst>
      </pc:sldChg>
      <pc:sldChg chg="del">
        <pc:chgData name="Brandon Kessler" userId="d64ca3a8-16c0-41e6-b372-953307377f4d" providerId="ADAL" clId="{CDD9FA7D-7BA9-4F4C-B47B-474547229C44}" dt="2019-06-14T14:01:27.779" v="156" actId="2696"/>
        <pc:sldMkLst>
          <pc:docMk/>
          <pc:sldMk cId="3079743912" sldId="286"/>
        </pc:sldMkLst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1461420065" sldId="290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461420065" sldId="290"/>
            <ac:spMk id="12" creationId="{F9E22090-20B0-4E64-847E-6DE402F70577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2742099268" sldId="294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742099268" sldId="294"/>
            <ac:spMk id="19" creationId="{8F404549-B4DC-481C-926C-DED3EF1C585B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742099268" sldId="294"/>
            <ac:spMk id="24" creationId="{1E8FD5CD-351E-4B06-8B78-BD5102D00908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1697714539" sldId="302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56" creationId="{F7660A3D-94D7-4E5D-AE77-F2DEE49DF4EE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57" creationId="{A44EB985-DC5C-4DAC-9D62-8DC7D0F25A8F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58" creationId="{3FCB64ED-B050-4F57-8188-F233260082B0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59" creationId="{2BF5D0F4-EA4E-47A5-87BE-9ABB1AF66DCF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60" creationId="{328C565D-A991-4381-AC37-76A58A4A128F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61" creationId="{B7180431-F4DE-415D-BCBB-9316423C37C1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62" creationId="{EEABD997-5EF9-4E9B-AFBB-F6DFAAF3ADF0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1697714539" sldId="302"/>
            <ac:spMk id="63" creationId="{E9AB5EE6-A047-4B18-B998-D46DF3CC36FE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2862864447" sldId="306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62864447" sldId="306"/>
            <ac:spMk id="14" creationId="{A078A52F-85EA-4C0B-962B-D9D9DD4DD78C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62864447" sldId="306"/>
            <ac:spMk id="16" creationId="{919797D5-5700-4683-B30A-5B4D56CB8270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62864447" sldId="306"/>
            <ac:spMk id="18" creationId="{4856A7B9-9801-42EC-A4C9-7E22A56EF53D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62864447" sldId="306"/>
            <ac:spMk id="20" creationId="{8AD54DB8-C150-4290-85D6-F5B0262BFEEF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62864447" sldId="306"/>
            <ac:spMk id="22" creationId="{379F11E2-8BA5-4C5C-AE7C-361E5EA011FF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62864447" sldId="306"/>
            <ac:spMk id="24" creationId="{7C00E1DA-EC7C-40FC-95E3-11FDCD2E4291}"/>
          </ac:spMkLst>
        </pc:spChg>
        <pc:grpChg chg="add del">
          <ac:chgData name="Brandon Kessler" userId="d64ca3a8-16c0-41e6-b372-953307377f4d" providerId="ADAL" clId="{CDD9FA7D-7BA9-4F4C-B47B-474547229C44}" dt="2019-06-13T06:08:44.065" v="38"/>
          <ac:grpSpMkLst>
            <pc:docMk/>
            <pc:sldMk cId="2862864447" sldId="306"/>
            <ac:grpSpMk id="26" creationId="{9A421166-2996-41A7-B094-AE5316F347DD}"/>
          </ac:grpSpMkLst>
        </pc:grpChg>
      </pc:sldChg>
      <pc:sldChg chg="modSp">
        <pc:chgData name="Brandon Kessler" userId="d64ca3a8-16c0-41e6-b372-953307377f4d" providerId="ADAL" clId="{CDD9FA7D-7BA9-4F4C-B47B-474547229C44}" dt="2019-06-13T06:08:44.065" v="38"/>
        <pc:sldMkLst>
          <pc:docMk/>
          <pc:sldMk cId="2855181042" sldId="311"/>
        </pc:sldMkLst>
        <pc:spChg chg="mod">
          <ac:chgData name="Brandon Kessler" userId="d64ca3a8-16c0-41e6-b372-953307377f4d" providerId="ADAL" clId="{CDD9FA7D-7BA9-4F4C-B47B-474547229C44}" dt="2019-06-13T06:08:44.065" v="38"/>
          <ac:spMkLst>
            <pc:docMk/>
            <pc:sldMk cId="2855181042" sldId="311"/>
            <ac:spMk id="2" creationId="{7A66B9AE-F874-444E-A4FA-6678F44B57FA}"/>
          </ac:spMkLst>
        </pc:spChg>
      </pc:sldChg>
      <pc:sldChg chg="add">
        <pc:chgData name="Brandon Kessler" userId="d64ca3a8-16c0-41e6-b372-953307377f4d" providerId="ADAL" clId="{CDD9FA7D-7BA9-4F4C-B47B-474547229C44}" dt="2019-06-13T05:53:16.224" v="0"/>
        <pc:sldMkLst>
          <pc:docMk/>
          <pc:sldMk cId="1824678624" sldId="315"/>
        </pc:sldMkLst>
      </pc:sldChg>
      <pc:sldChg chg="modSp add">
        <pc:chgData name="Brandon Kessler" userId="d64ca3a8-16c0-41e6-b372-953307377f4d" providerId="ADAL" clId="{CDD9FA7D-7BA9-4F4C-B47B-474547229C44}" dt="2019-06-14T13:10:49.546" v="102" actId="20577"/>
        <pc:sldMkLst>
          <pc:docMk/>
          <pc:sldMk cId="2527354028" sldId="319"/>
        </pc:sldMkLst>
        <pc:spChg chg="mod">
          <ac:chgData name="Brandon Kessler" userId="d64ca3a8-16c0-41e6-b372-953307377f4d" providerId="ADAL" clId="{CDD9FA7D-7BA9-4F4C-B47B-474547229C44}" dt="2019-06-14T13:10:49.546" v="102" actId="20577"/>
          <ac:spMkLst>
            <pc:docMk/>
            <pc:sldMk cId="2527354028" sldId="319"/>
            <ac:spMk id="60" creationId="{78CAA4E0-A5B3-4292-9157-BDB03AFB1269}"/>
          </ac:spMkLst>
        </pc:spChg>
      </pc:sldChg>
      <pc:sldChg chg="addSp delSp delDesignElem">
        <pc:chgData name="Brandon Kessler" userId="d64ca3a8-16c0-41e6-b372-953307377f4d" providerId="ADAL" clId="{CDD9FA7D-7BA9-4F4C-B47B-474547229C44}" dt="2019-06-13T06:08:44.065" v="38"/>
        <pc:sldMkLst>
          <pc:docMk/>
          <pc:sldMk cId="2813305364" sldId="324"/>
        </pc:sldMkLst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13305364" sldId="324"/>
            <ac:spMk id="10" creationId="{A9F421DD-DE4E-4547-A904-3F80E25E3F35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13305364" sldId="324"/>
            <ac:spMk id="11" creationId="{09985DEC-1215-4209-9708-B45CC977402E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13305364" sldId="324"/>
            <ac:spMk id="12" creationId="{48E96387-12F1-45E4-9322-ABBF2EE040E9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13305364" sldId="324"/>
            <ac:spMk id="13" creationId="{90EB7086-616E-4D44-94BE-D0F763561782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13305364" sldId="324"/>
            <ac:spMk id="15" creationId="{F115DB35-53D7-4EDC-A965-A434929617CC}"/>
          </ac:spMkLst>
        </pc:spChg>
        <pc:spChg chg="add del">
          <ac:chgData name="Brandon Kessler" userId="d64ca3a8-16c0-41e6-b372-953307377f4d" providerId="ADAL" clId="{CDD9FA7D-7BA9-4F4C-B47B-474547229C44}" dt="2019-06-13T06:08:44.065" v="38"/>
          <ac:spMkLst>
            <pc:docMk/>
            <pc:sldMk cId="2813305364" sldId="324"/>
            <ac:spMk id="17" creationId="{4B610F9C-62FE-46FC-8607-C35030B6321A}"/>
          </ac:spMkLst>
        </pc:spChg>
      </pc:sldChg>
      <pc:sldChg chg="addSp delSp modSp add mod setBg delDesignElem">
        <pc:chgData name="Brandon Kessler" userId="d64ca3a8-16c0-41e6-b372-953307377f4d" providerId="ADAL" clId="{CDD9FA7D-7BA9-4F4C-B47B-474547229C44}" dt="2019-06-14T13:10:19.211" v="97" actId="1076"/>
        <pc:sldMkLst>
          <pc:docMk/>
          <pc:sldMk cId="949806562" sldId="325"/>
        </pc:sldMkLst>
        <pc:spChg chg="mod">
          <ac:chgData name="Brandon Kessler" userId="d64ca3a8-16c0-41e6-b372-953307377f4d" providerId="ADAL" clId="{CDD9FA7D-7BA9-4F4C-B47B-474547229C44}" dt="2019-06-13T06:10:04.219" v="57" actId="20577"/>
          <ac:spMkLst>
            <pc:docMk/>
            <pc:sldMk cId="949806562" sldId="325"/>
            <ac:spMk id="2" creationId="{C1B96932-EBF2-4444-ACDF-BE25255697D5}"/>
          </ac:spMkLst>
        </pc:spChg>
        <pc:spChg chg="add">
          <ac:chgData name="Brandon Kessler" userId="d64ca3a8-16c0-41e6-b372-953307377f4d" providerId="ADAL" clId="{CDD9FA7D-7BA9-4F4C-B47B-474547229C44}" dt="2019-06-13T06:08:51.023" v="39" actId="26606"/>
          <ac:spMkLst>
            <pc:docMk/>
            <pc:sldMk cId="949806562" sldId="325"/>
            <ac:spMk id="9" creationId="{A078A52F-85EA-4C0B-962B-D9D9DD4DD78C}"/>
          </ac:spMkLst>
        </pc:spChg>
        <pc:spChg chg="del">
          <ac:chgData name="Brandon Kessler" userId="d64ca3a8-16c0-41e6-b372-953307377f4d" providerId="ADAL" clId="{CDD9FA7D-7BA9-4F4C-B47B-474547229C44}" dt="2019-06-13T06:08:24.931" v="24"/>
          <ac:spMkLst>
            <pc:docMk/>
            <pc:sldMk cId="949806562" sldId="325"/>
            <ac:spMk id="10" creationId="{A9F421DD-DE4E-4547-A904-3F80E25E3F35}"/>
          </ac:spMkLst>
        </pc:spChg>
        <pc:spChg chg="del">
          <ac:chgData name="Brandon Kessler" userId="d64ca3a8-16c0-41e6-b372-953307377f4d" providerId="ADAL" clId="{CDD9FA7D-7BA9-4F4C-B47B-474547229C44}" dt="2019-06-13T06:08:24.931" v="24"/>
          <ac:spMkLst>
            <pc:docMk/>
            <pc:sldMk cId="949806562" sldId="325"/>
            <ac:spMk id="11" creationId="{09985DEC-1215-4209-9708-B45CC977402E}"/>
          </ac:spMkLst>
        </pc:spChg>
        <pc:spChg chg="add del mod">
          <ac:chgData name="Brandon Kessler" userId="d64ca3a8-16c0-41e6-b372-953307377f4d" providerId="ADAL" clId="{CDD9FA7D-7BA9-4F4C-B47B-474547229C44}" dt="2019-06-14T13:09:20.595" v="88"/>
          <ac:spMkLst>
            <pc:docMk/>
            <pc:sldMk cId="949806562" sldId="325"/>
            <ac:spMk id="11" creationId="{F65D6E0A-14BC-4C0D-BA1B-A37CA5049E36}"/>
          </ac:spMkLst>
        </pc:spChg>
        <pc:spChg chg="del">
          <ac:chgData name="Brandon Kessler" userId="d64ca3a8-16c0-41e6-b372-953307377f4d" providerId="ADAL" clId="{CDD9FA7D-7BA9-4F4C-B47B-474547229C44}" dt="2019-06-13T06:08:24.931" v="24"/>
          <ac:spMkLst>
            <pc:docMk/>
            <pc:sldMk cId="949806562" sldId="325"/>
            <ac:spMk id="12" creationId="{48E96387-12F1-45E4-9322-ABBF2EE040E9}"/>
          </ac:spMkLst>
        </pc:spChg>
        <pc:spChg chg="add mod">
          <ac:chgData name="Brandon Kessler" userId="d64ca3a8-16c0-41e6-b372-953307377f4d" providerId="ADAL" clId="{CDD9FA7D-7BA9-4F4C-B47B-474547229C44}" dt="2019-06-14T13:09:34.028" v="93" actId="1076"/>
          <ac:spMkLst>
            <pc:docMk/>
            <pc:sldMk cId="949806562" sldId="325"/>
            <ac:spMk id="13" creationId="{8BA14F08-97C5-4B22-96E6-E8D2237BB4B4}"/>
          </ac:spMkLst>
        </pc:spChg>
        <pc:spChg chg="del">
          <ac:chgData name="Brandon Kessler" userId="d64ca3a8-16c0-41e6-b372-953307377f4d" providerId="ADAL" clId="{CDD9FA7D-7BA9-4F4C-B47B-474547229C44}" dt="2019-06-13T06:08:24.931" v="24"/>
          <ac:spMkLst>
            <pc:docMk/>
            <pc:sldMk cId="949806562" sldId="325"/>
            <ac:spMk id="13" creationId="{90EB7086-616E-4D44-94BE-D0F763561782}"/>
          </ac:spMkLst>
        </pc:spChg>
        <pc:spChg chg="add">
          <ac:chgData name="Brandon Kessler" userId="d64ca3a8-16c0-41e6-b372-953307377f4d" providerId="ADAL" clId="{CDD9FA7D-7BA9-4F4C-B47B-474547229C44}" dt="2019-06-13T06:08:51.023" v="39" actId="26606"/>
          <ac:spMkLst>
            <pc:docMk/>
            <pc:sldMk cId="949806562" sldId="325"/>
            <ac:spMk id="14" creationId="{919797D5-5700-4683-B30A-5B4D56CB8270}"/>
          </ac:spMkLst>
        </pc:spChg>
        <pc:spChg chg="del">
          <ac:chgData name="Brandon Kessler" userId="d64ca3a8-16c0-41e6-b372-953307377f4d" providerId="ADAL" clId="{CDD9FA7D-7BA9-4F4C-B47B-474547229C44}" dt="2019-06-13T06:08:24.931" v="24"/>
          <ac:spMkLst>
            <pc:docMk/>
            <pc:sldMk cId="949806562" sldId="325"/>
            <ac:spMk id="15" creationId="{F115DB35-53D7-4EDC-A965-A434929617CC}"/>
          </ac:spMkLst>
        </pc:spChg>
        <pc:spChg chg="add">
          <ac:chgData name="Brandon Kessler" userId="d64ca3a8-16c0-41e6-b372-953307377f4d" providerId="ADAL" clId="{CDD9FA7D-7BA9-4F4C-B47B-474547229C44}" dt="2019-06-13T06:08:51.023" v="39" actId="26606"/>
          <ac:spMkLst>
            <pc:docMk/>
            <pc:sldMk cId="949806562" sldId="325"/>
            <ac:spMk id="16" creationId="{4856A7B9-9801-42EC-A4C9-7E22A56EF53D}"/>
          </ac:spMkLst>
        </pc:spChg>
        <pc:spChg chg="del">
          <ac:chgData name="Brandon Kessler" userId="d64ca3a8-16c0-41e6-b372-953307377f4d" providerId="ADAL" clId="{CDD9FA7D-7BA9-4F4C-B47B-474547229C44}" dt="2019-06-13T06:08:24.931" v="24"/>
          <ac:spMkLst>
            <pc:docMk/>
            <pc:sldMk cId="949806562" sldId="325"/>
            <ac:spMk id="17" creationId="{4B610F9C-62FE-46FC-8607-C35030B6321A}"/>
          </ac:spMkLst>
        </pc:spChg>
        <pc:spChg chg="add">
          <ac:chgData name="Brandon Kessler" userId="d64ca3a8-16c0-41e6-b372-953307377f4d" providerId="ADAL" clId="{CDD9FA7D-7BA9-4F4C-B47B-474547229C44}" dt="2019-06-13T06:08:51.023" v="39" actId="26606"/>
          <ac:spMkLst>
            <pc:docMk/>
            <pc:sldMk cId="949806562" sldId="325"/>
            <ac:spMk id="18" creationId="{8AD54DB8-C150-4290-85D6-F5B0262BFEEF}"/>
          </ac:spMkLst>
        </pc:spChg>
        <pc:spChg chg="add">
          <ac:chgData name="Brandon Kessler" userId="d64ca3a8-16c0-41e6-b372-953307377f4d" providerId="ADAL" clId="{CDD9FA7D-7BA9-4F4C-B47B-474547229C44}" dt="2019-06-13T06:08:51.023" v="39" actId="26606"/>
          <ac:spMkLst>
            <pc:docMk/>
            <pc:sldMk cId="949806562" sldId="325"/>
            <ac:spMk id="20" creationId="{379F11E2-8BA5-4C5C-AE7C-361E5EA011FF}"/>
          </ac:spMkLst>
        </pc:spChg>
        <pc:spChg chg="add">
          <ac:chgData name="Brandon Kessler" userId="d64ca3a8-16c0-41e6-b372-953307377f4d" providerId="ADAL" clId="{CDD9FA7D-7BA9-4F4C-B47B-474547229C44}" dt="2019-06-13T06:08:51.023" v="39" actId="26606"/>
          <ac:spMkLst>
            <pc:docMk/>
            <pc:sldMk cId="949806562" sldId="325"/>
            <ac:spMk id="22" creationId="{7C00E1DA-EC7C-40FC-95E3-11FDCD2E4291}"/>
          </ac:spMkLst>
        </pc:spChg>
        <pc:spChg chg="add mod">
          <ac:chgData name="Brandon Kessler" userId="d64ca3a8-16c0-41e6-b372-953307377f4d" providerId="ADAL" clId="{CDD9FA7D-7BA9-4F4C-B47B-474547229C44}" dt="2019-06-14T13:09:47.049" v="95" actId="1076"/>
          <ac:spMkLst>
            <pc:docMk/>
            <pc:sldMk cId="949806562" sldId="325"/>
            <ac:spMk id="28" creationId="{2066E92E-2D64-4A81-B536-A26B24EBEACE}"/>
          </ac:spMkLst>
        </pc:spChg>
        <pc:grpChg chg="add">
          <ac:chgData name="Brandon Kessler" userId="d64ca3a8-16c0-41e6-b372-953307377f4d" providerId="ADAL" clId="{CDD9FA7D-7BA9-4F4C-B47B-474547229C44}" dt="2019-06-13T06:08:51.023" v="39" actId="26606"/>
          <ac:grpSpMkLst>
            <pc:docMk/>
            <pc:sldMk cId="949806562" sldId="325"/>
            <ac:grpSpMk id="24" creationId="{9A421166-2996-41A7-B094-AE5316F347DD}"/>
          </ac:grpSpMkLst>
        </pc:grpChg>
        <pc:picChg chg="del mod">
          <ac:chgData name="Brandon Kessler" userId="d64ca3a8-16c0-41e6-b372-953307377f4d" providerId="ADAL" clId="{CDD9FA7D-7BA9-4F4C-B47B-474547229C44}" dt="2019-06-13T06:09:11.020" v="41" actId="478"/>
          <ac:picMkLst>
            <pc:docMk/>
            <pc:sldMk cId="949806562" sldId="325"/>
            <ac:picMk id="4" creationId="{61D3CAFC-0940-3249-BADC-AB8EC1953F2E}"/>
          </ac:picMkLst>
        </pc:picChg>
        <pc:picChg chg="add del mod">
          <ac:chgData name="Brandon Kessler" userId="d64ca3a8-16c0-41e6-b372-953307377f4d" providerId="ADAL" clId="{CDD9FA7D-7BA9-4F4C-B47B-474547229C44}" dt="2019-06-13T06:09:50.649" v="51" actId="478"/>
          <ac:picMkLst>
            <pc:docMk/>
            <pc:sldMk cId="949806562" sldId="325"/>
            <ac:picMk id="21" creationId="{3893125A-5429-48CE-8423-25080E8E6D0A}"/>
          </ac:picMkLst>
        </pc:picChg>
        <pc:picChg chg="add mod">
          <ac:chgData name="Brandon Kessler" userId="d64ca3a8-16c0-41e6-b372-953307377f4d" providerId="ADAL" clId="{CDD9FA7D-7BA9-4F4C-B47B-474547229C44}" dt="2019-06-14T13:09:30.070" v="92" actId="1076"/>
          <ac:picMkLst>
            <pc:docMk/>
            <pc:sldMk cId="949806562" sldId="325"/>
            <ac:picMk id="23" creationId="{02C722CC-E92C-4103-AEB7-04B3FCA5F222}"/>
          </ac:picMkLst>
        </pc:picChg>
        <pc:picChg chg="add mod">
          <ac:chgData name="Brandon Kessler" userId="d64ca3a8-16c0-41e6-b372-953307377f4d" providerId="ADAL" clId="{CDD9FA7D-7BA9-4F4C-B47B-474547229C44}" dt="2019-06-14T13:10:19.211" v="97" actId="1076"/>
          <ac:picMkLst>
            <pc:docMk/>
            <pc:sldMk cId="949806562" sldId="325"/>
            <ac:picMk id="1026" creationId="{72780697-E29A-457F-8B54-A878174657F3}"/>
          </ac:picMkLst>
        </pc:picChg>
        <pc:cxnChg chg="add mod">
          <ac:chgData name="Brandon Kessler" userId="d64ca3a8-16c0-41e6-b372-953307377f4d" providerId="ADAL" clId="{CDD9FA7D-7BA9-4F4C-B47B-474547229C44}" dt="2019-06-14T13:07:59.467" v="72" actId="1582"/>
          <ac:cxnSpMkLst>
            <pc:docMk/>
            <pc:sldMk cId="949806562" sldId="325"/>
            <ac:cxnSpMk id="4" creationId="{02BBF9F1-1AD4-4557-90F9-91F03F2AADF5}"/>
          </ac:cxnSpMkLst>
        </pc:cxnChg>
        <pc:cxnChg chg="add mod">
          <ac:chgData name="Brandon Kessler" userId="d64ca3a8-16c0-41e6-b372-953307377f4d" providerId="ADAL" clId="{CDD9FA7D-7BA9-4F4C-B47B-474547229C44}" dt="2019-06-14T13:08:57.381" v="81" actId="14100"/>
          <ac:cxnSpMkLst>
            <pc:docMk/>
            <pc:sldMk cId="949806562" sldId="325"/>
            <ac:cxnSpMk id="19" creationId="{04257014-BE8A-4159-9363-19AEC2506B11}"/>
          </ac:cxnSpMkLst>
        </pc:cxnChg>
      </pc:sldChg>
      <pc:sldChg chg="addSp delSp modSp add del ord setBg delDesignElem">
        <pc:chgData name="Brandon Kessler" userId="d64ca3a8-16c0-41e6-b372-953307377f4d" providerId="ADAL" clId="{CDD9FA7D-7BA9-4F4C-B47B-474547229C44}" dt="2019-06-13T06:08:10.119" v="19"/>
        <pc:sldMkLst>
          <pc:docMk/>
          <pc:sldMk cId="1089758586" sldId="325"/>
        </pc:sldMkLst>
        <pc:spChg chg="add del">
          <ac:chgData name="Brandon Kessler" userId="d64ca3a8-16c0-41e6-b372-953307377f4d" providerId="ADAL" clId="{CDD9FA7D-7BA9-4F4C-B47B-474547229C44}" dt="2019-06-13T06:08:10.119" v="19"/>
          <ac:spMkLst>
            <pc:docMk/>
            <pc:sldMk cId="1089758586" sldId="325"/>
            <ac:spMk id="14" creationId="{A078A52F-85EA-4C0B-962B-D9D9DD4DD78C}"/>
          </ac:spMkLst>
        </pc:spChg>
        <pc:spChg chg="add del">
          <ac:chgData name="Brandon Kessler" userId="d64ca3a8-16c0-41e6-b372-953307377f4d" providerId="ADAL" clId="{CDD9FA7D-7BA9-4F4C-B47B-474547229C44}" dt="2019-06-13T06:08:10.119" v="19"/>
          <ac:spMkLst>
            <pc:docMk/>
            <pc:sldMk cId="1089758586" sldId="325"/>
            <ac:spMk id="16" creationId="{919797D5-5700-4683-B30A-5B4D56CB8270}"/>
          </ac:spMkLst>
        </pc:spChg>
        <pc:spChg chg="add del">
          <ac:chgData name="Brandon Kessler" userId="d64ca3a8-16c0-41e6-b372-953307377f4d" providerId="ADAL" clId="{CDD9FA7D-7BA9-4F4C-B47B-474547229C44}" dt="2019-06-13T06:08:10.119" v="19"/>
          <ac:spMkLst>
            <pc:docMk/>
            <pc:sldMk cId="1089758586" sldId="325"/>
            <ac:spMk id="18" creationId="{4856A7B9-9801-42EC-A4C9-7E22A56EF53D}"/>
          </ac:spMkLst>
        </pc:spChg>
        <pc:spChg chg="add del">
          <ac:chgData name="Brandon Kessler" userId="d64ca3a8-16c0-41e6-b372-953307377f4d" providerId="ADAL" clId="{CDD9FA7D-7BA9-4F4C-B47B-474547229C44}" dt="2019-06-13T06:08:10.119" v="19"/>
          <ac:spMkLst>
            <pc:docMk/>
            <pc:sldMk cId="1089758586" sldId="325"/>
            <ac:spMk id="20" creationId="{8AD54DB8-C150-4290-85D6-F5B0262BFEEF}"/>
          </ac:spMkLst>
        </pc:spChg>
        <pc:spChg chg="add del">
          <ac:chgData name="Brandon Kessler" userId="d64ca3a8-16c0-41e6-b372-953307377f4d" providerId="ADAL" clId="{CDD9FA7D-7BA9-4F4C-B47B-474547229C44}" dt="2019-06-13T06:08:10.119" v="19"/>
          <ac:spMkLst>
            <pc:docMk/>
            <pc:sldMk cId="1089758586" sldId="325"/>
            <ac:spMk id="22" creationId="{379F11E2-8BA5-4C5C-AE7C-361E5EA011FF}"/>
          </ac:spMkLst>
        </pc:spChg>
        <pc:spChg chg="add del">
          <ac:chgData name="Brandon Kessler" userId="d64ca3a8-16c0-41e6-b372-953307377f4d" providerId="ADAL" clId="{CDD9FA7D-7BA9-4F4C-B47B-474547229C44}" dt="2019-06-13T06:08:10.119" v="19"/>
          <ac:spMkLst>
            <pc:docMk/>
            <pc:sldMk cId="1089758586" sldId="325"/>
            <ac:spMk id="24" creationId="{7C00E1DA-EC7C-40FC-95E3-11FDCD2E4291}"/>
          </ac:spMkLst>
        </pc:spChg>
        <pc:grpChg chg="add del">
          <ac:chgData name="Brandon Kessler" userId="d64ca3a8-16c0-41e6-b372-953307377f4d" providerId="ADAL" clId="{CDD9FA7D-7BA9-4F4C-B47B-474547229C44}" dt="2019-06-13T06:08:10.119" v="19"/>
          <ac:grpSpMkLst>
            <pc:docMk/>
            <pc:sldMk cId="1089758586" sldId="325"/>
            <ac:grpSpMk id="26" creationId="{9A421166-2996-41A7-B094-AE5316F347DD}"/>
          </ac:grpSpMkLst>
        </pc:grpChg>
        <pc:picChg chg="mod">
          <ac:chgData name="Brandon Kessler" userId="d64ca3a8-16c0-41e6-b372-953307377f4d" providerId="ADAL" clId="{CDD9FA7D-7BA9-4F4C-B47B-474547229C44}" dt="2019-06-13T06:08:08.808" v="17" actId="1076"/>
          <ac:picMkLst>
            <pc:docMk/>
            <pc:sldMk cId="1089758586" sldId="325"/>
            <ac:picMk id="9" creationId="{6D35F4A8-CB3D-4753-ACF1-7335000F7905}"/>
          </ac:picMkLst>
        </pc:picChg>
      </pc:sldChg>
      <pc:sldChg chg="addSp delSp add del setBg delDesignElem">
        <pc:chgData name="Brandon Kessler" userId="d64ca3a8-16c0-41e6-b372-953307377f4d" providerId="ADAL" clId="{CDD9FA7D-7BA9-4F4C-B47B-474547229C44}" dt="2019-06-13T06:08:19.288" v="22"/>
        <pc:sldMkLst>
          <pc:docMk/>
          <pc:sldMk cId="1659224988" sldId="325"/>
        </pc:sldMkLst>
        <pc:spChg chg="add del">
          <ac:chgData name="Brandon Kessler" userId="d64ca3a8-16c0-41e6-b372-953307377f4d" providerId="ADAL" clId="{CDD9FA7D-7BA9-4F4C-B47B-474547229C44}" dt="2019-06-13T06:08:19.288" v="22"/>
          <ac:spMkLst>
            <pc:docMk/>
            <pc:sldMk cId="1659224988" sldId="325"/>
            <ac:spMk id="14" creationId="{A078A52F-85EA-4C0B-962B-D9D9DD4DD78C}"/>
          </ac:spMkLst>
        </pc:spChg>
        <pc:spChg chg="add del">
          <ac:chgData name="Brandon Kessler" userId="d64ca3a8-16c0-41e6-b372-953307377f4d" providerId="ADAL" clId="{CDD9FA7D-7BA9-4F4C-B47B-474547229C44}" dt="2019-06-13T06:08:19.288" v="22"/>
          <ac:spMkLst>
            <pc:docMk/>
            <pc:sldMk cId="1659224988" sldId="325"/>
            <ac:spMk id="16" creationId="{919797D5-5700-4683-B30A-5B4D56CB8270}"/>
          </ac:spMkLst>
        </pc:spChg>
        <pc:spChg chg="add del">
          <ac:chgData name="Brandon Kessler" userId="d64ca3a8-16c0-41e6-b372-953307377f4d" providerId="ADAL" clId="{CDD9FA7D-7BA9-4F4C-B47B-474547229C44}" dt="2019-06-13T06:08:19.288" v="22"/>
          <ac:spMkLst>
            <pc:docMk/>
            <pc:sldMk cId="1659224988" sldId="325"/>
            <ac:spMk id="18" creationId="{4856A7B9-9801-42EC-A4C9-7E22A56EF53D}"/>
          </ac:spMkLst>
        </pc:spChg>
        <pc:spChg chg="add del">
          <ac:chgData name="Brandon Kessler" userId="d64ca3a8-16c0-41e6-b372-953307377f4d" providerId="ADAL" clId="{CDD9FA7D-7BA9-4F4C-B47B-474547229C44}" dt="2019-06-13T06:08:19.288" v="22"/>
          <ac:spMkLst>
            <pc:docMk/>
            <pc:sldMk cId="1659224988" sldId="325"/>
            <ac:spMk id="20" creationId="{8AD54DB8-C150-4290-85D6-F5B0262BFEEF}"/>
          </ac:spMkLst>
        </pc:spChg>
        <pc:spChg chg="add del">
          <ac:chgData name="Brandon Kessler" userId="d64ca3a8-16c0-41e6-b372-953307377f4d" providerId="ADAL" clId="{CDD9FA7D-7BA9-4F4C-B47B-474547229C44}" dt="2019-06-13T06:08:19.288" v="22"/>
          <ac:spMkLst>
            <pc:docMk/>
            <pc:sldMk cId="1659224988" sldId="325"/>
            <ac:spMk id="22" creationId="{379F11E2-8BA5-4C5C-AE7C-361E5EA011FF}"/>
          </ac:spMkLst>
        </pc:spChg>
        <pc:spChg chg="add del">
          <ac:chgData name="Brandon Kessler" userId="d64ca3a8-16c0-41e6-b372-953307377f4d" providerId="ADAL" clId="{CDD9FA7D-7BA9-4F4C-B47B-474547229C44}" dt="2019-06-13T06:08:19.288" v="22"/>
          <ac:spMkLst>
            <pc:docMk/>
            <pc:sldMk cId="1659224988" sldId="325"/>
            <ac:spMk id="24" creationId="{7C00E1DA-EC7C-40FC-95E3-11FDCD2E4291}"/>
          </ac:spMkLst>
        </pc:spChg>
        <pc:grpChg chg="add del">
          <ac:chgData name="Brandon Kessler" userId="d64ca3a8-16c0-41e6-b372-953307377f4d" providerId="ADAL" clId="{CDD9FA7D-7BA9-4F4C-B47B-474547229C44}" dt="2019-06-13T06:08:19.288" v="22"/>
          <ac:grpSpMkLst>
            <pc:docMk/>
            <pc:sldMk cId="1659224988" sldId="325"/>
            <ac:grpSpMk id="26" creationId="{9A421166-2996-41A7-B094-AE5316F347DD}"/>
          </ac:grpSpMkLst>
        </pc:grpChg>
      </pc:sldChg>
      <pc:sldChg chg="modSp">
        <pc:chgData name="Brandon Kessler" userId="d64ca3a8-16c0-41e6-b372-953307377f4d" providerId="ADAL" clId="{CDD9FA7D-7BA9-4F4C-B47B-474547229C44}" dt="2019-06-14T13:12:25.752" v="127" actId="313"/>
        <pc:sldMkLst>
          <pc:docMk/>
          <pc:sldMk cId="1947969052" sldId="327"/>
        </pc:sldMkLst>
        <pc:spChg chg="mod">
          <ac:chgData name="Brandon Kessler" userId="d64ca3a8-16c0-41e6-b372-953307377f4d" providerId="ADAL" clId="{CDD9FA7D-7BA9-4F4C-B47B-474547229C44}" dt="2019-06-14T13:12:25.752" v="127" actId="313"/>
          <ac:spMkLst>
            <pc:docMk/>
            <pc:sldMk cId="1947969052" sldId="327"/>
            <ac:spMk id="3" creationId="{F45240EB-40B5-4221-ABC1-2209DE63111B}"/>
          </ac:spMkLst>
        </pc:spChg>
      </pc:sldChg>
      <pc:sldChg chg="add">
        <pc:chgData name="Brandon Kessler" userId="d64ca3a8-16c0-41e6-b372-953307377f4d" providerId="ADAL" clId="{CDD9FA7D-7BA9-4F4C-B47B-474547229C44}" dt="2019-06-14T14:00:58.490" v="155"/>
        <pc:sldMkLst>
          <pc:docMk/>
          <pc:sldMk cId="3516087252" sldId="329"/>
        </pc:sldMkLst>
      </pc:sldChg>
    </pc:docChg>
  </pc:docChgLst>
  <pc:docChgLst>
    <pc:chgData name="Ayanna Ivey" userId="S::a.ivey@knights.ucf.edu::af50ef69-86b3-4a2f-9726-002beaf52c1a" providerId="AD" clId="Web-{45D2A1B2-B087-D23D-5AA7-EA1C2405F575}"/>
    <pc:docChg chg="delSld modSld">
      <pc:chgData name="Ayanna Ivey" userId="S::a.ivey@knights.ucf.edu::af50ef69-86b3-4a2f-9726-002beaf52c1a" providerId="AD" clId="Web-{45D2A1B2-B087-D23D-5AA7-EA1C2405F575}" dt="2019-06-13T01:57:53.915" v="5"/>
      <pc:docMkLst>
        <pc:docMk/>
      </pc:docMkLst>
      <pc:sldChg chg="del">
        <pc:chgData name="Ayanna Ivey" userId="S::a.ivey@knights.ucf.edu::af50ef69-86b3-4a2f-9726-002beaf52c1a" providerId="AD" clId="Web-{45D2A1B2-B087-D23D-5AA7-EA1C2405F575}" dt="2019-06-13T01:57:53.915" v="5"/>
        <pc:sldMkLst>
          <pc:docMk/>
          <pc:sldMk cId="3543704162" sldId="257"/>
        </pc:sldMkLst>
      </pc:sldChg>
      <pc:sldChg chg="del">
        <pc:chgData name="Ayanna Ivey" userId="S::a.ivey@knights.ucf.edu::af50ef69-86b3-4a2f-9726-002beaf52c1a" providerId="AD" clId="Web-{45D2A1B2-B087-D23D-5AA7-EA1C2405F575}" dt="2019-06-13T01:22:12.759" v="2"/>
        <pc:sldMkLst>
          <pc:docMk/>
          <pc:sldMk cId="3710434663" sldId="263"/>
        </pc:sldMkLst>
      </pc:sldChg>
      <pc:sldChg chg="mod modShow">
        <pc:chgData name="Ayanna Ivey" userId="S::a.ivey@knights.ucf.edu::af50ef69-86b3-4a2f-9726-002beaf52c1a" providerId="AD" clId="Web-{45D2A1B2-B087-D23D-5AA7-EA1C2405F575}" dt="2019-06-13T01:22:00.993" v="0"/>
        <pc:sldMkLst>
          <pc:docMk/>
          <pc:sldMk cId="2390420793" sldId="271"/>
        </pc:sldMkLst>
      </pc:sldChg>
      <pc:sldChg chg="del">
        <pc:chgData name="Ayanna Ivey" userId="S::a.ivey@knights.ucf.edu::af50ef69-86b3-4a2f-9726-002beaf52c1a" providerId="AD" clId="Web-{45D2A1B2-B087-D23D-5AA7-EA1C2405F575}" dt="2019-06-13T01:22:06.556" v="1"/>
        <pc:sldMkLst>
          <pc:docMk/>
          <pc:sldMk cId="34594748" sldId="292"/>
        </pc:sldMkLst>
      </pc:sldChg>
      <pc:sldChg chg="del">
        <pc:chgData name="Ayanna Ivey" userId="S::a.ivey@knights.ucf.edu::af50ef69-86b3-4a2f-9726-002beaf52c1a" providerId="AD" clId="Web-{45D2A1B2-B087-D23D-5AA7-EA1C2405F575}" dt="2019-06-13T01:22:29.228" v="4"/>
        <pc:sldMkLst>
          <pc:docMk/>
          <pc:sldMk cId="3381254502" sldId="301"/>
        </pc:sldMkLst>
      </pc:sldChg>
      <pc:sldChg chg="mod modShow">
        <pc:chgData name="Ayanna Ivey" userId="S::a.ivey@knights.ucf.edu::af50ef69-86b3-4a2f-9726-002beaf52c1a" providerId="AD" clId="Web-{45D2A1B2-B087-D23D-5AA7-EA1C2405F575}" dt="2019-06-13T01:22:20.056" v="3"/>
        <pc:sldMkLst>
          <pc:docMk/>
          <pc:sldMk cId="2862864447" sldId="306"/>
        </pc:sldMkLst>
      </pc:sldChg>
    </pc:docChg>
  </pc:docChgLst>
  <pc:docChgLst>
    <pc:chgData name="Annette Barboza" userId="S::netb@knights.ucf.edu::9c2dfdb0-02f7-4423-837b-459528851a6a" providerId="AD" clId="Web-{A7E9EAB1-88C3-6FB1-1559-46252F43C557}"/>
    <pc:docChg chg="modSld">
      <pc:chgData name="Annette Barboza" userId="S::netb@knights.ucf.edu::9c2dfdb0-02f7-4423-837b-459528851a6a" providerId="AD" clId="Web-{A7E9EAB1-88C3-6FB1-1559-46252F43C557}" dt="2019-06-11T01:31:34.720" v="276"/>
      <pc:docMkLst>
        <pc:docMk/>
      </pc:docMkLst>
      <pc:sldChg chg="modSp">
        <pc:chgData name="Annette Barboza" userId="S::netb@knights.ucf.edu::9c2dfdb0-02f7-4423-837b-459528851a6a" providerId="AD" clId="Web-{A7E9EAB1-88C3-6FB1-1559-46252F43C557}" dt="2019-06-11T00:45:57.058" v="102" actId="20577"/>
        <pc:sldMkLst>
          <pc:docMk/>
          <pc:sldMk cId="109857222" sldId="256"/>
        </pc:sldMkLst>
        <pc:spChg chg="mod">
          <ac:chgData name="Annette Barboza" userId="S::netb@knights.ucf.edu::9c2dfdb0-02f7-4423-837b-459528851a6a" providerId="AD" clId="Web-{A7E9EAB1-88C3-6FB1-1559-46252F43C557}" dt="2019-06-11T00:45:43.870" v="9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nnette Barboza" userId="S::netb@knights.ucf.edu::9c2dfdb0-02f7-4423-837b-459528851a6a" providerId="AD" clId="Web-{A7E9EAB1-88C3-6FB1-1559-46252F43C557}" dt="2019-06-11T00:44:41.995" v="85" actId="1076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Annette Barboza" userId="S::netb@knights.ucf.edu::9c2dfdb0-02f7-4423-837b-459528851a6a" providerId="AD" clId="Web-{A7E9EAB1-88C3-6FB1-1559-46252F43C557}" dt="2019-06-11T00:45:57.058" v="102" actId="20577"/>
          <ac:spMkLst>
            <pc:docMk/>
            <pc:sldMk cId="109857222" sldId="256"/>
            <ac:spMk id="8" creationId="{B071C91D-0ABD-4CA0-AAF7-D71F8C2AED40}"/>
          </ac:spMkLst>
        </pc:spChg>
      </pc:sldChg>
      <pc:sldChg chg="modSp modNotes">
        <pc:chgData name="Annette Barboza" userId="S::netb@knights.ucf.edu::9c2dfdb0-02f7-4423-837b-459528851a6a" providerId="AD" clId="Web-{A7E9EAB1-88C3-6FB1-1559-46252F43C557}" dt="2019-06-11T00:57:42.271" v="135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A7E9EAB1-88C3-6FB1-1559-46252F43C557}" dt="2019-06-11T00:55:58.879" v="113" actId="20577"/>
          <ac:spMkLst>
            <pc:docMk/>
            <pc:sldMk cId="2370436601" sldId="259"/>
            <ac:spMk id="5" creationId="{5482C5B4-605F-42EE-BD9F-0696849ED5AF}"/>
          </ac:spMkLst>
        </pc:spChg>
      </pc:sldChg>
      <pc:sldChg chg="modSp modNotes">
        <pc:chgData name="Annette Barboza" userId="S::netb@knights.ucf.edu::9c2dfdb0-02f7-4423-837b-459528851a6a" providerId="AD" clId="Web-{A7E9EAB1-88C3-6FB1-1559-46252F43C557}" dt="2019-06-11T01:31:34.720" v="276"/>
        <pc:sldMkLst>
          <pc:docMk/>
          <pc:sldMk cId="3666914465" sldId="265"/>
        </pc:sldMkLst>
        <pc:graphicFrameChg chg="mod modGraphic">
          <ac:chgData name="Annette Barboza" userId="S::netb@knights.ucf.edu::9c2dfdb0-02f7-4423-837b-459528851a6a" providerId="AD" clId="Web-{A7E9EAB1-88C3-6FB1-1559-46252F43C557}" dt="2019-06-11T01:31:34.720" v="276"/>
          <ac:graphicFrameMkLst>
            <pc:docMk/>
            <pc:sldMk cId="3666914465" sldId="265"/>
            <ac:graphicFrameMk id="5" creationId="{D9330E42-88EA-4A57-A44E-410AF6D6CB7E}"/>
          </ac:graphicFrameMkLst>
        </pc:graphicFrameChg>
      </pc:sldChg>
      <pc:sldChg chg="modNotes">
        <pc:chgData name="Annette Barboza" userId="S::netb@knights.ucf.edu::9c2dfdb0-02f7-4423-837b-459528851a6a" providerId="AD" clId="Web-{A7E9EAB1-88C3-6FB1-1559-46252F43C557}" dt="2019-06-11T01:11:01.532" v="168"/>
        <pc:sldMkLst>
          <pc:docMk/>
          <pc:sldMk cId="2742099268" sldId="294"/>
        </pc:sldMkLst>
      </pc:sldChg>
    </pc:docChg>
  </pc:docChgLst>
  <pc:docChgLst>
    <pc:chgData name="Annette Barboza" userId="S::netb@knights.ucf.edu::9c2dfdb0-02f7-4423-837b-459528851a6a" providerId="AD" clId="Web-{4397E459-7B01-4CD1-B7EB-1373858664E6}"/>
    <pc:docChg chg="addSld modSld">
      <pc:chgData name="Annette Barboza" userId="S::netb@knights.ucf.edu::9c2dfdb0-02f7-4423-837b-459528851a6a" providerId="AD" clId="Web-{4397E459-7B01-4CD1-B7EB-1373858664E6}" dt="2019-06-12T23:37:02.186" v="305"/>
      <pc:docMkLst>
        <pc:docMk/>
      </pc:docMkLst>
      <pc:sldChg chg="modSp">
        <pc:chgData name="Annette Barboza" userId="S::netb@knights.ucf.edu::9c2dfdb0-02f7-4423-837b-459528851a6a" providerId="AD" clId="Web-{4397E459-7B01-4CD1-B7EB-1373858664E6}" dt="2019-06-12T23:29:08.452" v="236" actId="20577"/>
        <pc:sldMkLst>
          <pc:docMk/>
          <pc:sldMk cId="1461420065" sldId="290"/>
        </pc:sldMkLst>
        <pc:spChg chg="mod">
          <ac:chgData name="Annette Barboza" userId="S::netb@knights.ucf.edu::9c2dfdb0-02f7-4423-837b-459528851a6a" providerId="AD" clId="Web-{4397E459-7B01-4CD1-B7EB-1373858664E6}" dt="2019-06-12T23:14:47.379" v="6" actId="20577"/>
          <ac:spMkLst>
            <pc:docMk/>
            <pc:sldMk cId="1461420065" sldId="290"/>
            <ac:spMk id="2" creationId="{477CDC9B-E9C3-410C-96D1-6E95876BB5E6}"/>
          </ac:spMkLst>
        </pc:spChg>
        <pc:spChg chg="mod">
          <ac:chgData name="Annette Barboza" userId="S::netb@knights.ucf.edu::9c2dfdb0-02f7-4423-837b-459528851a6a" providerId="AD" clId="Web-{4397E459-7B01-4CD1-B7EB-1373858664E6}" dt="2019-06-12T23:29:08.452" v="236" actId="20577"/>
          <ac:spMkLst>
            <pc:docMk/>
            <pc:sldMk cId="1461420065" sldId="290"/>
            <ac:spMk id="9" creationId="{B50BFCA6-7722-460E-BE88-BD3B4AE94F8A}"/>
          </ac:spMkLst>
        </pc:spChg>
      </pc:sldChg>
      <pc:sldChg chg="addSp delSp modSp add mod replId setBg modShow">
        <pc:chgData name="Annette Barboza" userId="S::netb@knights.ucf.edu::9c2dfdb0-02f7-4423-837b-459528851a6a" providerId="AD" clId="Web-{4397E459-7B01-4CD1-B7EB-1373858664E6}" dt="2019-06-12T23:37:02.186" v="305"/>
        <pc:sldMkLst>
          <pc:docMk/>
          <pc:sldMk cId="2862864447" sldId="306"/>
        </pc:sldMkLst>
        <pc:spChg chg="mo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2" creationId="{C1B96932-EBF2-4444-ACDF-BE25255697D5}"/>
          </ac:spMkLst>
        </pc:spChg>
        <pc:spChg chg="add mod">
          <ac:chgData name="Annette Barboza" userId="S::netb@knights.ucf.edu::9c2dfdb0-02f7-4423-837b-459528851a6a" providerId="AD" clId="Web-{4397E459-7B01-4CD1-B7EB-1373858664E6}" dt="2019-06-12T23:36:45.014" v="303" actId="20577"/>
          <ac:spMkLst>
            <pc:docMk/>
            <pc:sldMk cId="2862864447" sldId="306"/>
            <ac:spMk id="7" creationId="{8A141E9D-BD01-4E88-9432-9CF003D4F413}"/>
          </ac:spMkLst>
        </pc:spChg>
        <pc:spChg chg="ad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14" creationId="{A078A52F-85EA-4C0B-962B-D9D9DD4DD78C}"/>
          </ac:spMkLst>
        </pc:spChg>
        <pc:spChg chg="ad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16" creationId="{919797D5-5700-4683-B30A-5B4D56CB8270}"/>
          </ac:spMkLst>
        </pc:spChg>
        <pc:spChg chg="ad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18" creationId="{4856A7B9-9801-42EC-A4C9-7E22A56EF53D}"/>
          </ac:spMkLst>
        </pc:spChg>
        <pc:spChg chg="ad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20" creationId="{8AD54DB8-C150-4290-85D6-F5B0262BFEEF}"/>
          </ac:spMkLst>
        </pc:spChg>
        <pc:spChg chg="ad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22" creationId="{379F11E2-8BA5-4C5C-AE7C-361E5EA011FF}"/>
          </ac:spMkLst>
        </pc:spChg>
        <pc:spChg chg="add">
          <ac:chgData name="Annette Barboza" userId="S::netb@knights.ucf.edu::9c2dfdb0-02f7-4423-837b-459528851a6a" providerId="AD" clId="Web-{4397E459-7B01-4CD1-B7EB-1373858664E6}" dt="2019-06-12T23:35:55.903" v="262"/>
          <ac:spMkLst>
            <pc:docMk/>
            <pc:sldMk cId="2862864447" sldId="306"/>
            <ac:spMk id="24" creationId="{7C00E1DA-EC7C-40FC-95E3-11FDCD2E4291}"/>
          </ac:spMkLst>
        </pc:spChg>
        <pc:grpChg chg="add">
          <ac:chgData name="Annette Barboza" userId="S::netb@knights.ucf.edu::9c2dfdb0-02f7-4423-837b-459528851a6a" providerId="AD" clId="Web-{4397E459-7B01-4CD1-B7EB-1373858664E6}" dt="2019-06-12T23:35:55.903" v="262"/>
          <ac:grpSpMkLst>
            <pc:docMk/>
            <pc:sldMk cId="2862864447" sldId="306"/>
            <ac:grpSpMk id="26" creationId="{9A421166-2996-41A7-B094-AE5316F347DD}"/>
          </ac:grpSpMkLst>
        </pc:grpChg>
        <pc:graphicFrameChg chg="del">
          <ac:chgData name="Annette Barboza" userId="S::netb@knights.ucf.edu::9c2dfdb0-02f7-4423-837b-459528851a6a" providerId="AD" clId="Web-{4397E459-7B01-4CD1-B7EB-1373858664E6}" dt="2019-06-12T23:35:22.511" v="239"/>
          <ac:graphicFrameMkLst>
            <pc:docMk/>
            <pc:sldMk cId="2862864447" sldId="306"/>
            <ac:graphicFrameMk id="5" creationId="{D9330E42-88EA-4A57-A44E-410AF6D6CB7E}"/>
          </ac:graphicFrameMkLst>
        </pc:graphicFrameChg>
        <pc:picChg chg="del">
          <ac:chgData name="Annette Barboza" userId="S::netb@knights.ucf.edu::9c2dfdb0-02f7-4423-837b-459528851a6a" providerId="AD" clId="Web-{4397E459-7B01-4CD1-B7EB-1373858664E6}" dt="2019-06-12T23:35:25.808" v="243"/>
          <ac:picMkLst>
            <pc:docMk/>
            <pc:sldMk cId="2862864447" sldId="306"/>
            <ac:picMk id="3" creationId="{CAB63F59-3FD2-479A-806E-FC1F24BAE89B}"/>
          </ac:picMkLst>
        </pc:picChg>
        <pc:picChg chg="del">
          <ac:chgData name="Annette Barboza" userId="S::netb@knights.ucf.edu::9c2dfdb0-02f7-4423-837b-459528851a6a" providerId="AD" clId="Web-{4397E459-7B01-4CD1-B7EB-1373858664E6}" dt="2019-06-12T23:35:25.808" v="242"/>
          <ac:picMkLst>
            <pc:docMk/>
            <pc:sldMk cId="2862864447" sldId="306"/>
            <ac:picMk id="6" creationId="{4C23D498-DD3E-4A48-B818-DC4FD2911923}"/>
          </ac:picMkLst>
        </pc:picChg>
        <pc:picChg chg="del">
          <ac:chgData name="Annette Barboza" userId="S::netb@knights.ucf.edu::9c2dfdb0-02f7-4423-837b-459528851a6a" providerId="AD" clId="Web-{4397E459-7B01-4CD1-B7EB-1373858664E6}" dt="2019-06-12T23:35:25.808" v="241"/>
          <ac:picMkLst>
            <pc:docMk/>
            <pc:sldMk cId="2862864447" sldId="306"/>
            <ac:picMk id="8" creationId="{C9F68511-B884-4998-B7CB-17DCB9B4DC26}"/>
          </ac:picMkLst>
        </pc:picChg>
        <pc:picChg chg="add mod ord">
          <ac:chgData name="Annette Barboza" userId="S::netb@knights.ucf.edu::9c2dfdb0-02f7-4423-837b-459528851a6a" providerId="AD" clId="Web-{4397E459-7B01-4CD1-B7EB-1373858664E6}" dt="2019-06-12T23:35:55.903" v="262"/>
          <ac:picMkLst>
            <pc:docMk/>
            <pc:sldMk cId="2862864447" sldId="306"/>
            <ac:picMk id="9" creationId="{6D35F4A8-CB3D-4753-ACF1-7335000F7905}"/>
          </ac:picMkLst>
        </pc:picChg>
        <pc:picChg chg="del">
          <ac:chgData name="Annette Barboza" userId="S::netb@knights.ucf.edu::9c2dfdb0-02f7-4423-837b-459528851a6a" providerId="AD" clId="Web-{4397E459-7B01-4CD1-B7EB-1373858664E6}" dt="2019-06-12T23:35:25.808" v="240"/>
          <ac:picMkLst>
            <pc:docMk/>
            <pc:sldMk cId="2862864447" sldId="306"/>
            <ac:picMk id="10" creationId="{D7C6F058-5E08-4D00-8E78-E53DEF3CD1B7}"/>
          </ac:picMkLst>
        </pc:picChg>
        <pc:picChg chg="del">
          <ac:chgData name="Annette Barboza" userId="S::netb@knights.ucf.edu::9c2dfdb0-02f7-4423-837b-459528851a6a" providerId="AD" clId="Web-{4397E459-7B01-4CD1-B7EB-1373858664E6}" dt="2019-06-12T23:35:26.636" v="244"/>
          <ac:picMkLst>
            <pc:docMk/>
            <pc:sldMk cId="2862864447" sldId="306"/>
            <ac:picMk id="12" creationId="{E71A1BAF-874A-42F5-86DB-AB1F98F8E7FD}"/>
          </ac:picMkLst>
        </pc:picChg>
      </pc:sldChg>
    </pc:docChg>
  </pc:docChgLst>
  <pc:docChgLst>
    <pc:chgData name="Annette Barboza" userId="S::netb@knights.ucf.edu::9c2dfdb0-02f7-4423-837b-459528851a6a" providerId="AD" clId="Web-{C4B25911-FD1C-DB22-F112-972F26085890}"/>
    <pc:docChg chg="modSld sldOrd">
      <pc:chgData name="Annette Barboza" userId="S::netb@knights.ucf.edu::9c2dfdb0-02f7-4423-837b-459528851a6a" providerId="AD" clId="Web-{C4B25911-FD1C-DB22-F112-972F26085890}" dt="2019-05-19T21:45:31.560" v="669" actId="14100"/>
      <pc:docMkLst>
        <pc:docMk/>
      </pc:docMkLst>
      <pc:sldChg chg="addSp modSp ord">
        <pc:chgData name="Annette Barboza" userId="S::netb@knights.ucf.edu::9c2dfdb0-02f7-4423-837b-459528851a6a" providerId="AD" clId="Web-{C4B25911-FD1C-DB22-F112-972F26085890}" dt="2019-05-19T21:45:31.560" v="669" actId="14100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C4B25911-FD1C-DB22-F112-972F26085890}" dt="2019-05-19T21:45:31.560" v="669" actId="14100"/>
          <ac:spMkLst>
            <pc:docMk/>
            <pc:sldMk cId="1360973095" sldId="258"/>
            <ac:spMk id="3" creationId="{B3D2CD22-61EE-4872-99A4-AFA871F48E7B}"/>
          </ac:spMkLst>
        </pc:spChg>
        <pc:spChg chg="add mod">
          <ac:chgData name="Annette Barboza" userId="S::netb@knights.ucf.edu::9c2dfdb0-02f7-4423-837b-459528851a6a" providerId="AD" clId="Web-{C4B25911-FD1C-DB22-F112-972F26085890}" dt="2019-05-19T18:46:52.833" v="44" actId="20577"/>
          <ac:spMkLst>
            <pc:docMk/>
            <pc:sldMk cId="1360973095" sldId="258"/>
            <ac:spMk id="4" creationId="{FA2F001C-7939-4FDC-BD01-9A2F8019DEBE}"/>
          </ac:spMkLst>
        </pc:spChg>
      </pc:sldChg>
      <pc:sldChg chg="addSp modSp">
        <pc:chgData name="Annette Barboza" userId="S::netb@knights.ucf.edu::9c2dfdb0-02f7-4423-837b-459528851a6a" providerId="AD" clId="Web-{C4B25911-FD1C-DB22-F112-972F26085890}" dt="2019-05-19T21:02:12.938" v="667" actId="1076"/>
        <pc:sldMkLst>
          <pc:docMk/>
          <pc:sldMk cId="2576291523" sldId="262"/>
        </pc:sldMkLst>
        <pc:spChg chg="mod">
          <ac:chgData name="Annette Barboza" userId="S::netb@knights.ucf.edu::9c2dfdb0-02f7-4423-837b-459528851a6a" providerId="AD" clId="Web-{C4B25911-FD1C-DB22-F112-972F26085890}" dt="2019-05-19T21:01:39.124" v="663" actId="20577"/>
          <ac:spMkLst>
            <pc:docMk/>
            <pc:sldMk cId="2576291523" sldId="262"/>
            <ac:spMk id="3" creationId="{03BC1DB4-7DDF-491D-A923-0DB1646825B9}"/>
          </ac:spMkLst>
        </pc:spChg>
        <pc:spChg chg="add mod">
          <ac:chgData name="Annette Barboza" userId="S::netb@knights.ucf.edu::9c2dfdb0-02f7-4423-837b-459528851a6a" providerId="AD" clId="Web-{C4B25911-FD1C-DB22-F112-972F26085890}" dt="2019-05-19T21:02:12.938" v="667" actId="1076"/>
          <ac:spMkLst>
            <pc:docMk/>
            <pc:sldMk cId="2576291523" sldId="262"/>
            <ac:spMk id="4" creationId="{D5155BEE-8894-4768-8AF2-D0230B38B7F5}"/>
          </ac:spMkLst>
        </pc:spChg>
      </pc:sldChg>
    </pc:docChg>
  </pc:docChgLst>
  <pc:docChgLst>
    <pc:chgData name="Annette Barboza" userId="S::netb@knights.ucf.edu::9c2dfdb0-02f7-4423-837b-459528851a6a" providerId="AD" clId="Web-{89D51867-4688-939E-92CD-B30EF6DA27CD}"/>
    <pc:docChg chg="addSld modSld sldOrd">
      <pc:chgData name="Annette Barboza" userId="S::netb@knights.ucf.edu::9c2dfdb0-02f7-4423-837b-459528851a6a" providerId="AD" clId="Web-{89D51867-4688-939E-92CD-B30EF6DA27CD}" dt="2019-06-10T21:04:55.511" v="286"/>
      <pc:docMkLst>
        <pc:docMk/>
      </pc:docMkLst>
      <pc:sldChg chg="modNotes">
        <pc:chgData name="Annette Barboza" userId="S::netb@knights.ucf.edu::9c2dfdb0-02f7-4423-837b-459528851a6a" providerId="AD" clId="Web-{89D51867-4688-939E-92CD-B30EF6DA27CD}" dt="2019-06-10T20:10:51.844" v="5"/>
        <pc:sldMkLst>
          <pc:docMk/>
          <pc:sldMk cId="949707438" sldId="272"/>
        </pc:sldMkLst>
      </pc:sldChg>
      <pc:sldChg chg="addSp delSp modSp add ord replId modNotes">
        <pc:chgData name="Annette Barboza" userId="S::netb@knights.ucf.edu::9c2dfdb0-02f7-4423-837b-459528851a6a" providerId="AD" clId="Web-{89D51867-4688-939E-92CD-B30EF6DA27CD}" dt="2019-06-10T21:04:55.511" v="286"/>
        <pc:sldMkLst>
          <pc:docMk/>
          <pc:sldMk cId="614149453" sldId="299"/>
        </pc:sldMkLst>
        <pc:spChg chg="mod">
          <ac:chgData name="Annette Barboza" userId="S::netb@knights.ucf.edu::9c2dfdb0-02f7-4423-837b-459528851a6a" providerId="AD" clId="Web-{89D51867-4688-939E-92CD-B30EF6DA27CD}" dt="2019-06-10T21:00:56.823" v="10" actId="20577"/>
          <ac:spMkLst>
            <pc:docMk/>
            <pc:sldMk cId="614149453" sldId="299"/>
            <ac:spMk id="2" creationId="{4B820904-E9D2-4EDB-BC53-7820FAFD840B}"/>
          </ac:spMkLst>
        </pc:spChg>
        <pc:spChg chg="del mod">
          <ac:chgData name="Annette Barboza" userId="S::netb@knights.ucf.edu::9c2dfdb0-02f7-4423-837b-459528851a6a" providerId="AD" clId="Web-{89D51867-4688-939E-92CD-B30EF6DA27CD}" dt="2019-06-10T21:01:31.761" v="18"/>
          <ac:spMkLst>
            <pc:docMk/>
            <pc:sldMk cId="614149453" sldId="299"/>
            <ac:spMk id="3" creationId="{660D5D25-4D60-4E64-A01F-793DC664BA0E}"/>
          </ac:spMkLst>
        </pc:spChg>
        <pc:graphicFrameChg chg="add mod ord modGraphic">
          <ac:chgData name="Annette Barboza" userId="S::netb@knights.ucf.edu::9c2dfdb0-02f7-4423-837b-459528851a6a" providerId="AD" clId="Web-{89D51867-4688-939E-92CD-B30EF6DA27CD}" dt="2019-06-10T21:04:36.245" v="265"/>
          <ac:graphicFrameMkLst>
            <pc:docMk/>
            <pc:sldMk cId="614149453" sldId="299"/>
            <ac:graphicFrameMk id="4" creationId="{2A60CDF6-32FA-46E3-A66A-483810985EE8}"/>
          </ac:graphicFrameMkLst>
        </pc:graphicFrameChg>
      </pc:sldChg>
    </pc:docChg>
  </pc:docChgLst>
  <pc:docChgLst>
    <pc:chgData name="Annette Barboza" userId="S::netb@knights.ucf.edu::9c2dfdb0-02f7-4423-837b-459528851a6a" providerId="AD" clId="Web-{412482B5-352E-04D2-1518-3A58DF8C8B44}"/>
    <pc:docChg chg="addSld delSld modSld">
      <pc:chgData name="Annette Barboza" userId="S::netb@knights.ucf.edu::9c2dfdb0-02f7-4423-837b-459528851a6a" providerId="AD" clId="Web-{412482B5-352E-04D2-1518-3A58DF8C8B44}" dt="2019-06-13T02:41:49.636" v="16"/>
      <pc:docMkLst>
        <pc:docMk/>
      </pc:docMkLst>
      <pc:sldChg chg="delSp">
        <pc:chgData name="Annette Barboza" userId="S::netb@knights.ucf.edu::9c2dfdb0-02f7-4423-837b-459528851a6a" providerId="AD" clId="Web-{412482B5-352E-04D2-1518-3A58DF8C8B44}" dt="2019-06-13T02:41:49.636" v="16"/>
        <pc:sldMkLst>
          <pc:docMk/>
          <pc:sldMk cId="1686715154" sldId="274"/>
        </pc:sldMkLst>
        <pc:spChg chg="del">
          <ac:chgData name="Annette Barboza" userId="S::netb@knights.ucf.edu::9c2dfdb0-02f7-4423-837b-459528851a6a" providerId="AD" clId="Web-{412482B5-352E-04D2-1518-3A58DF8C8B44}" dt="2019-06-13T02:41:49.636" v="16"/>
          <ac:spMkLst>
            <pc:docMk/>
            <pc:sldMk cId="1686715154" sldId="274"/>
            <ac:spMk id="4" creationId="{91BD69CC-1891-4579-8C16-23B416BADD4A}"/>
          </ac:spMkLst>
        </pc:spChg>
      </pc:sldChg>
      <pc:sldChg chg="del">
        <pc:chgData name="Annette Barboza" userId="S::netb@knights.ucf.edu::9c2dfdb0-02f7-4423-837b-459528851a6a" providerId="AD" clId="Web-{412482B5-352E-04D2-1518-3A58DF8C8B44}" dt="2019-06-13T02:41:44.464" v="15"/>
        <pc:sldMkLst>
          <pc:docMk/>
          <pc:sldMk cId="3702082817" sldId="298"/>
        </pc:sldMkLst>
      </pc:sldChg>
      <pc:sldChg chg="del">
        <pc:chgData name="Annette Barboza" userId="S::netb@knights.ucf.edu::9c2dfdb0-02f7-4423-837b-459528851a6a" providerId="AD" clId="Web-{412482B5-352E-04D2-1518-3A58DF8C8B44}" dt="2019-06-13T02:41:00.854" v="14"/>
        <pc:sldMkLst>
          <pc:docMk/>
          <pc:sldMk cId="3692171865" sldId="307"/>
        </pc:sldMkLst>
      </pc:sldChg>
      <pc:sldChg chg="modSp new">
        <pc:chgData name="Annette Barboza" userId="S::netb@knights.ucf.edu::9c2dfdb0-02f7-4423-837b-459528851a6a" providerId="AD" clId="Web-{412482B5-352E-04D2-1518-3A58DF8C8B44}" dt="2019-06-13T02:40:48.495" v="11" actId="20577"/>
        <pc:sldMkLst>
          <pc:docMk/>
          <pc:sldMk cId="4092076325" sldId="310"/>
        </pc:sldMkLst>
        <pc:spChg chg="mod">
          <ac:chgData name="Annette Barboza" userId="S::netb@knights.ucf.edu::9c2dfdb0-02f7-4423-837b-459528851a6a" providerId="AD" clId="Web-{412482B5-352E-04D2-1518-3A58DF8C8B44}" dt="2019-06-13T02:40:48.495" v="11" actId="20577"/>
          <ac:spMkLst>
            <pc:docMk/>
            <pc:sldMk cId="4092076325" sldId="310"/>
            <ac:spMk id="2" creationId="{FFC17A10-770E-4606-BC8A-14C15C42BADC}"/>
          </ac:spMkLst>
        </pc:spChg>
      </pc:sldChg>
    </pc:docChg>
  </pc:docChgLst>
  <pc:docChgLst>
    <pc:chgData name="Annette Barboza" userId="S::netb@knights.ucf.edu::9c2dfdb0-02f7-4423-837b-459528851a6a" providerId="AD" clId="Web-{067391F5-E129-CC28-8510-2CE24055E98D}"/>
    <pc:docChg chg="addSld delSld modSld">
      <pc:chgData name="Annette Barboza" userId="S::netb@knights.ucf.edu::9c2dfdb0-02f7-4423-837b-459528851a6a" providerId="AD" clId="Web-{067391F5-E129-CC28-8510-2CE24055E98D}" dt="2019-06-14T12:33:55.741" v="12" actId="20577"/>
      <pc:docMkLst>
        <pc:docMk/>
      </pc:docMkLst>
      <pc:sldChg chg="modSp">
        <pc:chgData name="Annette Barboza" userId="S::netb@knights.ucf.edu::9c2dfdb0-02f7-4423-837b-459528851a6a" providerId="AD" clId="Web-{067391F5-E129-CC28-8510-2CE24055E98D}" dt="2019-06-14T12:33:55.741" v="11" actId="20577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067391F5-E129-CC28-8510-2CE24055E98D}" dt="2019-06-14T12:33:55.741" v="11" actId="20577"/>
          <ac:spMkLst>
            <pc:docMk/>
            <pc:sldMk cId="2370436601" sldId="259"/>
            <ac:spMk id="5" creationId="{5482C5B4-605F-42EE-BD9F-0696849ED5AF}"/>
          </ac:spMkLst>
        </pc:spChg>
      </pc:sldChg>
      <pc:sldChg chg="mod modShow">
        <pc:chgData name="Annette Barboza" userId="S::netb@knights.ucf.edu::9c2dfdb0-02f7-4423-837b-459528851a6a" providerId="AD" clId="Web-{067391F5-E129-CC28-8510-2CE24055E98D}" dt="2019-06-14T12:19:45.139" v="6"/>
        <pc:sldMkLst>
          <pc:docMk/>
          <pc:sldMk cId="844692467" sldId="278"/>
        </pc:sldMkLst>
      </pc:sldChg>
      <pc:sldChg chg="del">
        <pc:chgData name="Annette Barboza" userId="S::netb@knights.ucf.edu::9c2dfdb0-02f7-4423-837b-459528851a6a" providerId="AD" clId="Web-{067391F5-E129-CC28-8510-2CE24055E98D}" dt="2019-06-14T12:18:45.338" v="3"/>
        <pc:sldMkLst>
          <pc:docMk/>
          <pc:sldMk cId="1894244955" sldId="280"/>
        </pc:sldMkLst>
      </pc:sldChg>
      <pc:sldChg chg="del">
        <pc:chgData name="Annette Barboza" userId="S::netb@knights.ucf.edu::9c2dfdb0-02f7-4423-837b-459528851a6a" providerId="AD" clId="Web-{067391F5-E129-CC28-8510-2CE24055E98D}" dt="2019-06-14T12:19:00.060" v="5"/>
        <pc:sldMkLst>
          <pc:docMk/>
          <pc:sldMk cId="2418020197" sldId="283"/>
        </pc:sldMkLst>
      </pc:sldChg>
      <pc:sldChg chg="modSp">
        <pc:chgData name="Annette Barboza" userId="S::netb@knights.ucf.edu::9c2dfdb0-02f7-4423-837b-459528851a6a" providerId="AD" clId="Web-{067391F5-E129-CC28-8510-2CE24055E98D}" dt="2019-06-14T12:15:31.226" v="1" actId="1076"/>
        <pc:sldMkLst>
          <pc:docMk/>
          <pc:sldMk cId="949806562" sldId="325"/>
        </pc:sldMkLst>
        <pc:picChg chg="mod">
          <ac:chgData name="Annette Barboza" userId="S::netb@knights.ucf.edu::9c2dfdb0-02f7-4423-837b-459528851a6a" providerId="AD" clId="Web-{067391F5-E129-CC28-8510-2CE24055E98D}" dt="2019-06-14T12:15:31.226" v="1" actId="1076"/>
          <ac:picMkLst>
            <pc:docMk/>
            <pc:sldMk cId="949806562" sldId="325"/>
            <ac:picMk id="1026" creationId="{72780697-E29A-457F-8B54-A878174657F3}"/>
          </ac:picMkLst>
        </pc:picChg>
      </pc:sldChg>
      <pc:sldChg chg="add">
        <pc:chgData name="Annette Barboza" userId="S::netb@knights.ucf.edu::9c2dfdb0-02f7-4423-837b-459528851a6a" providerId="AD" clId="Web-{067391F5-E129-CC28-8510-2CE24055E98D}" dt="2019-06-14T12:18:40.166" v="2"/>
        <pc:sldMkLst>
          <pc:docMk/>
          <pc:sldMk cId="1947969052" sldId="327"/>
        </pc:sldMkLst>
      </pc:sldChg>
      <pc:sldChg chg="add">
        <pc:chgData name="Annette Barboza" userId="S::netb@knights.ucf.edu::9c2dfdb0-02f7-4423-837b-459528851a6a" providerId="AD" clId="Web-{067391F5-E129-CC28-8510-2CE24055E98D}" dt="2019-06-14T12:18:57.247" v="4"/>
        <pc:sldMkLst>
          <pc:docMk/>
          <pc:sldMk cId="1215049522" sldId="328"/>
        </pc:sldMkLst>
      </pc:sldChg>
    </pc:docChg>
  </pc:docChgLst>
  <pc:docChgLst>
    <pc:chgData name="Annette Barboza" userId="S::netb@knights.ucf.edu::9c2dfdb0-02f7-4423-837b-459528851a6a" providerId="AD" clId="Web-{AD1F2725-9C84-F9A1-4070-01E91986EB19}"/>
    <pc:docChg chg="delSld modSld sldOrd">
      <pc:chgData name="Annette Barboza" userId="S::netb@knights.ucf.edu::9c2dfdb0-02f7-4423-837b-459528851a6a" providerId="AD" clId="Web-{AD1F2725-9C84-F9A1-4070-01E91986EB19}" dt="2019-05-20T12:40:16.895" v="612"/>
      <pc:docMkLst>
        <pc:docMk/>
      </pc:docMkLst>
      <pc:sldChg chg="modSp">
        <pc:chgData name="Annette Barboza" userId="S::netb@knights.ucf.edu::9c2dfdb0-02f7-4423-837b-459528851a6a" providerId="AD" clId="Web-{AD1F2725-9C84-F9A1-4070-01E91986EB19}" dt="2019-05-20T12:19:07.520" v="395" actId="20577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AD1F2725-9C84-F9A1-4070-01E91986EB19}" dt="2019-05-20T11:58:48.054" v="12" actId="20577"/>
          <ac:spMkLst>
            <pc:docMk/>
            <pc:sldMk cId="1360973095" sldId="258"/>
            <ac:spMk id="2" creationId="{2C1BD433-2A15-4C3E-8E7D-C449A74FE52A}"/>
          </ac:spMkLst>
        </pc:spChg>
        <pc:spChg chg="mod">
          <ac:chgData name="Annette Barboza" userId="S::netb@knights.ucf.edu::9c2dfdb0-02f7-4423-837b-459528851a6a" providerId="AD" clId="Web-{AD1F2725-9C84-F9A1-4070-01E91986EB19}" dt="2019-05-20T12:19:07.520" v="395" actId="20577"/>
          <ac:spMkLst>
            <pc:docMk/>
            <pc:sldMk cId="1360973095" sldId="258"/>
            <ac:spMk id="3" creationId="{B3D2CD22-61EE-4872-99A4-AFA871F48E7B}"/>
          </ac:spMkLst>
        </pc:spChg>
      </pc:sldChg>
      <pc:sldChg chg="modSp">
        <pc:chgData name="Annette Barboza" userId="S::netb@knights.ucf.edu::9c2dfdb0-02f7-4423-837b-459528851a6a" providerId="AD" clId="Web-{AD1F2725-9C84-F9A1-4070-01E91986EB19}" dt="2019-05-20T11:59:54.650" v="28" actId="14100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AD1F2725-9C84-F9A1-4070-01E91986EB19}" dt="2019-05-20T11:59:54.650" v="28" actId="14100"/>
          <ac:spMkLst>
            <pc:docMk/>
            <pc:sldMk cId="2370436601" sldId="259"/>
            <ac:spMk id="3" creationId="{C3FBF2CC-6649-429F-AB85-840711D3C389}"/>
          </ac:spMkLst>
        </pc:spChg>
      </pc:sldChg>
      <pc:sldChg chg="addSp delSp modSp">
        <pc:chgData name="Annette Barboza" userId="S::netb@knights.ucf.edu::9c2dfdb0-02f7-4423-837b-459528851a6a" providerId="AD" clId="Web-{AD1F2725-9C84-F9A1-4070-01E91986EB19}" dt="2019-05-20T12:02:06.639" v="60" actId="20577"/>
        <pc:sldMkLst>
          <pc:docMk/>
          <pc:sldMk cId="2576291523" sldId="262"/>
        </pc:sldMkLst>
        <pc:spChg chg="mod">
          <ac:chgData name="Annette Barboza" userId="S::netb@knights.ucf.edu::9c2dfdb0-02f7-4423-837b-459528851a6a" providerId="AD" clId="Web-{AD1F2725-9C84-F9A1-4070-01E91986EB19}" dt="2019-05-20T11:59:04.164" v="25" actId="20577"/>
          <ac:spMkLst>
            <pc:docMk/>
            <pc:sldMk cId="2576291523" sldId="262"/>
            <ac:spMk id="2" creationId="{1BAE8368-12F8-4A88-9C5C-F1DEAA08A166}"/>
          </ac:spMkLst>
        </pc:spChg>
        <pc:spChg chg="mod">
          <ac:chgData name="Annette Barboza" userId="S::netb@knights.ucf.edu::9c2dfdb0-02f7-4423-837b-459528851a6a" providerId="AD" clId="Web-{AD1F2725-9C84-F9A1-4070-01E91986EB19}" dt="2019-05-20T12:02:06.639" v="60" actId="20577"/>
          <ac:spMkLst>
            <pc:docMk/>
            <pc:sldMk cId="2576291523" sldId="262"/>
            <ac:spMk id="3" creationId="{03BC1DB4-7DDF-491D-A923-0DB1646825B9}"/>
          </ac:spMkLst>
        </pc:spChg>
        <pc:spChg chg="del">
          <ac:chgData name="Annette Barboza" userId="S::netb@knights.ucf.edu::9c2dfdb0-02f7-4423-837b-459528851a6a" providerId="AD" clId="Web-{AD1F2725-9C84-F9A1-4070-01E91986EB19}" dt="2019-05-20T12:01:09.075" v="29"/>
          <ac:spMkLst>
            <pc:docMk/>
            <pc:sldMk cId="2576291523" sldId="262"/>
            <ac:spMk id="4" creationId="{D5155BEE-8894-4768-8AF2-D0230B38B7F5}"/>
          </ac:spMkLst>
        </pc:spChg>
        <pc:picChg chg="add mod">
          <ac:chgData name="Annette Barboza" userId="S::netb@knights.ucf.edu::9c2dfdb0-02f7-4423-837b-459528851a6a" providerId="AD" clId="Web-{AD1F2725-9C84-F9A1-4070-01E91986EB19}" dt="2019-05-20T12:01:31.232" v="32" actId="1076"/>
          <ac:picMkLst>
            <pc:docMk/>
            <pc:sldMk cId="2576291523" sldId="262"/>
            <ac:picMk id="5" creationId="{1AFB07B6-CD97-45A5-B1F8-C2C242C00508}"/>
          </ac:picMkLst>
        </pc:picChg>
      </pc:sldChg>
      <pc:sldChg chg="addSp delSp modSp">
        <pc:chgData name="Annette Barboza" userId="S::netb@knights.ucf.edu::9c2dfdb0-02f7-4423-837b-459528851a6a" providerId="AD" clId="Web-{AD1F2725-9C84-F9A1-4070-01E91986EB19}" dt="2019-05-20T12:28:42.948" v="463" actId="1076"/>
        <pc:sldMkLst>
          <pc:docMk/>
          <pc:sldMk cId="3666914465" sldId="265"/>
        </pc:sldMkLst>
        <pc:spChg chg="del">
          <ac:chgData name="Annette Barboza" userId="S::netb@knights.ucf.edu::9c2dfdb0-02f7-4423-837b-459528851a6a" providerId="AD" clId="Web-{AD1F2725-9C84-F9A1-4070-01E91986EB19}" dt="2019-05-20T12:28:24.213" v="461"/>
          <ac:spMkLst>
            <pc:docMk/>
            <pc:sldMk cId="3666914465" sldId="265"/>
            <ac:spMk id="3" creationId="{EBD1A570-F2C5-40A8-B89E-B3533506AD0B}"/>
          </ac:spMkLst>
        </pc:spChg>
        <pc:graphicFrameChg chg="add mod ord modGraphic">
          <ac:chgData name="Annette Barboza" userId="S::netb@knights.ucf.edu::9c2dfdb0-02f7-4423-837b-459528851a6a" providerId="AD" clId="Web-{AD1F2725-9C84-F9A1-4070-01E91986EB19}" dt="2019-05-20T12:28:42.948" v="463" actId="1076"/>
          <ac:graphicFrameMkLst>
            <pc:docMk/>
            <pc:sldMk cId="3666914465" sldId="265"/>
            <ac:graphicFrameMk id="5" creationId="{D9330E42-88EA-4A57-A44E-410AF6D6CB7E}"/>
          </ac:graphicFrameMkLst>
        </pc:graphicFrameChg>
      </pc:sldChg>
      <pc:sldChg chg="addSp delSp modSp mod setBg">
        <pc:chgData name="Annette Barboza" userId="S::netb@knights.ucf.edu::9c2dfdb0-02f7-4423-837b-459528851a6a" providerId="AD" clId="Web-{AD1F2725-9C84-F9A1-4070-01E91986EB19}" dt="2019-05-20T12:31:06.015" v="466"/>
        <pc:sldMkLst>
          <pc:docMk/>
          <pc:sldMk cId="949707438" sldId="272"/>
        </pc:sldMkLst>
        <pc:spChg chg="mod">
          <ac:chgData name="Annette Barboza" userId="S::netb@knights.ucf.edu::9c2dfdb0-02f7-4423-837b-459528851a6a" providerId="AD" clId="Web-{AD1F2725-9C84-F9A1-4070-01E91986EB19}" dt="2019-05-20T12:31:06.015" v="466"/>
          <ac:spMkLst>
            <pc:docMk/>
            <pc:sldMk cId="949707438" sldId="272"/>
            <ac:spMk id="2" creationId="{CA08D9FE-6DD9-41FB-B708-B025116DCEA8}"/>
          </ac:spMkLst>
        </pc:spChg>
        <pc:spChg chg="del">
          <ac:chgData name="Annette Barboza" userId="S::netb@knights.ucf.edu::9c2dfdb0-02f7-4423-837b-459528851a6a" providerId="AD" clId="Web-{AD1F2725-9C84-F9A1-4070-01E91986EB19}" dt="2019-05-20T12:30:03.638" v="464"/>
          <ac:spMkLst>
            <pc:docMk/>
            <pc:sldMk cId="949707438" sldId="272"/>
            <ac:spMk id="3" creationId="{77AB7E15-176F-43B2-AB10-4059E6CA9255}"/>
          </ac:spMkLst>
        </pc:spChg>
        <pc:spChg chg="add del">
          <ac:chgData name="Annette Barboza" userId="S::netb@knights.ucf.edu::9c2dfdb0-02f7-4423-837b-459528851a6a" providerId="AD" clId="Web-{AD1F2725-9C84-F9A1-4070-01E91986EB19}" dt="2019-05-20T12:31:06.015" v="466"/>
          <ac:spMkLst>
            <pc:docMk/>
            <pc:sldMk cId="949707438" sldId="272"/>
            <ac:spMk id="10" creationId="{BB4C527F-AA88-4BD2-819A-06921EEB490A}"/>
          </ac:spMkLst>
        </pc:spChg>
        <pc:spChg chg="add del">
          <ac:chgData name="Annette Barboza" userId="S::netb@knights.ucf.edu::9c2dfdb0-02f7-4423-837b-459528851a6a" providerId="AD" clId="Web-{AD1F2725-9C84-F9A1-4070-01E91986EB19}" dt="2019-05-20T12:31:06.015" v="466"/>
          <ac:spMkLst>
            <pc:docMk/>
            <pc:sldMk cId="949707438" sldId="272"/>
            <ac:spMk id="12" creationId="{BF1BEFAC-BF22-4CF8-9B60-C1CACA905DF7}"/>
          </ac:spMkLst>
        </pc:spChg>
        <pc:graphicFrameChg chg="add mod modGraphic">
          <ac:chgData name="Annette Barboza" userId="S::netb@knights.ucf.edu::9c2dfdb0-02f7-4423-837b-459528851a6a" providerId="AD" clId="Web-{AD1F2725-9C84-F9A1-4070-01E91986EB19}" dt="2019-05-20T12:31:06.015" v="466"/>
          <ac:graphicFrameMkLst>
            <pc:docMk/>
            <pc:sldMk cId="949707438" sldId="272"/>
            <ac:graphicFrameMk id="5" creationId="{E17A29A4-DAA0-424F-BF24-032DEBC86691}"/>
          </ac:graphicFrameMkLst>
        </pc:graphicFrameChg>
      </pc:sldChg>
    </pc:docChg>
  </pc:docChgLst>
  <pc:docChgLst>
    <pc:chgData name="Brandon Kessler" userId="d64ca3a8-16c0-41e6-b372-953307377f4d" providerId="ADAL" clId="{0D9C32FF-5E11-4E15-BDDF-DC928D987521}"/>
    <pc:docChg chg="undo redo custSel addSld delSld modSld sldOrd">
      <pc:chgData name="Brandon Kessler" userId="d64ca3a8-16c0-41e6-b372-953307377f4d" providerId="ADAL" clId="{0D9C32FF-5E11-4E15-BDDF-DC928D987521}" dt="2019-06-12T23:52:10.541" v="5247" actId="207"/>
      <pc:docMkLst>
        <pc:docMk/>
      </pc:docMkLst>
      <pc:sldChg chg="addSp modSp">
        <pc:chgData name="Brandon Kessler" userId="d64ca3a8-16c0-41e6-b372-953307377f4d" providerId="ADAL" clId="{0D9C32FF-5E11-4E15-BDDF-DC928D987521}" dt="2019-06-11T00:45:50.332" v="4117" actId="20577"/>
        <pc:sldMkLst>
          <pc:docMk/>
          <pc:sldMk cId="109857222" sldId="256"/>
        </pc:sldMkLst>
        <pc:spChg chg="mod">
          <ac:chgData name="Brandon Kessler" userId="d64ca3a8-16c0-41e6-b372-953307377f4d" providerId="ADAL" clId="{0D9C32FF-5E11-4E15-BDDF-DC928D987521}" dt="2019-06-11T00:45:30.550" v="4110" actId="20577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Brandon Kessler" userId="d64ca3a8-16c0-41e6-b372-953307377f4d" providerId="ADAL" clId="{0D9C32FF-5E11-4E15-BDDF-DC928D987521}" dt="2019-06-03T15:44:21.132" v="1897" actId="1076"/>
          <ac:spMkLst>
            <pc:docMk/>
            <pc:sldMk cId="109857222" sldId="256"/>
            <ac:spMk id="5" creationId="{A4F10522-2470-4B60-B258-6A6A659426F3}"/>
          </ac:spMkLst>
        </pc:spChg>
        <pc:spChg chg="mod">
          <ac:chgData name="Brandon Kessler" userId="d64ca3a8-16c0-41e6-b372-953307377f4d" providerId="ADAL" clId="{0D9C32FF-5E11-4E15-BDDF-DC928D987521}" dt="2019-06-11T00:45:50.332" v="4117" actId="20577"/>
          <ac:spMkLst>
            <pc:docMk/>
            <pc:sldMk cId="109857222" sldId="256"/>
            <ac:spMk id="8" creationId="{B071C91D-0ABD-4CA0-AAF7-D71F8C2AED40}"/>
          </ac:spMkLst>
        </pc:spChg>
        <pc:spChg chg="add mod">
          <ac:chgData name="Brandon Kessler" userId="d64ca3a8-16c0-41e6-b372-953307377f4d" providerId="ADAL" clId="{0D9C32FF-5E11-4E15-BDDF-DC928D987521}" dt="2019-06-11T00:45:34.518" v="4112" actId="20577"/>
          <ac:spMkLst>
            <pc:docMk/>
            <pc:sldMk cId="109857222" sldId="256"/>
            <ac:spMk id="9" creationId="{6896C35B-355C-4AF8-B8F9-11674775251C}"/>
          </ac:spMkLst>
        </pc:spChg>
        <pc:picChg chg="add mod">
          <ac:chgData name="Brandon Kessler" userId="d64ca3a8-16c0-41e6-b372-953307377f4d" providerId="ADAL" clId="{0D9C32FF-5E11-4E15-BDDF-DC928D987521}" dt="2019-06-03T15:45:10.762" v="1902" actId="1076"/>
          <ac:picMkLst>
            <pc:docMk/>
            <pc:sldMk cId="109857222" sldId="256"/>
            <ac:picMk id="1026" creationId="{9D23A6AD-FFD0-4762-8BFE-367BE8442F31}"/>
          </ac:picMkLst>
        </pc:picChg>
      </pc:sldChg>
      <pc:sldChg chg="addSp delSp modSp modNotesTx">
        <pc:chgData name="Brandon Kessler" userId="d64ca3a8-16c0-41e6-b372-953307377f4d" providerId="ADAL" clId="{0D9C32FF-5E11-4E15-BDDF-DC928D987521}" dt="2019-06-12T01:10:05.128" v="4123" actId="313"/>
        <pc:sldMkLst>
          <pc:docMk/>
          <pc:sldMk cId="1360973095" sldId="258"/>
        </pc:sldMkLst>
        <pc:spChg chg="mod">
          <ac:chgData name="Brandon Kessler" userId="d64ca3a8-16c0-41e6-b372-953307377f4d" providerId="ADAL" clId="{0D9C32FF-5E11-4E15-BDDF-DC928D987521}" dt="2019-05-20T23:36:02.482" v="1412" actId="1076"/>
          <ac:spMkLst>
            <pc:docMk/>
            <pc:sldMk cId="1360973095" sldId="258"/>
            <ac:spMk id="2" creationId="{2C1BD433-2A15-4C3E-8E7D-C449A74FE52A}"/>
          </ac:spMkLst>
        </pc:spChg>
        <pc:spChg chg="del mod">
          <ac:chgData name="Brandon Kessler" userId="d64ca3a8-16c0-41e6-b372-953307377f4d" providerId="ADAL" clId="{0D9C32FF-5E11-4E15-BDDF-DC928D987521}" dt="2019-05-20T13:03:37.484" v="69" actId="478"/>
          <ac:spMkLst>
            <pc:docMk/>
            <pc:sldMk cId="1360973095" sldId="258"/>
            <ac:spMk id="3" creationId="{B3D2CD22-61EE-4872-99A4-AFA871F48E7B}"/>
          </ac:spMkLst>
        </pc:spChg>
        <pc:spChg chg="add del mod">
          <ac:chgData name="Brandon Kessler" userId="d64ca3a8-16c0-41e6-b372-953307377f4d" providerId="ADAL" clId="{0D9C32FF-5E11-4E15-BDDF-DC928D987521}" dt="2019-05-20T23:59:24.300" v="1761" actId="11529"/>
          <ac:spMkLst>
            <pc:docMk/>
            <pc:sldMk cId="1360973095" sldId="258"/>
            <ac:spMk id="3" creationId="{B7ED505A-D0C1-42B7-9E51-112B67FC89AD}"/>
          </ac:spMkLst>
        </pc:spChg>
        <pc:spChg chg="add mod">
          <ac:chgData name="Brandon Kessler" userId="d64ca3a8-16c0-41e6-b372-953307377f4d" providerId="ADAL" clId="{0D9C32FF-5E11-4E15-BDDF-DC928D987521}" dt="2019-05-21T00:00:02.557" v="1763" actId="164"/>
          <ac:spMkLst>
            <pc:docMk/>
            <pc:sldMk cId="1360973095" sldId="258"/>
            <ac:spMk id="4" creationId="{601FBC48-481E-4C57-AFEC-E50BCA33409D}"/>
          </ac:spMkLst>
        </pc:spChg>
        <pc:spChg chg="del mod">
          <ac:chgData name="Brandon Kessler" userId="d64ca3a8-16c0-41e6-b372-953307377f4d" providerId="ADAL" clId="{0D9C32FF-5E11-4E15-BDDF-DC928D987521}" dt="2019-05-20T13:32:54.660" v="191"/>
          <ac:spMkLst>
            <pc:docMk/>
            <pc:sldMk cId="1360973095" sldId="258"/>
            <ac:spMk id="4" creationId="{FA2F001C-7939-4FDC-BD01-9A2F8019DEBE}"/>
          </ac:spMkLst>
        </pc:spChg>
        <pc:spChg chg="add mod">
          <ac:chgData name="Brandon Kessler" userId="d64ca3a8-16c0-41e6-b372-953307377f4d" providerId="ADAL" clId="{0D9C32FF-5E11-4E15-BDDF-DC928D987521}" dt="2019-06-12T01:10:05.128" v="4123" actId="313"/>
          <ac:spMkLst>
            <pc:docMk/>
            <pc:sldMk cId="1360973095" sldId="258"/>
            <ac:spMk id="5" creationId="{99C797D8-13DE-4701-859F-507A02EA4D17}"/>
          </ac:spMkLst>
        </pc:spChg>
        <pc:spChg chg="del mod">
          <ac:chgData name="Brandon Kessler" userId="d64ca3a8-16c0-41e6-b372-953307377f4d" providerId="ADAL" clId="{0D9C32FF-5E11-4E15-BDDF-DC928D987521}" dt="2019-05-20T22:47:21.320" v="717" actId="478"/>
          <ac:spMkLst>
            <pc:docMk/>
            <pc:sldMk cId="1360973095" sldId="258"/>
            <ac:spMk id="7" creationId="{AAEC49D3-41D6-4381-B80B-4C3133F31912}"/>
          </ac:spMkLst>
        </pc:spChg>
        <pc:spChg chg="mod">
          <ac:chgData name="Brandon Kessler" userId="d64ca3a8-16c0-41e6-b372-953307377f4d" providerId="ADAL" clId="{0D9C32FF-5E11-4E15-BDDF-DC928D987521}" dt="2019-05-20T23:09:30.495" v="881" actId="14100"/>
          <ac:spMkLst>
            <pc:docMk/>
            <pc:sldMk cId="1360973095" sldId="258"/>
            <ac:spMk id="8" creationId="{AB048A7C-4C7E-4FD0-B610-C0F97084FFC4}"/>
          </ac:spMkLst>
        </pc:spChg>
        <pc:spChg chg="mod">
          <ac:chgData name="Brandon Kessler" userId="d64ca3a8-16c0-41e6-b372-953307377f4d" providerId="ADAL" clId="{0D9C32FF-5E11-4E15-BDDF-DC928D987521}" dt="2019-05-20T22:47:10.906" v="714" actId="1076"/>
          <ac:spMkLst>
            <pc:docMk/>
            <pc:sldMk cId="1360973095" sldId="258"/>
            <ac:spMk id="17" creationId="{7EDE7841-988C-4F9A-B404-FE62B8AB82EA}"/>
          </ac:spMkLst>
        </pc:spChg>
        <pc:spChg chg="add del mod">
          <ac:chgData name="Brandon Kessler" userId="d64ca3a8-16c0-41e6-b372-953307377f4d" providerId="ADAL" clId="{0D9C32FF-5E11-4E15-BDDF-DC928D987521}" dt="2019-05-20T23:12:36.484" v="968" actId="478"/>
          <ac:spMkLst>
            <pc:docMk/>
            <pc:sldMk cId="1360973095" sldId="258"/>
            <ac:spMk id="38" creationId="{8BBCA861-BEA4-43B8-86BD-EE125EA61511}"/>
          </ac:spMkLst>
        </pc:spChg>
        <pc:spChg chg="del mod">
          <ac:chgData name="Brandon Kessler" userId="d64ca3a8-16c0-41e6-b372-953307377f4d" providerId="ADAL" clId="{0D9C32FF-5E11-4E15-BDDF-DC928D987521}" dt="2019-05-20T23:15:14.436" v="1060" actId="478"/>
          <ac:spMkLst>
            <pc:docMk/>
            <pc:sldMk cId="1360973095" sldId="258"/>
            <ac:spMk id="39" creationId="{4F07DB80-B191-44BA-8E16-CF0455C4F6B3}"/>
          </ac:spMkLst>
        </pc:spChg>
        <pc:spChg chg="mod">
          <ac:chgData name="Brandon Kessler" userId="d64ca3a8-16c0-41e6-b372-953307377f4d" providerId="ADAL" clId="{0D9C32FF-5E11-4E15-BDDF-DC928D987521}" dt="2019-05-20T23:35:02.146" v="1408" actId="1036"/>
          <ac:spMkLst>
            <pc:docMk/>
            <pc:sldMk cId="1360973095" sldId="258"/>
            <ac:spMk id="42" creationId="{FEC23DC1-FFDF-4358-AE31-2BEE82EC9458}"/>
          </ac:spMkLst>
        </pc:spChg>
        <pc:spChg chg="del mod">
          <ac:chgData name="Brandon Kessler" userId="d64ca3a8-16c0-41e6-b372-953307377f4d" providerId="ADAL" clId="{0D9C32FF-5E11-4E15-BDDF-DC928D987521}" dt="2019-05-20T23:09:09.920" v="875" actId="478"/>
          <ac:spMkLst>
            <pc:docMk/>
            <pc:sldMk cId="1360973095" sldId="258"/>
            <ac:spMk id="43" creationId="{187CF96C-C218-408C-8949-B75FC10B6262}"/>
          </ac:spMkLst>
        </pc:spChg>
        <pc:spChg chg="del mod">
          <ac:chgData name="Brandon Kessler" userId="d64ca3a8-16c0-41e6-b372-953307377f4d" providerId="ADAL" clId="{0D9C32FF-5E11-4E15-BDDF-DC928D987521}" dt="2019-05-20T23:13:16.941" v="972" actId="478"/>
          <ac:spMkLst>
            <pc:docMk/>
            <pc:sldMk cId="1360973095" sldId="258"/>
            <ac:spMk id="44" creationId="{BA4E8046-E4E2-4CE1-B256-4B3726F0ED63}"/>
          </ac:spMkLst>
        </pc:spChg>
        <pc:spChg chg="del mod">
          <ac:chgData name="Brandon Kessler" userId="d64ca3a8-16c0-41e6-b372-953307377f4d" providerId="ADAL" clId="{0D9C32FF-5E11-4E15-BDDF-DC928D987521}" dt="2019-05-20T23:16:30.344" v="1124" actId="478"/>
          <ac:spMkLst>
            <pc:docMk/>
            <pc:sldMk cId="1360973095" sldId="258"/>
            <ac:spMk id="45" creationId="{65A02BAC-ACC5-4143-AAFC-0363BF8805DF}"/>
          </ac:spMkLst>
        </pc:spChg>
        <pc:spChg chg="mod">
          <ac:chgData name="Brandon Kessler" userId="d64ca3a8-16c0-41e6-b372-953307377f4d" providerId="ADAL" clId="{0D9C32FF-5E11-4E15-BDDF-DC928D987521}" dt="2019-05-20T23:17:47.247" v="1149" actId="1037"/>
          <ac:spMkLst>
            <pc:docMk/>
            <pc:sldMk cId="1360973095" sldId="258"/>
            <ac:spMk id="46" creationId="{006AB2F3-2B66-461D-8B6B-E76E7EA8E4A9}"/>
          </ac:spMkLst>
        </pc:spChg>
        <pc:spChg chg="mod">
          <ac:chgData name="Brandon Kessler" userId="d64ca3a8-16c0-41e6-b372-953307377f4d" providerId="ADAL" clId="{0D9C32FF-5E11-4E15-BDDF-DC928D987521}" dt="2019-05-20T23:17:59.355" v="1157" actId="1037"/>
          <ac:spMkLst>
            <pc:docMk/>
            <pc:sldMk cId="1360973095" sldId="258"/>
            <ac:spMk id="47" creationId="{2561C360-5F40-4DBD-AB5E-AE319B84C6ED}"/>
          </ac:spMkLst>
        </pc:spChg>
        <pc:spChg chg="mod">
          <ac:chgData name="Brandon Kessler" userId="d64ca3a8-16c0-41e6-b372-953307377f4d" providerId="ADAL" clId="{0D9C32FF-5E11-4E15-BDDF-DC928D987521}" dt="2019-05-20T23:18:07.718" v="1168" actId="1037"/>
          <ac:spMkLst>
            <pc:docMk/>
            <pc:sldMk cId="1360973095" sldId="258"/>
            <ac:spMk id="48" creationId="{31FFDED4-DC76-4A28-B36E-F6CE7DD0C460}"/>
          </ac:spMkLst>
        </pc:spChg>
        <pc:spChg chg="mod">
          <ac:chgData name="Brandon Kessler" userId="d64ca3a8-16c0-41e6-b372-953307377f4d" providerId="ADAL" clId="{0D9C32FF-5E11-4E15-BDDF-DC928D987521}" dt="2019-05-20T23:18:27.566" v="1185" actId="1036"/>
          <ac:spMkLst>
            <pc:docMk/>
            <pc:sldMk cId="1360973095" sldId="258"/>
            <ac:spMk id="49" creationId="{42E51CE4-B386-49AF-AC2F-E4D0C118DE6F}"/>
          </ac:spMkLst>
        </pc:spChg>
        <pc:spChg chg="del">
          <ac:chgData name="Brandon Kessler" userId="d64ca3a8-16c0-41e6-b372-953307377f4d" providerId="ADAL" clId="{0D9C32FF-5E11-4E15-BDDF-DC928D987521}" dt="2019-05-20T23:03:04.582" v="786" actId="478"/>
          <ac:spMkLst>
            <pc:docMk/>
            <pc:sldMk cId="1360973095" sldId="258"/>
            <ac:spMk id="50" creationId="{A71DDB29-8FB7-4BD5-8BEB-965177F34621}"/>
          </ac:spMkLst>
        </pc:spChg>
        <pc:spChg chg="add del">
          <ac:chgData name="Brandon Kessler" userId="d64ca3a8-16c0-41e6-b372-953307377f4d" providerId="ADAL" clId="{0D9C32FF-5E11-4E15-BDDF-DC928D987521}" dt="2019-05-20T23:03:32.830" v="792" actId="478"/>
          <ac:spMkLst>
            <pc:docMk/>
            <pc:sldMk cId="1360973095" sldId="258"/>
            <ac:spMk id="51" creationId="{E8C71BE5-D1C4-4099-8299-DDA005D94792}"/>
          </ac:spMkLst>
        </pc:spChg>
        <pc:spChg chg="del">
          <ac:chgData name="Brandon Kessler" userId="d64ca3a8-16c0-41e6-b372-953307377f4d" providerId="ADAL" clId="{0D9C32FF-5E11-4E15-BDDF-DC928D987521}" dt="2019-05-20T23:02:55.149" v="784" actId="478"/>
          <ac:spMkLst>
            <pc:docMk/>
            <pc:sldMk cId="1360973095" sldId="258"/>
            <ac:spMk id="52" creationId="{E38FD138-6AFB-4138-9ECD-BA333BAF9AA3}"/>
          </ac:spMkLst>
        </pc:spChg>
        <pc:spChg chg="del mod">
          <ac:chgData name="Brandon Kessler" userId="d64ca3a8-16c0-41e6-b372-953307377f4d" providerId="ADAL" clId="{0D9C32FF-5E11-4E15-BDDF-DC928D987521}" dt="2019-05-20T23:10:28.593" v="921" actId="478"/>
          <ac:spMkLst>
            <pc:docMk/>
            <pc:sldMk cId="1360973095" sldId="258"/>
            <ac:spMk id="53" creationId="{82658B59-1D08-46FC-9D90-C1B0ADB24774}"/>
          </ac:spMkLst>
        </pc:spChg>
        <pc:spChg chg="del">
          <ac:chgData name="Brandon Kessler" userId="d64ca3a8-16c0-41e6-b372-953307377f4d" providerId="ADAL" clId="{0D9C32FF-5E11-4E15-BDDF-DC928D987521}" dt="2019-05-20T23:03:00.591" v="785" actId="478"/>
          <ac:spMkLst>
            <pc:docMk/>
            <pc:sldMk cId="1360973095" sldId="258"/>
            <ac:spMk id="54" creationId="{BF8718E7-71C4-4A2C-90FC-E68611E2558B}"/>
          </ac:spMkLst>
        </pc:spChg>
        <pc:spChg chg="del">
          <ac:chgData name="Brandon Kessler" userId="d64ca3a8-16c0-41e6-b372-953307377f4d" providerId="ADAL" clId="{0D9C32FF-5E11-4E15-BDDF-DC928D987521}" dt="2019-05-20T23:25:49.728" v="1319" actId="478"/>
          <ac:spMkLst>
            <pc:docMk/>
            <pc:sldMk cId="1360973095" sldId="258"/>
            <ac:spMk id="56" creationId="{5A6D8106-78AD-470E-8026-B5C2648F65DF}"/>
          </ac:spMkLst>
        </pc:spChg>
        <pc:spChg chg="add del">
          <ac:chgData name="Brandon Kessler" userId="d64ca3a8-16c0-41e6-b372-953307377f4d" providerId="ADAL" clId="{0D9C32FF-5E11-4E15-BDDF-DC928D987521}" dt="2019-05-20T23:24:13.171" v="1314" actId="478"/>
          <ac:spMkLst>
            <pc:docMk/>
            <pc:sldMk cId="1360973095" sldId="258"/>
            <ac:spMk id="57" creationId="{2A6C1CBB-0394-4B68-A6BB-F8A395311277}"/>
          </ac:spMkLst>
        </pc:spChg>
        <pc:spChg chg="add del">
          <ac:chgData name="Brandon Kessler" userId="d64ca3a8-16c0-41e6-b372-953307377f4d" providerId="ADAL" clId="{0D9C32FF-5E11-4E15-BDDF-DC928D987521}" dt="2019-05-20T23:24:26.993" v="1317" actId="478"/>
          <ac:spMkLst>
            <pc:docMk/>
            <pc:sldMk cId="1360973095" sldId="258"/>
            <ac:spMk id="58" creationId="{3939B319-2495-4CBF-A156-1EE51F128528}"/>
          </ac:spMkLst>
        </pc:spChg>
        <pc:spChg chg="del">
          <ac:chgData name="Brandon Kessler" userId="d64ca3a8-16c0-41e6-b372-953307377f4d" providerId="ADAL" clId="{0D9C32FF-5E11-4E15-BDDF-DC928D987521}" dt="2019-05-20T23:25:37.199" v="1318" actId="478"/>
          <ac:spMkLst>
            <pc:docMk/>
            <pc:sldMk cId="1360973095" sldId="258"/>
            <ac:spMk id="59" creationId="{0AB626A7-0BA7-4DFC-8B74-3DAA18C4E50D}"/>
          </ac:spMkLst>
        </pc:spChg>
        <pc:spChg chg="del">
          <ac:chgData name="Brandon Kessler" userId="d64ca3a8-16c0-41e6-b372-953307377f4d" providerId="ADAL" clId="{0D9C32FF-5E11-4E15-BDDF-DC928D987521}" dt="2019-05-20T23:24:02.703" v="1310" actId="478"/>
          <ac:spMkLst>
            <pc:docMk/>
            <pc:sldMk cId="1360973095" sldId="258"/>
            <ac:spMk id="60" creationId="{2F32014B-ACD0-4FA7-9BF3-29F7EC172901}"/>
          </ac:spMkLst>
        </pc:spChg>
        <pc:spChg chg="del">
          <ac:chgData name="Brandon Kessler" userId="d64ca3a8-16c0-41e6-b372-953307377f4d" providerId="ADAL" clId="{0D9C32FF-5E11-4E15-BDDF-DC928D987521}" dt="2019-05-20T23:24:08.632" v="1313" actId="478"/>
          <ac:spMkLst>
            <pc:docMk/>
            <pc:sldMk cId="1360973095" sldId="258"/>
            <ac:spMk id="61" creationId="{D33F6F70-8C44-44C9-A252-F2F99CBF9E81}"/>
          </ac:spMkLst>
        </pc:spChg>
        <pc:spChg chg="add del">
          <ac:chgData name="Brandon Kessler" userId="d64ca3a8-16c0-41e6-b372-953307377f4d" providerId="ADAL" clId="{0D9C32FF-5E11-4E15-BDDF-DC928D987521}" dt="2019-05-20T22:58:03.071" v="746"/>
          <ac:spMkLst>
            <pc:docMk/>
            <pc:sldMk cId="1360973095" sldId="258"/>
            <ac:spMk id="69" creationId="{9C0C35E9-38A8-4B9A-B25C-2B9B3D7AC85E}"/>
          </ac:spMkLst>
        </pc:spChg>
        <pc:spChg chg="add del">
          <ac:chgData name="Brandon Kessler" userId="d64ca3a8-16c0-41e6-b372-953307377f4d" providerId="ADAL" clId="{0D9C32FF-5E11-4E15-BDDF-DC928D987521}" dt="2019-05-20T23:11:57.254" v="931"/>
          <ac:spMkLst>
            <pc:docMk/>
            <pc:sldMk cId="1360973095" sldId="258"/>
            <ac:spMk id="71" creationId="{9F468ED8-350D-4A58-A4CF-2154E9CD5AEC}"/>
          </ac:spMkLst>
        </pc:spChg>
        <pc:spChg chg="add mod">
          <ac:chgData name="Brandon Kessler" userId="d64ca3a8-16c0-41e6-b372-953307377f4d" providerId="ADAL" clId="{0D9C32FF-5E11-4E15-BDDF-DC928D987521}" dt="2019-05-21T00:23:15.774" v="1834" actId="1076"/>
          <ac:spMkLst>
            <pc:docMk/>
            <pc:sldMk cId="1360973095" sldId="258"/>
            <ac:spMk id="71" creationId="{D1A410B9-13FD-42E1-A3A0-8483D0FEFC06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2" creationId="{3C2CEF23-EE71-49FF-B50F-657E8890523F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3" creationId="{06488FD3-A307-4CDF-B43C-F2CEB162C169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4" creationId="{2BFC6FAA-5AA4-44B8-A2F7-01B49122739A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5" creationId="{06295AF2-5575-45F8-BCB1-B577C94654C9}"/>
          </ac:spMkLst>
        </pc:spChg>
        <pc:spChg chg="add del">
          <ac:chgData name="Brandon Kessler" userId="d64ca3a8-16c0-41e6-b372-953307377f4d" providerId="ADAL" clId="{0D9C32FF-5E11-4E15-BDDF-DC928D987521}" dt="2019-05-20T23:22:12.197" v="1198"/>
          <ac:spMkLst>
            <pc:docMk/>
            <pc:sldMk cId="1360973095" sldId="258"/>
            <ac:spMk id="76" creationId="{C985F85D-E1AC-41ED-A280-EA436BA8008E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7" creationId="{045F96E3-37BD-4A2C-B0FD-CDA819550ACB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8" creationId="{01CBF95B-A730-464A-9232-F7C87A93962F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79" creationId="{783A60BC-EC95-4ABD-BBAE-F6221B9B63C5}"/>
          </ac:spMkLst>
        </pc:spChg>
        <pc:spChg chg="add mod">
          <ac:chgData name="Brandon Kessler" userId="d64ca3a8-16c0-41e6-b372-953307377f4d" providerId="ADAL" clId="{0D9C32FF-5E11-4E15-BDDF-DC928D987521}" dt="2019-05-20T23:39:04.267" v="1462" actId="164"/>
          <ac:spMkLst>
            <pc:docMk/>
            <pc:sldMk cId="1360973095" sldId="258"/>
            <ac:spMk id="80" creationId="{10C41D98-C712-4B0F-AACB-76647B83EE26}"/>
          </ac:spMkLst>
        </pc:spChg>
        <pc:grpChg chg="add del mod">
          <ac:chgData name="Brandon Kessler" userId="d64ca3a8-16c0-41e6-b372-953307377f4d" providerId="ADAL" clId="{0D9C32FF-5E11-4E15-BDDF-DC928D987521}" dt="2019-05-20T23:39:04.267" v="1462" actId="164"/>
          <ac:grpSpMkLst>
            <pc:docMk/>
            <pc:sldMk cId="1360973095" sldId="258"/>
            <ac:grpSpMk id="6" creationId="{8E98786A-D9F2-4AC5-9212-0A812CCDD0AA}"/>
          </ac:grpSpMkLst>
        </pc:grpChg>
        <pc:grpChg chg="add mod">
          <ac:chgData name="Brandon Kessler" userId="d64ca3a8-16c0-41e6-b372-953307377f4d" providerId="ADAL" clId="{0D9C32FF-5E11-4E15-BDDF-DC928D987521}" dt="2019-06-10T16:34:00.248" v="2348" actId="1076"/>
          <ac:grpSpMkLst>
            <pc:docMk/>
            <pc:sldMk cId="1360973095" sldId="258"/>
            <ac:grpSpMk id="7" creationId="{3283FDCA-66FC-4EC2-B2BD-D7D067458D18}"/>
          </ac:grpSpMkLst>
        </pc:grpChg>
        <pc:grpChg chg="add mod">
          <ac:chgData name="Brandon Kessler" userId="d64ca3a8-16c0-41e6-b372-953307377f4d" providerId="ADAL" clId="{0D9C32FF-5E11-4E15-BDDF-DC928D987521}" dt="2019-05-21T00:04:07.138" v="1814" actId="1076"/>
          <ac:grpSpMkLst>
            <pc:docMk/>
            <pc:sldMk cId="1360973095" sldId="258"/>
            <ac:grpSpMk id="99" creationId="{4F5E07D3-1042-46FB-8940-EB7F3BEA1DC8}"/>
          </ac:grpSpMkLst>
        </pc:grpChg>
        <pc:grpChg chg="add mod">
          <ac:chgData name="Brandon Kessler" userId="d64ca3a8-16c0-41e6-b372-953307377f4d" providerId="ADAL" clId="{0D9C32FF-5E11-4E15-BDDF-DC928D987521}" dt="2019-06-10T16:34:00.248" v="2348" actId="1076"/>
          <ac:grpSpMkLst>
            <pc:docMk/>
            <pc:sldMk cId="1360973095" sldId="258"/>
            <ac:grpSpMk id="102" creationId="{F762ED00-323D-4794-B459-80D4EE2E93C6}"/>
          </ac:grpSpMkLst>
        </pc:grpChg>
        <pc:picChg chg="add del mod">
          <ac:chgData name="Brandon Kessler" userId="d64ca3a8-16c0-41e6-b372-953307377f4d" providerId="ADAL" clId="{0D9C32FF-5E11-4E15-BDDF-DC928D987521}" dt="2019-05-20T22:46:59.860" v="711" actId="27803"/>
          <ac:picMkLst>
            <pc:docMk/>
            <pc:sldMk cId="1360973095" sldId="258"/>
            <ac:picMk id="4" creationId="{8E98786A-D9F2-4AC5-9212-0A812CCDD0AA}"/>
          </ac:picMkLst>
        </pc:picChg>
        <pc:picChg chg="mod">
          <ac:chgData name="Brandon Kessler" userId="d64ca3a8-16c0-41e6-b372-953307377f4d" providerId="ADAL" clId="{0D9C32FF-5E11-4E15-BDDF-DC928D987521}" dt="2019-05-20T23:03:26.882" v="791" actId="1076"/>
          <ac:picMkLst>
            <pc:docMk/>
            <pc:sldMk cId="1360973095" sldId="258"/>
            <ac:picMk id="10" creationId="{0828FF36-0CEB-4F10-B3DB-D91CD569C2CD}"/>
          </ac:picMkLst>
        </pc:picChg>
        <pc:picChg chg="mod">
          <ac:chgData name="Brandon Kessler" userId="d64ca3a8-16c0-41e6-b372-953307377f4d" providerId="ADAL" clId="{0D9C32FF-5E11-4E15-BDDF-DC928D987521}" dt="2019-05-20T23:27:13.825" v="1350" actId="1035"/>
          <ac:picMkLst>
            <pc:docMk/>
            <pc:sldMk cId="1360973095" sldId="258"/>
            <ac:picMk id="26" creationId="{016AF173-7C33-4BF0-A8F2-20130264CC96}"/>
          </ac:picMkLst>
        </pc:picChg>
        <pc:picChg chg="add mod ord">
          <ac:chgData name="Brandon Kessler" userId="d64ca3a8-16c0-41e6-b372-953307377f4d" providerId="ADAL" clId="{0D9C32FF-5E11-4E15-BDDF-DC928D987521}" dt="2019-05-21T00:00:02.557" v="1763" actId="164"/>
          <ac:picMkLst>
            <pc:docMk/>
            <pc:sldMk cId="1360973095" sldId="258"/>
            <ac:picMk id="69" creationId="{90B10A24-2244-444F-83B5-843F3F34A629}"/>
          </ac:picMkLst>
        </pc:picChg>
        <pc:picChg chg="add mod ord">
          <ac:chgData name="Brandon Kessler" userId="d64ca3a8-16c0-41e6-b372-953307377f4d" providerId="ADAL" clId="{0D9C32FF-5E11-4E15-BDDF-DC928D987521}" dt="2019-05-20T23:43:31.649" v="1489" actId="164"/>
          <ac:picMkLst>
            <pc:docMk/>
            <pc:sldMk cId="1360973095" sldId="258"/>
            <ac:picMk id="70" creationId="{05A50424-B73C-404C-B8D6-8E9628786450}"/>
          </ac:picMkLst>
        </pc:picChg>
        <pc:picChg chg="add mod">
          <ac:chgData name="Brandon Kessler" userId="d64ca3a8-16c0-41e6-b372-953307377f4d" providerId="ADAL" clId="{0D9C32FF-5E11-4E15-BDDF-DC928D987521}" dt="2019-05-20T23:43:31.649" v="1489" actId="164"/>
          <ac:picMkLst>
            <pc:docMk/>
            <pc:sldMk cId="1360973095" sldId="258"/>
            <ac:picMk id="101" creationId="{773091B1-E00A-4CC0-814D-086B5AF36B86}"/>
          </ac:picMkLst>
        </pc:picChg>
        <pc:picChg chg="add mod">
          <ac:chgData name="Brandon Kessler" userId="d64ca3a8-16c0-41e6-b372-953307377f4d" providerId="ADAL" clId="{0D9C32FF-5E11-4E15-BDDF-DC928D987521}" dt="2019-05-21T00:00:02.557" v="1763" actId="164"/>
          <ac:picMkLst>
            <pc:docMk/>
            <pc:sldMk cId="1360973095" sldId="258"/>
            <ac:picMk id="1026" creationId="{93F964EC-8F07-478E-BB74-EF3A2554BB75}"/>
          </ac:picMkLst>
        </pc:picChg>
        <pc:picChg chg="add del mod">
          <ac:chgData name="Brandon Kessler" userId="d64ca3a8-16c0-41e6-b372-953307377f4d" providerId="ADAL" clId="{0D9C32FF-5E11-4E15-BDDF-DC928D987521}" dt="2019-05-20T23:41:35.868" v="1469"/>
          <ac:picMkLst>
            <pc:docMk/>
            <pc:sldMk cId="1360973095" sldId="258"/>
            <ac:picMk id="1028" creationId="{51D77242-3B57-48B2-A969-BC803C736CC0}"/>
          </ac:picMkLst>
        </pc:picChg>
        <pc:picChg chg="add del mod">
          <ac:chgData name="Brandon Kessler" userId="d64ca3a8-16c0-41e6-b372-953307377f4d" providerId="ADAL" clId="{0D9C32FF-5E11-4E15-BDDF-DC928D987521}" dt="2019-05-20T23:57:57.434" v="1744" actId="478"/>
          <ac:picMkLst>
            <pc:docMk/>
            <pc:sldMk cId="1360973095" sldId="258"/>
            <ac:picMk id="1028" creationId="{E7DE0040-ED1E-485D-B071-F10CB6966346}"/>
          </ac:picMkLst>
        </pc:picChg>
        <pc:picChg chg="add mod">
          <ac:chgData name="Brandon Kessler" userId="d64ca3a8-16c0-41e6-b372-953307377f4d" providerId="ADAL" clId="{0D9C32FF-5E11-4E15-BDDF-DC928D987521}" dt="2019-05-21T00:00:02.557" v="1763" actId="164"/>
          <ac:picMkLst>
            <pc:docMk/>
            <pc:sldMk cId="1360973095" sldId="258"/>
            <ac:picMk id="1030" creationId="{1A550F5E-89A5-47F1-B4ED-BB692361FFED}"/>
          </ac:picMkLst>
        </pc:picChg>
        <pc:picChg chg="add del mod">
          <ac:chgData name="Brandon Kessler" userId="d64ca3a8-16c0-41e6-b372-953307377f4d" providerId="ADAL" clId="{0D9C32FF-5E11-4E15-BDDF-DC928D987521}" dt="2019-05-20T23:41:56.621" v="1476"/>
          <ac:picMkLst>
            <pc:docMk/>
            <pc:sldMk cId="1360973095" sldId="258"/>
            <ac:picMk id="1030" creationId="{D43C5B3F-4C05-4112-A8A1-E2249858262D}"/>
          </ac:picMkLst>
        </pc:picChg>
        <pc:cxnChg chg="add del mod">
          <ac:chgData name="Brandon Kessler" userId="d64ca3a8-16c0-41e6-b372-953307377f4d" providerId="ADAL" clId="{0D9C32FF-5E11-4E15-BDDF-DC928D987521}" dt="2019-05-20T23:27:44.895" v="1362" actId="11529"/>
          <ac:cxnSpMkLst>
            <pc:docMk/>
            <pc:sldMk cId="1360973095" sldId="258"/>
            <ac:cxnSpMk id="82" creationId="{45146C36-D0C2-41DF-8159-8EEF59239AD3}"/>
          </ac:cxnSpMkLst>
        </pc:cxnChg>
        <pc:cxnChg chg="add del mod">
          <ac:chgData name="Brandon Kessler" userId="d64ca3a8-16c0-41e6-b372-953307377f4d" providerId="ADAL" clId="{0D9C32FF-5E11-4E15-BDDF-DC928D987521}" dt="2019-05-20T23:39:04.267" v="1462" actId="164"/>
          <ac:cxnSpMkLst>
            <pc:docMk/>
            <pc:sldMk cId="1360973095" sldId="258"/>
            <ac:cxnSpMk id="84" creationId="{C8900B9F-EFEE-4C31-98CF-2E3C1768DD4D}"/>
          </ac:cxnSpMkLst>
        </pc:cxnChg>
        <pc:cxnChg chg="add del mod">
          <ac:chgData name="Brandon Kessler" userId="d64ca3a8-16c0-41e6-b372-953307377f4d" providerId="ADAL" clId="{0D9C32FF-5E11-4E15-BDDF-DC928D987521}" dt="2019-05-20T23:28:57.153" v="1372" actId="478"/>
          <ac:cxnSpMkLst>
            <pc:docMk/>
            <pc:sldMk cId="1360973095" sldId="258"/>
            <ac:cxnSpMk id="87" creationId="{0DC86533-A46E-4A79-8807-DC4D834DEB03}"/>
          </ac:cxnSpMkLst>
        </pc:cxnChg>
        <pc:cxnChg chg="add del mod">
          <ac:chgData name="Brandon Kessler" userId="d64ca3a8-16c0-41e6-b372-953307377f4d" providerId="ADAL" clId="{0D9C32FF-5E11-4E15-BDDF-DC928D987521}" dt="2019-05-20T23:39:04.267" v="1462" actId="164"/>
          <ac:cxnSpMkLst>
            <pc:docMk/>
            <pc:sldMk cId="1360973095" sldId="258"/>
            <ac:cxnSpMk id="95" creationId="{C4BB93D8-B328-4F54-B204-5EB752D8FB62}"/>
          </ac:cxnSpMkLst>
        </pc:cxnChg>
      </pc:sldChg>
      <pc:sldChg chg="modSp">
        <pc:chgData name="Brandon Kessler" userId="d64ca3a8-16c0-41e6-b372-953307377f4d" providerId="ADAL" clId="{0D9C32FF-5E11-4E15-BDDF-DC928D987521}" dt="2019-06-10T21:17:43.952" v="3094" actId="27636"/>
        <pc:sldMkLst>
          <pc:docMk/>
          <pc:sldMk cId="2370436601" sldId="259"/>
        </pc:sldMkLst>
        <pc:spChg chg="mod">
          <ac:chgData name="Brandon Kessler" userId="d64ca3a8-16c0-41e6-b372-953307377f4d" providerId="ADAL" clId="{0D9C32FF-5E11-4E15-BDDF-DC928D987521}" dt="2019-06-10T21:17:43.952" v="3094" actId="27636"/>
          <ac:spMkLst>
            <pc:docMk/>
            <pc:sldMk cId="2370436601" sldId="259"/>
            <ac:spMk id="5" creationId="{5482C5B4-605F-42EE-BD9F-0696849ED5AF}"/>
          </ac:spMkLst>
        </pc:spChg>
      </pc:sldChg>
      <pc:sldChg chg="modSp">
        <pc:chgData name="Brandon Kessler" userId="d64ca3a8-16c0-41e6-b372-953307377f4d" providerId="ADAL" clId="{0D9C32FF-5E11-4E15-BDDF-DC928D987521}" dt="2019-06-11T00:54:07.709" v="4120" actId="20577"/>
        <pc:sldMkLst>
          <pc:docMk/>
          <pc:sldMk cId="2576291523" sldId="262"/>
        </pc:sldMkLst>
        <pc:spChg chg="mod">
          <ac:chgData name="Brandon Kessler" userId="d64ca3a8-16c0-41e6-b372-953307377f4d" providerId="ADAL" clId="{0D9C32FF-5E11-4E15-BDDF-DC928D987521}" dt="2019-06-11T00:54:07.709" v="4120" actId="20577"/>
          <ac:spMkLst>
            <pc:docMk/>
            <pc:sldMk cId="2576291523" sldId="262"/>
            <ac:spMk id="3" creationId="{03BC1DB4-7DDF-491D-A923-0DB1646825B9}"/>
          </ac:spMkLst>
        </pc:spChg>
      </pc:sldChg>
      <pc:sldChg chg="modSp">
        <pc:chgData name="Brandon Kessler" userId="d64ca3a8-16c0-41e6-b372-953307377f4d" providerId="ADAL" clId="{0D9C32FF-5E11-4E15-BDDF-DC928D987521}" dt="2019-06-03T22:24:01.773" v="1929" actId="15"/>
        <pc:sldMkLst>
          <pc:docMk/>
          <pc:sldMk cId="2390420793" sldId="271"/>
        </pc:sldMkLst>
        <pc:spChg chg="mod">
          <ac:chgData name="Brandon Kessler" userId="d64ca3a8-16c0-41e6-b372-953307377f4d" providerId="ADAL" clId="{0D9C32FF-5E11-4E15-BDDF-DC928D987521}" dt="2019-06-03T22:24:01.773" v="1929" actId="15"/>
          <ac:spMkLst>
            <pc:docMk/>
            <pc:sldMk cId="2390420793" sldId="271"/>
            <ac:spMk id="3" creationId="{C80C6526-C694-46B9-BD9A-CF43E83BEC40}"/>
          </ac:spMkLst>
        </pc:spChg>
      </pc:sldChg>
      <pc:sldChg chg="addSp delSp modSp">
        <pc:chgData name="Brandon Kessler" userId="d64ca3a8-16c0-41e6-b372-953307377f4d" providerId="ADAL" clId="{0D9C32FF-5E11-4E15-BDDF-DC928D987521}" dt="2019-06-12T23:49:21.727" v="5225"/>
        <pc:sldMkLst>
          <pc:docMk/>
          <pc:sldMk cId="1894244955" sldId="280"/>
        </pc:sldMkLst>
        <pc:spChg chg="mod">
          <ac:chgData name="Brandon Kessler" userId="d64ca3a8-16c0-41e6-b372-953307377f4d" providerId="ADAL" clId="{0D9C32FF-5E11-4E15-BDDF-DC928D987521}" dt="2019-06-10T23:28:38.736" v="4072" actId="15"/>
          <ac:spMkLst>
            <pc:docMk/>
            <pc:sldMk cId="1894244955" sldId="280"/>
            <ac:spMk id="3" creationId="{F45240EB-40B5-4221-ABC1-2209DE63111B}"/>
          </ac:spMkLst>
        </pc:spChg>
        <pc:spChg chg="add del mod">
          <ac:chgData name="Brandon Kessler" userId="d64ca3a8-16c0-41e6-b372-953307377f4d" providerId="ADAL" clId="{0D9C32FF-5E11-4E15-BDDF-DC928D987521}" dt="2019-06-12T23:49:21.724" v="5221"/>
          <ac:spMkLst>
            <pc:docMk/>
            <pc:sldMk cId="1894244955" sldId="280"/>
            <ac:spMk id="4" creationId="{1E5AAB39-3BAF-4A02-A374-79272327DC9D}"/>
          </ac:spMkLst>
        </pc:spChg>
        <pc:spChg chg="add del mod">
          <ac:chgData name="Brandon Kessler" userId="d64ca3a8-16c0-41e6-b372-953307377f4d" providerId="ADAL" clId="{0D9C32FF-5E11-4E15-BDDF-DC928D987521}" dt="2019-06-12T23:49:21.726" v="5223"/>
          <ac:spMkLst>
            <pc:docMk/>
            <pc:sldMk cId="1894244955" sldId="280"/>
            <ac:spMk id="5" creationId="{1ABBE408-127D-43C7-8CCE-41897E2A5CEA}"/>
          </ac:spMkLst>
        </pc:spChg>
        <pc:spChg chg="add del mod">
          <ac:chgData name="Brandon Kessler" userId="d64ca3a8-16c0-41e6-b372-953307377f4d" providerId="ADAL" clId="{0D9C32FF-5E11-4E15-BDDF-DC928D987521}" dt="2019-06-12T23:49:21.727" v="5225"/>
          <ac:spMkLst>
            <pc:docMk/>
            <pc:sldMk cId="1894244955" sldId="280"/>
            <ac:spMk id="6" creationId="{3FF9F978-5079-4AA7-BE81-FE82F69135D8}"/>
          </ac:spMkLst>
        </pc:spChg>
        <pc:spChg chg="add mod">
          <ac:chgData name="Brandon Kessler" userId="d64ca3a8-16c0-41e6-b372-953307377f4d" providerId="ADAL" clId="{0D9C32FF-5E11-4E15-BDDF-DC928D987521}" dt="2019-06-12T23:49:20.357" v="5219" actId="207"/>
          <ac:spMkLst>
            <pc:docMk/>
            <pc:sldMk cId="1894244955" sldId="280"/>
            <ac:spMk id="7" creationId="{1B2C77FC-A0B9-4FCB-BAA0-008481F05D2B}"/>
          </ac:spMkLst>
        </pc:spChg>
        <pc:picChg chg="add del mod">
          <ac:chgData name="Brandon Kessler" userId="d64ca3a8-16c0-41e6-b372-953307377f4d" providerId="ADAL" clId="{0D9C32FF-5E11-4E15-BDDF-DC928D987521}" dt="2019-06-10T23:26:20.876" v="3930"/>
          <ac:picMkLst>
            <pc:docMk/>
            <pc:sldMk cId="1894244955" sldId="280"/>
            <ac:picMk id="1026" creationId="{3DFC3609-210E-4C08-B07E-2CCDAF25256D}"/>
          </ac:picMkLst>
        </pc:picChg>
        <pc:picChg chg="add del mod">
          <ac:chgData name="Brandon Kessler" userId="d64ca3a8-16c0-41e6-b372-953307377f4d" providerId="ADAL" clId="{0D9C32FF-5E11-4E15-BDDF-DC928D987521}" dt="2019-06-10T23:27:26.913" v="3999"/>
          <ac:picMkLst>
            <pc:docMk/>
            <pc:sldMk cId="1894244955" sldId="280"/>
            <ac:picMk id="1028" creationId="{77FFD530-B572-4ED7-AD5C-ACD1A79E41FF}"/>
          </ac:picMkLst>
        </pc:picChg>
        <pc:picChg chg="add mod">
          <ac:chgData name="Brandon Kessler" userId="d64ca3a8-16c0-41e6-b372-953307377f4d" providerId="ADAL" clId="{0D9C32FF-5E11-4E15-BDDF-DC928D987521}" dt="2019-06-10T23:27:45.409" v="4008" actId="1076"/>
          <ac:picMkLst>
            <pc:docMk/>
            <pc:sldMk cId="1894244955" sldId="280"/>
            <ac:picMk id="1030" creationId="{048605A7-174E-46B6-BC80-D07FC603CF43}"/>
          </ac:picMkLst>
        </pc:picChg>
      </pc:sldChg>
      <pc:sldChg chg="addSp delSp modSp">
        <pc:chgData name="Brandon Kessler" userId="d64ca3a8-16c0-41e6-b372-953307377f4d" providerId="ADAL" clId="{0D9C32FF-5E11-4E15-BDDF-DC928D987521}" dt="2019-06-12T23:48:32.602" v="5196" actId="20577"/>
        <pc:sldMkLst>
          <pc:docMk/>
          <pc:sldMk cId="2418020197" sldId="283"/>
        </pc:sldMkLst>
        <pc:spChg chg="add mod">
          <ac:chgData name="Brandon Kessler" userId="d64ca3a8-16c0-41e6-b372-953307377f4d" providerId="ADAL" clId="{0D9C32FF-5E11-4E15-BDDF-DC928D987521}" dt="2019-06-12T23:48:32.602" v="5196" actId="20577"/>
          <ac:spMkLst>
            <pc:docMk/>
            <pc:sldMk cId="2418020197" sldId="283"/>
            <ac:spMk id="3" creationId="{103DC67A-8CBE-43DB-9C94-6312A5F9BA9A}"/>
          </ac:spMkLst>
        </pc:spChg>
        <pc:spChg chg="del">
          <ac:chgData name="Brandon Kessler" userId="d64ca3a8-16c0-41e6-b372-953307377f4d" providerId="ADAL" clId="{0D9C32FF-5E11-4E15-BDDF-DC928D987521}" dt="2019-06-10T22:32:35.852" v="3215" actId="478"/>
          <ac:spMkLst>
            <pc:docMk/>
            <pc:sldMk cId="2418020197" sldId="283"/>
            <ac:spMk id="3" creationId="{F45240EB-40B5-4221-ABC1-2209DE63111B}"/>
          </ac:spMkLst>
        </pc:spChg>
        <pc:spChg chg="add del mod">
          <ac:chgData name="Brandon Kessler" userId="d64ca3a8-16c0-41e6-b372-953307377f4d" providerId="ADAL" clId="{0D9C32FF-5E11-4E15-BDDF-DC928D987521}" dt="2019-06-10T22:32:38.173" v="3216" actId="478"/>
          <ac:spMkLst>
            <pc:docMk/>
            <pc:sldMk cId="2418020197" sldId="283"/>
            <ac:spMk id="5" creationId="{05462663-57AA-43D0-8122-DD853140647A}"/>
          </ac:spMkLst>
        </pc:spChg>
        <pc:picChg chg="add mod">
          <ac:chgData name="Brandon Kessler" userId="d64ca3a8-16c0-41e6-b372-953307377f4d" providerId="ADAL" clId="{0D9C32FF-5E11-4E15-BDDF-DC928D987521}" dt="2019-06-10T22:34:36.357" v="3219" actId="1076"/>
          <ac:picMkLst>
            <pc:docMk/>
            <pc:sldMk cId="2418020197" sldId="283"/>
            <ac:picMk id="6" creationId="{7A9AB4E5-053C-4D25-B099-A78FB3C1BE6F}"/>
          </ac:picMkLst>
        </pc:picChg>
      </pc:sldChg>
      <pc:sldChg chg="addSp modSp">
        <pc:chgData name="Brandon Kessler" userId="d64ca3a8-16c0-41e6-b372-953307377f4d" providerId="ADAL" clId="{0D9C32FF-5E11-4E15-BDDF-DC928D987521}" dt="2019-06-10T22:35:39.164" v="3223" actId="1076"/>
        <pc:sldMkLst>
          <pc:docMk/>
          <pc:sldMk cId="3079743912" sldId="286"/>
        </pc:sldMkLst>
        <pc:spChg chg="mod">
          <ac:chgData name="Brandon Kessler" userId="d64ca3a8-16c0-41e6-b372-953307377f4d" providerId="ADAL" clId="{0D9C32FF-5E11-4E15-BDDF-DC928D987521}" dt="2019-06-10T22:35:26.905" v="3222" actId="1076"/>
          <ac:spMkLst>
            <pc:docMk/>
            <pc:sldMk cId="3079743912" sldId="286"/>
            <ac:spMk id="4" creationId="{46C12199-64A5-452B-A4C0-C4576D7C7F6F}"/>
          </ac:spMkLst>
        </pc:spChg>
        <pc:grpChg chg="add mod">
          <ac:chgData name="Brandon Kessler" userId="d64ca3a8-16c0-41e6-b372-953307377f4d" providerId="ADAL" clId="{0D9C32FF-5E11-4E15-BDDF-DC928D987521}" dt="2019-06-10T22:35:39.164" v="3223" actId="1076"/>
          <ac:grpSpMkLst>
            <pc:docMk/>
            <pc:sldMk cId="3079743912" sldId="286"/>
            <ac:grpSpMk id="6" creationId="{C9794A23-FBE8-4A47-81F3-CBE7DBA75320}"/>
          </ac:grpSpMkLst>
        </pc:grpChg>
      </pc:sldChg>
      <pc:sldChg chg="modSp">
        <pc:chgData name="Brandon Kessler" userId="d64ca3a8-16c0-41e6-b372-953307377f4d" providerId="ADAL" clId="{0D9C32FF-5E11-4E15-BDDF-DC928D987521}" dt="2019-06-11T00:31:15.382" v="4102" actId="1035"/>
        <pc:sldMkLst>
          <pc:docMk/>
          <pc:sldMk cId="2742099268" sldId="294"/>
        </pc:sldMkLst>
        <pc:picChg chg="mod">
          <ac:chgData name="Brandon Kessler" userId="d64ca3a8-16c0-41e6-b372-953307377f4d" providerId="ADAL" clId="{0D9C32FF-5E11-4E15-BDDF-DC928D987521}" dt="2019-06-11T00:31:15.382" v="4102" actId="1035"/>
          <ac:picMkLst>
            <pc:docMk/>
            <pc:sldMk cId="2742099268" sldId="294"/>
            <ac:picMk id="3" creationId="{7DD1F49E-32F1-472B-87EB-0F07B1A871F3}"/>
          </ac:picMkLst>
        </pc:picChg>
      </pc:sldChg>
      <pc:sldChg chg="modSp">
        <pc:chgData name="Brandon Kessler" userId="d64ca3a8-16c0-41e6-b372-953307377f4d" providerId="ADAL" clId="{0D9C32FF-5E11-4E15-BDDF-DC928D987521}" dt="2019-06-10T22:37:25" v="3225" actId="20577"/>
        <pc:sldMkLst>
          <pc:docMk/>
          <pc:sldMk cId="614149453" sldId="299"/>
        </pc:sldMkLst>
        <pc:graphicFrameChg chg="modGraphic">
          <ac:chgData name="Brandon Kessler" userId="d64ca3a8-16c0-41e6-b372-953307377f4d" providerId="ADAL" clId="{0D9C32FF-5E11-4E15-BDDF-DC928D987521}" dt="2019-06-10T22:37:25" v="3225" actId="20577"/>
          <ac:graphicFrameMkLst>
            <pc:docMk/>
            <pc:sldMk cId="614149453" sldId="299"/>
            <ac:graphicFrameMk id="4" creationId="{2A60CDF6-32FA-46E3-A66A-483810985EE8}"/>
          </ac:graphicFrameMkLst>
        </pc:graphicFrameChg>
      </pc:sldChg>
    </pc:docChg>
  </pc:docChgLst>
  <pc:docChgLst>
    <pc:chgData name="Ayanna Ivey" userId="S::a.ivey@knights.ucf.edu::af50ef69-86b3-4a2f-9726-002beaf52c1a" providerId="AD" clId="Web-{F5A31CE0-3E01-4325-A062-7BC6EF84E9C2}"/>
    <pc:docChg chg="addSld modSld sldOrd">
      <pc:chgData name="Ayanna Ivey" userId="S::a.ivey@knights.ucf.edu::af50ef69-86b3-4a2f-9726-002beaf52c1a" providerId="AD" clId="Web-{F5A31CE0-3E01-4325-A062-7BC6EF84E9C2}" dt="2019-04-23T00:49:38.859" v="646" actId="20577"/>
      <pc:docMkLst>
        <pc:docMk/>
      </pc:docMkLst>
      <pc:sldChg chg="modNotes">
        <pc:chgData name="Ayanna Ivey" userId="S::a.ivey@knights.ucf.edu::af50ef69-86b3-4a2f-9726-002beaf52c1a" providerId="AD" clId="Web-{F5A31CE0-3E01-4325-A062-7BC6EF84E9C2}" dt="2019-04-22T23:58:46.834" v="81"/>
        <pc:sldMkLst>
          <pc:docMk/>
          <pc:sldMk cId="109857222" sldId="256"/>
        </pc:sldMkLst>
      </pc:sldChg>
      <pc:sldChg chg="modNotes">
        <pc:chgData name="Ayanna Ivey" userId="S::a.ivey@knights.ucf.edu::af50ef69-86b3-4a2f-9726-002beaf52c1a" providerId="AD" clId="Web-{F5A31CE0-3E01-4325-A062-7BC6EF84E9C2}" dt="2019-04-22T23:56:48.850" v="57"/>
        <pc:sldMkLst>
          <pc:docMk/>
          <pc:sldMk cId="1360973095" sldId="258"/>
        </pc:sldMkLst>
      </pc:sldChg>
      <pc:sldChg chg="modSp modNotes">
        <pc:chgData name="Ayanna Ivey" userId="S::a.ivey@knights.ucf.edu::af50ef69-86b3-4a2f-9726-002beaf52c1a" providerId="AD" clId="Web-{F5A31CE0-3E01-4325-A062-7BC6EF84E9C2}" dt="2019-04-22T23:58:32.131" v="70"/>
        <pc:sldMkLst>
          <pc:docMk/>
          <pc:sldMk cId="2370436601" sldId="259"/>
        </pc:sldMkLst>
        <pc:spChg chg="mod">
          <ac:chgData name="Ayanna Ivey" userId="S::a.ivey@knights.ucf.edu::af50ef69-86b3-4a2f-9726-002beaf52c1a" providerId="AD" clId="Web-{F5A31CE0-3E01-4325-A062-7BC6EF84E9C2}" dt="2019-04-22T23:41:23.347" v="10" actId="20577"/>
          <ac:spMkLst>
            <pc:docMk/>
            <pc:sldMk cId="2370436601" sldId="259"/>
            <ac:spMk id="3" creationId="{C3FBF2CC-6649-429F-AB85-840711D3C389}"/>
          </ac:spMkLst>
        </pc:spChg>
      </pc:sldChg>
      <pc:sldChg chg="modSp ord modNotes">
        <pc:chgData name="Ayanna Ivey" userId="S::a.ivey@knights.ucf.edu::af50ef69-86b3-4a2f-9726-002beaf52c1a" providerId="AD" clId="Web-{F5A31CE0-3E01-4325-A062-7BC6EF84E9C2}" dt="2019-04-23T00:24:42.089" v="381" actId="20577"/>
        <pc:sldMkLst>
          <pc:docMk/>
          <pc:sldMk cId="3408005192" sldId="260"/>
        </pc:sldMkLst>
        <pc:spChg chg="mod">
          <ac:chgData name="Ayanna Ivey" userId="S::a.ivey@knights.ucf.edu::af50ef69-86b3-4a2f-9726-002beaf52c1a" providerId="AD" clId="Web-{F5A31CE0-3E01-4325-A062-7BC6EF84E9C2}" dt="2019-04-23T00:24:42.089" v="381" actId="20577"/>
          <ac:spMkLst>
            <pc:docMk/>
            <pc:sldMk cId="3408005192" sldId="260"/>
            <ac:spMk id="2" creationId="{D960A2F1-4066-4AE9-A0A7-0E05ADB56AF0}"/>
          </ac:spMkLst>
        </pc:spChg>
      </pc:sldChg>
      <pc:sldChg chg="modSp new modNotes">
        <pc:chgData name="Ayanna Ivey" userId="S::a.ivey@knights.ucf.edu::af50ef69-86b3-4a2f-9726-002beaf52c1a" providerId="AD" clId="Web-{F5A31CE0-3E01-4325-A062-7BC6EF84E9C2}" dt="2019-04-22T23:57:01.881" v="63"/>
        <pc:sldMkLst>
          <pc:docMk/>
          <pc:sldMk cId="2576291523" sldId="262"/>
        </pc:sldMkLst>
        <pc:spChg chg="mod">
          <ac:chgData name="Ayanna Ivey" userId="S::a.ivey@knights.ucf.edu::af50ef69-86b3-4a2f-9726-002beaf52c1a" providerId="AD" clId="Web-{F5A31CE0-3E01-4325-A062-7BC6EF84E9C2}" dt="2019-04-22T23:55:22.240" v="49" actId="20577"/>
          <ac:spMkLst>
            <pc:docMk/>
            <pc:sldMk cId="2576291523" sldId="262"/>
            <ac:spMk id="2" creationId="{1BAE8368-12F8-4A88-9C5C-F1DEAA08A166}"/>
          </ac:spMkLst>
        </pc:spChg>
      </pc:sldChg>
      <pc:sldChg chg="modNotes">
        <pc:chgData name="Ayanna Ivey" userId="S::a.ivey@knights.ucf.edu::af50ef69-86b3-4a2f-9726-002beaf52c1a" providerId="AD" clId="Web-{F5A31CE0-3E01-4325-A062-7BC6EF84E9C2}" dt="2019-04-23T00:20:10.932" v="354"/>
        <pc:sldMkLst>
          <pc:docMk/>
          <pc:sldMk cId="3666914465" sldId="265"/>
        </pc:sldMkLst>
      </pc:sldChg>
      <pc:sldChg chg="modSp new ord modNotes">
        <pc:chgData name="Ayanna Ivey" userId="S::a.ivey@knights.ucf.edu::af50ef69-86b3-4a2f-9726-002beaf52c1a" providerId="AD" clId="Web-{F5A31CE0-3E01-4325-A062-7BC6EF84E9C2}" dt="2019-04-23T00:19:43.885" v="320"/>
        <pc:sldMkLst>
          <pc:docMk/>
          <pc:sldMk cId="2390420793" sldId="271"/>
        </pc:sldMkLst>
        <pc:spChg chg="mod">
          <ac:chgData name="Ayanna Ivey" userId="S::a.ivey@knights.ucf.edu::af50ef69-86b3-4a2f-9726-002beaf52c1a" providerId="AD" clId="Web-{F5A31CE0-3E01-4325-A062-7BC6EF84E9C2}" dt="2019-04-23T00:18:26.275" v="181" actId="20577"/>
          <ac:spMkLst>
            <pc:docMk/>
            <pc:sldMk cId="2390420793" sldId="271"/>
            <ac:spMk id="2" creationId="{48758EFA-83E8-4292-AF51-DA2E0B97440C}"/>
          </ac:spMkLst>
        </pc:spChg>
      </pc:sldChg>
      <pc:sldChg chg="new">
        <pc:chgData name="Ayanna Ivey" userId="S::a.ivey@knights.ucf.edu::af50ef69-86b3-4a2f-9726-002beaf52c1a" providerId="AD" clId="Web-{F5A31CE0-3E01-4325-A062-7BC6EF84E9C2}" dt="2019-04-23T00:18:45.603" v="269"/>
        <pc:sldMkLst>
          <pc:docMk/>
          <pc:sldMk cId="949707438" sldId="272"/>
        </pc:sldMkLst>
      </pc:sldChg>
      <pc:sldChg chg="modSp new">
        <pc:chgData name="Ayanna Ivey" userId="S::a.ivey@knights.ucf.edu::af50ef69-86b3-4a2f-9726-002beaf52c1a" providerId="AD" clId="Web-{F5A31CE0-3E01-4325-A062-7BC6EF84E9C2}" dt="2019-04-23T00:19:26.947" v="306" actId="20577"/>
        <pc:sldMkLst>
          <pc:docMk/>
          <pc:sldMk cId="255492534" sldId="275"/>
        </pc:sldMkLst>
        <pc:spChg chg="mod">
          <ac:chgData name="Ayanna Ivey" userId="S::a.ivey@knights.ucf.edu::af50ef69-86b3-4a2f-9726-002beaf52c1a" providerId="AD" clId="Web-{F5A31CE0-3E01-4325-A062-7BC6EF84E9C2}" dt="2019-04-23T00:19:26.947" v="306" actId="20577"/>
          <ac:spMkLst>
            <pc:docMk/>
            <pc:sldMk cId="255492534" sldId="275"/>
            <ac:spMk id="2" creationId="{AA9E3352-B79E-4682-B9E9-5DD82A35CFBC}"/>
          </ac:spMkLst>
        </pc:spChg>
      </pc:sldChg>
      <pc:sldChg chg="modSp new">
        <pc:chgData name="Ayanna Ivey" userId="S::a.ivey@knights.ucf.edu::af50ef69-86b3-4a2f-9726-002beaf52c1a" providerId="AD" clId="Web-{F5A31CE0-3E01-4325-A062-7BC6EF84E9C2}" dt="2019-04-23T00:26:01.339" v="458" actId="20577"/>
        <pc:sldMkLst>
          <pc:docMk/>
          <pc:sldMk cId="844692467" sldId="278"/>
        </pc:sldMkLst>
        <pc:spChg chg="mod">
          <ac:chgData name="Ayanna Ivey" userId="S::a.ivey@knights.ucf.edu::af50ef69-86b3-4a2f-9726-002beaf52c1a" providerId="AD" clId="Web-{F5A31CE0-3E01-4325-A062-7BC6EF84E9C2}" dt="2019-04-23T00:26:01.339" v="458" actId="20577"/>
          <ac:spMkLst>
            <pc:docMk/>
            <pc:sldMk cId="844692467" sldId="278"/>
            <ac:spMk id="2" creationId="{E5948531-3987-417A-A46E-968A021E0135}"/>
          </ac:spMkLst>
        </pc:spChg>
      </pc:sldChg>
    </pc:docChg>
  </pc:docChgLst>
  <pc:docChgLst>
    <pc:chgData name="Annette Barboza" userId="S::netb@knights.ucf.edu::9c2dfdb0-02f7-4423-837b-459528851a6a" providerId="AD" clId="Web-{CD0E6A1A-B208-029D-0EC0-1996551FC7B3}"/>
    <pc:docChg chg="addSld delSld modSld">
      <pc:chgData name="Annette Barboza" userId="S::netb@knights.ucf.edu::9c2dfdb0-02f7-4423-837b-459528851a6a" providerId="AD" clId="Web-{CD0E6A1A-B208-029D-0EC0-1996551FC7B3}" dt="2019-05-21T01:46:11.747" v="282" actId="1076"/>
      <pc:docMkLst>
        <pc:docMk/>
      </pc:docMkLst>
      <pc:sldChg chg="addSp modSp">
        <pc:chgData name="Annette Barboza" userId="S::netb@knights.ucf.edu::9c2dfdb0-02f7-4423-837b-459528851a6a" providerId="AD" clId="Web-{CD0E6A1A-B208-029D-0EC0-1996551FC7B3}" dt="2019-05-21T01:46:11.747" v="282" actId="1076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CD0E6A1A-B208-029D-0EC0-1996551FC7B3}" dt="2019-05-21T01:46:11.747" v="282" actId="1076"/>
          <ac:spMkLst>
            <pc:docMk/>
            <pc:sldMk cId="2370436601" sldId="259"/>
            <ac:spMk id="3" creationId="{C3FBF2CC-6649-429F-AB85-840711D3C389}"/>
          </ac:spMkLst>
        </pc:spChg>
        <pc:spChg chg="add mod">
          <ac:chgData name="Annette Barboza" userId="S::netb@knights.ucf.edu::9c2dfdb0-02f7-4423-837b-459528851a6a" providerId="AD" clId="Web-{CD0E6A1A-B208-029D-0EC0-1996551FC7B3}" dt="2019-05-21T01:46:04.997" v="281" actId="1076"/>
          <ac:spMkLst>
            <pc:docMk/>
            <pc:sldMk cId="2370436601" sldId="259"/>
            <ac:spMk id="5" creationId="{5482C5B4-605F-42EE-BD9F-0696849ED5AF}"/>
          </ac:spMkLst>
        </pc:spChg>
        <pc:spChg chg="add mod">
          <ac:chgData name="Annette Barboza" userId="S::netb@knights.ucf.edu::9c2dfdb0-02f7-4423-837b-459528851a6a" providerId="AD" clId="Web-{CD0E6A1A-B208-029D-0EC0-1996551FC7B3}" dt="2019-05-21T01:43:36.933" v="275"/>
          <ac:spMkLst>
            <pc:docMk/>
            <pc:sldMk cId="2370436601" sldId="259"/>
            <ac:spMk id="6" creationId="{3CF807F4-9782-4AC2-B17B-5D9DDF8C7D2A}"/>
          </ac:spMkLst>
        </pc:spChg>
        <pc:spChg chg="add mod">
          <ac:chgData name="Annette Barboza" userId="S::netb@knights.ucf.edu::9c2dfdb0-02f7-4423-837b-459528851a6a" providerId="AD" clId="Web-{CD0E6A1A-B208-029D-0EC0-1996551FC7B3}" dt="2019-05-21T01:45:52.185" v="280" actId="1076"/>
          <ac:spMkLst>
            <pc:docMk/>
            <pc:sldMk cId="2370436601" sldId="259"/>
            <ac:spMk id="7" creationId="{936C244A-F252-4233-AB99-7D6D7353A4BD}"/>
          </ac:spMkLst>
        </pc:spChg>
      </pc:sldChg>
      <pc:sldChg chg="addSp delSp modSp">
        <pc:chgData name="Annette Barboza" userId="S::netb@knights.ucf.edu::9c2dfdb0-02f7-4423-837b-459528851a6a" providerId="AD" clId="Web-{CD0E6A1A-B208-029D-0EC0-1996551FC7B3}" dt="2019-05-21T00:38:08.928" v="41"/>
        <pc:sldMkLst>
          <pc:docMk/>
          <pc:sldMk cId="949707438" sldId="272"/>
        </pc:sldMkLst>
        <pc:spChg chg="mod or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2" creationId="{CA08D9FE-6DD9-41FB-B708-B025116DCEA8}"/>
          </ac:spMkLst>
        </pc:spChg>
        <pc:spChg chg="add del mod">
          <ac:chgData name="Annette Barboza" userId="S::netb@knights.ucf.edu::9c2dfdb0-02f7-4423-837b-459528851a6a" providerId="AD" clId="Web-{CD0E6A1A-B208-029D-0EC0-1996551FC7B3}" dt="2019-05-21T00:37:43.349" v="36"/>
          <ac:spMkLst>
            <pc:docMk/>
            <pc:sldMk cId="949707438" sldId="272"/>
            <ac:spMk id="19" creationId="{AD205A06-9640-4FE3-A0F0-7210CD3EFEE4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7:55.475" v="38"/>
          <ac:spMkLst>
            <pc:docMk/>
            <pc:sldMk cId="949707438" sldId="272"/>
            <ac:spMk id="22" creationId="{48E96387-12F1-45E4-9322-ABBF2EE040E9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8:08.913" v="40"/>
          <ac:spMkLst>
            <pc:docMk/>
            <pc:sldMk cId="949707438" sldId="272"/>
            <ac:spMk id="23" creationId="{A078A52F-85EA-4C0B-962B-D9D9DD4DD78C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8:08.913" v="40"/>
          <ac:spMkLst>
            <pc:docMk/>
            <pc:sldMk cId="949707438" sldId="272"/>
            <ac:spMk id="24" creationId="{919797D5-5700-4683-B30A-5B4D56CB8270}"/>
          </ac:spMkLst>
        </pc:spChg>
        <pc:spChg chg="add del mod">
          <ac:chgData name="Annette Barboza" userId="S::netb@knights.ucf.edu::9c2dfdb0-02f7-4423-837b-459528851a6a" providerId="AD" clId="Web-{CD0E6A1A-B208-029D-0EC0-1996551FC7B3}" dt="2019-05-20T23:35:07.377" v="10"/>
          <ac:spMkLst>
            <pc:docMk/>
            <pc:sldMk cId="949707438" sldId="272"/>
            <ac:spMk id="25" creationId="{E37A4CDF-C23C-42DC-B882-501A283F6858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8:08.913" v="40"/>
          <ac:spMkLst>
            <pc:docMk/>
            <pc:sldMk cId="949707438" sldId="272"/>
            <ac:spMk id="26" creationId="{4856A7B9-9801-42EC-A4C9-7E22A56EF53D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7:55.475" v="38"/>
          <ac:spMkLst>
            <pc:docMk/>
            <pc:sldMk cId="949707438" sldId="272"/>
            <ac:spMk id="27" creationId="{A9F421DD-DE4E-4547-A904-3F80E25E3F35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8:08.913" v="40"/>
          <ac:spMkLst>
            <pc:docMk/>
            <pc:sldMk cId="949707438" sldId="272"/>
            <ac:spMk id="28" creationId="{8AD54DB8-C150-4290-85D6-F5B0262BFEEF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7:55.475" v="38"/>
          <ac:spMkLst>
            <pc:docMk/>
            <pc:sldMk cId="949707438" sldId="272"/>
            <ac:spMk id="29" creationId="{09985DEC-1215-4209-9708-B45CC977402E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8:08.913" v="40"/>
          <ac:spMkLst>
            <pc:docMk/>
            <pc:sldMk cId="949707438" sldId="272"/>
            <ac:spMk id="30" creationId="{379F11E2-8BA5-4C5C-AE7C-361E5EA011FF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7:55.475" v="38"/>
          <ac:spMkLst>
            <pc:docMk/>
            <pc:sldMk cId="949707438" sldId="272"/>
            <ac:spMk id="31" creationId="{90EB7086-616E-4D44-94BE-D0F763561782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8:08.913" v="40"/>
          <ac:spMkLst>
            <pc:docMk/>
            <pc:sldMk cId="949707438" sldId="272"/>
            <ac:spMk id="32" creationId="{7C00E1DA-EC7C-40FC-95E3-11FDCD2E4291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7:55.475" v="38"/>
          <ac:spMkLst>
            <pc:docMk/>
            <pc:sldMk cId="949707438" sldId="272"/>
            <ac:spMk id="33" creationId="{F115DB35-53D7-4EDC-A965-A434929617CC}"/>
          </ac:spMkLst>
        </pc:spChg>
        <pc:spChg chg="ad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34" creationId="{48E96387-12F1-45E4-9322-ABBF2EE040E9}"/>
          </ac:spMkLst>
        </pc:spChg>
        <pc:spChg chg="add del">
          <ac:chgData name="Annette Barboza" userId="S::netb@knights.ucf.edu::9c2dfdb0-02f7-4423-837b-459528851a6a" providerId="AD" clId="Web-{CD0E6A1A-B208-029D-0EC0-1996551FC7B3}" dt="2019-05-21T00:37:55.475" v="38"/>
          <ac:spMkLst>
            <pc:docMk/>
            <pc:sldMk cId="949707438" sldId="272"/>
            <ac:spMk id="35" creationId="{4B610F9C-62FE-46FC-8607-C35030B6321A}"/>
          </ac:spMkLst>
        </pc:spChg>
        <pc:spChg chg="ad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36" creationId="{A9F421DD-DE4E-4547-A904-3F80E25E3F35}"/>
          </ac:spMkLst>
        </pc:spChg>
        <pc:spChg chg="ad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38" creationId="{09985DEC-1215-4209-9708-B45CC977402E}"/>
          </ac:spMkLst>
        </pc:spChg>
        <pc:spChg chg="ad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39" creationId="{90EB7086-616E-4D44-94BE-D0F763561782}"/>
          </ac:spMkLst>
        </pc:spChg>
        <pc:spChg chg="ad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40" creationId="{F115DB35-53D7-4EDC-A965-A434929617CC}"/>
          </ac:spMkLst>
        </pc:spChg>
        <pc:spChg chg="add">
          <ac:chgData name="Annette Barboza" userId="S::netb@knights.ucf.edu::9c2dfdb0-02f7-4423-837b-459528851a6a" providerId="AD" clId="Web-{CD0E6A1A-B208-029D-0EC0-1996551FC7B3}" dt="2019-05-21T00:38:08.928" v="41"/>
          <ac:spMkLst>
            <pc:docMk/>
            <pc:sldMk cId="949707438" sldId="272"/>
            <ac:spMk id="41" creationId="{4B610F9C-62FE-46FC-8607-C35030B6321A}"/>
          </ac:spMkLst>
        </pc:spChg>
        <pc:grpChg chg="add del">
          <ac:chgData name="Annette Barboza" userId="S::netb@knights.ucf.edu::9c2dfdb0-02f7-4423-837b-459528851a6a" providerId="AD" clId="Web-{CD0E6A1A-B208-029D-0EC0-1996551FC7B3}" dt="2019-05-21T00:38:08.913" v="40"/>
          <ac:grpSpMkLst>
            <pc:docMk/>
            <pc:sldMk cId="949707438" sldId="272"/>
            <ac:grpSpMk id="37" creationId="{9A421166-2996-41A7-B094-AE5316F347DD}"/>
          </ac:grpSpMkLst>
        </pc:grpChg>
        <pc:graphicFrameChg chg="del">
          <ac:chgData name="Annette Barboza" userId="S::netb@knights.ucf.edu::9c2dfdb0-02f7-4423-837b-459528851a6a" providerId="AD" clId="Web-{CD0E6A1A-B208-029D-0EC0-1996551FC7B3}" dt="2019-05-21T00:25:41.559" v="30"/>
          <ac:graphicFrameMkLst>
            <pc:docMk/>
            <pc:sldMk cId="949707438" sldId="272"/>
            <ac:graphicFrameMk id="5" creationId="{E17A29A4-DAA0-424F-BF24-032DEBC86691}"/>
          </ac:graphicFrameMkLst>
        </pc:graphicFrameChg>
        <pc:picChg chg="add mod ord">
          <ac:chgData name="Annette Barboza" userId="S::netb@knights.ucf.edu::9c2dfdb0-02f7-4423-837b-459528851a6a" providerId="AD" clId="Web-{CD0E6A1A-B208-029D-0EC0-1996551FC7B3}" dt="2019-05-21T00:38:08.928" v="41"/>
          <ac:picMkLst>
            <pc:docMk/>
            <pc:sldMk cId="949707438" sldId="272"/>
            <ac:picMk id="20" creationId="{3ED0EB39-C3B6-4199-A560-A667CB18F522}"/>
          </ac:picMkLst>
        </pc:picChg>
      </pc:sldChg>
      <pc:sldChg chg="addSp delSp modSp new mod setBg">
        <pc:chgData name="Annette Barboza" userId="S::netb@knights.ucf.edu::9c2dfdb0-02f7-4423-837b-459528851a6a" providerId="AD" clId="Web-{CD0E6A1A-B208-029D-0EC0-1996551FC7B3}" dt="2019-05-21T01:23:02.618" v="216" actId="14100"/>
        <pc:sldMkLst>
          <pc:docMk/>
          <pc:sldMk cId="1461420065" sldId="290"/>
        </pc:sldMkLst>
        <pc:spChg chg="mod">
          <ac:chgData name="Annette Barboza" userId="S::netb@knights.ucf.edu::9c2dfdb0-02f7-4423-837b-459528851a6a" providerId="AD" clId="Web-{CD0E6A1A-B208-029D-0EC0-1996551FC7B3}" dt="2019-05-21T01:11:01.888" v="43"/>
          <ac:spMkLst>
            <pc:docMk/>
            <pc:sldMk cId="1461420065" sldId="290"/>
            <ac:spMk id="2" creationId="{477CDC9B-E9C3-410C-96D1-6E95876BB5E6}"/>
          </ac:spMkLst>
        </pc:spChg>
        <pc:spChg chg="del">
          <ac:chgData name="Annette Barboza" userId="S::netb@knights.ucf.edu::9c2dfdb0-02f7-4423-837b-459528851a6a" providerId="AD" clId="Web-{CD0E6A1A-B208-029D-0EC0-1996551FC7B3}" dt="2019-05-21T01:10:56.513" v="42"/>
          <ac:spMkLst>
            <pc:docMk/>
            <pc:sldMk cId="1461420065" sldId="290"/>
            <ac:spMk id="3" creationId="{E3E6BF0D-D7FE-4323-9D13-EDB4AA436B3F}"/>
          </ac:spMkLst>
        </pc:spChg>
        <pc:spChg chg="add mod">
          <ac:chgData name="Annette Barboza" userId="S::netb@knights.ucf.edu::9c2dfdb0-02f7-4423-837b-459528851a6a" providerId="AD" clId="Web-{CD0E6A1A-B208-029D-0EC0-1996551FC7B3}" dt="2019-05-21T01:18:30.254" v="206" actId="20577"/>
          <ac:spMkLst>
            <pc:docMk/>
            <pc:sldMk cId="1461420065" sldId="290"/>
            <ac:spMk id="9" creationId="{B50BFCA6-7722-460E-BE88-BD3B4AE94F8A}"/>
          </ac:spMkLst>
        </pc:spChg>
        <pc:spChg chg="add">
          <ac:chgData name="Annette Barboza" userId="S::netb@knights.ucf.edu::9c2dfdb0-02f7-4423-837b-459528851a6a" providerId="AD" clId="Web-{CD0E6A1A-B208-029D-0EC0-1996551FC7B3}" dt="2019-05-21T01:11:01.888" v="43"/>
          <ac:spMkLst>
            <pc:docMk/>
            <pc:sldMk cId="1461420065" sldId="290"/>
            <ac:spMk id="12" creationId="{F9E22090-20B0-4E64-847E-6DE402F70577}"/>
          </ac:spMkLst>
        </pc:spChg>
        <pc:picChg chg="add del mod ord">
          <ac:chgData name="Annette Barboza" userId="S::netb@knights.ucf.edu::9c2dfdb0-02f7-4423-837b-459528851a6a" providerId="AD" clId="Web-{CD0E6A1A-B208-029D-0EC0-1996551FC7B3}" dt="2019-05-21T01:11:01.888" v="43"/>
          <ac:picMkLst>
            <pc:docMk/>
            <pc:sldMk cId="1461420065" sldId="290"/>
            <ac:picMk id="4" creationId="{132BCAD7-441F-4D19-9796-AE9F8ABF4C3F}"/>
          </ac:picMkLst>
        </pc:picChg>
        <pc:picChg chg="add mod">
          <ac:chgData name="Annette Barboza" userId="S::netb@knights.ucf.edu::9c2dfdb0-02f7-4423-837b-459528851a6a" providerId="AD" clId="Web-{CD0E6A1A-B208-029D-0EC0-1996551FC7B3}" dt="2019-05-21T01:23:02.618" v="216" actId="14100"/>
          <ac:picMkLst>
            <pc:docMk/>
            <pc:sldMk cId="1461420065" sldId="290"/>
            <ac:picMk id="7" creationId="{132BCAD7-441F-4D19-9796-AE9F8ABF4C3F}"/>
          </ac:picMkLst>
        </pc:picChg>
      </pc:sldChg>
    </pc:docChg>
  </pc:docChgLst>
  <pc:docChgLst>
    <pc:chgData name="Annette Barboza" userId="S::netb@knights.ucf.edu::9c2dfdb0-02f7-4423-837b-459528851a6a" providerId="AD" clId="Web-{2FA67341-CC2A-D7BA-FA39-49CFA3C58F9B}"/>
    <pc:docChg chg="modSld">
      <pc:chgData name="Annette Barboza" userId="S::netb@knights.ucf.edu::9c2dfdb0-02f7-4423-837b-459528851a6a" providerId="AD" clId="Web-{2FA67341-CC2A-D7BA-FA39-49CFA3C58F9B}" dt="2019-06-07T13:12:20.174" v="5" actId="20577"/>
      <pc:docMkLst>
        <pc:docMk/>
      </pc:docMkLst>
      <pc:sldChg chg="modSp">
        <pc:chgData name="Annette Barboza" userId="S::netb@knights.ucf.edu::9c2dfdb0-02f7-4423-837b-459528851a6a" providerId="AD" clId="Web-{2FA67341-CC2A-D7BA-FA39-49CFA3C58F9B}" dt="2019-06-07T13:12:20.174" v="4" actId="20577"/>
        <pc:sldMkLst>
          <pc:docMk/>
          <pc:sldMk cId="1360973095" sldId="258"/>
        </pc:sldMkLst>
        <pc:spChg chg="mod">
          <ac:chgData name="Annette Barboza" userId="S::netb@knights.ucf.edu::9c2dfdb0-02f7-4423-837b-459528851a6a" providerId="AD" clId="Web-{2FA67341-CC2A-D7BA-FA39-49CFA3C58F9B}" dt="2019-06-07T13:12:20.174" v="4" actId="20577"/>
          <ac:spMkLst>
            <pc:docMk/>
            <pc:sldMk cId="1360973095" sldId="258"/>
            <ac:spMk id="5" creationId="{99C797D8-13DE-4701-859F-507A02EA4D17}"/>
          </ac:spMkLst>
        </pc:spChg>
      </pc:sldChg>
    </pc:docChg>
  </pc:docChgLst>
  <pc:docChgLst>
    <pc:chgData name="Annette Barboza" userId="S::netb@knights.ucf.edu::9c2dfdb0-02f7-4423-837b-459528851a6a" providerId="AD" clId="Web-{771CE51E-5170-3A36-DBE6-D694F1FEC79F}"/>
    <pc:docChg chg="modSld">
      <pc:chgData name="Annette Barboza" userId="S::netb@knights.ucf.edu::9c2dfdb0-02f7-4423-837b-459528851a6a" providerId="AD" clId="Web-{771CE51E-5170-3A36-DBE6-D694F1FEC79F}" dt="2019-06-10T19:59:38.008" v="22"/>
      <pc:docMkLst>
        <pc:docMk/>
      </pc:docMkLst>
      <pc:sldChg chg="modSp">
        <pc:chgData name="Annette Barboza" userId="S::netb@knights.ucf.edu::9c2dfdb0-02f7-4423-837b-459528851a6a" providerId="AD" clId="Web-{771CE51E-5170-3A36-DBE6-D694F1FEC79F}" dt="2019-06-10T19:23:08.990" v="20" actId="20577"/>
        <pc:sldMkLst>
          <pc:docMk/>
          <pc:sldMk cId="2370436601" sldId="259"/>
        </pc:sldMkLst>
        <pc:spChg chg="mod">
          <ac:chgData name="Annette Barboza" userId="S::netb@knights.ucf.edu::9c2dfdb0-02f7-4423-837b-459528851a6a" providerId="AD" clId="Web-{771CE51E-5170-3A36-DBE6-D694F1FEC79F}" dt="2019-06-10T19:23:08.990" v="20" actId="20577"/>
          <ac:spMkLst>
            <pc:docMk/>
            <pc:sldMk cId="2370436601" sldId="259"/>
            <ac:spMk id="2" creationId="{FC7B7FE4-C443-4A6A-B986-A576BFF725DE}"/>
          </ac:spMkLst>
        </pc:spChg>
      </pc:sldChg>
      <pc:sldChg chg="modNotes">
        <pc:chgData name="Annette Barboza" userId="S::netb@knights.ucf.edu::9c2dfdb0-02f7-4423-837b-459528851a6a" providerId="AD" clId="Web-{771CE51E-5170-3A36-DBE6-D694F1FEC79F}" dt="2019-06-10T19:59:38.008" v="22"/>
        <pc:sldMkLst>
          <pc:docMk/>
          <pc:sldMk cId="2742099268" sldId="294"/>
        </pc:sldMkLst>
      </pc:sldChg>
    </pc:docChg>
  </pc:docChgLst>
  <pc:docChgLst>
    <pc:chgData name="Ayanna Ivey" userId="af50ef69-86b3-4a2f-9726-002beaf52c1a" providerId="ADAL" clId="{43C3B309-558F-B14C-A134-6A15C0898D68}"/>
    <pc:docChg chg="undo custSel mod addSld delSld modSld sldOrd">
      <pc:chgData name="Ayanna Ivey" userId="af50ef69-86b3-4a2f-9726-002beaf52c1a" providerId="ADAL" clId="{43C3B309-558F-B14C-A134-6A15C0898D68}" dt="2019-06-14T13:46:29.743" v="303"/>
      <pc:docMkLst>
        <pc:docMk/>
      </pc:docMkLst>
      <pc:sldChg chg="modSp">
        <pc:chgData name="Ayanna Ivey" userId="af50ef69-86b3-4a2f-9726-002beaf52c1a" providerId="ADAL" clId="{43C3B309-558F-B14C-A134-6A15C0898D68}" dt="2019-06-14T05:00:41.098" v="188" actId="20577"/>
        <pc:sldMkLst>
          <pc:docMk/>
          <pc:sldMk cId="109857222" sldId="256"/>
        </pc:sldMkLst>
        <pc:spChg chg="mod">
          <ac:chgData name="Ayanna Ivey" userId="af50ef69-86b3-4a2f-9726-002beaf52c1a" providerId="ADAL" clId="{43C3B309-558F-B14C-A134-6A15C0898D68}" dt="2019-06-14T05:00:41.098" v="18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yanna Ivey" userId="af50ef69-86b3-4a2f-9726-002beaf52c1a" providerId="ADAL" clId="{43C3B309-558F-B14C-A134-6A15C0898D68}" dt="2019-06-14T12:44:35.472" v="287" actId="20577"/>
        <pc:sldMkLst>
          <pc:docMk/>
          <pc:sldMk cId="1360973095" sldId="258"/>
        </pc:sldMkLst>
        <pc:spChg chg="mod">
          <ac:chgData name="Ayanna Ivey" userId="af50ef69-86b3-4a2f-9726-002beaf52c1a" providerId="ADAL" clId="{43C3B309-558F-B14C-A134-6A15C0898D68}" dt="2019-06-14T12:44:35.472" v="287" actId="20577"/>
          <ac:spMkLst>
            <pc:docMk/>
            <pc:sldMk cId="1360973095" sldId="258"/>
            <ac:spMk id="5" creationId="{99C797D8-13DE-4701-859F-507A02EA4D17}"/>
          </ac:spMkLst>
        </pc:spChg>
      </pc:sldChg>
      <pc:sldChg chg="del modTransition">
        <pc:chgData name="Ayanna Ivey" userId="af50ef69-86b3-4a2f-9726-002beaf52c1a" providerId="ADAL" clId="{43C3B309-558F-B14C-A134-6A15C0898D68}" dt="2019-06-14T13:43:34.162" v="291" actId="2696"/>
        <pc:sldMkLst>
          <pc:docMk/>
          <pc:sldMk cId="2370436601" sldId="259"/>
        </pc:sldMkLst>
      </pc:sldChg>
      <pc:sldChg chg="modSp add">
        <pc:chgData name="Ayanna Ivey" userId="af50ef69-86b3-4a2f-9726-002beaf52c1a" providerId="ADAL" clId="{43C3B309-558F-B14C-A134-6A15C0898D68}" dt="2019-06-14T05:09:59.612" v="206" actId="1076"/>
        <pc:sldMkLst>
          <pc:docMk/>
          <pc:sldMk cId="2985689351" sldId="268"/>
        </pc:sldMkLst>
        <pc:graphicFrameChg chg="mod modGraphic">
          <ac:chgData name="Ayanna Ivey" userId="af50ef69-86b3-4a2f-9726-002beaf52c1a" providerId="ADAL" clId="{43C3B309-558F-B14C-A134-6A15C0898D68}" dt="2019-06-14T05:09:49.992" v="204" actId="1076"/>
          <ac:graphicFrameMkLst>
            <pc:docMk/>
            <pc:sldMk cId="2985689351" sldId="268"/>
            <ac:graphicFrameMk id="4" creationId="{271744F0-C677-424D-B08F-94F8FB0CA879}"/>
          </ac:graphicFrameMkLst>
        </pc:graphicFrameChg>
        <pc:picChg chg="mod">
          <ac:chgData name="Ayanna Ivey" userId="af50ef69-86b3-4a2f-9726-002beaf52c1a" providerId="ADAL" clId="{43C3B309-558F-B14C-A134-6A15C0898D68}" dt="2019-06-14T05:09:56.111" v="205" actId="1076"/>
          <ac:picMkLst>
            <pc:docMk/>
            <pc:sldMk cId="2985689351" sldId="268"/>
            <ac:picMk id="8" creationId="{1BF43418-E5C4-6742-A6EC-DBE8AAF791B7}"/>
          </ac:picMkLst>
        </pc:picChg>
        <pc:picChg chg="mod">
          <ac:chgData name="Ayanna Ivey" userId="af50ef69-86b3-4a2f-9726-002beaf52c1a" providerId="ADAL" clId="{43C3B309-558F-B14C-A134-6A15C0898D68}" dt="2019-06-14T05:09:59.612" v="206" actId="1076"/>
          <ac:picMkLst>
            <pc:docMk/>
            <pc:sldMk cId="2985689351" sldId="268"/>
            <ac:picMk id="10" creationId="{07EC81EC-2165-F742-B4BB-124C9543C5C1}"/>
          </ac:picMkLst>
        </pc:picChg>
      </pc:sldChg>
      <pc:sldChg chg="modSp del">
        <pc:chgData name="Ayanna Ivey" userId="af50ef69-86b3-4a2f-9726-002beaf52c1a" providerId="ADAL" clId="{43C3B309-558F-B14C-A134-6A15C0898D68}" dt="2019-06-14T13:44:43.761" v="292" actId="2696"/>
        <pc:sldMkLst>
          <pc:docMk/>
          <pc:sldMk cId="2390420793" sldId="271"/>
        </pc:sldMkLst>
        <pc:spChg chg="mod">
          <ac:chgData name="Ayanna Ivey" userId="af50ef69-86b3-4a2f-9726-002beaf52c1a" providerId="ADAL" clId="{43C3B309-558F-B14C-A134-6A15C0898D68}" dt="2019-06-14T12:40:41.137" v="220" actId="20577"/>
          <ac:spMkLst>
            <pc:docMk/>
            <pc:sldMk cId="2390420793" sldId="271"/>
            <ac:spMk id="2" creationId="{48758EFA-83E8-4292-AF51-DA2E0B97440C}"/>
          </ac:spMkLst>
        </pc:spChg>
        <pc:spChg chg="mod">
          <ac:chgData name="Ayanna Ivey" userId="af50ef69-86b3-4a2f-9726-002beaf52c1a" providerId="ADAL" clId="{43C3B309-558F-B14C-A134-6A15C0898D68}" dt="2019-06-14T12:51:47.831" v="288" actId="1076"/>
          <ac:spMkLst>
            <pc:docMk/>
            <pc:sldMk cId="2390420793" sldId="271"/>
            <ac:spMk id="3" creationId="{C80C6526-C694-46B9-BD9A-CF43E83BEC40}"/>
          </ac:spMkLst>
        </pc:spChg>
      </pc:sldChg>
      <pc:sldChg chg="del">
        <pc:chgData name="Ayanna Ivey" userId="af50ef69-86b3-4a2f-9726-002beaf52c1a" providerId="ADAL" clId="{43C3B309-558F-B14C-A134-6A15C0898D68}" dt="2019-06-13T06:43:05.168" v="114" actId="2696"/>
        <pc:sldMkLst>
          <pc:docMk/>
          <pc:sldMk cId="1686715154" sldId="274"/>
        </pc:sldMkLst>
      </pc:sldChg>
      <pc:sldChg chg="modTransition">
        <pc:chgData name="Ayanna Ivey" userId="af50ef69-86b3-4a2f-9726-002beaf52c1a" providerId="ADAL" clId="{43C3B309-558F-B14C-A134-6A15C0898D68}" dt="2019-06-14T12:56:54.309" v="289"/>
        <pc:sldMkLst>
          <pc:docMk/>
          <pc:sldMk cId="844692467" sldId="278"/>
        </pc:sldMkLst>
      </pc:sldChg>
      <pc:sldChg chg="addSp delSp modSp">
        <pc:chgData name="Ayanna Ivey" userId="af50ef69-86b3-4a2f-9726-002beaf52c1a" providerId="ADAL" clId="{43C3B309-558F-B14C-A134-6A15C0898D68}" dt="2019-06-13T06:46:20.468" v="133" actId="14100"/>
        <pc:sldMkLst>
          <pc:docMk/>
          <pc:sldMk cId="2130949538" sldId="288"/>
        </pc:sldMkLst>
        <pc:picChg chg="mod">
          <ac:chgData name="Ayanna Ivey" userId="af50ef69-86b3-4a2f-9726-002beaf52c1a" providerId="ADAL" clId="{43C3B309-558F-B14C-A134-6A15C0898D68}" dt="2019-06-13T06:01:44.203" v="77" actId="1076"/>
          <ac:picMkLst>
            <pc:docMk/>
            <pc:sldMk cId="2130949538" sldId="288"/>
            <ac:picMk id="5" creationId="{F015387D-7AD9-1943-ACF0-6AC04BFF1DC2}"/>
          </ac:picMkLst>
        </pc:picChg>
        <pc:picChg chg="add mod">
          <ac:chgData name="Ayanna Ivey" userId="af50ef69-86b3-4a2f-9726-002beaf52c1a" providerId="ADAL" clId="{43C3B309-558F-B14C-A134-6A15C0898D68}" dt="2019-06-13T06:46:20.468" v="133" actId="14100"/>
          <ac:picMkLst>
            <pc:docMk/>
            <pc:sldMk cId="2130949538" sldId="288"/>
            <ac:picMk id="6" creationId="{ABD5BCE6-A0C1-BB4D-8F9F-E27BD00BA0D7}"/>
          </ac:picMkLst>
        </pc:picChg>
        <pc:picChg chg="del mod">
          <ac:chgData name="Ayanna Ivey" userId="af50ef69-86b3-4a2f-9726-002beaf52c1a" providerId="ADAL" clId="{43C3B309-558F-B14C-A134-6A15C0898D68}" dt="2019-06-13T06:45:38.035" v="125" actId="478"/>
          <ac:picMkLst>
            <pc:docMk/>
            <pc:sldMk cId="2130949538" sldId="288"/>
            <ac:picMk id="7" creationId="{6C22C4FA-A5F6-B04C-A7FE-B7D5768B6A35}"/>
          </ac:picMkLst>
        </pc:picChg>
        <pc:picChg chg="add mod">
          <ac:chgData name="Ayanna Ivey" userId="af50ef69-86b3-4a2f-9726-002beaf52c1a" providerId="ADAL" clId="{43C3B309-558F-B14C-A134-6A15C0898D68}" dt="2019-06-13T06:46:07.991" v="132" actId="14100"/>
          <ac:picMkLst>
            <pc:docMk/>
            <pc:sldMk cId="2130949538" sldId="288"/>
            <ac:picMk id="10" creationId="{0059E595-84F7-5B4E-A17E-46D7995333F3}"/>
          </ac:picMkLst>
        </pc:picChg>
        <pc:picChg chg="del mod">
          <ac:chgData name="Ayanna Ivey" userId="af50ef69-86b3-4a2f-9726-002beaf52c1a" providerId="ADAL" clId="{43C3B309-558F-B14C-A134-6A15C0898D68}" dt="2019-06-13T06:45:30.340" v="122" actId="478"/>
          <ac:picMkLst>
            <pc:docMk/>
            <pc:sldMk cId="2130949538" sldId="288"/>
            <ac:picMk id="11" creationId="{43F7356A-91CB-074A-90FD-997C84F3922C}"/>
          </ac:picMkLst>
        </pc:picChg>
      </pc:sldChg>
      <pc:sldChg chg="addSp delSp modSp">
        <pc:chgData name="Ayanna Ivey" userId="af50ef69-86b3-4a2f-9726-002beaf52c1a" providerId="ADAL" clId="{43C3B309-558F-B14C-A134-6A15C0898D68}" dt="2019-06-13T05:54:12.847" v="25" actId="1076"/>
        <pc:sldMkLst>
          <pc:docMk/>
          <pc:sldMk cId="4068495112" sldId="295"/>
        </pc:sldMkLst>
        <pc:spChg chg="add del mod">
          <ac:chgData name="Ayanna Ivey" userId="af50ef69-86b3-4a2f-9726-002beaf52c1a" providerId="ADAL" clId="{43C3B309-558F-B14C-A134-6A15C0898D68}" dt="2019-06-13T05:53:11.993" v="12" actId="478"/>
          <ac:spMkLst>
            <pc:docMk/>
            <pc:sldMk cId="4068495112" sldId="295"/>
            <ac:spMk id="6" creationId="{A0C0E770-B6E0-934A-853B-1A43E5C273E7}"/>
          </ac:spMkLst>
        </pc:spChg>
        <pc:graphicFrameChg chg="del mod">
          <ac:chgData name="Ayanna Ivey" userId="af50ef69-86b3-4a2f-9726-002beaf52c1a" providerId="ADAL" clId="{43C3B309-558F-B14C-A134-6A15C0898D68}" dt="2019-06-13T05:52:59.057" v="9" actId="478"/>
          <ac:graphicFrameMkLst>
            <pc:docMk/>
            <pc:sldMk cId="4068495112" sldId="295"/>
            <ac:graphicFrameMk id="5" creationId="{652E02E4-A992-4949-9E57-81265A47DABB}"/>
          </ac:graphicFrameMkLst>
        </pc:graphicFrameChg>
        <pc:graphicFrameChg chg="add mod modGraphic">
          <ac:chgData name="Ayanna Ivey" userId="af50ef69-86b3-4a2f-9726-002beaf52c1a" providerId="ADAL" clId="{43C3B309-558F-B14C-A134-6A15C0898D68}" dt="2019-06-13T05:53:58.942" v="22" actId="14100"/>
          <ac:graphicFrameMkLst>
            <pc:docMk/>
            <pc:sldMk cId="4068495112" sldId="295"/>
            <ac:graphicFrameMk id="9" creationId="{93F7D3A2-BA9E-234A-844A-7FAE577D1A85}"/>
          </ac:graphicFrameMkLst>
        </pc:graphicFrameChg>
        <pc:picChg chg="del">
          <ac:chgData name="Ayanna Ivey" userId="af50ef69-86b3-4a2f-9726-002beaf52c1a" providerId="ADAL" clId="{43C3B309-558F-B14C-A134-6A15C0898D68}" dt="2019-06-13T05:53:07.562" v="11" actId="478"/>
          <ac:picMkLst>
            <pc:docMk/>
            <pc:sldMk cId="4068495112" sldId="295"/>
            <ac:picMk id="4" creationId="{36D0B7E2-F68D-8B41-A8BB-D7E98D4E8A5E}"/>
          </ac:picMkLst>
        </pc:picChg>
        <pc:picChg chg="mod">
          <ac:chgData name="Ayanna Ivey" userId="af50ef69-86b3-4a2f-9726-002beaf52c1a" providerId="ADAL" clId="{43C3B309-558F-B14C-A134-6A15C0898D68}" dt="2019-06-13T05:54:08.420" v="24" actId="1076"/>
          <ac:picMkLst>
            <pc:docMk/>
            <pc:sldMk cId="4068495112" sldId="295"/>
            <ac:picMk id="7" creationId="{F000B33A-1EE6-6941-9C55-C300C0EA1E78}"/>
          </ac:picMkLst>
        </pc:picChg>
        <pc:picChg chg="add del">
          <ac:chgData name="Ayanna Ivey" userId="af50ef69-86b3-4a2f-9726-002beaf52c1a" providerId="ADAL" clId="{43C3B309-558F-B14C-A134-6A15C0898D68}" dt="2019-06-13T05:52:36.724" v="5" actId="478"/>
          <ac:picMkLst>
            <pc:docMk/>
            <pc:sldMk cId="4068495112" sldId="295"/>
            <ac:picMk id="8" creationId="{C13292FB-705A-E145-AED8-DAF5B10205D0}"/>
          </ac:picMkLst>
        </pc:picChg>
        <pc:picChg chg="mod">
          <ac:chgData name="Ayanna Ivey" userId="af50ef69-86b3-4a2f-9726-002beaf52c1a" providerId="ADAL" clId="{43C3B309-558F-B14C-A134-6A15C0898D68}" dt="2019-06-13T05:54:12.847" v="25" actId="1076"/>
          <ac:picMkLst>
            <pc:docMk/>
            <pc:sldMk cId="4068495112" sldId="295"/>
            <ac:picMk id="11" creationId="{4EFC2D58-7395-0B4B-881D-2028BA108B79}"/>
          </ac:picMkLst>
        </pc:picChg>
        <pc:picChg chg="add mod">
          <ac:chgData name="Ayanna Ivey" userId="af50ef69-86b3-4a2f-9726-002beaf52c1a" providerId="ADAL" clId="{43C3B309-558F-B14C-A134-6A15C0898D68}" dt="2019-06-13T05:54:04.508" v="23" actId="1076"/>
          <ac:picMkLst>
            <pc:docMk/>
            <pc:sldMk cId="4068495112" sldId="295"/>
            <ac:picMk id="12" creationId="{C5AB7E29-8DA3-804F-9992-D1B496607E44}"/>
          </ac:picMkLst>
        </pc:picChg>
      </pc:sldChg>
      <pc:sldChg chg="modSp">
        <pc:chgData name="Ayanna Ivey" userId="af50ef69-86b3-4a2f-9726-002beaf52c1a" providerId="ADAL" clId="{43C3B309-558F-B14C-A134-6A15C0898D68}" dt="2019-06-14T04:53:13.244" v="160" actId="20577"/>
        <pc:sldMkLst>
          <pc:docMk/>
          <pc:sldMk cId="614149453" sldId="299"/>
        </pc:sldMkLst>
        <pc:spChg chg="mod">
          <ac:chgData name="Ayanna Ivey" userId="af50ef69-86b3-4a2f-9726-002beaf52c1a" providerId="ADAL" clId="{43C3B309-558F-B14C-A134-6A15C0898D68}" dt="2019-06-14T04:53:13.244" v="160" actId="20577"/>
          <ac:spMkLst>
            <pc:docMk/>
            <pc:sldMk cId="614149453" sldId="299"/>
            <ac:spMk id="2" creationId="{4B820904-E9D2-4EDB-BC53-7820FAFD840B}"/>
          </ac:spMkLst>
        </pc:spChg>
      </pc:sldChg>
      <pc:sldChg chg="modSp ord">
        <pc:chgData name="Ayanna Ivey" userId="af50ef69-86b3-4a2f-9726-002beaf52c1a" providerId="ADAL" clId="{43C3B309-558F-B14C-A134-6A15C0898D68}" dt="2019-06-14T13:46:29.743" v="303"/>
        <pc:sldMkLst>
          <pc:docMk/>
          <pc:sldMk cId="2404657295" sldId="300"/>
        </pc:sldMkLst>
        <pc:graphicFrameChg chg="modGraphic">
          <ac:chgData name="Ayanna Ivey" userId="af50ef69-86b3-4a2f-9726-002beaf52c1a" providerId="ADAL" clId="{43C3B309-558F-B14C-A134-6A15C0898D68}" dt="2019-06-14T04:52:17.273" v="136" actId="14100"/>
          <ac:graphicFrameMkLst>
            <pc:docMk/>
            <pc:sldMk cId="2404657295" sldId="300"/>
            <ac:graphicFrameMk id="4" creationId="{6901772A-09E1-49D6-A27C-3C4AB4B93F64}"/>
          </ac:graphicFrameMkLst>
        </pc:graphicFrameChg>
      </pc:sldChg>
      <pc:sldChg chg="addSp delSp modSp mod setBg">
        <pc:chgData name="Ayanna Ivey" userId="af50ef69-86b3-4a2f-9726-002beaf52c1a" providerId="ADAL" clId="{43C3B309-558F-B14C-A134-6A15C0898D68}" dt="2019-06-14T04:56:32.003" v="166" actId="26606"/>
        <pc:sldMkLst>
          <pc:docMk/>
          <pc:sldMk cId="1282062584" sldId="303"/>
        </pc:sldMkLst>
        <pc:picChg chg="add del">
          <ac:chgData name="Ayanna Ivey" userId="af50ef69-86b3-4a2f-9726-002beaf52c1a" providerId="ADAL" clId="{43C3B309-558F-B14C-A134-6A15C0898D68}" dt="2019-06-14T04:56:26.822" v="164" actId="478"/>
          <ac:picMkLst>
            <pc:docMk/>
            <pc:sldMk cId="1282062584" sldId="303"/>
            <ac:picMk id="3" creationId="{3102B132-FEFB-5742-8E20-A1E153433377}"/>
          </ac:picMkLst>
        </pc:picChg>
        <pc:picChg chg="add mod">
          <ac:chgData name="Ayanna Ivey" userId="af50ef69-86b3-4a2f-9726-002beaf52c1a" providerId="ADAL" clId="{43C3B309-558F-B14C-A134-6A15C0898D68}" dt="2019-06-14T04:56:32.003" v="166" actId="26606"/>
          <ac:picMkLst>
            <pc:docMk/>
            <pc:sldMk cId="1282062584" sldId="303"/>
            <ac:picMk id="4" creationId="{2268650F-7217-344D-AAFF-66A3C1960D0A}"/>
          </ac:picMkLst>
        </pc:picChg>
        <pc:picChg chg="del">
          <ac:chgData name="Ayanna Ivey" userId="af50ef69-86b3-4a2f-9726-002beaf52c1a" providerId="ADAL" clId="{43C3B309-558F-B14C-A134-6A15C0898D68}" dt="2019-06-14T04:56:29.408" v="165" actId="478"/>
          <ac:picMkLst>
            <pc:docMk/>
            <pc:sldMk cId="1282062584" sldId="303"/>
            <ac:picMk id="9" creationId="{8B825122-DC4A-8A4F-8A07-D34197501158}"/>
          </ac:picMkLst>
        </pc:picChg>
      </pc:sldChg>
      <pc:sldChg chg="del">
        <pc:chgData name="Ayanna Ivey" userId="af50ef69-86b3-4a2f-9726-002beaf52c1a" providerId="ADAL" clId="{43C3B309-558F-B14C-A134-6A15C0898D68}" dt="2019-06-13T05:52:04.892" v="2" actId="2696"/>
        <pc:sldMkLst>
          <pc:docMk/>
          <pc:sldMk cId="3160230897" sldId="304"/>
        </pc:sldMkLst>
      </pc:sldChg>
      <pc:sldChg chg="addSp delSp modSp mod setBg">
        <pc:chgData name="Ayanna Ivey" userId="af50ef69-86b3-4a2f-9726-002beaf52c1a" providerId="ADAL" clId="{43C3B309-558F-B14C-A134-6A15C0898D68}" dt="2019-06-14T04:57:02.939" v="176" actId="26606"/>
        <pc:sldMkLst>
          <pc:docMk/>
          <pc:sldMk cId="72672141" sldId="305"/>
        </pc:sldMkLst>
        <pc:picChg chg="add del">
          <ac:chgData name="Ayanna Ivey" userId="af50ef69-86b3-4a2f-9726-002beaf52c1a" providerId="ADAL" clId="{43C3B309-558F-B14C-A134-6A15C0898D68}" dt="2019-06-14T04:56:56.710" v="173" actId="478"/>
          <ac:picMkLst>
            <pc:docMk/>
            <pc:sldMk cId="72672141" sldId="305"/>
            <ac:picMk id="3" creationId="{25688B12-9FD8-0041-9614-4A5972FC8EAE}"/>
          </ac:picMkLst>
        </pc:picChg>
        <pc:picChg chg="add mod">
          <ac:chgData name="Ayanna Ivey" userId="af50ef69-86b3-4a2f-9726-002beaf52c1a" providerId="ADAL" clId="{43C3B309-558F-B14C-A134-6A15C0898D68}" dt="2019-06-14T04:57:02.939" v="176" actId="26606"/>
          <ac:picMkLst>
            <pc:docMk/>
            <pc:sldMk cId="72672141" sldId="305"/>
            <ac:picMk id="4" creationId="{61DE96CF-ABBC-E147-86EC-6F9F1DB5B36B}"/>
          </ac:picMkLst>
        </pc:picChg>
        <pc:picChg chg="del">
          <ac:chgData name="Ayanna Ivey" userId="af50ef69-86b3-4a2f-9726-002beaf52c1a" providerId="ADAL" clId="{43C3B309-558F-B14C-A134-6A15C0898D68}" dt="2019-06-14T04:57:01.023" v="175" actId="478"/>
          <ac:picMkLst>
            <pc:docMk/>
            <pc:sldMk cId="72672141" sldId="305"/>
            <ac:picMk id="5" creationId="{AB7AC4B8-8629-B94B-A7D4-50695A51935B}"/>
          </ac:picMkLst>
        </pc:picChg>
      </pc:sldChg>
      <pc:sldChg chg="modSp del">
        <pc:chgData name="Ayanna Ivey" userId="af50ef69-86b3-4a2f-9726-002beaf52c1a" providerId="ADAL" clId="{43C3B309-558F-B14C-A134-6A15C0898D68}" dt="2019-06-14T12:35:45.492" v="207" actId="2696"/>
        <pc:sldMkLst>
          <pc:docMk/>
          <pc:sldMk cId="688698709" sldId="308"/>
        </pc:sldMkLst>
        <pc:spChg chg="mod">
          <ac:chgData name="Ayanna Ivey" userId="af50ef69-86b3-4a2f-9726-002beaf52c1a" providerId="ADAL" clId="{43C3B309-558F-B14C-A134-6A15C0898D68}" dt="2019-06-13T06:15:00.182" v="108" actId="20577"/>
          <ac:spMkLst>
            <pc:docMk/>
            <pc:sldMk cId="688698709" sldId="308"/>
            <ac:spMk id="3" creationId="{2128E22A-FC27-ED4D-825E-E4CC70466E49}"/>
          </ac:spMkLst>
        </pc:spChg>
      </pc:sldChg>
      <pc:sldChg chg="add">
        <pc:chgData name="Ayanna Ivey" userId="af50ef69-86b3-4a2f-9726-002beaf52c1a" providerId="ADAL" clId="{43C3B309-558F-B14C-A134-6A15C0898D68}" dt="2019-06-14T12:40:09.281" v="208"/>
        <pc:sldMkLst>
          <pc:docMk/>
          <pc:sldMk cId="275184828" sldId="309"/>
        </pc:sldMkLst>
      </pc:sldChg>
      <pc:sldChg chg="addSp delSp modSp add mod setBg">
        <pc:chgData name="Ayanna Ivey" userId="af50ef69-86b3-4a2f-9726-002beaf52c1a" providerId="ADAL" clId="{43C3B309-558F-B14C-A134-6A15C0898D68}" dt="2019-06-14T04:56:47.514" v="171" actId="26606"/>
        <pc:sldMkLst>
          <pc:docMk/>
          <pc:sldMk cId="3992615931" sldId="312"/>
        </pc:sldMkLst>
        <pc:picChg chg="add mod">
          <ac:chgData name="Ayanna Ivey" userId="af50ef69-86b3-4a2f-9726-002beaf52c1a" providerId="ADAL" clId="{43C3B309-558F-B14C-A134-6A15C0898D68}" dt="2019-06-14T04:56:47.514" v="171" actId="26606"/>
          <ac:picMkLst>
            <pc:docMk/>
            <pc:sldMk cId="3992615931" sldId="312"/>
            <ac:picMk id="3" creationId="{E50DFF86-036C-884D-AA49-BC4A88A0173C}"/>
          </ac:picMkLst>
        </pc:picChg>
        <pc:picChg chg="del">
          <ac:chgData name="Ayanna Ivey" userId="af50ef69-86b3-4a2f-9726-002beaf52c1a" providerId="ADAL" clId="{43C3B309-558F-B14C-A134-6A15C0898D68}" dt="2019-06-14T04:56:40.069" v="167" actId="478"/>
          <ac:picMkLst>
            <pc:docMk/>
            <pc:sldMk cId="3992615931" sldId="312"/>
            <ac:picMk id="7" creationId="{EEDD86C0-BD76-004E-B735-69ACC102B048}"/>
          </ac:picMkLst>
        </pc:picChg>
      </pc:sldChg>
      <pc:sldChg chg="delSp modSp">
        <pc:chgData name="Ayanna Ivey" userId="af50ef69-86b3-4a2f-9726-002beaf52c1a" providerId="ADAL" clId="{43C3B309-558F-B14C-A134-6A15C0898D68}" dt="2019-06-13T05:56:15.990" v="35" actId="478"/>
        <pc:sldMkLst>
          <pc:docMk/>
          <pc:sldMk cId="3464471939" sldId="317"/>
        </pc:sldMkLst>
        <pc:spChg chg="del mod">
          <ac:chgData name="Ayanna Ivey" userId="af50ef69-86b3-4a2f-9726-002beaf52c1a" providerId="ADAL" clId="{43C3B309-558F-B14C-A134-6A15C0898D68}" dt="2019-06-13T05:56:15.990" v="35" actId="478"/>
          <ac:spMkLst>
            <pc:docMk/>
            <pc:sldMk cId="3464471939" sldId="317"/>
            <ac:spMk id="7" creationId="{CB17F612-3A57-D04D-9F66-1C6EE1C4E3CE}"/>
          </ac:spMkLst>
        </pc:spChg>
        <pc:spChg chg="del">
          <ac:chgData name="Ayanna Ivey" userId="af50ef69-86b3-4a2f-9726-002beaf52c1a" providerId="ADAL" clId="{43C3B309-558F-B14C-A134-6A15C0898D68}" dt="2019-06-13T05:56:13.014" v="34" actId="478"/>
          <ac:spMkLst>
            <pc:docMk/>
            <pc:sldMk cId="3464471939" sldId="317"/>
            <ac:spMk id="8" creationId="{9C2AD4FF-E0BF-244E-BBAC-D89A07FEE55F}"/>
          </ac:spMkLst>
        </pc:spChg>
        <pc:picChg chg="del">
          <ac:chgData name="Ayanna Ivey" userId="af50ef69-86b3-4a2f-9726-002beaf52c1a" providerId="ADAL" clId="{43C3B309-558F-B14C-A134-6A15C0898D68}" dt="2019-06-13T05:56:03.342" v="32" actId="478"/>
          <ac:picMkLst>
            <pc:docMk/>
            <pc:sldMk cId="3464471939" sldId="317"/>
            <ac:picMk id="9" creationId="{70D95DFF-ECBB-4F87-8AB9-10B37C48B8EB}"/>
          </ac:picMkLst>
        </pc:picChg>
      </pc:sldChg>
      <pc:sldChg chg="delSp add del setBg delDesignElem">
        <pc:chgData name="Ayanna Ivey" userId="af50ef69-86b3-4a2f-9726-002beaf52c1a" providerId="ADAL" clId="{43C3B309-558F-B14C-A134-6A15C0898D68}" dt="2019-06-13T05:55:58.442" v="31" actId="2696"/>
        <pc:sldMkLst>
          <pc:docMk/>
          <pc:sldMk cId="3006758962" sldId="320"/>
        </pc:sldMkLst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74" creationId="{A21E7785-3D2D-4FF8-9C82-42CE9DBD7BB9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76" creationId="{9911E146-5AE8-4892-B0B5-42052873B9E5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78" creationId="{978A552A-290C-474C-9CC8-401379CD133C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80" creationId="{57D8432A-7050-43CE-AC0E-48F00C7D5232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82" creationId="{55B5BA19-E267-49E0-A8F7-3435C91189DE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84" creationId="{D19504FF-266B-4F6E-BAA1-DF9730E90020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86" creationId="{6464F78D-891F-49EC-ADDE-5E581A66ACA9}"/>
          </ac:spMkLst>
        </pc:spChg>
        <pc:spChg chg="del">
          <ac:chgData name="Ayanna Ivey" userId="af50ef69-86b3-4a2f-9726-002beaf52c1a" providerId="ADAL" clId="{43C3B309-558F-B14C-A134-6A15C0898D68}" dt="2019-06-13T05:55:06.772" v="27"/>
          <ac:spMkLst>
            <pc:docMk/>
            <pc:sldMk cId="3006758962" sldId="320"/>
            <ac:spMk id="88" creationId="{E125488F-35F4-46B0-BDF0-AFAA3610078B}"/>
          </ac:spMkLst>
        </pc:spChg>
      </pc:sldChg>
      <pc:sldChg chg="addSp delSp modSp add setBg delDesignElem">
        <pc:chgData name="Ayanna Ivey" userId="af50ef69-86b3-4a2f-9726-002beaf52c1a" providerId="ADAL" clId="{43C3B309-558F-B14C-A134-6A15C0898D68}" dt="2019-06-13T05:59:23.182" v="74" actId="1076"/>
        <pc:sldMkLst>
          <pc:docMk/>
          <pc:sldMk cId="1421953686" sldId="321"/>
        </pc:sldMkLst>
        <pc:spChg chg="mod">
          <ac:chgData name="Ayanna Ivey" userId="af50ef69-86b3-4a2f-9726-002beaf52c1a" providerId="ADAL" clId="{43C3B309-558F-B14C-A134-6A15C0898D68}" dt="2019-06-13T05:59:13.798" v="72" actId="1076"/>
          <ac:spMkLst>
            <pc:docMk/>
            <pc:sldMk cId="1421953686" sldId="321"/>
            <ac:spMk id="3" creationId="{EBD1A570-F2C5-40A8-B89E-B3533506AD0B}"/>
          </ac:spMkLst>
        </pc:spChg>
        <pc:spChg chg="add mod">
          <ac:chgData name="Ayanna Ivey" userId="af50ef69-86b3-4a2f-9726-002beaf52c1a" providerId="ADAL" clId="{43C3B309-558F-B14C-A134-6A15C0898D68}" dt="2019-06-13T05:59:23.182" v="74" actId="1076"/>
          <ac:spMkLst>
            <pc:docMk/>
            <pc:sldMk cId="1421953686" sldId="321"/>
            <ac:spMk id="10" creationId="{768AFAFD-0F05-7E48-8D2C-40F88B526F9C}"/>
          </ac:spMkLst>
        </pc:spChg>
        <pc:spChg chg="add mod">
          <ac:chgData name="Ayanna Ivey" userId="af50ef69-86b3-4a2f-9726-002beaf52c1a" providerId="ADAL" clId="{43C3B309-558F-B14C-A134-6A15C0898D68}" dt="2019-06-13T05:57:45.808" v="47" actId="1076"/>
          <ac:spMkLst>
            <pc:docMk/>
            <pc:sldMk cId="1421953686" sldId="321"/>
            <ac:spMk id="21" creationId="{284FD6E8-4938-A44C-87B5-0C0EA0B1543E}"/>
          </ac:spMkLst>
        </pc:spChg>
        <pc:spChg chg="add mod">
          <ac:chgData name="Ayanna Ivey" userId="af50ef69-86b3-4a2f-9726-002beaf52c1a" providerId="ADAL" clId="{43C3B309-558F-B14C-A134-6A15C0898D68}" dt="2019-06-13T05:57:49.709" v="48" actId="1076"/>
          <ac:spMkLst>
            <pc:docMk/>
            <pc:sldMk cId="1421953686" sldId="321"/>
            <ac:spMk id="22" creationId="{DF41DF73-D666-424D-ACD2-8329DAF6DD82}"/>
          </ac:spMkLst>
        </pc:spChg>
        <pc:spChg chg="add mod">
          <ac:chgData name="Ayanna Ivey" userId="af50ef69-86b3-4a2f-9726-002beaf52c1a" providerId="ADAL" clId="{43C3B309-558F-B14C-A134-6A15C0898D68}" dt="2019-06-13T05:57:31.068" v="44" actId="1076"/>
          <ac:spMkLst>
            <pc:docMk/>
            <pc:sldMk cId="1421953686" sldId="321"/>
            <ac:spMk id="23" creationId="{A6D25098-5690-B048-ACC6-6B25FFD47880}"/>
          </ac:spMkLst>
        </pc:spChg>
        <pc:spChg chg="add mod">
          <ac:chgData name="Ayanna Ivey" userId="af50ef69-86b3-4a2f-9726-002beaf52c1a" providerId="ADAL" clId="{43C3B309-558F-B14C-A134-6A15C0898D68}" dt="2019-06-13T05:59:20.072" v="73" actId="1076"/>
          <ac:spMkLst>
            <pc:docMk/>
            <pc:sldMk cId="1421953686" sldId="321"/>
            <ac:spMk id="24" creationId="{3082D7C4-1F4B-3A49-BF41-850123B6C3AB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74" creationId="{A21E7785-3D2D-4FF8-9C82-42CE9DBD7BB9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76" creationId="{9911E146-5AE8-4892-B0B5-42052873B9E5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78" creationId="{978A552A-290C-474C-9CC8-401379CD133C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80" creationId="{57D8432A-7050-43CE-AC0E-48F00C7D5232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82" creationId="{55B5BA19-E267-49E0-A8F7-3435C91189DE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84" creationId="{D19504FF-266B-4F6E-BAA1-DF9730E90020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86" creationId="{6464F78D-891F-49EC-ADDE-5E581A66ACA9}"/>
          </ac:spMkLst>
        </pc:spChg>
        <pc:spChg chg="del">
          <ac:chgData name="Ayanna Ivey" userId="af50ef69-86b3-4a2f-9726-002beaf52c1a" providerId="ADAL" clId="{43C3B309-558F-B14C-A134-6A15C0898D68}" dt="2019-06-13T05:56:49.051" v="37"/>
          <ac:spMkLst>
            <pc:docMk/>
            <pc:sldMk cId="1421953686" sldId="321"/>
            <ac:spMk id="88" creationId="{E125488F-35F4-46B0-BDF0-AFAA3610078B}"/>
          </ac:spMkLst>
        </pc:spChg>
      </pc:sldChg>
      <pc:sldChg chg="delSp add del setBg delDesignElem">
        <pc:chgData name="Ayanna Ivey" userId="af50ef69-86b3-4a2f-9726-002beaf52c1a" providerId="ADAL" clId="{43C3B309-558F-B14C-A134-6A15C0898D68}" dt="2019-06-13T05:55:56.679" v="30" actId="2696"/>
        <pc:sldMkLst>
          <pc:docMk/>
          <pc:sldMk cId="2643096945" sldId="321"/>
        </pc:sldMkLst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74" creationId="{A21E7785-3D2D-4FF8-9C82-42CE9DBD7BB9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76" creationId="{9911E146-5AE8-4892-B0B5-42052873B9E5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78" creationId="{978A552A-290C-474C-9CC8-401379CD133C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80" creationId="{57D8432A-7050-43CE-AC0E-48F00C7D5232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82" creationId="{55B5BA19-E267-49E0-A8F7-3435C91189DE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84" creationId="{D19504FF-266B-4F6E-BAA1-DF9730E90020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86" creationId="{6464F78D-891F-49EC-ADDE-5E581A66ACA9}"/>
          </ac:spMkLst>
        </pc:spChg>
        <pc:spChg chg="del">
          <ac:chgData name="Ayanna Ivey" userId="af50ef69-86b3-4a2f-9726-002beaf52c1a" providerId="ADAL" clId="{43C3B309-558F-B14C-A134-6A15C0898D68}" dt="2019-06-13T05:55:54.082" v="29"/>
          <ac:spMkLst>
            <pc:docMk/>
            <pc:sldMk cId="2643096945" sldId="321"/>
            <ac:spMk id="88" creationId="{E125488F-35F4-46B0-BDF0-AFAA3610078B}"/>
          </ac:spMkLst>
        </pc:spChg>
      </pc:sldChg>
      <pc:sldChg chg="delSp modSp">
        <pc:chgData name="Ayanna Ivey" userId="af50ef69-86b3-4a2f-9726-002beaf52c1a" providerId="ADAL" clId="{43C3B309-558F-B14C-A134-6A15C0898D68}" dt="2019-06-13T06:41:32.573" v="113" actId="1076"/>
        <pc:sldMkLst>
          <pc:docMk/>
          <pc:sldMk cId="3280240669" sldId="323"/>
        </pc:sldMkLst>
        <pc:graphicFrameChg chg="del modGraphic">
          <ac:chgData name="Ayanna Ivey" userId="af50ef69-86b3-4a2f-9726-002beaf52c1a" providerId="ADAL" clId="{43C3B309-558F-B14C-A134-6A15C0898D68}" dt="2019-06-13T06:41:18.055" v="110" actId="478"/>
          <ac:graphicFrameMkLst>
            <pc:docMk/>
            <pc:sldMk cId="3280240669" sldId="323"/>
            <ac:graphicFrameMk id="4" creationId="{863858F3-6A94-8946-AA79-55E6CF9FE89D}"/>
          </ac:graphicFrameMkLst>
        </pc:graphicFrameChg>
        <pc:picChg chg="mod">
          <ac:chgData name="Ayanna Ivey" userId="af50ef69-86b3-4a2f-9726-002beaf52c1a" providerId="ADAL" clId="{43C3B309-558F-B14C-A134-6A15C0898D68}" dt="2019-06-13T06:41:32.573" v="113" actId="1076"/>
          <ac:picMkLst>
            <pc:docMk/>
            <pc:sldMk cId="3280240669" sldId="323"/>
            <ac:picMk id="12" creationId="{D9063600-83A4-459E-ADCE-C45A30D2FD8D}"/>
          </ac:picMkLst>
        </pc:picChg>
      </pc:sldChg>
      <pc:sldChg chg="addSp delSp modSp add mod setBg delDesignElem">
        <pc:chgData name="Ayanna Ivey" userId="af50ef69-86b3-4a2f-9726-002beaf52c1a" providerId="ADAL" clId="{43C3B309-558F-B14C-A134-6A15C0898D68}" dt="2019-06-14T05:05:09.859" v="191" actId="20577"/>
        <pc:sldMkLst>
          <pc:docMk/>
          <pc:sldMk cId="2813305364" sldId="324"/>
        </pc:sldMkLst>
        <pc:spChg chg="mod">
          <ac:chgData name="Ayanna Ivey" userId="af50ef69-86b3-4a2f-9726-002beaf52c1a" providerId="ADAL" clId="{43C3B309-558F-B14C-A134-6A15C0898D68}" dt="2019-06-13T06:05:54.047" v="102" actId="20577"/>
          <ac:spMkLst>
            <pc:docMk/>
            <pc:sldMk cId="2813305364" sldId="324"/>
            <ac:spMk id="2" creationId="{C1B96932-EBF2-4444-ACDF-BE25255697D5}"/>
          </ac:spMkLst>
        </pc:spChg>
        <pc:spChg chg="add mod">
          <ac:chgData name="Ayanna Ivey" userId="af50ef69-86b3-4a2f-9726-002beaf52c1a" providerId="ADAL" clId="{43C3B309-558F-B14C-A134-6A15C0898D68}" dt="2019-06-14T05:05:09.859" v="191" actId="20577"/>
          <ac:spMkLst>
            <pc:docMk/>
            <pc:sldMk cId="2813305364" sldId="324"/>
            <ac:spMk id="5" creationId="{B4D24641-DE28-364A-BBD5-B08E7FBC40CF}"/>
          </ac:spMkLst>
        </pc:spChg>
        <pc:spChg chg="mo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7" creationId="{8A141E9D-BD01-4E88-9432-9CF003D4F413}"/>
          </ac:spMkLst>
        </pc:spChg>
        <pc:spChg chg="ad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10" creationId="{A9F421DD-DE4E-4547-A904-3F80E25E3F35}"/>
          </ac:spMkLst>
        </pc:spChg>
        <pc:spChg chg="ad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11" creationId="{09985DEC-1215-4209-9708-B45CC977402E}"/>
          </ac:spMkLst>
        </pc:spChg>
        <pc:spChg chg="ad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12" creationId="{48E96387-12F1-45E4-9322-ABBF2EE040E9}"/>
          </ac:spMkLst>
        </pc:spChg>
        <pc:spChg chg="ad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13" creationId="{90EB7086-616E-4D44-94BE-D0F763561782}"/>
          </ac:spMkLst>
        </pc:spChg>
        <pc:spChg chg="del">
          <ac:chgData name="Ayanna Ivey" userId="af50ef69-86b3-4a2f-9726-002beaf52c1a" providerId="ADAL" clId="{43C3B309-558F-B14C-A134-6A15C0898D68}" dt="2019-06-13T06:04:47.279" v="80"/>
          <ac:spMkLst>
            <pc:docMk/>
            <pc:sldMk cId="2813305364" sldId="324"/>
            <ac:spMk id="14" creationId="{A078A52F-85EA-4C0B-962B-D9D9DD4DD78C}"/>
          </ac:spMkLst>
        </pc:spChg>
        <pc:spChg chg="ad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15" creationId="{F115DB35-53D7-4EDC-A965-A434929617CC}"/>
          </ac:spMkLst>
        </pc:spChg>
        <pc:spChg chg="del">
          <ac:chgData name="Ayanna Ivey" userId="af50ef69-86b3-4a2f-9726-002beaf52c1a" providerId="ADAL" clId="{43C3B309-558F-B14C-A134-6A15C0898D68}" dt="2019-06-13T06:04:47.279" v="80"/>
          <ac:spMkLst>
            <pc:docMk/>
            <pc:sldMk cId="2813305364" sldId="324"/>
            <ac:spMk id="16" creationId="{919797D5-5700-4683-B30A-5B4D56CB8270}"/>
          </ac:spMkLst>
        </pc:spChg>
        <pc:spChg chg="add">
          <ac:chgData name="Ayanna Ivey" userId="af50ef69-86b3-4a2f-9726-002beaf52c1a" providerId="ADAL" clId="{43C3B309-558F-B14C-A134-6A15C0898D68}" dt="2019-06-13T06:05:26.144" v="87" actId="26606"/>
          <ac:spMkLst>
            <pc:docMk/>
            <pc:sldMk cId="2813305364" sldId="324"/>
            <ac:spMk id="17" creationId="{4B610F9C-62FE-46FC-8607-C35030B6321A}"/>
          </ac:spMkLst>
        </pc:spChg>
        <pc:spChg chg="del">
          <ac:chgData name="Ayanna Ivey" userId="af50ef69-86b3-4a2f-9726-002beaf52c1a" providerId="ADAL" clId="{43C3B309-558F-B14C-A134-6A15C0898D68}" dt="2019-06-13T06:04:47.279" v="80"/>
          <ac:spMkLst>
            <pc:docMk/>
            <pc:sldMk cId="2813305364" sldId="324"/>
            <ac:spMk id="18" creationId="{4856A7B9-9801-42EC-A4C9-7E22A56EF53D}"/>
          </ac:spMkLst>
        </pc:spChg>
        <pc:spChg chg="del">
          <ac:chgData name="Ayanna Ivey" userId="af50ef69-86b3-4a2f-9726-002beaf52c1a" providerId="ADAL" clId="{43C3B309-558F-B14C-A134-6A15C0898D68}" dt="2019-06-13T06:04:47.279" v="80"/>
          <ac:spMkLst>
            <pc:docMk/>
            <pc:sldMk cId="2813305364" sldId="324"/>
            <ac:spMk id="20" creationId="{8AD54DB8-C150-4290-85D6-F5B0262BFEEF}"/>
          </ac:spMkLst>
        </pc:spChg>
        <pc:spChg chg="del">
          <ac:chgData name="Ayanna Ivey" userId="af50ef69-86b3-4a2f-9726-002beaf52c1a" providerId="ADAL" clId="{43C3B309-558F-B14C-A134-6A15C0898D68}" dt="2019-06-13T06:04:47.279" v="80"/>
          <ac:spMkLst>
            <pc:docMk/>
            <pc:sldMk cId="2813305364" sldId="324"/>
            <ac:spMk id="22" creationId="{379F11E2-8BA5-4C5C-AE7C-361E5EA011FF}"/>
          </ac:spMkLst>
        </pc:spChg>
        <pc:spChg chg="del">
          <ac:chgData name="Ayanna Ivey" userId="af50ef69-86b3-4a2f-9726-002beaf52c1a" providerId="ADAL" clId="{43C3B309-558F-B14C-A134-6A15C0898D68}" dt="2019-06-13T06:04:47.279" v="80"/>
          <ac:spMkLst>
            <pc:docMk/>
            <pc:sldMk cId="2813305364" sldId="324"/>
            <ac:spMk id="24" creationId="{7C00E1DA-EC7C-40FC-95E3-11FDCD2E4291}"/>
          </ac:spMkLst>
        </pc:spChg>
        <pc:grpChg chg="del">
          <ac:chgData name="Ayanna Ivey" userId="af50ef69-86b3-4a2f-9726-002beaf52c1a" providerId="ADAL" clId="{43C3B309-558F-B14C-A134-6A15C0898D68}" dt="2019-06-13T06:04:47.279" v="80"/>
          <ac:grpSpMkLst>
            <pc:docMk/>
            <pc:sldMk cId="2813305364" sldId="324"/>
            <ac:grpSpMk id="26" creationId="{9A421166-2996-41A7-B094-AE5316F347DD}"/>
          </ac:grpSpMkLst>
        </pc:grpChg>
        <pc:picChg chg="add mod ord modCrop">
          <ac:chgData name="Ayanna Ivey" userId="af50ef69-86b3-4a2f-9726-002beaf52c1a" providerId="ADAL" clId="{43C3B309-558F-B14C-A134-6A15C0898D68}" dt="2019-06-13T06:05:42.551" v="90" actId="1076"/>
          <ac:picMkLst>
            <pc:docMk/>
            <pc:sldMk cId="2813305364" sldId="324"/>
            <ac:picMk id="4" creationId="{61D3CAFC-0940-3249-BADC-AB8EC1953F2E}"/>
          </ac:picMkLst>
        </pc:picChg>
        <pc:picChg chg="del">
          <ac:chgData name="Ayanna Ivey" userId="af50ef69-86b3-4a2f-9726-002beaf52c1a" providerId="ADAL" clId="{43C3B309-558F-B14C-A134-6A15C0898D68}" dt="2019-06-13T06:04:50.140" v="81" actId="478"/>
          <ac:picMkLst>
            <pc:docMk/>
            <pc:sldMk cId="2813305364" sldId="324"/>
            <ac:picMk id="9" creationId="{6D35F4A8-CB3D-4753-ACF1-7335000F79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70D2-BB24-4F6D-9BB8-C07F951D22F9}" type="datetimeFigureOut">
              <a:rPr lang="en-US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1C34-014D-407A-A085-DC734EBEB94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5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2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 –make </a:t>
            </a:r>
            <a:r>
              <a:rPr lang="en-US" err="1">
                <a:cs typeface="Calibri"/>
              </a:rPr>
              <a:t>bluetooh</a:t>
            </a:r>
            <a:r>
              <a:rPr lang="en-US">
                <a:cs typeface="Calibri"/>
              </a:rPr>
              <a:t> look better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7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20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 – </a:t>
            </a:r>
            <a:r>
              <a:rPr lang="en-US" err="1">
                <a:cs typeface="Calibri"/>
              </a:rPr>
              <a:t>annette</a:t>
            </a:r>
            <a:r>
              <a:rPr lang="en-US">
                <a:cs typeface="Calibri"/>
              </a:rPr>
              <a:t> pit </a:t>
            </a:r>
            <a:r>
              <a:rPr lang="en-US" err="1">
                <a:cs typeface="Calibri"/>
              </a:rPr>
              <a:t>picv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1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ayanna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6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 – put pic pf venting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	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16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 - schematic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5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2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 v</a:t>
            </a:r>
          </a:p>
          <a:p>
            <a:r>
              <a:rPr lang="en-US">
                <a:cs typeface="Calibri"/>
              </a:rPr>
              <a:t>Variant of yolo</a:t>
            </a:r>
          </a:p>
          <a:p>
            <a:r>
              <a:rPr lang="en-US">
                <a:cs typeface="Calibri"/>
              </a:rPr>
              <a:t>Video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35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</a:t>
            </a:r>
          </a:p>
          <a:p>
            <a:r>
              <a:rPr lang="en-US">
                <a:cs typeface="Calibri"/>
              </a:rPr>
              <a:t>Make </a:t>
            </a:r>
            <a:r>
              <a:rPr lang="en-US" err="1">
                <a:cs typeface="Calibri"/>
              </a:rPr>
              <a:t>ocmments</a:t>
            </a:r>
            <a:r>
              <a:rPr lang="en-US">
                <a:cs typeface="Calibri"/>
              </a:rPr>
              <a:t> about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5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 and brandon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7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 and </a:t>
            </a:r>
            <a:r>
              <a:rPr lang="en-US" err="1">
                <a:cs typeface="Calibri"/>
              </a:rPr>
              <a:t>brandon</a:t>
            </a:r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7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 (how to remerge)  and </a:t>
            </a:r>
            <a:r>
              <a:rPr lang="en-US" err="1">
                <a:cs typeface="Calibri"/>
              </a:rPr>
              <a:t>brandon</a:t>
            </a:r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1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9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92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 </a:t>
            </a:r>
          </a:p>
          <a:p>
            <a:r>
              <a:rPr lang="en-US">
                <a:cs typeface="Calibri"/>
              </a:rPr>
              <a:t>What to do with extra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Update before 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4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Some kind of random so at least two people on every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Ayanna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61C34-014D-407A-A085-DC734EBEB94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8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16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4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13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2A656A-92A3-4EF8-936D-D6099118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6" y="1253743"/>
            <a:ext cx="6518800" cy="4644644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6275" y="817151"/>
            <a:ext cx="3316761" cy="34875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>
                <a:solidFill>
                  <a:srgbClr val="FFFFFF"/>
                </a:solidFill>
                <a:cs typeface="Calibri Light"/>
              </a:rPr>
              <a:t>Critical</a:t>
            </a:r>
            <a:br>
              <a:rPr lang="en-US" sz="5400">
                <a:cs typeface="Calibri Light"/>
              </a:rPr>
            </a:br>
            <a:r>
              <a:rPr lang="en-US" sz="5400">
                <a:solidFill>
                  <a:srgbClr val="FFFFFF"/>
                </a:solidFill>
                <a:cs typeface="Calibri Light"/>
              </a:rPr>
              <a:t>Design Review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6275" y="4398799"/>
            <a:ext cx="3081576" cy="1733655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2"/>
                </a:solidFill>
              </a:rPr>
              <a:t>Presented By:</a:t>
            </a:r>
          </a:p>
          <a:p>
            <a:r>
              <a:rPr lang="en-US">
                <a:solidFill>
                  <a:schemeClr val="bg2"/>
                </a:solidFill>
              </a:rPr>
              <a:t>Annette Barboza</a:t>
            </a:r>
          </a:p>
          <a:p>
            <a:r>
              <a:rPr lang="en-US">
                <a:solidFill>
                  <a:schemeClr val="bg2"/>
                </a:solidFill>
              </a:rPr>
              <a:t>Ayanna Ivey</a:t>
            </a:r>
          </a:p>
          <a:p>
            <a:r>
              <a:rPr lang="en-US">
                <a:solidFill>
                  <a:schemeClr val="bg2"/>
                </a:solidFill>
              </a:rPr>
              <a:t>Brandon Kessler</a:t>
            </a:r>
          </a:p>
          <a:p>
            <a:r>
              <a:rPr lang="en-US" b="1">
                <a:solidFill>
                  <a:schemeClr val="bg2"/>
                </a:solidFill>
              </a:rPr>
              <a:t>Group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1C91D-0ABD-4CA0-AAF7-D71F8C2AED40}"/>
              </a:ext>
            </a:extLst>
          </p:cNvPr>
          <p:cNvSpPr txBox="1"/>
          <p:nvPr/>
        </p:nvSpPr>
        <p:spPr>
          <a:xfrm>
            <a:off x="8043111" y="6388769"/>
            <a:ext cx="3695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June 14</a:t>
            </a:r>
            <a:r>
              <a:rPr lang="en-US" baseline="3000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10522-2470-4B60-B258-6A6A659426F3}"/>
              </a:ext>
            </a:extLst>
          </p:cNvPr>
          <p:cNvSpPr txBox="1"/>
          <p:nvPr/>
        </p:nvSpPr>
        <p:spPr>
          <a:xfrm>
            <a:off x="453190" y="6193527"/>
            <a:ext cx="156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Sponsored By: </a:t>
            </a:r>
          </a:p>
        </p:txBody>
      </p:sp>
      <p:pic>
        <p:nvPicPr>
          <p:cNvPr id="1026" name="Picture 2" descr="Image result for lockheed martin logo">
            <a:extLst>
              <a:ext uri="{FF2B5EF4-FFF2-40B4-BE49-F238E27FC236}">
                <a16:creationId xmlns:a16="http://schemas.microsoft.com/office/drawing/2014/main" id="{9D23A6AD-FFD0-4762-8BFE-367BE844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83" y="5926213"/>
            <a:ext cx="3096095" cy="8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96C35B-355C-4AF8-B8F9-11674775251C}"/>
              </a:ext>
            </a:extLst>
          </p:cNvPr>
          <p:cNvSpPr txBox="1"/>
          <p:nvPr/>
        </p:nvSpPr>
        <p:spPr>
          <a:xfrm>
            <a:off x="1919601" y="5604257"/>
            <a:ext cx="426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Sound Enhancement Autonomous Network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Studies – Camera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2E02E4-A992-4949-9E57-81265A47DA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592" y="1863589"/>
          <a:ext cx="5583324" cy="48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840">
                  <a:extLst>
                    <a:ext uri="{9D8B030D-6E8A-4147-A177-3AD203B41FA5}">
                      <a16:colId xmlns:a16="http://schemas.microsoft.com/office/drawing/2014/main" val="2050462995"/>
                    </a:ext>
                  </a:extLst>
                </a:gridCol>
                <a:gridCol w="1203157">
                  <a:extLst>
                    <a:ext uri="{9D8B030D-6E8A-4147-A177-3AD203B41FA5}">
                      <a16:colId xmlns:a16="http://schemas.microsoft.com/office/drawing/2014/main" val="4180307884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126993273"/>
                    </a:ext>
                  </a:extLst>
                </a:gridCol>
                <a:gridCol w="1270535">
                  <a:extLst>
                    <a:ext uri="{9D8B030D-6E8A-4147-A177-3AD203B41FA5}">
                      <a16:colId xmlns:a16="http://schemas.microsoft.com/office/drawing/2014/main" val="3457412448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val="2073346487"/>
                    </a:ext>
                  </a:extLst>
                </a:gridCol>
              </a:tblGrid>
              <a:tr h="3309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Camera Module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FOV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449433"/>
                  </a:ext>
                </a:extLst>
              </a:tr>
              <a:tr h="1072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e-CAM132_TX2</a:t>
                      </a: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13MP </a:t>
                      </a:r>
                    </a:p>
                    <a:p>
                      <a:pPr algn="ctr" fontAlgn="base"/>
                      <a:r>
                        <a:rPr lang="en-US" sz="1400"/>
                        <a:t>(4192 x 3120)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/>
                        <a:t>74.4°(D) 60.2°(H) 46.4°(V)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Max: 1.22W</a:t>
                      </a:r>
                    </a:p>
                    <a:p>
                      <a:pPr algn="ctr" fontAlgn="base"/>
                      <a:r>
                        <a:rPr lang="en-US" sz="1400"/>
                        <a:t>Min: 0.79W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$284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1863"/>
                  </a:ext>
                </a:extLst>
              </a:tr>
              <a:tr h="125131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e-CAM20_CUTX2</a:t>
                      </a: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2MP </a:t>
                      </a:r>
                    </a:p>
                    <a:p>
                      <a:pPr algn="ctr" fontAlgn="base"/>
                      <a:r>
                        <a:rPr lang="en-US" sz="1400"/>
                        <a:t>(1928x1088)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/>
                        <a:t>128°(D) 103°(H) 70°(V) 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Max: 0.87W Min: 0.67W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$149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218083"/>
                  </a:ext>
                </a:extLst>
              </a:tr>
              <a:tr h="15191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LI-JETSON-KIT-IMX477-X</a:t>
                      </a:r>
                    </a:p>
                    <a:p>
                      <a:pPr algn="ctr" fontAlgn="base"/>
                      <a:endParaRPr lang="en-US" sz="1400"/>
                    </a:p>
                    <a:p>
                      <a:pPr algn="ctr" fontAlgn="base"/>
                      <a:endParaRPr lang="en-US" sz="1400"/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12.3MP</a:t>
                      </a:r>
                    </a:p>
                    <a:p>
                      <a:pPr algn="ctr" fontAlgn="base"/>
                      <a:r>
                        <a:rPr lang="en-US" sz="1400"/>
                        <a:t>(4056x3040)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/>
                        <a:t>96.5°(D) 80°(H)</a:t>
                      </a:r>
                    </a:p>
                    <a:p>
                      <a:pPr algn="ctr" fontAlgn="base"/>
                      <a:r>
                        <a:rPr lang="pt-BR" sz="1400"/>
                        <a:t>61.5°(V)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Max: 1.76W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Min: 1.59W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$399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89266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0B839E-D610-4AC0-B0DD-92F0AA42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9" y="2470002"/>
            <a:ext cx="619187" cy="1010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8FF38-C967-46D5-97E6-CE8327A60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4" t="17242" r="27505" b="18503"/>
          <a:stretch/>
        </p:blipFill>
        <p:spPr>
          <a:xfrm>
            <a:off x="805350" y="4086667"/>
            <a:ext cx="792444" cy="776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49B79-581E-4841-AEB5-0C0CBFB67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60" y="5679757"/>
            <a:ext cx="975324" cy="975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EBAE67-BA83-40A4-AE1E-941E8B252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385" y="5406231"/>
            <a:ext cx="885825" cy="914400"/>
          </a:xfrm>
          <a:prstGeom prst="rect">
            <a:avLst/>
          </a:prstGeom>
        </p:spPr>
      </p:pic>
      <p:pic>
        <p:nvPicPr>
          <p:cNvPr id="1028" name="Picture 4" descr="Image may contain: 1 person, beard and outdoor">
            <a:extLst>
              <a:ext uri="{FF2B5EF4-FFF2-40B4-BE49-F238E27FC236}">
                <a16:creationId xmlns:a16="http://schemas.microsoft.com/office/drawing/2014/main" id="{E4D43FD8-A11C-4FA7-B3E6-CB4615CD4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3432" r="23513"/>
          <a:stretch/>
        </p:blipFill>
        <p:spPr bwMode="auto">
          <a:xfrm>
            <a:off x="7142311" y="4801589"/>
            <a:ext cx="1032964" cy="14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Brandon Kessler, smiling, standing, suit, shoes and outdoor">
            <a:extLst>
              <a:ext uri="{FF2B5EF4-FFF2-40B4-BE49-F238E27FC236}">
                <a16:creationId xmlns:a16="http://schemas.microsoft.com/office/drawing/2014/main" id="{5F5BBEFA-90C0-4A89-91D5-2020B0B72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2" t="24753" r="33986" b="11012"/>
          <a:stretch/>
        </p:blipFill>
        <p:spPr bwMode="auto">
          <a:xfrm>
            <a:off x="11278579" y="4941037"/>
            <a:ext cx="522762" cy="16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B72542-939D-4C8E-9447-985B63414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353" y="5399164"/>
            <a:ext cx="885825" cy="9144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F9DF398-CDB4-44F5-B286-9006B6932648}"/>
              </a:ext>
            </a:extLst>
          </p:cNvPr>
          <p:cNvGrpSpPr/>
          <p:nvPr/>
        </p:nvGrpSpPr>
        <p:grpSpPr>
          <a:xfrm>
            <a:off x="6322918" y="4738713"/>
            <a:ext cx="1596768" cy="1040039"/>
            <a:chOff x="6316484" y="5140234"/>
            <a:chExt cx="1512182" cy="103419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F7984D5-DF3E-4DDF-A09E-A2BE6B0E44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6484" y="5140234"/>
              <a:ext cx="1045437" cy="97925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A890676-E34A-434B-8E27-FB5D0B7C44D3}"/>
                </a:ext>
              </a:extLst>
            </p:cNvPr>
            <p:cNvCxnSpPr>
              <a:cxnSpLocks/>
            </p:cNvCxnSpPr>
            <p:nvPr/>
          </p:nvCxnSpPr>
          <p:spPr>
            <a:xfrm>
              <a:off x="6332214" y="6119489"/>
              <a:ext cx="1496452" cy="5493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ADE1C3-7C15-4EA4-9E51-1B9BBCC7F874}"/>
              </a:ext>
            </a:extLst>
          </p:cNvPr>
          <p:cNvGrpSpPr/>
          <p:nvPr/>
        </p:nvGrpSpPr>
        <p:grpSpPr>
          <a:xfrm>
            <a:off x="8984564" y="3850983"/>
            <a:ext cx="3126716" cy="1981920"/>
            <a:chOff x="6316484" y="5140234"/>
            <a:chExt cx="1512182" cy="103419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3964B41-5268-4FAA-9860-A579BC3D8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6484" y="5140234"/>
              <a:ext cx="1045437" cy="97925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0D5E33D-2C9A-43A6-85E5-490E278EFD0E}"/>
                </a:ext>
              </a:extLst>
            </p:cNvPr>
            <p:cNvCxnSpPr>
              <a:cxnSpLocks/>
            </p:cNvCxnSpPr>
            <p:nvPr/>
          </p:nvCxnSpPr>
          <p:spPr>
            <a:xfrm>
              <a:off x="6332214" y="6119489"/>
              <a:ext cx="1496452" cy="5493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A5C4D825-FD15-417D-B8A6-C578D0023527}"/>
              </a:ext>
            </a:extLst>
          </p:cNvPr>
          <p:cNvSpPr/>
          <p:nvPr/>
        </p:nvSpPr>
        <p:spPr>
          <a:xfrm>
            <a:off x="9101655" y="5309501"/>
            <a:ext cx="656686" cy="490301"/>
          </a:xfrm>
          <a:prstGeom prst="arc">
            <a:avLst>
              <a:gd name="adj1" fmla="val 16837070"/>
              <a:gd name="adj2" fmla="val 203945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8DB1B96F-1D9D-4D38-AF6C-D6FE3DBE825C}"/>
              </a:ext>
            </a:extLst>
          </p:cNvPr>
          <p:cNvSpPr/>
          <p:nvPr/>
        </p:nvSpPr>
        <p:spPr>
          <a:xfrm>
            <a:off x="6442214" y="5441183"/>
            <a:ext cx="300497" cy="380237"/>
          </a:xfrm>
          <a:prstGeom prst="arc">
            <a:avLst>
              <a:gd name="adj1" fmla="val 17455219"/>
              <a:gd name="adj2" fmla="val 203945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7E6ACF-6C1C-4D6E-AE76-679A3A53B312}"/>
              </a:ext>
            </a:extLst>
          </p:cNvPr>
          <p:cNvSpPr/>
          <p:nvPr/>
        </p:nvSpPr>
        <p:spPr>
          <a:xfrm>
            <a:off x="6160664" y="3143866"/>
            <a:ext cx="2329898" cy="31967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641BCC-6896-4480-BEAA-4DA6B508F011}"/>
              </a:ext>
            </a:extLst>
          </p:cNvPr>
          <p:cNvSpPr/>
          <p:nvPr/>
        </p:nvSpPr>
        <p:spPr>
          <a:xfrm>
            <a:off x="8715634" y="3143866"/>
            <a:ext cx="3395645" cy="34876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CCABE2-71E7-4D8D-9935-FBF14373FEF0}"/>
              </a:ext>
            </a:extLst>
          </p:cNvPr>
          <p:cNvSpPr txBox="1"/>
          <p:nvPr/>
        </p:nvSpPr>
        <p:spPr>
          <a:xfrm rot="19823246">
            <a:off x="6626589" y="5281308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46.4</a:t>
            </a:r>
            <a:r>
              <a:rPr lang="pt-BR"/>
              <a:t>°</a:t>
            </a: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F1965E-B643-49E4-8C92-161BC97AF64F}"/>
              </a:ext>
            </a:extLst>
          </p:cNvPr>
          <p:cNvSpPr txBox="1"/>
          <p:nvPr/>
        </p:nvSpPr>
        <p:spPr>
          <a:xfrm>
            <a:off x="8667644" y="3225731"/>
            <a:ext cx="354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~ 260 x 220 pixels on target</a:t>
            </a:r>
          </a:p>
          <a:p>
            <a:r>
              <a:rPr lang="en-US"/>
              <a:t>(Based on average human head size)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DDC3AB-D2A4-48A0-8ADD-5C12F0A0CEE7}"/>
              </a:ext>
            </a:extLst>
          </p:cNvPr>
          <p:cNvSpPr txBox="1"/>
          <p:nvPr/>
        </p:nvSpPr>
        <p:spPr>
          <a:xfrm>
            <a:off x="6320159" y="3271055"/>
            <a:ext cx="1985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~  3600 x 2250</a:t>
            </a:r>
          </a:p>
          <a:p>
            <a:r>
              <a:rPr lang="en-US"/>
              <a:t>    pixels on target</a:t>
            </a:r>
          </a:p>
          <a:p>
            <a:r>
              <a:rPr lang="en-US"/>
              <a:t>(Based on average human head size)</a:t>
            </a:r>
          </a:p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A496B-F224-4729-9D21-2D0ABB046FD9}"/>
              </a:ext>
            </a:extLst>
          </p:cNvPr>
          <p:cNvSpPr txBox="1"/>
          <p:nvPr/>
        </p:nvSpPr>
        <p:spPr>
          <a:xfrm rot="19823246">
            <a:off x="9805602" y="5148418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46.4</a:t>
            </a:r>
            <a:r>
              <a:rPr lang="pt-BR"/>
              <a:t>°</a:t>
            </a:r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CAA4E0-A5B3-4292-9157-BDB03AFB1269}"/>
              </a:ext>
            </a:extLst>
          </p:cNvPr>
          <p:cNvSpPr txBox="1"/>
          <p:nvPr/>
        </p:nvSpPr>
        <p:spPr>
          <a:xfrm>
            <a:off x="8715633" y="2143403"/>
            <a:ext cx="339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Vertical FOV Human </a:t>
            </a:r>
          </a:p>
          <a:p>
            <a:pPr algn="ctr"/>
            <a:r>
              <a:rPr lang="en-US" b="1"/>
              <a:t>at Longest Distance Requirement (10 ft.)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6C4023-14FA-40A6-A459-B0C91D3BDF5D}"/>
              </a:ext>
            </a:extLst>
          </p:cNvPr>
          <p:cNvSpPr txBox="1"/>
          <p:nvPr/>
        </p:nvSpPr>
        <p:spPr>
          <a:xfrm>
            <a:off x="6111906" y="1942918"/>
            <a:ext cx="23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Vertical FOV of  Human </a:t>
            </a:r>
          </a:p>
          <a:p>
            <a:pPr algn="ctr"/>
            <a:r>
              <a:rPr lang="en-US" b="1"/>
              <a:t>at Shortest Distance Requirement (2 ft.)  </a:t>
            </a:r>
          </a:p>
        </p:txBody>
      </p:sp>
    </p:spTree>
    <p:extLst>
      <p:ext uri="{BB962C8B-B14F-4D97-AF65-F5344CB8AC3E}">
        <p14:creationId xmlns:p14="http://schemas.microsoft.com/office/powerpoint/2010/main" val="252735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0DFF86-036C-884D-AA49-BC4A88A017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Studies – Microphone array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330E42-88EA-4A57-A44E-410AF6D6C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543774"/>
              </p:ext>
            </p:extLst>
          </p:nvPr>
        </p:nvGraphicFramePr>
        <p:xfrm>
          <a:off x="445698" y="1854679"/>
          <a:ext cx="11352231" cy="497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581">
                  <a:extLst>
                    <a:ext uri="{9D8B030D-6E8A-4147-A177-3AD203B41FA5}">
                      <a16:colId xmlns:a16="http://schemas.microsoft.com/office/drawing/2014/main" val="2050462995"/>
                    </a:ext>
                  </a:extLst>
                </a:gridCol>
                <a:gridCol w="1292637">
                  <a:extLst>
                    <a:ext uri="{9D8B030D-6E8A-4147-A177-3AD203B41FA5}">
                      <a16:colId xmlns:a16="http://schemas.microsoft.com/office/drawing/2014/main" val="4180307884"/>
                    </a:ext>
                  </a:extLst>
                </a:gridCol>
                <a:gridCol w="1748865">
                  <a:extLst>
                    <a:ext uri="{9D8B030D-6E8A-4147-A177-3AD203B41FA5}">
                      <a16:colId xmlns:a16="http://schemas.microsoft.com/office/drawing/2014/main" val="126993273"/>
                    </a:ext>
                  </a:extLst>
                </a:gridCol>
                <a:gridCol w="2661319">
                  <a:extLst>
                    <a:ext uri="{9D8B030D-6E8A-4147-A177-3AD203B41FA5}">
                      <a16:colId xmlns:a16="http://schemas.microsoft.com/office/drawing/2014/main" val="3457412448"/>
                    </a:ext>
                  </a:extLst>
                </a:gridCol>
                <a:gridCol w="1672829">
                  <a:extLst>
                    <a:ext uri="{9D8B030D-6E8A-4147-A177-3AD203B41FA5}">
                      <a16:colId xmlns:a16="http://schemas.microsoft.com/office/drawing/2014/main" val="3175858418"/>
                    </a:ext>
                  </a:extLst>
                </a:gridCol>
              </a:tblGrid>
              <a:tr h="2868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Chip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# Mics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SNR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THD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Lead Time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449433"/>
                  </a:ext>
                </a:extLst>
              </a:tr>
              <a:tr h="92279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MATRIX Voice 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8 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62.6 dB 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&lt;1% @ 100 dBSPL </a:t>
                      </a:r>
                      <a:endParaRPr lang="en-US" b="1">
                        <a:effectLst/>
                      </a:endParaRPr>
                    </a:p>
                    <a:p>
                      <a:pPr algn="ctr" fontAlgn="base"/>
                      <a:r>
                        <a:rPr lang="en-US" sz="1200" b="1">
                          <a:effectLst/>
                        </a:rPr>
                        <a:t>&lt;5% @ 115 dBSPL 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2 days 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1863"/>
                  </a:ext>
                </a:extLst>
              </a:tr>
              <a:tr h="92279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         Respeaker Mic Array v2.0*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>
                          <a:effectLst/>
                        </a:rPr>
                        <a:t>4 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61 dB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&lt;1% @ 100 dBSPL </a:t>
                      </a:r>
                      <a:endParaRPr lang="en-US" b="1">
                        <a:effectLst/>
                      </a:endParaRPr>
                    </a:p>
                    <a:p>
                      <a:pPr algn="ctr" fontAlgn="base"/>
                      <a:r>
                        <a:rPr lang="en-US" sz="1200" b="1">
                          <a:effectLst/>
                        </a:rPr>
                        <a:t>&lt;2% @ 115 dBSPL </a:t>
                      </a:r>
                      <a:endParaRPr lang="en-US" b="1">
                        <a:effectLst/>
                      </a:endParaRPr>
                    </a:p>
                    <a:p>
                      <a:pPr algn="ctr" fontAlgn="base"/>
                      <a:r>
                        <a:rPr lang="en-US" sz="1200" b="1">
                          <a:effectLst/>
                        </a:rPr>
                        <a:t>&lt;10% @ 120 dBSPL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20-30 days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218083"/>
                  </a:ext>
                </a:extLst>
              </a:tr>
              <a:tr h="99761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Respeaker Core v2.0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6 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55 dB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0.46% @ 94 dB SPL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2 days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892662"/>
                  </a:ext>
                </a:extLst>
              </a:tr>
              <a:tr h="91032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PS3 Eye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4 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90 dB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Unknown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3-5 days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862876"/>
                  </a:ext>
                </a:extLst>
              </a:tr>
              <a:tr h="93526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UMA-8 v2*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7 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65 dB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1.6% @ 120 dB SPL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</a:rPr>
                        <a:t>20-30 days 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684410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CAB63F59-3FD2-479A-806E-FC1F24BA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2" y="2190390"/>
            <a:ext cx="1019175" cy="838200"/>
          </a:xfrm>
          <a:prstGeom prst="rect">
            <a:avLst/>
          </a:prstGeom>
        </p:spPr>
      </p:pic>
      <p:pic>
        <p:nvPicPr>
          <p:cNvPr id="6" name="Picture 6" descr="A circuit board&#10;&#10;Description generated with high confidence">
            <a:extLst>
              <a:ext uri="{FF2B5EF4-FFF2-40B4-BE49-F238E27FC236}">
                <a16:creationId xmlns:a16="http://schemas.microsoft.com/office/drawing/2014/main" id="{4C23D498-DD3E-4A48-B818-DC4FD291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69" y="3093999"/>
            <a:ext cx="1037327" cy="885286"/>
          </a:xfrm>
          <a:prstGeom prst="rect">
            <a:avLst/>
          </a:prstGeom>
        </p:spPr>
      </p:pic>
      <p:pic>
        <p:nvPicPr>
          <p:cNvPr id="8" name="Picture 8" descr="A circuit board&#10;&#10;Description generated with very high confidence">
            <a:extLst>
              <a:ext uri="{FF2B5EF4-FFF2-40B4-BE49-F238E27FC236}">
                <a16:creationId xmlns:a16="http://schemas.microsoft.com/office/drawing/2014/main" id="{C9F68511-B884-4998-B7CB-17DCB9B4D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57" y="4065084"/>
            <a:ext cx="927520" cy="894272"/>
          </a:xfrm>
          <a:prstGeom prst="rect">
            <a:avLst/>
          </a:prstGeom>
        </p:spPr>
      </p:pic>
      <p:pic>
        <p:nvPicPr>
          <p:cNvPr id="12" name="Picture 1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71A1BAF-874A-42F5-86DB-AB1F98F8E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62" y="5952170"/>
            <a:ext cx="798124" cy="831731"/>
          </a:xfrm>
          <a:prstGeom prst="rect">
            <a:avLst/>
          </a:prstGeom>
        </p:spPr>
      </p:pic>
      <p:pic>
        <p:nvPicPr>
          <p:cNvPr id="10" name="Picture 10" descr="A close up of a camera&#10;&#10;Description generated with high confidence">
            <a:extLst>
              <a:ext uri="{FF2B5EF4-FFF2-40B4-BE49-F238E27FC236}">
                <a16:creationId xmlns:a16="http://schemas.microsoft.com/office/drawing/2014/main" id="{D7C6F058-5E08-4D00-8E78-E53DEF3CD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26" y="5025033"/>
            <a:ext cx="11144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1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A close up of a clock&#10;&#10;Description generated with high confidence">
            <a:extLst>
              <a:ext uri="{FF2B5EF4-FFF2-40B4-BE49-F238E27FC236}">
                <a16:creationId xmlns:a16="http://schemas.microsoft.com/office/drawing/2014/main" id="{6D35F4A8-CB3D-4753-ACF1-7335000F7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9" r="7020" b="-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Trade Studies – Microphone array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141E9D-BD01-4E88-9432-9CF003D4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2"/>
                </a:solidFill>
              </a:rPr>
              <a:t>Size comparison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6286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1DE96CF-ABBC-E147-86EC-6F9F1DB5B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Studies – Power supply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3F7D3A2-BA9E-234A-844A-7FAE577D1A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805919"/>
              </p:ext>
            </p:extLst>
          </p:nvPr>
        </p:nvGraphicFramePr>
        <p:xfrm>
          <a:off x="453271" y="1955214"/>
          <a:ext cx="11157537" cy="466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130">
                  <a:extLst>
                    <a:ext uri="{9D8B030D-6E8A-4147-A177-3AD203B41FA5}">
                      <a16:colId xmlns:a16="http://schemas.microsoft.com/office/drawing/2014/main" val="2863747491"/>
                    </a:ext>
                  </a:extLst>
                </a:gridCol>
                <a:gridCol w="1077834">
                  <a:extLst>
                    <a:ext uri="{9D8B030D-6E8A-4147-A177-3AD203B41FA5}">
                      <a16:colId xmlns:a16="http://schemas.microsoft.com/office/drawing/2014/main" val="2050462995"/>
                    </a:ext>
                  </a:extLst>
                </a:gridCol>
                <a:gridCol w="1081166">
                  <a:extLst>
                    <a:ext uri="{9D8B030D-6E8A-4147-A177-3AD203B41FA5}">
                      <a16:colId xmlns:a16="http://schemas.microsoft.com/office/drawing/2014/main" val="418030788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83485614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2699327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7334648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17585841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540450293"/>
                    </a:ext>
                  </a:extLst>
                </a:gridCol>
                <a:gridCol w="852491">
                  <a:extLst>
                    <a:ext uri="{9D8B030D-6E8A-4147-A177-3AD203B41FA5}">
                      <a16:colId xmlns:a16="http://schemas.microsoft.com/office/drawing/2014/main" val="2105473365"/>
                    </a:ext>
                  </a:extLst>
                </a:gridCol>
                <a:gridCol w="1284116">
                  <a:extLst>
                    <a:ext uri="{9D8B030D-6E8A-4147-A177-3AD203B41FA5}">
                      <a16:colId xmlns:a16="http://schemas.microsoft.com/office/drawing/2014/main" val="4102178866"/>
                    </a:ext>
                  </a:extLst>
                </a:gridCol>
              </a:tblGrid>
              <a:tr h="730995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Weight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# of Outputs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Heat Dissipation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LED 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Over Voltage &amp; Current Protection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449433"/>
                  </a:ext>
                </a:extLst>
              </a:tr>
              <a:tr h="1104875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PowerAdd Pilot Pro2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124mm x 185mm x 19mm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1.24 lbs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$89.99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Can select between 5 and 20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  <a:sym typeface="Wingdings" pitchFamily="2" charset="2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600">
                          <a:effectLst/>
                          <a:sym typeface="Wingdings" pitchFamily="2" charset="2"/>
                        </a:rPr>
                        <a:t>(1 DC, </a:t>
                      </a:r>
                    </a:p>
                    <a:p>
                      <a:pPr algn="ctr" fontAlgn="base"/>
                      <a:r>
                        <a:rPr lang="en-US" sz="1600">
                          <a:effectLst/>
                          <a:sym typeface="Wingdings" pitchFamily="2" charset="2"/>
                        </a:rPr>
                        <a:t>2 USB)</a:t>
                      </a:r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280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28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1863"/>
                  </a:ext>
                </a:extLst>
              </a:tr>
              <a:tr h="1478320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Tenergy</a:t>
                      </a:r>
                      <a:r>
                        <a:rPr lang="en-US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LiFePO4 Rechargeable Battery </a:t>
                      </a:r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66mm x 96mm x 152mm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2.67 lbs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$159.99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 </a:t>
                      </a:r>
                    </a:p>
                    <a:p>
                      <a:pPr algn="ctr" fontAlgn="base"/>
                      <a:r>
                        <a:rPr lang="en-US" sz="1600">
                          <a:effectLst/>
                        </a:rPr>
                        <a:t>(DC)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218083"/>
                  </a:ext>
                </a:extLst>
              </a:tr>
              <a:tr h="1274271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VINSIC Power Bank</a:t>
                      </a:r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103mm x 177mm x 22.1mm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1.37 lbs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$79.99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Up to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3 </a:t>
                      </a:r>
                    </a:p>
                    <a:p>
                      <a:pPr algn="ctr" fontAlgn="base"/>
                      <a:r>
                        <a:rPr lang="en-US" sz="1600">
                          <a:effectLst/>
                        </a:rPr>
                        <a:t>(1 DC, </a:t>
                      </a:r>
                    </a:p>
                    <a:p>
                      <a:pPr algn="ctr" fontAlgn="base"/>
                      <a:r>
                        <a:rPr lang="en-US" sz="1600">
                          <a:effectLst/>
                        </a:rPr>
                        <a:t>2 USB)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28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124397"/>
                  </a:ext>
                </a:extLst>
              </a:tr>
            </a:tbl>
          </a:graphicData>
        </a:graphic>
      </p:graphicFrame>
      <p:pic>
        <p:nvPicPr>
          <p:cNvPr id="11" name="Picture 10" descr="A close up of electronics&#10;&#10;Description automatically generated">
            <a:extLst>
              <a:ext uri="{FF2B5EF4-FFF2-40B4-BE49-F238E27FC236}">
                <a16:creationId xmlns:a16="http://schemas.microsoft.com/office/drawing/2014/main" id="{4EFC2D58-7395-0B4B-881D-2028BA108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3" y="2722950"/>
            <a:ext cx="1078381" cy="964607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000B33A-1EE6-6941-9C55-C300C0EA1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0" y="4135050"/>
            <a:ext cx="1364707" cy="977131"/>
          </a:xfrm>
          <a:prstGeom prst="rect">
            <a:avLst/>
          </a:prstGeom>
        </p:spPr>
      </p:pic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C5AB7E29-8DA3-804F-9992-D1B496607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7" y="5444285"/>
            <a:ext cx="1176075" cy="11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D3CAFC-0940-3249-BADC-AB8EC1953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t="29425"/>
          <a:stretch/>
        </p:blipFill>
        <p:spPr>
          <a:xfrm>
            <a:off x="1122403" y="1380552"/>
            <a:ext cx="6243876" cy="4735069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Trade Studies – Power supply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141E9D-BD01-4E88-9432-9CF003D4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2"/>
                </a:solidFill>
              </a:rPr>
              <a:t>Size comparison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4641-DE28-364A-BBD5-B08E7FBC40C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-webkit-standard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Studies – Wireless Communication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71744F0-C677-424D-B08F-94F8FB0CA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44982"/>
              </p:ext>
            </p:extLst>
          </p:nvPr>
        </p:nvGraphicFramePr>
        <p:xfrm>
          <a:off x="778343" y="2160815"/>
          <a:ext cx="10635314" cy="418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494">
                  <a:extLst>
                    <a:ext uri="{9D8B030D-6E8A-4147-A177-3AD203B41FA5}">
                      <a16:colId xmlns:a16="http://schemas.microsoft.com/office/drawing/2014/main" val="2937407094"/>
                    </a:ext>
                  </a:extLst>
                </a:gridCol>
                <a:gridCol w="1626616">
                  <a:extLst>
                    <a:ext uri="{9D8B030D-6E8A-4147-A177-3AD203B41FA5}">
                      <a16:colId xmlns:a16="http://schemas.microsoft.com/office/drawing/2014/main" val="2050462995"/>
                    </a:ext>
                  </a:extLst>
                </a:gridCol>
                <a:gridCol w="1274006">
                  <a:extLst>
                    <a:ext uri="{9D8B030D-6E8A-4147-A177-3AD203B41FA5}">
                      <a16:colId xmlns:a16="http://schemas.microsoft.com/office/drawing/2014/main" val="4180307884"/>
                    </a:ext>
                  </a:extLst>
                </a:gridCol>
                <a:gridCol w="1413325">
                  <a:extLst>
                    <a:ext uri="{9D8B030D-6E8A-4147-A177-3AD203B41FA5}">
                      <a16:colId xmlns:a16="http://schemas.microsoft.com/office/drawing/2014/main" val="2834856146"/>
                    </a:ext>
                  </a:extLst>
                </a:gridCol>
                <a:gridCol w="2112334">
                  <a:extLst>
                    <a:ext uri="{9D8B030D-6E8A-4147-A177-3AD203B41FA5}">
                      <a16:colId xmlns:a16="http://schemas.microsoft.com/office/drawing/2014/main" val="2132641874"/>
                    </a:ext>
                  </a:extLst>
                </a:gridCol>
                <a:gridCol w="1842537">
                  <a:extLst>
                    <a:ext uri="{9D8B030D-6E8A-4147-A177-3AD203B41FA5}">
                      <a16:colId xmlns:a16="http://schemas.microsoft.com/office/drawing/2014/main" val="126993273"/>
                    </a:ext>
                  </a:extLst>
                </a:gridCol>
                <a:gridCol w="1058002">
                  <a:extLst>
                    <a:ext uri="{9D8B030D-6E8A-4147-A177-3AD203B41FA5}">
                      <a16:colId xmlns:a16="http://schemas.microsoft.com/office/drawing/2014/main" val="2073346487"/>
                    </a:ext>
                  </a:extLst>
                </a:gridCol>
              </a:tblGrid>
              <a:tr h="1075598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Availability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Latency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Compatibility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Low Power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449433"/>
                  </a:ext>
                </a:extLst>
              </a:tr>
              <a:tr h="1445095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Bluetooth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(IEEE 802.15.1)</a:t>
                      </a:r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5-30 meters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200 ms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1863"/>
                  </a:ext>
                </a:extLst>
              </a:tr>
              <a:tr h="1666652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Wi-Fi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(IEEE 802.11)</a:t>
                      </a:r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100+ meters depending on connection</a:t>
                      </a:r>
                      <a:endParaRPr lang="en-US" sz="1600"/>
                    </a:p>
                    <a:p>
                      <a:pPr algn="ctr" fontAlgn="base"/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150 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218083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F43418-E5C4-6742-A6EC-DBE8AAF79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5" y="5176185"/>
            <a:ext cx="979659" cy="979659"/>
          </a:xfrm>
          <a:prstGeom prst="rect">
            <a:avLst/>
          </a:prstGeom>
        </p:spPr>
      </p:pic>
      <p:pic>
        <p:nvPicPr>
          <p:cNvPr id="10" name="Picture 9" descr="A picture containing electronics, device&#10;&#10;Description automatically generated">
            <a:extLst>
              <a:ext uri="{FF2B5EF4-FFF2-40B4-BE49-F238E27FC236}">
                <a16:creationId xmlns:a16="http://schemas.microsoft.com/office/drawing/2014/main" id="{07EC81EC-2165-F742-B4BB-124C9543C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71" y="3242856"/>
            <a:ext cx="1257066" cy="12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8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Studies – Packaging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E27528-D980-964D-8A08-F66C0C59F025}"/>
              </a:ext>
            </a:extLst>
          </p:cNvPr>
          <p:cNvGraphicFramePr>
            <a:graphicFrameLocks/>
          </p:cNvGraphicFramePr>
          <p:nvPr/>
        </p:nvGraphicFramePr>
        <p:xfrm>
          <a:off x="766847" y="1993867"/>
          <a:ext cx="10658308" cy="464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337">
                  <a:extLst>
                    <a:ext uri="{9D8B030D-6E8A-4147-A177-3AD203B41FA5}">
                      <a16:colId xmlns:a16="http://schemas.microsoft.com/office/drawing/2014/main" val="534888108"/>
                    </a:ext>
                  </a:extLst>
                </a:gridCol>
                <a:gridCol w="1843842">
                  <a:extLst>
                    <a:ext uri="{9D8B030D-6E8A-4147-A177-3AD203B41FA5}">
                      <a16:colId xmlns:a16="http://schemas.microsoft.com/office/drawing/2014/main" val="2050462995"/>
                    </a:ext>
                  </a:extLst>
                </a:gridCol>
                <a:gridCol w="1304881">
                  <a:extLst>
                    <a:ext uri="{9D8B030D-6E8A-4147-A177-3AD203B41FA5}">
                      <a16:colId xmlns:a16="http://schemas.microsoft.com/office/drawing/2014/main" val="4180307884"/>
                    </a:ext>
                  </a:extLst>
                </a:gridCol>
                <a:gridCol w="1187782">
                  <a:extLst>
                    <a:ext uri="{9D8B030D-6E8A-4147-A177-3AD203B41FA5}">
                      <a16:colId xmlns:a16="http://schemas.microsoft.com/office/drawing/2014/main" val="2834856146"/>
                    </a:ext>
                  </a:extLst>
                </a:gridCol>
                <a:gridCol w="1061618">
                  <a:extLst>
                    <a:ext uri="{9D8B030D-6E8A-4147-A177-3AD203B41FA5}">
                      <a16:colId xmlns:a16="http://schemas.microsoft.com/office/drawing/2014/main" val="2132641874"/>
                    </a:ext>
                  </a:extLst>
                </a:gridCol>
                <a:gridCol w="1683383">
                  <a:extLst>
                    <a:ext uri="{9D8B030D-6E8A-4147-A177-3AD203B41FA5}">
                      <a16:colId xmlns:a16="http://schemas.microsoft.com/office/drawing/2014/main" val="126993273"/>
                    </a:ext>
                  </a:extLst>
                </a:gridCol>
                <a:gridCol w="1984465">
                  <a:extLst>
                    <a:ext uri="{9D8B030D-6E8A-4147-A177-3AD203B41FA5}">
                      <a16:colId xmlns:a16="http://schemas.microsoft.com/office/drawing/2014/main" val="1924716985"/>
                    </a:ext>
                  </a:extLst>
                </a:gridCol>
              </a:tblGrid>
              <a:tr h="790129"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Impact Resistant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Heat Resistant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Durable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Cost per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High Ultimate Strength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449433"/>
                  </a:ext>
                </a:extLst>
              </a:tr>
              <a:tr h="14053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ea typeface="+mn-lt"/>
                        <a:cs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a typeface="+mn-lt"/>
                          <a:cs typeface="+mn-lt"/>
                        </a:rPr>
                        <a:t>Acrylonitrile Butadiene Styrene (ABS)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$10-$40 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40 MPa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1863"/>
                  </a:ext>
                </a:extLst>
              </a:tr>
              <a:tr h="1224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a typeface="+mn-lt"/>
                          <a:cs typeface="+mn-lt"/>
                        </a:rPr>
                        <a:t>Polylactic Acid (PLA)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  <a:p>
                      <a:pPr algn="ctr" fontAlgn="base"/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$10-$40 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65 MPa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218083"/>
                  </a:ext>
                </a:extLst>
              </a:tr>
              <a:tr h="1224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a typeface="+mn-lt"/>
                          <a:cs typeface="+mn-lt"/>
                        </a:rPr>
                        <a:t>Nylon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✓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$25-$65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latin typeface="+mn-lt"/>
                        </a:rPr>
                        <a:t>40-85 MPa</a:t>
                      </a:r>
                      <a:endParaRPr lang="en-US" sz="1600"/>
                    </a:p>
                    <a:p>
                      <a:pPr algn="ctr" fontAlgn="base"/>
                      <a:endParaRPr lang="en-US" sz="16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266010"/>
                  </a:ext>
                </a:extLst>
              </a:tr>
            </a:tbl>
          </a:graphicData>
        </a:graphic>
      </p:graphicFrame>
      <p:pic>
        <p:nvPicPr>
          <p:cNvPr id="7" name="Picture 6" descr="A picture containing LEGO, toy, cake, indoor&#10;&#10;Description automatically generated">
            <a:extLst>
              <a:ext uri="{FF2B5EF4-FFF2-40B4-BE49-F238E27FC236}">
                <a16:creationId xmlns:a16="http://schemas.microsoft.com/office/drawing/2014/main" id="{AE9322FA-9830-4447-AE7D-AA8E35028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922100"/>
            <a:ext cx="1367452" cy="1013800"/>
          </a:xfrm>
          <a:prstGeom prst="rect">
            <a:avLst/>
          </a:prstGeom>
        </p:spPr>
      </p:pic>
      <p:pic>
        <p:nvPicPr>
          <p:cNvPr id="9" name="Picture 8" descr="A close up of a toy&#10;&#10;Description automatically generated">
            <a:extLst>
              <a:ext uri="{FF2B5EF4-FFF2-40B4-BE49-F238E27FC236}">
                <a16:creationId xmlns:a16="http://schemas.microsoft.com/office/drawing/2014/main" id="{A54AED69-D526-5042-936C-316D52247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0" y="4338340"/>
            <a:ext cx="1367453" cy="1013800"/>
          </a:xfrm>
          <a:prstGeom prst="rect">
            <a:avLst/>
          </a:prstGeom>
        </p:spPr>
      </p:pic>
      <p:pic>
        <p:nvPicPr>
          <p:cNvPr id="11" name="Picture 10" descr="A picture containing indoor, table, sitting, connector&#10;&#10;Description automatically generated">
            <a:extLst>
              <a:ext uri="{FF2B5EF4-FFF2-40B4-BE49-F238E27FC236}">
                <a16:creationId xmlns:a16="http://schemas.microsoft.com/office/drawing/2014/main" id="{3FB3339D-1EA9-FA46-8D6D-B4B098FF0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7" y="5539962"/>
            <a:ext cx="1245297" cy="9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6504-3DB9-334C-A427-6FB7740B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Initial Packaging design 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B608BB-2A2E-434A-96EF-56E1900D4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5508" y="596338"/>
            <a:ext cx="1905669" cy="5934224"/>
          </a:xfrm>
          <a:prstGeom prst="rect">
            <a:avLst/>
          </a:prstGeom>
        </p:spPr>
      </p:pic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7BACFB6-2ABF-48B7-8F5C-9E70CD9A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36" y="592998"/>
            <a:ext cx="4297279" cy="601535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4364D79-22CF-4767-8460-882F79556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73" y="4083248"/>
            <a:ext cx="1770649" cy="2623715"/>
          </a:xfrm>
          <a:prstGeom prst="rect">
            <a:avLst/>
          </a:prstGeom>
        </p:spPr>
      </p:pic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AE1ED1B-C7CE-4575-991D-BB6881EB4CE8}"/>
              </a:ext>
            </a:extLst>
          </p:cNvPr>
          <p:cNvGraphicFramePr>
            <a:graphicFrameLocks noGrp="1"/>
          </p:cNvGraphicFramePr>
          <p:nvPr/>
        </p:nvGraphicFramePr>
        <p:xfrm>
          <a:off x="240631" y="1864894"/>
          <a:ext cx="5602744" cy="2202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57">
                  <a:extLst>
                    <a:ext uri="{9D8B030D-6E8A-4147-A177-3AD203B41FA5}">
                      <a16:colId xmlns:a16="http://schemas.microsoft.com/office/drawing/2014/main" val="2440627659"/>
                    </a:ext>
                  </a:extLst>
                </a:gridCol>
                <a:gridCol w="1230009">
                  <a:extLst>
                    <a:ext uri="{9D8B030D-6E8A-4147-A177-3AD203B41FA5}">
                      <a16:colId xmlns:a16="http://schemas.microsoft.com/office/drawing/2014/main" val="2603477416"/>
                    </a:ext>
                  </a:extLst>
                </a:gridCol>
                <a:gridCol w="849449">
                  <a:extLst>
                    <a:ext uri="{9D8B030D-6E8A-4147-A177-3AD203B41FA5}">
                      <a16:colId xmlns:a16="http://schemas.microsoft.com/office/drawing/2014/main" val="1464871484"/>
                    </a:ext>
                  </a:extLst>
                </a:gridCol>
                <a:gridCol w="804264">
                  <a:extLst>
                    <a:ext uri="{9D8B030D-6E8A-4147-A177-3AD203B41FA5}">
                      <a16:colId xmlns:a16="http://schemas.microsoft.com/office/drawing/2014/main" val="2017005652"/>
                    </a:ext>
                  </a:extLst>
                </a:gridCol>
                <a:gridCol w="804264">
                  <a:extLst>
                    <a:ext uri="{9D8B030D-6E8A-4147-A177-3AD203B41FA5}">
                      <a16:colId xmlns:a16="http://schemas.microsoft.com/office/drawing/2014/main" val="5977750"/>
                    </a:ext>
                  </a:extLst>
                </a:gridCol>
                <a:gridCol w="813301">
                  <a:extLst>
                    <a:ext uri="{9D8B030D-6E8A-4147-A177-3AD203B41FA5}">
                      <a16:colId xmlns:a16="http://schemas.microsoft.com/office/drawing/2014/main" val="1350620014"/>
                    </a:ext>
                  </a:extLst>
                </a:gridCol>
              </a:tblGrid>
              <a:tr h="249798">
                <a:tc gridSpan="6"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Table 18 -- Dimensions of Sean Packaging </a:t>
                      </a:r>
                      <a:endParaRPr lang="en-US">
                        <a:effectLst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2606"/>
                  </a:ext>
                </a:extLst>
              </a:tr>
              <a:tr h="4655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effectLst/>
                        </a:rPr>
                        <a:t>Component </a:t>
                      </a:r>
                      <a:endParaRPr lang="en-US" b="1"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effectLst/>
                        </a:rPr>
                        <a:t>Part Name </a:t>
                      </a:r>
                      <a:endParaRPr lang="en-US" b="1"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effectLst/>
                        </a:rPr>
                        <a:t>Length (mm) </a:t>
                      </a:r>
                      <a:endParaRPr lang="en-US" b="1"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effectLst/>
                        </a:rPr>
                        <a:t>Width (mm) </a:t>
                      </a:r>
                      <a:endParaRPr lang="en-US" b="1"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effectLst/>
                        </a:rPr>
                        <a:t>Height (mm) </a:t>
                      </a:r>
                      <a:endParaRPr lang="en-US" b="1"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>
                          <a:effectLst/>
                        </a:rPr>
                        <a:t>Thickness (mm) </a:t>
                      </a:r>
                      <a:endParaRPr lang="en-US" b="1"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76426974"/>
                  </a:ext>
                </a:extLst>
              </a:tr>
              <a:tr h="61314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Rectangular casing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Housing for processor, PCB, and battery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394.46 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240 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76.20 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984898"/>
                  </a:ext>
                </a:extLst>
              </a:tr>
              <a:tr h="7380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Microphone cage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Windscreen cover for microphone array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d=96.78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-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17.78 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2 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028750"/>
                  </a:ext>
                </a:extLst>
              </a:tr>
            </a:tbl>
          </a:graphicData>
        </a:graphic>
      </p:graphicFrame>
      <p:pic>
        <p:nvPicPr>
          <p:cNvPr id="45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481CBB-A25A-4C49-A5AE-8C805176F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784" y="4079579"/>
            <a:ext cx="1866182" cy="2699457"/>
          </a:xfrm>
          <a:prstGeom prst="rect">
            <a:avLst/>
          </a:prstGeom>
        </p:spPr>
      </p:pic>
      <p:pic>
        <p:nvPicPr>
          <p:cNvPr id="47" name="Picture 4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BA5BCB-351C-492E-9803-D0BC7FF0F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370" y="5241805"/>
            <a:ext cx="1590316" cy="12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D433-2A15-4C3E-8E7D-C449A74F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Project Idea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C797D8-13DE-4701-859F-507A02EA4D17}"/>
              </a:ext>
            </a:extLst>
          </p:cNvPr>
          <p:cNvSpPr txBox="1">
            <a:spLocks/>
          </p:cNvSpPr>
          <p:nvPr/>
        </p:nvSpPr>
        <p:spPr>
          <a:xfrm>
            <a:off x="518882" y="3012741"/>
            <a:ext cx="7797179" cy="3052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9600">
                <a:ea typeface="+mn-lt"/>
                <a:cs typeface="+mn-lt"/>
              </a:rPr>
              <a:t>Sound Enhancing Autonomous Network (Sean): </a:t>
            </a:r>
            <a:r>
              <a:rPr lang="en-US" sz="9600">
                <a:ea typeface="+mn-lt"/>
                <a:cs typeface="+mn-lt"/>
              </a:rPr>
              <a:t>P</a:t>
            </a:r>
            <a:r>
              <a:rPr lang="en" sz="9600">
                <a:ea typeface="+mn-lt"/>
                <a:cs typeface="+mn-lt"/>
              </a:rPr>
              <a:t>ortable device designed to be a</a:t>
            </a:r>
            <a:r>
              <a:rPr lang="en-US" sz="9600">
                <a:ea typeface="+mn-lt"/>
                <a:cs typeface="+mn-lt"/>
              </a:rPr>
              <a:t>n improved</a:t>
            </a:r>
            <a:r>
              <a:rPr lang="en" sz="9600">
                <a:ea typeface="+mn-lt"/>
                <a:cs typeface="+mn-lt"/>
              </a:rPr>
              <a:t> hearing aid alternative </a:t>
            </a:r>
            <a:r>
              <a:rPr lang="en-US" sz="9600">
                <a:ea typeface="+mn-lt"/>
                <a:cs typeface="+mn-lt"/>
              </a:rPr>
              <a:t>focused on human-to-human conversation.</a:t>
            </a:r>
            <a:endParaRPr lang="en" sz="9600">
              <a:ea typeface="+mn-lt"/>
              <a:cs typeface="+mn-lt"/>
            </a:endParaRPr>
          </a:p>
          <a:p>
            <a:pPr marL="305435" indent="-305435">
              <a:lnSpc>
                <a:spcPct val="170000"/>
              </a:lnSpc>
            </a:pPr>
            <a:r>
              <a:rPr lang="en" sz="7200">
                <a:ea typeface="+mn-lt"/>
                <a:cs typeface="+mn-lt"/>
              </a:rPr>
              <a:t>Enhance the sound of another human’s voice</a:t>
            </a:r>
          </a:p>
          <a:p>
            <a:pPr marL="305435" indent="-305435">
              <a:lnSpc>
                <a:spcPct val="170000"/>
              </a:lnSpc>
            </a:pPr>
            <a:r>
              <a:rPr lang="en-US" sz="7200"/>
              <a:t>Filter background noise and attenuate structured background signals</a:t>
            </a:r>
          </a:p>
          <a:p>
            <a:pPr marL="305435" indent="-305435">
              <a:lnSpc>
                <a:spcPct val="170000"/>
              </a:lnSpc>
            </a:pPr>
            <a:r>
              <a:rPr lang="en-US" sz="7200"/>
              <a:t>Utilize multiple microphones to identify the location of signals</a:t>
            </a:r>
          </a:p>
          <a:p>
            <a:pPr marL="305435" indent="-305435">
              <a:lnSpc>
                <a:spcPct val="170000"/>
              </a:lnSpc>
            </a:pPr>
            <a:r>
              <a:rPr lang="en-US" sz="7200"/>
              <a:t>Employ camera to determine if and where humans are in the scene</a:t>
            </a:r>
          </a:p>
          <a:p>
            <a:pPr marL="305435" indent="-305435">
              <a:lnSpc>
                <a:spcPct val="170000"/>
              </a:lnSpc>
            </a:pPr>
            <a:r>
              <a:rPr lang="en-US" sz="7200"/>
              <a:t>User interacts with system though a phone app</a:t>
            </a:r>
          </a:p>
          <a:p>
            <a:pPr marL="0" indent="0">
              <a:buNone/>
            </a:pPr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>
              <a:buFontTx/>
              <a:buChar char="-"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83FDCA-66FC-4EC2-B2BD-D7D067458D18}"/>
              </a:ext>
            </a:extLst>
          </p:cNvPr>
          <p:cNvGrpSpPr/>
          <p:nvPr/>
        </p:nvGrpSpPr>
        <p:grpSpPr>
          <a:xfrm>
            <a:off x="8002340" y="2491926"/>
            <a:ext cx="3754973" cy="2856596"/>
            <a:chOff x="2487640" y="4581542"/>
            <a:chExt cx="2820638" cy="220115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762ED00-323D-4794-B459-80D4EE2E93C6}"/>
                </a:ext>
              </a:extLst>
            </p:cNvPr>
            <p:cNvGrpSpPr/>
            <p:nvPr/>
          </p:nvGrpSpPr>
          <p:grpSpPr>
            <a:xfrm>
              <a:off x="3907457" y="4581542"/>
              <a:ext cx="1400821" cy="2201159"/>
              <a:chOff x="3605132" y="3433961"/>
              <a:chExt cx="2004116" cy="3645906"/>
            </a:xfrm>
          </p:grpSpPr>
          <p:pic>
            <p:nvPicPr>
              <p:cNvPr id="101" name="Picture 100" descr="A screen shot of a computer&#10;&#10;Description automatically generated">
                <a:extLst>
                  <a:ext uri="{FF2B5EF4-FFF2-40B4-BE49-F238E27FC236}">
                    <a16:creationId xmlns:a16="http://schemas.microsoft.com/office/drawing/2014/main" id="{773091B1-E00A-4CC0-814D-086B5AF36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132" y="3433961"/>
                <a:ext cx="2004116" cy="3645906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05A50424-B73C-404C-B8D6-8E9628786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047" y="4024711"/>
                <a:ext cx="1350334" cy="2446880"/>
              </a:xfrm>
              <a:prstGeom prst="rect">
                <a:avLst/>
              </a:prstGeom>
            </p:spPr>
          </p:pic>
        </p:grpSp>
        <p:pic>
          <p:nvPicPr>
            <p:cNvPr id="1026" name="Picture 2" descr="Image result for stick figure">
              <a:extLst>
                <a:ext uri="{FF2B5EF4-FFF2-40B4-BE49-F238E27FC236}">
                  <a16:creationId xmlns:a16="http://schemas.microsoft.com/office/drawing/2014/main" id="{93F964EC-8F07-478E-BB74-EF3A2554B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944" y="4804234"/>
              <a:ext cx="880371" cy="19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0B10A24-2244-444F-83B5-843F3F34A62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146" y="5295504"/>
              <a:ext cx="512118" cy="626622"/>
            </a:xfrm>
            <a:prstGeom prst="rect">
              <a:avLst/>
            </a:prstGeom>
          </p:spPr>
        </p:pic>
        <p:pic>
          <p:nvPicPr>
            <p:cNvPr id="1030" name="Picture 6" descr="Image result for headphones transparent png">
              <a:extLst>
                <a:ext uri="{FF2B5EF4-FFF2-40B4-BE49-F238E27FC236}">
                  <a16:creationId xmlns:a16="http://schemas.microsoft.com/office/drawing/2014/main" id="{1A550F5E-89A5-47F1-B4ED-BB692361F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640" y="4624887"/>
              <a:ext cx="1052190" cy="626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1FBC48-481E-4C57-AFEC-E50BCA33409D}"/>
                </a:ext>
              </a:extLst>
            </p:cNvPr>
            <p:cNvSpPr/>
            <p:nvPr/>
          </p:nvSpPr>
          <p:spPr>
            <a:xfrm>
              <a:off x="3233394" y="5178982"/>
              <a:ext cx="886119" cy="1297232"/>
            </a:xfrm>
            <a:custGeom>
              <a:avLst/>
              <a:gdLst>
                <a:gd name="connsiteX0" fmla="*/ 0 w 886119"/>
                <a:gd name="connsiteY0" fmla="*/ 5760 h 1297232"/>
                <a:gd name="connsiteX1" fmla="*/ 292231 w 886119"/>
                <a:gd name="connsiteY1" fmla="*/ 250857 h 1297232"/>
                <a:gd name="connsiteX2" fmla="*/ 471340 w 886119"/>
                <a:gd name="connsiteY2" fmla="*/ 5760 h 1297232"/>
                <a:gd name="connsiteX3" fmla="*/ 499620 w 886119"/>
                <a:gd name="connsiteY3" fmla="*/ 552515 h 1297232"/>
                <a:gd name="connsiteX4" fmla="*/ 886119 w 886119"/>
                <a:gd name="connsiteY4" fmla="*/ 1297232 h 129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119" h="1297232">
                  <a:moveTo>
                    <a:pt x="0" y="5760"/>
                  </a:moveTo>
                  <a:cubicBezTo>
                    <a:pt x="106837" y="128308"/>
                    <a:pt x="213674" y="250857"/>
                    <a:pt x="292231" y="250857"/>
                  </a:cubicBezTo>
                  <a:cubicBezTo>
                    <a:pt x="370788" y="250857"/>
                    <a:pt x="436775" y="-44516"/>
                    <a:pt x="471340" y="5760"/>
                  </a:cubicBezTo>
                  <a:cubicBezTo>
                    <a:pt x="505905" y="56036"/>
                    <a:pt x="430490" y="337270"/>
                    <a:pt x="499620" y="552515"/>
                  </a:cubicBezTo>
                  <a:cubicBezTo>
                    <a:pt x="568750" y="767760"/>
                    <a:pt x="727434" y="1032496"/>
                    <a:pt x="886119" y="129723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97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5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33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4589D-9156-0E48-A2DF-7E759BE07D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accent1"/>
                </a:solidFill>
              </a:rPr>
              <a:t>Safety</a:t>
            </a:r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71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25825"/>
            <a:ext cx="3397250" cy="280035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A570-F2C5-40A8-B89E-B3533506A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73480" y="3492498"/>
            <a:ext cx="6862762" cy="2800350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800"/>
              <a:t>Cooling</a:t>
            </a:r>
          </a:p>
          <a:p>
            <a:pPr marL="629920" lvl="1" indent="-305435"/>
            <a:r>
              <a:rPr lang="en-US" sz="2400"/>
              <a:t>TX2 built in cooling</a:t>
            </a:r>
          </a:p>
          <a:p>
            <a:pPr marL="629920" lvl="1" indent="-305435"/>
            <a:r>
              <a:rPr lang="en-US" sz="2400"/>
              <a:t>Vents in packaging </a:t>
            </a:r>
          </a:p>
          <a:p>
            <a:pPr marL="629920" lvl="1" indent="-305435"/>
            <a:r>
              <a:rPr lang="en-US" sz="2400"/>
              <a:t>USB Fans</a:t>
            </a:r>
          </a:p>
        </p:txBody>
      </p:sp>
      <p:pic>
        <p:nvPicPr>
          <p:cNvPr id="1029" name="Picture 5" descr="page85image56478976">
            <a:extLst>
              <a:ext uri="{FF2B5EF4-FFF2-40B4-BE49-F238E27FC236}">
                <a16:creationId xmlns:a16="http://schemas.microsoft.com/office/drawing/2014/main" id="{A73B41C2-6012-A24C-B716-8A129657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9129" y="823242"/>
            <a:ext cx="1737097" cy="13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84image56481888">
            <a:extLst>
              <a:ext uri="{FF2B5EF4-FFF2-40B4-BE49-F238E27FC236}">
                <a16:creationId xmlns:a16="http://schemas.microsoft.com/office/drawing/2014/main" id="{6403400C-36B9-604E-85DB-E99A98D3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054" y="693892"/>
            <a:ext cx="2281829" cy="16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84image56485008">
            <a:extLst>
              <a:ext uri="{FF2B5EF4-FFF2-40B4-BE49-F238E27FC236}">
                <a16:creationId xmlns:a16="http://schemas.microsoft.com/office/drawing/2014/main" id="{A8E44A08-0DCF-1845-9F31-2494965F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92" y="823242"/>
            <a:ext cx="3016221" cy="13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A4E9C6-08A5-9A44-B8CB-071D8721AE6C}"/>
              </a:ext>
            </a:extLst>
          </p:cNvPr>
          <p:cNvSpPr txBox="1"/>
          <p:nvPr/>
        </p:nvSpPr>
        <p:spPr>
          <a:xfrm>
            <a:off x="1383439" y="2342514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TX2 Thermal Cooling Plate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45DA2-5DBE-8843-ADE4-AE20FC435421}"/>
              </a:ext>
            </a:extLst>
          </p:cNvPr>
          <p:cNvSpPr txBox="1"/>
          <p:nvPr/>
        </p:nvSpPr>
        <p:spPr>
          <a:xfrm>
            <a:off x="5258211" y="2481654"/>
            <a:ext cx="16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TX2 built in fan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1806-7A56-E349-9F02-9CF91B5AB03C}"/>
              </a:ext>
            </a:extLst>
          </p:cNvPr>
          <p:cNvSpPr txBox="1"/>
          <p:nvPr/>
        </p:nvSpPr>
        <p:spPr>
          <a:xfrm>
            <a:off x="8648424" y="2481654"/>
            <a:ext cx="24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USB Cooling Fan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F612-3A57-D04D-9F66-1C6EE1C4E3CE}"/>
              </a:ext>
            </a:extLst>
          </p:cNvPr>
          <p:cNvSpPr/>
          <p:nvPr/>
        </p:nvSpPr>
        <p:spPr>
          <a:xfrm>
            <a:off x="9318389" y="5395284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Sean 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AD4FF-E0BF-244E-BBAC-D89A07FEE55F}"/>
              </a:ext>
            </a:extLst>
          </p:cNvPr>
          <p:cNvSpPr/>
          <p:nvPr/>
        </p:nvSpPr>
        <p:spPr>
          <a:xfrm>
            <a:off x="8042590" y="3465827"/>
            <a:ext cx="3702877" cy="24378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0D95DFF-ECBB-4F87-8AB9-10B37C48B8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5" b="46177"/>
          <a:stretch/>
        </p:blipFill>
        <p:spPr>
          <a:xfrm>
            <a:off x="8493917" y="3631854"/>
            <a:ext cx="2695333" cy="17654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4FD6E8-4938-A44C-87B5-0C0EA0B1543E}"/>
              </a:ext>
            </a:extLst>
          </p:cNvPr>
          <p:cNvSpPr/>
          <p:nvPr/>
        </p:nvSpPr>
        <p:spPr>
          <a:xfrm>
            <a:off x="8042590" y="693892"/>
            <a:ext cx="3702877" cy="24378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41DF73-D666-424D-ACD2-8329DAF6DD82}"/>
              </a:ext>
            </a:extLst>
          </p:cNvPr>
          <p:cNvSpPr/>
          <p:nvPr/>
        </p:nvSpPr>
        <p:spPr>
          <a:xfrm>
            <a:off x="4240311" y="720563"/>
            <a:ext cx="3702877" cy="24378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D25098-5690-B048-ACC6-6B25FFD47880}"/>
              </a:ext>
            </a:extLst>
          </p:cNvPr>
          <p:cNvSpPr/>
          <p:nvPr/>
        </p:nvSpPr>
        <p:spPr>
          <a:xfrm>
            <a:off x="421156" y="737679"/>
            <a:ext cx="3702877" cy="24378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82D7C4-1F4B-3A49-BF41-850123B6C3AB}"/>
              </a:ext>
            </a:extLst>
          </p:cNvPr>
          <p:cNvSpPr/>
          <p:nvPr/>
        </p:nvSpPr>
        <p:spPr>
          <a:xfrm>
            <a:off x="444939" y="3476512"/>
            <a:ext cx="3702877" cy="2543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AFAFD-0F05-7E48-8D2C-40F88B526F9C}"/>
              </a:ext>
            </a:extLst>
          </p:cNvPr>
          <p:cNvSpPr txBox="1"/>
          <p:nvPr/>
        </p:nvSpPr>
        <p:spPr>
          <a:xfrm>
            <a:off x="1042486" y="4486750"/>
            <a:ext cx="223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142195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A8A8-B7C5-4454-B592-A31631F1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Printed circuit board</a:t>
            </a:r>
          </a:p>
        </p:txBody>
      </p:sp>
      <p:pic>
        <p:nvPicPr>
          <p:cNvPr id="4" name="Picture 4" descr="A picture containing indoor, fence, text&#10;&#10;Description generated with high confidence">
            <a:extLst>
              <a:ext uri="{FF2B5EF4-FFF2-40B4-BE49-F238E27FC236}">
                <a16:creationId xmlns:a16="http://schemas.microsoft.com/office/drawing/2014/main" id="{442902BB-E760-4A6C-B7C8-531C325E8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A9528-2C2E-45E9-9406-97D7CB5D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/>
              <a:t>Monitors the temperature of the inside of the packaging of Sean.</a:t>
            </a:r>
          </a:p>
          <a:p>
            <a:pPr marL="629920" lvl="1" indent="-305435"/>
            <a:r>
              <a:rPr lang="en-US"/>
              <a:t>Green LED on if temperature is below 50C</a:t>
            </a:r>
          </a:p>
          <a:p>
            <a:pPr marL="629920" lvl="1" indent="-305435"/>
            <a:r>
              <a:rPr lang="en-US"/>
              <a:t>Red LED on if  temperature is above 50C</a:t>
            </a:r>
          </a:p>
        </p:txBody>
      </p:sp>
    </p:spTree>
    <p:extLst>
      <p:ext uri="{BB962C8B-B14F-4D97-AF65-F5344CB8AC3E}">
        <p14:creationId xmlns:p14="http://schemas.microsoft.com/office/powerpoint/2010/main" val="530644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D9FE-6DD9-41FB-B708-B025116D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Software Design Overview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A407C4-31E9-4022-9ABA-49E87B63B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691" y="728383"/>
            <a:ext cx="7249257" cy="61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DC9B-E9C3-410C-96D1-6E95876B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Audio Processing Algorithms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32BCAD7-441F-4D19-9796-AE9F8ABF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40" y="2361056"/>
            <a:ext cx="3099545" cy="364921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0BFCA6-7722-460E-BE88-BD3B4AE9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/>
              <a:t>Sound Enhancement Filter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>
                <a:ea typeface="+mn-lt"/>
                <a:cs typeface="+mn-lt"/>
              </a:rPr>
              <a:t>Acoustic Echo Cancellation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>
                <a:ea typeface="+mn-lt"/>
                <a:cs typeface="+mn-lt"/>
              </a:rPr>
              <a:t>Noise Suppression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>
                <a:ea typeface="+mn-lt"/>
                <a:cs typeface="+mn-lt"/>
              </a:rPr>
              <a:t>FIR Filter</a:t>
            </a:r>
            <a:endParaRPr lang="en-US" sz="1800"/>
          </a:p>
          <a:p>
            <a:pPr marL="342900" indent="-342900">
              <a:buAutoNum type="arabicPeriod"/>
            </a:pPr>
            <a:r>
              <a:rPr lang="en-US" sz="2000"/>
              <a:t>User Voice Filter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/>
              <a:t>Filter out user's voice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/>
              <a:t>Distort to make it sound "natural"</a:t>
            </a:r>
          </a:p>
          <a:p>
            <a:pPr marL="342900" indent="-342900">
              <a:buAutoNum type="arabicPeriod"/>
            </a:pPr>
            <a:r>
              <a:rPr lang="en-US" sz="2000"/>
              <a:t>Human Voice Detection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>
                <a:ea typeface="+mn-lt"/>
                <a:cs typeface="+mn-lt"/>
              </a:rPr>
              <a:t>Detect human voices</a:t>
            </a:r>
          </a:p>
          <a:p>
            <a:pPr marL="610235" lvl="1" indent="-305435"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800">
                <a:ea typeface="+mn-lt"/>
                <a:cs typeface="+mn-lt"/>
              </a:rPr>
              <a:t>Beamform and separate human voices (up to 3)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142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E728-8CA2-4609-BB7B-58570A3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Processing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0EB-40B5-4221-ABC1-2209DE63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46371"/>
            <a:ext cx="12235037" cy="5391347"/>
          </a:xfrm>
        </p:spPr>
        <p:txBody>
          <a:bodyPr>
            <a:normAutofit/>
          </a:bodyPr>
          <a:lstStyle/>
          <a:p>
            <a:r>
              <a:rPr lang="en-US" sz="1600"/>
              <a:t>Human Face Detection </a:t>
            </a:r>
          </a:p>
          <a:p>
            <a:pPr lvl="1"/>
            <a:r>
              <a:rPr lang="en-US"/>
              <a:t>Goal:  Identify Humans in FOV as likely or not likely candidates to be talking to the user</a:t>
            </a:r>
          </a:p>
          <a:p>
            <a:pPr lvl="1"/>
            <a:r>
              <a:rPr lang="en-US"/>
              <a:t>Deep-learning based approach: </a:t>
            </a:r>
            <a:r>
              <a:rPr lang="en-US" err="1"/>
              <a:t>FaceNet</a:t>
            </a:r>
            <a:r>
              <a:rPr lang="en-US"/>
              <a:t> </a:t>
            </a:r>
          </a:p>
          <a:p>
            <a:pPr marL="324000" lvl="1" indent="0">
              <a:buNone/>
            </a:pPr>
            <a:r>
              <a:rPr lang="en-US"/>
              <a:t>	(99.63% Accuracy on Labeled Faces In the Wild Dataset)</a:t>
            </a:r>
          </a:p>
          <a:p>
            <a:pPr lvl="3"/>
            <a:r>
              <a:rPr lang="en-US" sz="1600"/>
              <a:t>Convolutional Neural Network using </a:t>
            </a:r>
            <a:r>
              <a:rPr lang="en-US" sz="1600" err="1"/>
              <a:t>InceptionNet</a:t>
            </a:r>
            <a:r>
              <a:rPr lang="en-US" sz="1600"/>
              <a:t> </a:t>
            </a:r>
          </a:p>
          <a:p>
            <a:pPr marL="1008000" lvl="3" indent="0">
              <a:buNone/>
            </a:pPr>
            <a:r>
              <a:rPr lang="en-US" sz="1600"/>
              <a:t>    as base network fine tuned on faces.</a:t>
            </a:r>
          </a:p>
          <a:p>
            <a:pPr lvl="3"/>
            <a:r>
              <a:rPr lang="en-US" sz="1600"/>
              <a:t>Trains on sets of 3 images that are different in size, lighting, and pose</a:t>
            </a:r>
          </a:p>
          <a:p>
            <a:pPr lvl="3"/>
            <a:r>
              <a:rPr lang="en-US" sz="1600"/>
              <a:t>Open source network built with </a:t>
            </a:r>
            <a:r>
              <a:rPr lang="en-US" sz="1600" err="1"/>
              <a:t>caffe</a:t>
            </a:r>
            <a:r>
              <a:rPr lang="en-US" sz="1600"/>
              <a:t> framework</a:t>
            </a:r>
          </a:p>
          <a:p>
            <a:pPr lvl="3"/>
            <a:r>
              <a:rPr lang="en-US" sz="1600"/>
              <a:t>Collecting data from our camera for transfer learning</a:t>
            </a:r>
          </a:p>
          <a:p>
            <a:pPr lvl="1"/>
            <a:r>
              <a:rPr lang="en-US"/>
              <a:t>Traditional machine learning approach: </a:t>
            </a:r>
            <a:r>
              <a:rPr lang="en-US" err="1"/>
              <a:t>Haar</a:t>
            </a:r>
            <a:r>
              <a:rPr lang="en-US"/>
              <a:t> Cascade Classifier</a:t>
            </a:r>
          </a:p>
          <a:p>
            <a:pPr lvl="2"/>
            <a:r>
              <a:rPr lang="en-US" sz="1600"/>
              <a:t>Trained to detect faces from predefined features</a:t>
            </a:r>
          </a:p>
          <a:p>
            <a:pPr lvl="2"/>
            <a:r>
              <a:rPr lang="en-US" sz="1600"/>
              <a:t>Provide baseline timing and performance numbers </a:t>
            </a:r>
          </a:p>
          <a:p>
            <a:pPr lvl="2"/>
            <a:r>
              <a:rPr lang="en-US" sz="1600"/>
              <a:t>Available in </a:t>
            </a:r>
            <a:r>
              <a:rPr lang="en-US" sz="1600" err="1"/>
              <a:t>openCV</a:t>
            </a:r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lvl="1"/>
            <a:endParaRPr lang="en-US"/>
          </a:p>
        </p:txBody>
      </p:sp>
      <p:pic>
        <p:nvPicPr>
          <p:cNvPr id="1028" name="Picture 4" descr="https://cdn-images-1.medium.com/max/1200/1*U_McJnp7Fnif-lw9iIC5Bw.png">
            <a:extLst>
              <a:ext uri="{FF2B5EF4-FFF2-40B4-BE49-F238E27FC236}">
                <a16:creationId xmlns:a16="http://schemas.microsoft.com/office/drawing/2014/main" id="{BCBE3C34-ED2F-45A6-8A0E-2FC8C2108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" b="13796"/>
          <a:stretch/>
        </p:blipFill>
        <p:spPr bwMode="auto">
          <a:xfrm>
            <a:off x="7219802" y="2672218"/>
            <a:ext cx="4972198" cy="24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llberger.org/wp-content/uploads/sites/17/2018/01/cascade-haar-150x120.jpeg">
            <a:extLst>
              <a:ext uri="{FF2B5EF4-FFF2-40B4-BE49-F238E27FC236}">
                <a16:creationId xmlns:a16="http://schemas.microsoft.com/office/drawing/2014/main" id="{726C7A79-8697-4544-BD52-9B5551D3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31" y="5247817"/>
            <a:ext cx="1966811" cy="15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D9120-3EBD-4E39-B493-A90FBE554E7C}"/>
              </a:ext>
            </a:extLst>
          </p:cNvPr>
          <p:cNvSpPr txBox="1"/>
          <p:nvPr/>
        </p:nvSpPr>
        <p:spPr>
          <a:xfrm>
            <a:off x="8396580" y="2302886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InceptionNet</a:t>
            </a:r>
            <a:r>
              <a:rPr lang="en-US"/>
              <a:t> Module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E7199-432A-4448-AF66-F476AE8E8032}"/>
              </a:ext>
            </a:extLst>
          </p:cNvPr>
          <p:cNvSpPr txBox="1"/>
          <p:nvPr/>
        </p:nvSpPr>
        <p:spPr>
          <a:xfrm>
            <a:off x="6245851" y="4878485"/>
            <a:ext cx="279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of </a:t>
            </a:r>
            <a:r>
              <a:rPr lang="en-US" err="1"/>
              <a:t>Haar</a:t>
            </a:r>
            <a:r>
              <a:rPr lang="en-US"/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1947969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DD9AB4D0-1F7C-427E-994D-487394C84983}"/>
              </a:ext>
            </a:extLst>
          </p:cNvPr>
          <p:cNvSpPr/>
          <p:nvPr/>
        </p:nvSpPr>
        <p:spPr>
          <a:xfrm>
            <a:off x="8175758" y="4107126"/>
            <a:ext cx="2710087" cy="1585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8BDC87-8E33-47B8-B9E2-20E71EF7D696}"/>
              </a:ext>
            </a:extLst>
          </p:cNvPr>
          <p:cNvCxnSpPr>
            <a:cxnSpLocks/>
          </p:cNvCxnSpPr>
          <p:nvPr/>
        </p:nvCxnSpPr>
        <p:spPr>
          <a:xfrm>
            <a:off x="10941798" y="4081807"/>
            <a:ext cx="20887" cy="1539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3944C59-3EBB-490D-96DD-2FAA2B4C145B}"/>
              </a:ext>
            </a:extLst>
          </p:cNvPr>
          <p:cNvCxnSpPr/>
          <p:nvPr/>
        </p:nvCxnSpPr>
        <p:spPr>
          <a:xfrm>
            <a:off x="8318494" y="3965008"/>
            <a:ext cx="2424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0048379-0E7A-4D4E-ABCC-73FE67D8E2A7}"/>
              </a:ext>
            </a:extLst>
          </p:cNvPr>
          <p:cNvSpPr txBox="1"/>
          <p:nvPr/>
        </p:nvSpPr>
        <p:spPr>
          <a:xfrm>
            <a:off x="10803647" y="562112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46.4</a:t>
            </a:r>
            <a:r>
              <a:rPr lang="pt-BR"/>
              <a:t>°</a:t>
            </a:r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2C2B81-D399-499F-99C0-C77054ABFFF2}"/>
              </a:ext>
            </a:extLst>
          </p:cNvPr>
          <p:cNvSpPr txBox="1"/>
          <p:nvPr/>
        </p:nvSpPr>
        <p:spPr>
          <a:xfrm>
            <a:off x="10786415" y="377545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  <a:r>
              <a:rPr lang="pt-BR"/>
              <a:t>°</a:t>
            </a: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4ADF6F-9E73-4141-AC37-FA38BB651A5E}"/>
              </a:ext>
            </a:extLst>
          </p:cNvPr>
          <p:cNvSpPr txBox="1"/>
          <p:nvPr/>
        </p:nvSpPr>
        <p:spPr>
          <a:xfrm>
            <a:off x="7709327" y="378834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60.2</a:t>
            </a:r>
            <a:r>
              <a:rPr lang="pt-BR"/>
              <a:t>°</a:t>
            </a: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06557A5-BFB5-4E78-99DF-603A616BAACF}"/>
              </a:ext>
            </a:extLst>
          </p:cNvPr>
          <p:cNvCxnSpPr>
            <a:cxnSpLocks/>
          </p:cNvCxnSpPr>
          <p:nvPr/>
        </p:nvCxnSpPr>
        <p:spPr>
          <a:xfrm>
            <a:off x="10614935" y="4514259"/>
            <a:ext cx="3545" cy="8711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BF481BE-AB81-49AA-8AF3-0C920B34902E}"/>
              </a:ext>
            </a:extLst>
          </p:cNvPr>
          <p:cNvCxnSpPr>
            <a:cxnSpLocks/>
          </p:cNvCxnSpPr>
          <p:nvPr/>
        </p:nvCxnSpPr>
        <p:spPr>
          <a:xfrm>
            <a:off x="8482755" y="4362455"/>
            <a:ext cx="19733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26E728-8CA2-4609-BB7B-58570A3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Merging Audio and Visual SPaces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8CD30-F91D-47C5-B3BA-CF9FE2F7B660}"/>
              </a:ext>
            </a:extLst>
          </p:cNvPr>
          <p:cNvSpPr txBox="1"/>
          <p:nvPr/>
        </p:nvSpPr>
        <p:spPr>
          <a:xfrm>
            <a:off x="650449" y="2121031"/>
            <a:ext cx="9473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Currently characterizing FOV of microphone array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Video frame will be IFOV normalized to put pixels in an angle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Translation alignment will be determined through audio/visual calibration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After spaces are merged a series of tests will be performed to determine level of tolerance</a:t>
            </a:r>
          </a:p>
          <a:p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C75F241-3C57-467B-8E26-75E8D0A9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706">
            <a:off x="247700" y="4301733"/>
            <a:ext cx="1485119" cy="2200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06893-5F25-49A6-82E5-A310DBC20141}"/>
              </a:ext>
            </a:extLst>
          </p:cNvPr>
          <p:cNvSpPr/>
          <p:nvPr/>
        </p:nvSpPr>
        <p:spPr>
          <a:xfrm>
            <a:off x="2354201" y="4107126"/>
            <a:ext cx="2710087" cy="1585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05083-DDE8-4258-B5C0-05C81C9C3BAF}"/>
              </a:ext>
            </a:extLst>
          </p:cNvPr>
          <p:cNvSpPr/>
          <p:nvPr/>
        </p:nvSpPr>
        <p:spPr>
          <a:xfrm>
            <a:off x="2686736" y="4749931"/>
            <a:ext cx="1973367" cy="871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29D48-417E-4D2E-A9A8-D6E7A800EA78}"/>
              </a:ext>
            </a:extLst>
          </p:cNvPr>
          <p:cNvCxnSpPr>
            <a:cxnSpLocks/>
          </p:cNvCxnSpPr>
          <p:nvPr/>
        </p:nvCxnSpPr>
        <p:spPr>
          <a:xfrm flipV="1">
            <a:off x="1064780" y="4928143"/>
            <a:ext cx="2583102" cy="42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FDFC86-D04B-47AA-A4AB-BADD3F01ED5A}"/>
              </a:ext>
            </a:extLst>
          </p:cNvPr>
          <p:cNvCxnSpPr>
            <a:cxnSpLocks/>
          </p:cNvCxnSpPr>
          <p:nvPr/>
        </p:nvCxnSpPr>
        <p:spPr>
          <a:xfrm flipV="1">
            <a:off x="1222019" y="5297794"/>
            <a:ext cx="2492142" cy="111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542AA5-6484-4C3C-883A-F04404E55E07}"/>
              </a:ext>
            </a:extLst>
          </p:cNvPr>
          <p:cNvCxnSpPr>
            <a:cxnSpLocks/>
          </p:cNvCxnSpPr>
          <p:nvPr/>
        </p:nvCxnSpPr>
        <p:spPr>
          <a:xfrm>
            <a:off x="5120241" y="4081807"/>
            <a:ext cx="20887" cy="1539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21EBCE-EEF9-4015-85FA-C48BE5E67EFE}"/>
              </a:ext>
            </a:extLst>
          </p:cNvPr>
          <p:cNvCxnSpPr/>
          <p:nvPr/>
        </p:nvCxnSpPr>
        <p:spPr>
          <a:xfrm>
            <a:off x="2496937" y="3965008"/>
            <a:ext cx="2424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>
            <a:extLst>
              <a:ext uri="{FF2B5EF4-FFF2-40B4-BE49-F238E27FC236}">
                <a16:creationId xmlns:a16="http://schemas.microsoft.com/office/drawing/2014/main" id="{504CA0D0-EB97-4F11-8421-B87D33BA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706">
            <a:off x="6311164" y="4166080"/>
            <a:ext cx="1485119" cy="220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6ABAE-E063-4B7F-8008-44E339D7CCC3}"/>
              </a:ext>
            </a:extLst>
          </p:cNvPr>
          <p:cNvSpPr txBox="1"/>
          <p:nvPr/>
        </p:nvSpPr>
        <p:spPr>
          <a:xfrm>
            <a:off x="4982090" y="562112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46.4</a:t>
            </a:r>
            <a:r>
              <a:rPr lang="pt-BR"/>
              <a:t>°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5766A-BC25-444F-B260-2B3B1147A4FF}"/>
              </a:ext>
            </a:extLst>
          </p:cNvPr>
          <p:cNvSpPr txBox="1"/>
          <p:nvPr/>
        </p:nvSpPr>
        <p:spPr>
          <a:xfrm>
            <a:off x="4934957" y="376306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  <a:r>
              <a:rPr lang="pt-BR"/>
              <a:t>°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91B170-8EF9-42B0-88AB-9509B2B3641E}"/>
              </a:ext>
            </a:extLst>
          </p:cNvPr>
          <p:cNvSpPr txBox="1"/>
          <p:nvPr/>
        </p:nvSpPr>
        <p:spPr>
          <a:xfrm>
            <a:off x="1887770" y="378834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60.2</a:t>
            </a:r>
            <a:r>
              <a:rPr lang="pt-BR"/>
              <a:t>°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111E69-4C48-44C8-A32E-8028EC847616}"/>
              </a:ext>
            </a:extLst>
          </p:cNvPr>
          <p:cNvCxnSpPr>
            <a:cxnSpLocks/>
          </p:cNvCxnSpPr>
          <p:nvPr/>
        </p:nvCxnSpPr>
        <p:spPr>
          <a:xfrm>
            <a:off x="4793378" y="4749931"/>
            <a:ext cx="3545" cy="8711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CA0166-1692-4646-A7E7-2CFAA3BF7893}"/>
              </a:ext>
            </a:extLst>
          </p:cNvPr>
          <p:cNvCxnSpPr>
            <a:cxnSpLocks/>
          </p:cNvCxnSpPr>
          <p:nvPr/>
        </p:nvCxnSpPr>
        <p:spPr>
          <a:xfrm>
            <a:off x="2661198" y="4579272"/>
            <a:ext cx="19733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2DBFA59-0B76-4CC5-AE93-D303B5AFAA52}"/>
              </a:ext>
            </a:extLst>
          </p:cNvPr>
          <p:cNvSpPr/>
          <p:nvPr/>
        </p:nvSpPr>
        <p:spPr>
          <a:xfrm>
            <a:off x="8544117" y="4464291"/>
            <a:ext cx="1973367" cy="871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594342F-CA16-41C6-B791-28298CBA48D7}"/>
              </a:ext>
            </a:extLst>
          </p:cNvPr>
          <p:cNvCxnSpPr>
            <a:cxnSpLocks/>
          </p:cNvCxnSpPr>
          <p:nvPr/>
        </p:nvCxnSpPr>
        <p:spPr>
          <a:xfrm flipV="1">
            <a:off x="7128244" y="4792490"/>
            <a:ext cx="2583102" cy="42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031B83-26F4-4318-8083-0771404F5DD1}"/>
              </a:ext>
            </a:extLst>
          </p:cNvPr>
          <p:cNvCxnSpPr>
            <a:cxnSpLocks/>
          </p:cNvCxnSpPr>
          <p:nvPr/>
        </p:nvCxnSpPr>
        <p:spPr>
          <a:xfrm flipV="1">
            <a:off x="7285483" y="5162141"/>
            <a:ext cx="2492142" cy="111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87C1EB-1470-4278-8E6B-ECB14C5BB6A4}"/>
              </a:ext>
            </a:extLst>
          </p:cNvPr>
          <p:cNvSpPr txBox="1"/>
          <p:nvPr/>
        </p:nvSpPr>
        <p:spPr>
          <a:xfrm>
            <a:off x="2686736" y="3515528"/>
            <a:ext cx="181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Before Alignment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587617-C42A-465F-BFF4-B6A97B0B5C21}"/>
              </a:ext>
            </a:extLst>
          </p:cNvPr>
          <p:cNvSpPr txBox="1"/>
          <p:nvPr/>
        </p:nvSpPr>
        <p:spPr>
          <a:xfrm>
            <a:off x="8621943" y="3515528"/>
            <a:ext cx="181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After Alignment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1B90BA-A63E-425E-A6F8-32ADE6561FC5}"/>
              </a:ext>
            </a:extLst>
          </p:cNvPr>
          <p:cNvSpPr txBox="1"/>
          <p:nvPr/>
        </p:nvSpPr>
        <p:spPr>
          <a:xfrm>
            <a:off x="2852904" y="4171000"/>
            <a:ext cx="176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Camera Angle Space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9C4AD2-94A6-4E91-999C-03DDA636CFF0}"/>
              </a:ext>
            </a:extLst>
          </p:cNvPr>
          <p:cNvSpPr txBox="1"/>
          <p:nvPr/>
        </p:nvSpPr>
        <p:spPr>
          <a:xfrm>
            <a:off x="8689906" y="4097469"/>
            <a:ext cx="176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Camera Angle Space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9174BC-AF9E-42F5-868C-000EF789EA9C}"/>
              </a:ext>
            </a:extLst>
          </p:cNvPr>
          <p:cNvSpPr txBox="1"/>
          <p:nvPr/>
        </p:nvSpPr>
        <p:spPr>
          <a:xfrm>
            <a:off x="2669123" y="4681272"/>
            <a:ext cx="20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Microphone Angle Space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FD4CDA-5329-4BA4-A829-2F26C0ACA986}"/>
              </a:ext>
            </a:extLst>
          </p:cNvPr>
          <p:cNvSpPr txBox="1"/>
          <p:nvPr/>
        </p:nvSpPr>
        <p:spPr>
          <a:xfrm>
            <a:off x="8544117" y="4475043"/>
            <a:ext cx="20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Microphone Angle Space</a:t>
            </a:r>
          </a:p>
        </p:txBody>
      </p:sp>
    </p:spTree>
    <p:extLst>
      <p:ext uri="{BB962C8B-B14F-4D97-AF65-F5344CB8AC3E}">
        <p14:creationId xmlns:p14="http://schemas.microsoft.com/office/powerpoint/2010/main" val="1215049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E728-8CA2-4609-BB7B-58570A3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analysis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B4A0B5-85D7-4B51-85B9-071753FDD6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262" y="1925053"/>
          <a:ext cx="11268092" cy="147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023">
                  <a:extLst>
                    <a:ext uri="{9D8B030D-6E8A-4147-A177-3AD203B41FA5}">
                      <a16:colId xmlns:a16="http://schemas.microsoft.com/office/drawing/2014/main" val="3107128025"/>
                    </a:ext>
                  </a:extLst>
                </a:gridCol>
                <a:gridCol w="2817023">
                  <a:extLst>
                    <a:ext uri="{9D8B030D-6E8A-4147-A177-3AD203B41FA5}">
                      <a16:colId xmlns:a16="http://schemas.microsoft.com/office/drawing/2014/main" val="3225417205"/>
                    </a:ext>
                  </a:extLst>
                </a:gridCol>
                <a:gridCol w="2817023">
                  <a:extLst>
                    <a:ext uri="{9D8B030D-6E8A-4147-A177-3AD203B41FA5}">
                      <a16:colId xmlns:a16="http://schemas.microsoft.com/office/drawing/2014/main" val="3050315328"/>
                    </a:ext>
                  </a:extLst>
                </a:gridCol>
                <a:gridCol w="2817023">
                  <a:extLst>
                    <a:ext uri="{9D8B030D-6E8A-4147-A177-3AD203B41FA5}">
                      <a16:colId xmlns:a16="http://schemas.microsoft.com/office/drawing/2014/main" val="318744435"/>
                    </a:ext>
                  </a:extLst>
                </a:gridCol>
              </a:tblGrid>
              <a:tr h="448050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Audio Confidence Weight Values 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272229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 fontAlgn="base"/>
                      <a:endParaRPr lang="en-US" sz="14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>
                          <a:effectLst/>
                        </a:rPr>
                        <a:t>Voice Activity Detection (VAD)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>
                          <a:effectLst/>
                        </a:rPr>
                        <a:t>Distance 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>
                          <a:effectLst/>
                        </a:rPr>
                        <a:t>Amplitude 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934787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>
                          <a:effectLst/>
                        </a:rPr>
                        <a:t>Confidence Weight</a:t>
                      </a: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i="1">
                          <a:effectLst/>
                        </a:rPr>
                        <a:t>Most weight, a</a:t>
                      </a:r>
                      <a:endParaRPr lang="en-US" sz="2400" i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i="1">
                          <a:effectLst/>
                        </a:rPr>
                        <a:t>Medium weight, b </a:t>
                      </a:r>
                      <a:endParaRPr lang="en-US" sz="2400" i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i="1">
                          <a:effectLst/>
                        </a:rPr>
                        <a:t>Least weight, c</a:t>
                      </a:r>
                      <a:endParaRPr lang="en-US" sz="2400" i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749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40671C-3050-4951-9DB1-C07C84024E80}"/>
              </a:ext>
            </a:extLst>
          </p:cNvPr>
          <p:cNvGraphicFramePr>
            <a:graphicFrameLocks noGrp="1"/>
          </p:cNvGraphicFramePr>
          <p:nvPr/>
        </p:nvGraphicFramePr>
        <p:xfrm>
          <a:off x="501316" y="3439026"/>
          <a:ext cx="11202400" cy="153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600">
                  <a:extLst>
                    <a:ext uri="{9D8B030D-6E8A-4147-A177-3AD203B41FA5}">
                      <a16:colId xmlns:a16="http://schemas.microsoft.com/office/drawing/2014/main" val="1081690025"/>
                    </a:ext>
                  </a:extLst>
                </a:gridCol>
                <a:gridCol w="2800600">
                  <a:extLst>
                    <a:ext uri="{9D8B030D-6E8A-4147-A177-3AD203B41FA5}">
                      <a16:colId xmlns:a16="http://schemas.microsoft.com/office/drawing/2014/main" val="1447120338"/>
                    </a:ext>
                  </a:extLst>
                </a:gridCol>
                <a:gridCol w="2800600">
                  <a:extLst>
                    <a:ext uri="{9D8B030D-6E8A-4147-A177-3AD203B41FA5}">
                      <a16:colId xmlns:a16="http://schemas.microsoft.com/office/drawing/2014/main" val="4172670262"/>
                    </a:ext>
                  </a:extLst>
                </a:gridCol>
                <a:gridCol w="2800600">
                  <a:extLst>
                    <a:ext uri="{9D8B030D-6E8A-4147-A177-3AD203B41FA5}">
                      <a16:colId xmlns:a16="http://schemas.microsoft.com/office/drawing/2014/main" val="2078201820"/>
                    </a:ext>
                  </a:extLst>
                </a:gridCol>
              </a:tblGrid>
              <a:tr h="477473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600">
                          <a:effectLst/>
                        </a:rPr>
                        <a:t>Visual Confidence Weight Values 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61087"/>
                  </a:ext>
                </a:extLst>
              </a:tr>
              <a:tr h="477473">
                <a:tc>
                  <a:txBody>
                    <a:bodyPr/>
                    <a:lstStyle/>
                    <a:p>
                      <a:pPr algn="ctr" rtl="0" fontAlgn="base"/>
                      <a:endParaRPr lang="en-US" sz="1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</a:rPr>
                        <a:t>Human Face Detection (HFD)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</a:rPr>
                        <a:t>Distance 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</a:rPr>
                        <a:t>Look Angle* 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989902"/>
                  </a:ext>
                </a:extLst>
              </a:tr>
              <a:tr h="4774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</a:rPr>
                        <a:t>Confidence Weight </a:t>
                      </a:r>
                      <a:endParaRPr lang="en-US" sz="24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i="1">
                          <a:effectLst/>
                        </a:rPr>
                        <a:t>Most weight, x</a:t>
                      </a:r>
                      <a:endParaRPr lang="en-US" sz="2400" i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i="1">
                          <a:effectLst/>
                        </a:rPr>
                        <a:t>Least weight, y </a:t>
                      </a:r>
                      <a:endParaRPr lang="en-US" sz="2400" i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i="1">
                          <a:effectLst/>
                        </a:rPr>
                        <a:t>Medium weight, z</a:t>
                      </a:r>
                      <a:endParaRPr lang="en-US" sz="2400" i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8557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91BBC29-AB16-4FCA-B904-DD2A8684066F}"/>
              </a:ext>
            </a:extLst>
          </p:cNvPr>
          <p:cNvSpPr txBox="1"/>
          <p:nvPr/>
        </p:nvSpPr>
        <p:spPr>
          <a:xfrm>
            <a:off x="-11498" y="6141882"/>
            <a:ext cx="1220349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3D3D3D"/>
                </a:solidFill>
              </a:rPr>
              <a:t>Total </a:t>
            </a:r>
            <a:r>
              <a:rPr lang="en-US" sz="2200" b="1">
                <a:solidFill>
                  <a:srgbClr val="3D3D3D"/>
                </a:solidFill>
              </a:rPr>
              <a:t>Confidence</a:t>
            </a:r>
            <a:r>
              <a:rPr lang="en-US" sz="2000" b="1">
                <a:solidFill>
                  <a:srgbClr val="3D3D3D"/>
                </a:solidFill>
              </a:rPr>
              <a:t>=n*Audio Confidence + m*Visual Confidence, n&gt;m</a:t>
            </a:r>
            <a:endParaRPr lang="en-US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DDD00-86F0-4B32-9C15-87B5C0D033A8}"/>
              </a:ext>
            </a:extLst>
          </p:cNvPr>
          <p:cNvSpPr txBox="1"/>
          <p:nvPr/>
        </p:nvSpPr>
        <p:spPr>
          <a:xfrm>
            <a:off x="519024" y="5669228"/>
            <a:ext cx="111539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3D3D3D"/>
                </a:solidFill>
              </a:rPr>
              <a:t>Visual Confidence=x*HFD + y*Distance + z*Look Angle</a:t>
            </a:r>
            <a:r>
              <a:rPr lang="en-US" sz="2000" b="1">
                <a:solidFill>
                  <a:srgbClr val="3D3D3D"/>
                </a:solidFill>
                <a:ea typeface="+mn-lt"/>
                <a:cs typeface="+mn-lt"/>
              </a:rPr>
              <a:t>, </a:t>
            </a:r>
            <a:r>
              <a:rPr lang="en-US" sz="2000" b="1" err="1">
                <a:solidFill>
                  <a:srgbClr val="3D3D3D"/>
                </a:solidFill>
                <a:ea typeface="+mn-lt"/>
                <a:cs typeface="+mn-lt"/>
              </a:rPr>
              <a:t>x+y+z</a:t>
            </a:r>
            <a:r>
              <a:rPr lang="en-US" sz="2000" b="1">
                <a:solidFill>
                  <a:srgbClr val="3D3D3D"/>
                </a:solidFill>
                <a:ea typeface="+mn-lt"/>
                <a:cs typeface="+mn-lt"/>
              </a:rPr>
              <a:t>=1</a:t>
            </a:r>
            <a:endParaRPr lang="en-US" sz="2000">
              <a:ea typeface="+mn-lt"/>
              <a:cs typeface="+mn-lt"/>
            </a:endParaRPr>
          </a:p>
          <a:p>
            <a:pPr algn="ctr"/>
            <a:endParaRPr lang="en-US" sz="2000" b="1">
              <a:solidFill>
                <a:srgbClr val="3D3D3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4611A-9499-4836-8229-93680040878B}"/>
              </a:ext>
            </a:extLst>
          </p:cNvPr>
          <p:cNvSpPr txBox="1"/>
          <p:nvPr/>
        </p:nvSpPr>
        <p:spPr>
          <a:xfrm>
            <a:off x="525540" y="5196574"/>
            <a:ext cx="111539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3D3D3D"/>
                </a:solidFill>
              </a:rPr>
              <a:t>Audio Confidence=a*VAD + b*Distance + c*Amplitude, </a:t>
            </a:r>
            <a:r>
              <a:rPr lang="en-US" sz="2000" b="1" err="1">
                <a:solidFill>
                  <a:srgbClr val="3D3D3D"/>
                </a:solidFill>
              </a:rPr>
              <a:t>a+b+c</a:t>
            </a:r>
            <a:r>
              <a:rPr lang="en-US" sz="2000" b="1">
                <a:solidFill>
                  <a:srgbClr val="3D3D3D"/>
                </a:solidFill>
              </a:rPr>
              <a:t>=1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74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E728-8CA2-4609-BB7B-58570A3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 Mixing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7EE3C-C1B0-47E1-B2F5-E79C903FB11A}"/>
              </a:ext>
            </a:extLst>
          </p:cNvPr>
          <p:cNvSpPr txBox="1"/>
          <p:nvPr/>
        </p:nvSpPr>
        <p:spPr>
          <a:xfrm>
            <a:off x="8620433" y="2131141"/>
            <a:ext cx="27819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+mn-lt"/>
                <a:cs typeface="+mn-lt"/>
              </a:rPr>
              <a:t>Environment Based</a:t>
            </a:r>
            <a:endParaRPr lang="en-US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36AC2-E6BC-437C-BD73-9417B58D9590}"/>
              </a:ext>
            </a:extLst>
          </p:cNvPr>
          <p:cNvSpPr txBox="1"/>
          <p:nvPr/>
        </p:nvSpPr>
        <p:spPr>
          <a:xfrm>
            <a:off x="2296354" y="2170724"/>
            <a:ext cx="35599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a typeface="+mn-lt"/>
                <a:cs typeface="+mn-lt"/>
              </a:rPr>
              <a:t>Total Confidence Based</a:t>
            </a:r>
            <a:endParaRPr lang="en-US" sz="2000" b="1"/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F9A0BB08-2453-43C5-9893-DE7737DEAC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498" y="2576133"/>
          <a:ext cx="7023126" cy="256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419">
                  <a:extLst>
                    <a:ext uri="{9D8B030D-6E8A-4147-A177-3AD203B41FA5}">
                      <a16:colId xmlns:a16="http://schemas.microsoft.com/office/drawing/2014/main" val="3660955341"/>
                    </a:ext>
                  </a:extLst>
                </a:gridCol>
                <a:gridCol w="1458910">
                  <a:extLst>
                    <a:ext uri="{9D8B030D-6E8A-4147-A177-3AD203B41FA5}">
                      <a16:colId xmlns:a16="http://schemas.microsoft.com/office/drawing/2014/main" val="618568864"/>
                    </a:ext>
                  </a:extLst>
                </a:gridCol>
                <a:gridCol w="1594623">
                  <a:extLst>
                    <a:ext uri="{9D8B030D-6E8A-4147-A177-3AD203B41FA5}">
                      <a16:colId xmlns:a16="http://schemas.microsoft.com/office/drawing/2014/main" val="3295273783"/>
                    </a:ext>
                  </a:extLst>
                </a:gridCol>
                <a:gridCol w="1628551">
                  <a:extLst>
                    <a:ext uri="{9D8B030D-6E8A-4147-A177-3AD203B41FA5}">
                      <a16:colId xmlns:a16="http://schemas.microsoft.com/office/drawing/2014/main" val="1159085637"/>
                    </a:ext>
                  </a:extLst>
                </a:gridCol>
                <a:gridCol w="1594623">
                  <a:extLst>
                    <a:ext uri="{9D8B030D-6E8A-4147-A177-3AD203B41FA5}">
                      <a16:colId xmlns:a16="http://schemas.microsoft.com/office/drawing/2014/main" val="2077405328"/>
                    </a:ext>
                  </a:extLst>
                </a:gridCol>
              </a:tblGrid>
              <a:tr h="628518">
                <a:tc>
                  <a:txBody>
                    <a:bodyPr/>
                    <a:lstStyle/>
                    <a:p>
                      <a:pPr algn="ctr" fontAlgn="base"/>
                      <a:endParaRPr lang="en-US" sz="1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Tier 1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Tier 2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Tier 3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Tier 4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54721"/>
                  </a:ext>
                </a:extLst>
              </a:tr>
              <a:tr h="1312905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What sources go here?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Reserved for Background Noise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Sources below 50% total confidence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Sources above 50% and below 75% total confidence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Source with highest total confidence value above 75%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708491"/>
                  </a:ext>
                </a:extLst>
              </a:tr>
              <a:tr h="62851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Gain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Attenuation (&lt; 1.0)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1.0 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Amplification (&gt; 1.0)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029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555155A-209A-42AD-82E4-9D997362C7DA}"/>
              </a:ext>
            </a:extLst>
          </p:cNvPr>
          <p:cNvSpPr txBox="1"/>
          <p:nvPr/>
        </p:nvSpPr>
        <p:spPr>
          <a:xfrm>
            <a:off x="8177981" y="2635044"/>
            <a:ext cx="337000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High Noise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Ex: Restaurant, lobby</a:t>
            </a:r>
          </a:p>
          <a:p>
            <a:pPr marL="342900" indent="-342900">
              <a:buAutoNum type="arabicPeriod"/>
            </a:pPr>
            <a:r>
              <a:rPr lang="en-US"/>
              <a:t>Medium Noise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Ex: Classroom, conference room</a:t>
            </a:r>
          </a:p>
          <a:p>
            <a:pPr marL="342900" indent="-342900">
              <a:buAutoNum type="arabicPeriod"/>
            </a:pPr>
            <a:r>
              <a:rPr lang="en-US"/>
              <a:t>Low Noise (Default)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Ex: Quiet room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710EF-8255-ED43-9493-D5E469519593}"/>
              </a:ext>
            </a:extLst>
          </p:cNvPr>
          <p:cNvCxnSpPr/>
          <p:nvPr/>
        </p:nvCxnSpPr>
        <p:spPr>
          <a:xfrm>
            <a:off x="7975600" y="2131140"/>
            <a:ext cx="0" cy="4244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E728-8CA2-4609-BB7B-58570A3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Sean mobile app symbology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0EB-40B5-4221-ABC1-2209DE631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50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/>
              <a:t>Final Audio Output</a:t>
            </a:r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*Above image is an example of the addition of signals.</a:t>
            </a:r>
          </a:p>
        </p:txBody>
      </p:sp>
      <p:pic>
        <p:nvPicPr>
          <p:cNvPr id="7" name="Picture 7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3152CDE2-C6D6-4CF6-98D4-7B084E922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12217" y="2678677"/>
            <a:ext cx="2774831" cy="277483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C12199-64A5-452B-A4C0-C4576D7C7F6F}"/>
              </a:ext>
            </a:extLst>
          </p:cNvPr>
          <p:cNvSpPr txBox="1">
            <a:spLocks/>
          </p:cNvSpPr>
          <p:nvPr/>
        </p:nvSpPr>
        <p:spPr>
          <a:xfrm>
            <a:off x="6196989" y="2236629"/>
            <a:ext cx="5422390" cy="4150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Final Visual Output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794A23-FBE8-4A47-81F3-CBE7DBA75320}"/>
              </a:ext>
            </a:extLst>
          </p:cNvPr>
          <p:cNvGrpSpPr/>
          <p:nvPr/>
        </p:nvGrpSpPr>
        <p:grpSpPr>
          <a:xfrm>
            <a:off x="6280925" y="2678677"/>
            <a:ext cx="6520190" cy="3796850"/>
            <a:chOff x="6651110" y="2156054"/>
            <a:chExt cx="6325257" cy="3645172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8E0D7B93-192E-4C4D-ABF7-4828BD329192}"/>
                </a:ext>
              </a:extLst>
            </p:cNvPr>
            <p:cNvGrpSpPr/>
            <p:nvPr/>
          </p:nvGrpSpPr>
          <p:grpSpPr>
            <a:xfrm>
              <a:off x="6651110" y="2156054"/>
              <a:ext cx="5424798" cy="3645172"/>
              <a:chOff x="4834165" y="2654360"/>
              <a:chExt cx="4515438" cy="348963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CF8A90-72AD-4833-83E1-34A567A9640D}"/>
                  </a:ext>
                </a:extLst>
              </p:cNvPr>
              <p:cNvSpPr/>
              <p:nvPr/>
            </p:nvSpPr>
            <p:spPr>
              <a:xfrm>
                <a:off x="6850769" y="3503155"/>
                <a:ext cx="1987446" cy="232554"/>
              </a:xfrm>
              <a:custGeom>
                <a:avLst/>
                <a:gdLst>
                  <a:gd name="connsiteX0" fmla="*/ 0 w 4377946"/>
                  <a:gd name="connsiteY0" fmla="*/ 0 h 3492519"/>
                  <a:gd name="connsiteX1" fmla="*/ 4384847 w 4377946"/>
                  <a:gd name="connsiteY1" fmla="*/ 0 h 3492519"/>
                  <a:gd name="connsiteX2" fmla="*/ 4384847 w 4377946"/>
                  <a:gd name="connsiteY2" fmla="*/ 3493440 h 3492519"/>
                  <a:gd name="connsiteX3" fmla="*/ 0 w 4377946"/>
                  <a:gd name="connsiteY3" fmla="*/ 3493440 h 349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7946" h="3492519">
                    <a:moveTo>
                      <a:pt x="0" y="0"/>
                    </a:moveTo>
                    <a:lnTo>
                      <a:pt x="4384847" y="0"/>
                    </a:lnTo>
                    <a:lnTo>
                      <a:pt x="4384847" y="3493440"/>
                    </a:lnTo>
                    <a:lnTo>
                      <a:pt x="0" y="349344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7A4178-77FC-4048-A8D6-2BEB6C750B8F}"/>
                  </a:ext>
                </a:extLst>
              </p:cNvPr>
              <p:cNvSpPr/>
              <p:nvPr/>
            </p:nvSpPr>
            <p:spPr>
              <a:xfrm>
                <a:off x="4914444" y="2654360"/>
                <a:ext cx="1897344" cy="1018944"/>
              </a:xfrm>
              <a:custGeom>
                <a:avLst/>
                <a:gdLst>
                  <a:gd name="connsiteX0" fmla="*/ 0 w 1897344"/>
                  <a:gd name="connsiteY0" fmla="*/ 0 h 1018944"/>
                  <a:gd name="connsiteX1" fmla="*/ 1903423 w 1897344"/>
                  <a:gd name="connsiteY1" fmla="*/ 0 h 1018944"/>
                  <a:gd name="connsiteX2" fmla="*/ 1903423 w 1897344"/>
                  <a:gd name="connsiteY2" fmla="*/ 1022050 h 1018944"/>
                  <a:gd name="connsiteX3" fmla="*/ 0 w 1897344"/>
                  <a:gd name="connsiteY3" fmla="*/ 1022050 h 101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344" h="1018944">
                    <a:moveTo>
                      <a:pt x="0" y="0"/>
                    </a:moveTo>
                    <a:lnTo>
                      <a:pt x="1903423" y="0"/>
                    </a:lnTo>
                    <a:lnTo>
                      <a:pt x="1903423" y="1022050"/>
                    </a:lnTo>
                    <a:lnTo>
                      <a:pt x="0" y="10220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96A1704-AC8C-458D-9FB9-A8FE50C2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4443" y="2654360"/>
                <a:ext cx="1897344" cy="1018944"/>
              </a:xfrm>
              <a:custGeom>
                <a:avLst/>
                <a:gdLst>
                  <a:gd name="connsiteX0" fmla="*/ 0 w 1897344"/>
                  <a:gd name="connsiteY0" fmla="*/ 0 h 1018944"/>
                  <a:gd name="connsiteX1" fmla="*/ 1903430 w 1897344"/>
                  <a:gd name="connsiteY1" fmla="*/ 0 h 1018944"/>
                  <a:gd name="connsiteX2" fmla="*/ 1903430 w 1897344"/>
                  <a:gd name="connsiteY2" fmla="*/ 1022053 h 1018944"/>
                  <a:gd name="connsiteX3" fmla="*/ 0 w 1897344"/>
                  <a:gd name="connsiteY3" fmla="*/ 1022053 h 101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344" h="1018944">
                    <a:moveTo>
                      <a:pt x="0" y="0"/>
                    </a:moveTo>
                    <a:lnTo>
                      <a:pt x="1903430" y="0"/>
                    </a:lnTo>
                    <a:lnTo>
                      <a:pt x="1903430" y="1022053"/>
                    </a:lnTo>
                    <a:lnTo>
                      <a:pt x="0" y="1022053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4730941-06E1-4B1E-B95D-71641EA0FBD8}"/>
                  </a:ext>
                </a:extLst>
              </p:cNvPr>
              <p:cNvSpPr/>
              <p:nvPr/>
            </p:nvSpPr>
            <p:spPr>
              <a:xfrm>
                <a:off x="5650150" y="2809401"/>
                <a:ext cx="281088" cy="435686"/>
              </a:xfrm>
              <a:custGeom>
                <a:avLst/>
                <a:gdLst>
                  <a:gd name="connsiteX0" fmla="*/ 0 w 281088"/>
                  <a:gd name="connsiteY0" fmla="*/ 0 h 435686"/>
                  <a:gd name="connsiteX1" fmla="*/ 285965 w 281088"/>
                  <a:gd name="connsiteY1" fmla="*/ 0 h 435686"/>
                  <a:gd name="connsiteX2" fmla="*/ 285965 w 281088"/>
                  <a:gd name="connsiteY2" fmla="*/ 436663 h 435686"/>
                  <a:gd name="connsiteX3" fmla="*/ 0 w 281088"/>
                  <a:gd name="connsiteY3" fmla="*/ 436663 h 43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435686">
                    <a:moveTo>
                      <a:pt x="0" y="0"/>
                    </a:moveTo>
                    <a:lnTo>
                      <a:pt x="285965" y="0"/>
                    </a:lnTo>
                    <a:lnTo>
                      <a:pt x="285965" y="436663"/>
                    </a:lnTo>
                    <a:lnTo>
                      <a:pt x="0" y="43666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6A71F38-5DEA-414A-99AD-BF38CFF5FB95}"/>
                  </a:ext>
                </a:extLst>
              </p:cNvPr>
              <p:cNvSpPr/>
              <p:nvPr/>
            </p:nvSpPr>
            <p:spPr>
              <a:xfrm>
                <a:off x="5650150" y="2809401"/>
                <a:ext cx="281088" cy="435686"/>
              </a:xfrm>
              <a:custGeom>
                <a:avLst/>
                <a:gdLst>
                  <a:gd name="connsiteX0" fmla="*/ 0 w 281088"/>
                  <a:gd name="connsiteY0" fmla="*/ 0 h 435686"/>
                  <a:gd name="connsiteX1" fmla="*/ 285965 w 281088"/>
                  <a:gd name="connsiteY1" fmla="*/ 0 h 435686"/>
                  <a:gd name="connsiteX2" fmla="*/ 285965 w 281088"/>
                  <a:gd name="connsiteY2" fmla="*/ 436663 h 435686"/>
                  <a:gd name="connsiteX3" fmla="*/ 0 w 281088"/>
                  <a:gd name="connsiteY3" fmla="*/ 436663 h 43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435686">
                    <a:moveTo>
                      <a:pt x="0" y="0"/>
                    </a:moveTo>
                    <a:lnTo>
                      <a:pt x="285965" y="0"/>
                    </a:lnTo>
                    <a:lnTo>
                      <a:pt x="285965" y="436663"/>
                    </a:lnTo>
                    <a:lnTo>
                      <a:pt x="0" y="436663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00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D979A0-37FD-4EC8-BFB3-6904515367FC}"/>
                  </a:ext>
                </a:extLst>
              </p:cNvPr>
              <p:cNvSpPr/>
              <p:nvPr/>
            </p:nvSpPr>
            <p:spPr>
              <a:xfrm>
                <a:off x="4914444" y="2809401"/>
                <a:ext cx="281088" cy="372442"/>
              </a:xfrm>
              <a:custGeom>
                <a:avLst/>
                <a:gdLst>
                  <a:gd name="connsiteX0" fmla="*/ 0 w 281088"/>
                  <a:gd name="connsiteY0" fmla="*/ 0 h 372441"/>
                  <a:gd name="connsiteX1" fmla="*/ 285965 w 281088"/>
                  <a:gd name="connsiteY1" fmla="*/ 0 h 372441"/>
                  <a:gd name="connsiteX2" fmla="*/ 285965 w 281088"/>
                  <a:gd name="connsiteY2" fmla="*/ 373538 h 372441"/>
                  <a:gd name="connsiteX3" fmla="*/ 0 w 281088"/>
                  <a:gd name="connsiteY3" fmla="*/ 373538 h 37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372441">
                    <a:moveTo>
                      <a:pt x="0" y="0"/>
                    </a:moveTo>
                    <a:lnTo>
                      <a:pt x="285965" y="0"/>
                    </a:lnTo>
                    <a:lnTo>
                      <a:pt x="285965" y="373538"/>
                    </a:lnTo>
                    <a:lnTo>
                      <a:pt x="0" y="3735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ADD90AA-DC95-4DBE-BCEC-0AED2474E513}"/>
                  </a:ext>
                </a:extLst>
              </p:cNvPr>
              <p:cNvSpPr/>
              <p:nvPr/>
            </p:nvSpPr>
            <p:spPr>
              <a:xfrm>
                <a:off x="4914444" y="2809401"/>
                <a:ext cx="281088" cy="372442"/>
              </a:xfrm>
              <a:custGeom>
                <a:avLst/>
                <a:gdLst>
                  <a:gd name="connsiteX0" fmla="*/ 0 w 281088"/>
                  <a:gd name="connsiteY0" fmla="*/ 0 h 372441"/>
                  <a:gd name="connsiteX1" fmla="*/ 285965 w 281088"/>
                  <a:gd name="connsiteY1" fmla="*/ 0 h 372441"/>
                  <a:gd name="connsiteX2" fmla="*/ 285965 w 281088"/>
                  <a:gd name="connsiteY2" fmla="*/ 373538 h 372441"/>
                  <a:gd name="connsiteX3" fmla="*/ 0 w 281088"/>
                  <a:gd name="connsiteY3" fmla="*/ 373538 h 37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372441">
                    <a:moveTo>
                      <a:pt x="0" y="0"/>
                    </a:moveTo>
                    <a:lnTo>
                      <a:pt x="285965" y="0"/>
                    </a:lnTo>
                    <a:lnTo>
                      <a:pt x="285965" y="373538"/>
                    </a:lnTo>
                    <a:lnTo>
                      <a:pt x="0" y="373538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00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7FFDE3E-86BB-4AE8-99BF-675FF978A8BB}"/>
                  </a:ext>
                </a:extLst>
              </p:cNvPr>
              <p:cNvSpPr/>
              <p:nvPr/>
            </p:nvSpPr>
            <p:spPr>
              <a:xfrm>
                <a:off x="6385849" y="2926453"/>
                <a:ext cx="231898" cy="316224"/>
              </a:xfrm>
              <a:custGeom>
                <a:avLst/>
                <a:gdLst>
                  <a:gd name="connsiteX0" fmla="*/ 0 w 231897"/>
                  <a:gd name="connsiteY0" fmla="*/ 0 h 316224"/>
                  <a:gd name="connsiteX1" fmla="*/ 234961 w 231897"/>
                  <a:gd name="connsiteY1" fmla="*/ 0 h 316224"/>
                  <a:gd name="connsiteX2" fmla="*/ 234961 w 231897"/>
                  <a:gd name="connsiteY2" fmla="*/ 319681 h 316224"/>
                  <a:gd name="connsiteX3" fmla="*/ 0 w 231897"/>
                  <a:gd name="connsiteY3" fmla="*/ 319681 h 3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897" h="316224">
                    <a:moveTo>
                      <a:pt x="0" y="0"/>
                    </a:moveTo>
                    <a:lnTo>
                      <a:pt x="234961" y="0"/>
                    </a:lnTo>
                    <a:lnTo>
                      <a:pt x="234961" y="319681"/>
                    </a:lnTo>
                    <a:lnTo>
                      <a:pt x="0" y="3196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66CE033-D293-440A-BA41-89371FD7877E}"/>
                  </a:ext>
                </a:extLst>
              </p:cNvPr>
              <p:cNvSpPr/>
              <p:nvPr/>
            </p:nvSpPr>
            <p:spPr>
              <a:xfrm>
                <a:off x="6385849" y="2926453"/>
                <a:ext cx="231898" cy="316224"/>
              </a:xfrm>
              <a:custGeom>
                <a:avLst/>
                <a:gdLst>
                  <a:gd name="connsiteX0" fmla="*/ 0 w 231897"/>
                  <a:gd name="connsiteY0" fmla="*/ 0 h 316224"/>
                  <a:gd name="connsiteX1" fmla="*/ 234961 w 231897"/>
                  <a:gd name="connsiteY1" fmla="*/ 0 h 316224"/>
                  <a:gd name="connsiteX2" fmla="*/ 234961 w 231897"/>
                  <a:gd name="connsiteY2" fmla="*/ 319681 h 316224"/>
                  <a:gd name="connsiteX3" fmla="*/ 0 w 231897"/>
                  <a:gd name="connsiteY3" fmla="*/ 319681 h 3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897" h="316224">
                    <a:moveTo>
                      <a:pt x="0" y="0"/>
                    </a:moveTo>
                    <a:lnTo>
                      <a:pt x="234961" y="0"/>
                    </a:lnTo>
                    <a:lnTo>
                      <a:pt x="234961" y="319681"/>
                    </a:lnTo>
                    <a:lnTo>
                      <a:pt x="0" y="319681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00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22CF46C-E0E3-4AA6-9E66-4C2CAB57F3A2}"/>
                  </a:ext>
                </a:extLst>
              </p:cNvPr>
              <p:cNvSpPr/>
              <p:nvPr/>
            </p:nvSpPr>
            <p:spPr>
              <a:xfrm>
                <a:off x="7070544" y="2654395"/>
                <a:ext cx="1925453" cy="1018944"/>
              </a:xfrm>
              <a:custGeom>
                <a:avLst/>
                <a:gdLst>
                  <a:gd name="connsiteX0" fmla="*/ 0 w 1925453"/>
                  <a:gd name="connsiteY0" fmla="*/ 0 h 1018944"/>
                  <a:gd name="connsiteX1" fmla="*/ 1929346 w 1925453"/>
                  <a:gd name="connsiteY1" fmla="*/ 0 h 1018944"/>
                  <a:gd name="connsiteX2" fmla="*/ 1929346 w 1925453"/>
                  <a:gd name="connsiteY2" fmla="*/ 1021973 h 1018944"/>
                  <a:gd name="connsiteX3" fmla="*/ 0 w 1925453"/>
                  <a:gd name="connsiteY3" fmla="*/ 1021973 h 101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453" h="1018944">
                    <a:moveTo>
                      <a:pt x="0" y="0"/>
                    </a:moveTo>
                    <a:lnTo>
                      <a:pt x="1929346" y="0"/>
                    </a:lnTo>
                    <a:lnTo>
                      <a:pt x="1929346" y="1021973"/>
                    </a:lnTo>
                    <a:lnTo>
                      <a:pt x="0" y="1021973"/>
                    </a:lnTo>
                    <a:close/>
                  </a:path>
                </a:pathLst>
              </a:custGeom>
              <a:solidFill>
                <a:srgbClr val="CFE2F3"/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4583C64-98C5-452D-B0F8-BF3CB6A2BC5A}"/>
                  </a:ext>
                </a:extLst>
              </p:cNvPr>
              <p:cNvSpPr/>
              <p:nvPr/>
            </p:nvSpPr>
            <p:spPr>
              <a:xfrm>
                <a:off x="7070544" y="2654395"/>
                <a:ext cx="1925453" cy="1018944"/>
              </a:xfrm>
              <a:custGeom>
                <a:avLst/>
                <a:gdLst>
                  <a:gd name="connsiteX0" fmla="*/ 0 w 1925453"/>
                  <a:gd name="connsiteY0" fmla="*/ 0 h 1018944"/>
                  <a:gd name="connsiteX1" fmla="*/ 1929346 w 1925453"/>
                  <a:gd name="connsiteY1" fmla="*/ 0 h 1018944"/>
                  <a:gd name="connsiteX2" fmla="*/ 1929346 w 1925453"/>
                  <a:gd name="connsiteY2" fmla="*/ 1021973 h 1018944"/>
                  <a:gd name="connsiteX3" fmla="*/ 0 w 1925453"/>
                  <a:gd name="connsiteY3" fmla="*/ 1021973 h 101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453" h="1018944">
                    <a:moveTo>
                      <a:pt x="0" y="0"/>
                    </a:moveTo>
                    <a:lnTo>
                      <a:pt x="1929346" y="0"/>
                    </a:lnTo>
                    <a:lnTo>
                      <a:pt x="1929346" y="1021973"/>
                    </a:lnTo>
                    <a:lnTo>
                      <a:pt x="0" y="1021973"/>
                    </a:lnTo>
                    <a:close/>
                  </a:path>
                </a:pathLst>
              </a:custGeom>
              <a:noFill/>
              <a:ln w="702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097E71A-AB48-4652-B9A1-263AB72C406E}"/>
                  </a:ext>
                </a:extLst>
              </p:cNvPr>
              <p:cNvSpPr/>
              <p:nvPr/>
            </p:nvSpPr>
            <p:spPr>
              <a:xfrm>
                <a:off x="8093290" y="3127354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2 w 98380"/>
                  <a:gd name="connsiteY4" fmla="*/ 38031 h 70272"/>
                  <a:gd name="connsiteX5" fmla="*/ 99562 w 98380"/>
                  <a:gd name="connsiteY5" fmla="*/ 38031 h 70272"/>
                  <a:gd name="connsiteX6" fmla="*/ 49781 w 98380"/>
                  <a:gd name="connsiteY6" fmla="*/ 76062 h 70272"/>
                  <a:gd name="connsiteX7" fmla="*/ 49781 w 98380"/>
                  <a:gd name="connsiteY7" fmla="*/ 76062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2" y="17027"/>
                      <a:pt x="99562" y="38031"/>
                    </a:cubicBezTo>
                    <a:lnTo>
                      <a:pt x="99562" y="38031"/>
                    </a:lnTo>
                    <a:cubicBezTo>
                      <a:pt x="99562" y="59036"/>
                      <a:pt x="77271" y="76062"/>
                      <a:pt x="49781" y="76062"/>
                    </a:cubicBezTo>
                    <a:lnTo>
                      <a:pt x="49781" y="76062"/>
                    </a:lnTo>
                    <a:cubicBezTo>
                      <a:pt x="22290" y="76062"/>
                      <a:pt x="0" y="59036"/>
                      <a:pt x="0" y="380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46A90D-0B31-44C6-8A00-ADF8745156A5}"/>
                  </a:ext>
                </a:extLst>
              </p:cNvPr>
              <p:cNvSpPr/>
              <p:nvPr/>
            </p:nvSpPr>
            <p:spPr>
              <a:xfrm>
                <a:off x="8093290" y="3127354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2 w 98380"/>
                  <a:gd name="connsiteY4" fmla="*/ 38031 h 70272"/>
                  <a:gd name="connsiteX5" fmla="*/ 99562 w 98380"/>
                  <a:gd name="connsiteY5" fmla="*/ 38031 h 70272"/>
                  <a:gd name="connsiteX6" fmla="*/ 49781 w 98380"/>
                  <a:gd name="connsiteY6" fmla="*/ 76062 h 70272"/>
                  <a:gd name="connsiteX7" fmla="*/ 49781 w 98380"/>
                  <a:gd name="connsiteY7" fmla="*/ 76062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2" y="17027"/>
                      <a:pt x="99562" y="38031"/>
                    </a:cubicBezTo>
                    <a:lnTo>
                      <a:pt x="99562" y="38031"/>
                    </a:lnTo>
                    <a:cubicBezTo>
                      <a:pt x="99562" y="59036"/>
                      <a:pt x="77271" y="76062"/>
                      <a:pt x="49781" y="76062"/>
                    </a:cubicBezTo>
                    <a:lnTo>
                      <a:pt x="49781" y="76062"/>
                    </a:lnTo>
                    <a:cubicBezTo>
                      <a:pt x="22290" y="76062"/>
                      <a:pt x="0" y="59036"/>
                      <a:pt x="0" y="38031"/>
                    </a:cubicBezTo>
                    <a:close/>
                  </a:path>
                </a:pathLst>
              </a:custGeom>
              <a:noFill/>
              <a:ln w="702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339DF25-4A07-4A14-A564-B17C2E9CB5B6}"/>
                  </a:ext>
                </a:extLst>
              </p:cNvPr>
              <p:cNvSpPr/>
              <p:nvPr/>
            </p:nvSpPr>
            <p:spPr>
              <a:xfrm>
                <a:off x="7400113" y="2809401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31 h 70272"/>
                  <a:gd name="connsiteX5" fmla="*/ 99561 w 98380"/>
                  <a:gd name="connsiteY5" fmla="*/ 38031 h 70272"/>
                  <a:gd name="connsiteX6" fmla="*/ 49781 w 98380"/>
                  <a:gd name="connsiteY6" fmla="*/ 76062 h 70272"/>
                  <a:gd name="connsiteX7" fmla="*/ 49781 w 98380"/>
                  <a:gd name="connsiteY7" fmla="*/ 76062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31"/>
                    </a:cubicBezTo>
                    <a:lnTo>
                      <a:pt x="99561" y="38031"/>
                    </a:lnTo>
                    <a:cubicBezTo>
                      <a:pt x="99561" y="59036"/>
                      <a:pt x="77271" y="76062"/>
                      <a:pt x="49781" y="76062"/>
                    </a:cubicBezTo>
                    <a:lnTo>
                      <a:pt x="49781" y="76062"/>
                    </a:lnTo>
                    <a:cubicBezTo>
                      <a:pt x="22290" y="76062"/>
                      <a:pt x="0" y="59036"/>
                      <a:pt x="0" y="38031"/>
                    </a:cubicBezTo>
                    <a:close/>
                  </a:path>
                </a:pathLst>
              </a:custGeom>
              <a:solidFill>
                <a:srgbClr val="FF9900"/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4C12175-5AFD-49D7-9758-BF44F03214D9}"/>
                  </a:ext>
                </a:extLst>
              </p:cNvPr>
              <p:cNvSpPr/>
              <p:nvPr/>
            </p:nvSpPr>
            <p:spPr>
              <a:xfrm>
                <a:off x="7400113" y="2809401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31 h 70272"/>
                  <a:gd name="connsiteX5" fmla="*/ 99561 w 98380"/>
                  <a:gd name="connsiteY5" fmla="*/ 38031 h 70272"/>
                  <a:gd name="connsiteX6" fmla="*/ 49781 w 98380"/>
                  <a:gd name="connsiteY6" fmla="*/ 76062 h 70272"/>
                  <a:gd name="connsiteX7" fmla="*/ 49781 w 98380"/>
                  <a:gd name="connsiteY7" fmla="*/ 76062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31"/>
                    </a:cubicBezTo>
                    <a:lnTo>
                      <a:pt x="99561" y="38031"/>
                    </a:lnTo>
                    <a:cubicBezTo>
                      <a:pt x="99561" y="59036"/>
                      <a:pt x="77271" y="76062"/>
                      <a:pt x="49781" y="76062"/>
                    </a:cubicBezTo>
                    <a:lnTo>
                      <a:pt x="49781" y="76062"/>
                    </a:lnTo>
                    <a:cubicBezTo>
                      <a:pt x="22290" y="76062"/>
                      <a:pt x="0" y="59036"/>
                      <a:pt x="0" y="38031"/>
                    </a:cubicBezTo>
                    <a:close/>
                  </a:path>
                </a:pathLst>
              </a:custGeom>
              <a:noFill/>
              <a:ln w="702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EE30FE1-3C47-4D1D-910A-307B459061DE}"/>
                  </a:ext>
                </a:extLst>
              </p:cNvPr>
              <p:cNvSpPr/>
              <p:nvPr/>
            </p:nvSpPr>
            <p:spPr>
              <a:xfrm>
                <a:off x="7633219" y="2733346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31 h 70272"/>
                  <a:gd name="connsiteX5" fmla="*/ 99561 w 98380"/>
                  <a:gd name="connsiteY5" fmla="*/ 38031 h 70272"/>
                  <a:gd name="connsiteX6" fmla="*/ 49781 w 98380"/>
                  <a:gd name="connsiteY6" fmla="*/ 76055 h 70272"/>
                  <a:gd name="connsiteX7" fmla="*/ 49781 w 98380"/>
                  <a:gd name="connsiteY7" fmla="*/ 76055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31"/>
                    </a:cubicBezTo>
                    <a:lnTo>
                      <a:pt x="99561" y="38031"/>
                    </a:lnTo>
                    <a:cubicBezTo>
                      <a:pt x="99561" y="59028"/>
                      <a:pt x="77271" y="76055"/>
                      <a:pt x="49781" y="76055"/>
                    </a:cubicBezTo>
                    <a:lnTo>
                      <a:pt x="49781" y="76055"/>
                    </a:lnTo>
                    <a:cubicBezTo>
                      <a:pt x="22290" y="76055"/>
                      <a:pt x="0" y="59028"/>
                      <a:pt x="0" y="38031"/>
                    </a:cubicBezTo>
                    <a:close/>
                  </a:path>
                </a:pathLst>
              </a:custGeom>
              <a:solidFill>
                <a:srgbClr val="FF9900"/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620C72-584E-4B52-9737-75E01566F84D}"/>
                  </a:ext>
                </a:extLst>
              </p:cNvPr>
              <p:cNvSpPr/>
              <p:nvPr/>
            </p:nvSpPr>
            <p:spPr>
              <a:xfrm>
                <a:off x="7633219" y="2733346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31 h 70272"/>
                  <a:gd name="connsiteX5" fmla="*/ 99561 w 98380"/>
                  <a:gd name="connsiteY5" fmla="*/ 38031 h 70272"/>
                  <a:gd name="connsiteX6" fmla="*/ 49781 w 98380"/>
                  <a:gd name="connsiteY6" fmla="*/ 76055 h 70272"/>
                  <a:gd name="connsiteX7" fmla="*/ 49781 w 98380"/>
                  <a:gd name="connsiteY7" fmla="*/ 76055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31"/>
                    </a:cubicBezTo>
                    <a:lnTo>
                      <a:pt x="99561" y="38031"/>
                    </a:lnTo>
                    <a:cubicBezTo>
                      <a:pt x="99561" y="59028"/>
                      <a:pt x="77271" y="76055"/>
                      <a:pt x="49781" y="76055"/>
                    </a:cubicBezTo>
                    <a:lnTo>
                      <a:pt x="49781" y="76055"/>
                    </a:lnTo>
                    <a:cubicBezTo>
                      <a:pt x="22290" y="76055"/>
                      <a:pt x="0" y="59028"/>
                      <a:pt x="0" y="38031"/>
                    </a:cubicBezTo>
                    <a:close/>
                  </a:path>
                </a:pathLst>
              </a:custGeom>
              <a:noFill/>
              <a:ln w="702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98D20CC-E1F1-458B-9F35-AAA49106BF8B}"/>
                  </a:ext>
                </a:extLst>
              </p:cNvPr>
              <p:cNvSpPr/>
              <p:nvPr/>
            </p:nvSpPr>
            <p:spPr>
              <a:xfrm>
                <a:off x="6032943" y="4192143"/>
                <a:ext cx="1897344" cy="1018944"/>
              </a:xfrm>
              <a:custGeom>
                <a:avLst/>
                <a:gdLst>
                  <a:gd name="connsiteX0" fmla="*/ 0 w 1897344"/>
                  <a:gd name="connsiteY0" fmla="*/ 0 h 1018944"/>
                  <a:gd name="connsiteX1" fmla="*/ 1903423 w 1897344"/>
                  <a:gd name="connsiteY1" fmla="*/ 0 h 1018944"/>
                  <a:gd name="connsiteX2" fmla="*/ 1903423 w 1897344"/>
                  <a:gd name="connsiteY2" fmla="*/ 1022050 h 1018944"/>
                  <a:gd name="connsiteX3" fmla="*/ 0 w 1897344"/>
                  <a:gd name="connsiteY3" fmla="*/ 1022050 h 101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344" h="1018944">
                    <a:moveTo>
                      <a:pt x="0" y="0"/>
                    </a:moveTo>
                    <a:lnTo>
                      <a:pt x="1903423" y="0"/>
                    </a:lnTo>
                    <a:lnTo>
                      <a:pt x="1903423" y="1022050"/>
                    </a:lnTo>
                    <a:lnTo>
                      <a:pt x="0" y="10220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CE51C6E-C79E-4F3B-BC14-7E1FCFD93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2942" y="4169105"/>
                <a:ext cx="1897344" cy="1018944"/>
              </a:xfrm>
              <a:custGeom>
                <a:avLst/>
                <a:gdLst>
                  <a:gd name="connsiteX0" fmla="*/ 0 w 1897344"/>
                  <a:gd name="connsiteY0" fmla="*/ 0 h 1018944"/>
                  <a:gd name="connsiteX1" fmla="*/ 1903430 w 1897344"/>
                  <a:gd name="connsiteY1" fmla="*/ 0 h 1018944"/>
                  <a:gd name="connsiteX2" fmla="*/ 1903430 w 1897344"/>
                  <a:gd name="connsiteY2" fmla="*/ 1022053 h 1018944"/>
                  <a:gd name="connsiteX3" fmla="*/ 0 w 1897344"/>
                  <a:gd name="connsiteY3" fmla="*/ 1022053 h 101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344" h="1018944">
                    <a:moveTo>
                      <a:pt x="0" y="0"/>
                    </a:moveTo>
                    <a:lnTo>
                      <a:pt x="1903430" y="0"/>
                    </a:lnTo>
                    <a:lnTo>
                      <a:pt x="1903430" y="1022053"/>
                    </a:lnTo>
                    <a:lnTo>
                      <a:pt x="0" y="1022053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375EAB8-494E-4E5B-B08A-A58FDD2869A8}"/>
                  </a:ext>
                </a:extLst>
              </p:cNvPr>
              <p:cNvSpPr/>
              <p:nvPr/>
            </p:nvSpPr>
            <p:spPr>
              <a:xfrm>
                <a:off x="6784572" y="4328232"/>
                <a:ext cx="281088" cy="435686"/>
              </a:xfrm>
              <a:custGeom>
                <a:avLst/>
                <a:gdLst>
                  <a:gd name="connsiteX0" fmla="*/ 0 w 281088"/>
                  <a:gd name="connsiteY0" fmla="*/ 0 h 435686"/>
                  <a:gd name="connsiteX1" fmla="*/ 285972 w 281088"/>
                  <a:gd name="connsiteY1" fmla="*/ 0 h 435686"/>
                  <a:gd name="connsiteX2" fmla="*/ 285972 w 281088"/>
                  <a:gd name="connsiteY2" fmla="*/ 436670 h 435686"/>
                  <a:gd name="connsiteX3" fmla="*/ 0 w 281088"/>
                  <a:gd name="connsiteY3" fmla="*/ 436670 h 43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435686">
                    <a:moveTo>
                      <a:pt x="0" y="0"/>
                    </a:moveTo>
                    <a:lnTo>
                      <a:pt x="285972" y="0"/>
                    </a:lnTo>
                    <a:lnTo>
                      <a:pt x="285972" y="436670"/>
                    </a:lnTo>
                    <a:lnTo>
                      <a:pt x="0" y="43667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4CE2239-24D1-45F6-A33A-C42E1490A884}"/>
                  </a:ext>
                </a:extLst>
              </p:cNvPr>
              <p:cNvSpPr/>
              <p:nvPr/>
            </p:nvSpPr>
            <p:spPr>
              <a:xfrm>
                <a:off x="6784572" y="4328232"/>
                <a:ext cx="281088" cy="435686"/>
              </a:xfrm>
              <a:custGeom>
                <a:avLst/>
                <a:gdLst>
                  <a:gd name="connsiteX0" fmla="*/ 0 w 281088"/>
                  <a:gd name="connsiteY0" fmla="*/ 0 h 435686"/>
                  <a:gd name="connsiteX1" fmla="*/ 285972 w 281088"/>
                  <a:gd name="connsiteY1" fmla="*/ 0 h 435686"/>
                  <a:gd name="connsiteX2" fmla="*/ 285972 w 281088"/>
                  <a:gd name="connsiteY2" fmla="*/ 436670 h 435686"/>
                  <a:gd name="connsiteX3" fmla="*/ 0 w 281088"/>
                  <a:gd name="connsiteY3" fmla="*/ 436670 h 43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435686">
                    <a:moveTo>
                      <a:pt x="0" y="0"/>
                    </a:moveTo>
                    <a:lnTo>
                      <a:pt x="285972" y="0"/>
                    </a:lnTo>
                    <a:lnTo>
                      <a:pt x="285972" y="436670"/>
                    </a:lnTo>
                    <a:lnTo>
                      <a:pt x="0" y="436670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00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8EAD0BF-D7E3-4ED6-B960-5D7E4DEF6BBC}"/>
                  </a:ext>
                </a:extLst>
              </p:cNvPr>
              <p:cNvSpPr/>
              <p:nvPr/>
            </p:nvSpPr>
            <p:spPr>
              <a:xfrm>
                <a:off x="6032943" y="4359798"/>
                <a:ext cx="281088" cy="372442"/>
              </a:xfrm>
              <a:custGeom>
                <a:avLst/>
                <a:gdLst>
                  <a:gd name="connsiteX0" fmla="*/ 0 w 281088"/>
                  <a:gd name="connsiteY0" fmla="*/ 0 h 372441"/>
                  <a:gd name="connsiteX1" fmla="*/ 285965 w 281088"/>
                  <a:gd name="connsiteY1" fmla="*/ 0 h 372441"/>
                  <a:gd name="connsiteX2" fmla="*/ 285965 w 281088"/>
                  <a:gd name="connsiteY2" fmla="*/ 373538 h 372441"/>
                  <a:gd name="connsiteX3" fmla="*/ 0 w 281088"/>
                  <a:gd name="connsiteY3" fmla="*/ 373538 h 37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372441">
                    <a:moveTo>
                      <a:pt x="0" y="0"/>
                    </a:moveTo>
                    <a:lnTo>
                      <a:pt x="285965" y="0"/>
                    </a:lnTo>
                    <a:lnTo>
                      <a:pt x="285965" y="373538"/>
                    </a:lnTo>
                    <a:lnTo>
                      <a:pt x="0" y="3735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2B122AB-0107-4E9B-97B2-4B6FF9161EB7}"/>
                  </a:ext>
                </a:extLst>
              </p:cNvPr>
              <p:cNvSpPr/>
              <p:nvPr/>
            </p:nvSpPr>
            <p:spPr>
              <a:xfrm>
                <a:off x="6032943" y="4359798"/>
                <a:ext cx="281088" cy="372442"/>
              </a:xfrm>
              <a:custGeom>
                <a:avLst/>
                <a:gdLst>
                  <a:gd name="connsiteX0" fmla="*/ 0 w 281088"/>
                  <a:gd name="connsiteY0" fmla="*/ 0 h 372441"/>
                  <a:gd name="connsiteX1" fmla="*/ 285965 w 281088"/>
                  <a:gd name="connsiteY1" fmla="*/ 0 h 372441"/>
                  <a:gd name="connsiteX2" fmla="*/ 285965 w 281088"/>
                  <a:gd name="connsiteY2" fmla="*/ 373538 h 372441"/>
                  <a:gd name="connsiteX3" fmla="*/ 0 w 281088"/>
                  <a:gd name="connsiteY3" fmla="*/ 373538 h 37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88" h="372441">
                    <a:moveTo>
                      <a:pt x="0" y="0"/>
                    </a:moveTo>
                    <a:lnTo>
                      <a:pt x="285965" y="0"/>
                    </a:lnTo>
                    <a:lnTo>
                      <a:pt x="285965" y="373538"/>
                    </a:lnTo>
                    <a:lnTo>
                      <a:pt x="0" y="373538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FF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8A88855-D510-4E48-A6F4-537BB4EEE316}"/>
                  </a:ext>
                </a:extLst>
              </p:cNvPr>
              <p:cNvSpPr/>
              <p:nvPr/>
            </p:nvSpPr>
            <p:spPr>
              <a:xfrm>
                <a:off x="7499674" y="4483231"/>
                <a:ext cx="231898" cy="316224"/>
              </a:xfrm>
              <a:custGeom>
                <a:avLst/>
                <a:gdLst>
                  <a:gd name="connsiteX0" fmla="*/ 0 w 231897"/>
                  <a:gd name="connsiteY0" fmla="*/ 0 h 316224"/>
                  <a:gd name="connsiteX1" fmla="*/ 234954 w 231897"/>
                  <a:gd name="connsiteY1" fmla="*/ 0 h 316224"/>
                  <a:gd name="connsiteX2" fmla="*/ 234954 w 231897"/>
                  <a:gd name="connsiteY2" fmla="*/ 319681 h 316224"/>
                  <a:gd name="connsiteX3" fmla="*/ 0 w 231897"/>
                  <a:gd name="connsiteY3" fmla="*/ 319681 h 3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897" h="316224">
                    <a:moveTo>
                      <a:pt x="0" y="0"/>
                    </a:moveTo>
                    <a:lnTo>
                      <a:pt x="234954" y="0"/>
                    </a:lnTo>
                    <a:lnTo>
                      <a:pt x="234954" y="319681"/>
                    </a:lnTo>
                    <a:lnTo>
                      <a:pt x="0" y="3196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EB948D7-3BE1-47DB-92EB-769B3B8B3676}"/>
                  </a:ext>
                </a:extLst>
              </p:cNvPr>
              <p:cNvSpPr/>
              <p:nvPr/>
            </p:nvSpPr>
            <p:spPr>
              <a:xfrm>
                <a:off x="7499674" y="4483231"/>
                <a:ext cx="231898" cy="316224"/>
              </a:xfrm>
              <a:custGeom>
                <a:avLst/>
                <a:gdLst>
                  <a:gd name="connsiteX0" fmla="*/ 0 w 231897"/>
                  <a:gd name="connsiteY0" fmla="*/ 0 h 316224"/>
                  <a:gd name="connsiteX1" fmla="*/ 234954 w 231897"/>
                  <a:gd name="connsiteY1" fmla="*/ 0 h 316224"/>
                  <a:gd name="connsiteX2" fmla="*/ 234954 w 231897"/>
                  <a:gd name="connsiteY2" fmla="*/ 319681 h 316224"/>
                  <a:gd name="connsiteX3" fmla="*/ 0 w 231897"/>
                  <a:gd name="connsiteY3" fmla="*/ 319681 h 3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897" h="316224">
                    <a:moveTo>
                      <a:pt x="0" y="0"/>
                    </a:moveTo>
                    <a:lnTo>
                      <a:pt x="234954" y="0"/>
                    </a:lnTo>
                    <a:lnTo>
                      <a:pt x="234954" y="319681"/>
                    </a:lnTo>
                    <a:lnTo>
                      <a:pt x="0" y="319681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FF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D04C22-BD71-4367-91D2-2BBF946CB25A}"/>
                  </a:ext>
                </a:extLst>
              </p:cNvPr>
              <p:cNvSpPr/>
              <p:nvPr/>
            </p:nvSpPr>
            <p:spPr>
              <a:xfrm>
                <a:off x="6385849" y="4290236"/>
                <a:ext cx="182707" cy="154598"/>
              </a:xfrm>
              <a:custGeom>
                <a:avLst/>
                <a:gdLst>
                  <a:gd name="connsiteX0" fmla="*/ 0 w 182707"/>
                  <a:gd name="connsiteY0" fmla="*/ 77510 h 154598"/>
                  <a:gd name="connsiteX1" fmla="*/ 0 w 182707"/>
                  <a:gd name="connsiteY1" fmla="*/ 77510 h 154598"/>
                  <a:gd name="connsiteX2" fmla="*/ 92162 w 182707"/>
                  <a:gd name="connsiteY2" fmla="*/ 0 h 154598"/>
                  <a:gd name="connsiteX3" fmla="*/ 92162 w 182707"/>
                  <a:gd name="connsiteY3" fmla="*/ 0 h 154598"/>
                  <a:gd name="connsiteX4" fmla="*/ 184330 w 182707"/>
                  <a:gd name="connsiteY4" fmla="*/ 77510 h 154598"/>
                  <a:gd name="connsiteX5" fmla="*/ 184330 w 182707"/>
                  <a:gd name="connsiteY5" fmla="*/ 77510 h 154598"/>
                  <a:gd name="connsiteX6" fmla="*/ 92162 w 182707"/>
                  <a:gd name="connsiteY6" fmla="*/ 155013 h 154598"/>
                  <a:gd name="connsiteX7" fmla="*/ 92162 w 182707"/>
                  <a:gd name="connsiteY7" fmla="*/ 155013 h 154598"/>
                  <a:gd name="connsiteX8" fmla="*/ 0 w 182707"/>
                  <a:gd name="connsiteY8" fmla="*/ 77510 h 15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07" h="154598">
                    <a:moveTo>
                      <a:pt x="0" y="77510"/>
                    </a:moveTo>
                    <a:lnTo>
                      <a:pt x="0" y="77510"/>
                    </a:lnTo>
                    <a:cubicBezTo>
                      <a:pt x="0" y="34700"/>
                      <a:pt x="41264" y="0"/>
                      <a:pt x="92162" y="0"/>
                    </a:cubicBezTo>
                    <a:lnTo>
                      <a:pt x="92162" y="0"/>
                    </a:lnTo>
                    <a:cubicBezTo>
                      <a:pt x="143067" y="0"/>
                      <a:pt x="184330" y="34700"/>
                      <a:pt x="184330" y="77510"/>
                    </a:cubicBezTo>
                    <a:lnTo>
                      <a:pt x="184330" y="77510"/>
                    </a:lnTo>
                    <a:cubicBezTo>
                      <a:pt x="184330" y="120313"/>
                      <a:pt x="143067" y="155013"/>
                      <a:pt x="92162" y="155013"/>
                    </a:cubicBezTo>
                    <a:lnTo>
                      <a:pt x="92162" y="155013"/>
                    </a:lnTo>
                    <a:cubicBezTo>
                      <a:pt x="41264" y="155013"/>
                      <a:pt x="0" y="120313"/>
                      <a:pt x="0" y="7751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0776BB-E209-44B9-A84F-FE97EFBB4242}"/>
                  </a:ext>
                </a:extLst>
              </p:cNvPr>
              <p:cNvSpPr/>
              <p:nvPr/>
            </p:nvSpPr>
            <p:spPr>
              <a:xfrm>
                <a:off x="6385849" y="4290236"/>
                <a:ext cx="182707" cy="154598"/>
              </a:xfrm>
              <a:custGeom>
                <a:avLst/>
                <a:gdLst>
                  <a:gd name="connsiteX0" fmla="*/ 0 w 182707"/>
                  <a:gd name="connsiteY0" fmla="*/ 77510 h 154598"/>
                  <a:gd name="connsiteX1" fmla="*/ 0 w 182707"/>
                  <a:gd name="connsiteY1" fmla="*/ 77510 h 154598"/>
                  <a:gd name="connsiteX2" fmla="*/ 92162 w 182707"/>
                  <a:gd name="connsiteY2" fmla="*/ 0 h 154598"/>
                  <a:gd name="connsiteX3" fmla="*/ 92162 w 182707"/>
                  <a:gd name="connsiteY3" fmla="*/ 0 h 154598"/>
                  <a:gd name="connsiteX4" fmla="*/ 184330 w 182707"/>
                  <a:gd name="connsiteY4" fmla="*/ 77510 h 154598"/>
                  <a:gd name="connsiteX5" fmla="*/ 184330 w 182707"/>
                  <a:gd name="connsiteY5" fmla="*/ 77510 h 154598"/>
                  <a:gd name="connsiteX6" fmla="*/ 92162 w 182707"/>
                  <a:gd name="connsiteY6" fmla="*/ 155013 h 154598"/>
                  <a:gd name="connsiteX7" fmla="*/ 92162 w 182707"/>
                  <a:gd name="connsiteY7" fmla="*/ 155013 h 154598"/>
                  <a:gd name="connsiteX8" fmla="*/ 0 w 182707"/>
                  <a:gd name="connsiteY8" fmla="*/ 77510 h 15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07" h="154598">
                    <a:moveTo>
                      <a:pt x="0" y="77510"/>
                    </a:moveTo>
                    <a:lnTo>
                      <a:pt x="0" y="77510"/>
                    </a:lnTo>
                    <a:cubicBezTo>
                      <a:pt x="0" y="34700"/>
                      <a:pt x="41264" y="0"/>
                      <a:pt x="92162" y="0"/>
                    </a:cubicBezTo>
                    <a:lnTo>
                      <a:pt x="92162" y="0"/>
                    </a:lnTo>
                    <a:cubicBezTo>
                      <a:pt x="143067" y="0"/>
                      <a:pt x="184330" y="34700"/>
                      <a:pt x="184330" y="77510"/>
                    </a:cubicBezTo>
                    <a:lnTo>
                      <a:pt x="184330" y="77510"/>
                    </a:lnTo>
                    <a:cubicBezTo>
                      <a:pt x="184330" y="120313"/>
                      <a:pt x="143067" y="155013"/>
                      <a:pt x="92162" y="155013"/>
                    </a:cubicBezTo>
                    <a:lnTo>
                      <a:pt x="92162" y="155013"/>
                    </a:lnTo>
                    <a:cubicBezTo>
                      <a:pt x="41264" y="155013"/>
                      <a:pt x="0" y="120313"/>
                      <a:pt x="0" y="77510"/>
                    </a:cubicBezTo>
                    <a:close/>
                  </a:path>
                </a:pathLst>
              </a:custGeom>
              <a:noFill/>
              <a:ln w="21069" cap="flat">
                <a:solidFill>
                  <a:srgbClr val="00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35A8CB4-DD52-42F9-9BCD-4CF22EA797DC}"/>
                  </a:ext>
                </a:extLst>
              </p:cNvPr>
              <p:cNvSpPr/>
              <p:nvPr/>
            </p:nvSpPr>
            <p:spPr>
              <a:xfrm>
                <a:off x="6664315" y="4192143"/>
                <a:ext cx="182707" cy="154598"/>
              </a:xfrm>
              <a:custGeom>
                <a:avLst/>
                <a:gdLst>
                  <a:gd name="connsiteX0" fmla="*/ 0 w 182707"/>
                  <a:gd name="connsiteY0" fmla="*/ 77503 h 154598"/>
                  <a:gd name="connsiteX1" fmla="*/ 0 w 182707"/>
                  <a:gd name="connsiteY1" fmla="*/ 77503 h 154598"/>
                  <a:gd name="connsiteX2" fmla="*/ 92162 w 182707"/>
                  <a:gd name="connsiteY2" fmla="*/ 0 h 154598"/>
                  <a:gd name="connsiteX3" fmla="*/ 92162 w 182707"/>
                  <a:gd name="connsiteY3" fmla="*/ 0 h 154598"/>
                  <a:gd name="connsiteX4" fmla="*/ 184323 w 182707"/>
                  <a:gd name="connsiteY4" fmla="*/ 77503 h 154598"/>
                  <a:gd name="connsiteX5" fmla="*/ 184323 w 182707"/>
                  <a:gd name="connsiteY5" fmla="*/ 77503 h 154598"/>
                  <a:gd name="connsiteX6" fmla="*/ 92162 w 182707"/>
                  <a:gd name="connsiteY6" fmla="*/ 155013 h 154598"/>
                  <a:gd name="connsiteX7" fmla="*/ 92162 w 182707"/>
                  <a:gd name="connsiteY7" fmla="*/ 155013 h 154598"/>
                  <a:gd name="connsiteX8" fmla="*/ 0 w 182707"/>
                  <a:gd name="connsiteY8" fmla="*/ 77503 h 15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07" h="154598">
                    <a:moveTo>
                      <a:pt x="0" y="77503"/>
                    </a:moveTo>
                    <a:lnTo>
                      <a:pt x="0" y="77503"/>
                    </a:lnTo>
                    <a:cubicBezTo>
                      <a:pt x="0" y="34700"/>
                      <a:pt x="41264" y="0"/>
                      <a:pt x="92162" y="0"/>
                    </a:cubicBezTo>
                    <a:lnTo>
                      <a:pt x="92162" y="0"/>
                    </a:lnTo>
                    <a:cubicBezTo>
                      <a:pt x="143060" y="0"/>
                      <a:pt x="184323" y="34700"/>
                      <a:pt x="184323" y="77503"/>
                    </a:cubicBezTo>
                    <a:lnTo>
                      <a:pt x="184323" y="77503"/>
                    </a:lnTo>
                    <a:cubicBezTo>
                      <a:pt x="184323" y="120313"/>
                      <a:pt x="143060" y="155013"/>
                      <a:pt x="92162" y="155013"/>
                    </a:cubicBezTo>
                    <a:lnTo>
                      <a:pt x="92162" y="155013"/>
                    </a:lnTo>
                    <a:cubicBezTo>
                      <a:pt x="41264" y="155013"/>
                      <a:pt x="0" y="120313"/>
                      <a:pt x="0" y="7750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367C0D4-DAC7-4092-ABE5-697A669B5272}"/>
                  </a:ext>
                </a:extLst>
              </p:cNvPr>
              <p:cNvSpPr/>
              <p:nvPr/>
            </p:nvSpPr>
            <p:spPr>
              <a:xfrm>
                <a:off x="6664315" y="4192143"/>
                <a:ext cx="182707" cy="154598"/>
              </a:xfrm>
              <a:custGeom>
                <a:avLst/>
                <a:gdLst>
                  <a:gd name="connsiteX0" fmla="*/ 0 w 182707"/>
                  <a:gd name="connsiteY0" fmla="*/ 77503 h 154598"/>
                  <a:gd name="connsiteX1" fmla="*/ 0 w 182707"/>
                  <a:gd name="connsiteY1" fmla="*/ 77503 h 154598"/>
                  <a:gd name="connsiteX2" fmla="*/ 92162 w 182707"/>
                  <a:gd name="connsiteY2" fmla="*/ 0 h 154598"/>
                  <a:gd name="connsiteX3" fmla="*/ 92162 w 182707"/>
                  <a:gd name="connsiteY3" fmla="*/ 0 h 154598"/>
                  <a:gd name="connsiteX4" fmla="*/ 184323 w 182707"/>
                  <a:gd name="connsiteY4" fmla="*/ 77503 h 154598"/>
                  <a:gd name="connsiteX5" fmla="*/ 184323 w 182707"/>
                  <a:gd name="connsiteY5" fmla="*/ 77503 h 154598"/>
                  <a:gd name="connsiteX6" fmla="*/ 92162 w 182707"/>
                  <a:gd name="connsiteY6" fmla="*/ 155013 h 154598"/>
                  <a:gd name="connsiteX7" fmla="*/ 92162 w 182707"/>
                  <a:gd name="connsiteY7" fmla="*/ 155013 h 154598"/>
                  <a:gd name="connsiteX8" fmla="*/ 0 w 182707"/>
                  <a:gd name="connsiteY8" fmla="*/ 77503 h 15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07" h="154598">
                    <a:moveTo>
                      <a:pt x="0" y="77503"/>
                    </a:moveTo>
                    <a:lnTo>
                      <a:pt x="0" y="77503"/>
                    </a:lnTo>
                    <a:cubicBezTo>
                      <a:pt x="0" y="34700"/>
                      <a:pt x="41264" y="0"/>
                      <a:pt x="92162" y="0"/>
                    </a:cubicBezTo>
                    <a:lnTo>
                      <a:pt x="92162" y="0"/>
                    </a:lnTo>
                    <a:cubicBezTo>
                      <a:pt x="143060" y="0"/>
                      <a:pt x="184323" y="34700"/>
                      <a:pt x="184323" y="77503"/>
                    </a:cubicBezTo>
                    <a:lnTo>
                      <a:pt x="184323" y="77503"/>
                    </a:lnTo>
                    <a:cubicBezTo>
                      <a:pt x="184323" y="120313"/>
                      <a:pt x="143060" y="155013"/>
                      <a:pt x="92162" y="155013"/>
                    </a:cubicBezTo>
                    <a:lnTo>
                      <a:pt x="92162" y="155013"/>
                    </a:lnTo>
                    <a:cubicBezTo>
                      <a:pt x="41264" y="155013"/>
                      <a:pt x="0" y="120313"/>
                      <a:pt x="0" y="77503"/>
                    </a:cubicBezTo>
                    <a:close/>
                  </a:path>
                </a:pathLst>
              </a:custGeom>
              <a:noFill/>
              <a:ln w="21069" cap="flat">
                <a:solidFill>
                  <a:srgbClr val="00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6A12D6A-FF06-418A-AE83-B667B68F94A8}"/>
                  </a:ext>
                </a:extLst>
              </p:cNvPr>
              <p:cNvSpPr/>
              <p:nvPr/>
            </p:nvSpPr>
            <p:spPr>
              <a:xfrm>
                <a:off x="4834165" y="3666888"/>
                <a:ext cx="2058970" cy="70272"/>
              </a:xfrm>
              <a:custGeom>
                <a:avLst/>
                <a:gdLst>
                  <a:gd name="connsiteX0" fmla="*/ 0 w 2058969"/>
                  <a:gd name="connsiteY0" fmla="*/ 0 h 70272"/>
                  <a:gd name="connsiteX1" fmla="*/ 2063987 w 2058969"/>
                  <a:gd name="connsiteY1" fmla="*/ 0 h 70272"/>
                  <a:gd name="connsiteX2" fmla="*/ 2063987 w 2058969"/>
                  <a:gd name="connsiteY2" fmla="*/ 76055 h 70272"/>
                  <a:gd name="connsiteX3" fmla="*/ 0 w 2058969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8969" h="70272">
                    <a:moveTo>
                      <a:pt x="0" y="0"/>
                    </a:moveTo>
                    <a:lnTo>
                      <a:pt x="2063987" y="0"/>
                    </a:lnTo>
                    <a:lnTo>
                      <a:pt x="2063987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6268C87-C989-4024-A306-2A33607987AA}"/>
                  </a:ext>
                </a:extLst>
              </p:cNvPr>
              <p:cNvSpPr/>
              <p:nvPr/>
            </p:nvSpPr>
            <p:spPr>
              <a:xfrm>
                <a:off x="5524799" y="3891456"/>
                <a:ext cx="119462" cy="70272"/>
              </a:xfrm>
              <a:custGeom>
                <a:avLst/>
                <a:gdLst>
                  <a:gd name="connsiteX0" fmla="*/ 0 w 119462"/>
                  <a:gd name="connsiteY0" fmla="*/ 0 h 70272"/>
                  <a:gd name="connsiteX1" fmla="*/ 125351 w 119462"/>
                  <a:gd name="connsiteY1" fmla="*/ 0 h 70272"/>
                  <a:gd name="connsiteX2" fmla="*/ 125351 w 119462"/>
                  <a:gd name="connsiteY2" fmla="*/ 76062 h 70272"/>
                  <a:gd name="connsiteX3" fmla="*/ 0 w 119462"/>
                  <a:gd name="connsiteY3" fmla="*/ 76062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462" h="70272">
                    <a:moveTo>
                      <a:pt x="0" y="0"/>
                    </a:moveTo>
                    <a:lnTo>
                      <a:pt x="125351" y="0"/>
                    </a:lnTo>
                    <a:lnTo>
                      <a:pt x="125351" y="76062"/>
                    </a:lnTo>
                    <a:lnTo>
                      <a:pt x="0" y="7606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195E4A1-C914-4F52-B6DD-58718C3DCBB8}"/>
                  </a:ext>
                </a:extLst>
              </p:cNvPr>
              <p:cNvSpPr/>
              <p:nvPr/>
            </p:nvSpPr>
            <p:spPr>
              <a:xfrm>
                <a:off x="5524799" y="3891456"/>
                <a:ext cx="119462" cy="70272"/>
              </a:xfrm>
              <a:custGeom>
                <a:avLst/>
                <a:gdLst>
                  <a:gd name="connsiteX0" fmla="*/ 0 w 119462"/>
                  <a:gd name="connsiteY0" fmla="*/ 0 h 70272"/>
                  <a:gd name="connsiteX1" fmla="*/ 125351 w 119462"/>
                  <a:gd name="connsiteY1" fmla="*/ 0 h 70272"/>
                  <a:gd name="connsiteX2" fmla="*/ 125351 w 119462"/>
                  <a:gd name="connsiteY2" fmla="*/ 76062 h 70272"/>
                  <a:gd name="connsiteX3" fmla="*/ 0 w 119462"/>
                  <a:gd name="connsiteY3" fmla="*/ 76062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462" h="70272">
                    <a:moveTo>
                      <a:pt x="0" y="0"/>
                    </a:moveTo>
                    <a:lnTo>
                      <a:pt x="125351" y="0"/>
                    </a:lnTo>
                    <a:lnTo>
                      <a:pt x="125351" y="76062"/>
                    </a:lnTo>
                    <a:lnTo>
                      <a:pt x="0" y="76062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00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C56B74A-55BF-44D0-BFCD-94695A507447}"/>
                  </a:ext>
                </a:extLst>
              </p:cNvPr>
              <p:cNvSpPr/>
              <p:nvPr/>
            </p:nvSpPr>
            <p:spPr>
              <a:xfrm>
                <a:off x="7083952" y="3694276"/>
                <a:ext cx="2265651" cy="125120"/>
              </a:xfrm>
              <a:custGeom>
                <a:avLst/>
                <a:gdLst>
                  <a:gd name="connsiteX0" fmla="*/ 0 w 2361139"/>
                  <a:gd name="connsiteY0" fmla="*/ 0 h 70272"/>
                  <a:gd name="connsiteX1" fmla="*/ 2367591 w 2361139"/>
                  <a:gd name="connsiteY1" fmla="*/ 0 h 70272"/>
                  <a:gd name="connsiteX2" fmla="*/ 2367591 w 2361139"/>
                  <a:gd name="connsiteY2" fmla="*/ 76055 h 70272"/>
                  <a:gd name="connsiteX3" fmla="*/ 0 w 2361139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1139" h="70272">
                    <a:moveTo>
                      <a:pt x="0" y="0"/>
                    </a:moveTo>
                    <a:lnTo>
                      <a:pt x="2367591" y="0"/>
                    </a:lnTo>
                    <a:lnTo>
                      <a:pt x="2367591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Aligned Audio Space Output</a:t>
                </a: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00658C7-D5E6-47AA-93BF-7BF8768A9D1E}"/>
                  </a:ext>
                </a:extLst>
              </p:cNvPr>
              <p:cNvSpPr/>
              <p:nvPr/>
            </p:nvSpPr>
            <p:spPr>
              <a:xfrm>
                <a:off x="7366945" y="3857104"/>
                <a:ext cx="98381" cy="70272"/>
              </a:xfrm>
              <a:custGeom>
                <a:avLst/>
                <a:gdLst>
                  <a:gd name="connsiteX0" fmla="*/ 0 w 98380"/>
                  <a:gd name="connsiteY0" fmla="*/ 38024 h 70272"/>
                  <a:gd name="connsiteX1" fmla="*/ 0 w 98380"/>
                  <a:gd name="connsiteY1" fmla="*/ 38024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24 h 70272"/>
                  <a:gd name="connsiteX5" fmla="*/ 99561 w 98380"/>
                  <a:gd name="connsiteY5" fmla="*/ 38024 h 70272"/>
                  <a:gd name="connsiteX6" fmla="*/ 49781 w 98380"/>
                  <a:gd name="connsiteY6" fmla="*/ 76055 h 70272"/>
                  <a:gd name="connsiteX7" fmla="*/ 49781 w 98380"/>
                  <a:gd name="connsiteY7" fmla="*/ 76055 h 70272"/>
                  <a:gd name="connsiteX8" fmla="*/ 0 w 98380"/>
                  <a:gd name="connsiteY8" fmla="*/ 38024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24"/>
                    </a:moveTo>
                    <a:lnTo>
                      <a:pt x="0" y="38024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24"/>
                    </a:cubicBezTo>
                    <a:lnTo>
                      <a:pt x="99561" y="38024"/>
                    </a:lnTo>
                    <a:cubicBezTo>
                      <a:pt x="99561" y="59028"/>
                      <a:pt x="77271" y="76055"/>
                      <a:pt x="49781" y="76055"/>
                    </a:cubicBezTo>
                    <a:lnTo>
                      <a:pt x="49781" y="76055"/>
                    </a:lnTo>
                    <a:cubicBezTo>
                      <a:pt x="22290" y="76055"/>
                      <a:pt x="0" y="59028"/>
                      <a:pt x="0" y="380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07BFB43-7326-48F8-8791-4F9081D7A0FB}"/>
                  </a:ext>
                </a:extLst>
              </p:cNvPr>
              <p:cNvSpPr/>
              <p:nvPr/>
            </p:nvSpPr>
            <p:spPr>
              <a:xfrm>
                <a:off x="7366945" y="3856550"/>
                <a:ext cx="98381" cy="70272"/>
              </a:xfrm>
              <a:custGeom>
                <a:avLst/>
                <a:gdLst>
                  <a:gd name="connsiteX0" fmla="*/ 0 w 98380"/>
                  <a:gd name="connsiteY0" fmla="*/ 38024 h 70272"/>
                  <a:gd name="connsiteX1" fmla="*/ 0 w 98380"/>
                  <a:gd name="connsiteY1" fmla="*/ 38024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24 h 70272"/>
                  <a:gd name="connsiteX5" fmla="*/ 99561 w 98380"/>
                  <a:gd name="connsiteY5" fmla="*/ 38024 h 70272"/>
                  <a:gd name="connsiteX6" fmla="*/ 49781 w 98380"/>
                  <a:gd name="connsiteY6" fmla="*/ 76055 h 70272"/>
                  <a:gd name="connsiteX7" fmla="*/ 49781 w 98380"/>
                  <a:gd name="connsiteY7" fmla="*/ 76055 h 70272"/>
                  <a:gd name="connsiteX8" fmla="*/ 0 w 98380"/>
                  <a:gd name="connsiteY8" fmla="*/ 38024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24"/>
                    </a:moveTo>
                    <a:lnTo>
                      <a:pt x="0" y="38024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24"/>
                    </a:cubicBezTo>
                    <a:lnTo>
                      <a:pt x="99561" y="38024"/>
                    </a:lnTo>
                    <a:cubicBezTo>
                      <a:pt x="99561" y="59028"/>
                      <a:pt x="77271" y="76055"/>
                      <a:pt x="49781" y="76055"/>
                    </a:cubicBezTo>
                    <a:lnTo>
                      <a:pt x="49781" y="76055"/>
                    </a:lnTo>
                    <a:cubicBezTo>
                      <a:pt x="22290" y="76055"/>
                      <a:pt x="0" y="59028"/>
                      <a:pt x="0" y="38024"/>
                    </a:cubicBezTo>
                    <a:close/>
                  </a:path>
                </a:pathLst>
              </a:custGeom>
              <a:noFill/>
              <a:ln w="702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F325923-A6E7-45FB-9CFE-774F452F7308}"/>
                  </a:ext>
                </a:extLst>
              </p:cNvPr>
              <p:cNvSpPr/>
              <p:nvPr/>
            </p:nvSpPr>
            <p:spPr>
              <a:xfrm>
                <a:off x="7370952" y="3971204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31 h 70272"/>
                  <a:gd name="connsiteX5" fmla="*/ 99561 w 98380"/>
                  <a:gd name="connsiteY5" fmla="*/ 38031 h 70272"/>
                  <a:gd name="connsiteX6" fmla="*/ 49781 w 98380"/>
                  <a:gd name="connsiteY6" fmla="*/ 76055 h 70272"/>
                  <a:gd name="connsiteX7" fmla="*/ 49781 w 98380"/>
                  <a:gd name="connsiteY7" fmla="*/ 76055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31"/>
                    </a:cubicBezTo>
                    <a:lnTo>
                      <a:pt x="99561" y="38031"/>
                    </a:lnTo>
                    <a:cubicBezTo>
                      <a:pt x="99561" y="59036"/>
                      <a:pt x="77271" y="76055"/>
                      <a:pt x="49781" y="76055"/>
                    </a:cubicBezTo>
                    <a:lnTo>
                      <a:pt x="49781" y="76055"/>
                    </a:lnTo>
                    <a:cubicBezTo>
                      <a:pt x="22290" y="76055"/>
                      <a:pt x="0" y="59036"/>
                      <a:pt x="0" y="38031"/>
                    </a:cubicBezTo>
                    <a:close/>
                  </a:path>
                </a:pathLst>
              </a:custGeom>
              <a:solidFill>
                <a:srgbClr val="FF9900"/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BA9A6D3-8A43-4C82-A769-F1FD397403A0}"/>
                  </a:ext>
                </a:extLst>
              </p:cNvPr>
              <p:cNvSpPr/>
              <p:nvPr/>
            </p:nvSpPr>
            <p:spPr>
              <a:xfrm>
                <a:off x="7366945" y="3972534"/>
                <a:ext cx="98381" cy="70272"/>
              </a:xfrm>
              <a:custGeom>
                <a:avLst/>
                <a:gdLst>
                  <a:gd name="connsiteX0" fmla="*/ 0 w 98380"/>
                  <a:gd name="connsiteY0" fmla="*/ 38031 h 70272"/>
                  <a:gd name="connsiteX1" fmla="*/ 0 w 98380"/>
                  <a:gd name="connsiteY1" fmla="*/ 38031 h 70272"/>
                  <a:gd name="connsiteX2" fmla="*/ 49781 w 98380"/>
                  <a:gd name="connsiteY2" fmla="*/ 0 h 70272"/>
                  <a:gd name="connsiteX3" fmla="*/ 49781 w 98380"/>
                  <a:gd name="connsiteY3" fmla="*/ 0 h 70272"/>
                  <a:gd name="connsiteX4" fmla="*/ 99561 w 98380"/>
                  <a:gd name="connsiteY4" fmla="*/ 38031 h 70272"/>
                  <a:gd name="connsiteX5" fmla="*/ 99561 w 98380"/>
                  <a:gd name="connsiteY5" fmla="*/ 38031 h 70272"/>
                  <a:gd name="connsiteX6" fmla="*/ 49781 w 98380"/>
                  <a:gd name="connsiteY6" fmla="*/ 76055 h 70272"/>
                  <a:gd name="connsiteX7" fmla="*/ 49781 w 98380"/>
                  <a:gd name="connsiteY7" fmla="*/ 76055 h 70272"/>
                  <a:gd name="connsiteX8" fmla="*/ 0 w 98380"/>
                  <a:gd name="connsiteY8" fmla="*/ 38031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80" h="70272">
                    <a:moveTo>
                      <a:pt x="0" y="38031"/>
                    </a:moveTo>
                    <a:lnTo>
                      <a:pt x="0" y="38031"/>
                    </a:lnTo>
                    <a:cubicBezTo>
                      <a:pt x="0" y="17027"/>
                      <a:pt x="22290" y="0"/>
                      <a:pt x="49781" y="0"/>
                    </a:cubicBezTo>
                    <a:lnTo>
                      <a:pt x="49781" y="0"/>
                    </a:lnTo>
                    <a:cubicBezTo>
                      <a:pt x="77271" y="0"/>
                      <a:pt x="99561" y="17027"/>
                      <a:pt x="99561" y="38031"/>
                    </a:cubicBezTo>
                    <a:lnTo>
                      <a:pt x="99561" y="38031"/>
                    </a:lnTo>
                    <a:cubicBezTo>
                      <a:pt x="99561" y="59036"/>
                      <a:pt x="77271" y="76055"/>
                      <a:pt x="49781" y="76055"/>
                    </a:cubicBezTo>
                    <a:lnTo>
                      <a:pt x="49781" y="76055"/>
                    </a:lnTo>
                    <a:cubicBezTo>
                      <a:pt x="22290" y="76055"/>
                      <a:pt x="0" y="59036"/>
                      <a:pt x="0" y="38031"/>
                    </a:cubicBezTo>
                    <a:close/>
                  </a:path>
                </a:pathLst>
              </a:custGeom>
              <a:noFill/>
              <a:ln w="702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70CFB5A-ADA4-4EA6-8F75-03EDFE989480}"/>
                  </a:ext>
                </a:extLst>
              </p:cNvPr>
              <p:cNvSpPr/>
              <p:nvPr/>
            </p:nvSpPr>
            <p:spPr>
              <a:xfrm>
                <a:off x="5843609" y="5182599"/>
                <a:ext cx="2290868" cy="70272"/>
              </a:xfrm>
              <a:custGeom>
                <a:avLst/>
                <a:gdLst>
                  <a:gd name="connsiteX0" fmla="*/ 0 w 2290867"/>
                  <a:gd name="connsiteY0" fmla="*/ 0 h 70272"/>
                  <a:gd name="connsiteX1" fmla="*/ 2295527 w 2290867"/>
                  <a:gd name="connsiteY1" fmla="*/ 0 h 70272"/>
                  <a:gd name="connsiteX2" fmla="*/ 2295527 w 2290867"/>
                  <a:gd name="connsiteY2" fmla="*/ 76055 h 70272"/>
                  <a:gd name="connsiteX3" fmla="*/ 0 w 2290867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0867" h="70272">
                    <a:moveTo>
                      <a:pt x="0" y="0"/>
                    </a:moveTo>
                    <a:lnTo>
                      <a:pt x="2295527" y="0"/>
                    </a:lnTo>
                    <a:lnTo>
                      <a:pt x="2295527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E815787-D1A9-4372-B2AC-F33889A3A978}"/>
                  </a:ext>
                </a:extLst>
              </p:cNvPr>
              <p:cNvSpPr/>
              <p:nvPr/>
            </p:nvSpPr>
            <p:spPr>
              <a:xfrm>
                <a:off x="6286526" y="5364541"/>
                <a:ext cx="91354" cy="70272"/>
              </a:xfrm>
              <a:custGeom>
                <a:avLst/>
                <a:gdLst>
                  <a:gd name="connsiteX0" fmla="*/ 0 w 91353"/>
                  <a:gd name="connsiteY0" fmla="*/ 0 h 70272"/>
                  <a:gd name="connsiteX1" fmla="*/ 94249 w 91353"/>
                  <a:gd name="connsiteY1" fmla="*/ 0 h 70272"/>
                  <a:gd name="connsiteX2" fmla="*/ 94249 w 91353"/>
                  <a:gd name="connsiteY2" fmla="*/ 76055 h 70272"/>
                  <a:gd name="connsiteX3" fmla="*/ 0 w 91353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53" h="70272">
                    <a:moveTo>
                      <a:pt x="0" y="0"/>
                    </a:moveTo>
                    <a:lnTo>
                      <a:pt x="94249" y="0"/>
                    </a:lnTo>
                    <a:lnTo>
                      <a:pt x="94249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09F0EC9-4FA0-4C00-BE76-8C29EAAD1BA7}"/>
                  </a:ext>
                </a:extLst>
              </p:cNvPr>
              <p:cNvSpPr/>
              <p:nvPr/>
            </p:nvSpPr>
            <p:spPr>
              <a:xfrm>
                <a:off x="6286526" y="5364541"/>
                <a:ext cx="91354" cy="70272"/>
              </a:xfrm>
              <a:custGeom>
                <a:avLst/>
                <a:gdLst>
                  <a:gd name="connsiteX0" fmla="*/ 0 w 91353"/>
                  <a:gd name="connsiteY0" fmla="*/ 0 h 70272"/>
                  <a:gd name="connsiteX1" fmla="*/ 94249 w 91353"/>
                  <a:gd name="connsiteY1" fmla="*/ 0 h 70272"/>
                  <a:gd name="connsiteX2" fmla="*/ 94249 w 91353"/>
                  <a:gd name="connsiteY2" fmla="*/ 76055 h 70272"/>
                  <a:gd name="connsiteX3" fmla="*/ 0 w 91353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53" h="70272">
                    <a:moveTo>
                      <a:pt x="0" y="0"/>
                    </a:moveTo>
                    <a:lnTo>
                      <a:pt x="94249" y="0"/>
                    </a:lnTo>
                    <a:lnTo>
                      <a:pt x="94249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00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BA6EBF3-1EA7-4AB6-9F7F-B0CDDB4B86CC}"/>
                  </a:ext>
                </a:extLst>
              </p:cNvPr>
              <p:cNvSpPr/>
              <p:nvPr/>
            </p:nvSpPr>
            <p:spPr>
              <a:xfrm>
                <a:off x="6286526" y="5589327"/>
                <a:ext cx="91354" cy="70272"/>
              </a:xfrm>
              <a:custGeom>
                <a:avLst/>
                <a:gdLst>
                  <a:gd name="connsiteX0" fmla="*/ 0 w 91353"/>
                  <a:gd name="connsiteY0" fmla="*/ 38024 h 70272"/>
                  <a:gd name="connsiteX1" fmla="*/ 0 w 91353"/>
                  <a:gd name="connsiteY1" fmla="*/ 38024 h 70272"/>
                  <a:gd name="connsiteX2" fmla="*/ 47124 w 91353"/>
                  <a:gd name="connsiteY2" fmla="*/ 0 h 70272"/>
                  <a:gd name="connsiteX3" fmla="*/ 47124 w 91353"/>
                  <a:gd name="connsiteY3" fmla="*/ 0 h 70272"/>
                  <a:gd name="connsiteX4" fmla="*/ 94249 w 91353"/>
                  <a:gd name="connsiteY4" fmla="*/ 38024 h 70272"/>
                  <a:gd name="connsiteX5" fmla="*/ 94249 w 91353"/>
                  <a:gd name="connsiteY5" fmla="*/ 38024 h 70272"/>
                  <a:gd name="connsiteX6" fmla="*/ 47124 w 91353"/>
                  <a:gd name="connsiteY6" fmla="*/ 76055 h 70272"/>
                  <a:gd name="connsiteX7" fmla="*/ 47124 w 91353"/>
                  <a:gd name="connsiteY7" fmla="*/ 76055 h 70272"/>
                  <a:gd name="connsiteX8" fmla="*/ 0 w 91353"/>
                  <a:gd name="connsiteY8" fmla="*/ 38024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353" h="70272">
                    <a:moveTo>
                      <a:pt x="0" y="38024"/>
                    </a:moveTo>
                    <a:lnTo>
                      <a:pt x="0" y="38024"/>
                    </a:lnTo>
                    <a:cubicBezTo>
                      <a:pt x="0" y="17020"/>
                      <a:pt x="21103" y="0"/>
                      <a:pt x="47124" y="0"/>
                    </a:cubicBezTo>
                    <a:lnTo>
                      <a:pt x="47124" y="0"/>
                    </a:lnTo>
                    <a:cubicBezTo>
                      <a:pt x="73153" y="0"/>
                      <a:pt x="94249" y="17020"/>
                      <a:pt x="94249" y="38024"/>
                    </a:cubicBezTo>
                    <a:lnTo>
                      <a:pt x="94249" y="38024"/>
                    </a:lnTo>
                    <a:cubicBezTo>
                      <a:pt x="94249" y="59029"/>
                      <a:pt x="73153" y="76055"/>
                      <a:pt x="47124" y="76055"/>
                    </a:cubicBezTo>
                    <a:lnTo>
                      <a:pt x="47124" y="76055"/>
                    </a:lnTo>
                    <a:cubicBezTo>
                      <a:pt x="21103" y="76055"/>
                      <a:pt x="0" y="59029"/>
                      <a:pt x="0" y="38024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60A3793-D0EF-4D78-8907-100677705155}"/>
                  </a:ext>
                </a:extLst>
              </p:cNvPr>
              <p:cNvSpPr/>
              <p:nvPr/>
            </p:nvSpPr>
            <p:spPr>
              <a:xfrm>
                <a:off x="6286526" y="5589327"/>
                <a:ext cx="91354" cy="70272"/>
              </a:xfrm>
              <a:custGeom>
                <a:avLst/>
                <a:gdLst>
                  <a:gd name="connsiteX0" fmla="*/ 0 w 91353"/>
                  <a:gd name="connsiteY0" fmla="*/ 38024 h 70272"/>
                  <a:gd name="connsiteX1" fmla="*/ 0 w 91353"/>
                  <a:gd name="connsiteY1" fmla="*/ 38024 h 70272"/>
                  <a:gd name="connsiteX2" fmla="*/ 47124 w 91353"/>
                  <a:gd name="connsiteY2" fmla="*/ 0 h 70272"/>
                  <a:gd name="connsiteX3" fmla="*/ 47124 w 91353"/>
                  <a:gd name="connsiteY3" fmla="*/ 0 h 70272"/>
                  <a:gd name="connsiteX4" fmla="*/ 94249 w 91353"/>
                  <a:gd name="connsiteY4" fmla="*/ 38024 h 70272"/>
                  <a:gd name="connsiteX5" fmla="*/ 94249 w 91353"/>
                  <a:gd name="connsiteY5" fmla="*/ 38024 h 70272"/>
                  <a:gd name="connsiteX6" fmla="*/ 47124 w 91353"/>
                  <a:gd name="connsiteY6" fmla="*/ 76055 h 70272"/>
                  <a:gd name="connsiteX7" fmla="*/ 47124 w 91353"/>
                  <a:gd name="connsiteY7" fmla="*/ 76055 h 70272"/>
                  <a:gd name="connsiteX8" fmla="*/ 0 w 91353"/>
                  <a:gd name="connsiteY8" fmla="*/ 38024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353" h="70272">
                    <a:moveTo>
                      <a:pt x="0" y="38024"/>
                    </a:moveTo>
                    <a:lnTo>
                      <a:pt x="0" y="38024"/>
                    </a:lnTo>
                    <a:cubicBezTo>
                      <a:pt x="0" y="17020"/>
                      <a:pt x="21103" y="0"/>
                      <a:pt x="47124" y="0"/>
                    </a:cubicBezTo>
                    <a:lnTo>
                      <a:pt x="47124" y="0"/>
                    </a:lnTo>
                    <a:cubicBezTo>
                      <a:pt x="73153" y="0"/>
                      <a:pt x="94249" y="17020"/>
                      <a:pt x="94249" y="38024"/>
                    </a:cubicBezTo>
                    <a:lnTo>
                      <a:pt x="94249" y="38024"/>
                    </a:lnTo>
                    <a:cubicBezTo>
                      <a:pt x="94249" y="59029"/>
                      <a:pt x="73153" y="76055"/>
                      <a:pt x="47124" y="76055"/>
                    </a:cubicBezTo>
                    <a:lnTo>
                      <a:pt x="47124" y="76055"/>
                    </a:lnTo>
                    <a:cubicBezTo>
                      <a:pt x="21103" y="76055"/>
                      <a:pt x="0" y="59029"/>
                      <a:pt x="0" y="38024"/>
                    </a:cubicBezTo>
                    <a:close/>
                  </a:path>
                </a:pathLst>
              </a:custGeom>
              <a:noFill/>
              <a:ln w="21069" cap="flat">
                <a:solidFill>
                  <a:srgbClr val="00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940CB8B-7FA1-4D87-9D32-A0F140464D46}"/>
                  </a:ext>
                </a:extLst>
              </p:cNvPr>
              <p:cNvSpPr/>
              <p:nvPr/>
            </p:nvSpPr>
            <p:spPr>
              <a:xfrm>
                <a:off x="6286526" y="5476934"/>
                <a:ext cx="91354" cy="70272"/>
              </a:xfrm>
              <a:custGeom>
                <a:avLst/>
                <a:gdLst>
                  <a:gd name="connsiteX0" fmla="*/ 0 w 91353"/>
                  <a:gd name="connsiteY0" fmla="*/ 0 h 70272"/>
                  <a:gd name="connsiteX1" fmla="*/ 94249 w 91353"/>
                  <a:gd name="connsiteY1" fmla="*/ 0 h 70272"/>
                  <a:gd name="connsiteX2" fmla="*/ 94249 w 91353"/>
                  <a:gd name="connsiteY2" fmla="*/ 76055 h 70272"/>
                  <a:gd name="connsiteX3" fmla="*/ 0 w 91353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53" h="70272">
                    <a:moveTo>
                      <a:pt x="0" y="0"/>
                    </a:moveTo>
                    <a:lnTo>
                      <a:pt x="94249" y="0"/>
                    </a:lnTo>
                    <a:lnTo>
                      <a:pt x="94249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25D821-BC64-410D-A962-1A0D5DB05996}"/>
                  </a:ext>
                </a:extLst>
              </p:cNvPr>
              <p:cNvSpPr/>
              <p:nvPr/>
            </p:nvSpPr>
            <p:spPr>
              <a:xfrm>
                <a:off x="6286526" y="5476934"/>
                <a:ext cx="91354" cy="70272"/>
              </a:xfrm>
              <a:custGeom>
                <a:avLst/>
                <a:gdLst>
                  <a:gd name="connsiteX0" fmla="*/ 0 w 91353"/>
                  <a:gd name="connsiteY0" fmla="*/ 0 h 70272"/>
                  <a:gd name="connsiteX1" fmla="*/ 94249 w 91353"/>
                  <a:gd name="connsiteY1" fmla="*/ 0 h 70272"/>
                  <a:gd name="connsiteX2" fmla="*/ 94249 w 91353"/>
                  <a:gd name="connsiteY2" fmla="*/ 76055 h 70272"/>
                  <a:gd name="connsiteX3" fmla="*/ 0 w 91353"/>
                  <a:gd name="connsiteY3" fmla="*/ 76055 h 7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53" h="70272">
                    <a:moveTo>
                      <a:pt x="0" y="0"/>
                    </a:moveTo>
                    <a:lnTo>
                      <a:pt x="94249" y="0"/>
                    </a:lnTo>
                    <a:lnTo>
                      <a:pt x="94249" y="76055"/>
                    </a:lnTo>
                    <a:lnTo>
                      <a:pt x="0" y="76055"/>
                    </a:lnTo>
                    <a:close/>
                  </a:path>
                </a:pathLst>
              </a:custGeom>
              <a:noFill/>
              <a:ln w="28092" cap="flat">
                <a:solidFill>
                  <a:srgbClr val="FFFF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72C9885-E17A-44E5-A714-BCC1CBBAF8FD}"/>
                  </a:ext>
                </a:extLst>
              </p:cNvPr>
              <p:cNvSpPr/>
              <p:nvPr/>
            </p:nvSpPr>
            <p:spPr>
              <a:xfrm>
                <a:off x="8093290" y="5736420"/>
                <a:ext cx="231898" cy="407578"/>
              </a:xfrm>
              <a:custGeom>
                <a:avLst/>
                <a:gdLst>
                  <a:gd name="connsiteX0" fmla="*/ 0 w 231897"/>
                  <a:gd name="connsiteY0" fmla="*/ 0 h 407577"/>
                  <a:gd name="connsiteX1" fmla="*/ 234961 w 231897"/>
                  <a:gd name="connsiteY1" fmla="*/ 0 h 407577"/>
                  <a:gd name="connsiteX2" fmla="*/ 234961 w 231897"/>
                  <a:gd name="connsiteY2" fmla="*/ 411380 h 407577"/>
                  <a:gd name="connsiteX3" fmla="*/ 0 w 231897"/>
                  <a:gd name="connsiteY3" fmla="*/ 411380 h 4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897" h="407577">
                    <a:moveTo>
                      <a:pt x="0" y="0"/>
                    </a:moveTo>
                    <a:lnTo>
                      <a:pt x="234961" y="0"/>
                    </a:lnTo>
                    <a:lnTo>
                      <a:pt x="234961" y="411380"/>
                    </a:lnTo>
                    <a:lnTo>
                      <a:pt x="0" y="41138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02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B3888E-D36B-4EBE-A595-48DF98242273}"/>
                </a:ext>
              </a:extLst>
            </p:cNvPr>
            <p:cNvSpPr/>
            <p:nvPr/>
          </p:nvSpPr>
          <p:spPr>
            <a:xfrm>
              <a:off x="6730341" y="3227066"/>
              <a:ext cx="2721928" cy="130696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Human Face Detection Output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A0A7EE-670E-42BA-971B-72C4FC9E25D2}"/>
                </a:ext>
              </a:extLst>
            </p:cNvPr>
            <p:cNvSpPr/>
            <p:nvPr/>
          </p:nvSpPr>
          <p:spPr>
            <a:xfrm>
              <a:off x="9753058" y="3368979"/>
              <a:ext cx="3221891" cy="130697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- High-Confident Voice Detection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1AA51A-F601-47D1-9F7F-E05ABC7B1916}"/>
                </a:ext>
              </a:extLst>
            </p:cNvPr>
            <p:cNvSpPr/>
            <p:nvPr/>
          </p:nvSpPr>
          <p:spPr>
            <a:xfrm>
              <a:off x="9753058" y="3488424"/>
              <a:ext cx="3223309" cy="149842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- Mid-Confident Voice Detection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D11A30-25C0-4AF7-8554-E2EDF54FDA8B}"/>
                </a:ext>
              </a:extLst>
            </p:cNvPr>
            <p:cNvSpPr/>
            <p:nvPr/>
          </p:nvSpPr>
          <p:spPr>
            <a:xfrm>
              <a:off x="7570758" y="3403551"/>
              <a:ext cx="1553973" cy="130697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- Face Detected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9843FD-F432-4431-9C47-E6B9A308F78E}"/>
                </a:ext>
              </a:extLst>
            </p:cNvPr>
            <p:cNvSpPr/>
            <p:nvPr/>
          </p:nvSpPr>
          <p:spPr>
            <a:xfrm>
              <a:off x="8462011" y="5079068"/>
              <a:ext cx="3221891" cy="130697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- Face Detected but No Voice Signal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EE4040-6C2B-4F99-85FA-5BF3FEDE8B37}"/>
                </a:ext>
              </a:extLst>
            </p:cNvPr>
            <p:cNvSpPr/>
            <p:nvPr/>
          </p:nvSpPr>
          <p:spPr>
            <a:xfrm>
              <a:off x="8462011" y="4937346"/>
              <a:ext cx="3221891" cy="130697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- Face Detected and Voice Signal Amplified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90854EE-FD93-42BC-B0FD-491FBAA54243}"/>
                </a:ext>
              </a:extLst>
            </p:cNvPr>
            <p:cNvSpPr/>
            <p:nvPr/>
          </p:nvSpPr>
          <p:spPr>
            <a:xfrm>
              <a:off x="8462011" y="5213341"/>
              <a:ext cx="3221891" cy="130697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- No Face Detected and Voice Signal Attenuated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469612-8BF7-4910-8343-ED6F9D4EF591}"/>
                </a:ext>
              </a:extLst>
            </p:cNvPr>
            <p:cNvSpPr/>
            <p:nvPr/>
          </p:nvSpPr>
          <p:spPr>
            <a:xfrm>
              <a:off x="8726800" y="4820265"/>
              <a:ext cx="1210401" cy="102465"/>
            </a:xfrm>
            <a:custGeom>
              <a:avLst/>
              <a:gdLst>
                <a:gd name="connsiteX0" fmla="*/ 0 w 2361139"/>
                <a:gd name="connsiteY0" fmla="*/ 0 h 70272"/>
                <a:gd name="connsiteX1" fmla="*/ 2367591 w 2361139"/>
                <a:gd name="connsiteY1" fmla="*/ 0 h 70272"/>
                <a:gd name="connsiteX2" fmla="*/ 2367591 w 2361139"/>
                <a:gd name="connsiteY2" fmla="*/ 76055 h 70272"/>
                <a:gd name="connsiteX3" fmla="*/ 0 w 2361139"/>
                <a:gd name="connsiteY3" fmla="*/ 76055 h 7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139" h="70272">
                  <a:moveTo>
                    <a:pt x="0" y="0"/>
                  </a:moveTo>
                  <a:lnTo>
                    <a:pt x="2367591" y="0"/>
                  </a:lnTo>
                  <a:lnTo>
                    <a:pt x="2367591" y="76055"/>
                  </a:lnTo>
                  <a:lnTo>
                    <a:pt x="0" y="7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023" cap="sq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Final Output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67C69DB4-E098-46BF-AB60-56453FFB830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73829" y="3133608"/>
              <a:ext cx="1042496" cy="136152"/>
            </a:xfrm>
            <a:prstGeom prst="bentConnector3">
              <a:avLst>
                <a:gd name="adj1" fmla="val 291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4C02AE-6D12-47AB-9C1F-248F183D797F}"/>
                </a:ext>
              </a:extLst>
            </p:cNvPr>
            <p:cNvCxnSpPr/>
            <p:nvPr/>
          </p:nvCxnSpPr>
          <p:spPr>
            <a:xfrm>
              <a:off x="9157776" y="2710060"/>
              <a:ext cx="171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B955B46-0862-4F3E-A34D-FF3AA708407D}"/>
              </a:ext>
            </a:extLst>
          </p:cNvPr>
          <p:cNvSpPr/>
          <p:nvPr/>
        </p:nvSpPr>
        <p:spPr>
          <a:xfrm>
            <a:off x="7765507" y="2236629"/>
            <a:ext cx="2461280" cy="355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558F9D-202A-4709-9956-64DF2C830758}"/>
              </a:ext>
            </a:extLst>
          </p:cNvPr>
          <p:cNvSpPr txBox="1"/>
          <p:nvPr/>
        </p:nvSpPr>
        <p:spPr>
          <a:xfrm>
            <a:off x="6362598" y="2055042"/>
            <a:ext cx="510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Combining Visual and Audio Detections to Produce Visual Display with Symbology </a:t>
            </a:r>
            <a:r>
              <a:rPr lang="en-US" err="1"/>
              <a:t>Overlayed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8368-12F8-4A88-9C5C-F1DEAA08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1DB4-7DDF-491D-A923-0DB16468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Main Motivation: </a:t>
            </a: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Current hearing aides do not effectively amplify desired signals and attenuate unwanted noise</a:t>
            </a: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Objectives:</a:t>
            </a:r>
          </a:p>
          <a:p>
            <a:r>
              <a:rPr lang="en-US">
                <a:ea typeface="+mn-lt"/>
                <a:cs typeface="+mn-lt"/>
              </a:rPr>
              <a:t>Provide a directed sound experience that allows the user to have a seamless conversation with another person and control the level of background noise</a:t>
            </a:r>
          </a:p>
          <a:p>
            <a:r>
              <a:rPr lang="en">
                <a:ea typeface="+mn-lt"/>
                <a:cs typeface="+mn-lt"/>
              </a:rPr>
              <a:t>Create a comfortable wearable platform that highlights the </a:t>
            </a:r>
            <a:r>
              <a:rPr lang="en-US">
                <a:ea typeface="+mn-lt"/>
                <a:cs typeface="+mn-lt"/>
              </a:rPr>
              <a:t>utility of a portable system</a:t>
            </a:r>
          </a:p>
          <a:p>
            <a:pPr marL="305435" indent="-305435"/>
            <a:r>
              <a:rPr lang="en">
                <a:ea typeface="+mn-lt"/>
                <a:cs typeface="+mn-lt"/>
              </a:rPr>
              <a:t>Be a user-friendly and intuitive product</a:t>
            </a:r>
          </a:p>
          <a:p>
            <a:pPr marL="305435" indent="-305435"/>
            <a:r>
              <a:rPr lang="en">
                <a:ea typeface="+mn-lt"/>
                <a:cs typeface="+mn-lt"/>
              </a:rPr>
              <a:t>Stay under budget of $2000</a:t>
            </a:r>
            <a:endParaRPr lang="en-US">
              <a:ea typeface="+mn-lt"/>
              <a:cs typeface="+mn-lt"/>
            </a:endParaRPr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1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A2F1-4066-4AE9-A0A7-0E05ADB5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sz="2600"/>
              <a:t>Mobile application - 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111-D3C1-447C-88A6-84C62C94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305435" indent="-305435"/>
            <a:endParaRPr lang="en-US">
              <a:solidFill>
                <a:schemeClr val="bg1"/>
              </a:solidFill>
            </a:endParaRPr>
          </a:p>
          <a:p>
            <a:pPr marL="305435" indent="-305435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363021FF-6A8C-4BE3-91AB-8B2BEF77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115" y="1111641"/>
            <a:ext cx="2618632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5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0FFC-D384-4972-BD09-14377FD3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application - </a:t>
            </a:r>
            <a:r>
              <a:rPr lang="en-US">
                <a:ea typeface="+mj-lt"/>
                <a:cs typeface="+mj-lt"/>
              </a:rPr>
              <a:t>DESIRED FEATURES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07D9-83F0-4A36-BD06-545D8F90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sz="2800"/>
              <a:t>User Select</a:t>
            </a:r>
          </a:p>
          <a:p>
            <a:pPr marL="305435" indent="-305435"/>
            <a:r>
              <a:rPr lang="en-US" sz="2800"/>
              <a:t>Environment Select</a:t>
            </a:r>
          </a:p>
          <a:p>
            <a:pPr marL="305435" indent="-305435"/>
            <a:r>
              <a:rPr lang="en-US" sz="2800"/>
              <a:t>Training Mode</a:t>
            </a:r>
          </a:p>
          <a:p>
            <a:pPr marL="305435" indent="-305435"/>
            <a:r>
              <a:rPr lang="en-US" sz="2800"/>
              <a:t>Video Mode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15387D-7AD9-1943-ACF0-6AC04BFF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11" y="1909858"/>
            <a:ext cx="1566376" cy="278606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6B2B5C-5547-A849-AFCF-3114C0407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1909858"/>
            <a:ext cx="1566375" cy="278605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D5BCE6-A0C1-BB4D-8F9F-E27BD00B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09858"/>
            <a:ext cx="1724504" cy="2786059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059E595-84F7-5B4E-A17E-46D799533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68" y="4885115"/>
            <a:ext cx="3463719" cy="18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9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Materials &amp; Budget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01772A-09E1-49D6-A27C-3C4AB4B93F6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4262460"/>
              </p:ext>
            </p:extLst>
          </p:nvPr>
        </p:nvGraphicFramePr>
        <p:xfrm>
          <a:off x="691737" y="2057400"/>
          <a:ext cx="5170016" cy="449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437">
                  <a:extLst>
                    <a:ext uri="{9D8B030D-6E8A-4147-A177-3AD203B41FA5}">
                      <a16:colId xmlns:a16="http://schemas.microsoft.com/office/drawing/2014/main" val="3853557036"/>
                    </a:ext>
                  </a:extLst>
                </a:gridCol>
                <a:gridCol w="1347564">
                  <a:extLst>
                    <a:ext uri="{9D8B030D-6E8A-4147-A177-3AD203B41FA5}">
                      <a16:colId xmlns:a16="http://schemas.microsoft.com/office/drawing/2014/main" val="496930761"/>
                    </a:ext>
                  </a:extLst>
                </a:gridCol>
                <a:gridCol w="1343015">
                  <a:extLst>
                    <a:ext uri="{9D8B030D-6E8A-4147-A177-3AD203B41FA5}">
                      <a16:colId xmlns:a16="http://schemas.microsoft.com/office/drawing/2014/main" val="2610339618"/>
                    </a:ext>
                  </a:extLst>
                </a:gridCol>
              </a:tblGrid>
              <a:tr h="3969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Item</a:t>
                      </a:r>
                    </a:p>
                  </a:txBody>
                  <a:tcPr marL="58899" marR="58899" marT="29450" marB="2945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Price</a:t>
                      </a:r>
                    </a:p>
                  </a:txBody>
                  <a:tcPr marL="58899" marR="58899" marT="29450" marB="2945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Obtained?</a:t>
                      </a:r>
                    </a:p>
                  </a:txBody>
                  <a:tcPr marL="58899" marR="58899" marT="29450" marB="29450" anchor="ctr"/>
                </a:tc>
                <a:extLst>
                  <a:ext uri="{0D108BD9-81ED-4DB2-BD59-A6C34878D82A}">
                    <a16:rowId xmlns:a16="http://schemas.microsoft.com/office/drawing/2014/main" val="4290026365"/>
                  </a:ext>
                </a:extLst>
              </a:tr>
              <a:tr h="57160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Microphone Array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$61.05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Gill Sans MT"/>
                        </a:rPr>
                        <a:t>✓</a:t>
                      </a:r>
                      <a:endParaRPr lang="en-US" sz="2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592971798"/>
                  </a:ext>
                </a:extLst>
              </a:tr>
              <a:tr h="57160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Camera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$284.00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Gill Sans MT"/>
                        </a:rPr>
                        <a:t>✓</a:t>
                      </a:r>
                      <a:endParaRPr lang="en-US" sz="2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1721240060"/>
                  </a:ext>
                </a:extLst>
              </a:tr>
              <a:tr h="33465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PCB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$30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850664998"/>
                  </a:ext>
                </a:extLst>
              </a:tr>
              <a:tr h="57160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ABS material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$16.99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✓</a:t>
                      </a:r>
                      <a:endParaRPr lang="en-US" sz="2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867227923"/>
                  </a:ext>
                </a:extLst>
              </a:tr>
              <a:tr h="33465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Wearable Item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$10.00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1819846767"/>
                  </a:ext>
                </a:extLst>
              </a:tr>
              <a:tr h="57160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Power Source</a:t>
                      </a:r>
                      <a:endParaRPr lang="en-US" sz="1400" err="1"/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$80.00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Gill Sans MT"/>
                        </a:rPr>
                        <a:t>✓</a:t>
                      </a:r>
                      <a:endParaRPr lang="en-US" sz="2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296603303"/>
                  </a:ext>
                </a:extLst>
              </a:tr>
              <a:tr h="57160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Processor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$0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Gill Sans MT"/>
                        </a:rPr>
                        <a:t>✓</a:t>
                      </a:r>
                      <a:endParaRPr lang="en-US" sz="2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779807612"/>
                  </a:ext>
                </a:extLst>
              </a:tr>
              <a:tr h="57160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USB Cooling Fans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$13.95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✓</a:t>
                      </a:r>
                      <a:endParaRPr lang="en-US" sz="24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437055414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171D9097-903F-3643-94C5-7686E4924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066550"/>
              </p:ext>
            </p:extLst>
          </p:nvPr>
        </p:nvGraphicFramePr>
        <p:xfrm>
          <a:off x="6558849" y="2057400"/>
          <a:ext cx="4941414" cy="449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804">
                  <a:extLst>
                    <a:ext uri="{9D8B030D-6E8A-4147-A177-3AD203B41FA5}">
                      <a16:colId xmlns:a16="http://schemas.microsoft.com/office/drawing/2014/main" val="3853557036"/>
                    </a:ext>
                  </a:extLst>
                </a:gridCol>
                <a:gridCol w="1287979">
                  <a:extLst>
                    <a:ext uri="{9D8B030D-6E8A-4147-A177-3AD203B41FA5}">
                      <a16:colId xmlns:a16="http://schemas.microsoft.com/office/drawing/2014/main" val="496930761"/>
                    </a:ext>
                  </a:extLst>
                </a:gridCol>
                <a:gridCol w="1283631">
                  <a:extLst>
                    <a:ext uri="{9D8B030D-6E8A-4147-A177-3AD203B41FA5}">
                      <a16:colId xmlns:a16="http://schemas.microsoft.com/office/drawing/2014/main" val="2610339618"/>
                    </a:ext>
                  </a:extLst>
                </a:gridCol>
              </a:tblGrid>
              <a:tr h="3572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Item</a:t>
                      </a:r>
                    </a:p>
                  </a:txBody>
                  <a:tcPr marL="58899" marR="58899" marT="29450" marB="2945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Price</a:t>
                      </a:r>
                    </a:p>
                  </a:txBody>
                  <a:tcPr marL="58899" marR="58899" marT="29450" marB="2945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Obtained?</a:t>
                      </a:r>
                    </a:p>
                  </a:txBody>
                  <a:tcPr marL="58899" marR="58899" marT="29450" marB="29450" anchor="ctr"/>
                </a:tc>
                <a:extLst>
                  <a:ext uri="{0D108BD9-81ED-4DB2-BD59-A6C34878D82A}">
                    <a16:rowId xmlns:a16="http://schemas.microsoft.com/office/drawing/2014/main" val="4290026365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Apple Developer Program Fee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$105.93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1721240060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Raspberry Pi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$10.54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✓</a:t>
                      </a:r>
                      <a:endParaRPr lang="en-US" sz="1400">
                        <a:latin typeface="+mn-lt"/>
                      </a:endParaRP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850664998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Microphone testing device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$37.37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✓</a:t>
                      </a:r>
                      <a:endParaRPr lang="en-US" sz="1400">
                        <a:latin typeface="+mn-lt"/>
                      </a:endParaRP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867227923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Thermal Sensor Circuit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$30.00</a:t>
                      </a:r>
                    </a:p>
                  </a:txBody>
                  <a:tcPr marL="46923" marR="46923" marT="23462" marB="23462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✓</a:t>
                      </a:r>
                      <a:endParaRPr lang="en-US" sz="1400">
                        <a:latin typeface="+mn-lt"/>
                      </a:endParaRP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1819846767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Thermal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$5.96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296603303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Op 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$9.49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779807612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LEDs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$4.99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437055414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Wifi Adapter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$8.99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2539417654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Total:</a:t>
                      </a:r>
                    </a:p>
                  </a:txBody>
                  <a:tcPr marL="46923" marR="46923" marT="23462" marB="2346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$708.15</a:t>
                      </a:r>
                    </a:p>
                  </a:txBody>
                  <a:tcPr marL="46923" marR="46923" marT="23462" marB="23462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4277576046"/>
                  </a:ext>
                </a:extLst>
              </a:tr>
              <a:tr h="476032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As Demonstrated Total:</a:t>
                      </a:r>
                    </a:p>
                  </a:txBody>
                  <a:tcPr marL="46923" marR="46923" marT="23462" marB="2346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$1008.15 out of $2000</a:t>
                      </a:r>
                    </a:p>
                  </a:txBody>
                  <a:tcPr marL="46923" marR="46923" marT="23462" marB="23462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/>
                    </a:p>
                  </a:txBody>
                  <a:tcPr marL="46923" marR="46923" marT="23462" marB="23462" anchor="ctr"/>
                </a:tc>
                <a:extLst>
                  <a:ext uri="{0D108BD9-81ED-4DB2-BD59-A6C34878D82A}">
                    <a16:rowId xmlns:a16="http://schemas.microsoft.com/office/drawing/2014/main" val="358943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65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8531-3987-417A-A46E-968A021E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Project progress</a:t>
            </a:r>
            <a:endParaRPr lang="en-US" err="1"/>
          </a:p>
        </p:txBody>
      </p:sp>
      <p:pic>
        <p:nvPicPr>
          <p:cNvPr id="12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9063600-83A4-459E-ADCE-C45A30D2F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4058" y="1965692"/>
            <a:ext cx="10043884" cy="46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0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0904-E9D2-4EDB-BC53-7820FAFD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Task Distribution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60CDF6-32FA-46E3-A66A-483810985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63869"/>
              </p:ext>
            </p:extLst>
          </p:nvPr>
        </p:nvGraphicFramePr>
        <p:xfrm>
          <a:off x="581192" y="3143751"/>
          <a:ext cx="11029949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07">
                  <a:extLst>
                    <a:ext uri="{9D8B030D-6E8A-4147-A177-3AD203B41FA5}">
                      <a16:colId xmlns:a16="http://schemas.microsoft.com/office/drawing/2014/main" val="3841082996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2076022592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3398908947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849955199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1166820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3181129068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571924116"/>
                    </a:ext>
                  </a:extLst>
                </a:gridCol>
              </a:tblGrid>
              <a:tr h="6178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Audio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Mobile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Visual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8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Annette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88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Ayanna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29593"/>
                  </a:ext>
                </a:extLst>
              </a:tr>
              <a:tr h="362857">
                <a:tc>
                  <a:txBody>
                    <a:bodyPr/>
                    <a:lstStyle/>
                    <a:p>
                      <a:r>
                        <a:rPr lang="en-US"/>
                        <a:t>Brandon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>
                          <a:latin typeface="+mn-lt"/>
                        </a:rPr>
                        <a:t>✓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7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149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8531-3987-417A-A46E-968A021E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7C8D-E394-4295-AB87-0CCCDEAC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305435" indent="-305435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10558F-B0D1-4A91-A674-4A7AF9439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51956"/>
              </p:ext>
            </p:extLst>
          </p:nvPr>
        </p:nvGraphicFramePr>
        <p:xfrm>
          <a:off x="2198818" y="2483138"/>
          <a:ext cx="8168639" cy="275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464">
                  <a:extLst>
                    <a:ext uri="{9D8B030D-6E8A-4147-A177-3AD203B41FA5}">
                      <a16:colId xmlns:a16="http://schemas.microsoft.com/office/drawing/2014/main" val="3123611177"/>
                    </a:ext>
                  </a:extLst>
                </a:gridCol>
                <a:gridCol w="2839175">
                  <a:extLst>
                    <a:ext uri="{9D8B030D-6E8A-4147-A177-3AD203B41FA5}">
                      <a16:colId xmlns:a16="http://schemas.microsoft.com/office/drawing/2014/main" val="1664687814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60367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Identify separate human faces in an angle space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June 16th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941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Understand if look angle can be determined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June 16th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5569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Output audio to user's headphones from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June 18th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4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Identify and remove user’s voice from raw audio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(User Voice Filter)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June 18th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0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Establish real-time audio and visual streaming between AVIS and Mobile Application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June 21st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0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692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32DF-7C85-6F4A-837D-DA74DC03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Mitigation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38AA3B-6366-1B43-986C-A03CCE6C06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544" y="2478107"/>
          <a:ext cx="11029950" cy="3974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3747989485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1350582853"/>
                    </a:ext>
                  </a:extLst>
                </a:gridCol>
              </a:tblGrid>
              <a:tr h="66243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Solution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447976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/>
                        <a:t>Components and mounting holes needs adjustments in original packaging design.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early and allow for reprinting and redesign.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30922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/>
                        <a:t>Audio and visual outputs are not time aligned (latency).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Output audio real time, allow for a visual delay.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36673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/>
                        <a:t>Not being able to save/recall data for User Select Setting on mobile app.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Cater to one user and record data directly onto TX2.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371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/>
                        <a:t>Temperature sensor does not accurately measure temperature.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early and redesign. Potentially seek outside expertise.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69205"/>
                  </a:ext>
                </a:extLst>
              </a:tr>
              <a:tr h="6624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Even with precaution, Sean could combust.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Include flame retardant material on Sean's wearable packaging.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6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84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3352-B79E-4682-B9E9-5DD82A35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pPr algn="ctr"/>
            <a:r>
              <a:rPr lang="en-US"/>
              <a:t>Q &amp; 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BD740F5-5DB4-4676-BE7A-5B20A0111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>
                <a:latin typeface="Aharoni"/>
                <a:cs typeface="Aharon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49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6B9AE-F874-444E-A4FA-6678F44B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510593"/>
          </a:xfrm>
        </p:spPr>
        <p:txBody>
          <a:bodyPr>
            <a:normAutofit fontScale="90000"/>
          </a:bodyPr>
          <a:lstStyle/>
          <a:p>
            <a:r>
              <a:rPr lang="en-US"/>
              <a:t>System design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E57CC0-1039-420C-963B-94F5F63A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>
            <a:normAutofit/>
          </a:bodyPr>
          <a:lstStyle/>
          <a:p>
            <a:pPr marL="305435" indent="-305435"/>
            <a:r>
              <a:rPr lang="en-US">
                <a:solidFill>
                  <a:schemeClr val="bg1"/>
                </a:solidFill>
              </a:rPr>
              <a:t>Processors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Camera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Microphone Array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Packaging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Power Supply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Wireless Communication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PCB</a:t>
            </a:r>
          </a:p>
        </p:txBody>
      </p:sp>
      <p:pic>
        <p:nvPicPr>
          <p:cNvPr id="11" name="Picture 1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8ACE9C6-B88F-4CBE-902B-547AE7A0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206422"/>
            <a:ext cx="11823818" cy="51702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3FCA5E-B21D-4B54-949A-4E48382CACB3}"/>
              </a:ext>
            </a:extLst>
          </p:cNvPr>
          <p:cNvSpPr txBox="1">
            <a:spLocks/>
          </p:cNvSpPr>
          <p:nvPr/>
        </p:nvSpPr>
        <p:spPr>
          <a:xfrm>
            <a:off x="6584516" y="2026037"/>
            <a:ext cx="5026291" cy="456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B9AE-F874-444E-A4FA-6678F44B57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3409950" cy="1014413"/>
          </a:xfrm>
        </p:spPr>
        <p:txBody>
          <a:bodyPr>
            <a:normAutofit/>
          </a:bodyPr>
          <a:lstStyle/>
          <a:p>
            <a:r>
              <a:rPr lang="en-US"/>
              <a:t>Hardware Design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3FCA5E-B21D-4B54-949A-4E48382CACB3}"/>
              </a:ext>
            </a:extLst>
          </p:cNvPr>
          <p:cNvSpPr txBox="1">
            <a:spLocks/>
          </p:cNvSpPr>
          <p:nvPr/>
        </p:nvSpPr>
        <p:spPr>
          <a:xfrm>
            <a:off x="6584516" y="2026037"/>
            <a:ext cx="5026291" cy="456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48A6C0A-E552-463F-BE24-F9E0CF829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84" r="-133" b="-150"/>
          <a:stretch/>
        </p:blipFill>
        <p:spPr>
          <a:xfrm>
            <a:off x="1014664" y="655466"/>
            <a:ext cx="10293027" cy="59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2268650F-7217-344D-AAFF-66A3C196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Studies – Processor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640B45-0DC4-4A18-895E-FD015F0185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5905" y="2235376"/>
          <a:ext cx="741261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843">
                  <a:extLst>
                    <a:ext uri="{9D8B030D-6E8A-4147-A177-3AD203B41FA5}">
                      <a16:colId xmlns:a16="http://schemas.microsoft.com/office/drawing/2014/main" val="2050462995"/>
                    </a:ext>
                  </a:extLst>
                </a:gridCol>
                <a:gridCol w="1036949">
                  <a:extLst>
                    <a:ext uri="{9D8B030D-6E8A-4147-A177-3AD203B41FA5}">
                      <a16:colId xmlns:a16="http://schemas.microsoft.com/office/drawing/2014/main" val="4180307884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126993273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2271646481"/>
                    </a:ext>
                  </a:extLst>
                </a:gridCol>
                <a:gridCol w="622170">
                  <a:extLst>
                    <a:ext uri="{9D8B030D-6E8A-4147-A177-3AD203B41FA5}">
                      <a16:colId xmlns:a16="http://schemas.microsoft.com/office/drawing/2014/main" val="2823717905"/>
                    </a:ext>
                  </a:extLst>
                </a:gridCol>
                <a:gridCol w="810704">
                  <a:extLst>
                    <a:ext uri="{9D8B030D-6E8A-4147-A177-3AD203B41FA5}">
                      <a16:colId xmlns:a16="http://schemas.microsoft.com/office/drawing/2014/main" val="1037942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GPU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Wireless</a:t>
                      </a:r>
                    </a:p>
                    <a:p>
                      <a:pPr algn="ctr" fontAlgn="base"/>
                      <a:r>
                        <a:rPr lang="en-US" sz="1400">
                          <a:effectLst/>
                        </a:rPr>
                        <a:t>Compatibility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449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/>
                        <a:t>Jetson AGX </a:t>
                      </a:r>
                    </a:p>
                    <a:p>
                      <a:pPr algn="l" fontAlgn="base"/>
                      <a:r>
                        <a:rPr lang="en-US" sz="1400"/>
                        <a:t>Xavier</a:t>
                      </a:r>
                    </a:p>
                    <a:p>
                      <a:pPr algn="l" fontAlgn="base"/>
                      <a:r>
                        <a:rPr lang="en-US" sz="1400"/>
                        <a:t>Developer </a:t>
                      </a:r>
                    </a:p>
                    <a:p>
                      <a:pPr algn="l" fontAlgn="base"/>
                      <a:r>
                        <a:rPr lang="en-US" sz="1400"/>
                        <a:t>Kit 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/>
                        <a:t>512-Core Volta GPU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8-Core ARM 64-bit CPU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Bluetooth® 4.1 and WiFi Sold Separately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$650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10W / 15W / 30W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67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/>
                        <a:t>Jetson TX2 </a:t>
                      </a:r>
                    </a:p>
                    <a:p>
                      <a:pPr algn="l" fontAlgn="base"/>
                      <a:r>
                        <a:rPr lang="en-US" sz="1400"/>
                        <a:t>Developer </a:t>
                      </a:r>
                    </a:p>
                    <a:p>
                      <a:pPr algn="l" fontAlgn="base"/>
                      <a:r>
                        <a:rPr lang="en-US" sz="1400"/>
                        <a:t>Kit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256-core Pascal GPU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2 Denver 64-bit CPUs + Quad-Core A57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Bluetooth® 4.1 and WiFi enabled 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$300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 7.5W / 15W 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18083"/>
                  </a:ext>
                </a:extLst>
              </a:tr>
              <a:tr h="55311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/>
                        <a:t>Jetson TX1 </a:t>
                      </a:r>
                    </a:p>
                    <a:p>
                      <a:pPr algn="l" fontAlgn="base"/>
                      <a:r>
                        <a:rPr lang="en-US" sz="1400"/>
                        <a:t>Developer </a:t>
                      </a:r>
                    </a:p>
                    <a:p>
                      <a:pPr algn="l" fontAlgn="base"/>
                      <a:r>
                        <a:rPr lang="en-US" sz="1400"/>
                        <a:t>Kit 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256-core Maxwell 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Quad-Core ARM Cortex-A57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Bluetooth® 4.0 and WiFi enabled 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$250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 7.5W / 15W 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892662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/>
                        <a:t>Raspberry </a:t>
                      </a:r>
                    </a:p>
                    <a:p>
                      <a:pPr algn="l" fontAlgn="base"/>
                      <a:r>
                        <a:rPr lang="en-US" sz="1400"/>
                        <a:t>Pi 3 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Broadcom VideoCore IV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/>
                        <a:t>Quad-Core</a:t>
                      </a:r>
                    </a:p>
                    <a:p>
                      <a:pPr algn="ctr" fontAlgn="base"/>
                      <a:r>
                        <a:rPr lang="pt-BR" sz="1400"/>
                        <a:t>ARM Cortex-A53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Bluetooth® 4.2 and WiFi enabled</a:t>
                      </a:r>
                      <a:endParaRPr lang="en-US" sz="1400">
                        <a:effectLst/>
                      </a:endParaRPr>
                    </a:p>
                    <a:p>
                      <a:pPr algn="ctr" fontAlgn="base"/>
                      <a:endParaRPr lang="en-US" sz="1400">
                        <a:effectLst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 $35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/>
                        <a:t>1.2 W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628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85D69D-008F-4745-9531-D0B99D134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r="6674" b="6218"/>
          <a:stretch/>
        </p:blipFill>
        <p:spPr>
          <a:xfrm>
            <a:off x="1499400" y="4642933"/>
            <a:ext cx="1046719" cy="71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9418B-E243-431F-B7FA-DAD6FDCCF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70" y="2822854"/>
            <a:ext cx="1106077" cy="815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9E6E4-18BE-4F18-A682-E9308634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00" y="3742803"/>
            <a:ext cx="1175847" cy="858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9DD81-635C-49A5-AD16-F6B4F6E73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400" y="5401897"/>
            <a:ext cx="1046719" cy="878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08D00C-0D00-4E6A-8419-F5D1603D4A8A}"/>
              </a:ext>
            </a:extLst>
          </p:cNvPr>
          <p:cNvSpPr txBox="1"/>
          <p:nvPr/>
        </p:nvSpPr>
        <p:spPr>
          <a:xfrm>
            <a:off x="7984503" y="2035895"/>
            <a:ext cx="4053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Main Processor functions: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Run computer vison algorithms for human face detection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Deep learning vs. traditional machine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Host for Raspberry pi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Run algorithm to merge audio and visual outputs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Send final outputs via Bluetooth to phone application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2467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Trade Studies – Processor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141E9D-BD01-4E88-9432-9CF003D4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2"/>
                </a:solidFill>
              </a:rPr>
              <a:t>Size comparison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2C722CC-E92C-4103-AEB7-04B3FCA5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7" y="1717040"/>
            <a:ext cx="6032234" cy="4405320"/>
          </a:xfrm>
          <a:prstGeom prst="rect">
            <a:avLst/>
          </a:prstGeom>
        </p:spPr>
      </p:pic>
      <p:pic>
        <p:nvPicPr>
          <p:cNvPr id="1026" name="Picture 2" descr="Image result for quater">
            <a:extLst>
              <a:ext uri="{FF2B5EF4-FFF2-40B4-BE49-F238E27FC236}">
                <a16:creationId xmlns:a16="http://schemas.microsoft.com/office/drawing/2014/main" id="{72780697-E29A-457F-8B54-A8781746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42" y="5238750"/>
            <a:ext cx="602233" cy="6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BBF9F1-1AD4-4557-90F9-91F03F2AADF5}"/>
              </a:ext>
            </a:extLst>
          </p:cNvPr>
          <p:cNvCxnSpPr/>
          <p:nvPr/>
        </p:nvCxnSpPr>
        <p:spPr>
          <a:xfrm>
            <a:off x="1621410" y="4006392"/>
            <a:ext cx="2705493" cy="169682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257014-BE8A-4159-9363-19AEC2506B11}"/>
              </a:ext>
            </a:extLst>
          </p:cNvPr>
          <p:cNvCxnSpPr>
            <a:cxnSpLocks/>
          </p:cNvCxnSpPr>
          <p:nvPr/>
        </p:nvCxnSpPr>
        <p:spPr>
          <a:xfrm flipH="1">
            <a:off x="1621410" y="1876714"/>
            <a:ext cx="1979629" cy="16805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A14F08-97C5-4B22-96E6-E8D2237BB4B4}"/>
              </a:ext>
            </a:extLst>
          </p:cNvPr>
          <p:cNvSpPr txBox="1"/>
          <p:nvPr/>
        </p:nvSpPr>
        <p:spPr>
          <a:xfrm>
            <a:off x="2342560" y="2216737"/>
            <a:ext cx="53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66E92E-2D64-4A81-B536-A26B24EBEACE}"/>
              </a:ext>
            </a:extLst>
          </p:cNvPr>
          <p:cNvSpPr txBox="1"/>
          <p:nvPr/>
        </p:nvSpPr>
        <p:spPr>
          <a:xfrm>
            <a:off x="2403834" y="4737000"/>
            <a:ext cx="53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7in.</a:t>
            </a:r>
          </a:p>
        </p:txBody>
      </p:sp>
    </p:spTree>
    <p:extLst>
      <p:ext uri="{BB962C8B-B14F-4D97-AF65-F5344CB8AC3E}">
        <p14:creationId xmlns:p14="http://schemas.microsoft.com/office/powerpoint/2010/main" val="94980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96932-EBF2-4444-ACDF-BE25255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Trade Studies – Processor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141E9D-BD01-4E88-9432-9CF003D4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2"/>
                </a:solidFill>
              </a:rPr>
              <a:t>Size comparison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3" descr="A picture containing electronics&#10;&#10;Description generated with very high confidence">
            <a:extLst>
              <a:ext uri="{FF2B5EF4-FFF2-40B4-BE49-F238E27FC236}">
                <a16:creationId xmlns:a16="http://schemas.microsoft.com/office/drawing/2014/main" id="{B723A709-CE61-4C5B-AA63-857A7E38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7" y="1292256"/>
            <a:ext cx="6429375" cy="4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795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37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Dividend</vt:lpstr>
      <vt:lpstr>Critical Design Review</vt:lpstr>
      <vt:lpstr>Project Idea</vt:lpstr>
      <vt:lpstr>Motivation &amp; objectives</vt:lpstr>
      <vt:lpstr>System design </vt:lpstr>
      <vt:lpstr>Hardware Design</vt:lpstr>
      <vt:lpstr>PowerPoint Presentation</vt:lpstr>
      <vt:lpstr>Trade Studies – Processor</vt:lpstr>
      <vt:lpstr>Trade Studies – Processor</vt:lpstr>
      <vt:lpstr>Trade Studies – Processor</vt:lpstr>
      <vt:lpstr>Trade Studies – Camera</vt:lpstr>
      <vt:lpstr>PowerPoint Presentation</vt:lpstr>
      <vt:lpstr>Trade Studies – Microphone array</vt:lpstr>
      <vt:lpstr>Trade Studies – Microphone array</vt:lpstr>
      <vt:lpstr>PowerPoint Presentation</vt:lpstr>
      <vt:lpstr>Trade Studies – Power supply</vt:lpstr>
      <vt:lpstr>Trade Studies – Power supply</vt:lpstr>
      <vt:lpstr>Trade Studies – Wireless Communication</vt:lpstr>
      <vt:lpstr>Trade Studies – Packaging</vt:lpstr>
      <vt:lpstr>Initial Packaging design </vt:lpstr>
      <vt:lpstr>Safety</vt:lpstr>
      <vt:lpstr>Packaging</vt:lpstr>
      <vt:lpstr>Printed circuit board</vt:lpstr>
      <vt:lpstr>Software Design Overview</vt:lpstr>
      <vt:lpstr>Audio Processing Algorithms</vt:lpstr>
      <vt:lpstr>Visual Processing Algorithm</vt:lpstr>
      <vt:lpstr>Merging Audio and Visual SPaces</vt:lpstr>
      <vt:lpstr>Confidence analysis</vt:lpstr>
      <vt:lpstr>Audio Mixing</vt:lpstr>
      <vt:lpstr>Sean mobile app symbology example</vt:lpstr>
      <vt:lpstr>Mobile application - user interface</vt:lpstr>
      <vt:lpstr>Mobile application - DESIRED FEATURES</vt:lpstr>
      <vt:lpstr>Materials &amp; Budget</vt:lpstr>
      <vt:lpstr>Project progress</vt:lpstr>
      <vt:lpstr>Project Task Distribution</vt:lpstr>
      <vt:lpstr>Upcoming milestones</vt:lpstr>
      <vt:lpstr>Risk Mitigation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Design Review</dc:title>
  <dc:creator>Ayanna Ivey</dc:creator>
  <cp:revision>1</cp:revision>
  <dcterms:created xsi:type="dcterms:W3CDTF">2019-06-14T04:57:02Z</dcterms:created>
  <dcterms:modified xsi:type="dcterms:W3CDTF">2019-06-14T14:04:43Z</dcterms:modified>
</cp:coreProperties>
</file>