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notesMasterIdLst>
    <p:notesMasterId r:id="rId45"/>
  </p:notesMasterIdLst>
  <p:sldIdLst>
    <p:sldId id="256" r:id="rId2"/>
    <p:sldId id="257" r:id="rId3"/>
    <p:sldId id="263" r:id="rId4"/>
    <p:sldId id="301" r:id="rId5"/>
    <p:sldId id="264" r:id="rId6"/>
    <p:sldId id="296" r:id="rId7"/>
    <p:sldId id="279" r:id="rId8"/>
    <p:sldId id="307" r:id="rId9"/>
    <p:sldId id="285" r:id="rId10"/>
    <p:sldId id="303" r:id="rId11"/>
    <p:sldId id="284" r:id="rId12"/>
    <p:sldId id="291" r:id="rId13"/>
    <p:sldId id="292" r:id="rId14"/>
    <p:sldId id="281" r:id="rId15"/>
    <p:sldId id="283" r:id="rId16"/>
    <p:sldId id="288" r:id="rId17"/>
    <p:sldId id="302" r:id="rId18"/>
    <p:sldId id="294" r:id="rId19"/>
    <p:sldId id="298" r:id="rId20"/>
    <p:sldId id="299" r:id="rId21"/>
    <p:sldId id="300" r:id="rId22"/>
    <p:sldId id="295" r:id="rId23"/>
    <p:sldId id="266" r:id="rId24"/>
    <p:sldId id="268" r:id="rId25"/>
    <p:sldId id="269" r:id="rId26"/>
    <p:sldId id="272" r:id="rId27"/>
    <p:sldId id="297" r:id="rId28"/>
    <p:sldId id="308" r:id="rId29"/>
    <p:sldId id="289" r:id="rId30"/>
    <p:sldId id="290" r:id="rId31"/>
    <p:sldId id="286" r:id="rId32"/>
    <p:sldId id="280" r:id="rId33"/>
    <p:sldId id="260" r:id="rId34"/>
    <p:sldId id="275" r:id="rId35"/>
    <p:sldId id="274" r:id="rId36"/>
    <p:sldId id="270" r:id="rId37"/>
    <p:sldId id="278" r:id="rId38"/>
    <p:sldId id="273" r:id="rId39"/>
    <p:sldId id="309" r:id="rId40"/>
    <p:sldId id="262" r:id="rId41"/>
    <p:sldId id="293" r:id="rId42"/>
    <p:sldId id="271" r:id="rId43"/>
    <p:sldId id="31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 nick" initials="nn" lastIdx="3" clrIdx="0">
    <p:extLst>
      <p:ext uri="{19B8F6BF-5375-455C-9EA6-DF929625EA0E}">
        <p15:presenceInfo xmlns:p15="http://schemas.microsoft.com/office/powerpoint/2012/main" userId="21d880c93afe49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57" autoAdjust="0"/>
  </p:normalViewPr>
  <p:slideViewPr>
    <p:cSldViewPr snapToGrid="0">
      <p:cViewPr varScale="1">
        <p:scale>
          <a:sx n="156" d="100"/>
          <a:sy n="156" d="100"/>
        </p:scale>
        <p:origin x="504" y="66"/>
      </p:cViewPr>
      <p:guideLst/>
    </p:cSldViewPr>
  </p:slideViewPr>
  <p:outlineViewPr>
    <p:cViewPr>
      <p:scale>
        <a:sx n="33" d="100"/>
        <a:sy n="33" d="100"/>
      </p:scale>
      <p:origin x="0" y="-594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Progress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Research</c:v>
                </c:pt>
                <c:pt idx="1">
                  <c:v>Prototyping</c:v>
                </c:pt>
                <c:pt idx="2">
                  <c:v>Parts acquistion</c:v>
                </c:pt>
                <c:pt idx="3">
                  <c:v>PCB development</c:v>
                </c:pt>
                <c:pt idx="4">
                  <c:v>Enclosure development</c:v>
                </c:pt>
                <c:pt idx="5">
                  <c:v>Mechanical development</c:v>
                </c:pt>
                <c:pt idx="6">
                  <c:v>Hardware Testing</c:v>
                </c:pt>
                <c:pt idx="7">
                  <c:v>Software Testing</c:v>
                </c:pt>
                <c:pt idx="8">
                  <c:v>Overall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95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8-43D1-B807-ACD28E06F2D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100"/>
        <c:axId val="470363024"/>
        <c:axId val="470363416"/>
      </c:barChart>
      <c:catAx>
        <c:axId val="4703630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363416"/>
        <c:crosses val="autoZero"/>
        <c:auto val="1"/>
        <c:lblAlgn val="ctr"/>
        <c:lblOffset val="100"/>
        <c:noMultiLvlLbl val="0"/>
      </c:catAx>
      <c:valAx>
        <c:axId val="470363416"/>
        <c:scaling>
          <c:orientation val="minMax"/>
          <c:max val="10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36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/>
    </a:solidFill>
    <a:ln w="25400" cap="flat" cmpd="sng" algn="ctr">
      <a:solidFill>
        <a:schemeClr val="lt1"/>
      </a:solidFill>
      <a:prstDash val="solid"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06T20:28:12.722" idx="1">
    <p:pos x="10" y="10"/>
    <p:text>Components selection, table comparison, 4 things, price, size,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06T20:28:44.054" idx="2">
    <p:pos x="10" y="10"/>
    <p:text>Display interfaces good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06T20:29:01.953" idx="3">
    <p:pos x="10" y="10"/>
    <p:text>Temperature sensor selection????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28AD5D-7EAA-495B-B50A-BA75DF1A47C3}" type="doc">
      <dgm:prSet loTypeId="urn:microsoft.com/office/officeart/2005/8/layout/process4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232FF997-819A-4D1F-95B2-016C15042509}">
      <dgm:prSet phldrT="[Text]"/>
      <dgm:spPr/>
      <dgm:t>
        <a:bodyPr/>
        <a:lstStyle/>
        <a:p>
          <a:r>
            <a:rPr lang="en-US" dirty="0"/>
            <a:t>Senior Design 1</a:t>
          </a:r>
        </a:p>
      </dgm:t>
    </dgm:pt>
    <dgm:pt modelId="{106DE904-1E76-4992-A9C5-EAFEA958B064}" type="parTrans" cxnId="{17BA3E79-624F-49E3-B241-D5A9DDE6B99A}">
      <dgm:prSet/>
      <dgm:spPr/>
      <dgm:t>
        <a:bodyPr/>
        <a:lstStyle/>
        <a:p>
          <a:endParaRPr lang="en-US"/>
        </a:p>
      </dgm:t>
    </dgm:pt>
    <dgm:pt modelId="{126A1E00-03D6-4EBE-B4E9-931F93310834}" type="sibTrans" cxnId="{17BA3E79-624F-49E3-B241-D5A9DDE6B99A}">
      <dgm:prSet/>
      <dgm:spPr/>
      <dgm:t>
        <a:bodyPr/>
        <a:lstStyle/>
        <a:p>
          <a:endParaRPr lang="en-US"/>
        </a:p>
      </dgm:t>
    </dgm:pt>
    <dgm:pt modelId="{E93B0121-971F-431D-9DEB-76C14F5D088D}">
      <dgm:prSet phldrT="[Text]"/>
      <dgm:spPr/>
      <dgm:t>
        <a:bodyPr/>
        <a:lstStyle/>
        <a:p>
          <a:r>
            <a:rPr lang="en-US" dirty="0"/>
            <a:t>Week 8</a:t>
          </a:r>
        </a:p>
      </dgm:t>
    </dgm:pt>
    <dgm:pt modelId="{D8D48DA3-4842-420E-9104-BD37E884AEF6}" type="parTrans" cxnId="{039D5640-1338-44A2-A69D-546BD6317A24}">
      <dgm:prSet/>
      <dgm:spPr/>
      <dgm:t>
        <a:bodyPr/>
        <a:lstStyle/>
        <a:p>
          <a:endParaRPr lang="en-US"/>
        </a:p>
      </dgm:t>
    </dgm:pt>
    <dgm:pt modelId="{5F538A0A-3851-4E88-9881-8B73E4CAE135}" type="sibTrans" cxnId="{039D5640-1338-44A2-A69D-546BD6317A24}">
      <dgm:prSet/>
      <dgm:spPr/>
      <dgm:t>
        <a:bodyPr/>
        <a:lstStyle/>
        <a:p>
          <a:endParaRPr lang="en-US"/>
        </a:p>
      </dgm:t>
    </dgm:pt>
    <dgm:pt modelId="{A8793568-5E1D-4328-8B10-DA7955BA3A53}">
      <dgm:prSet phldrT="[Text]"/>
      <dgm:spPr/>
      <dgm:t>
        <a:bodyPr/>
        <a:lstStyle/>
        <a:p>
          <a:r>
            <a:rPr lang="en-US" dirty="0"/>
            <a:t>Week 10</a:t>
          </a:r>
        </a:p>
      </dgm:t>
    </dgm:pt>
    <dgm:pt modelId="{CD4AE1CB-E78F-445F-A824-E1A75BE63104}" type="parTrans" cxnId="{BC860B1E-741D-4E4F-9E4D-08490DE0E414}">
      <dgm:prSet/>
      <dgm:spPr/>
      <dgm:t>
        <a:bodyPr/>
        <a:lstStyle/>
        <a:p>
          <a:endParaRPr lang="en-US"/>
        </a:p>
      </dgm:t>
    </dgm:pt>
    <dgm:pt modelId="{0239ADC2-E8E5-4EEC-9C4D-8DE2E4B8E847}" type="sibTrans" cxnId="{BC860B1E-741D-4E4F-9E4D-08490DE0E414}">
      <dgm:prSet/>
      <dgm:spPr/>
      <dgm:t>
        <a:bodyPr/>
        <a:lstStyle/>
        <a:p>
          <a:endParaRPr lang="en-US"/>
        </a:p>
      </dgm:t>
    </dgm:pt>
    <dgm:pt modelId="{926916EF-4553-4B3D-8393-2383591E822E}">
      <dgm:prSet phldrT="[Text]"/>
      <dgm:spPr/>
      <dgm:t>
        <a:bodyPr/>
        <a:lstStyle/>
        <a:p>
          <a:r>
            <a:rPr lang="en-US" dirty="0"/>
            <a:t>Senior Design 2</a:t>
          </a:r>
        </a:p>
      </dgm:t>
    </dgm:pt>
    <dgm:pt modelId="{17841186-097B-4872-952F-B3A9ACBA384A}" type="parTrans" cxnId="{B20DE275-6918-4943-B7C4-0EE72630D101}">
      <dgm:prSet/>
      <dgm:spPr/>
      <dgm:t>
        <a:bodyPr/>
        <a:lstStyle/>
        <a:p>
          <a:endParaRPr lang="en-US"/>
        </a:p>
      </dgm:t>
    </dgm:pt>
    <dgm:pt modelId="{B28C12BD-6D44-4A2A-9B17-4C5B928D414E}" type="sibTrans" cxnId="{B20DE275-6918-4943-B7C4-0EE72630D101}">
      <dgm:prSet/>
      <dgm:spPr/>
      <dgm:t>
        <a:bodyPr/>
        <a:lstStyle/>
        <a:p>
          <a:endParaRPr lang="en-US"/>
        </a:p>
      </dgm:t>
    </dgm:pt>
    <dgm:pt modelId="{C6AE5908-1B3A-4D4B-9FC4-64051C9182CB}">
      <dgm:prSet phldrT="[Text]"/>
      <dgm:spPr/>
      <dgm:t>
        <a:bodyPr/>
        <a:lstStyle/>
        <a:p>
          <a:r>
            <a:rPr lang="en-US" dirty="0"/>
            <a:t>Interface sensors with microcontroller</a:t>
          </a:r>
        </a:p>
      </dgm:t>
    </dgm:pt>
    <dgm:pt modelId="{9A36A875-3CCF-4ECA-A2C0-80DCDC78185D}" type="parTrans" cxnId="{1A38A51C-B5B6-4E52-B01D-EC8A97DE26BA}">
      <dgm:prSet/>
      <dgm:spPr/>
      <dgm:t>
        <a:bodyPr/>
        <a:lstStyle/>
        <a:p>
          <a:endParaRPr lang="en-US"/>
        </a:p>
      </dgm:t>
    </dgm:pt>
    <dgm:pt modelId="{67631F56-8AC0-4579-993B-9DB7D59176D6}" type="sibTrans" cxnId="{1A38A51C-B5B6-4E52-B01D-EC8A97DE26BA}">
      <dgm:prSet/>
      <dgm:spPr/>
      <dgm:t>
        <a:bodyPr/>
        <a:lstStyle/>
        <a:p>
          <a:endParaRPr lang="en-US"/>
        </a:p>
      </dgm:t>
    </dgm:pt>
    <dgm:pt modelId="{53552521-CE61-4C42-B426-CB9994F0D658}">
      <dgm:prSet phldrT="[Text]"/>
      <dgm:spPr/>
      <dgm:t>
        <a:bodyPr/>
        <a:lstStyle/>
        <a:p>
          <a:r>
            <a:rPr lang="en-US" dirty="0"/>
            <a:t>Operate valve servo and LCD via microcontroller</a:t>
          </a:r>
        </a:p>
      </dgm:t>
    </dgm:pt>
    <dgm:pt modelId="{C1542CDE-E6EF-4EB6-8BA5-72E59E65543A}" type="parTrans" cxnId="{ED5D97BC-55BC-4654-A7C8-73C77F725BC3}">
      <dgm:prSet/>
      <dgm:spPr/>
      <dgm:t>
        <a:bodyPr/>
        <a:lstStyle/>
        <a:p>
          <a:endParaRPr lang="en-US"/>
        </a:p>
      </dgm:t>
    </dgm:pt>
    <dgm:pt modelId="{D6CC9872-41B2-4566-B738-EBAA2A22E938}" type="sibTrans" cxnId="{ED5D97BC-55BC-4654-A7C8-73C77F725BC3}">
      <dgm:prSet/>
      <dgm:spPr/>
      <dgm:t>
        <a:bodyPr/>
        <a:lstStyle/>
        <a:p>
          <a:endParaRPr lang="en-US"/>
        </a:p>
      </dgm:t>
    </dgm:pt>
    <dgm:pt modelId="{0096E44C-C48D-4FD8-93EE-1286333C966D}">
      <dgm:prSet phldrT="[Text]"/>
      <dgm:spPr/>
      <dgm:t>
        <a:bodyPr/>
        <a:lstStyle/>
        <a:p>
          <a:r>
            <a:rPr lang="en-US" dirty="0"/>
            <a:t>Design valve controller</a:t>
          </a:r>
        </a:p>
      </dgm:t>
    </dgm:pt>
    <dgm:pt modelId="{F6FB6948-F86E-4ED2-A134-FFC362C7D3A4}" type="parTrans" cxnId="{FA8401F0-0E47-4CF0-B48E-9A3B25AFC43B}">
      <dgm:prSet/>
      <dgm:spPr/>
      <dgm:t>
        <a:bodyPr/>
        <a:lstStyle/>
        <a:p>
          <a:endParaRPr lang="en-US"/>
        </a:p>
      </dgm:t>
    </dgm:pt>
    <dgm:pt modelId="{A407E1C2-B8BD-41E8-9CA7-A53EF11F020D}" type="sibTrans" cxnId="{FA8401F0-0E47-4CF0-B48E-9A3B25AFC43B}">
      <dgm:prSet/>
      <dgm:spPr/>
      <dgm:t>
        <a:bodyPr/>
        <a:lstStyle/>
        <a:p>
          <a:endParaRPr lang="en-US"/>
        </a:p>
      </dgm:t>
    </dgm:pt>
    <dgm:pt modelId="{3B847B39-3026-47C6-807A-64E13BF44838}">
      <dgm:prSet phldrT="[Text]"/>
      <dgm:spPr/>
      <dgm:t>
        <a:bodyPr/>
        <a:lstStyle/>
        <a:p>
          <a:r>
            <a:rPr lang="en-US" dirty="0"/>
            <a:t>Week 12</a:t>
          </a:r>
        </a:p>
      </dgm:t>
    </dgm:pt>
    <dgm:pt modelId="{95466B9A-122D-4BEE-A31B-17D08F3624BF}" type="parTrans" cxnId="{FD8CC889-6401-4FBD-B9EA-FD7C3C86EE3E}">
      <dgm:prSet/>
      <dgm:spPr/>
      <dgm:t>
        <a:bodyPr/>
        <a:lstStyle/>
        <a:p>
          <a:endParaRPr lang="en-US"/>
        </a:p>
      </dgm:t>
    </dgm:pt>
    <dgm:pt modelId="{3314B73B-93E4-4312-94B3-AD0024E8FEC0}" type="sibTrans" cxnId="{FD8CC889-6401-4FBD-B9EA-FD7C3C86EE3E}">
      <dgm:prSet/>
      <dgm:spPr/>
      <dgm:t>
        <a:bodyPr/>
        <a:lstStyle/>
        <a:p>
          <a:endParaRPr lang="en-US"/>
        </a:p>
      </dgm:t>
    </dgm:pt>
    <dgm:pt modelId="{F6DD9E98-F487-411F-BBC3-014ABE29E65D}">
      <dgm:prSet phldrT="[Text]"/>
      <dgm:spPr/>
      <dgm:t>
        <a:bodyPr/>
        <a:lstStyle/>
        <a:p>
          <a:r>
            <a:rPr lang="en-US" dirty="0"/>
            <a:t>Start development of local user interface and Android app</a:t>
          </a:r>
        </a:p>
      </dgm:t>
    </dgm:pt>
    <dgm:pt modelId="{67292A4F-F0A1-40A4-A48E-A72E7D11E9B2}" type="parTrans" cxnId="{A2231CEA-0422-49A5-B7D9-45A8B1B275C6}">
      <dgm:prSet/>
      <dgm:spPr/>
      <dgm:t>
        <a:bodyPr/>
        <a:lstStyle/>
        <a:p>
          <a:endParaRPr lang="en-US"/>
        </a:p>
      </dgm:t>
    </dgm:pt>
    <dgm:pt modelId="{DA9E78FF-DB48-4CB9-BE3B-280068F1A008}" type="sibTrans" cxnId="{A2231CEA-0422-49A5-B7D9-45A8B1B275C6}">
      <dgm:prSet/>
      <dgm:spPr/>
      <dgm:t>
        <a:bodyPr/>
        <a:lstStyle/>
        <a:p>
          <a:endParaRPr lang="en-US"/>
        </a:p>
      </dgm:t>
    </dgm:pt>
    <dgm:pt modelId="{597CF6BA-E46E-4A11-A42B-10455ABE7CA9}">
      <dgm:prSet phldrT="[Text]"/>
      <dgm:spPr/>
      <dgm:t>
        <a:bodyPr/>
        <a:lstStyle/>
        <a:p>
          <a:r>
            <a:rPr lang="en-US" dirty="0"/>
            <a:t>Week 14</a:t>
          </a:r>
        </a:p>
      </dgm:t>
    </dgm:pt>
    <dgm:pt modelId="{5E206627-AFD2-4BF0-BBBA-4BE0EF469161}" type="parTrans" cxnId="{266F7FEE-D3FE-4835-8C75-EEFCDB74DF49}">
      <dgm:prSet/>
      <dgm:spPr/>
      <dgm:t>
        <a:bodyPr/>
        <a:lstStyle/>
        <a:p>
          <a:endParaRPr lang="en-US"/>
        </a:p>
      </dgm:t>
    </dgm:pt>
    <dgm:pt modelId="{30D38DB5-37CF-4913-B781-9F922BED3F1E}" type="sibTrans" cxnId="{266F7FEE-D3FE-4835-8C75-EEFCDB74DF49}">
      <dgm:prSet/>
      <dgm:spPr/>
      <dgm:t>
        <a:bodyPr/>
        <a:lstStyle/>
        <a:p>
          <a:endParaRPr lang="en-US"/>
        </a:p>
      </dgm:t>
    </dgm:pt>
    <dgm:pt modelId="{4E8DDD68-6C76-48A8-8D54-A87419566097}">
      <dgm:prSet phldrT="[Text]"/>
      <dgm:spPr/>
      <dgm:t>
        <a:bodyPr/>
        <a:lstStyle/>
        <a:p>
          <a:r>
            <a:rPr lang="en-US" dirty="0"/>
            <a:t>Week 16</a:t>
          </a:r>
        </a:p>
      </dgm:t>
    </dgm:pt>
    <dgm:pt modelId="{558EBEBE-D399-4B0D-961D-5ED61CBE0052}" type="parTrans" cxnId="{2FC9F3E0-CEDB-47CD-975A-C33E8CA1F299}">
      <dgm:prSet/>
      <dgm:spPr/>
      <dgm:t>
        <a:bodyPr/>
        <a:lstStyle/>
        <a:p>
          <a:endParaRPr lang="en-US"/>
        </a:p>
      </dgm:t>
    </dgm:pt>
    <dgm:pt modelId="{8E4A3B9D-2E07-44A3-875C-E3289D13FDE0}" type="sibTrans" cxnId="{2FC9F3E0-CEDB-47CD-975A-C33E8CA1F299}">
      <dgm:prSet/>
      <dgm:spPr/>
      <dgm:t>
        <a:bodyPr/>
        <a:lstStyle/>
        <a:p>
          <a:endParaRPr lang="en-US"/>
        </a:p>
      </dgm:t>
    </dgm:pt>
    <dgm:pt modelId="{A6B6A4F8-1434-47D2-A2DB-DCEDDF8EC719}">
      <dgm:prSet phldrT="[Text]"/>
      <dgm:spPr/>
      <dgm:t>
        <a:bodyPr/>
        <a:lstStyle/>
        <a:p>
          <a:r>
            <a:rPr lang="en-US" dirty="0"/>
            <a:t>Week 18</a:t>
          </a:r>
        </a:p>
      </dgm:t>
    </dgm:pt>
    <dgm:pt modelId="{46645057-856C-422A-87D5-ED93FED2A0AC}" type="parTrans" cxnId="{AAB9B904-D308-4609-AA67-F711FA23AA3B}">
      <dgm:prSet/>
      <dgm:spPr/>
      <dgm:t>
        <a:bodyPr/>
        <a:lstStyle/>
        <a:p>
          <a:endParaRPr lang="en-US"/>
        </a:p>
      </dgm:t>
    </dgm:pt>
    <dgm:pt modelId="{7C99944C-650D-44E9-BEEA-453B791FD388}" type="sibTrans" cxnId="{AAB9B904-D308-4609-AA67-F711FA23AA3B}">
      <dgm:prSet/>
      <dgm:spPr/>
      <dgm:t>
        <a:bodyPr/>
        <a:lstStyle/>
        <a:p>
          <a:endParaRPr lang="en-US"/>
        </a:p>
      </dgm:t>
    </dgm:pt>
    <dgm:pt modelId="{4B638EE2-A8AD-45F1-9E49-D3A50B4F5DA7}">
      <dgm:prSet phldrT="[Text]"/>
      <dgm:spPr/>
      <dgm:t>
        <a:bodyPr/>
        <a:lstStyle/>
        <a:p>
          <a:r>
            <a:rPr lang="en-US" dirty="0"/>
            <a:t>Week 22</a:t>
          </a:r>
        </a:p>
      </dgm:t>
    </dgm:pt>
    <dgm:pt modelId="{80DB39F3-2BAE-45C1-815F-24920B9B2396}" type="parTrans" cxnId="{3F4179FA-1FF4-47F7-AF5A-1470FE006C13}">
      <dgm:prSet/>
      <dgm:spPr/>
      <dgm:t>
        <a:bodyPr/>
        <a:lstStyle/>
        <a:p>
          <a:endParaRPr lang="en-US"/>
        </a:p>
      </dgm:t>
    </dgm:pt>
    <dgm:pt modelId="{393B0346-8C05-49E0-93E0-D125C1611DF3}" type="sibTrans" cxnId="{3F4179FA-1FF4-47F7-AF5A-1470FE006C13}">
      <dgm:prSet/>
      <dgm:spPr/>
      <dgm:t>
        <a:bodyPr/>
        <a:lstStyle/>
        <a:p>
          <a:endParaRPr lang="en-US"/>
        </a:p>
      </dgm:t>
    </dgm:pt>
    <dgm:pt modelId="{A5AF452C-4977-41A8-8591-D7F0C43B4A97}">
      <dgm:prSet phldrT="[Text]"/>
      <dgm:spPr/>
      <dgm:t>
        <a:bodyPr/>
        <a:lstStyle/>
        <a:p>
          <a:r>
            <a:rPr lang="en-US" dirty="0"/>
            <a:t>Week 24</a:t>
          </a:r>
        </a:p>
      </dgm:t>
    </dgm:pt>
    <dgm:pt modelId="{1E70908D-0D51-4DD1-9BF8-E24428F6EF2A}" type="parTrans" cxnId="{12077746-B9CE-433D-A3F1-96AA5707F7B6}">
      <dgm:prSet/>
      <dgm:spPr/>
      <dgm:t>
        <a:bodyPr/>
        <a:lstStyle/>
        <a:p>
          <a:endParaRPr lang="en-US"/>
        </a:p>
      </dgm:t>
    </dgm:pt>
    <dgm:pt modelId="{B1FD40E1-8EBE-4AA0-B403-D14E726A3C7D}" type="sibTrans" cxnId="{12077746-B9CE-433D-A3F1-96AA5707F7B6}">
      <dgm:prSet/>
      <dgm:spPr/>
      <dgm:t>
        <a:bodyPr/>
        <a:lstStyle/>
        <a:p>
          <a:endParaRPr lang="en-US"/>
        </a:p>
      </dgm:t>
    </dgm:pt>
    <dgm:pt modelId="{68A2E1B3-56FF-483C-A41B-C9E465F1D0DE}">
      <dgm:prSet phldrT="[Text]"/>
      <dgm:spPr/>
      <dgm:t>
        <a:bodyPr/>
        <a:lstStyle/>
        <a:p>
          <a:r>
            <a:rPr lang="en-US" dirty="0"/>
            <a:t>Local control system and wireless network integration</a:t>
          </a:r>
        </a:p>
      </dgm:t>
    </dgm:pt>
    <dgm:pt modelId="{08950CCA-91CF-4A70-9B5A-9B4F8F510B7E}" type="parTrans" cxnId="{3C8E25F3-88F0-4781-A498-5A8F2F92DBFB}">
      <dgm:prSet/>
      <dgm:spPr/>
      <dgm:t>
        <a:bodyPr/>
        <a:lstStyle/>
        <a:p>
          <a:endParaRPr lang="en-US"/>
        </a:p>
      </dgm:t>
    </dgm:pt>
    <dgm:pt modelId="{290D7C3B-46CE-4BFB-AFEE-780FAE09267A}" type="sibTrans" cxnId="{3C8E25F3-88F0-4781-A498-5A8F2F92DBFB}">
      <dgm:prSet/>
      <dgm:spPr/>
      <dgm:t>
        <a:bodyPr/>
        <a:lstStyle/>
        <a:p>
          <a:endParaRPr lang="en-US"/>
        </a:p>
      </dgm:t>
    </dgm:pt>
    <dgm:pt modelId="{57B4F27D-266A-4EDE-9BF4-1818A1DAE7ED}">
      <dgm:prSet phldrT="[Text]"/>
      <dgm:spPr/>
      <dgm:t>
        <a:bodyPr/>
        <a:lstStyle/>
        <a:p>
          <a:r>
            <a:rPr lang="en-US" dirty="0"/>
            <a:t>Integrate voice control</a:t>
          </a:r>
        </a:p>
      </dgm:t>
    </dgm:pt>
    <dgm:pt modelId="{B38A8D44-2306-4875-B35B-215238A98721}" type="parTrans" cxnId="{355499C2-CAA5-4ED9-917C-B0AF8FE10474}">
      <dgm:prSet/>
      <dgm:spPr/>
      <dgm:t>
        <a:bodyPr/>
        <a:lstStyle/>
        <a:p>
          <a:endParaRPr lang="en-US"/>
        </a:p>
      </dgm:t>
    </dgm:pt>
    <dgm:pt modelId="{BD423E5C-6343-417F-AEC7-4D0F9EF3D66E}" type="sibTrans" cxnId="{355499C2-CAA5-4ED9-917C-B0AF8FE10474}">
      <dgm:prSet/>
      <dgm:spPr/>
      <dgm:t>
        <a:bodyPr/>
        <a:lstStyle/>
        <a:p>
          <a:endParaRPr lang="en-US"/>
        </a:p>
      </dgm:t>
    </dgm:pt>
    <dgm:pt modelId="{8A08C6A7-08CE-4E1C-9A15-6336F8AB28C5}">
      <dgm:prSet phldrT="[Text]"/>
      <dgm:spPr/>
      <dgm:t>
        <a:bodyPr/>
        <a:lstStyle/>
        <a:p>
          <a:r>
            <a:rPr lang="en-US" dirty="0"/>
            <a:t>Design PCB</a:t>
          </a:r>
        </a:p>
      </dgm:t>
    </dgm:pt>
    <dgm:pt modelId="{E0276BC6-A9C6-4FBC-BE67-D2CC39E5D441}" type="parTrans" cxnId="{0FA04CAF-C11D-43AC-851F-40E5D3E975A8}">
      <dgm:prSet/>
      <dgm:spPr/>
      <dgm:t>
        <a:bodyPr/>
        <a:lstStyle/>
        <a:p>
          <a:endParaRPr lang="en-US"/>
        </a:p>
      </dgm:t>
    </dgm:pt>
    <dgm:pt modelId="{71EDA59B-57D1-40E4-833A-E5E06F04AF6D}" type="sibTrans" cxnId="{0FA04CAF-C11D-43AC-851F-40E5D3E975A8}">
      <dgm:prSet/>
      <dgm:spPr/>
      <dgm:t>
        <a:bodyPr/>
        <a:lstStyle/>
        <a:p>
          <a:endParaRPr lang="en-US"/>
        </a:p>
      </dgm:t>
    </dgm:pt>
    <dgm:pt modelId="{5FCE3566-C3F4-44BF-93DD-6945B5FCB983}">
      <dgm:prSet phldrT="[Text]"/>
      <dgm:spPr/>
      <dgm:t>
        <a:bodyPr/>
        <a:lstStyle/>
        <a:p>
          <a:r>
            <a:rPr lang="en-US" dirty="0"/>
            <a:t>Electrical hardware testing</a:t>
          </a:r>
        </a:p>
      </dgm:t>
    </dgm:pt>
    <dgm:pt modelId="{61714BEB-D672-4E3A-A735-7D33CE548751}" type="parTrans" cxnId="{EB879370-9D20-451B-90CF-BAF6DF916EA5}">
      <dgm:prSet/>
      <dgm:spPr/>
      <dgm:t>
        <a:bodyPr/>
        <a:lstStyle/>
        <a:p>
          <a:endParaRPr lang="en-US"/>
        </a:p>
      </dgm:t>
    </dgm:pt>
    <dgm:pt modelId="{2BEFB38D-422B-434F-8755-F58EA4F6DE12}" type="sibTrans" cxnId="{EB879370-9D20-451B-90CF-BAF6DF916EA5}">
      <dgm:prSet/>
      <dgm:spPr/>
      <dgm:t>
        <a:bodyPr/>
        <a:lstStyle/>
        <a:p>
          <a:endParaRPr lang="en-US"/>
        </a:p>
      </dgm:t>
    </dgm:pt>
    <dgm:pt modelId="{489317CA-189E-495A-84EA-7D7FB7EA8729}">
      <dgm:prSet phldrT="[Text]"/>
      <dgm:spPr/>
      <dgm:t>
        <a:bodyPr/>
        <a:lstStyle/>
        <a:p>
          <a:r>
            <a:rPr lang="en-US" dirty="0"/>
            <a:t>Week 20</a:t>
          </a:r>
        </a:p>
      </dgm:t>
    </dgm:pt>
    <dgm:pt modelId="{7D24E5B5-DEC7-4013-BEB9-81CA09B24468}" type="parTrans" cxnId="{263B845F-1B98-4085-A944-F4250036C2A0}">
      <dgm:prSet/>
      <dgm:spPr/>
      <dgm:t>
        <a:bodyPr/>
        <a:lstStyle/>
        <a:p>
          <a:endParaRPr lang="en-US"/>
        </a:p>
      </dgm:t>
    </dgm:pt>
    <dgm:pt modelId="{98FC9F17-D92D-4237-A338-E253F7479882}" type="sibTrans" cxnId="{263B845F-1B98-4085-A944-F4250036C2A0}">
      <dgm:prSet/>
      <dgm:spPr/>
      <dgm:t>
        <a:bodyPr/>
        <a:lstStyle/>
        <a:p>
          <a:endParaRPr lang="en-US"/>
        </a:p>
      </dgm:t>
    </dgm:pt>
    <dgm:pt modelId="{9C78F8EC-6758-46B7-9EA4-582714301E47}">
      <dgm:prSet phldrT="[Text]"/>
      <dgm:spPr/>
      <dgm:t>
        <a:bodyPr/>
        <a:lstStyle/>
        <a:p>
          <a:r>
            <a:rPr lang="en-US" dirty="0"/>
            <a:t>Design and build LCD interface housing</a:t>
          </a:r>
        </a:p>
      </dgm:t>
    </dgm:pt>
    <dgm:pt modelId="{4FBEC0BF-B87B-4B8F-AA17-F0F930944A91}" type="parTrans" cxnId="{02C90150-DB07-46D5-9A9D-8BF11D70F7DA}">
      <dgm:prSet/>
      <dgm:spPr/>
      <dgm:t>
        <a:bodyPr/>
        <a:lstStyle/>
        <a:p>
          <a:endParaRPr lang="en-US"/>
        </a:p>
      </dgm:t>
    </dgm:pt>
    <dgm:pt modelId="{F8DB58BD-F33F-42F5-BB44-30B96C54ED86}" type="sibTrans" cxnId="{02C90150-DB07-46D5-9A9D-8BF11D70F7DA}">
      <dgm:prSet/>
      <dgm:spPr/>
      <dgm:t>
        <a:bodyPr/>
        <a:lstStyle/>
        <a:p>
          <a:endParaRPr lang="en-US"/>
        </a:p>
      </dgm:t>
    </dgm:pt>
    <dgm:pt modelId="{D04BC315-4CF6-4954-86D0-C704705D448E}">
      <dgm:prSet phldrT="[Text]"/>
      <dgm:spPr/>
      <dgm:t>
        <a:bodyPr/>
        <a:lstStyle/>
        <a:p>
          <a:r>
            <a:rPr lang="en-US" dirty="0"/>
            <a:t>Full integration testing of device</a:t>
          </a:r>
        </a:p>
      </dgm:t>
    </dgm:pt>
    <dgm:pt modelId="{AA26B994-6A45-4FA1-9000-1BECDE220A5D}" type="parTrans" cxnId="{2C7A43A9-ECF7-4300-9DA1-89258DA0B96B}">
      <dgm:prSet/>
      <dgm:spPr/>
      <dgm:t>
        <a:bodyPr/>
        <a:lstStyle/>
        <a:p>
          <a:endParaRPr lang="en-US"/>
        </a:p>
      </dgm:t>
    </dgm:pt>
    <dgm:pt modelId="{3D73C066-4397-4D13-8780-07D9D83185E8}" type="sibTrans" cxnId="{2C7A43A9-ECF7-4300-9DA1-89258DA0B96B}">
      <dgm:prSet/>
      <dgm:spPr/>
      <dgm:t>
        <a:bodyPr/>
        <a:lstStyle/>
        <a:p>
          <a:endParaRPr lang="en-US"/>
        </a:p>
      </dgm:t>
    </dgm:pt>
    <dgm:pt modelId="{19D15614-9DEB-4EEE-9E91-7221E5145FB1}">
      <dgm:prSet phldrT="[Text]"/>
      <dgm:spPr/>
      <dgm:t>
        <a:bodyPr/>
        <a:lstStyle/>
        <a:p>
          <a:r>
            <a:rPr lang="en-US" dirty="0"/>
            <a:t>Final preparations and integration testing</a:t>
          </a:r>
        </a:p>
      </dgm:t>
    </dgm:pt>
    <dgm:pt modelId="{B717F318-CCDF-4EDD-9517-FB36429A9A07}" type="parTrans" cxnId="{D200C12F-8957-4F4C-946C-EA21D8E290FE}">
      <dgm:prSet/>
      <dgm:spPr/>
      <dgm:t>
        <a:bodyPr/>
        <a:lstStyle/>
        <a:p>
          <a:endParaRPr lang="en-US"/>
        </a:p>
      </dgm:t>
    </dgm:pt>
    <dgm:pt modelId="{D2C219F1-1933-4EFA-81BA-560A5468AF7C}" type="sibTrans" cxnId="{D200C12F-8957-4F4C-946C-EA21D8E290FE}">
      <dgm:prSet/>
      <dgm:spPr/>
      <dgm:t>
        <a:bodyPr/>
        <a:lstStyle/>
        <a:p>
          <a:endParaRPr lang="en-US"/>
        </a:p>
      </dgm:t>
    </dgm:pt>
    <dgm:pt modelId="{82E5EE54-0ED8-4E96-8AF0-B2E78B86E70B}">
      <dgm:prSet phldrT="[Text]"/>
      <dgm:spPr/>
      <dgm:t>
        <a:bodyPr/>
        <a:lstStyle/>
        <a:p>
          <a:r>
            <a:rPr lang="en-US" dirty="0"/>
            <a:t>Power circuitry testing</a:t>
          </a:r>
        </a:p>
      </dgm:t>
    </dgm:pt>
    <dgm:pt modelId="{F2421B7D-B8D2-4EB0-AF18-9326E41DCD66}" type="parTrans" cxnId="{BA0D82E9-0C71-4077-945D-BA561C49F22C}">
      <dgm:prSet/>
      <dgm:spPr/>
      <dgm:t>
        <a:bodyPr/>
        <a:lstStyle/>
        <a:p>
          <a:endParaRPr lang="en-US"/>
        </a:p>
      </dgm:t>
    </dgm:pt>
    <dgm:pt modelId="{2BC33D99-5190-4AEA-8B59-5A6B152883DE}" type="sibTrans" cxnId="{BA0D82E9-0C71-4077-945D-BA561C49F22C}">
      <dgm:prSet/>
      <dgm:spPr/>
      <dgm:t>
        <a:bodyPr/>
        <a:lstStyle/>
        <a:p>
          <a:endParaRPr lang="en-US"/>
        </a:p>
      </dgm:t>
    </dgm:pt>
    <dgm:pt modelId="{9B3839FD-3BA5-4106-8AF5-77602512A91F}">
      <dgm:prSet phldrT="[Text]"/>
      <dgm:spPr/>
      <dgm:t>
        <a:bodyPr/>
        <a:lstStyle/>
        <a:p>
          <a:r>
            <a:rPr lang="en-US" dirty="0"/>
            <a:t>Route cables and connectors</a:t>
          </a:r>
        </a:p>
      </dgm:t>
    </dgm:pt>
    <dgm:pt modelId="{F6A6159D-14DD-4408-93B9-AEA5D84BE9A3}" type="parTrans" cxnId="{B4169600-94F8-4AE1-8005-6809EC998AB5}">
      <dgm:prSet/>
      <dgm:spPr/>
      <dgm:t>
        <a:bodyPr/>
        <a:lstStyle/>
        <a:p>
          <a:endParaRPr lang="en-US"/>
        </a:p>
      </dgm:t>
    </dgm:pt>
    <dgm:pt modelId="{3A80D359-513D-4888-B0CA-3A436536800C}" type="sibTrans" cxnId="{B4169600-94F8-4AE1-8005-6809EC998AB5}">
      <dgm:prSet/>
      <dgm:spPr/>
      <dgm:t>
        <a:bodyPr/>
        <a:lstStyle/>
        <a:p>
          <a:endParaRPr lang="en-US"/>
        </a:p>
      </dgm:t>
    </dgm:pt>
    <dgm:pt modelId="{5632FE2A-EAFB-44A9-94C7-4DBCA14D8335}" type="pres">
      <dgm:prSet presAssocID="{EC28AD5D-7EAA-495B-B50A-BA75DF1A47C3}" presName="Name0" presStyleCnt="0">
        <dgm:presLayoutVars>
          <dgm:dir/>
          <dgm:animLvl val="lvl"/>
          <dgm:resizeHandles val="exact"/>
        </dgm:presLayoutVars>
      </dgm:prSet>
      <dgm:spPr/>
    </dgm:pt>
    <dgm:pt modelId="{907C4933-169F-47E6-93FD-D8B613182D20}" type="pres">
      <dgm:prSet presAssocID="{926916EF-4553-4B3D-8393-2383591E822E}" presName="boxAndChildren" presStyleCnt="0"/>
      <dgm:spPr/>
    </dgm:pt>
    <dgm:pt modelId="{733A262D-58E4-4D2D-B8D0-4174AE83B867}" type="pres">
      <dgm:prSet presAssocID="{926916EF-4553-4B3D-8393-2383591E822E}" presName="parentTextBox" presStyleLbl="node1" presStyleIdx="0" presStyleCnt="2"/>
      <dgm:spPr/>
    </dgm:pt>
    <dgm:pt modelId="{352ED447-801D-4D5E-A6DB-A2D68A748119}" type="pres">
      <dgm:prSet presAssocID="{926916EF-4553-4B3D-8393-2383591E822E}" presName="entireBox" presStyleLbl="node1" presStyleIdx="0" presStyleCnt="2"/>
      <dgm:spPr/>
    </dgm:pt>
    <dgm:pt modelId="{E6634F51-9FF0-44D2-9762-68C0CB9140F1}" type="pres">
      <dgm:prSet presAssocID="{926916EF-4553-4B3D-8393-2383591E822E}" presName="descendantBox" presStyleCnt="0"/>
      <dgm:spPr/>
    </dgm:pt>
    <dgm:pt modelId="{5A1EDC3E-27CA-40DB-A483-F3595F54522C}" type="pres">
      <dgm:prSet presAssocID="{A6B6A4F8-1434-47D2-A2DB-DCEDDF8EC719}" presName="childTextBox" presStyleLbl="fgAccFollowNode1" presStyleIdx="0" presStyleCnt="9">
        <dgm:presLayoutVars>
          <dgm:bulletEnabled val="1"/>
        </dgm:presLayoutVars>
      </dgm:prSet>
      <dgm:spPr/>
    </dgm:pt>
    <dgm:pt modelId="{EF427839-120E-4ED0-A5D6-2FD752622C8A}" type="pres">
      <dgm:prSet presAssocID="{489317CA-189E-495A-84EA-7D7FB7EA8729}" presName="childTextBox" presStyleLbl="fgAccFollowNode1" presStyleIdx="1" presStyleCnt="9">
        <dgm:presLayoutVars>
          <dgm:bulletEnabled val="1"/>
        </dgm:presLayoutVars>
      </dgm:prSet>
      <dgm:spPr/>
    </dgm:pt>
    <dgm:pt modelId="{BD193A6F-C17D-416C-9B35-96B8986799CF}" type="pres">
      <dgm:prSet presAssocID="{4B638EE2-A8AD-45F1-9E49-D3A50B4F5DA7}" presName="childTextBox" presStyleLbl="fgAccFollowNode1" presStyleIdx="2" presStyleCnt="9">
        <dgm:presLayoutVars>
          <dgm:bulletEnabled val="1"/>
        </dgm:presLayoutVars>
      </dgm:prSet>
      <dgm:spPr/>
    </dgm:pt>
    <dgm:pt modelId="{665DEE2E-3E53-47BD-9CBA-437EB61494F3}" type="pres">
      <dgm:prSet presAssocID="{A5AF452C-4977-41A8-8591-D7F0C43B4A97}" presName="childTextBox" presStyleLbl="fgAccFollowNode1" presStyleIdx="3" presStyleCnt="9">
        <dgm:presLayoutVars>
          <dgm:bulletEnabled val="1"/>
        </dgm:presLayoutVars>
      </dgm:prSet>
      <dgm:spPr/>
    </dgm:pt>
    <dgm:pt modelId="{ADAE5167-EEE5-451A-882A-9B2F0874CA57}" type="pres">
      <dgm:prSet presAssocID="{126A1E00-03D6-4EBE-B4E9-931F93310834}" presName="sp" presStyleCnt="0"/>
      <dgm:spPr/>
    </dgm:pt>
    <dgm:pt modelId="{EC554805-31AB-48EB-B147-0049C8D83449}" type="pres">
      <dgm:prSet presAssocID="{232FF997-819A-4D1F-95B2-016C15042509}" presName="arrowAndChildren" presStyleCnt="0"/>
      <dgm:spPr/>
    </dgm:pt>
    <dgm:pt modelId="{376FACC8-14F0-4305-A2EC-8DEB774BD75E}" type="pres">
      <dgm:prSet presAssocID="{232FF997-819A-4D1F-95B2-016C15042509}" presName="parentTextArrow" presStyleLbl="node1" presStyleIdx="0" presStyleCnt="2"/>
      <dgm:spPr/>
    </dgm:pt>
    <dgm:pt modelId="{57B56C03-07C1-4451-B631-398AC27E5203}" type="pres">
      <dgm:prSet presAssocID="{232FF997-819A-4D1F-95B2-016C15042509}" presName="arrow" presStyleLbl="node1" presStyleIdx="1" presStyleCnt="2" custLinFactNeighborY="-425"/>
      <dgm:spPr/>
    </dgm:pt>
    <dgm:pt modelId="{64C11E4A-2C82-4976-AB45-9045A503AAA2}" type="pres">
      <dgm:prSet presAssocID="{232FF997-819A-4D1F-95B2-016C15042509}" presName="descendantArrow" presStyleCnt="0"/>
      <dgm:spPr/>
    </dgm:pt>
    <dgm:pt modelId="{E7D9425E-E4BF-4631-B4F0-839423A1B51B}" type="pres">
      <dgm:prSet presAssocID="{E93B0121-971F-431D-9DEB-76C14F5D088D}" presName="childTextArrow" presStyleLbl="fgAccFollowNode1" presStyleIdx="4" presStyleCnt="9">
        <dgm:presLayoutVars>
          <dgm:bulletEnabled val="1"/>
        </dgm:presLayoutVars>
      </dgm:prSet>
      <dgm:spPr/>
    </dgm:pt>
    <dgm:pt modelId="{F435271B-6083-4142-BB46-05CBCEFF0F85}" type="pres">
      <dgm:prSet presAssocID="{A8793568-5E1D-4328-8B10-DA7955BA3A53}" presName="childTextArrow" presStyleLbl="fgAccFollowNode1" presStyleIdx="5" presStyleCnt="9">
        <dgm:presLayoutVars>
          <dgm:bulletEnabled val="1"/>
        </dgm:presLayoutVars>
      </dgm:prSet>
      <dgm:spPr/>
    </dgm:pt>
    <dgm:pt modelId="{AC8A89D1-5F4A-47FC-902C-C85D25A4972F}" type="pres">
      <dgm:prSet presAssocID="{3B847B39-3026-47C6-807A-64E13BF44838}" presName="childTextArrow" presStyleLbl="fgAccFollowNode1" presStyleIdx="6" presStyleCnt="9">
        <dgm:presLayoutVars>
          <dgm:bulletEnabled val="1"/>
        </dgm:presLayoutVars>
      </dgm:prSet>
      <dgm:spPr/>
    </dgm:pt>
    <dgm:pt modelId="{A12A9E04-D236-4956-AE30-ACC8DF896CA9}" type="pres">
      <dgm:prSet presAssocID="{597CF6BA-E46E-4A11-A42B-10455ABE7CA9}" presName="childTextArrow" presStyleLbl="fgAccFollowNode1" presStyleIdx="7" presStyleCnt="9">
        <dgm:presLayoutVars>
          <dgm:bulletEnabled val="1"/>
        </dgm:presLayoutVars>
      </dgm:prSet>
      <dgm:spPr/>
    </dgm:pt>
    <dgm:pt modelId="{A6606294-2330-4E8B-9F9B-928C072D61C7}" type="pres">
      <dgm:prSet presAssocID="{4E8DDD68-6C76-48A8-8D54-A87419566097}" presName="childTextArrow" presStyleLbl="fgAccFollowNode1" presStyleIdx="8" presStyleCnt="9">
        <dgm:presLayoutVars>
          <dgm:bulletEnabled val="1"/>
        </dgm:presLayoutVars>
      </dgm:prSet>
      <dgm:spPr/>
    </dgm:pt>
  </dgm:ptLst>
  <dgm:cxnLst>
    <dgm:cxn modelId="{B4169600-94F8-4AE1-8005-6809EC998AB5}" srcId="{489317CA-189E-495A-84EA-7D7FB7EA8729}" destId="{9B3839FD-3BA5-4106-8AF5-77602512A91F}" srcOrd="1" destOrd="0" parTransId="{F6A6159D-14DD-4408-93B9-AEA5D84BE9A3}" sibTransId="{3A80D359-513D-4888-B0CA-3A436536800C}"/>
    <dgm:cxn modelId="{AAB9B904-D308-4609-AA67-F711FA23AA3B}" srcId="{926916EF-4553-4B3D-8393-2383591E822E}" destId="{A6B6A4F8-1434-47D2-A2DB-DCEDDF8EC719}" srcOrd="0" destOrd="0" parTransId="{46645057-856C-422A-87D5-ED93FED2A0AC}" sibTransId="{7C99944C-650D-44E9-BEEA-453B791FD388}"/>
    <dgm:cxn modelId="{1A38A51C-B5B6-4E52-B01D-EC8A97DE26BA}" srcId="{E93B0121-971F-431D-9DEB-76C14F5D088D}" destId="{C6AE5908-1B3A-4D4B-9FC4-64051C9182CB}" srcOrd="0" destOrd="0" parTransId="{9A36A875-3CCF-4ECA-A2C0-80DCDC78185D}" sibTransId="{67631F56-8AC0-4579-993B-9DB7D59176D6}"/>
    <dgm:cxn modelId="{BC860B1E-741D-4E4F-9E4D-08490DE0E414}" srcId="{232FF997-819A-4D1F-95B2-016C15042509}" destId="{A8793568-5E1D-4328-8B10-DA7955BA3A53}" srcOrd="1" destOrd="0" parTransId="{CD4AE1CB-E78F-445F-A824-E1A75BE63104}" sibTransId="{0239ADC2-E8E5-4EEC-9C4D-8DE2E4B8E847}"/>
    <dgm:cxn modelId="{6C154825-FE28-4B66-BD63-D361A4B51348}" type="presOf" srcId="{F6DD9E98-F487-411F-BBC3-014ABE29E65D}" destId="{AC8A89D1-5F4A-47FC-902C-C85D25A4972F}" srcOrd="0" destOrd="1" presId="urn:microsoft.com/office/officeart/2005/8/layout/process4"/>
    <dgm:cxn modelId="{D200C12F-8957-4F4C-946C-EA21D8E290FE}" srcId="{A5AF452C-4977-41A8-8591-D7F0C43B4A97}" destId="{19D15614-9DEB-4EEE-9E91-7221E5145FB1}" srcOrd="0" destOrd="0" parTransId="{B717F318-CCDF-4EDD-9517-FB36429A9A07}" sibTransId="{D2C219F1-1933-4EFA-81BA-560A5468AF7C}"/>
    <dgm:cxn modelId="{5DC2FC38-8055-425D-AF6C-D3B0AF6C1ECA}" type="presOf" srcId="{D04BC315-4CF6-4954-86D0-C704705D448E}" destId="{BD193A6F-C17D-416C-9B35-96B8986799CF}" srcOrd="0" destOrd="1" presId="urn:microsoft.com/office/officeart/2005/8/layout/process4"/>
    <dgm:cxn modelId="{039D5640-1338-44A2-A69D-546BD6317A24}" srcId="{232FF997-819A-4D1F-95B2-016C15042509}" destId="{E93B0121-971F-431D-9DEB-76C14F5D088D}" srcOrd="0" destOrd="0" parTransId="{D8D48DA3-4842-420E-9104-BD37E884AEF6}" sibTransId="{5F538A0A-3851-4E88-9881-8B73E4CAE135}"/>
    <dgm:cxn modelId="{263B845F-1B98-4085-A944-F4250036C2A0}" srcId="{926916EF-4553-4B3D-8393-2383591E822E}" destId="{489317CA-189E-495A-84EA-7D7FB7EA8729}" srcOrd="1" destOrd="0" parTransId="{7D24E5B5-DEC7-4013-BEB9-81CA09B24468}" sibTransId="{98FC9F17-D92D-4237-A338-E253F7479882}"/>
    <dgm:cxn modelId="{852A6E42-EA95-44FF-B90F-85B02A71D8D1}" type="presOf" srcId="{232FF997-819A-4D1F-95B2-016C15042509}" destId="{376FACC8-14F0-4305-A2EC-8DEB774BD75E}" srcOrd="0" destOrd="0" presId="urn:microsoft.com/office/officeart/2005/8/layout/process4"/>
    <dgm:cxn modelId="{ABF3C562-6896-4E66-8825-3928539909E6}" type="presOf" srcId="{5FCE3566-C3F4-44BF-93DD-6945B5FCB983}" destId="{A6606294-2330-4E8B-9F9B-928C072D61C7}" srcOrd="0" destOrd="1" presId="urn:microsoft.com/office/officeart/2005/8/layout/process4"/>
    <dgm:cxn modelId="{12077746-B9CE-433D-A3F1-96AA5707F7B6}" srcId="{926916EF-4553-4B3D-8393-2383591E822E}" destId="{A5AF452C-4977-41A8-8591-D7F0C43B4A97}" srcOrd="3" destOrd="0" parTransId="{1E70908D-0D51-4DD1-9BF8-E24428F6EF2A}" sibTransId="{B1FD40E1-8EBE-4AA0-B403-D14E726A3C7D}"/>
    <dgm:cxn modelId="{6CA79348-E1E4-4AF4-B070-13DA465E5909}" type="presOf" srcId="{68A2E1B3-56FF-483C-A41B-C9E465F1D0DE}" destId="{A12A9E04-D236-4956-AE30-ACC8DF896CA9}" srcOrd="0" destOrd="1" presId="urn:microsoft.com/office/officeart/2005/8/layout/process4"/>
    <dgm:cxn modelId="{925AD66A-FC72-432C-82AF-1CB920C47374}" type="presOf" srcId="{926916EF-4553-4B3D-8393-2383591E822E}" destId="{352ED447-801D-4D5E-A6DB-A2D68A748119}" srcOrd="1" destOrd="0" presId="urn:microsoft.com/office/officeart/2005/8/layout/process4"/>
    <dgm:cxn modelId="{CAC2E94A-5AFD-4D1E-BB26-B094D7DF5FEC}" type="presOf" srcId="{82E5EE54-0ED8-4E96-8AF0-B2E78B86E70B}" destId="{A6606294-2330-4E8B-9F9B-928C072D61C7}" srcOrd="0" destOrd="2" presId="urn:microsoft.com/office/officeart/2005/8/layout/process4"/>
    <dgm:cxn modelId="{50BEEB4B-3E3C-4132-92E2-1B60FF39A880}" type="presOf" srcId="{9C78F8EC-6758-46B7-9EA4-582714301E47}" destId="{EF427839-120E-4ED0-A5D6-2FD752622C8A}" srcOrd="0" destOrd="1" presId="urn:microsoft.com/office/officeart/2005/8/layout/process4"/>
    <dgm:cxn modelId="{7ECF004D-82AD-49AC-BFBA-D1492B93D075}" type="presOf" srcId="{489317CA-189E-495A-84EA-7D7FB7EA8729}" destId="{EF427839-120E-4ED0-A5D6-2FD752622C8A}" srcOrd="0" destOrd="0" presId="urn:microsoft.com/office/officeart/2005/8/layout/process4"/>
    <dgm:cxn modelId="{0B86186D-0BE3-4866-BF28-B0B3715A317B}" type="presOf" srcId="{A6B6A4F8-1434-47D2-A2DB-DCEDDF8EC719}" destId="{5A1EDC3E-27CA-40DB-A483-F3595F54522C}" srcOrd="0" destOrd="0" presId="urn:microsoft.com/office/officeart/2005/8/layout/process4"/>
    <dgm:cxn modelId="{02C90150-DB07-46D5-9A9D-8BF11D70F7DA}" srcId="{489317CA-189E-495A-84EA-7D7FB7EA8729}" destId="{9C78F8EC-6758-46B7-9EA4-582714301E47}" srcOrd="0" destOrd="0" parTransId="{4FBEC0BF-B87B-4B8F-AA17-F0F930944A91}" sibTransId="{F8DB58BD-F33F-42F5-BB44-30B96C54ED86}"/>
    <dgm:cxn modelId="{EB879370-9D20-451B-90CF-BAF6DF916EA5}" srcId="{4E8DDD68-6C76-48A8-8D54-A87419566097}" destId="{5FCE3566-C3F4-44BF-93DD-6945B5FCB983}" srcOrd="0" destOrd="0" parTransId="{61714BEB-D672-4E3A-A735-7D33CE548751}" sibTransId="{2BEFB38D-422B-434F-8755-F58EA4F6DE12}"/>
    <dgm:cxn modelId="{7A309451-A59F-468C-B165-66EA7D9B7D83}" type="presOf" srcId="{4E8DDD68-6C76-48A8-8D54-A87419566097}" destId="{A6606294-2330-4E8B-9F9B-928C072D61C7}" srcOrd="0" destOrd="0" presId="urn:microsoft.com/office/officeart/2005/8/layout/process4"/>
    <dgm:cxn modelId="{B20DE275-6918-4943-B7C4-0EE72630D101}" srcId="{EC28AD5D-7EAA-495B-B50A-BA75DF1A47C3}" destId="{926916EF-4553-4B3D-8393-2383591E822E}" srcOrd="1" destOrd="0" parTransId="{17841186-097B-4872-952F-B3A9ACBA384A}" sibTransId="{B28C12BD-6D44-4A2A-9B17-4C5B928D414E}"/>
    <dgm:cxn modelId="{19947956-6D02-45B6-B630-0347FB5DCC7F}" type="presOf" srcId="{E93B0121-971F-431D-9DEB-76C14F5D088D}" destId="{E7D9425E-E4BF-4631-B4F0-839423A1B51B}" srcOrd="0" destOrd="0" presId="urn:microsoft.com/office/officeart/2005/8/layout/process4"/>
    <dgm:cxn modelId="{17BA3E79-624F-49E3-B241-D5A9DDE6B99A}" srcId="{EC28AD5D-7EAA-495B-B50A-BA75DF1A47C3}" destId="{232FF997-819A-4D1F-95B2-016C15042509}" srcOrd="0" destOrd="0" parTransId="{106DE904-1E76-4992-A9C5-EAFEA958B064}" sibTransId="{126A1E00-03D6-4EBE-B4E9-931F93310834}"/>
    <dgm:cxn modelId="{54EC7481-3441-4779-8E86-ACEB84AF263C}" type="presOf" srcId="{4B638EE2-A8AD-45F1-9E49-D3A50B4F5DA7}" destId="{BD193A6F-C17D-416C-9B35-96B8986799CF}" srcOrd="0" destOrd="0" presId="urn:microsoft.com/office/officeart/2005/8/layout/process4"/>
    <dgm:cxn modelId="{43A00687-4639-48E1-BD77-38A50827FB08}" type="presOf" srcId="{8A08C6A7-08CE-4E1C-9A15-6336F8AB28C5}" destId="{A12A9E04-D236-4956-AE30-ACC8DF896CA9}" srcOrd="0" destOrd="2" presId="urn:microsoft.com/office/officeart/2005/8/layout/process4"/>
    <dgm:cxn modelId="{FD8CC889-6401-4FBD-B9EA-FD7C3C86EE3E}" srcId="{232FF997-819A-4D1F-95B2-016C15042509}" destId="{3B847B39-3026-47C6-807A-64E13BF44838}" srcOrd="2" destOrd="0" parTransId="{95466B9A-122D-4BEE-A31B-17D08F3624BF}" sibTransId="{3314B73B-93E4-4312-94B3-AD0024E8FEC0}"/>
    <dgm:cxn modelId="{C5F12F8A-9504-4AAA-A154-EDAA89CDDA96}" type="presOf" srcId="{53552521-CE61-4C42-B426-CB9994F0D658}" destId="{F435271B-6083-4142-BB46-05CBCEFF0F85}" srcOrd="0" destOrd="1" presId="urn:microsoft.com/office/officeart/2005/8/layout/process4"/>
    <dgm:cxn modelId="{BA4A148E-E10D-4DFB-B1C8-930DED754BDA}" type="presOf" srcId="{57B4F27D-266A-4EDE-9BF4-1818A1DAE7ED}" destId="{5A1EDC3E-27CA-40DB-A483-F3595F54522C}" srcOrd="0" destOrd="1" presId="urn:microsoft.com/office/officeart/2005/8/layout/process4"/>
    <dgm:cxn modelId="{3B5C049D-4BAB-4F0F-8DE5-F1CBAB4F4100}" type="presOf" srcId="{3B847B39-3026-47C6-807A-64E13BF44838}" destId="{AC8A89D1-5F4A-47FC-902C-C85D25A4972F}" srcOrd="0" destOrd="0" presId="urn:microsoft.com/office/officeart/2005/8/layout/process4"/>
    <dgm:cxn modelId="{F08C96A3-9DD0-45FB-AF66-5EAFDB425FB0}" type="presOf" srcId="{A8793568-5E1D-4328-8B10-DA7955BA3A53}" destId="{F435271B-6083-4142-BB46-05CBCEFF0F85}" srcOrd="0" destOrd="0" presId="urn:microsoft.com/office/officeart/2005/8/layout/process4"/>
    <dgm:cxn modelId="{63B2AAA5-B1D5-4B0D-8A40-459B2FB91DF6}" type="presOf" srcId="{0096E44C-C48D-4FD8-93EE-1286333C966D}" destId="{E7D9425E-E4BF-4631-B4F0-839423A1B51B}" srcOrd="0" destOrd="2" presId="urn:microsoft.com/office/officeart/2005/8/layout/process4"/>
    <dgm:cxn modelId="{2C7A43A9-ECF7-4300-9DA1-89258DA0B96B}" srcId="{4B638EE2-A8AD-45F1-9E49-D3A50B4F5DA7}" destId="{D04BC315-4CF6-4954-86D0-C704705D448E}" srcOrd="0" destOrd="0" parTransId="{AA26B994-6A45-4FA1-9000-1BECDE220A5D}" sibTransId="{3D73C066-4397-4D13-8780-07D9D83185E8}"/>
    <dgm:cxn modelId="{0FA04CAF-C11D-43AC-851F-40E5D3E975A8}" srcId="{597CF6BA-E46E-4A11-A42B-10455ABE7CA9}" destId="{8A08C6A7-08CE-4E1C-9A15-6336F8AB28C5}" srcOrd="1" destOrd="0" parTransId="{E0276BC6-A9C6-4FBC-BE67-D2CC39E5D441}" sibTransId="{71EDA59B-57D1-40E4-833A-E5E06F04AF6D}"/>
    <dgm:cxn modelId="{E10D1BB5-4E6D-46E3-B22C-AEBD7281627F}" type="presOf" srcId="{A5AF452C-4977-41A8-8591-D7F0C43B4A97}" destId="{665DEE2E-3E53-47BD-9CBA-437EB61494F3}" srcOrd="0" destOrd="0" presId="urn:microsoft.com/office/officeart/2005/8/layout/process4"/>
    <dgm:cxn modelId="{FF36E9B6-B980-4A7C-9B8D-02138F4AD5F7}" type="presOf" srcId="{926916EF-4553-4B3D-8393-2383591E822E}" destId="{733A262D-58E4-4D2D-B8D0-4174AE83B867}" srcOrd="0" destOrd="0" presId="urn:microsoft.com/office/officeart/2005/8/layout/process4"/>
    <dgm:cxn modelId="{ED5D97BC-55BC-4654-A7C8-73C77F725BC3}" srcId="{A8793568-5E1D-4328-8B10-DA7955BA3A53}" destId="{53552521-CE61-4C42-B426-CB9994F0D658}" srcOrd="0" destOrd="0" parTransId="{C1542CDE-E6EF-4EB6-8BA5-72E59E65543A}" sibTransId="{D6CC9872-41B2-4566-B738-EBAA2A22E938}"/>
    <dgm:cxn modelId="{EF3FBFBC-2A15-4CA8-B119-96DE5208BB6A}" type="presOf" srcId="{19D15614-9DEB-4EEE-9E91-7221E5145FB1}" destId="{665DEE2E-3E53-47BD-9CBA-437EB61494F3}" srcOrd="0" destOrd="1" presId="urn:microsoft.com/office/officeart/2005/8/layout/process4"/>
    <dgm:cxn modelId="{355499C2-CAA5-4ED9-917C-B0AF8FE10474}" srcId="{A6B6A4F8-1434-47D2-A2DB-DCEDDF8EC719}" destId="{57B4F27D-266A-4EDE-9BF4-1818A1DAE7ED}" srcOrd="0" destOrd="0" parTransId="{B38A8D44-2306-4875-B35B-215238A98721}" sibTransId="{BD423E5C-6343-417F-AEC7-4D0F9EF3D66E}"/>
    <dgm:cxn modelId="{A2DCD8CD-D103-402A-851A-A3FA5EF7AA8A}" type="presOf" srcId="{232FF997-819A-4D1F-95B2-016C15042509}" destId="{57B56C03-07C1-4451-B631-398AC27E5203}" srcOrd="1" destOrd="0" presId="urn:microsoft.com/office/officeart/2005/8/layout/process4"/>
    <dgm:cxn modelId="{A0C7D6E0-FC3E-43B0-B3D5-1EB540F4580D}" type="presOf" srcId="{EC28AD5D-7EAA-495B-B50A-BA75DF1A47C3}" destId="{5632FE2A-EAFB-44A9-94C7-4DBCA14D8335}" srcOrd="0" destOrd="0" presId="urn:microsoft.com/office/officeart/2005/8/layout/process4"/>
    <dgm:cxn modelId="{2FC9F3E0-CEDB-47CD-975A-C33E8CA1F299}" srcId="{232FF997-819A-4D1F-95B2-016C15042509}" destId="{4E8DDD68-6C76-48A8-8D54-A87419566097}" srcOrd="4" destOrd="0" parTransId="{558EBEBE-D399-4B0D-961D-5ED61CBE0052}" sibTransId="{8E4A3B9D-2E07-44A3-875C-E3289D13FDE0}"/>
    <dgm:cxn modelId="{638220E5-F41E-421E-B980-2ED66F3B6F8B}" type="presOf" srcId="{C6AE5908-1B3A-4D4B-9FC4-64051C9182CB}" destId="{E7D9425E-E4BF-4631-B4F0-839423A1B51B}" srcOrd="0" destOrd="1" presId="urn:microsoft.com/office/officeart/2005/8/layout/process4"/>
    <dgm:cxn modelId="{885FF6E6-C92B-4135-9B8E-BAEBD85AA89F}" type="presOf" srcId="{597CF6BA-E46E-4A11-A42B-10455ABE7CA9}" destId="{A12A9E04-D236-4956-AE30-ACC8DF896CA9}" srcOrd="0" destOrd="0" presId="urn:microsoft.com/office/officeart/2005/8/layout/process4"/>
    <dgm:cxn modelId="{BA0D82E9-0C71-4077-945D-BA561C49F22C}" srcId="{4E8DDD68-6C76-48A8-8D54-A87419566097}" destId="{82E5EE54-0ED8-4E96-8AF0-B2E78B86E70B}" srcOrd="1" destOrd="0" parTransId="{F2421B7D-B8D2-4EB0-AF18-9326E41DCD66}" sibTransId="{2BC33D99-5190-4AEA-8B59-5A6B152883DE}"/>
    <dgm:cxn modelId="{A2231CEA-0422-49A5-B7D9-45A8B1B275C6}" srcId="{3B847B39-3026-47C6-807A-64E13BF44838}" destId="{F6DD9E98-F487-411F-BBC3-014ABE29E65D}" srcOrd="0" destOrd="0" parTransId="{67292A4F-F0A1-40A4-A48E-A72E7D11E9B2}" sibTransId="{DA9E78FF-DB48-4CB9-BE3B-280068F1A008}"/>
    <dgm:cxn modelId="{266F7FEE-D3FE-4835-8C75-EEFCDB74DF49}" srcId="{232FF997-819A-4D1F-95B2-016C15042509}" destId="{597CF6BA-E46E-4A11-A42B-10455ABE7CA9}" srcOrd="3" destOrd="0" parTransId="{5E206627-AFD2-4BF0-BBBA-4BE0EF469161}" sibTransId="{30D38DB5-37CF-4913-B781-9F922BED3F1E}"/>
    <dgm:cxn modelId="{FA8401F0-0E47-4CF0-B48E-9A3B25AFC43B}" srcId="{E93B0121-971F-431D-9DEB-76C14F5D088D}" destId="{0096E44C-C48D-4FD8-93EE-1286333C966D}" srcOrd="1" destOrd="0" parTransId="{F6FB6948-F86E-4ED2-A134-FFC362C7D3A4}" sibTransId="{A407E1C2-B8BD-41E8-9CA7-A53EF11F020D}"/>
    <dgm:cxn modelId="{C78CDEF1-D377-4940-BABB-E0A6596DA790}" type="presOf" srcId="{9B3839FD-3BA5-4106-8AF5-77602512A91F}" destId="{EF427839-120E-4ED0-A5D6-2FD752622C8A}" srcOrd="0" destOrd="2" presId="urn:microsoft.com/office/officeart/2005/8/layout/process4"/>
    <dgm:cxn modelId="{3C8E25F3-88F0-4781-A498-5A8F2F92DBFB}" srcId="{597CF6BA-E46E-4A11-A42B-10455ABE7CA9}" destId="{68A2E1B3-56FF-483C-A41B-C9E465F1D0DE}" srcOrd="0" destOrd="0" parTransId="{08950CCA-91CF-4A70-9B5A-9B4F8F510B7E}" sibTransId="{290D7C3B-46CE-4BFB-AFEE-780FAE09267A}"/>
    <dgm:cxn modelId="{3F4179FA-1FF4-47F7-AF5A-1470FE006C13}" srcId="{926916EF-4553-4B3D-8393-2383591E822E}" destId="{4B638EE2-A8AD-45F1-9E49-D3A50B4F5DA7}" srcOrd="2" destOrd="0" parTransId="{80DB39F3-2BAE-45C1-815F-24920B9B2396}" sibTransId="{393B0346-8C05-49E0-93E0-D125C1611DF3}"/>
    <dgm:cxn modelId="{FB374130-36FE-4B90-B108-002175F60585}" type="presParOf" srcId="{5632FE2A-EAFB-44A9-94C7-4DBCA14D8335}" destId="{907C4933-169F-47E6-93FD-D8B613182D20}" srcOrd="0" destOrd="0" presId="urn:microsoft.com/office/officeart/2005/8/layout/process4"/>
    <dgm:cxn modelId="{68C5473B-38E6-4EAB-AA02-97CA2D7930DF}" type="presParOf" srcId="{907C4933-169F-47E6-93FD-D8B613182D20}" destId="{733A262D-58E4-4D2D-B8D0-4174AE83B867}" srcOrd="0" destOrd="0" presId="urn:microsoft.com/office/officeart/2005/8/layout/process4"/>
    <dgm:cxn modelId="{32E9F364-6FF3-4E86-8CA8-B994A057F362}" type="presParOf" srcId="{907C4933-169F-47E6-93FD-D8B613182D20}" destId="{352ED447-801D-4D5E-A6DB-A2D68A748119}" srcOrd="1" destOrd="0" presId="urn:microsoft.com/office/officeart/2005/8/layout/process4"/>
    <dgm:cxn modelId="{F8F4C42A-9158-47CD-AAEC-F516BBA7EEF7}" type="presParOf" srcId="{907C4933-169F-47E6-93FD-D8B613182D20}" destId="{E6634F51-9FF0-44D2-9762-68C0CB9140F1}" srcOrd="2" destOrd="0" presId="urn:microsoft.com/office/officeart/2005/8/layout/process4"/>
    <dgm:cxn modelId="{1DD2D70C-638E-42FD-B661-618A9F205E03}" type="presParOf" srcId="{E6634F51-9FF0-44D2-9762-68C0CB9140F1}" destId="{5A1EDC3E-27CA-40DB-A483-F3595F54522C}" srcOrd="0" destOrd="0" presId="urn:microsoft.com/office/officeart/2005/8/layout/process4"/>
    <dgm:cxn modelId="{5B900BB5-6E06-4F70-B3AC-9666CF3E90CA}" type="presParOf" srcId="{E6634F51-9FF0-44D2-9762-68C0CB9140F1}" destId="{EF427839-120E-4ED0-A5D6-2FD752622C8A}" srcOrd="1" destOrd="0" presId="urn:microsoft.com/office/officeart/2005/8/layout/process4"/>
    <dgm:cxn modelId="{7F7E1D0C-FE87-4DAD-A458-D844969FE76E}" type="presParOf" srcId="{E6634F51-9FF0-44D2-9762-68C0CB9140F1}" destId="{BD193A6F-C17D-416C-9B35-96B8986799CF}" srcOrd="2" destOrd="0" presId="urn:microsoft.com/office/officeart/2005/8/layout/process4"/>
    <dgm:cxn modelId="{4CCA279B-0D54-4ED3-AA03-8887EB68AD6A}" type="presParOf" srcId="{E6634F51-9FF0-44D2-9762-68C0CB9140F1}" destId="{665DEE2E-3E53-47BD-9CBA-437EB61494F3}" srcOrd="3" destOrd="0" presId="urn:microsoft.com/office/officeart/2005/8/layout/process4"/>
    <dgm:cxn modelId="{7A697166-C0DB-4803-A700-691580BE66E7}" type="presParOf" srcId="{5632FE2A-EAFB-44A9-94C7-4DBCA14D8335}" destId="{ADAE5167-EEE5-451A-882A-9B2F0874CA57}" srcOrd="1" destOrd="0" presId="urn:microsoft.com/office/officeart/2005/8/layout/process4"/>
    <dgm:cxn modelId="{6E764393-4CD3-4258-9CD3-FA398D367BE9}" type="presParOf" srcId="{5632FE2A-EAFB-44A9-94C7-4DBCA14D8335}" destId="{EC554805-31AB-48EB-B147-0049C8D83449}" srcOrd="2" destOrd="0" presId="urn:microsoft.com/office/officeart/2005/8/layout/process4"/>
    <dgm:cxn modelId="{115A610F-F611-469A-9A1F-E810733C9894}" type="presParOf" srcId="{EC554805-31AB-48EB-B147-0049C8D83449}" destId="{376FACC8-14F0-4305-A2EC-8DEB774BD75E}" srcOrd="0" destOrd="0" presId="urn:microsoft.com/office/officeart/2005/8/layout/process4"/>
    <dgm:cxn modelId="{494D2541-2A5F-4E4B-8391-C0F0B88B8C91}" type="presParOf" srcId="{EC554805-31AB-48EB-B147-0049C8D83449}" destId="{57B56C03-07C1-4451-B631-398AC27E5203}" srcOrd="1" destOrd="0" presId="urn:microsoft.com/office/officeart/2005/8/layout/process4"/>
    <dgm:cxn modelId="{9C38DD3F-7CCE-4B67-AB42-5AE1B93F29C7}" type="presParOf" srcId="{EC554805-31AB-48EB-B147-0049C8D83449}" destId="{64C11E4A-2C82-4976-AB45-9045A503AAA2}" srcOrd="2" destOrd="0" presId="urn:microsoft.com/office/officeart/2005/8/layout/process4"/>
    <dgm:cxn modelId="{D9BD535B-F82D-4834-8271-3BE127DFCF67}" type="presParOf" srcId="{64C11E4A-2C82-4976-AB45-9045A503AAA2}" destId="{E7D9425E-E4BF-4631-B4F0-839423A1B51B}" srcOrd="0" destOrd="0" presId="urn:microsoft.com/office/officeart/2005/8/layout/process4"/>
    <dgm:cxn modelId="{DE3E1E43-ABF9-4326-8E2D-1D62AF195C42}" type="presParOf" srcId="{64C11E4A-2C82-4976-AB45-9045A503AAA2}" destId="{F435271B-6083-4142-BB46-05CBCEFF0F85}" srcOrd="1" destOrd="0" presId="urn:microsoft.com/office/officeart/2005/8/layout/process4"/>
    <dgm:cxn modelId="{8381AFA7-7DE0-4061-B5A0-EA4FDB184D53}" type="presParOf" srcId="{64C11E4A-2C82-4976-AB45-9045A503AAA2}" destId="{AC8A89D1-5F4A-47FC-902C-C85D25A4972F}" srcOrd="2" destOrd="0" presId="urn:microsoft.com/office/officeart/2005/8/layout/process4"/>
    <dgm:cxn modelId="{C20E3DF9-7699-4A12-9E6C-62E6970EDD81}" type="presParOf" srcId="{64C11E4A-2C82-4976-AB45-9045A503AAA2}" destId="{A12A9E04-D236-4956-AE30-ACC8DF896CA9}" srcOrd="3" destOrd="0" presId="urn:microsoft.com/office/officeart/2005/8/layout/process4"/>
    <dgm:cxn modelId="{1167F0A0-6F50-4D51-8A42-0DF96AB3A7C6}" type="presParOf" srcId="{64C11E4A-2C82-4976-AB45-9045A503AAA2}" destId="{A6606294-2330-4E8B-9F9B-928C072D61C7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ED447-801D-4D5E-A6DB-A2D68A748119}">
      <dsp:nvSpPr>
        <dsp:cNvPr id="0" name=""/>
        <dsp:cNvSpPr/>
      </dsp:nvSpPr>
      <dsp:spPr>
        <a:xfrm>
          <a:off x="0" y="2868617"/>
          <a:ext cx="11610702" cy="1882123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Senior Design 2</a:t>
          </a:r>
        </a:p>
      </dsp:txBody>
      <dsp:txXfrm>
        <a:off x="0" y="2868617"/>
        <a:ext cx="11610702" cy="1016346"/>
      </dsp:txXfrm>
    </dsp:sp>
    <dsp:sp modelId="{5A1EDC3E-27CA-40DB-A483-F3595F54522C}">
      <dsp:nvSpPr>
        <dsp:cNvPr id="0" name=""/>
        <dsp:cNvSpPr/>
      </dsp:nvSpPr>
      <dsp:spPr>
        <a:xfrm>
          <a:off x="0" y="3847321"/>
          <a:ext cx="2902675" cy="865776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Week 18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Integrate voice control</a:t>
          </a:r>
        </a:p>
      </dsp:txBody>
      <dsp:txXfrm>
        <a:off x="0" y="3847321"/>
        <a:ext cx="2902675" cy="865776"/>
      </dsp:txXfrm>
    </dsp:sp>
    <dsp:sp modelId="{EF427839-120E-4ED0-A5D6-2FD752622C8A}">
      <dsp:nvSpPr>
        <dsp:cNvPr id="0" name=""/>
        <dsp:cNvSpPr/>
      </dsp:nvSpPr>
      <dsp:spPr>
        <a:xfrm>
          <a:off x="2902675" y="3847321"/>
          <a:ext cx="2902675" cy="865776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Week 20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Design and build LCD interface housing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Route cables and connectors</a:t>
          </a:r>
        </a:p>
      </dsp:txBody>
      <dsp:txXfrm>
        <a:off x="2902675" y="3847321"/>
        <a:ext cx="2902675" cy="865776"/>
      </dsp:txXfrm>
    </dsp:sp>
    <dsp:sp modelId="{BD193A6F-C17D-416C-9B35-96B8986799CF}">
      <dsp:nvSpPr>
        <dsp:cNvPr id="0" name=""/>
        <dsp:cNvSpPr/>
      </dsp:nvSpPr>
      <dsp:spPr>
        <a:xfrm>
          <a:off x="5805351" y="3847321"/>
          <a:ext cx="2902675" cy="865776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Week 22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Full integration testing of device</a:t>
          </a:r>
        </a:p>
      </dsp:txBody>
      <dsp:txXfrm>
        <a:off x="5805351" y="3847321"/>
        <a:ext cx="2902675" cy="865776"/>
      </dsp:txXfrm>
    </dsp:sp>
    <dsp:sp modelId="{665DEE2E-3E53-47BD-9CBA-437EB61494F3}">
      <dsp:nvSpPr>
        <dsp:cNvPr id="0" name=""/>
        <dsp:cNvSpPr/>
      </dsp:nvSpPr>
      <dsp:spPr>
        <a:xfrm>
          <a:off x="8708026" y="3847321"/>
          <a:ext cx="2902675" cy="865776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Week 24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Final preparations and integration testing</a:t>
          </a:r>
        </a:p>
      </dsp:txBody>
      <dsp:txXfrm>
        <a:off x="8708026" y="3847321"/>
        <a:ext cx="2902675" cy="865776"/>
      </dsp:txXfrm>
    </dsp:sp>
    <dsp:sp modelId="{57B56C03-07C1-4451-B631-398AC27E5203}">
      <dsp:nvSpPr>
        <dsp:cNvPr id="0" name=""/>
        <dsp:cNvSpPr/>
      </dsp:nvSpPr>
      <dsp:spPr>
        <a:xfrm rot="10800000">
          <a:off x="0" y="0"/>
          <a:ext cx="11610702" cy="2894705"/>
        </a:xfrm>
        <a:prstGeom prst="upArrowCallout">
          <a:avLst/>
        </a:prstGeom>
        <a:solidFill>
          <a:schemeClr val="accent3">
            <a:shade val="80000"/>
            <a:hueOff val="-736024"/>
            <a:satOff val="-42025"/>
            <a:lumOff val="351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Senior Design 1</a:t>
          </a:r>
        </a:p>
      </dsp:txBody>
      <dsp:txXfrm rot="-10800000">
        <a:off x="0" y="0"/>
        <a:ext cx="11610702" cy="1016041"/>
      </dsp:txXfrm>
    </dsp:sp>
    <dsp:sp modelId="{E7D9425E-E4BF-4631-B4F0-839423A1B51B}">
      <dsp:nvSpPr>
        <dsp:cNvPr id="0" name=""/>
        <dsp:cNvSpPr/>
      </dsp:nvSpPr>
      <dsp:spPr>
        <a:xfrm>
          <a:off x="1417" y="1018184"/>
          <a:ext cx="2321573" cy="86551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Week 8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Interface sensors with microcontroller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Design valve controller</a:t>
          </a:r>
        </a:p>
      </dsp:txBody>
      <dsp:txXfrm>
        <a:off x="1417" y="1018184"/>
        <a:ext cx="2321573" cy="865517"/>
      </dsp:txXfrm>
    </dsp:sp>
    <dsp:sp modelId="{F435271B-6083-4142-BB46-05CBCEFF0F85}">
      <dsp:nvSpPr>
        <dsp:cNvPr id="0" name=""/>
        <dsp:cNvSpPr/>
      </dsp:nvSpPr>
      <dsp:spPr>
        <a:xfrm>
          <a:off x="2322990" y="1018184"/>
          <a:ext cx="2321573" cy="86551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Week 10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Operate valve servo and LCD via microcontroller</a:t>
          </a:r>
        </a:p>
      </dsp:txBody>
      <dsp:txXfrm>
        <a:off x="2322990" y="1018184"/>
        <a:ext cx="2321573" cy="865517"/>
      </dsp:txXfrm>
    </dsp:sp>
    <dsp:sp modelId="{AC8A89D1-5F4A-47FC-902C-C85D25A4972F}">
      <dsp:nvSpPr>
        <dsp:cNvPr id="0" name=""/>
        <dsp:cNvSpPr/>
      </dsp:nvSpPr>
      <dsp:spPr>
        <a:xfrm>
          <a:off x="4644564" y="1018184"/>
          <a:ext cx="2321573" cy="86551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Week 12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Start development of local user interface and Android app</a:t>
          </a:r>
        </a:p>
      </dsp:txBody>
      <dsp:txXfrm>
        <a:off x="4644564" y="1018184"/>
        <a:ext cx="2321573" cy="865517"/>
      </dsp:txXfrm>
    </dsp:sp>
    <dsp:sp modelId="{A12A9E04-D236-4956-AE30-ACC8DF896CA9}">
      <dsp:nvSpPr>
        <dsp:cNvPr id="0" name=""/>
        <dsp:cNvSpPr/>
      </dsp:nvSpPr>
      <dsp:spPr>
        <a:xfrm>
          <a:off x="6966137" y="1018184"/>
          <a:ext cx="2321573" cy="86551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Week 14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Local control system and wireless network integration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Design PCB</a:t>
          </a:r>
        </a:p>
      </dsp:txBody>
      <dsp:txXfrm>
        <a:off x="6966137" y="1018184"/>
        <a:ext cx="2321573" cy="865517"/>
      </dsp:txXfrm>
    </dsp:sp>
    <dsp:sp modelId="{A6606294-2330-4E8B-9F9B-928C072D61C7}">
      <dsp:nvSpPr>
        <dsp:cNvPr id="0" name=""/>
        <dsp:cNvSpPr/>
      </dsp:nvSpPr>
      <dsp:spPr>
        <a:xfrm>
          <a:off x="9287711" y="1018184"/>
          <a:ext cx="2321573" cy="86551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Week 16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Electrical hardware testing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Power circuitry testing</a:t>
          </a:r>
        </a:p>
      </dsp:txBody>
      <dsp:txXfrm>
        <a:off x="9287711" y="1018184"/>
        <a:ext cx="2321573" cy="865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75340-9446-4403-BF78-A3A7AFB32BE0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9E201-A21F-4E24-8660-5F137B687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65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-Andres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52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andres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3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andres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57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andres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29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1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Faster</a:t>
            </a:r>
            <a:r>
              <a:rPr lang="en-US"/>
              <a:t> </a:t>
            </a:r>
            <a:r>
              <a:rPr lang="en-US" dirty="0"/>
              <a:t>than pulling out </a:t>
            </a:r>
            <a:r>
              <a:rPr lang="en-US"/>
              <a:t>phone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47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Nick</a:t>
            </a:r>
          </a:p>
          <a:p>
            <a:r>
              <a:rPr lang="en-US"/>
              <a:t>Here </a:t>
            </a:r>
            <a:r>
              <a:rPr lang="en-US" dirty="0"/>
              <a:t>is an overview highlighting some of our project milestones, SD 1 consisted of a lot of research and parts acquisition. SD2 is where the bulk of component integration and testing will occur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5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 main components ( sensors, </a:t>
            </a:r>
            <a:r>
              <a:rPr lang="en-US" dirty="0" err="1"/>
              <a:t>mcu</a:t>
            </a:r>
            <a:r>
              <a:rPr lang="en-US" dirty="0"/>
              <a:t>/display, and </a:t>
            </a:r>
            <a:r>
              <a:rPr lang="en-US"/>
              <a:t>servo interface)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2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Nick</a:t>
            </a:r>
          </a:p>
          <a:p>
            <a:r>
              <a:rPr lang="en-US"/>
              <a:t>Hardware </a:t>
            </a:r>
            <a:r>
              <a:rPr lang="en-US" dirty="0"/>
              <a:t>wise there are some key requirements that we are trying to achieve. This includes controlling the flow and temperature of the water as well as displaying that information on a touch screen to the user in a reasonable way that they can easily control. Along with that it needs to be able to communicate wirelessly and be able to maintain a 5 </a:t>
            </a:r>
            <a:r>
              <a:rPr lang="en-US"/>
              <a:t>degree accuracy </a:t>
            </a:r>
            <a:r>
              <a:rPr lang="en-US" dirty="0"/>
              <a:t>temperature control. And most of all it should be able to be installed on an existing shower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1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79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 main components ( sensors, </a:t>
            </a:r>
            <a:r>
              <a:rPr lang="en-US" dirty="0" err="1"/>
              <a:t>mcu</a:t>
            </a:r>
            <a:r>
              <a:rPr lang="en-US" dirty="0"/>
              <a:t>/display, and </a:t>
            </a:r>
            <a:r>
              <a:rPr lang="en-US"/>
              <a:t>servo interface)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7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-color3d graphics -&gt; TV while hosting web server</a:t>
            </a:r>
            <a:r>
              <a:rPr lang="en-US"/>
              <a:t>… </a:t>
            </a:r>
            <a:r>
              <a:rPr lang="en-US" dirty="0"/>
              <a:t>used for many projects already so familiar…. Great SDK and support </a:t>
            </a:r>
            <a:r>
              <a:rPr lang="en-US"/>
              <a:t>Arduino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88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Serial </a:t>
            </a:r>
            <a:r>
              <a:rPr lang="en-US" dirty="0" err="1"/>
              <a:t>comm</a:t>
            </a:r>
            <a:r>
              <a:rPr lang="en-US" dirty="0"/>
              <a:t>, own </a:t>
            </a:r>
            <a:r>
              <a:rPr lang="en-US" dirty="0" err="1"/>
              <a:t>cpu</a:t>
            </a:r>
            <a:r>
              <a:rPr lang="en-US" dirty="0"/>
              <a:t>/</a:t>
            </a:r>
            <a:r>
              <a:rPr lang="en-US" dirty="0" err="1"/>
              <a:t>gpu</a:t>
            </a:r>
            <a:r>
              <a:rPr lang="en-US" dirty="0"/>
              <a:t>, so much </a:t>
            </a:r>
            <a:r>
              <a:rPr lang="en-US"/>
              <a:t>better than pixel banging. </a:t>
            </a:r>
            <a:r>
              <a:rPr lang="en-US" dirty="0"/>
              <a:t>And</a:t>
            </a:r>
            <a:r>
              <a:rPr lang="en-US"/>
              <a:t> </a:t>
            </a:r>
            <a:r>
              <a:rPr lang="en-US" dirty="0"/>
              <a:t>handles touch input…. (</a:t>
            </a:r>
            <a:r>
              <a:rPr lang="en-US"/>
              <a:t>resistive touch)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4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Pulling </a:t>
            </a:r>
            <a:r>
              <a:rPr lang="en-US"/>
              <a:t>weather data from WU, </a:t>
            </a:r>
            <a:r>
              <a:rPr lang="en-US" dirty="0"/>
              <a:t>grabbing </a:t>
            </a:r>
            <a:r>
              <a:rPr lang="en-US"/>
              <a:t>NTP time, greeting string for user.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04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printed at TI innovation center, designed to fit most </a:t>
            </a:r>
            <a:r>
              <a:rPr lang="en-US"/>
              <a:t>shower valves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9E201-A21F-4E24-8660-5F137B6877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1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0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8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7C6F52A-A82B-47A2-A83A-8C4C91F2D59F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2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15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0C6404-AD6E-4860-8E75-697CA40B95DA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63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3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2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3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1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18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7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37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njjWbLNe3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Smart Shower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4989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Alex Power, </a:t>
            </a:r>
            <a:r>
              <a:rPr lang="en-US" dirty="0" err="1"/>
              <a:t>CpE</a:t>
            </a:r>
            <a:endParaRPr lang="en-US" dirty="0"/>
          </a:p>
          <a:p>
            <a:r>
              <a:rPr lang="en-US" dirty="0"/>
              <a:t>Andres Huertas, </a:t>
            </a:r>
            <a:r>
              <a:rPr lang="en-US" dirty="0" err="1"/>
              <a:t>CpE</a:t>
            </a:r>
            <a:endParaRPr lang="en-US" dirty="0"/>
          </a:p>
          <a:p>
            <a:r>
              <a:rPr lang="en-US" dirty="0"/>
              <a:t>Luke Gillespie, </a:t>
            </a:r>
            <a:r>
              <a:rPr lang="en-US" dirty="0" err="1"/>
              <a:t>CpE</a:t>
            </a:r>
            <a:endParaRPr lang="en-US" dirty="0"/>
          </a:p>
          <a:p>
            <a:r>
              <a:rPr lang="en-US" dirty="0"/>
              <a:t>Nicholas Stoll, 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 rot="1000199">
            <a:off x="8637759" y="3996250"/>
            <a:ext cx="2671617" cy="267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 rot="4877607">
            <a:off x="1493431" y="250353"/>
            <a:ext cx="1452968" cy="14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NEXTION DISPLAY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389117"/>
            <a:ext cx="2923217" cy="3841865"/>
          </a:xfrm>
        </p:spPr>
        <p:txBody>
          <a:bodyPr/>
          <a:lstStyle/>
          <a:p>
            <a:r>
              <a:rPr lang="en-US" dirty="0"/>
              <a:t>Cost effective</a:t>
            </a:r>
          </a:p>
          <a:p>
            <a:r>
              <a:rPr lang="en-US" dirty="0"/>
              <a:t>Low overhead</a:t>
            </a:r>
          </a:p>
          <a:p>
            <a:r>
              <a:rPr lang="en-US"/>
              <a:t>Great </a:t>
            </a:r>
            <a:r>
              <a:rPr lang="en-US" dirty="0"/>
              <a:t>design software</a:t>
            </a:r>
          </a:p>
          <a:p>
            <a:r>
              <a:rPr lang="en-US" dirty="0"/>
              <a:t>Resistive</a:t>
            </a:r>
            <a:r>
              <a:rPr lang="en-US"/>
              <a:t> Touch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9D5BD-57C0-4484-822D-70597E153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122" y="1455046"/>
            <a:ext cx="2092649" cy="49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88C2BAF-4B6B-4FB6-AC95-7DAB31CF1EBC}"/>
              </a:ext>
            </a:extLst>
          </p:cNvPr>
          <p:cNvSpPr/>
          <p:nvPr/>
        </p:nvSpPr>
        <p:spPr>
          <a:xfrm>
            <a:off x="10076811" y="3393713"/>
            <a:ext cx="1529338" cy="103977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74AF8-73D7-4DAA-9ECA-95DBA7194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257" y="3135086"/>
            <a:ext cx="4178816" cy="2342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482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389117"/>
            <a:ext cx="2923217" cy="3841865"/>
          </a:xfrm>
        </p:spPr>
        <p:txBody>
          <a:bodyPr/>
          <a:lstStyle/>
          <a:p>
            <a:r>
              <a:rPr lang="en-US" dirty="0"/>
              <a:t>Sensor</a:t>
            </a:r>
            <a:r>
              <a:rPr lang="en-US"/>
              <a:t> Information</a:t>
            </a:r>
            <a:endParaRPr lang="en-US" dirty="0"/>
          </a:p>
          <a:p>
            <a:r>
              <a:rPr lang="en-US"/>
              <a:t>System Control</a:t>
            </a:r>
            <a:endParaRPr lang="en-US" dirty="0"/>
          </a:p>
          <a:p>
            <a:r>
              <a:rPr lang="en-US"/>
              <a:t>Other useful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9D5BD-57C0-4484-822D-70597E153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122" y="1455046"/>
            <a:ext cx="2092649" cy="49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88C2BAF-4B6B-4FB6-AC95-7DAB31CF1EBC}"/>
              </a:ext>
            </a:extLst>
          </p:cNvPr>
          <p:cNvSpPr/>
          <p:nvPr/>
        </p:nvSpPr>
        <p:spPr>
          <a:xfrm>
            <a:off x="10076811" y="3393713"/>
            <a:ext cx="1529338" cy="103977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435A7A-2CCE-41AE-8F05-4099914C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825" y="2227674"/>
            <a:ext cx="4905375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1596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DISPLAY INTERFACES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42" y="1973045"/>
            <a:ext cx="4102964" cy="2743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54" y="3715353"/>
            <a:ext cx="3993226" cy="2743438"/>
          </a:xfrm>
          <a:prstGeom prst="rect">
            <a:avLst/>
          </a:prstGeom>
        </p:spPr>
      </p:pic>
      <p:pic>
        <p:nvPicPr>
          <p:cNvPr id="8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384933" y="2527016"/>
            <a:ext cx="4191635" cy="2800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AF46F-543F-4327-8035-FBB88F7E8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122" y="1455046"/>
            <a:ext cx="2092649" cy="49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2131932-975A-4E72-9665-7068EE92FD14}"/>
              </a:ext>
            </a:extLst>
          </p:cNvPr>
          <p:cNvSpPr/>
          <p:nvPr/>
        </p:nvSpPr>
        <p:spPr>
          <a:xfrm>
            <a:off x="10076811" y="3393713"/>
            <a:ext cx="1529338" cy="103977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5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DISPLAY INTERFACES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5367" y="2500660"/>
            <a:ext cx="4352921" cy="2944623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53307" y="2500660"/>
            <a:ext cx="4307840" cy="2912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A6EB41-A432-4E88-868E-8FB1C498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122" y="1455046"/>
            <a:ext cx="2092649" cy="49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11D5A5-C81B-42C3-92B6-9AB177135510}"/>
              </a:ext>
            </a:extLst>
          </p:cNvPr>
          <p:cNvSpPr/>
          <p:nvPr/>
        </p:nvSpPr>
        <p:spPr>
          <a:xfrm>
            <a:off x="10076811" y="3393713"/>
            <a:ext cx="1529338" cy="103977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1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</a:t>
            </a:r>
            <a:r>
              <a:rPr lang="en-US"/>
              <a:t> Sensor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956" y="1824071"/>
            <a:ext cx="3486845" cy="4206240"/>
          </a:xfrm>
        </p:spPr>
        <p:txBody>
          <a:bodyPr/>
          <a:lstStyle/>
          <a:p>
            <a:r>
              <a:rPr lang="en-US" dirty="0"/>
              <a:t>DS18B20 Sensor</a:t>
            </a:r>
          </a:p>
          <a:p>
            <a:r>
              <a:rPr lang="en-US" dirty="0"/>
              <a:t>Thermal Epoxy</a:t>
            </a:r>
          </a:p>
          <a:p>
            <a:r>
              <a:rPr lang="en-US" dirty="0"/>
              <a:t>½” Coupler fitting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F67FA7-BE7C-4598-9BC8-F75431B3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122" y="1455046"/>
            <a:ext cx="2092649" cy="49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6AFEB8A-7FF7-454D-B13E-EFDC65341239}"/>
              </a:ext>
            </a:extLst>
          </p:cNvPr>
          <p:cNvSpPr/>
          <p:nvPr/>
        </p:nvSpPr>
        <p:spPr>
          <a:xfrm>
            <a:off x="10088628" y="1602089"/>
            <a:ext cx="1594532" cy="126958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825DE7C1-099E-46CE-B688-D1B0C8FB2A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315683"/>
              </p:ext>
            </p:extLst>
          </p:nvPr>
        </p:nvGraphicFramePr>
        <p:xfrm>
          <a:off x="4183802" y="2351314"/>
          <a:ext cx="5488569" cy="313641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173235">
                  <a:extLst>
                    <a:ext uri="{9D8B030D-6E8A-4147-A177-3AD203B41FA5}">
                      <a16:colId xmlns:a16="http://schemas.microsoft.com/office/drawing/2014/main" val="151427493"/>
                    </a:ext>
                  </a:extLst>
                </a:gridCol>
                <a:gridCol w="1139140">
                  <a:extLst>
                    <a:ext uri="{9D8B030D-6E8A-4147-A177-3AD203B41FA5}">
                      <a16:colId xmlns:a16="http://schemas.microsoft.com/office/drawing/2014/main" val="4052282654"/>
                    </a:ext>
                  </a:extLst>
                </a:gridCol>
                <a:gridCol w="991723">
                  <a:extLst>
                    <a:ext uri="{9D8B030D-6E8A-4147-A177-3AD203B41FA5}">
                      <a16:colId xmlns:a16="http://schemas.microsoft.com/office/drawing/2014/main" val="2330508722"/>
                    </a:ext>
                  </a:extLst>
                </a:gridCol>
                <a:gridCol w="1253055">
                  <a:extLst>
                    <a:ext uri="{9D8B030D-6E8A-4147-A177-3AD203B41FA5}">
                      <a16:colId xmlns:a16="http://schemas.microsoft.com/office/drawing/2014/main" val="489098946"/>
                    </a:ext>
                  </a:extLst>
                </a:gridCol>
                <a:gridCol w="931416">
                  <a:extLst>
                    <a:ext uri="{9D8B030D-6E8A-4147-A177-3AD203B41FA5}">
                      <a16:colId xmlns:a16="http://schemas.microsoft.com/office/drawing/2014/main" val="4024726590"/>
                    </a:ext>
                  </a:extLst>
                </a:gridCol>
              </a:tblGrid>
              <a:tr h="6610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Accuracy (±°C)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Resolution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(Bits)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Operating Temperature(C)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Cost (USD)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766936"/>
                  </a:ext>
                </a:extLst>
              </a:tr>
              <a:tr h="3481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DS18B20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-55 to 125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1.88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3897070"/>
                  </a:ext>
                </a:extLst>
              </a:tr>
              <a:tr h="3481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DS1822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-55 to 125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806309"/>
                  </a:ext>
                </a:extLst>
              </a:tr>
              <a:tr h="3866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DS18S20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-55 to 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2795210"/>
                  </a:ext>
                </a:extLst>
              </a:tr>
              <a:tr h="3481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DS1825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-55 to 125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1.86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4219275"/>
                  </a:ext>
                </a:extLst>
              </a:tr>
              <a:tr h="3481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MAX31820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-55 to 85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6898108"/>
                  </a:ext>
                </a:extLst>
              </a:tr>
              <a:tr h="3481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DS18S20PAR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-55 to 100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2.58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303792"/>
                  </a:ext>
                </a:extLst>
              </a:tr>
              <a:tr h="3481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DS18B20PAR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-55 to 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2.40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88893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890572D-F540-48AA-AF87-F55531546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5" y="3310207"/>
            <a:ext cx="2646868" cy="3089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104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flow sensing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02919" y="2376054"/>
            <a:ext cx="3535336" cy="384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YF-S201</a:t>
            </a:r>
            <a:endParaRPr lang="en-US" dirty="0"/>
          </a:p>
          <a:p>
            <a:r>
              <a:rPr lang="en-US"/>
              <a:t>½” </a:t>
            </a:r>
            <a:r>
              <a:rPr lang="en-US" dirty="0"/>
              <a:t>fitting</a:t>
            </a:r>
          </a:p>
          <a:p>
            <a:r>
              <a:rPr lang="en-US" dirty="0"/>
              <a:t>Water proof connection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FEC15-19F0-4D58-925D-3865F45F9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122" y="1455046"/>
            <a:ext cx="2092649" cy="49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D2B26C-DA58-43EF-BD0D-EA66FE47CF89}"/>
              </a:ext>
            </a:extLst>
          </p:cNvPr>
          <p:cNvSpPr/>
          <p:nvPr/>
        </p:nvSpPr>
        <p:spPr>
          <a:xfrm>
            <a:off x="10088628" y="1602089"/>
            <a:ext cx="1594532" cy="126958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9E719-5DFF-4E2D-B0D7-BD6346BA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4FF07-9C57-420F-891A-9DA83028B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761" y="2011680"/>
            <a:ext cx="3568271" cy="4164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2145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SERVO MOUNT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Solidworks CAD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33" y="2589144"/>
            <a:ext cx="4269268" cy="3341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009" y="2589144"/>
            <a:ext cx="3779522" cy="3341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290FEC-7A34-4BFE-B07F-7DEBFC59C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122" y="1455046"/>
            <a:ext cx="2092649" cy="49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8532448-E3E8-4D1D-A59A-7152E251FC17}"/>
              </a:ext>
            </a:extLst>
          </p:cNvPr>
          <p:cNvSpPr/>
          <p:nvPr/>
        </p:nvSpPr>
        <p:spPr>
          <a:xfrm>
            <a:off x="10060180" y="5039049"/>
            <a:ext cx="1594532" cy="126958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SERVO MOUNT </a:t>
            </a:r>
            <a:r>
              <a:rPr lang="en-US" sz="1600" dirty="0"/>
              <a:t>cont.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8760" y="2152748"/>
            <a:ext cx="4597050" cy="388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A816CA-F7A1-46D5-BEFC-85290E8C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122" y="1455046"/>
            <a:ext cx="2092649" cy="49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6600A51-6147-4C26-94B9-AC269ACE745F}"/>
              </a:ext>
            </a:extLst>
          </p:cNvPr>
          <p:cNvSpPr/>
          <p:nvPr/>
        </p:nvSpPr>
        <p:spPr>
          <a:xfrm>
            <a:off x="10060180" y="5039049"/>
            <a:ext cx="1594532" cy="126958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8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62BD12-A80A-41E7-9A34-4766A4DBC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02" t="45245" r="4045" b="5877"/>
          <a:stretch/>
        </p:blipFill>
        <p:spPr>
          <a:xfrm>
            <a:off x="1202919" y="1643498"/>
            <a:ext cx="9275509" cy="52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26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0604501-A7B1-4C63-862B-B6E22640A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02" t="45245" r="4045" b="5877"/>
          <a:stretch/>
        </p:blipFill>
        <p:spPr>
          <a:xfrm>
            <a:off x="-6949" y="0"/>
            <a:ext cx="12198949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2467" y="176376"/>
            <a:ext cx="3328458" cy="3995574"/>
            <a:chOff x="1550124" y="3796934"/>
            <a:chExt cx="2377440" cy="2394857"/>
          </a:xfrm>
        </p:grpSpPr>
        <p:sp>
          <p:nvSpPr>
            <p:cNvPr id="5" name="Rectangle 4"/>
            <p:cNvSpPr/>
            <p:nvPr/>
          </p:nvSpPr>
          <p:spPr>
            <a:xfrm>
              <a:off x="1550124" y="3796934"/>
              <a:ext cx="2377440" cy="239485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6859" y="3802428"/>
              <a:ext cx="705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6.5V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90927" y="185542"/>
            <a:ext cx="4829172" cy="4053083"/>
            <a:chOff x="4180113" y="3557448"/>
            <a:chExt cx="2628852" cy="2564675"/>
          </a:xfrm>
        </p:grpSpPr>
        <p:sp>
          <p:nvSpPr>
            <p:cNvPr id="6" name="Rectangle 5"/>
            <p:cNvSpPr/>
            <p:nvPr/>
          </p:nvSpPr>
          <p:spPr>
            <a:xfrm>
              <a:off x="4180113" y="3557449"/>
              <a:ext cx="2628852" cy="2564674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35616" y="3557448"/>
              <a:ext cx="1306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3.3V &amp; 5V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53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Alex Power – Software (Database, API, Data Access)</a:t>
            </a:r>
          </a:p>
          <a:p>
            <a:r>
              <a:rPr lang="en-US" dirty="0"/>
              <a:t>Andres Huertas – Software (Android, Integration)</a:t>
            </a:r>
          </a:p>
          <a:p>
            <a:r>
              <a:rPr lang="en-US" dirty="0"/>
              <a:t>Nicholas Stoll – Hardware (Power System, PCB design)</a:t>
            </a:r>
          </a:p>
          <a:p>
            <a:r>
              <a:rPr lang="en-US" dirty="0"/>
              <a:t>Luke Gillespie – Hardware (Embedded Software, Hardware Peripheral Interface)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A7C7B-816F-4392-8239-B2F36D44E87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9369828" y="4279776"/>
            <a:ext cx="2156887" cy="21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38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31180E6-AF97-4E7A-90BA-0AF72611F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02" t="45245" r="4045" b="5877"/>
          <a:stretch/>
        </p:blipFill>
        <p:spPr>
          <a:xfrm>
            <a:off x="-6949" y="0"/>
            <a:ext cx="12198949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724776" y="1470940"/>
            <a:ext cx="4388906" cy="2834360"/>
            <a:chOff x="4815837" y="1645920"/>
            <a:chExt cx="2873831" cy="1787493"/>
          </a:xfrm>
        </p:grpSpPr>
        <p:sp>
          <p:nvSpPr>
            <p:cNvPr id="6" name="Rectangle 5"/>
            <p:cNvSpPr/>
            <p:nvPr/>
          </p:nvSpPr>
          <p:spPr>
            <a:xfrm>
              <a:off x="4815837" y="1645920"/>
              <a:ext cx="2873831" cy="178749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74373" y="1645920"/>
              <a:ext cx="1515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ESP8266 - 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2816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39A79186-CD67-48CC-87E1-811438A85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02" t="45245" r="4045" b="5877"/>
          <a:stretch/>
        </p:blipFill>
        <p:spPr>
          <a:xfrm>
            <a:off x="-6949" y="0"/>
            <a:ext cx="1219894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5575" y="4067175"/>
            <a:ext cx="2626935" cy="2562556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22441" y="4470173"/>
            <a:ext cx="1696934" cy="1911577"/>
            <a:chOff x="1584957" y="2473234"/>
            <a:chExt cx="1611089" cy="1472955"/>
          </a:xfrm>
        </p:grpSpPr>
        <p:sp>
          <p:nvSpPr>
            <p:cNvPr id="5" name="Rectangle 4"/>
            <p:cNvSpPr/>
            <p:nvPr/>
          </p:nvSpPr>
          <p:spPr>
            <a:xfrm>
              <a:off x="1584957" y="2473234"/>
              <a:ext cx="1611089" cy="147295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4957" y="2473234"/>
              <a:ext cx="1611089" cy="28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DC IN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1394" y="3697843"/>
            <a:ext cx="151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I/O</a:t>
            </a:r>
          </a:p>
        </p:txBody>
      </p:sp>
    </p:spTree>
    <p:extLst>
      <p:ext uri="{BB962C8B-B14F-4D97-AF65-F5344CB8AC3E}">
        <p14:creationId xmlns:p14="http://schemas.microsoft.com/office/powerpoint/2010/main" val="261083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board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75" y="2249140"/>
            <a:ext cx="2247149" cy="3647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725" y="2245641"/>
            <a:ext cx="2249305" cy="3651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362" t="3387" r="4703" b="1508"/>
          <a:stretch/>
        </p:blipFill>
        <p:spPr>
          <a:xfrm>
            <a:off x="205388" y="2245641"/>
            <a:ext cx="2980222" cy="3162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675017" y="2569029"/>
            <a:ext cx="31873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in </a:t>
            </a:r>
            <a:r>
              <a:rPr lang="en-US" dirty="0" err="1"/>
              <a:t>KiCAD</a:t>
            </a:r>
            <a:r>
              <a:rPr lang="en-US" dirty="0"/>
              <a:t> and modeled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Manufactured by OSH Park on 3oz. FR4 fiberglass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Assembled by hand with surface mount and through hole components</a:t>
            </a:r>
          </a:p>
        </p:txBody>
      </p:sp>
    </p:spTree>
    <p:extLst>
      <p:ext uri="{BB962C8B-B14F-4D97-AF65-F5344CB8AC3E}">
        <p14:creationId xmlns:p14="http://schemas.microsoft.com/office/powerpoint/2010/main" val="1963658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design model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94" r="10744"/>
          <a:stretch/>
        </p:blipFill>
        <p:spPr>
          <a:xfrm>
            <a:off x="1841073" y="1540365"/>
            <a:ext cx="8057767" cy="5317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41731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Application </a:t>
            </a:r>
            <a:r>
              <a:rPr lang="en-US" dirty="0" err="1"/>
              <a:t>ui</a:t>
            </a:r>
            <a:r>
              <a:rPr lang="en-US" dirty="0"/>
              <a:t> – Splash/Sync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" b="97442" l="6803" r="94104">
                        <a14:foregroundMark x1="11338" y1="3289" x2="11338" y2="3289"/>
                        <a14:foregroundMark x1="16100" y1="3045" x2="7029" y2="13398"/>
                        <a14:foregroundMark x1="7029" y1="13398" x2="7256" y2="13764"/>
                        <a14:foregroundMark x1="53288" y1="2436" x2="72109" y2="2314"/>
                        <a14:foregroundMark x1="72109" y1="2314" x2="83900" y2="4750"/>
                        <a14:foregroundMark x1="57596" y1="1583" x2="19274" y2="1462"/>
                        <a14:foregroundMark x1="19274" y1="1462" x2="6803" y2="9257"/>
                        <a14:foregroundMark x1="6803" y1="9257" x2="12018" y2="84531"/>
                        <a14:foregroundMark x1="12018" y1="84531" x2="20862" y2="97199"/>
                        <a14:foregroundMark x1="20862" y1="97199" x2="33552" y2="97961"/>
                        <a14:foregroundMark x1="66833" y1="97177" x2="91076" y2="91505"/>
                        <a14:foregroundMark x1="93089" y1="71946" x2="88889" y2="8404"/>
                        <a14:foregroundMark x1="88889" y1="8404" x2="69841" y2="1949"/>
                        <a14:foregroundMark x1="69841" y1="1949" x2="45805" y2="731"/>
                        <a14:foregroundMark x1="45805" y1="731" x2="57143" y2="1827"/>
                        <a14:foregroundMark x1="6803" y1="84653" x2="8617" y2="94884"/>
                        <a14:foregroundMark x1="8617" y1="94884" x2="27438" y2="97442"/>
                        <a14:foregroundMark x1="27438" y1="97442" x2="34221" y2="97400"/>
                        <a14:foregroundMark x1="69721" y1="97462" x2="85941" y2="97564"/>
                        <a14:foregroundMark x1="87429" y1="95814" x2="91075" y2="91527"/>
                        <a14:foregroundMark x1="85941" y1="97564" x2="87219" y2="96062"/>
                        <a14:foregroundMark x1="30385" y1="80390" x2="12472" y2="84409"/>
                        <a14:foregroundMark x1="12472" y1="84409" x2="9524" y2="94762"/>
                        <a14:foregroundMark x1="9524" y1="94762" x2="36784" y2="97174"/>
                        <a14:foregroundMark x1="69333" y1="97792" x2="88889" y2="97442"/>
                        <a14:foregroundMark x1="90152" y1="94491" x2="91037" y2="92423"/>
                        <a14:foregroundMark x1="88889" y1="97442" x2="89115" y2="96913"/>
                        <a14:foregroundMark x1="91408" y1="83695" x2="85941" y2="75152"/>
                        <a14:foregroundMark x1="85941" y1="75152" x2="63946" y2="74178"/>
                        <a14:foregroundMark x1="63946" y1="74178" x2="29478" y2="80633"/>
                        <a14:backgroundMark x1="2721" y1="2558" x2="2721" y2="2558"/>
                        <a14:backgroundMark x1="32426" y1="98904" x2="52154" y2="99026"/>
                        <a14:backgroundMark x1="52154" y1="99026" x2="68027" y2="98904"/>
                        <a14:backgroundMark x1="95692" y1="73691" x2="94785" y2="95006"/>
                        <a14:backgroundMark x1="94785" y1="95006" x2="90023" y2="97320"/>
                        <a14:backgroundMark x1="94331" y1="71742" x2="95692" y2="74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920" y="1815634"/>
            <a:ext cx="2756188" cy="5131135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" b="99628" l="513" r="99744">
                        <a14:foregroundMark x1="70256" y1="12887" x2="40000" y2="12515"/>
                        <a14:foregroundMark x1="40000" y1="12515" x2="28462" y2="26890"/>
                        <a14:foregroundMark x1="28462" y1="26890" x2="29231" y2="39529"/>
                        <a14:foregroundMark x1="29231" y1="39529" x2="55641" y2="32342"/>
                        <a14:foregroundMark x1="55641" y1="32342" x2="73590" y2="14498"/>
                        <a14:foregroundMark x1="73590" y1="14498" x2="66667" y2="4213"/>
                        <a14:foregroundMark x1="66667" y1="4213" x2="45128" y2="9542"/>
                        <a14:foregroundMark x1="45128" y1="9542" x2="29231" y2="28377"/>
                        <a14:foregroundMark x1="29231" y1="28377" x2="38462" y2="46468"/>
                        <a14:foregroundMark x1="38462" y1="46468" x2="67692" y2="48823"/>
                        <a14:foregroundMark x1="67692" y1="48823" x2="94103" y2="39529"/>
                        <a14:foregroundMark x1="94103" y1="39529" x2="73590" y2="35192"/>
                        <a14:foregroundMark x1="73590" y1="35192" x2="42308" y2="54647"/>
                        <a14:foregroundMark x1="42308" y1="54647" x2="25641" y2="76208"/>
                        <a14:foregroundMark x1="25641" y1="76208" x2="54359" y2="61834"/>
                        <a14:foregroundMark x1="54359" y1="61834" x2="40256" y2="49442"/>
                        <a14:foregroundMark x1="40256" y1="49442" x2="18718" y2="54027"/>
                        <a14:foregroundMark x1="18718" y1="54027" x2="2308" y2="71499"/>
                        <a14:foregroundMark x1="2308" y1="71499" x2="3077" y2="84387"/>
                        <a14:foregroundMark x1="3077" y1="84387" x2="46410" y2="77323"/>
                        <a14:foregroundMark x1="46410" y1="77323" x2="35385" y2="68154"/>
                        <a14:foregroundMark x1="35385" y1="68154" x2="22821" y2="82032"/>
                        <a14:foregroundMark x1="22821" y1="82032" x2="22564" y2="92565"/>
                        <a14:foregroundMark x1="22564" y1="92565" x2="86923" y2="82280"/>
                        <a14:foregroundMark x1="86923" y1="82280" x2="89744" y2="80917"/>
                        <a14:foregroundMark x1="79231" y1="43494" x2="83077" y2="83395"/>
                        <a14:foregroundMark x1="83077" y1="9789" x2="93333" y2="51797"/>
                        <a14:foregroundMark x1="87692" y1="6320" x2="23333" y2="5824"/>
                        <a14:foregroundMark x1="23333" y1="5824" x2="4359" y2="8178"/>
                        <a14:foregroundMark x1="67179" y1="2850" x2="37949" y2="1239"/>
                        <a14:foregroundMark x1="37949" y1="1239" x2="10256" y2="6444"/>
                        <a14:foregroundMark x1="10256" y1="6444" x2="6923" y2="8178"/>
                        <a14:foregroundMark x1="90256" y1="4833" x2="29487" y2="991"/>
                        <a14:foregroundMark x1="29487" y1="991" x2="16154" y2="3470"/>
                        <a14:foregroundMark x1="93590" y1="4709" x2="96667" y2="17100"/>
                        <a14:foregroundMark x1="3077" y1="9046" x2="5128" y2="70384"/>
                        <a14:foregroundMark x1="513" y1="21437" x2="4615" y2="66543"/>
                        <a14:foregroundMark x1="97179" y1="18463" x2="97949" y2="62330"/>
                        <a14:foregroundMark x1="97949" y1="62701" x2="99744" y2="85130"/>
                        <a14:foregroundMark x1="17949" y1="92317" x2="43333" y2="95787"/>
                        <a14:foregroundMark x1="43333" y1="95787" x2="68462" y2="95539"/>
                        <a14:foregroundMark x1="68462" y1="95539" x2="69231" y2="95415"/>
                        <a14:foregroundMark x1="84615" y1="95167" x2="35385" y2="93928"/>
                        <a14:foregroundMark x1="90256" y1="94548" x2="45385" y2="96035"/>
                        <a14:foregroundMark x1="45385" y1="96035" x2="14615" y2="93556"/>
                        <a14:foregroundMark x1="8205" y1="92565" x2="34615" y2="99257"/>
                        <a14:foregroundMark x1="34615" y1="99257" x2="56154" y2="99628"/>
                        <a14:foregroundMark x1="56154" y1="99628" x2="60256" y2="99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7697" y="1789160"/>
            <a:ext cx="2451877" cy="50735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3" b="98511" l="1289" r="99485">
                        <a14:foregroundMark x1="52577" y1="17494" x2="48969" y2="55211"/>
                        <a14:foregroundMark x1="48969" y1="55211" x2="80412" y2="45906"/>
                        <a14:foregroundMark x1="80412" y1="45906" x2="82216" y2="29404"/>
                        <a14:foregroundMark x1="82216" y1="29404" x2="68814" y2="17370"/>
                        <a14:foregroundMark x1="68814" y1="17370" x2="46907" y2="24318"/>
                        <a14:foregroundMark x1="46907" y1="24318" x2="23711" y2="62779"/>
                        <a14:foregroundMark x1="23711" y1="62779" x2="34536" y2="72457"/>
                        <a14:foregroundMark x1="34536" y1="72457" x2="67268" y2="61042"/>
                        <a14:foregroundMark x1="67268" y1="61042" x2="71134" y2="41811"/>
                        <a14:foregroundMark x1="71134" y1="41811" x2="56443" y2="24938"/>
                        <a14:foregroundMark x1="56443" y1="24938" x2="36082" y2="19355"/>
                        <a14:foregroundMark x1="36082" y1="19355" x2="11856" y2="43300"/>
                        <a14:foregroundMark x1="11856" y1="43300" x2="4381" y2="67122"/>
                        <a14:foregroundMark x1="4381" y1="67122" x2="17526" y2="79529"/>
                        <a14:foregroundMark x1="17526" y1="79529" x2="39691" y2="77419"/>
                        <a14:foregroundMark x1="39691" y1="77419" x2="63402" y2="67866"/>
                        <a14:foregroundMark x1="49227" y1="16005" x2="25773" y2="22333"/>
                        <a14:foregroundMark x1="25773" y1="22333" x2="11598" y2="34615"/>
                        <a14:foregroundMark x1="11598" y1="34615" x2="7990" y2="46650"/>
                        <a14:foregroundMark x1="17010" y1="8561" x2="44072" y2="8313"/>
                        <a14:foregroundMark x1="44072" y1="8313" x2="73969" y2="8561"/>
                        <a14:foregroundMark x1="79639" y1="5459" x2="32990" y2="4218"/>
                        <a14:foregroundMark x1="32990" y1="4218" x2="31959" y2="5831"/>
                        <a14:foregroundMark x1="69845" y1="8189" x2="21392" y2="1613"/>
                        <a14:foregroundMark x1="21392" y1="1613" x2="13918" y2="12159"/>
                        <a14:foregroundMark x1="13918" y1="12159" x2="34536" y2="17370"/>
                        <a14:foregroundMark x1="34536" y1="17370" x2="50000" y2="16873"/>
                        <a14:foregroundMark x1="23711" y1="2978" x2="8505" y2="11787"/>
                        <a14:foregroundMark x1="8505" y1="11787" x2="13144" y2="15012"/>
                        <a14:foregroundMark x1="26289" y1="2357" x2="7732" y2="7568"/>
                        <a14:foregroundMark x1="7732" y1="7568" x2="10825" y2="10174"/>
                        <a14:foregroundMark x1="55928" y1="4467" x2="81701" y2="6328"/>
                        <a14:foregroundMark x1="81701" y1="6328" x2="89691" y2="16377"/>
                        <a14:foregroundMark x1="89691" y1="16377" x2="90464" y2="28040"/>
                        <a14:foregroundMark x1="90464" y1="28040" x2="92526" y2="28784"/>
                        <a14:foregroundMark x1="96392" y1="6700" x2="67268" y2="1737"/>
                        <a14:foregroundMark x1="67268" y1="1737" x2="52062" y2="3350"/>
                        <a14:foregroundMark x1="97165" y1="11414" x2="99742" y2="29653"/>
                        <a14:foregroundMark x1="95876" y1="26799" x2="99742" y2="49504"/>
                        <a14:foregroundMark x1="76289" y1="16998" x2="46134" y2="12407"/>
                        <a14:foregroundMark x1="46134" y1="12407" x2="75000" y2="12531"/>
                        <a14:foregroundMark x1="75000" y1="12531" x2="73711" y2="12283"/>
                        <a14:foregroundMark x1="55928" y1="42308" x2="29124" y2="44665"/>
                        <a14:foregroundMark x1="29124" y1="44665" x2="58247" y2="44541"/>
                        <a14:foregroundMark x1="58247" y1="44541" x2="31701" y2="38958"/>
                        <a14:foregroundMark x1="31701" y1="38958" x2="52577" y2="45658"/>
                        <a14:foregroundMark x1="52577" y1="45658" x2="34536" y2="39950"/>
                        <a14:foregroundMark x1="34536" y1="39950" x2="16753" y2="45906"/>
                        <a14:foregroundMark x1="16753" y1="45906" x2="38144" y2="42928"/>
                        <a14:foregroundMark x1="38144" y1="42928" x2="53351" y2="44169"/>
                        <a14:foregroundMark x1="64948" y1="42060" x2="38918" y2="43300"/>
                        <a14:foregroundMark x1="38918" y1="43300" x2="59021" y2="42680"/>
                        <a14:foregroundMark x1="42268" y1="42308" x2="14175" y2="42556"/>
                        <a14:foregroundMark x1="14175" y1="42556" x2="59278" y2="47146"/>
                        <a14:foregroundMark x1="59278" y1="47146" x2="33505" y2="43921"/>
                        <a14:foregroundMark x1="33505" y1="43921" x2="57732" y2="41687"/>
                        <a14:foregroundMark x1="57732" y1="41687" x2="59794" y2="41687"/>
                        <a14:foregroundMark x1="31443" y1="44789" x2="55670" y2="46650"/>
                        <a14:foregroundMark x1="1804" y1="65261" x2="2320" y2="93797"/>
                        <a14:foregroundMark x1="12629" y1="92308" x2="51804" y2="97395"/>
                        <a14:foregroundMark x1="51804" y1="97395" x2="73711" y2="96898"/>
                        <a14:foregroundMark x1="73711" y1="96898" x2="73711" y2="96898"/>
                        <a14:foregroundMark x1="27577" y1="91315" x2="54124" y2="92060"/>
                        <a14:foregroundMark x1="54124" y1="92060" x2="75773" y2="91563"/>
                        <a14:foregroundMark x1="75773" y1="91563" x2="76546" y2="91067"/>
                        <a14:foregroundMark x1="43557" y1="79280" x2="25000" y2="85112"/>
                        <a14:foregroundMark x1="25000" y1="85112" x2="57474" y2="90447"/>
                        <a14:foregroundMark x1="57474" y1="90447" x2="72423" y2="86352"/>
                        <a14:foregroundMark x1="12629" y1="80769" x2="11598" y2="92184"/>
                        <a14:foregroundMark x1="11598" y1="92184" x2="35309" y2="98139"/>
                        <a14:foregroundMark x1="35309" y1="98139" x2="37887" y2="97643"/>
                        <a14:foregroundMark x1="14691" y1="92680" x2="33247" y2="98511"/>
                        <a14:foregroundMark x1="33247" y1="98511" x2="34021" y2="98511"/>
                        <a14:foregroundMark x1="11856" y1="95782" x2="29897" y2="97270"/>
                        <a14:foregroundMark x1="89175" y1="81762" x2="85825" y2="95409"/>
                        <a14:foregroundMark x1="85825" y1="95409" x2="81443" y2="98139"/>
                        <a14:foregroundMark x1="97165" y1="50372" x2="91753" y2="95037"/>
                        <a14:foregroundMark x1="97680" y1="59181" x2="98454" y2="82754"/>
                        <a14:foregroundMark x1="46392" y1="48635" x2="46392" y2="486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1189" y="1798189"/>
            <a:ext cx="2435740" cy="505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Application </a:t>
            </a:r>
            <a:r>
              <a:rPr lang="en-US" dirty="0" err="1"/>
              <a:t>ui</a:t>
            </a:r>
            <a:r>
              <a:rPr lang="en-US" dirty="0"/>
              <a:t> – Home Screen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78" b="96526" l="2320" r="94588">
                        <a14:foregroundMark x1="51804" y1="2978" x2="51804" y2="2978"/>
                        <a14:foregroundMark x1="69072" y1="5707" x2="39433" y2="3226"/>
                        <a14:foregroundMark x1="39433" y1="3226" x2="30412" y2="5335"/>
                        <a14:foregroundMark x1="63144" y1="6948" x2="42010" y2="4467"/>
                        <a14:foregroundMark x1="42010" y1="4467" x2="12113" y2="5211"/>
                        <a14:foregroundMark x1="12113" y1="5211" x2="9278" y2="5831"/>
                        <a14:foregroundMark x1="16495" y1="2233" x2="8505" y2="13027"/>
                        <a14:foregroundMark x1="8505" y1="13027" x2="10052" y2="17370"/>
                        <a14:foregroundMark x1="15722" y1="9553" x2="28351" y2="26675"/>
                        <a14:foregroundMark x1="9536" y1="10174" x2="8763" y2="15757"/>
                        <a14:foregroundMark x1="6186" y1="9181" x2="10567" y2="20099"/>
                        <a14:foregroundMark x1="10567" y1="20099" x2="10825" y2="20099"/>
                        <a14:foregroundMark x1="68299" y1="4963" x2="87113" y2="9181"/>
                        <a14:foregroundMark x1="85052" y1="3846" x2="92784" y2="14888"/>
                        <a14:foregroundMark x1="92784" y1="14888" x2="92526" y2="21712"/>
                        <a14:foregroundMark x1="77320" y1="9181" x2="50773" y2="13648"/>
                        <a14:foregroundMark x1="78351" y1="3226" x2="72938" y2="3598"/>
                        <a14:foregroundMark x1="92010" y1="5211" x2="90206" y2="10422"/>
                        <a14:foregroundMark x1="87887" y1="3350" x2="94845" y2="10794"/>
                        <a14:foregroundMark x1="93814" y1="5087" x2="94072" y2="14392"/>
                        <a14:foregroundMark x1="44330" y1="11663" x2="27062" y2="11787"/>
                        <a14:foregroundMark x1="3608" y1="15509" x2="6959" y2="28908"/>
                        <a14:foregroundMark x1="2577" y1="22581" x2="3608" y2="29156"/>
                        <a14:foregroundMark x1="4639" y1="25558" x2="4124" y2="67370"/>
                        <a14:foregroundMark x1="4124" y1="67370" x2="2835" y2="55583"/>
                        <a14:foregroundMark x1="2835" y1="55583" x2="5412" y2="88213"/>
                        <a14:foregroundMark x1="5412" y1="88213" x2="13660" y2="97767"/>
                        <a14:foregroundMark x1="13660" y1="97767" x2="34794" y2="98759"/>
                        <a14:foregroundMark x1="34794" y1="98759" x2="97938" y2="95037"/>
                        <a14:foregroundMark x1="97938" y1="95037" x2="97423" y2="10918"/>
                        <a14:foregroundMark x1="97423" y1="10918" x2="66753" y2="28412"/>
                        <a14:foregroundMark x1="66753" y1="28412" x2="51804" y2="56079"/>
                        <a14:foregroundMark x1="51804" y1="56079" x2="84536" y2="50993"/>
                        <a14:foregroundMark x1="84536" y1="50993" x2="63918" y2="56948"/>
                        <a14:foregroundMark x1="63918" y1="56948" x2="81959" y2="63772"/>
                        <a14:foregroundMark x1="81959" y1="63772" x2="72423" y2="77419"/>
                        <a14:foregroundMark x1="72423" y1="77419" x2="59278" y2="86352"/>
                        <a14:foregroundMark x1="59278" y1="86352" x2="17526" y2="88710"/>
                        <a14:foregroundMark x1="17526" y1="88710" x2="42526" y2="91439"/>
                        <a14:foregroundMark x1="42526" y1="91439" x2="63402" y2="90199"/>
                        <a14:foregroundMark x1="63402" y1="90199" x2="70876" y2="84367"/>
                        <a14:foregroundMark x1="80928" y1="87717" x2="68041" y2="96526"/>
                        <a14:foregroundMark x1="68041" y1="96526" x2="67010" y2="96402"/>
                        <a14:foregroundMark x1="85309" y1="80893" x2="83247" y2="73201"/>
                        <a14:foregroundMark x1="37887" y1="68983" x2="30670" y2="51985"/>
                        <a14:foregroundMark x1="39691" y1="34491" x2="48454" y2="25806"/>
                        <a14:foregroundMark x1="33505" y1="25806" x2="37887" y2="36228"/>
                        <a14:foregroundMark x1="37887" y1="36228" x2="61340" y2="32010"/>
                        <a14:foregroundMark x1="61340" y1="32010" x2="40206" y2="22953"/>
                        <a14:foregroundMark x1="40206" y1="22953" x2="41237" y2="33251"/>
                        <a14:foregroundMark x1="22680" y1="28288" x2="35309" y2="39454"/>
                        <a14:foregroundMark x1="35309" y1="39454" x2="60309" y2="34119"/>
                        <a14:foregroundMark x1="60309" y1="34119" x2="66237" y2="29529"/>
                        <a14:foregroundMark x1="74227" y1="25434" x2="85567" y2="37717"/>
                        <a14:foregroundMark x1="85567" y1="37717" x2="83763" y2="40943"/>
                        <a14:foregroundMark x1="31443" y1="43548" x2="22165" y2="54963"/>
                        <a14:foregroundMark x1="22165" y1="54963" x2="31186" y2="64144"/>
                        <a14:foregroundMark x1="31186" y1="64144" x2="35309" y2="64020"/>
                        <a14:foregroundMark x1="12887" y1="48511" x2="29639" y2="53970"/>
                        <a14:foregroundMark x1="25515" y1="48263" x2="55670" y2="55335"/>
                        <a14:foregroundMark x1="58505" y1="54963" x2="33247" y2="62035"/>
                        <a14:foregroundMark x1="33247" y1="62035" x2="47938" y2="69355"/>
                        <a14:foregroundMark x1="47938" y1="69355" x2="49227" y2="69107"/>
                        <a14:foregroundMark x1="25000" y1="58437" x2="23969" y2="72333"/>
                        <a14:foregroundMark x1="23969" y1="72333" x2="40464" y2="75434"/>
                        <a14:backgroundMark x1="2835" y1="620" x2="258" y2="744"/>
                        <a14:backgroundMark x1="95876" y1="372" x2="99742" y2="1241"/>
                        <a14:backgroundMark x1="98711" y1="1985" x2="99742" y2="3226"/>
                        <a14:backgroundMark x1="99742" y1="1985" x2="99485" y2="2978"/>
                        <a14:backgroundMark x1="95876" y1="620" x2="91753" y2="124"/>
                        <a14:backgroundMark x1="4381" y1="372" x2="7990" y2="124"/>
                        <a14:backgroundMark x1="4897" y1="99628" x2="11340" y2="99876"/>
                        <a14:backgroundMark x1="97938" y1="99007" x2="93557" y2="99876"/>
                        <a14:backgroundMark x1="94330" y1="99876" x2="90722" y2="99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6509" y="1805455"/>
            <a:ext cx="2432242" cy="5052545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201436-CE4C-490B-9E86-5E3728BF7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1" b="98259" l="0" r="99486">
                        <a14:foregroundMark x1="63239" y1="6841" x2="40103" y2="4478"/>
                        <a14:foregroundMark x1="40103" y1="4478" x2="16195" y2="6716"/>
                        <a14:foregroundMark x1="16195" y1="6716" x2="30077" y2="8582"/>
                        <a14:foregroundMark x1="38817" y1="5721" x2="16195" y2="7463"/>
                        <a14:foregroundMark x1="16195" y1="7463" x2="30591" y2="16915"/>
                        <a14:foregroundMark x1="30591" y1="16915" x2="60668" y2="16791"/>
                        <a14:foregroundMark x1="60668" y1="16791" x2="77635" y2="7463"/>
                        <a14:foregroundMark x1="77635" y1="7463" x2="54499" y2="1990"/>
                        <a14:foregroundMark x1="54499" y1="1990" x2="33676" y2="2736"/>
                        <a14:foregroundMark x1="33676" y1="2736" x2="48329" y2="13433"/>
                        <a14:foregroundMark x1="48329" y1="13433" x2="67095" y2="9453"/>
                        <a14:foregroundMark x1="58355" y1="3358" x2="5398" y2="3607"/>
                        <a14:foregroundMark x1="5398" y1="3607" x2="8483" y2="6343"/>
                        <a14:foregroundMark x1="16967" y1="6841" x2="12339" y2="17164"/>
                        <a14:foregroundMark x1="12339" y1="17164" x2="14910" y2="31343"/>
                        <a14:foregroundMark x1="14910" y1="31343" x2="27506" y2="39552"/>
                        <a14:foregroundMark x1="27506" y1="39552" x2="51157" y2="34080"/>
                        <a14:foregroundMark x1="51157" y1="34080" x2="53985" y2="23632"/>
                        <a14:foregroundMark x1="53985" y1="23632" x2="29563" y2="25373"/>
                        <a14:foregroundMark x1="29563" y1="25373" x2="9512" y2="43781"/>
                        <a14:foregroundMark x1="9512" y1="43781" x2="6170" y2="58085"/>
                        <a14:foregroundMark x1="6170" y1="58085" x2="24165" y2="65174"/>
                        <a14:foregroundMark x1="24165" y1="65174" x2="50386" y2="57836"/>
                        <a14:foregroundMark x1="50386" y1="57836" x2="62211" y2="41542"/>
                        <a14:foregroundMark x1="62211" y1="41542" x2="50643" y2="30224"/>
                        <a14:foregroundMark x1="50643" y1="30224" x2="20823" y2="48756"/>
                        <a14:foregroundMark x1="20823" y1="48756" x2="21337" y2="74876"/>
                        <a14:foregroundMark x1="21337" y1="74876" x2="45758" y2="89552"/>
                        <a14:foregroundMark x1="45758" y1="89552" x2="71979" y2="86940"/>
                        <a14:foregroundMark x1="71979" y1="86940" x2="74036" y2="74378"/>
                        <a14:foregroundMark x1="74036" y1="74378" x2="54756" y2="68781"/>
                        <a14:foregroundMark x1="54756" y1="68781" x2="32391" y2="74751"/>
                        <a14:foregroundMark x1="32391" y1="74751" x2="43702" y2="81219"/>
                        <a14:foregroundMark x1="60668" y1="11692" x2="73265" y2="50498"/>
                        <a14:foregroundMark x1="73265" y1="50498" x2="62468" y2="75871"/>
                        <a14:foregroundMark x1="62468" y1="75871" x2="65039" y2="76617"/>
                        <a14:foregroundMark x1="76350" y1="14925" x2="89460" y2="64055"/>
                        <a14:foregroundMark x1="89460" y1="64055" x2="88946" y2="81219"/>
                        <a14:foregroundMark x1="87918" y1="6343" x2="88946" y2="74378"/>
                        <a14:foregroundMark x1="88946" y1="74378" x2="88946" y2="73010"/>
                        <a14:foregroundMark x1="7712" y1="4726" x2="2057" y2="12065"/>
                        <a14:foregroundMark x1="9254" y1="7960" x2="0" y2="18035"/>
                        <a14:foregroundMark x1="0" y1="18035" x2="4113" y2="86070"/>
                        <a14:foregroundMark x1="4113" y1="86070" x2="42159" y2="92662"/>
                        <a14:foregroundMark x1="42159" y1="92662" x2="15167" y2="97388"/>
                        <a14:foregroundMark x1="15167" y1="97388" x2="49357" y2="99254"/>
                        <a14:foregroundMark x1="49357" y1="99254" x2="15938" y2="95149"/>
                        <a14:foregroundMark x1="15938" y1="95149" x2="38817" y2="99627"/>
                        <a14:foregroundMark x1="38817" y1="99627" x2="71208" y2="95522"/>
                        <a14:foregroundMark x1="71208" y1="95522" x2="27506" y2="91169"/>
                        <a14:foregroundMark x1="27506" y1="91169" x2="83033" y2="94030"/>
                        <a14:foregroundMark x1="83033" y1="94030" x2="30848" y2="76990"/>
                        <a14:foregroundMark x1="30848" y1="76990" x2="92288" y2="72015"/>
                        <a14:foregroundMark x1="92288" y1="72015" x2="59126" y2="42164"/>
                        <a14:foregroundMark x1="59126" y1="42164" x2="92802" y2="28607"/>
                        <a14:foregroundMark x1="92802" y1="28607" x2="82776" y2="8209"/>
                        <a14:foregroundMark x1="82776" y1="8209" x2="98972" y2="13184"/>
                        <a14:foregroundMark x1="94602" y1="9577" x2="62982" y2="2612"/>
                        <a14:foregroundMark x1="62982" y1="2612" x2="87404" y2="1119"/>
                        <a14:foregroundMark x1="86118" y1="2736" x2="99486" y2="8706"/>
                        <a14:foregroundMark x1="80977" y1="17413" x2="2057" y2="35323"/>
                        <a14:foregroundMark x1="2057" y1="35323" x2="257" y2="36070"/>
                        <a14:foregroundMark x1="13111" y1="16294" x2="30077" y2="10323"/>
                        <a14:foregroundMark x1="30077" y1="10323" x2="28278" y2="7214"/>
                        <a14:foregroundMark x1="41902" y1="7711" x2="15681" y2="8582"/>
                        <a14:foregroundMark x1="15681" y1="8582" x2="20051" y2="8582"/>
                        <a14:foregroundMark x1="54242" y1="49751" x2="50643" y2="61567"/>
                        <a14:foregroundMark x1="50643" y1="61567" x2="52185" y2="61070"/>
                        <a14:foregroundMark x1="11568" y1="6841" x2="14396" y2="5846"/>
                        <a14:foregroundMark x1="1542" y1="4726" x2="15424" y2="6716"/>
                        <a14:foregroundMark x1="29306" y1="82587" x2="39332" y2="90423"/>
                        <a14:foregroundMark x1="2057" y1="66542" x2="1542" y2="76617"/>
                        <a14:foregroundMark x1="1542" y1="76617" x2="2057" y2="76617"/>
                        <a14:foregroundMark x1="13368" y1="88806" x2="33419" y2="93781"/>
                        <a14:foregroundMark x1="33419" y1="93781" x2="34190" y2="93657"/>
                        <a14:foregroundMark x1="7198" y1="81592" x2="13625" y2="95398"/>
                        <a14:foregroundMark x1="13625" y1="95398" x2="25707" y2="96269"/>
                        <a14:foregroundMark x1="18509" y1="98259" x2="17481" y2="98259"/>
                        <a14:foregroundMark x1="88689" y1="84950" x2="85604" y2="93905"/>
                        <a14:foregroundMark x1="96144" y1="81592" x2="99229" y2="81592"/>
                        <a14:foregroundMark x1="97172" y1="28483" x2="97172" y2="28483"/>
                        <a14:foregroundMark x1="97172" y1="28234" x2="97172" y2="33085"/>
                        <a14:foregroundMark x1="97429" y1="32711" x2="98201" y2="41542"/>
                        <a14:foregroundMark x1="98458" y1="47264" x2="97429" y2="60945"/>
                        <a14:foregroundMark x1="97943" y1="68657" x2="99486" y2="76866"/>
                        <a14:backgroundMark x1="1285" y1="995" x2="3856" y2="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4475" y="1809575"/>
            <a:ext cx="2442584" cy="504842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851CD1B-96F8-4F7A-A571-48F4A0E73F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6" b="97761" l="0" r="99743">
                        <a14:foregroundMark x1="67866" y1="15299" x2="16195" y2="31468"/>
                        <a14:foregroundMark x1="16195" y1="31468" x2="46015" y2="37189"/>
                        <a14:foregroundMark x1="46015" y1="37189" x2="63239" y2="25746"/>
                        <a14:foregroundMark x1="63239" y1="25746" x2="60925" y2="11692"/>
                        <a14:foregroundMark x1="60925" y1="11692" x2="44473" y2="2985"/>
                        <a14:foregroundMark x1="44473" y1="2985" x2="21080" y2="21269"/>
                        <a14:foregroundMark x1="21080" y1="21269" x2="14653" y2="43159"/>
                        <a14:foregroundMark x1="14653" y1="43159" x2="30077" y2="54851"/>
                        <a14:foregroundMark x1="30077" y1="54851" x2="58355" y2="54353"/>
                        <a14:foregroundMark x1="58355" y1="54353" x2="81491" y2="42164"/>
                        <a14:foregroundMark x1="81491" y1="42164" x2="83033" y2="22512"/>
                        <a14:foregroundMark x1="83033" y1="22512" x2="58098" y2="10323"/>
                        <a14:foregroundMark x1="58098" y1="10323" x2="33162" y2="15423"/>
                        <a14:foregroundMark x1="33162" y1="15423" x2="15424" y2="36692"/>
                        <a14:foregroundMark x1="15424" y1="36692" x2="10797" y2="62935"/>
                        <a14:foregroundMark x1="10797" y1="62935" x2="27506" y2="79602"/>
                        <a14:foregroundMark x1="27506" y1="79602" x2="55527" y2="76244"/>
                        <a14:foregroundMark x1="55527" y1="76244" x2="71465" y2="57463"/>
                        <a14:foregroundMark x1="71465" y1="57463" x2="66838" y2="33831"/>
                        <a14:foregroundMark x1="66838" y1="33831" x2="51414" y2="22139"/>
                        <a14:foregroundMark x1="51414" y1="22139" x2="21594" y2="38682"/>
                        <a14:foregroundMark x1="21594" y1="38682" x2="11054" y2="68408"/>
                        <a14:foregroundMark x1="11054" y1="68408" x2="19794" y2="87811"/>
                        <a14:foregroundMark x1="19794" y1="87811" x2="59383" y2="81095"/>
                        <a14:foregroundMark x1="59383" y1="81095" x2="67095" y2="72139"/>
                        <a14:foregroundMark x1="17738" y1="3856" x2="82776" y2="8458"/>
                        <a14:foregroundMark x1="88175" y1="8955" x2="88946" y2="65174"/>
                        <a14:foregroundMark x1="88946" y1="65174" x2="90231" y2="63930"/>
                        <a14:foregroundMark x1="80720" y1="6841" x2="19537" y2="3483"/>
                        <a14:foregroundMark x1="19537" y1="3483" x2="21337" y2="6095"/>
                        <a14:foregroundMark x1="77121" y1="4478" x2="28021" y2="1866"/>
                        <a14:foregroundMark x1="28021" y1="1866" x2="10283" y2="4726"/>
                        <a14:foregroundMark x1="24422" y1="4229" x2="18509" y2="14179"/>
                        <a14:foregroundMark x1="18509" y1="14179" x2="20308" y2="13682"/>
                        <a14:foregroundMark x1="9512" y1="1866" x2="12339" y2="15920"/>
                        <a14:foregroundMark x1="12339" y1="15920" x2="19280" y2="18532"/>
                        <a14:foregroundMark x1="13625" y1="6468" x2="6427" y2="20149"/>
                        <a14:foregroundMark x1="6427" y1="20149" x2="15681" y2="23756"/>
                        <a14:foregroundMark x1="7712" y1="4229" x2="8997" y2="18035"/>
                        <a14:foregroundMark x1="8997" y1="18035" x2="14396" y2="20896"/>
                        <a14:foregroundMark x1="70694" y1="4229" x2="93059" y2="18781"/>
                        <a14:foregroundMark x1="89460" y1="5100" x2="97429" y2="20522"/>
                        <a14:foregroundMark x1="97429" y1="20522" x2="96915" y2="25498"/>
                        <a14:foregroundMark x1="7712" y1="11940" x2="2828" y2="26119"/>
                        <a14:foregroundMark x1="2828" y1="26119" x2="12596" y2="52985"/>
                        <a14:foregroundMark x1="12596" y1="52985" x2="14910" y2="52239"/>
                        <a14:foregroundMark x1="36247" y1="20398" x2="39589" y2="22388"/>
                        <a14:foregroundMark x1="771" y1="12562" x2="8226" y2="53607"/>
                        <a14:foregroundMark x1="1542" y1="25498" x2="6427" y2="57711"/>
                        <a14:foregroundMark x1="96401" y1="24005" x2="98972" y2="61070"/>
                        <a14:foregroundMark x1="95630" y1="49378" x2="99743" y2="59328"/>
                        <a14:foregroundMark x1="99743" y1="59328" x2="98201" y2="81965"/>
                        <a14:foregroundMark x1="98201" y1="81965" x2="98972" y2="83706"/>
                        <a14:foregroundMark x1="2314" y1="35945" x2="514" y2="62313"/>
                        <a14:foregroundMark x1="514" y1="62313" x2="2314" y2="52239"/>
                        <a14:foregroundMark x1="17995" y1="71269" x2="5656" y2="80224"/>
                        <a14:foregroundMark x1="5656" y1="80224" x2="1799" y2="63308"/>
                        <a14:foregroundMark x1="1799" y1="63308" x2="2314" y2="63060"/>
                        <a14:foregroundMark x1="7712" y1="68657" x2="771" y2="83706"/>
                        <a14:foregroundMark x1="4113" y1="75124" x2="6170" y2="87189"/>
                        <a14:foregroundMark x1="6170" y1="87189" x2="28021" y2="93657"/>
                        <a14:foregroundMark x1="28021" y1="93657" x2="55784" y2="93532"/>
                        <a14:foregroundMark x1="55784" y1="93532" x2="59126" y2="92413"/>
                        <a14:foregroundMark x1="79177" y1="87935" x2="40874" y2="91791"/>
                        <a14:foregroundMark x1="40874" y1="91791" x2="25450" y2="89179"/>
                        <a14:foregroundMark x1="75321" y1="88557" x2="60154" y2="95896"/>
                        <a14:foregroundMark x1="60154" y1="95896" x2="55784" y2="96020"/>
                        <a14:foregroundMark x1="94344" y1="86940" x2="69666" y2="94279"/>
                        <a14:foregroundMark x1="69666" y1="94279" x2="53470" y2="95647"/>
                        <a14:foregroundMark x1="12339" y1="95025" x2="44216" y2="97761"/>
                        <a14:backgroundMark x1="1028" y1="1617" x2="3085" y2="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2783" y="1827575"/>
            <a:ext cx="2433874" cy="50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4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Application </a:t>
            </a:r>
            <a:r>
              <a:rPr lang="en-US" dirty="0" err="1"/>
              <a:t>ui</a:t>
            </a:r>
            <a:r>
              <a:rPr lang="en-US" dirty="0"/>
              <a:t> – Settings 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11086BB5-82DF-4C0D-8625-2D50D51E5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2" b="97019" l="518" r="98705">
                        <a14:foregroundMark x1="51813" y1="12919" x2="59326" y2="41491"/>
                        <a14:foregroundMark x1="59326" y1="41491" x2="91969" y2="33416"/>
                        <a14:foregroundMark x1="91969" y1="33416" x2="91710" y2="17391"/>
                        <a14:foregroundMark x1="91710" y1="17391" x2="57254" y2="7702"/>
                        <a14:foregroundMark x1="57254" y1="7702" x2="33679" y2="14161"/>
                        <a14:foregroundMark x1="33679" y1="14161" x2="25389" y2="26211"/>
                        <a14:foregroundMark x1="25389" y1="26211" x2="33161" y2="36273"/>
                        <a14:foregroundMark x1="33161" y1="36273" x2="46373" y2="17143"/>
                        <a14:foregroundMark x1="46373" y1="17143" x2="6995" y2="10062"/>
                        <a14:foregroundMark x1="6995" y1="10062" x2="8549" y2="32547"/>
                        <a14:foregroundMark x1="8549" y1="32547" x2="51813" y2="70435"/>
                        <a14:foregroundMark x1="51813" y1="70435" x2="90674" y2="64720"/>
                        <a14:foregroundMark x1="90674" y1="64720" x2="91451" y2="49689"/>
                        <a14:foregroundMark x1="91451" y1="49689" x2="52073" y2="39752"/>
                        <a14:foregroundMark x1="52073" y1="39752" x2="15026" y2="46460"/>
                        <a14:foregroundMark x1="15026" y1="46460" x2="1554" y2="61615"/>
                        <a14:foregroundMark x1="1554" y1="61615" x2="13731" y2="83602"/>
                        <a14:foregroundMark x1="13731" y1="83602" x2="42228" y2="84596"/>
                        <a14:foregroundMark x1="42228" y1="84596" x2="66062" y2="72050"/>
                        <a14:foregroundMark x1="66062" y1="72050" x2="57772" y2="59255"/>
                        <a14:foregroundMark x1="57772" y1="59255" x2="32383" y2="59876"/>
                        <a14:foregroundMark x1="32383" y1="59876" x2="11658" y2="74286"/>
                        <a14:foregroundMark x1="11658" y1="74286" x2="13990" y2="85714"/>
                        <a14:foregroundMark x1="13990" y1="85714" x2="37824" y2="88447"/>
                        <a14:foregroundMark x1="37824" y1="88447" x2="62435" y2="80248"/>
                        <a14:foregroundMark x1="62435" y1="80248" x2="35233" y2="89317"/>
                        <a14:foregroundMark x1="35233" y1="89317" x2="67876" y2="89938"/>
                        <a14:foregroundMark x1="67876" y1="89938" x2="98187" y2="82981"/>
                        <a14:foregroundMark x1="62953" y1="14286" x2="30570" y2="16149"/>
                        <a14:foregroundMark x1="30570" y1="16149" x2="3627" y2="26335"/>
                        <a14:foregroundMark x1="3627" y1="26335" x2="18135" y2="57764"/>
                        <a14:foregroundMark x1="18135" y1="57764" x2="45078" y2="56149"/>
                        <a14:foregroundMark x1="45078" y1="56149" x2="54145" y2="45963"/>
                        <a14:foregroundMark x1="54145" y1="45963" x2="36010" y2="39255"/>
                        <a14:foregroundMark x1="36010" y1="39255" x2="13731" y2="48820"/>
                        <a14:foregroundMark x1="13731" y1="48820" x2="518" y2="67826"/>
                        <a14:foregroundMark x1="518" y1="67826" x2="7772" y2="93540"/>
                        <a14:foregroundMark x1="7772" y1="93540" x2="46373" y2="97143"/>
                        <a14:foregroundMark x1="46373" y1="97143" x2="87047" y2="89814"/>
                        <a14:foregroundMark x1="87047" y1="89814" x2="45855" y2="86460"/>
                        <a14:foregroundMark x1="45855" y1="86460" x2="21244" y2="93043"/>
                        <a14:foregroundMark x1="21244" y1="93043" x2="68653" y2="97888"/>
                        <a14:foregroundMark x1="68653" y1="97888" x2="37047" y2="97267"/>
                        <a14:foregroundMark x1="37047" y1="97267" x2="74611" y2="92547"/>
                        <a14:foregroundMark x1="74611" y1="92547" x2="76684" y2="72919"/>
                        <a14:foregroundMark x1="76684" y1="72919" x2="41710" y2="57764"/>
                        <a14:foregroundMark x1="41710" y1="57764" x2="12435" y2="54658"/>
                        <a14:foregroundMark x1="12435" y1="54658" x2="40155" y2="57019"/>
                        <a14:foregroundMark x1="40155" y1="57019" x2="57254" y2="49317"/>
                        <a14:foregroundMark x1="57254" y1="49317" x2="36010" y2="39627"/>
                        <a14:foregroundMark x1="36010" y1="39627" x2="37306" y2="51553"/>
                        <a14:foregroundMark x1="37306" y1="51553" x2="60363" y2="48075"/>
                        <a14:foregroundMark x1="60363" y1="48075" x2="93264" y2="7081"/>
                        <a14:foregroundMark x1="93264" y1="7081" x2="23834" y2="1242"/>
                        <a14:foregroundMark x1="23834" y1="1242" x2="45078" y2="2484"/>
                        <a14:foregroundMark x1="45078" y1="2484" x2="12953" y2="3106"/>
                        <a14:foregroundMark x1="12953" y1="3106" x2="64249" y2="4596"/>
                        <a14:foregroundMark x1="64249" y1="4596" x2="15285" y2="3230"/>
                        <a14:foregroundMark x1="15285" y1="3230" x2="75130" y2="6708"/>
                        <a14:foregroundMark x1="75130" y1="6708" x2="98705" y2="6460"/>
                        <a14:foregroundMark x1="98705" y1="6460" x2="98705" y2="6460"/>
                        <a14:foregroundMark x1="64767" y1="6708" x2="6477" y2="8447"/>
                        <a14:foregroundMark x1="6477" y1="8447" x2="19171" y2="9193"/>
                        <a14:foregroundMark x1="89378" y1="3602" x2="4454" y2="2289"/>
                        <a14:foregroundMark x1="60622" y1="9565" x2="10363" y2="10311"/>
                        <a14:foregroundMark x1="10363" y1="10311" x2="35751" y2="10311"/>
                        <a14:foregroundMark x1="35751" y1="10311" x2="13990" y2="11429"/>
                        <a14:foregroundMark x1="13990" y1="11429" x2="33161" y2="11677"/>
                        <a14:foregroundMark x1="53627" y1="25963" x2="56995" y2="27702"/>
                        <a14:foregroundMark x1="53886" y1="27702" x2="47150" y2="27453"/>
                        <a14:foregroundMark x1="54922" y1="27578" x2="34456" y2="26460"/>
                        <a14:foregroundMark x1="34456" y1="26460" x2="34715" y2="26460"/>
                        <a14:foregroundMark x1="1554" y1="9565" x2="5440" y2="26460"/>
                        <a14:foregroundMark x1="2591" y1="16025" x2="3368" y2="30683"/>
                        <a14:foregroundMark x1="2332" y1="23106" x2="4404" y2="45093"/>
                        <a14:foregroundMark x1="4404" y1="45093" x2="3109" y2="35031"/>
                        <a14:foregroundMark x1="3109" y1="35031" x2="4404" y2="34907"/>
                        <a14:foregroundMark x1="1036" y1="28323" x2="1036" y2="60000"/>
                        <a14:foregroundMark x1="1036" y1="60000" x2="1295" y2="59379"/>
                        <a14:foregroundMark x1="97668" y1="9068" x2="98187" y2="56025"/>
                        <a14:foregroundMark x1="10881" y1="85714" x2="29016" y2="92795"/>
                        <a14:foregroundMark x1="29016" y1="92795" x2="41710" y2="91180"/>
                        <a14:foregroundMark x1="11658" y1="89565" x2="29275" y2="97019"/>
                        <a14:foregroundMark x1="29275" y1="97019" x2="34715" y2="95901"/>
                        <a14:backgroundMark x1="1295" y1="1118" x2="3109" y2="745"/>
                        <a14:backgroundMark x1="1295" y1="248" x2="0" y2="1988"/>
                        <a14:backgroundMark x1="3886" y1="745" x2="8549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2183" y="1792936"/>
            <a:ext cx="2431553" cy="50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20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/>
          <a:lstStyle/>
          <a:p>
            <a:r>
              <a:rPr lang="en-US" dirty="0"/>
              <a:t>Android Application </a:t>
            </a:r>
            <a:r>
              <a:rPr lang="en-US" dirty="0" err="1"/>
              <a:t>ui</a:t>
            </a:r>
            <a:r>
              <a:rPr lang="en-US" dirty="0"/>
              <a:t> – Water Stats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CE1A6F6-0337-4076-88E2-B3C5305F7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8" b="98257" l="0" r="99741">
                        <a14:foregroundMark x1="44819" y1="13325" x2="36788" y2="30511"/>
                        <a14:foregroundMark x1="36788" y1="30511" x2="63990" y2="33873"/>
                        <a14:foregroundMark x1="63990" y1="33873" x2="85492" y2="27895"/>
                        <a14:foregroundMark x1="85492" y1="27895" x2="80052" y2="15567"/>
                        <a14:foregroundMark x1="80052" y1="15567" x2="51813" y2="8842"/>
                        <a14:foregroundMark x1="51813" y1="8842" x2="28497" y2="26276"/>
                        <a14:foregroundMark x1="28497" y1="26276" x2="37824" y2="38107"/>
                        <a14:foregroundMark x1="37824" y1="38107" x2="76425" y2="27522"/>
                        <a14:foregroundMark x1="76425" y1="27522" x2="76166" y2="16438"/>
                        <a14:foregroundMark x1="76166" y1="16438" x2="42487" y2="26027"/>
                        <a14:foregroundMark x1="42487" y1="26027" x2="31606" y2="48568"/>
                        <a14:foregroundMark x1="31606" y1="48568" x2="39637" y2="62391"/>
                        <a14:foregroundMark x1="39637" y1="62391" x2="63472" y2="44209"/>
                        <a14:foregroundMark x1="63472" y1="44209" x2="58290" y2="28767"/>
                        <a14:foregroundMark x1="58290" y1="28767" x2="36269" y2="46949"/>
                        <a14:foregroundMark x1="36269" y1="46949" x2="28238" y2="66750"/>
                        <a14:foregroundMark x1="28238" y1="66750" x2="46891" y2="77335"/>
                        <a14:foregroundMark x1="46891" y1="77335" x2="67617" y2="70610"/>
                        <a14:foregroundMark x1="67617" y1="70610" x2="78497" y2="55417"/>
                        <a14:foregroundMark x1="78497" y1="55417" x2="63990" y2="39601"/>
                        <a14:foregroundMark x1="63990" y1="39601" x2="36788" y2="34994"/>
                        <a14:foregroundMark x1="36788" y1="34994" x2="8031" y2="45704"/>
                        <a14:foregroundMark x1="8031" y1="45704" x2="9067" y2="74720"/>
                        <a14:foregroundMark x1="9067" y1="74720" x2="45337" y2="75342"/>
                        <a14:foregroundMark x1="45337" y1="75342" x2="66580" y2="60523"/>
                        <a14:foregroundMark x1="66580" y1="60523" x2="58290" y2="44956"/>
                        <a14:foregroundMark x1="58290" y1="44956" x2="35751" y2="45081"/>
                        <a14:foregroundMark x1="35751" y1="45081" x2="14249" y2="67995"/>
                        <a14:foregroundMark x1="14249" y1="67995" x2="9067" y2="88917"/>
                        <a14:foregroundMark x1="9067" y1="88917" x2="26684" y2="94271"/>
                        <a14:foregroundMark x1="26684" y1="94271" x2="49741" y2="86924"/>
                        <a14:foregroundMark x1="49741" y1="86924" x2="62694" y2="73101"/>
                        <a14:foregroundMark x1="62694" y1="73101" x2="35233" y2="79826"/>
                        <a14:foregroundMark x1="35233" y1="79826" x2="32642" y2="91905"/>
                        <a14:foregroundMark x1="32642" y1="91905" x2="66062" y2="90037"/>
                        <a14:foregroundMark x1="66062" y1="90037" x2="47668" y2="85181"/>
                        <a14:foregroundMark x1="47668" y1="85181" x2="36269" y2="95890"/>
                        <a14:foregroundMark x1="36269" y1="95890" x2="72280" y2="92403"/>
                        <a14:foregroundMark x1="72280" y1="92403" x2="76425" y2="81943"/>
                        <a14:foregroundMark x1="76425" y1="81943" x2="76425" y2="81943"/>
                        <a14:foregroundMark x1="8290" y1="10585" x2="8290" y2="38605"/>
                        <a14:foregroundMark x1="8290" y1="38605" x2="11140" y2="37609"/>
                        <a14:foregroundMark x1="13731" y1="7721" x2="37047" y2="5729"/>
                        <a14:foregroundMark x1="37047" y1="5729" x2="69171" y2="8344"/>
                        <a14:foregroundMark x1="69171" y1="8344" x2="76166" y2="10336"/>
                        <a14:foregroundMark x1="52850" y1="6102" x2="28497" y2="8593"/>
                        <a14:foregroundMark x1="28497" y1="8593" x2="9067" y2="17435"/>
                        <a14:foregroundMark x1="9067" y1="17435" x2="35492" y2="22416"/>
                        <a14:foregroundMark x1="35492" y1="22416" x2="21762" y2="11333"/>
                        <a14:foregroundMark x1="21762" y1="11333" x2="46114" y2="17310"/>
                        <a14:foregroundMark x1="46114" y1="17310" x2="69430" y2="11208"/>
                        <a14:foregroundMark x1="69430" y1="11208" x2="58549" y2="6351"/>
                        <a14:foregroundMark x1="68135" y1="6974" x2="24093" y2="3487"/>
                        <a14:foregroundMark x1="24093" y1="3487" x2="14767" y2="6974"/>
                        <a14:foregroundMark x1="57254" y1="3113" x2="16839" y2="1868"/>
                        <a14:foregroundMark x1="10363" y1="3362" x2="9067" y2="12951"/>
                        <a14:foregroundMark x1="8290" y1="4110" x2="259" y2="14695"/>
                        <a14:foregroundMark x1="84715" y1="3362" x2="95596" y2="15068"/>
                        <a14:foregroundMark x1="77461" y1="5729" x2="88083" y2="7970"/>
                        <a14:foregroundMark x1="58290" y1="3487" x2="78497" y2="4981"/>
                        <a14:foregroundMark x1="58549" y1="5729" x2="37565" y2="10959"/>
                        <a14:foregroundMark x1="37565" y1="10959" x2="35751" y2="14072"/>
                        <a14:foregroundMark x1="55699" y1="3362" x2="77720" y2="3238"/>
                        <a14:foregroundMark x1="77720" y1="3238" x2="81606" y2="3861"/>
                        <a14:foregroundMark x1="79534" y1="2864" x2="97668" y2="8219"/>
                        <a14:foregroundMark x1="97668" y1="8219" x2="97409" y2="8468"/>
                        <a14:foregroundMark x1="90155" y1="4483" x2="98187" y2="8717"/>
                        <a14:foregroundMark x1="96114" y1="21544" x2="96891" y2="35990"/>
                        <a14:foregroundMark x1="94819" y1="92653" x2="59585" y2="95392"/>
                        <a14:foregroundMark x1="59585" y1="95392" x2="28238" y2="93026"/>
                        <a14:foregroundMark x1="7772" y1="84932" x2="10104" y2="95766"/>
                        <a14:foregroundMark x1="10104" y1="95766" x2="12694" y2="95766"/>
                        <a14:foregroundMark x1="3109" y1="58780" x2="3627" y2="66376"/>
                        <a14:foregroundMark x1="1554" y1="22291" x2="3627" y2="85928"/>
                        <a14:foregroundMark x1="9845" y1="87422" x2="0" y2="77958"/>
                        <a14:foregroundMark x1="0" y1="77958" x2="0" y2="67123"/>
                        <a14:foregroundMark x1="0" y1="67123" x2="3109" y2="65629"/>
                        <a14:foregroundMark x1="0" y1="58406" x2="2332" y2="68742"/>
                        <a14:foregroundMark x1="2332" y1="68742" x2="4922" y2="69116"/>
                        <a14:foregroundMark x1="96891" y1="34496" x2="99741" y2="84932"/>
                        <a14:foregroundMark x1="5181" y1="95392" x2="30052" y2="98257"/>
                        <a14:foregroundMark x1="30052" y1="98257" x2="34456" y2="97758"/>
                        <a14:foregroundMark x1="93523" y1="10087" x2="99741" y2="26899"/>
                        <a14:backgroundMark x1="0" y1="747" x2="4922" y2="7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937" y="1817287"/>
            <a:ext cx="2423058" cy="5040714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FCC6CA6-D723-4FA0-8C64-EFB1B3550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8" b="98634" l="1036" r="97668">
                        <a14:foregroundMark x1="40415" y1="10311" x2="10363" y2="6335"/>
                        <a14:foregroundMark x1="10363" y1="6335" x2="32642" y2="7826"/>
                        <a14:foregroundMark x1="32642" y1="7826" x2="11658" y2="2857"/>
                        <a14:foregroundMark x1="11658" y1="2857" x2="83679" y2="6335"/>
                        <a14:foregroundMark x1="83679" y1="6335" x2="2850" y2="3106"/>
                        <a14:foregroundMark x1="2850" y1="3106" x2="67358" y2="8571"/>
                        <a14:foregroundMark x1="67358" y1="8571" x2="22280" y2="3975"/>
                        <a14:foregroundMark x1="22280" y1="3975" x2="57513" y2="7702"/>
                        <a14:foregroundMark x1="57513" y1="7702" x2="96114" y2="7453"/>
                        <a14:foregroundMark x1="96114" y1="7453" x2="67098" y2="4348"/>
                        <a14:foregroundMark x1="67098" y1="4348" x2="35233" y2="10559"/>
                        <a14:foregroundMark x1="35233" y1="10559" x2="31347" y2="20497"/>
                        <a14:foregroundMark x1="31347" y1="20497" x2="62176" y2="23727"/>
                        <a14:foregroundMark x1="62176" y1="23727" x2="95078" y2="19752"/>
                        <a14:foregroundMark x1="95078" y1="19752" x2="85233" y2="7081"/>
                        <a14:foregroundMark x1="85233" y1="7081" x2="46891" y2="5714"/>
                        <a14:foregroundMark x1="46891" y1="5714" x2="61140" y2="19255"/>
                        <a14:foregroundMark x1="61140" y1="19255" x2="82642" y2="19752"/>
                        <a14:foregroundMark x1="82642" y1="19752" x2="47927" y2="20994"/>
                        <a14:foregroundMark x1="47927" y1="20994" x2="24870" y2="32795"/>
                        <a14:foregroundMark x1="24870" y1="32795" x2="39119" y2="48447"/>
                        <a14:foregroundMark x1="39119" y1="48447" x2="78497" y2="53540"/>
                        <a14:foregroundMark x1="78497" y1="53540" x2="99223" y2="49565"/>
                        <a14:foregroundMark x1="99223" y1="49565" x2="93782" y2="38882"/>
                        <a14:foregroundMark x1="93782" y1="38882" x2="63731" y2="31429"/>
                        <a14:foregroundMark x1="63731" y1="31429" x2="38860" y2="47329"/>
                        <a14:foregroundMark x1="38860" y1="47329" x2="37306" y2="71304"/>
                        <a14:foregroundMark x1="37306" y1="71304" x2="53886" y2="83975"/>
                        <a14:foregroundMark x1="53886" y1="83975" x2="72021" y2="58012"/>
                        <a14:foregroundMark x1="72021" y1="58012" x2="48187" y2="44720"/>
                        <a14:foregroundMark x1="48187" y1="44720" x2="21503" y2="51553"/>
                        <a14:foregroundMark x1="21503" y1="51553" x2="11658" y2="68696"/>
                        <a14:foregroundMark x1="11658" y1="68696" x2="25389" y2="80248"/>
                        <a14:foregroundMark x1="25389" y1="80248" x2="59067" y2="82236"/>
                        <a14:foregroundMark x1="59067" y1="82236" x2="23057" y2="77516"/>
                        <a14:foregroundMark x1="23057" y1="77516" x2="10363" y2="86708"/>
                        <a14:foregroundMark x1="10363" y1="86708" x2="54663" y2="93043"/>
                        <a14:foregroundMark x1="54663" y1="93043" x2="31606" y2="90932"/>
                        <a14:foregroundMark x1="31606" y1="90932" x2="60622" y2="99255"/>
                        <a14:foregroundMark x1="60622" y1="99255" x2="84456" y2="96522"/>
                        <a14:foregroundMark x1="84456" y1="96522" x2="42746" y2="91180"/>
                        <a14:foregroundMark x1="42746" y1="91180" x2="23057" y2="96646"/>
                        <a14:foregroundMark x1="23057" y1="96646" x2="63731" y2="95280"/>
                        <a14:foregroundMark x1="63731" y1="95280" x2="41451" y2="88199"/>
                        <a14:foregroundMark x1="41451" y1="88199" x2="19430" y2="87826"/>
                        <a14:foregroundMark x1="19430" y1="87826" x2="10622" y2="98634"/>
                        <a14:foregroundMark x1="10622" y1="98634" x2="10622" y2="98634"/>
                        <a14:foregroundMark x1="10622" y1="5714" x2="13990" y2="79379"/>
                        <a14:foregroundMark x1="13990" y1="79379" x2="20984" y2="91677"/>
                        <a14:foregroundMark x1="20984" y1="91677" x2="36010" y2="99627"/>
                        <a14:foregroundMark x1="36010" y1="99627" x2="60881" y2="98758"/>
                        <a14:foregroundMark x1="60881" y1="98758" x2="83420" y2="93789"/>
                        <a14:foregroundMark x1="83420" y1="93789" x2="97927" y2="78137"/>
                        <a14:foregroundMark x1="97927" y1="78137" x2="96373" y2="43230"/>
                        <a14:foregroundMark x1="96373" y1="43230" x2="75130" y2="22981"/>
                        <a14:foregroundMark x1="75130" y1="22981" x2="58808" y2="14783"/>
                        <a14:foregroundMark x1="58808" y1="14783" x2="9845" y2="5342"/>
                        <a14:foregroundMark x1="15285" y1="2484" x2="44560" y2="2484"/>
                        <a14:foregroundMark x1="44560" y1="2484" x2="93782" y2="1988"/>
                        <a14:foregroundMark x1="93782" y1="1988" x2="94560" y2="25093"/>
                        <a14:foregroundMark x1="35233" y1="5590" x2="12435" y2="4348"/>
                        <a14:foregroundMark x1="12435" y1="4348" x2="6995" y2="14907"/>
                        <a14:foregroundMark x1="6995" y1="14907" x2="7254" y2="15155"/>
                        <a14:foregroundMark x1="2332" y1="13540" x2="1813" y2="29814"/>
                        <a14:foregroundMark x1="57513" y1="11677" x2="83679" y2="12795"/>
                        <a14:foregroundMark x1="43523" y1="11553" x2="18912" y2="11677"/>
                        <a14:foregroundMark x1="97150" y1="9938" x2="99482" y2="28944"/>
                        <a14:foregroundMark x1="99482" y1="28944" x2="97927" y2="18758"/>
                        <a14:foregroundMark x1="97927" y1="18758" x2="97409" y2="50186"/>
                        <a14:foregroundMark x1="44560" y1="87453" x2="70466" y2="90932"/>
                        <a14:foregroundMark x1="70466" y1="90932" x2="85492" y2="90807"/>
                        <a14:foregroundMark x1="1036" y1="28323" x2="2850" y2="84720"/>
                        <a14:foregroundMark x1="2850" y1="84720" x2="17617" y2="93292"/>
                        <a14:foregroundMark x1="17617" y1="93292" x2="18653" y2="93168"/>
                        <a14:foregroundMark x1="61140" y1="88944" x2="83420" y2="86832"/>
                        <a14:foregroundMark x1="87565" y1="86957" x2="91192" y2="94037"/>
                        <a14:foregroundMark x1="97150" y1="85963" x2="95337" y2="92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5327" y="1806512"/>
            <a:ext cx="2422204" cy="505148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9CCC3A5-17F5-4A7F-887B-98FBE9B5E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5" b="96406" l="2308" r="99231">
                        <a14:foregroundMark x1="10256" y1="10409" x2="63846" y2="13383"/>
                        <a14:foregroundMark x1="63846" y1="13383" x2="82051" y2="21314"/>
                        <a14:foregroundMark x1="82051" y1="21314" x2="99231" y2="43494"/>
                        <a14:foregroundMark x1="99231" y1="43494" x2="99487" y2="63941"/>
                        <a14:foregroundMark x1="99487" y1="63941" x2="65385" y2="93680"/>
                        <a14:foregroundMark x1="65385" y1="93680" x2="34615" y2="91574"/>
                        <a14:foregroundMark x1="34615" y1="91574" x2="16923" y2="84015"/>
                        <a14:foregroundMark x1="16923" y1="84015" x2="769" y2="40768"/>
                        <a14:foregroundMark x1="769" y1="40768" x2="6154" y2="16605"/>
                        <a14:foregroundMark x1="6154" y1="16605" x2="12821" y2="9665"/>
                        <a14:foregroundMark x1="5641" y1="5328" x2="44872" y2="4585"/>
                        <a14:foregroundMark x1="17949" y1="3594" x2="58718" y2="3594"/>
                        <a14:foregroundMark x1="77949" y1="6196" x2="50256" y2="1735"/>
                        <a14:foregroundMark x1="50256" y1="1735" x2="30000" y2="10161"/>
                        <a14:foregroundMark x1="30000" y1="10161" x2="42564" y2="14002"/>
                        <a14:foregroundMark x1="33333" y1="6444" x2="26667" y2="19331"/>
                        <a14:foregroundMark x1="26667" y1="19331" x2="54615" y2="27385"/>
                        <a14:foregroundMark x1="54615" y1="27385" x2="57436" y2="27138"/>
                        <a14:foregroundMark x1="30000" y1="24164" x2="14359" y2="36927"/>
                        <a14:foregroundMark x1="14359" y1="36927" x2="22308" y2="46344"/>
                        <a14:foregroundMark x1="22308" y1="46344" x2="41795" y2="50682"/>
                        <a14:foregroundMark x1="41795" y1="50682" x2="53846" y2="51425"/>
                        <a14:foregroundMark x1="46923" y1="34820" x2="50513" y2="46592"/>
                        <a14:foregroundMark x1="50513" y1="46592" x2="70513" y2="49566"/>
                        <a14:foregroundMark x1="70513" y1="49566" x2="72564" y2="43866"/>
                        <a14:foregroundMark x1="54872" y1="45353" x2="52564" y2="44362"/>
                        <a14:foregroundMark x1="19487" y1="40644" x2="17436" y2="54399"/>
                        <a14:foregroundMark x1="17436" y1="54399" x2="25641" y2="63941"/>
                        <a14:foregroundMark x1="25641" y1="63941" x2="43846" y2="72367"/>
                        <a14:foregroundMark x1="43846" y1="72367" x2="69487" y2="73482"/>
                        <a14:foregroundMark x1="69487" y1="73482" x2="71282" y2="71995"/>
                        <a14:foregroundMark x1="75385" y1="55266" x2="86410" y2="67038"/>
                        <a14:foregroundMark x1="86410" y1="67038" x2="80000" y2="75589"/>
                        <a14:foregroundMark x1="53846" y1="44734" x2="52564" y2="45105"/>
                        <a14:foregroundMark x1="10256" y1="38042" x2="5385" y2="50310"/>
                        <a14:foregroundMark x1="5385" y1="50310" x2="12821" y2="50558"/>
                        <a14:foregroundMark x1="15385" y1="41512" x2="19487" y2="55266"/>
                        <a14:foregroundMark x1="19487" y1="55266" x2="40769" y2="59232"/>
                        <a14:foregroundMark x1="93333" y1="46592" x2="91282" y2="61090"/>
                        <a14:foregroundMark x1="91282" y1="61090" x2="88462" y2="65056"/>
                        <a14:foregroundMark x1="44872" y1="41140" x2="57949" y2="45725"/>
                        <a14:foregroundMark x1="46667" y1="6568" x2="77436" y2="5576"/>
                        <a14:foregroundMark x1="77436" y1="5576" x2="78718" y2="5576"/>
                        <a14:foregroundMark x1="80769" y1="2354" x2="98718" y2="8674"/>
                        <a14:foregroundMark x1="98718" y1="8674" x2="98718" y2="8674"/>
                        <a14:foregroundMark x1="92051" y1="8055" x2="64103" y2="5948"/>
                        <a14:foregroundMark x1="64103" y1="5948" x2="39487" y2="13011"/>
                        <a14:foregroundMark x1="39487" y1="13011" x2="39231" y2="14250"/>
                        <a14:foregroundMark x1="82051" y1="4957" x2="59487" y2="3346"/>
                        <a14:foregroundMark x1="59487" y1="3346" x2="33077" y2="7683"/>
                        <a14:foregroundMark x1="33077" y1="7683" x2="19744" y2="16481"/>
                        <a14:foregroundMark x1="19744" y1="16481" x2="15897" y2="56258"/>
                        <a14:foregroundMark x1="15897" y1="56258" x2="17949" y2="71004"/>
                        <a14:foregroundMark x1="17949" y1="71004" x2="33590" y2="90954"/>
                        <a14:foregroundMark x1="33590" y1="90954" x2="61282" y2="98637"/>
                        <a14:foregroundMark x1="61282" y1="98637" x2="80769" y2="94052"/>
                        <a14:foregroundMark x1="80769" y1="94052" x2="92821" y2="56258"/>
                        <a14:foregroundMark x1="92821" y1="56258" x2="83333" y2="3717"/>
                        <a14:foregroundMark x1="18205" y1="85502" x2="17949" y2="96530"/>
                        <a14:foregroundMark x1="17949" y1="96530" x2="39231" y2="98637"/>
                        <a14:foregroundMark x1="39231" y1="98637" x2="68974" y2="96654"/>
                        <a14:foregroundMark x1="68974" y1="96654" x2="68205" y2="84015"/>
                        <a14:foregroundMark x1="68205" y1="84015" x2="40000" y2="84139"/>
                        <a14:foregroundMark x1="40000" y1="84139" x2="19487" y2="86989"/>
                        <a14:foregroundMark x1="19487" y1="86989" x2="16667" y2="84634"/>
                        <a14:foregroundMark x1="2308" y1="60223" x2="2821" y2="73358"/>
                        <a14:foregroundMark x1="97949" y1="12020" x2="99231" y2="368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6252" y="1809431"/>
            <a:ext cx="2439829" cy="5048569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D59EE39-CE1B-453F-B136-EFCD297DE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5" b="97395" l="1026" r="99744">
                        <a14:foregroundMark x1="58718" y1="11166" x2="44872" y2="34988"/>
                        <a14:foregroundMark x1="44872" y1="34988" x2="73077" y2="22084"/>
                        <a14:foregroundMark x1="73077" y1="22084" x2="64615" y2="7568"/>
                        <a14:foregroundMark x1="64615" y1="7568" x2="32821" y2="13524"/>
                        <a14:foregroundMark x1="32821" y1="13524" x2="21795" y2="28660"/>
                        <a14:foregroundMark x1="21795" y1="28660" x2="52051" y2="32754"/>
                        <a14:foregroundMark x1="52051" y1="32754" x2="67179" y2="19727"/>
                        <a14:foregroundMark x1="67179" y1="19727" x2="59231" y2="9429"/>
                        <a14:foregroundMark x1="59231" y1="9429" x2="36154" y2="10670"/>
                        <a14:foregroundMark x1="36154" y1="10670" x2="13333" y2="29156"/>
                        <a14:foregroundMark x1="13333" y1="29156" x2="10769" y2="55335"/>
                        <a14:foregroundMark x1="10769" y1="55335" x2="33590" y2="68610"/>
                        <a14:foregroundMark x1="33590" y1="68610" x2="56923" y2="63400"/>
                        <a14:foregroundMark x1="56923" y1="63400" x2="66923" y2="44417"/>
                        <a14:foregroundMark x1="66923" y1="44417" x2="55385" y2="20596"/>
                        <a14:foregroundMark x1="55385" y1="20596" x2="28718" y2="14392"/>
                        <a14:foregroundMark x1="28718" y1="14392" x2="5385" y2="29901"/>
                        <a14:foregroundMark x1="5385" y1="29901" x2="6154" y2="70223"/>
                        <a14:foregroundMark x1="6154" y1="70223" x2="22821" y2="99628"/>
                        <a14:foregroundMark x1="22821" y1="99628" x2="68718" y2="91811"/>
                        <a14:foregroundMark x1="68718" y1="91811" x2="80256" y2="64640"/>
                        <a14:foregroundMark x1="80256" y1="64640" x2="65897" y2="36849"/>
                        <a14:foregroundMark x1="65897" y1="36849" x2="46154" y2="28288"/>
                        <a14:foregroundMark x1="46154" y1="28288" x2="28718" y2="39454"/>
                        <a14:foregroundMark x1="28718" y1="39454" x2="20769" y2="65633"/>
                        <a14:foregroundMark x1="20769" y1="65633" x2="26923" y2="87097"/>
                        <a14:foregroundMark x1="26923" y1="87097" x2="55641" y2="75434"/>
                        <a14:foregroundMark x1="55641" y1="75434" x2="75641" y2="19107"/>
                        <a14:foregroundMark x1="75641" y1="19107" x2="54103" y2="7444"/>
                        <a14:foregroundMark x1="54103" y1="7444" x2="25128" y2="17866"/>
                        <a14:foregroundMark x1="25128" y1="17866" x2="7436" y2="41687"/>
                        <a14:foregroundMark x1="7436" y1="41687" x2="19231" y2="66129"/>
                        <a14:foregroundMark x1="19231" y1="66129" x2="53590" y2="75806"/>
                        <a14:foregroundMark x1="53590" y1="75806" x2="86154" y2="62407"/>
                        <a14:foregroundMark x1="86154" y1="62407" x2="95897" y2="36104"/>
                        <a14:foregroundMark x1="95897" y1="36104" x2="73590" y2="18362"/>
                        <a14:foregroundMark x1="73590" y1="18362" x2="46667" y2="19975"/>
                        <a14:foregroundMark x1="46667" y1="19975" x2="12821" y2="37841"/>
                        <a14:foregroundMark x1="12821" y1="37841" x2="1795" y2="52730"/>
                        <a14:foregroundMark x1="1795" y1="52730" x2="15128" y2="77047"/>
                        <a14:foregroundMark x1="15128" y1="77047" x2="47949" y2="68362"/>
                        <a14:foregroundMark x1="47949" y1="68362" x2="69744" y2="44913"/>
                        <a14:foregroundMark x1="69744" y1="44913" x2="57692" y2="13524"/>
                        <a14:foregroundMark x1="57692" y1="13524" x2="39487" y2="3102"/>
                        <a14:foregroundMark x1="39487" y1="3102" x2="18974" y2="12283"/>
                        <a14:foregroundMark x1="18974" y1="12283" x2="45128" y2="1117"/>
                        <a14:foregroundMark x1="45128" y1="1117" x2="16410" y2="6079"/>
                        <a14:foregroundMark x1="16410" y1="6079" x2="46410" y2="1861"/>
                        <a14:foregroundMark x1="46410" y1="1861" x2="2308" y2="5955"/>
                        <a14:foregroundMark x1="2308" y1="5955" x2="19487" y2="14516"/>
                        <a14:foregroundMark x1="19487" y1="14516" x2="48205" y2="15261"/>
                        <a14:foregroundMark x1="48205" y1="15261" x2="68462" y2="8437"/>
                        <a14:foregroundMark x1="68462" y1="8437" x2="49231" y2="3350"/>
                        <a14:foregroundMark x1="49231" y1="3350" x2="24103" y2="13772"/>
                        <a14:foregroundMark x1="24103" y1="13772" x2="33333" y2="33127"/>
                        <a14:foregroundMark x1="33333" y1="33127" x2="68205" y2="43548"/>
                        <a14:foregroundMark x1="68205" y1="43548" x2="95128" y2="45285"/>
                        <a14:foregroundMark x1="95128" y1="45285" x2="55128" y2="59305"/>
                        <a14:foregroundMark x1="55128" y1="59305" x2="38205" y2="86476"/>
                        <a14:foregroundMark x1="38205" y1="86476" x2="40769" y2="97022"/>
                        <a14:foregroundMark x1="40769" y1="97022" x2="81538" y2="79156"/>
                        <a14:foregroundMark x1="81538" y1="79156" x2="52308" y2="83871"/>
                        <a14:foregroundMark x1="52308" y1="83871" x2="49744" y2="97395"/>
                        <a14:foregroundMark x1="49744" y1="97395" x2="68718" y2="91935"/>
                        <a14:foregroundMark x1="68718" y1="91935" x2="84103" y2="79901"/>
                        <a14:foregroundMark x1="84103" y1="79901" x2="95641" y2="94045"/>
                        <a14:foregroundMark x1="95641" y1="94045" x2="97949" y2="95161"/>
                        <a14:foregroundMark x1="18205" y1="6079" x2="52051" y2="3598"/>
                        <a14:foregroundMark x1="52051" y1="3598" x2="74872" y2="4591"/>
                        <a14:foregroundMark x1="74872" y1="4591" x2="79744" y2="14764"/>
                        <a14:foregroundMark x1="79744" y1="14764" x2="61538" y2="23201"/>
                        <a14:foregroundMark x1="61538" y1="23201" x2="36154" y2="20720"/>
                        <a14:foregroundMark x1="36154" y1="20720" x2="19231" y2="11538"/>
                        <a14:foregroundMark x1="19231" y1="11538" x2="21538" y2="6452"/>
                        <a14:foregroundMark x1="13333" y1="8561" x2="13077" y2="26179"/>
                        <a14:foregroundMark x1="13077" y1="26179" x2="50256" y2="29280"/>
                        <a14:foregroundMark x1="50256" y1="29280" x2="78462" y2="23325"/>
                        <a14:foregroundMark x1="78462" y1="23325" x2="85128" y2="13648"/>
                        <a14:foregroundMark x1="85128" y1="13648" x2="68462" y2="5955"/>
                        <a14:foregroundMark x1="68462" y1="5955" x2="45128" y2="3722"/>
                        <a14:foregroundMark x1="45128" y1="3722" x2="16154" y2="11538"/>
                        <a14:foregroundMark x1="56667" y1="1985" x2="79487" y2="2605"/>
                        <a14:foregroundMark x1="79487" y1="2605" x2="90513" y2="5831"/>
                        <a14:foregroundMark x1="99231" y1="12283" x2="99744" y2="33499"/>
                        <a14:foregroundMark x1="97179" y1="52481" x2="99231" y2="81762"/>
                        <a14:foregroundMark x1="1282" y1="32134" x2="7436" y2="72333"/>
                        <a14:foregroundMark x1="4103" y1="52978" x2="2564" y2="65261"/>
                        <a14:foregroundMark x1="2564" y1="65261" x2="6154" y2="71464"/>
                        <a14:foregroundMark x1="11538" y1="86104" x2="23846" y2="94417"/>
                        <a14:foregroundMark x1="23846" y1="94417" x2="37949" y2="94293"/>
                        <a14:foregroundMark x1="89744" y1="94541" x2="59231" y2="95161"/>
                        <a14:foregroundMark x1="5897" y1="81266" x2="25641" y2="95658"/>
                        <a14:foregroundMark x1="25641" y1="95658" x2="51795" y2="95658"/>
                        <a14:foregroundMark x1="51795" y1="95658" x2="54615" y2="94293"/>
                        <a14:foregroundMark x1="87949" y1="97022" x2="32308" y2="97395"/>
                        <a14:foregroundMark x1="32308" y1="97395" x2="9744" y2="93548"/>
                        <a14:foregroundMark x1="9744" y1="93548" x2="1282" y2="79901"/>
                        <a14:foregroundMark x1="1282" y1="79901" x2="2564" y2="79777"/>
                        <a14:foregroundMark x1="77179" y1="74318" x2="72564" y2="73945"/>
                        <a14:foregroundMark x1="68718" y1="72705" x2="71026" y2="80149"/>
                        <a14:foregroundMark x1="69744" y1="72333" x2="70513" y2="81638"/>
                        <a14:foregroundMark x1="88462" y1="10670" x2="93846" y2="10918"/>
                        <a14:foregroundMark x1="99744" y1="15757" x2="97949" y2="347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0126" y="1817287"/>
            <a:ext cx="2439055" cy="50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3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B08F-361A-4478-A314-2886371C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Application </a:t>
            </a:r>
            <a:r>
              <a:rPr lang="en-US" dirty="0" err="1"/>
              <a:t>ui</a:t>
            </a:r>
            <a:r>
              <a:rPr lang="en-US" dirty="0"/>
              <a:t> – Alarm Clock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3B64F21-16F4-422F-A75F-173AD0FEA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28" b="99134" l="1026" r="99744">
                        <a14:foregroundMark x1="42564" y1="13861" x2="93077" y2="49010"/>
                        <a14:foregroundMark x1="93077" y1="49010" x2="95128" y2="29950"/>
                        <a14:foregroundMark x1="95128" y1="29950" x2="71538" y2="14233"/>
                        <a14:foregroundMark x1="71538" y1="14233" x2="45897" y2="15347"/>
                        <a14:foregroundMark x1="45897" y1="15347" x2="22821" y2="32673"/>
                        <a14:foregroundMark x1="22821" y1="32673" x2="14103" y2="50619"/>
                        <a14:foregroundMark x1="14103" y1="50619" x2="46410" y2="44183"/>
                        <a14:foregroundMark x1="46410" y1="44183" x2="57179" y2="26856"/>
                        <a14:foregroundMark x1="57179" y1="26856" x2="53333" y2="14233"/>
                        <a14:foregroundMark x1="53333" y1="14233" x2="33077" y2="11386"/>
                        <a14:foregroundMark x1="33077" y1="11386" x2="6923" y2="24876"/>
                        <a14:foregroundMark x1="6923" y1="24876" x2="1282" y2="37376"/>
                        <a14:foregroundMark x1="1282" y1="37376" x2="20513" y2="72525"/>
                        <a14:foregroundMark x1="20513" y1="72525" x2="54359" y2="74134"/>
                        <a14:foregroundMark x1="54359" y1="74134" x2="79231" y2="62129"/>
                        <a14:foregroundMark x1="79231" y1="62129" x2="73846" y2="40470"/>
                        <a14:foregroundMark x1="73846" y1="40470" x2="38718" y2="25743"/>
                        <a14:foregroundMark x1="38718" y1="25743" x2="10000" y2="34406"/>
                        <a14:foregroundMark x1="10000" y1="34406" x2="12051" y2="71535"/>
                        <a14:foregroundMark x1="12051" y1="71535" x2="42051" y2="73267"/>
                        <a14:foregroundMark x1="42051" y1="73267" x2="73077" y2="56436"/>
                        <a14:foregroundMark x1="22564" y1="5693" x2="52308" y2="5941"/>
                        <a14:foregroundMark x1="52308" y1="5941" x2="69231" y2="5074"/>
                        <a14:foregroundMark x1="10000" y1="5074" x2="25385" y2="15347"/>
                        <a14:foregroundMark x1="25385" y1="15347" x2="74615" y2="12129"/>
                        <a14:foregroundMark x1="74615" y1="12129" x2="83077" y2="13738"/>
                        <a14:foregroundMark x1="89231" y1="9035" x2="59744" y2="4455"/>
                        <a14:foregroundMark x1="59744" y1="4455" x2="17949" y2="4208"/>
                        <a14:foregroundMark x1="85128" y1="6683" x2="51538" y2="2599"/>
                        <a14:foregroundMark x1="51538" y1="2599" x2="24872" y2="3218"/>
                        <a14:foregroundMark x1="24872" y1="3218" x2="24615" y2="3465"/>
                        <a14:foregroundMark x1="71282" y1="3218" x2="92308" y2="5569"/>
                        <a14:foregroundMark x1="92308" y1="5569" x2="93333" y2="7302"/>
                        <a14:foregroundMark x1="96923" y1="12500" x2="99744" y2="18688"/>
                        <a14:foregroundMark x1="90000" y1="6807" x2="64872" y2="3960"/>
                        <a14:foregroundMark x1="64872" y1="3960" x2="38205" y2="4455"/>
                        <a14:foregroundMark x1="38205" y1="4455" x2="17692" y2="10025"/>
                        <a14:foregroundMark x1="17692" y1="10025" x2="12308" y2="21906"/>
                        <a14:foregroundMark x1="12308" y1="21906" x2="35385" y2="22401"/>
                        <a14:foregroundMark x1="35385" y1="22401" x2="38462" y2="20916"/>
                        <a14:foregroundMark x1="42051" y1="1856" x2="13077" y2="2723"/>
                        <a14:foregroundMark x1="13077" y1="2723" x2="2821" y2="10891"/>
                        <a14:foregroundMark x1="65897" y1="2847" x2="87436" y2="2599"/>
                        <a14:foregroundMark x1="87436" y1="2599" x2="91026" y2="6064"/>
                        <a14:foregroundMark x1="94615" y1="9653" x2="99744" y2="16460"/>
                        <a14:foregroundMark x1="99744" y1="18069" x2="99231" y2="54208"/>
                        <a14:foregroundMark x1="2051" y1="19183" x2="2564" y2="62624"/>
                        <a14:foregroundMark x1="2564" y1="62624" x2="6154" y2="41832"/>
                        <a14:foregroundMark x1="6154" y1="41832" x2="9487" y2="40842"/>
                        <a14:foregroundMark x1="97692" y1="27228" x2="98205" y2="40718"/>
                        <a14:foregroundMark x1="98205" y1="40718" x2="99744" y2="42946"/>
                        <a14:foregroundMark x1="97949" y1="36015" x2="98974" y2="77970"/>
                        <a14:foregroundMark x1="1538" y1="63243" x2="8718" y2="86139"/>
                        <a14:foregroundMark x1="8718" y1="86139" x2="35385" y2="93812"/>
                        <a14:foregroundMark x1="35385" y1="93812" x2="47179" y2="92327"/>
                        <a14:foregroundMark x1="81026" y1="88243" x2="35641" y2="88490"/>
                        <a14:foregroundMark x1="35641" y1="88490" x2="37436" y2="88490"/>
                        <a14:foregroundMark x1="78974" y1="94307" x2="28205" y2="94554"/>
                        <a14:foregroundMark x1="28205" y1="94554" x2="27436" y2="94307"/>
                        <a14:foregroundMark x1="69744" y1="96287" x2="26410" y2="95668"/>
                        <a14:foregroundMark x1="26410" y1="95668" x2="26154" y2="95545"/>
                        <a14:foregroundMark x1="7436" y1="91708" x2="41026" y2="99010"/>
                        <a14:foregroundMark x1="41026" y1="99010" x2="63077" y2="99134"/>
                        <a14:foregroundMark x1="95897" y1="88243" x2="85897" y2="99134"/>
                        <a14:foregroundMark x1="2051" y1="67079" x2="4872" y2="86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7537" y="1785615"/>
            <a:ext cx="2448305" cy="50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8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0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1186" y="0"/>
            <a:ext cx="53008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816722"/>
            <a:ext cx="5598957" cy="990024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Temperature Control Algorithm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3467" y="2011680"/>
            <a:ext cx="5598957" cy="420624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Basic overview</a:t>
            </a:r>
          </a:p>
          <a:p>
            <a:r>
              <a:rPr lang="en-US" sz="2000">
                <a:solidFill>
                  <a:schemeClr val="bg1"/>
                </a:solidFill>
              </a:rPr>
              <a:t>Learns which servo positions produce what temperatures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786B5-8CDA-4F83-ACE8-0A3D87C3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627" y="578662"/>
            <a:ext cx="4171576" cy="53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63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Products/Technology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1"/>
            <a:ext cx="2169455" cy="4798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 by Moen</a:t>
            </a:r>
          </a:p>
        </p:txBody>
      </p:sp>
      <p:sp>
        <p:nvSpPr>
          <p:cNvPr id="4" name="Rectangle 3"/>
          <p:cNvSpPr/>
          <p:nvPr/>
        </p:nvSpPr>
        <p:spPr>
          <a:xfrm>
            <a:off x="4848837" y="2028460"/>
            <a:ext cx="2020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Hydrao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666468" y="2028460"/>
            <a:ext cx="1927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EvaDrop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91" y="3363985"/>
            <a:ext cx="2840932" cy="2185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758" y="3363985"/>
            <a:ext cx="2910862" cy="2185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677" y="3373347"/>
            <a:ext cx="2910862" cy="2166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1866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ESP WEB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3431426" cy="4206240"/>
          </a:xfrm>
        </p:spPr>
        <p:txBody>
          <a:bodyPr/>
          <a:lstStyle/>
          <a:p>
            <a:r>
              <a:rPr lang="en-US" dirty="0"/>
              <a:t>Allows communication between MCU and Android + Alexa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79" t="2384" r="5529"/>
          <a:stretch/>
        </p:blipFill>
        <p:spPr>
          <a:xfrm>
            <a:off x="4885509" y="1792936"/>
            <a:ext cx="7306491" cy="5067561"/>
          </a:xfrm>
          <a:prstGeom prst="rect">
            <a:avLst/>
          </a:prstGeom>
          <a:ln w="1270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21799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Alexa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4006390" cy="4206240"/>
          </a:xfrm>
        </p:spPr>
        <p:txBody>
          <a:bodyPr/>
          <a:lstStyle/>
          <a:p>
            <a:r>
              <a:rPr lang="en-US" dirty="0"/>
              <a:t>Natural</a:t>
            </a:r>
            <a:r>
              <a:rPr lang="en-US"/>
              <a:t> Interaction </a:t>
            </a:r>
            <a:endParaRPr lang="en-US" dirty="0"/>
          </a:p>
          <a:p>
            <a:r>
              <a:rPr lang="en-US" dirty="0"/>
              <a:t>Most</a:t>
            </a:r>
            <a:r>
              <a:rPr lang="en-US"/>
              <a:t> functionality implemented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BC94B-E1E9-4E1C-A09D-64F4BEAFF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769" y="1848758"/>
            <a:ext cx="7137228" cy="4014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EB46CC-7BFF-4EE5-8CB1-32A4062DD8B9}"/>
              </a:ext>
            </a:extLst>
          </p:cNvPr>
          <p:cNvSpPr txBox="1"/>
          <p:nvPr/>
        </p:nvSpPr>
        <p:spPr>
          <a:xfrm>
            <a:off x="5309525" y="5919271"/>
            <a:ext cx="55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“Alexa, tell smart shower to change temperature to 104”</a:t>
            </a:r>
          </a:p>
        </p:txBody>
      </p:sp>
    </p:spTree>
    <p:extLst>
      <p:ext uri="{BB962C8B-B14F-4D97-AF65-F5344CB8AC3E}">
        <p14:creationId xmlns:p14="http://schemas.microsoft.com/office/powerpoint/2010/main" val="578372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lexstrasza\AppData\Local\Microsoft\Windows\INetCacheContent.Word\download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r="2049"/>
          <a:stretch/>
        </p:blipFill>
        <p:spPr bwMode="auto">
          <a:xfrm>
            <a:off x="7296787" y="1822028"/>
            <a:ext cx="4897256" cy="5035972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Software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20" y="2011680"/>
            <a:ext cx="6263640" cy="4206240"/>
          </a:xfrm>
        </p:spPr>
        <p:txBody>
          <a:bodyPr>
            <a:normAutofit/>
          </a:bodyPr>
          <a:lstStyle/>
          <a:p>
            <a:r>
              <a:rPr lang="en-US"/>
              <a:t>Client-server architecture</a:t>
            </a:r>
          </a:p>
          <a:p>
            <a:pPr lvl="1"/>
            <a:r>
              <a:rPr lang="en-US"/>
              <a:t>The android application acts as a client</a:t>
            </a:r>
          </a:p>
          <a:p>
            <a:pPr lvl="1"/>
            <a:r>
              <a:rPr lang="en-US"/>
              <a:t>The database is a server</a:t>
            </a:r>
          </a:p>
          <a:p>
            <a:pPr lvl="1"/>
            <a:r>
              <a:rPr lang="en-US"/>
              <a:t>The smart shower acts as both</a:t>
            </a:r>
          </a:p>
          <a:p>
            <a:pPr lvl="1"/>
            <a:endParaRPr lang="en-US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15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Database &amp; database API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20" y="2011680"/>
            <a:ext cx="6263640" cy="4206240"/>
          </a:xfrm>
        </p:spPr>
        <p:txBody>
          <a:bodyPr>
            <a:normAutofit/>
          </a:bodyPr>
          <a:lstStyle/>
          <a:p>
            <a:r>
              <a:rPr lang="en-US" dirty="0"/>
              <a:t>We will use a database to store the user’s shower use information</a:t>
            </a:r>
          </a:p>
          <a:p>
            <a:r>
              <a:rPr lang="en-US" dirty="0"/>
              <a:t>The database will be accessed by both the smart shower app and the smart shower through a web API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Microsoft SQL Server 2014</a:t>
            </a:r>
          </a:p>
          <a:p>
            <a:r>
              <a:rPr lang="en-US" dirty="0"/>
              <a:t>ASP.NET Web API</a:t>
            </a:r>
          </a:p>
        </p:txBody>
      </p:sp>
      <p:pic>
        <p:nvPicPr>
          <p:cNvPr id="6" name="Picture 5" descr="C:\Users\Alexstrasza\AppData\Local\Microsoft\Windows\INetCacheContent.Word\download.png">
            <a:extLst>
              <a:ext uri="{FF2B5EF4-FFF2-40B4-BE49-F238E27FC236}">
                <a16:creationId xmlns:a16="http://schemas.microsoft.com/office/drawing/2014/main" id="{B9AD29EB-A3D9-49DB-B9F4-FB35EAD57DC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r="2049"/>
          <a:stretch/>
        </p:blipFill>
        <p:spPr bwMode="auto">
          <a:xfrm>
            <a:off x="7296787" y="1822028"/>
            <a:ext cx="4897256" cy="5035972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714581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Design</a:t>
            </a:r>
          </a:p>
        </p:txBody>
      </p:sp>
      <p:pic>
        <p:nvPicPr>
          <p:cNvPr id="4" name="Content Placeholder 3" descr="C:\Users\Alexstrasza\AppData\Local\Microsoft\Windows\INetCacheContent.Word\download (1)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04" y="2107685"/>
            <a:ext cx="6437744" cy="40547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8574" y="2299317"/>
            <a:ext cx="44388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Relational Database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Aggregate 1-to-many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Each table represents an object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47698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153" y="2020558"/>
            <a:ext cx="4961145" cy="45029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ASP.NET Web API will use HTTP requests to retrieve, update, and insert data in the database</a:t>
            </a:r>
          </a:p>
          <a:p>
            <a:r>
              <a:rPr lang="en-US" dirty="0"/>
              <a:t>Data insertion and update requires JSON payload using HTTP POST calls</a:t>
            </a:r>
          </a:p>
          <a:p>
            <a:r>
              <a:rPr lang="en-US" dirty="0"/>
              <a:t>RESTful design </a:t>
            </a:r>
          </a:p>
          <a:p>
            <a:pPr lvl="1"/>
            <a:r>
              <a:rPr lang="en-US" dirty="0"/>
              <a:t>Client-server</a:t>
            </a:r>
          </a:p>
          <a:p>
            <a:pPr lvl="1"/>
            <a:r>
              <a:rPr lang="en-US" dirty="0"/>
              <a:t>Stateless</a:t>
            </a:r>
          </a:p>
          <a:p>
            <a:pPr lvl="1"/>
            <a:r>
              <a:rPr lang="en-US" dirty="0"/>
              <a:t>Cacheable</a:t>
            </a:r>
          </a:p>
          <a:p>
            <a:pPr lvl="1"/>
            <a:r>
              <a:rPr lang="en-US" dirty="0"/>
              <a:t>Uniform Interface</a:t>
            </a:r>
          </a:p>
          <a:p>
            <a:r>
              <a:rPr lang="en-US" dirty="0"/>
              <a:t>Endpoints for </a:t>
            </a:r>
            <a:r>
              <a:rPr lang="en-US" dirty="0" err="1"/>
              <a:t>SmartShower</a:t>
            </a:r>
            <a:r>
              <a:rPr lang="en-US" dirty="0"/>
              <a:t> and </a:t>
            </a:r>
            <a:r>
              <a:rPr lang="en-US" dirty="0" err="1"/>
              <a:t>FlowData</a:t>
            </a:r>
            <a:r>
              <a:rPr lang="en-US" dirty="0"/>
              <a:t> as well as Shower database tables</a:t>
            </a:r>
          </a:p>
        </p:txBody>
      </p:sp>
      <p:graphicFrame>
        <p:nvGraphicFramePr>
          <p:cNvPr id="4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390446"/>
              </p:ext>
            </p:extLst>
          </p:nvPr>
        </p:nvGraphicFramePr>
        <p:xfrm>
          <a:off x="5329460" y="2553113"/>
          <a:ext cx="6557740" cy="32918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522658">
                  <a:extLst>
                    <a:ext uri="{9D8B030D-6E8A-4147-A177-3AD203B41FA5}">
                      <a16:colId xmlns:a16="http://schemas.microsoft.com/office/drawing/2014/main" val="2206557164"/>
                    </a:ext>
                  </a:extLst>
                </a:gridCol>
                <a:gridCol w="1189913">
                  <a:extLst>
                    <a:ext uri="{9D8B030D-6E8A-4147-A177-3AD203B41FA5}">
                      <a16:colId xmlns:a16="http://schemas.microsoft.com/office/drawing/2014/main" val="3282967987"/>
                    </a:ext>
                  </a:extLst>
                </a:gridCol>
                <a:gridCol w="1211547">
                  <a:extLst>
                    <a:ext uri="{9D8B030D-6E8A-4147-A177-3AD203B41FA5}">
                      <a16:colId xmlns:a16="http://schemas.microsoft.com/office/drawing/2014/main" val="3495070671"/>
                    </a:ext>
                  </a:extLst>
                </a:gridCol>
                <a:gridCol w="2633622">
                  <a:extLst>
                    <a:ext uri="{9D8B030D-6E8A-4147-A177-3AD203B41FA5}">
                      <a16:colId xmlns:a16="http://schemas.microsoft.com/office/drawing/2014/main" val="2084042546"/>
                    </a:ext>
                  </a:extLst>
                </a:gridCol>
              </a:tblGrid>
              <a:tr h="290608">
                <a:tc>
                  <a:txBody>
                    <a:bodyPr/>
                    <a:lstStyle/>
                    <a:p>
                      <a:r>
                        <a:rPr lang="en-US" sz="2000" dirty="0"/>
                        <a:t>URL Endpoint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HTTP Method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CRUD Method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Function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003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Showers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GET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Get all showers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527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Showers/ID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GET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Get specific shower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17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Showers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POST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CREATE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Add a Shower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76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Showers/ID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PUT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UPDATE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Update a specific shower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Showers/ID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DELETE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DELETE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Delete a specific shower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630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417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Budgeting and Finance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002266"/>
              </p:ext>
            </p:extLst>
          </p:nvPr>
        </p:nvGraphicFramePr>
        <p:xfrm>
          <a:off x="865305" y="1820087"/>
          <a:ext cx="10463094" cy="50379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30636">
                  <a:extLst>
                    <a:ext uri="{9D8B030D-6E8A-4147-A177-3AD203B41FA5}">
                      <a16:colId xmlns:a16="http://schemas.microsoft.com/office/drawing/2014/main" val="12432225"/>
                    </a:ext>
                  </a:extLst>
                </a:gridCol>
                <a:gridCol w="924878">
                  <a:extLst>
                    <a:ext uri="{9D8B030D-6E8A-4147-A177-3AD203B41FA5}">
                      <a16:colId xmlns:a16="http://schemas.microsoft.com/office/drawing/2014/main" val="3647996075"/>
                    </a:ext>
                  </a:extLst>
                </a:gridCol>
                <a:gridCol w="974909">
                  <a:extLst>
                    <a:ext uri="{9D8B030D-6E8A-4147-A177-3AD203B41FA5}">
                      <a16:colId xmlns:a16="http://schemas.microsoft.com/office/drawing/2014/main" val="3394646118"/>
                    </a:ext>
                  </a:extLst>
                </a:gridCol>
                <a:gridCol w="1087815">
                  <a:extLst>
                    <a:ext uri="{9D8B030D-6E8A-4147-A177-3AD203B41FA5}">
                      <a16:colId xmlns:a16="http://schemas.microsoft.com/office/drawing/2014/main" val="2208333646"/>
                    </a:ext>
                  </a:extLst>
                </a:gridCol>
                <a:gridCol w="1644856">
                  <a:extLst>
                    <a:ext uri="{9D8B030D-6E8A-4147-A177-3AD203B41FA5}">
                      <a16:colId xmlns:a16="http://schemas.microsoft.com/office/drawing/2014/main" val="4080543768"/>
                    </a:ext>
                  </a:extLst>
                </a:gridCol>
              </a:tblGrid>
              <a:tr h="493786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Item</a:t>
                      </a:r>
                      <a:endParaRPr lang="en-US" sz="1400" b="1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Quantity</a:t>
                      </a:r>
                      <a:endParaRPr lang="en-US" sz="1400" b="1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Date Purchased</a:t>
                      </a:r>
                      <a:endParaRPr lang="en-US" sz="1400" b="1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Cost</a:t>
                      </a:r>
                      <a:endParaRPr lang="en-US" sz="1400" b="1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Seller</a:t>
                      </a:r>
                      <a:endParaRPr lang="en-US" sz="1400" b="1"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84949046"/>
                  </a:ext>
                </a:extLst>
              </a:tr>
              <a:tr h="406601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effectLst/>
                        </a:rPr>
                        <a:t>JX PDI-6221MG 20KG Large Torque Digital Standard Servo 360 Degree x1</a:t>
                      </a:r>
                      <a:endParaRPr lang="en-US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effectLst/>
                        </a:rPr>
                        <a:t>1</a:t>
                      </a:r>
                      <a:endParaRPr lang="en-US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dirty="0">
                          <a:effectLst/>
                        </a:rPr>
                        <a:t>2/3/2017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dirty="0">
                          <a:effectLst/>
                        </a:rPr>
                        <a:t>$1.65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Banggood(China)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427076526"/>
                  </a:ext>
                </a:extLst>
              </a:tr>
              <a:tr h="4597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effectLst/>
                        </a:rPr>
                        <a:t>3.5 Inch </a:t>
                      </a:r>
                      <a:r>
                        <a:rPr lang="en-US" sz="1400" u="none" dirty="0" err="1">
                          <a:effectLst/>
                        </a:rPr>
                        <a:t>Nextion</a:t>
                      </a:r>
                      <a:r>
                        <a:rPr lang="en-US" sz="1400" u="none" dirty="0">
                          <a:effectLst/>
                        </a:rPr>
                        <a:t> Display - NX4832T035 </a:t>
                      </a:r>
                      <a:endParaRPr lang="en-US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2/3/2017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$32.66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DirectVoltage(US)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310835374"/>
                  </a:ext>
                </a:extLst>
              </a:tr>
              <a:tr h="4597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strike="noStrike">
                          <a:effectLst/>
                        </a:rPr>
                        <a:t>ESP8266 Dev Boards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2/3/2017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$12.00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Banggood(China)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25300116"/>
                  </a:ext>
                </a:extLst>
              </a:tr>
              <a:tr h="4597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effectLst/>
                        </a:rPr>
                        <a:t>Hall Effect Water Flow Sensor YF-S201 x3</a:t>
                      </a:r>
                      <a:endParaRPr lang="en-US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effectLst/>
                        </a:rPr>
                        <a:t>3</a:t>
                      </a:r>
                      <a:endParaRPr lang="en-US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2/3/2017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$13.22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Banggood(China)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579158162"/>
                  </a:ext>
                </a:extLst>
              </a:tr>
              <a:tr h="4597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effectLst/>
                        </a:rPr>
                        <a:t>DS3218 20KG Servo 270 Degree x1</a:t>
                      </a:r>
                      <a:endParaRPr lang="en-US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effectLst/>
                        </a:rPr>
                        <a:t>1</a:t>
                      </a:r>
                      <a:endParaRPr lang="en-US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2/3/2017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$10.97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Banggood(China)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537625158"/>
                  </a:ext>
                </a:extLst>
              </a:tr>
              <a:tr h="4597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effectLst/>
                        </a:rPr>
                        <a:t>DS3218 20KG Servo 270 Degree x1</a:t>
                      </a:r>
                      <a:endParaRPr lang="en-US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u="none" dirty="0">
                          <a:effectLst/>
                        </a:rPr>
                        <a:t>1</a:t>
                      </a:r>
                      <a:endParaRPr lang="en-US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4/25/2017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$10.97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Banggood(China)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266434430"/>
                  </a:ext>
                </a:extLst>
              </a:tr>
              <a:tr h="4597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YFS201C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04/02/2017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$4.00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eBay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968588916"/>
                  </a:ext>
                </a:extLst>
              </a:tr>
              <a:tr h="4597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PCB components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3 (sets)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4/7/2017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$38.72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Mouser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595222013"/>
                  </a:ext>
                </a:extLst>
              </a:tr>
              <a:tr h="459725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Main PCB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3 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4/10/17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>
                          <a:effectLst/>
                        </a:rPr>
                        <a:t>$35.45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OSH Park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074146"/>
                  </a:ext>
                </a:extLst>
              </a:tr>
              <a:tr h="459725">
                <a:tc gridSpan="3">
                  <a:txBody>
                    <a:bodyPr/>
                    <a:lstStyle/>
                    <a:p>
                      <a:pPr algn="r" rtl="0" fontAlgn="b"/>
                      <a:r>
                        <a:rPr lang="en-US" sz="1400" dirty="0">
                          <a:effectLst/>
                        </a:rPr>
                        <a:t>Total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rtl="0" fontAlgn="b"/>
                      <a:endParaRPr lang="en-US" sz="1400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en-US" sz="1400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dirty="0">
                          <a:effectLst/>
                        </a:rPr>
                        <a:t>$217.30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4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61858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144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5010359"/>
            <a:ext cx="5294596" cy="1566790"/>
          </a:xfrm>
        </p:spPr>
        <p:txBody>
          <a:bodyPr/>
          <a:lstStyle/>
          <a:p>
            <a:r>
              <a:rPr lang="en-US" dirty="0"/>
              <a:t>Agile methodology has led to Unit Testing</a:t>
            </a:r>
          </a:p>
          <a:p>
            <a:r>
              <a:rPr lang="en-US" dirty="0"/>
              <a:t>Functional Testing</a:t>
            </a:r>
          </a:p>
          <a:p>
            <a:r>
              <a:rPr lang="en-US" dirty="0"/>
              <a:t>Acceptance Testing before delivery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48200" y="2303582"/>
            <a:ext cx="3352800" cy="2196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Hardware</a:t>
            </a:r>
          </a:p>
          <a:p>
            <a:pPr lvl="1"/>
            <a:r>
              <a:rPr lang="en-US" dirty="0"/>
              <a:t>Power Testing</a:t>
            </a:r>
          </a:p>
          <a:p>
            <a:pPr lvl="1"/>
            <a:r>
              <a:rPr lang="en-US" dirty="0"/>
              <a:t>PCB Testing</a:t>
            </a:r>
          </a:p>
          <a:p>
            <a:pPr lvl="1"/>
            <a:r>
              <a:rPr lang="en-US" dirty="0"/>
              <a:t>Peripheral Testing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2737" y="2303583"/>
            <a:ext cx="3975463" cy="4273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Software</a:t>
            </a:r>
          </a:p>
          <a:p>
            <a:pPr lvl="1"/>
            <a:r>
              <a:rPr lang="en-US" dirty="0"/>
              <a:t>Embedded Software</a:t>
            </a:r>
          </a:p>
          <a:p>
            <a:pPr lvl="2"/>
            <a:r>
              <a:rPr lang="en-US" dirty="0"/>
              <a:t>UI</a:t>
            </a:r>
          </a:p>
          <a:p>
            <a:pPr lvl="2"/>
            <a:r>
              <a:rPr lang="en-US" dirty="0"/>
              <a:t>Servo and Temperature Control</a:t>
            </a:r>
          </a:p>
          <a:p>
            <a:pPr lvl="2"/>
            <a:r>
              <a:rPr lang="en-US" dirty="0"/>
              <a:t>Internet Control</a:t>
            </a:r>
          </a:p>
          <a:p>
            <a:pPr lvl="2"/>
            <a:r>
              <a:rPr lang="en-US" dirty="0"/>
              <a:t>Phone Pairing</a:t>
            </a:r>
          </a:p>
          <a:p>
            <a:pPr lvl="1"/>
            <a:r>
              <a:rPr lang="en-US" dirty="0"/>
              <a:t>Mobile Application</a:t>
            </a:r>
          </a:p>
          <a:p>
            <a:pPr lvl="2"/>
            <a:r>
              <a:rPr lang="en-US" dirty="0"/>
              <a:t>Pairing</a:t>
            </a:r>
          </a:p>
          <a:p>
            <a:pPr lvl="2"/>
            <a:r>
              <a:rPr lang="en-US" dirty="0"/>
              <a:t>Settings</a:t>
            </a:r>
          </a:p>
          <a:p>
            <a:pPr lvl="2"/>
            <a:r>
              <a:rPr lang="en-US" dirty="0"/>
              <a:t>Modifying Temperature</a:t>
            </a:r>
          </a:p>
          <a:p>
            <a:pPr lvl="2"/>
            <a:r>
              <a:rPr lang="en-US" dirty="0"/>
              <a:t>Timer</a:t>
            </a:r>
          </a:p>
          <a:p>
            <a:pPr lvl="2"/>
            <a:r>
              <a:rPr lang="en-US" dirty="0"/>
              <a:t>Water Consumption</a:t>
            </a:r>
          </a:p>
        </p:txBody>
      </p:sp>
    </p:spTree>
    <p:extLst>
      <p:ext uri="{BB962C8B-B14F-4D97-AF65-F5344CB8AC3E}">
        <p14:creationId xmlns:p14="http://schemas.microsoft.com/office/powerpoint/2010/main" val="710012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Proofing the Main Control Housing</a:t>
            </a:r>
          </a:p>
          <a:p>
            <a:r>
              <a:rPr lang="en-US" dirty="0"/>
              <a:t>Mechanical strength of the valve components</a:t>
            </a:r>
          </a:p>
          <a:p>
            <a:r>
              <a:rPr lang="en-US" dirty="0"/>
              <a:t>Wireless signal strength in bathrooms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79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81CEE-D374-4EF9-AF5C-D3F67539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/>
          <a:lstStyle/>
          <a:p>
            <a:r>
              <a:rPr lang="en-US"/>
              <a:t>Future Plans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241F5-52DF-4625-8518-656474FDA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Shower head with flow control</a:t>
            </a:r>
          </a:p>
          <a:p>
            <a:r>
              <a:rPr lang="en-US" dirty="0"/>
              <a:t>Bath integration</a:t>
            </a:r>
          </a:p>
          <a:p>
            <a:r>
              <a:rPr lang="en-US" dirty="0"/>
              <a:t>Hardware PWM servo control</a:t>
            </a:r>
          </a:p>
          <a:p>
            <a:r>
              <a:rPr lang="en-US" dirty="0"/>
              <a:t>Higher Quality LCD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18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5842-5E96-4AED-ACA6-0B62BE7E7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SMART SHOWER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0151A0-DA49-49E5-A4C3-57F4DFF9D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49240" y="2011363"/>
            <a:ext cx="4761302" cy="420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7518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Line and milestones</a:t>
            </a:r>
          </a:p>
        </p:txBody>
      </p:sp>
      <p:graphicFrame>
        <p:nvGraphicFramePr>
          <p:cNvPr id="7" name="Diagram 2"/>
          <p:cNvGraphicFramePr/>
          <p:nvPr>
            <p:extLst>
              <p:ext uri="{D42A27DB-BD31-4B8C-83A1-F6EECF244321}">
                <p14:modId xmlns:p14="http://schemas.microsoft.com/office/powerpoint/2010/main" val="1074341504"/>
              </p:ext>
            </p:extLst>
          </p:nvPr>
        </p:nvGraphicFramePr>
        <p:xfrm>
          <a:off x="289608" y="1920240"/>
          <a:ext cx="11610702" cy="4752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6196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graphicFrame>
        <p:nvGraphicFramePr>
          <p:cNvPr id="6" name="Chart 2"/>
          <p:cNvGraphicFramePr/>
          <p:nvPr>
            <p:extLst>
              <p:ext uri="{D42A27DB-BD31-4B8C-83A1-F6EECF244321}">
                <p14:modId xmlns:p14="http://schemas.microsoft.com/office/powerpoint/2010/main" val="405874459"/>
              </p:ext>
            </p:extLst>
          </p:nvPr>
        </p:nvGraphicFramePr>
        <p:xfrm>
          <a:off x="0" y="1792936"/>
          <a:ext cx="12192001" cy="5065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6759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8EFD4-FE38-4F3E-A3AC-81970440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4937384" y="2957225"/>
            <a:ext cx="2315150" cy="23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91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EBE-E9D6-4F7F-BAC9-41D03B0E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2ABBA-66E0-4ECD-ABB9-29A9E9B7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https://www.youtube.com/watch?v=vnjjWbLNe3M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793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Specification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02919" y="2189285"/>
            <a:ext cx="5030827" cy="41048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Control water flow and temperature</a:t>
            </a:r>
          </a:p>
          <a:p>
            <a:r>
              <a:rPr lang="en-US" dirty="0"/>
              <a:t>Display water flow and temperature information</a:t>
            </a:r>
          </a:p>
          <a:p>
            <a:r>
              <a:rPr lang="en-US" dirty="0"/>
              <a:t>Provide local control via an LCD touchscreen interface</a:t>
            </a:r>
          </a:p>
          <a:p>
            <a:r>
              <a:rPr lang="en-US" dirty="0"/>
              <a:t>Communicate wirelessly to external networks</a:t>
            </a:r>
          </a:p>
          <a:p>
            <a:r>
              <a:rPr lang="en-US" dirty="0"/>
              <a:t>Maintain ±5º Fahrenheit accuracy</a:t>
            </a:r>
          </a:p>
          <a:p>
            <a:r>
              <a:rPr lang="en-US" dirty="0"/>
              <a:t>Installable on existing shower hardware</a:t>
            </a:r>
          </a:p>
          <a:p>
            <a:r>
              <a:rPr lang="en-US" dirty="0"/>
              <a:t>Reach desired temperature within 1 minute (if plumbing allows)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89E198-27D0-43B2-89BC-E11B780E61C2}"/>
              </a:ext>
            </a:extLst>
          </p:cNvPr>
          <p:cNvSpPr txBox="1">
            <a:spLocks/>
          </p:cNvSpPr>
          <p:nvPr/>
        </p:nvSpPr>
        <p:spPr>
          <a:xfrm>
            <a:off x="6233746" y="2189285"/>
            <a:ext cx="5216470" cy="4104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Android Application</a:t>
            </a:r>
            <a:endParaRPr lang="en-US" dirty="0"/>
          </a:p>
          <a:p>
            <a:r>
              <a:rPr lang="en-US" sz="2400" dirty="0"/>
              <a:t>Pair with Smart Shower </a:t>
            </a:r>
            <a:endParaRPr lang="en-US" dirty="0"/>
          </a:p>
          <a:p>
            <a:r>
              <a:rPr lang="en-US" sz="2400" dirty="0"/>
              <a:t>Turn shower on/off</a:t>
            </a:r>
            <a:endParaRPr lang="en-US" dirty="0"/>
          </a:p>
          <a:p>
            <a:r>
              <a:rPr lang="en-US" sz="2400" dirty="0"/>
              <a:t>Control temperature of water</a:t>
            </a:r>
          </a:p>
          <a:p>
            <a:r>
              <a:rPr lang="en-US" dirty="0"/>
              <a:t>Display water temperature</a:t>
            </a:r>
          </a:p>
          <a:p>
            <a:r>
              <a:rPr lang="en-US" sz="2400" dirty="0"/>
              <a:t>Control various showers</a:t>
            </a:r>
            <a:endParaRPr lang="en-US" dirty="0"/>
          </a:p>
          <a:p>
            <a:r>
              <a:rPr lang="en-US" sz="2400" dirty="0"/>
              <a:t>Display water statistics </a:t>
            </a:r>
            <a:endParaRPr lang="en-US" dirty="0"/>
          </a:p>
          <a:p>
            <a:r>
              <a:rPr lang="en-US" sz="2400" dirty="0"/>
              <a:t>Set timer to cut off water flow or change temperature</a:t>
            </a:r>
          </a:p>
          <a:p>
            <a:r>
              <a:rPr lang="en-US" sz="2400" dirty="0"/>
              <a:t>Shower timed turn-on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5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ln w="127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2140" y="0"/>
            <a:ext cx="3609860" cy="925417"/>
          </a:xfrm>
        </p:spPr>
        <p:txBody>
          <a:bodyPr>
            <a:noAutofit/>
          </a:bodyPr>
          <a:lstStyle/>
          <a:p>
            <a:r>
              <a:rPr lang="en-US" sz="2800" dirty="0"/>
              <a:t>work flow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3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Methodology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9784079" cy="2875949"/>
          </a:xfrm>
        </p:spPr>
        <p:txBody>
          <a:bodyPr>
            <a:normAutofit/>
          </a:bodyPr>
          <a:lstStyle/>
          <a:p>
            <a:r>
              <a:rPr lang="en-US" dirty="0"/>
              <a:t>Agile Development Methodology</a:t>
            </a:r>
          </a:p>
          <a:p>
            <a:pPr lvl="1"/>
            <a:r>
              <a:rPr lang="en-US" dirty="0"/>
              <a:t>Extreme Programming</a:t>
            </a:r>
          </a:p>
          <a:p>
            <a:pPr lvl="1"/>
            <a:r>
              <a:rPr lang="en-US" dirty="0"/>
              <a:t>Weekly Meetings</a:t>
            </a:r>
          </a:p>
          <a:p>
            <a:pPr lvl="1"/>
            <a:r>
              <a:rPr lang="en-US" dirty="0"/>
              <a:t>Task Board</a:t>
            </a:r>
          </a:p>
          <a:p>
            <a:pPr lvl="1"/>
            <a:r>
              <a:rPr lang="en-US" dirty="0"/>
              <a:t>Division of labor into discrete modules</a:t>
            </a:r>
          </a:p>
          <a:p>
            <a:pPr lvl="1"/>
            <a:r>
              <a:rPr lang="en-US" dirty="0"/>
              <a:t>Well defined interfaces for decoupling hardware and </a:t>
            </a:r>
            <a:r>
              <a:rPr lang="en-US"/>
              <a:t>software modules</a:t>
            </a:r>
            <a:endParaRPr lang="en-US" sz="1900" dirty="0"/>
          </a:p>
          <a:p>
            <a:endParaRPr lang="en-US" dirty="0"/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73660"/>
              </p:ext>
            </p:extLst>
          </p:nvPr>
        </p:nvGraphicFramePr>
        <p:xfrm>
          <a:off x="489098" y="4887629"/>
          <a:ext cx="10823944" cy="1483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705986">
                  <a:extLst>
                    <a:ext uri="{9D8B030D-6E8A-4147-A177-3AD203B41FA5}">
                      <a16:colId xmlns:a16="http://schemas.microsoft.com/office/drawing/2014/main" val="3853802538"/>
                    </a:ext>
                  </a:extLst>
                </a:gridCol>
                <a:gridCol w="2705986">
                  <a:extLst>
                    <a:ext uri="{9D8B030D-6E8A-4147-A177-3AD203B41FA5}">
                      <a16:colId xmlns:a16="http://schemas.microsoft.com/office/drawing/2014/main" val="711770044"/>
                    </a:ext>
                  </a:extLst>
                </a:gridCol>
                <a:gridCol w="2705986">
                  <a:extLst>
                    <a:ext uri="{9D8B030D-6E8A-4147-A177-3AD203B41FA5}">
                      <a16:colId xmlns:a16="http://schemas.microsoft.com/office/drawing/2014/main" val="1645156633"/>
                    </a:ext>
                  </a:extLst>
                </a:gridCol>
                <a:gridCol w="2705986">
                  <a:extLst>
                    <a:ext uri="{9D8B030D-6E8A-4147-A177-3AD203B41FA5}">
                      <a16:colId xmlns:a16="http://schemas.microsoft.com/office/drawing/2014/main" val="16328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565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Embedded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PCB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Android UI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541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Database 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Servo-Shower 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Android HTTP Requests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957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Android Data Acquisition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Nextion</a:t>
                      </a:r>
                      <a:r>
                        <a:rPr lang="en-US" dirty="0"/>
                        <a:t> in-shower 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Mechanical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Android/Shower Sync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02404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5302" y="4518837"/>
            <a:ext cx="314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Labor Module Assignments:</a:t>
            </a:r>
          </a:p>
        </p:txBody>
      </p:sp>
    </p:spTree>
    <p:extLst>
      <p:ext uri="{BB962C8B-B14F-4D97-AF65-F5344CB8AC3E}">
        <p14:creationId xmlns:p14="http://schemas.microsoft.com/office/powerpoint/2010/main" val="335862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5842-5E96-4AED-ACA6-0B62BE7E7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SMART SHOWER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0151A0-DA49-49E5-A4C3-57F4DFF9D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49240" y="2011363"/>
            <a:ext cx="4761302" cy="420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7784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ESP8266</a:t>
            </a:r>
          </a:p>
        </p:txBody>
      </p:sp>
      <p:pic>
        <p:nvPicPr>
          <p:cNvPr id="5" name="Content Placeholder 4" descr="A close up of a circuit board&#10;&#10;Description generated with high confidenc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3581" y1="26201" x2="78478" y2="33969"/>
                        <a14:foregroundMark x1="74957" y1="24672" x2="73581" y2="27729"/>
                        <a14:foregroundMark x1="75153" y1="24236" x2="74957" y2="24672"/>
                        <a14:foregroundMark x1="75546" y1="23362" x2="75153" y2="24236"/>
                        <a14:foregroundMark x1="68122" y1="24236" x2="76638" y2="24236"/>
                        <a14:foregroundMark x1="71616" y1="23362" x2="75546" y2="23362"/>
                        <a14:foregroundMark x1="77511" y1="36900" x2="80690" y2="49370"/>
                        <a14:foregroundMark x1="75109" y1="26201" x2="75220" y2="26535"/>
                        <a14:foregroundMark x1="75983" y1="27475" x2="75983" y2="27948"/>
                        <a14:foregroundMark x1="75328" y1="25546" x2="75676" y2="25894"/>
                        <a14:foregroundMark x1="45197" y1="42140" x2="55459" y2="42140"/>
                        <a14:foregroundMark x1="57424" y1="40830" x2="45633" y2="41485"/>
                        <a14:foregroundMark x1="45633" y1="41485" x2="39738" y2="46507"/>
                        <a14:backgroundMark x1="17904" y1="37991" x2="17904" y2="37991"/>
                        <a14:backgroundMark x1="66594" y1="24017" x2="66594" y2="24017"/>
                        <a14:backgroundMark x1="71834" y1="23362" x2="71834" y2="23362"/>
                        <a14:backgroundMark x1="68341" y1="24454" x2="68341" y2="24454"/>
                        <a14:backgroundMark x1="75983" y1="23362" x2="75983" y2="23362"/>
                        <a14:backgroundMark x1="76419" y1="24672" x2="76419" y2="24672"/>
                        <a14:backgroundMark x1="76201" y1="24236" x2="76201" y2="24236"/>
                        <a14:backgroundMark x1="78821" y1="35371" x2="78821" y2="35371"/>
                        <a14:backgroundMark x1="78821" y1="35371" x2="79039" y2="36463"/>
                        <a14:backgroundMark x1="78384" y1="34061" x2="79694" y2="34934"/>
                        <a14:backgroundMark x1="78821" y1="34061" x2="77948" y2="31223"/>
                        <a14:backgroundMark x1="76856" y1="24236" x2="79476" y2="24672"/>
                        <a14:backgroundMark x1="78384" y1="33188" x2="78384" y2="32751"/>
                        <a14:backgroundMark x1="80786" y1="49345" x2="84279" y2="62445"/>
                        <a14:backgroundMark x1="23144" y1="13755" x2="9825" y2="12009"/>
                        <a14:backgroundMark x1="26638" y1="9607" x2="9389" y2="11790"/>
                        <a14:backgroundMark x1="9389" y1="11790" x2="7860" y2="13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11" y="3537242"/>
            <a:ext cx="3352061" cy="3352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36303" y="2343397"/>
            <a:ext cx="3223771" cy="384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powerful</a:t>
            </a:r>
          </a:p>
          <a:p>
            <a:r>
              <a:rPr lang="en-US" dirty="0"/>
              <a:t>Super cheap</a:t>
            </a:r>
          </a:p>
          <a:p>
            <a:r>
              <a:rPr lang="en-US" dirty="0"/>
              <a:t>Does everything we need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E1830-00B9-4715-82F3-CD1C150D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122" y="1455046"/>
            <a:ext cx="2092649" cy="494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BF237E8-B0F1-4E97-8FAD-27DB56785109}"/>
              </a:ext>
            </a:extLst>
          </p:cNvPr>
          <p:cNvSpPr/>
          <p:nvPr/>
        </p:nvSpPr>
        <p:spPr>
          <a:xfrm>
            <a:off x="10076811" y="3393713"/>
            <a:ext cx="1529338" cy="103977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D7D60015-60D8-4188-96B9-1023044569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114324"/>
              </p:ext>
            </p:extLst>
          </p:nvPr>
        </p:nvGraphicFramePr>
        <p:xfrm>
          <a:off x="3417473" y="1815621"/>
          <a:ext cx="6272711" cy="458371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148390">
                  <a:extLst>
                    <a:ext uri="{9D8B030D-6E8A-4147-A177-3AD203B41FA5}">
                      <a16:colId xmlns:a16="http://schemas.microsoft.com/office/drawing/2014/main" val="3589116299"/>
                    </a:ext>
                  </a:extLst>
                </a:gridCol>
                <a:gridCol w="1226358">
                  <a:extLst>
                    <a:ext uri="{9D8B030D-6E8A-4147-A177-3AD203B41FA5}">
                      <a16:colId xmlns:a16="http://schemas.microsoft.com/office/drawing/2014/main" val="1721945500"/>
                    </a:ext>
                  </a:extLst>
                </a:gridCol>
                <a:gridCol w="498115">
                  <a:extLst>
                    <a:ext uri="{9D8B030D-6E8A-4147-A177-3AD203B41FA5}">
                      <a16:colId xmlns:a16="http://schemas.microsoft.com/office/drawing/2014/main" val="3777183975"/>
                    </a:ext>
                  </a:extLst>
                </a:gridCol>
                <a:gridCol w="521637">
                  <a:extLst>
                    <a:ext uri="{9D8B030D-6E8A-4147-A177-3AD203B41FA5}">
                      <a16:colId xmlns:a16="http://schemas.microsoft.com/office/drawing/2014/main" val="910327803"/>
                    </a:ext>
                  </a:extLst>
                </a:gridCol>
                <a:gridCol w="687334">
                  <a:extLst>
                    <a:ext uri="{9D8B030D-6E8A-4147-A177-3AD203B41FA5}">
                      <a16:colId xmlns:a16="http://schemas.microsoft.com/office/drawing/2014/main" val="2590999973"/>
                    </a:ext>
                  </a:extLst>
                </a:gridCol>
                <a:gridCol w="1607872">
                  <a:extLst>
                    <a:ext uri="{9D8B030D-6E8A-4147-A177-3AD203B41FA5}">
                      <a16:colId xmlns:a16="http://schemas.microsoft.com/office/drawing/2014/main" val="3774166733"/>
                    </a:ext>
                  </a:extLst>
                </a:gridCol>
                <a:gridCol w="583005">
                  <a:extLst>
                    <a:ext uri="{9D8B030D-6E8A-4147-A177-3AD203B41FA5}">
                      <a16:colId xmlns:a16="http://schemas.microsoft.com/office/drawing/2014/main" val="3240257532"/>
                    </a:ext>
                  </a:extLst>
                </a:gridCol>
              </a:tblGrid>
              <a:tr h="6121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Microcontroller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Operating Frequency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GPIO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Serial Ports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Size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Integrated Communication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8587641"/>
                  </a:ext>
                </a:extLst>
              </a:tr>
              <a:tr h="6121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ESP8266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80/160 </a:t>
                      </a:r>
                      <a:r>
                        <a:rPr lang="en-US" sz="1200" dirty="0" err="1">
                          <a:effectLst/>
                        </a:rPr>
                        <a:t>Mhz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5x5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Wireless 802.11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208355"/>
                  </a:ext>
                </a:extLst>
              </a:tr>
              <a:tr h="6121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ESP8285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80/160 Mhz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5x5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Wireless 802.11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1152595"/>
                  </a:ext>
                </a:extLst>
              </a:tr>
              <a:tr h="6121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ESP32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Up to 240 Mhz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5x6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Wireless 802.11      ,     Bluetooth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5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169251"/>
                  </a:ext>
                </a:extLst>
              </a:tr>
              <a:tr h="6121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328P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 Mhz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7x7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None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24032543"/>
                  </a:ext>
                </a:extLst>
              </a:tr>
              <a:tr h="2984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 Mhz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14x14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None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009442"/>
                  </a:ext>
                </a:extLst>
              </a:tr>
              <a:tr h="6121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MSP430 Series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 Mhz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Up to 48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Varies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None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$1-$20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058344"/>
                  </a:ext>
                </a:extLst>
              </a:tr>
              <a:tr h="6121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RaspberryPi</a:t>
                      </a:r>
                      <a:r>
                        <a:rPr lang="en-US" sz="1200" dirty="0">
                          <a:effectLst/>
                        </a:rPr>
                        <a:t> Zero W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Ghz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65x30 mm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Wireless 802.11      ,     Bluetooth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480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0630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11242</TotalTime>
  <Words>1318</Words>
  <Application>Microsoft Office PowerPoint</Application>
  <PresentationFormat>Widescreen</PresentationFormat>
  <Paragraphs>400</Paragraphs>
  <Slides>43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Corbel</vt:lpstr>
      <vt:lpstr>Times New Roman</vt:lpstr>
      <vt:lpstr>Wingdings</vt:lpstr>
      <vt:lpstr>Banded</vt:lpstr>
      <vt:lpstr>Smart Shower</vt:lpstr>
      <vt:lpstr>Group Introduction</vt:lpstr>
      <vt:lpstr>Existing Products/Technology</vt:lpstr>
      <vt:lpstr>THE SMART SHOWER</vt:lpstr>
      <vt:lpstr>Requirements Specification</vt:lpstr>
      <vt:lpstr>work flow distribution</vt:lpstr>
      <vt:lpstr>Design Methodology </vt:lpstr>
      <vt:lpstr>THE SMART SHOWER</vt:lpstr>
      <vt:lpstr>ESP8266</vt:lpstr>
      <vt:lpstr>NEXTION DISPLAY</vt:lpstr>
      <vt:lpstr>Display INTERFACE</vt:lpstr>
      <vt:lpstr>OTHER DISPLAY INTERFACES</vt:lpstr>
      <vt:lpstr>OTHER DISPLAY INTERFACES</vt:lpstr>
      <vt:lpstr>Temperature Sensor Interface</vt:lpstr>
      <vt:lpstr>Water flow sensing</vt:lpstr>
      <vt:lpstr>SERVO MOUNT</vt:lpstr>
      <vt:lpstr>SERVO MOUNT cont.</vt:lpstr>
      <vt:lpstr>Schematic design</vt:lpstr>
      <vt:lpstr>PowerPoint Presentation</vt:lpstr>
      <vt:lpstr>PowerPoint Presentation</vt:lpstr>
      <vt:lpstr>PowerPoint Presentation</vt:lpstr>
      <vt:lpstr>Circuit board design</vt:lpstr>
      <vt:lpstr>Software design model</vt:lpstr>
      <vt:lpstr>Android Application ui – Splash/Sync</vt:lpstr>
      <vt:lpstr>Android Application ui – Home Screen</vt:lpstr>
      <vt:lpstr>Android Application ui – Settings </vt:lpstr>
      <vt:lpstr>Android Application ui – Water Stats</vt:lpstr>
      <vt:lpstr>Android Application ui – Alarm Clock</vt:lpstr>
      <vt:lpstr>Temperature Control Algorithm</vt:lpstr>
      <vt:lpstr>ESP WEB API</vt:lpstr>
      <vt:lpstr>Alexa Integration</vt:lpstr>
      <vt:lpstr>Software Architecture</vt:lpstr>
      <vt:lpstr>Database &amp; database API</vt:lpstr>
      <vt:lpstr>Database Design</vt:lpstr>
      <vt:lpstr>API Design</vt:lpstr>
      <vt:lpstr>Budgeting and Finance</vt:lpstr>
      <vt:lpstr>Testing </vt:lpstr>
      <vt:lpstr>Potential Complications</vt:lpstr>
      <vt:lpstr>Future Plans</vt:lpstr>
      <vt:lpstr>Time Line and milestones</vt:lpstr>
      <vt:lpstr>PROGRESS</vt:lpstr>
      <vt:lpstr>Questions?</vt:lpstr>
      <vt:lpstr>Video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Shower</dc:title>
  <dc:creator>Alexander Power</dc:creator>
  <cp:lastModifiedBy>Luke Gillespie</cp:lastModifiedBy>
  <cp:revision>45</cp:revision>
  <dcterms:created xsi:type="dcterms:W3CDTF">2017-05-23T22:07:09Z</dcterms:created>
  <dcterms:modified xsi:type="dcterms:W3CDTF">2017-07-25T01:22:18Z</dcterms:modified>
</cp:coreProperties>
</file>