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n Rodriguez" initials="NR" lastIdx="1" clrIdx="0">
    <p:extLst>
      <p:ext uri="{19B8F6BF-5375-455C-9EA6-DF929625EA0E}">
        <p15:presenceInfo xmlns:p15="http://schemas.microsoft.com/office/powerpoint/2012/main" userId="2670f7cccfc0bc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07T01:31:39.618" idx="1">
    <p:pos x="10" y="10"/>
    <p:text>Try to come up with a cooler Acronymn later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59AA-68FC-451B-B03D-63180CFF71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6BC-5228-42E4-BBF6-23E38CC3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2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59AA-68FC-451B-B03D-63180CFF71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6BC-5228-42E4-BBF6-23E38CC3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3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59AA-68FC-451B-B03D-63180CFF71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6BC-5228-42E4-BBF6-23E38CC3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8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59AA-68FC-451B-B03D-63180CFF71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6BC-5228-42E4-BBF6-23E38CC3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2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59AA-68FC-451B-B03D-63180CFF71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6BC-5228-42E4-BBF6-23E38CC3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6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59AA-68FC-451B-B03D-63180CFF71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6BC-5228-42E4-BBF6-23E38CC3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4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59AA-68FC-451B-B03D-63180CFF71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6BC-5228-42E4-BBF6-23E38CC3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1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59AA-68FC-451B-B03D-63180CFF71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6BC-5228-42E4-BBF6-23E38CC3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1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59AA-68FC-451B-B03D-63180CFF71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6BC-5228-42E4-BBF6-23E38CC3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3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59AA-68FC-451B-B03D-63180CFF71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6BC-5228-42E4-BBF6-23E38CC3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4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59AA-68FC-451B-B03D-63180CFF71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6BC-5228-42E4-BBF6-23E38CC3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8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D59AA-68FC-451B-B03D-63180CFF71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8A6BC-5228-42E4-BBF6-23E38CC3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9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Electric Vehicle Supply Equipment Monitoring (EVSME) System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5670" y="5241285"/>
            <a:ext cx="1952962" cy="965915"/>
          </a:xfrm>
          <a:prstGeom prst="rect">
            <a:avLst/>
          </a:prstGeom>
          <a:solidFill>
            <a:schemeClr val="accent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405" y="5427271"/>
            <a:ext cx="2101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Power Supply</a:t>
            </a:r>
          </a:p>
          <a:p>
            <a:pPr algn="ctr"/>
            <a:r>
              <a:rPr lang="en-US" sz="1600" dirty="0" smtClean="0"/>
              <a:t>120V-240V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052293" y="1690689"/>
            <a:ext cx="5756856" cy="47616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7503" y="2198773"/>
            <a:ext cx="1831787" cy="8249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958117" y="2322227"/>
            <a:ext cx="2067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Transceiver Wireless interface 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9372600" y="5210539"/>
            <a:ext cx="2479898" cy="939990"/>
          </a:xfrm>
          <a:prstGeom prst="rect">
            <a:avLst/>
          </a:prstGeom>
          <a:solidFill>
            <a:schemeClr val="accent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84915" y="5227415"/>
            <a:ext cx="1786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Electric Vehicle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573025" y="5614646"/>
            <a:ext cx="2373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Inlet + Charger + Battery</a:t>
            </a:r>
            <a:endParaRPr lang="en-US" sz="1600" dirty="0"/>
          </a:p>
        </p:txBody>
      </p:sp>
      <p:cxnSp>
        <p:nvCxnSpPr>
          <p:cNvPr id="23" name="Straight Arrow Connector 22"/>
          <p:cNvCxnSpPr>
            <a:stCxn id="4" idx="3"/>
          </p:cNvCxnSpPr>
          <p:nvPr/>
        </p:nvCxnSpPr>
        <p:spPr>
          <a:xfrm flipV="1">
            <a:off x="2138632" y="5702049"/>
            <a:ext cx="1579672" cy="221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47206" y="1839875"/>
            <a:ext cx="4340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Charging Station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774126" y="2442453"/>
            <a:ext cx="1390919" cy="16251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909354" y="2784852"/>
            <a:ext cx="112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Mixed-Signal Processor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718304" y="4663976"/>
            <a:ext cx="4086293" cy="14096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778875" y="4792271"/>
            <a:ext cx="4025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High Voltage Cable Interface Module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095482" y="5241285"/>
            <a:ext cx="345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Power supply transfer + communication link 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205186" y="2580377"/>
            <a:ext cx="817629" cy="341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039136" y="5593531"/>
            <a:ext cx="345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American + Japanese car charging cables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244939" y="3429982"/>
            <a:ext cx="965736" cy="8183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244939" y="3429981"/>
            <a:ext cx="1120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Power Monitoring Circuitry</a:t>
            </a:r>
            <a:endParaRPr lang="en-US" sz="1400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313251" y="4114679"/>
            <a:ext cx="0" cy="50219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3" idx="2"/>
          </p:cNvCxnSpPr>
          <p:nvPr/>
        </p:nvCxnSpPr>
        <p:spPr>
          <a:xfrm flipV="1">
            <a:off x="3727807" y="4248328"/>
            <a:ext cx="0" cy="3522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210675" y="3799313"/>
            <a:ext cx="56345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078707" y="3147143"/>
            <a:ext cx="1546383" cy="11730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187699" y="3132750"/>
            <a:ext cx="1385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User Interface Module</a:t>
            </a:r>
            <a:endParaRPr lang="en-US" sz="16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163694" y="3653697"/>
            <a:ext cx="1461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Key Pad + LCD Screen </a:t>
            </a:r>
            <a:endParaRPr lang="en-US" sz="1600" dirty="0"/>
          </a:p>
        </p:txBody>
      </p:sp>
      <p:cxnSp>
        <p:nvCxnSpPr>
          <p:cNvPr id="59" name="Straight Arrow Connector 58"/>
          <p:cNvCxnSpPr>
            <a:endCxn id="56" idx="1"/>
          </p:cNvCxnSpPr>
          <p:nvPr/>
        </p:nvCxnSpPr>
        <p:spPr>
          <a:xfrm flipV="1">
            <a:off x="6250032" y="3733656"/>
            <a:ext cx="828675" cy="1832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13" idx="1"/>
          </p:cNvCxnSpPr>
          <p:nvPr/>
        </p:nvCxnSpPr>
        <p:spPr>
          <a:xfrm>
            <a:off x="7811506" y="5680534"/>
            <a:ext cx="1561094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871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Electric Vehicle Supply Equipment Monitoring (EVSME)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 Supply Equipment Monitoring (EVSME) System</dc:title>
  <dc:creator>Nathan Rodriguez</dc:creator>
  <cp:lastModifiedBy>Nathan Rodriguez</cp:lastModifiedBy>
  <cp:revision>1</cp:revision>
  <dcterms:created xsi:type="dcterms:W3CDTF">2016-12-05T21:10:13Z</dcterms:created>
  <dcterms:modified xsi:type="dcterms:W3CDTF">2016-12-05T21:10:49Z</dcterms:modified>
</cp:coreProperties>
</file>