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Lat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Lato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1d9f55cdc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1d9f55cdc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1d9f55cdc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1d9f55cdc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1d9f55cdc8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1d9f55cdc8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11d9f55cdc8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11d9f55cdc8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1d9f55cdc8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1d9f55cdc8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d9f55cdc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1d9f55cdc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1d9f55cdc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1d9f55cdc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1d9f55cdc8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1d9f55cdc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1d9f55cdc8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1d9f55cdc8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1d9f55cdc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1d9f55cdc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d9f55cdc8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d9f55cdc8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1d9f55cdc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11d9f55cdc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d9f55cdc8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d9f55cdc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Chromesthesia</a:t>
            </a:r>
            <a:r>
              <a:rPr lang="en"/>
              <a:t> Simulation Device Mid-Term Demo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3793050" y="3767425"/>
            <a:ext cx="4761600" cy="107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Group 27: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Nick Alban - 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Wesley Ellery - CpE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Brooke Roeder - EE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 Garcia - CpE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Processing of Analog Signals From the Microphone Using MSP430FR6989</a:t>
            </a:r>
            <a:endParaRPr/>
          </a:p>
        </p:txBody>
      </p:sp>
      <p:sp>
        <p:nvSpPr>
          <p:cNvPr id="200" name="Google Shape;200;p22"/>
          <p:cNvSpPr txBox="1"/>
          <p:nvPr>
            <p:ph idx="1" type="body"/>
          </p:nvPr>
        </p:nvSpPr>
        <p:spPr>
          <a:xfrm>
            <a:off x="1297500" y="15675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MSP430 is able to collect the analog output signal of the  microphone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Performs ADC on the analog input signal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Can demonstrate reading these values using UART communication to the COM port in the CCS IDE</a:t>
            </a:r>
            <a:endParaRPr/>
          </a:p>
        </p:txBody>
      </p:sp>
      <p:pic>
        <p:nvPicPr>
          <p:cNvPr id="201" name="Google Shape;2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1737" y="2439375"/>
            <a:ext cx="2820536" cy="2357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Transform to Obtain Frequency Values</a:t>
            </a:r>
            <a:endParaRPr/>
          </a:p>
        </p:txBody>
      </p:sp>
      <p:sp>
        <p:nvSpPr>
          <p:cNvPr id="207" name="Google Shape;207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project uses a Fourier Transform to obtain the frequency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Using C, the Fast </a:t>
            </a:r>
            <a:r>
              <a:rPr lang="en"/>
              <a:t>Fourier</a:t>
            </a:r>
            <a:r>
              <a:rPr lang="en"/>
              <a:t> Transform is used to take a sample of values and output a frequency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 Identification</a:t>
            </a:r>
            <a:endParaRPr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1297500" y="10064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Identify objects and their location on screen using object detection library (currently using coco ssh)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Looking for other libraries with more “sound oriented” objects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Can use this to better estimate location of sound source and location on image to apply effects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3500" y="2111975"/>
            <a:ext cx="4066901" cy="280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System Integration - Next Steps</a:t>
            </a:r>
            <a:endParaRPr/>
          </a:p>
        </p:txBody>
      </p:sp>
      <p:sp>
        <p:nvSpPr>
          <p:cNvPr id="220" name="Google Shape;220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Printed Circuit Board has just been delivered. Still working on full integration into our system and the soldering of the MSP430.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3D Sound Localization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Device Housing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Designing and 3D printing the housing with proper dimensions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Code Tweaking for Efficiency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Cohesive integration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r>
              <a:rPr lang="en"/>
              <a:t> Objectives</a:t>
            </a:r>
            <a:endParaRPr/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purpose of our device is to</a:t>
            </a:r>
            <a:r>
              <a:rPr lang="en"/>
              <a:t> take audio and visual inputs and produce a visual output to simulate the visual experiences a person with chromesthesia would experience.​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way it will work is by combining audio input devices and an optical capture device on a single platform that can be oriented and pointed in any direction.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Integration</a:t>
            </a:r>
            <a:endParaRPr/>
          </a:p>
        </p:txBody>
      </p:sp>
      <p:sp>
        <p:nvSpPr>
          <p:cNvPr id="147" name="Google Shape;147;p1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Block Diagram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4125" y="1300313"/>
            <a:ext cx="6555749" cy="344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7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Hardware Demonstration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Integration</a:t>
            </a:r>
            <a:endParaRPr/>
          </a:p>
        </p:txBody>
      </p:sp>
      <p:sp>
        <p:nvSpPr>
          <p:cNvPr id="165" name="Google Shape;165;p18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</a:t>
            </a:r>
            <a:r>
              <a:rPr lang="en"/>
              <a:t> Functionality Block Diagram Progress</a:t>
            </a:r>
            <a:endParaRPr/>
          </a:p>
        </p:txBody>
      </p:sp>
      <p:sp>
        <p:nvSpPr>
          <p:cNvPr id="171" name="Google Shape;171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863" y="1567550"/>
            <a:ext cx="5806274" cy="30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1380208" y="1653266"/>
            <a:ext cx="16281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Device Functionality Block Diagram Progress</a:t>
            </a:r>
            <a:endParaRPr/>
          </a:p>
        </p:txBody>
      </p:sp>
      <p:sp>
        <p:nvSpPr>
          <p:cNvPr id="179" name="Google Shape;179;p2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0" name="Google Shape;18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863" y="1567550"/>
            <a:ext cx="5806274" cy="309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0"/>
          <p:cNvSpPr txBox="1"/>
          <p:nvPr/>
        </p:nvSpPr>
        <p:spPr>
          <a:xfrm>
            <a:off x="1380208" y="1653266"/>
            <a:ext cx="16281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</p:txBody>
      </p:sp>
      <p:sp>
        <p:nvSpPr>
          <p:cNvPr id="182" name="Google Shape;182;p20"/>
          <p:cNvSpPr/>
          <p:nvPr/>
        </p:nvSpPr>
        <p:spPr>
          <a:xfrm>
            <a:off x="3636725" y="294777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0"/>
          <p:cNvSpPr/>
          <p:nvPr/>
        </p:nvSpPr>
        <p:spPr>
          <a:xfrm>
            <a:off x="2876038" y="294777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0"/>
          <p:cNvSpPr/>
          <p:nvPr/>
        </p:nvSpPr>
        <p:spPr>
          <a:xfrm>
            <a:off x="2154800" y="294777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2708525" y="395982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3453950" y="395982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6518925" y="395982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4926275" y="3959825"/>
            <a:ext cx="360600" cy="392700"/>
          </a:xfrm>
          <a:prstGeom prst="mathPlus">
            <a:avLst>
              <a:gd fmla="val 23520" name="adj1"/>
            </a:avLst>
          </a:prstGeom>
          <a:solidFill>
            <a:srgbClr val="00FF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 Used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Thonny - IDE for Raspberry Pi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Python 3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Library for camera module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OpenCV library for image editing and processing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MATLAB: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Testing and Analysis of 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Code Composer Studio (CCS) - IDE for MSP430FR6989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