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4"/>
    <p:sldMasterId id="2147483684" r:id="rId5"/>
  </p:sldMasterIdLst>
  <p:notesMasterIdLst>
    <p:notesMasterId r:id="rId68"/>
  </p:notesMasterIdLst>
  <p:handoutMasterIdLst>
    <p:handoutMasterId r:id="rId69"/>
  </p:handoutMasterIdLst>
  <p:sldIdLst>
    <p:sldId id="256" r:id="rId6"/>
    <p:sldId id="257" r:id="rId7"/>
    <p:sldId id="430" r:id="rId8"/>
    <p:sldId id="326" r:id="rId9"/>
    <p:sldId id="270" r:id="rId10"/>
    <p:sldId id="354" r:id="rId11"/>
    <p:sldId id="428" r:id="rId12"/>
    <p:sldId id="429" r:id="rId13"/>
    <p:sldId id="295" r:id="rId14"/>
    <p:sldId id="315" r:id="rId15"/>
    <p:sldId id="427" r:id="rId16"/>
    <p:sldId id="305" r:id="rId17"/>
    <p:sldId id="344" r:id="rId18"/>
    <p:sldId id="397" r:id="rId19"/>
    <p:sldId id="415" r:id="rId20"/>
    <p:sldId id="414" r:id="rId21"/>
    <p:sldId id="394" r:id="rId22"/>
    <p:sldId id="418" r:id="rId23"/>
    <p:sldId id="417" r:id="rId24"/>
    <p:sldId id="419" r:id="rId25"/>
    <p:sldId id="420" r:id="rId26"/>
    <p:sldId id="421" r:id="rId27"/>
    <p:sldId id="423" r:id="rId28"/>
    <p:sldId id="388" r:id="rId29"/>
    <p:sldId id="329" r:id="rId30"/>
    <p:sldId id="425" r:id="rId31"/>
    <p:sldId id="405" r:id="rId32"/>
    <p:sldId id="404" r:id="rId33"/>
    <p:sldId id="390" r:id="rId34"/>
    <p:sldId id="378" r:id="rId35"/>
    <p:sldId id="426" r:id="rId36"/>
    <p:sldId id="402" r:id="rId37"/>
    <p:sldId id="395" r:id="rId38"/>
    <p:sldId id="377" r:id="rId39"/>
    <p:sldId id="431" r:id="rId40"/>
    <p:sldId id="322" r:id="rId41"/>
    <p:sldId id="407" r:id="rId42"/>
    <p:sldId id="365" r:id="rId43"/>
    <p:sldId id="409" r:id="rId44"/>
    <p:sldId id="399" r:id="rId45"/>
    <p:sldId id="400" r:id="rId46"/>
    <p:sldId id="401" r:id="rId47"/>
    <p:sldId id="406" r:id="rId48"/>
    <p:sldId id="332" r:id="rId49"/>
    <p:sldId id="433" r:id="rId50"/>
    <p:sldId id="333" r:id="rId51"/>
    <p:sldId id="434" r:id="rId52"/>
    <p:sldId id="334" r:id="rId53"/>
    <p:sldId id="435" r:id="rId54"/>
    <p:sldId id="338" r:id="rId55"/>
    <p:sldId id="320" r:id="rId56"/>
    <p:sldId id="304" r:id="rId57"/>
    <p:sldId id="302" r:id="rId58"/>
    <p:sldId id="284" r:id="rId59"/>
    <p:sldId id="436" r:id="rId60"/>
    <p:sldId id="437" r:id="rId61"/>
    <p:sldId id="348" r:id="rId62"/>
    <p:sldId id="361" r:id="rId63"/>
    <p:sldId id="438" r:id="rId64"/>
    <p:sldId id="439" r:id="rId65"/>
    <p:sldId id="341" r:id="rId66"/>
    <p:sldId id="432" r:id="rId67"/>
  </p:sldIdLst>
  <p:sldSz cx="9144000" cy="5143500" type="screen16x9"/>
  <p:notesSz cx="6858000" cy="9144000"/>
  <p:embeddedFontLst>
    <p:embeddedFont>
      <p:font typeface="Amasis MT Pro Black" panose="02040A04050005020304" pitchFamily="18" charset="0"/>
      <p:bold r:id="rId70"/>
      <p:boldItalic r:id="rId71"/>
    </p:embeddedFont>
    <p:embeddedFont>
      <p:font typeface="Amasis MT Pro Light" panose="02040304050005020304" pitchFamily="18" charset="0"/>
      <p:regular r:id="rId72"/>
      <p:italic r:id="rId73"/>
    </p:embeddedFont>
    <p:embeddedFont>
      <p:font typeface="Amasis MT Pro Medium" panose="02040604050005020304" pitchFamily="18" charset="0"/>
      <p:regular r:id="rId74"/>
      <p:italic r:id="rId75"/>
    </p:embeddedFont>
    <p:embeddedFont>
      <p:font typeface="Arial Black" panose="020B0A04020102020204" pitchFamily="34" charset="0"/>
      <p:bold r:id="rId76"/>
    </p:embeddedFont>
    <p:embeddedFont>
      <p:font typeface="Arial Rounded MT Bold" panose="020F0704030504030204" pitchFamily="34" charset="0"/>
      <p:regular r:id="rId77"/>
    </p:embeddedFont>
    <p:embeddedFont>
      <p:font typeface="BankGothic Md BT" panose="020B0807020203060204"/>
      <p:regular r:id="rId78"/>
    </p:embeddedFont>
    <p:embeddedFont>
      <p:font typeface="Bookman Old Style" panose="02050604050505020204" pitchFamily="18" charset="0"/>
      <p:regular r:id="rId79"/>
      <p:bold r:id="rId80"/>
      <p:italic r:id="rId81"/>
      <p:boldItalic r:id="rId82"/>
    </p:embeddedFont>
    <p:embeddedFont>
      <p:font typeface="Calibri" panose="020F0502020204030204" pitchFamily="34" charset="0"/>
      <p:regular r:id="rId83"/>
      <p:bold r:id="rId84"/>
      <p:italic r:id="rId85"/>
      <p:boldItalic r:id="rId86"/>
    </p:embeddedFont>
    <p:embeddedFont>
      <p:font typeface="Cambria Math" panose="02040503050406030204" pitchFamily="18" charset="0"/>
      <p:regular r:id="rId87"/>
    </p:embeddedFont>
    <p:embeddedFont>
      <p:font typeface="Cousine" panose="020B0604020202020204" charset="0"/>
      <p:regular r:id="rId88"/>
      <p:bold r:id="rId89"/>
      <p:italic r:id="rId90"/>
      <p:boldItalic r:id="rId91"/>
    </p:embeddedFont>
    <p:embeddedFont>
      <p:font typeface="Tenorite" panose="00000500000000000000" pitchFamily="2" charset="0"/>
      <p:regular r:id="rId92"/>
      <p:bold r:id="rId93"/>
      <p:italic r:id="rId94"/>
      <p:boldItalic r:id="rId95"/>
    </p:embeddedFont>
    <p:embeddedFont>
      <p:font typeface="Webdings" panose="05030102010509060703" pitchFamily="18" charset="2"/>
      <p:regular r:id="rId96"/>
    </p:embeddedFont>
    <p:embeddedFont>
      <p:font typeface="Wingdings 2" panose="05020102010507070707" pitchFamily="18" charset="2"/>
      <p:regular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7D971"/>
    <a:srgbClr val="99FFCC"/>
    <a:srgbClr val="E1F4FF"/>
    <a:srgbClr val="FFFFFF"/>
    <a:srgbClr val="993300"/>
    <a:srgbClr val="339933"/>
    <a:srgbClr val="FFCC00"/>
    <a:srgbClr val="008000"/>
    <a:srgbClr val="00CC66"/>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55EEA4-988B-492D-99E5-9B07CBB69424}">
  <a:tblStyle styleId="{FC55EEA4-988B-492D-99E5-9B07CBB6942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16E642-95D0-4B56-8B43-F84085D1147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50" autoAdjust="0"/>
    <p:restoredTop sz="83040" autoAdjust="0"/>
  </p:normalViewPr>
  <p:slideViewPr>
    <p:cSldViewPr snapToGrid="0">
      <p:cViewPr>
        <p:scale>
          <a:sx n="120" d="100"/>
          <a:sy n="120" d="100"/>
        </p:scale>
        <p:origin x="288" y="-7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144"/>
    </p:cViewPr>
  </p:sorter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84" Type="http://schemas.openxmlformats.org/officeDocument/2006/relationships/font" Target="fonts/font15.fntdata"/><Relationship Id="rId89" Type="http://schemas.openxmlformats.org/officeDocument/2006/relationships/font" Target="fonts/font20.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Master" Target="slideMasters/slideMaster2.xml"/><Relationship Id="rId90" Type="http://schemas.openxmlformats.org/officeDocument/2006/relationships/font" Target="fonts/font21.fntdata"/><Relationship Id="rId95" Type="http://schemas.openxmlformats.org/officeDocument/2006/relationships/font" Target="fonts/font26.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handoutMaster" Target="handoutMasters/handoutMaster1.xml"/><Relationship Id="rId80" Type="http://schemas.openxmlformats.org/officeDocument/2006/relationships/font" Target="fonts/font11.fntdata"/><Relationship Id="rId85" Type="http://schemas.openxmlformats.org/officeDocument/2006/relationships/font" Target="fonts/font16.fntdata"/><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font" Target="fonts/font22.fntdata"/><Relationship Id="rId96" Type="http://schemas.openxmlformats.org/officeDocument/2006/relationships/font" Target="fonts/font27.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openxmlformats.org/officeDocument/2006/relationships/font" Target="fonts/font25.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7.fntdata"/><Relationship Id="rId97" Type="http://schemas.openxmlformats.org/officeDocument/2006/relationships/font" Target="fonts/font28.fntdata"/><Relationship Id="rId7" Type="http://schemas.openxmlformats.org/officeDocument/2006/relationships/slide" Target="slides/slide2.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18.fntdata"/><Relationship Id="rId61" Type="http://schemas.openxmlformats.org/officeDocument/2006/relationships/slide" Target="slides/slide56.xml"/><Relationship Id="rId82" Type="http://schemas.openxmlformats.org/officeDocument/2006/relationships/font" Target="fonts/font13.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8.fntdata"/><Relationship Id="rId100"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3.fntdata"/><Relationship Id="rId93" Type="http://schemas.openxmlformats.org/officeDocument/2006/relationships/font" Target="fonts/font24.fntdata"/><Relationship Id="rId98" Type="http://schemas.openxmlformats.org/officeDocument/2006/relationships/presProps" Target="presProp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royn\Documents\Documents\School%20Documents\UCF%20-%20Mom\EEL%204915%20-%20Senior%20Design%20II\Project%20Work%20Tables\Progress%20Char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Progress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Prototyping</c:v>
                </c:pt>
                <c:pt idx="1">
                  <c:v>Application Design</c:v>
                </c:pt>
                <c:pt idx="2">
                  <c:v>Embedded Software</c:v>
                </c:pt>
                <c:pt idx="3">
                  <c:v>PCB Design</c:v>
                </c:pt>
                <c:pt idx="4">
                  <c:v>Structural Design</c:v>
                </c:pt>
                <c:pt idx="5">
                  <c:v>Research</c:v>
                </c:pt>
              </c:strCache>
            </c:strRef>
          </c:cat>
          <c:val>
            <c:numRef>
              <c:f>Sheet1!$B$2:$B$7</c:f>
              <c:numCache>
                <c:formatCode>0%</c:formatCode>
                <c:ptCount val="6"/>
                <c:pt idx="0">
                  <c:v>0.95</c:v>
                </c:pt>
                <c:pt idx="1">
                  <c:v>0.99</c:v>
                </c:pt>
                <c:pt idx="2">
                  <c:v>0.99</c:v>
                </c:pt>
                <c:pt idx="3">
                  <c:v>0.99</c:v>
                </c:pt>
                <c:pt idx="4">
                  <c:v>0.99</c:v>
                </c:pt>
                <c:pt idx="5">
                  <c:v>1</c:v>
                </c:pt>
              </c:numCache>
            </c:numRef>
          </c:val>
          <c:extLst>
            <c:ext xmlns:c16="http://schemas.microsoft.com/office/drawing/2014/chart" uri="{C3380CC4-5D6E-409C-BE32-E72D297353CC}">
              <c16:uniqueId val="{00000000-89B2-4FED-B3F7-CD172F77D0DB}"/>
            </c:ext>
          </c:extLst>
        </c:ser>
        <c:dLbls>
          <c:dLblPos val="ctr"/>
          <c:showLegendKey val="0"/>
          <c:showVal val="1"/>
          <c:showCatName val="0"/>
          <c:showSerName val="0"/>
          <c:showPercent val="0"/>
          <c:showBubbleSize val="0"/>
        </c:dLbls>
        <c:gapWidth val="65"/>
        <c:axId val="838094056"/>
        <c:axId val="838095696"/>
      </c:barChart>
      <c:catAx>
        <c:axId val="83809405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838095696"/>
        <c:crosses val="autoZero"/>
        <c:auto val="1"/>
        <c:lblAlgn val="ctr"/>
        <c:lblOffset val="100"/>
        <c:noMultiLvlLbl val="0"/>
      </c:catAx>
      <c:valAx>
        <c:axId val="838095696"/>
        <c:scaling>
          <c:orientation val="minMax"/>
          <c:max val="1"/>
          <c:min val="0"/>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838094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image" Target="../media/image63.emf"/><Relationship Id="rId4"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1ECC2C-2477-4F52-A817-56B87A5C5A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FB30B63-E2EA-4106-AE46-964E5BC857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182A03-4C52-4BAB-82D5-704E1F837CFC}" type="datetimeFigureOut">
              <a:rPr lang="en-US" smtClean="0"/>
              <a:t>4/20/2022</a:t>
            </a:fld>
            <a:endParaRPr lang="en-US"/>
          </a:p>
        </p:txBody>
      </p:sp>
      <p:sp>
        <p:nvSpPr>
          <p:cNvPr id="4" name="Footer Placeholder 3">
            <a:extLst>
              <a:ext uri="{FF2B5EF4-FFF2-40B4-BE49-F238E27FC236}">
                <a16:creationId xmlns:a16="http://schemas.microsoft.com/office/drawing/2014/main" id="{A2851C57-E629-4DEC-A8CC-4DAC029953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A5DACD-B568-49DE-8556-A3060E3286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3256EA-939C-474C-9902-2EAD354FEA59}" type="slidenum">
              <a:rPr lang="en-US" smtClean="0"/>
              <a:t>‹#›</a:t>
            </a:fld>
            <a:endParaRPr lang="en-US"/>
          </a:p>
        </p:txBody>
      </p:sp>
    </p:spTree>
    <p:extLst>
      <p:ext uri="{BB962C8B-B14F-4D97-AF65-F5344CB8AC3E}">
        <p14:creationId xmlns:p14="http://schemas.microsoft.com/office/powerpoint/2010/main" val="261984156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8:53:41.122"/>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8:53:45.852"/>
    </inkml:context>
    <inkml:brush xml:id="br0">
      <inkml:brushProperty name="width" value="0.05" units="cm"/>
      <inkml:brushProperty name="height" value="0.05" units="cm"/>
      <inkml:brushProperty name="color" value="#E71224"/>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Welcome to the Final Presentation for the Interactive Cat Toy project.   -Vu</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bcf8a1b8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bcf8a1b8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623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Hardware Block Diagram for the ICT.</a:t>
            </a:r>
          </a:p>
          <a:p>
            <a:r>
              <a:rPr lang="en-US" dirty="0"/>
              <a:t>Central to our Hardware is the MCU on our PCB.  </a:t>
            </a:r>
          </a:p>
          <a:p>
            <a:r>
              <a:rPr lang="en-US" dirty="0"/>
              <a:t>Our power supply is controlled by a switch which transitions between battery charging, being turned off and powering the toy.</a:t>
            </a:r>
          </a:p>
          <a:p>
            <a:r>
              <a:rPr lang="en-US" dirty="0"/>
              <a:t>The MCU is programmed to control feature component displays. </a:t>
            </a:r>
          </a:p>
          <a:p>
            <a:r>
              <a:rPr lang="en-US" dirty="0"/>
              <a:t>A motion sensor signals the MCU to activate the ICT from sleep mode.</a:t>
            </a:r>
          </a:p>
          <a:p>
            <a:r>
              <a:rPr lang="en-US" dirty="0"/>
              <a:t>A Mobile Application communicates to the MCU via a </a:t>
            </a:r>
            <a:r>
              <a:rPr lang="en-US" dirty="0" err="1"/>
              <a:t>bluetooth</a:t>
            </a:r>
            <a:r>
              <a:rPr lang="en-US" dirty="0"/>
              <a:t> module to allow a user to select different component display options.</a:t>
            </a:r>
          </a:p>
        </p:txBody>
      </p:sp>
    </p:spTree>
    <p:extLst>
      <p:ext uri="{BB962C8B-B14F-4D97-AF65-F5344CB8AC3E}">
        <p14:creationId xmlns:p14="http://schemas.microsoft.com/office/powerpoint/2010/main" val="1073423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structural design of our Interactive Cat Toy includes three hardware layers.  </a:t>
            </a:r>
          </a:p>
          <a:p>
            <a:r>
              <a:rPr lang="en-US" dirty="0"/>
              <a:t>Exterior skins will envelop a protective chassis, which will support and enclose all of the ICT’s electronics.</a:t>
            </a:r>
          </a:p>
          <a:p>
            <a:endParaRPr lang="en-US" dirty="0"/>
          </a:p>
        </p:txBody>
      </p:sp>
    </p:spTree>
    <p:extLst>
      <p:ext uri="{BB962C8B-B14F-4D97-AF65-F5344CB8AC3E}">
        <p14:creationId xmlns:p14="http://schemas.microsoft.com/office/powerpoint/2010/main" val="3532227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decided to construct two interchangeable exterior skins for our Interactive Cat Toy. </a:t>
            </a:r>
          </a:p>
          <a:p>
            <a:r>
              <a:rPr lang="en-US" strike="sngStrike" dirty="0"/>
              <a:t>We believe that this was a </a:t>
            </a:r>
            <a:r>
              <a:rPr lang="en-US" b="1" strike="sngStrike" dirty="0"/>
              <a:t>significant design decision that </a:t>
            </a:r>
            <a:r>
              <a:rPr lang="en-US" strike="sngStrike" dirty="0"/>
              <a:t>will provide </a:t>
            </a:r>
            <a:r>
              <a:rPr lang="en-US" b="1" strike="sngStrike" dirty="0"/>
              <a:t>valuable</a:t>
            </a:r>
            <a:r>
              <a:rPr lang="en-US" strike="sngStrike" dirty="0"/>
              <a:t> benefits to our toy:  </a:t>
            </a:r>
          </a:p>
          <a:p>
            <a:r>
              <a:rPr lang="en-US" dirty="0"/>
              <a:t>The exterior skins are designed with the same measurements and a zippered opening, so that the chassis can be easily switched between them.</a:t>
            </a:r>
          </a:p>
          <a:p>
            <a:r>
              <a:rPr lang="en-US" strike="sngStrike" dirty="0"/>
              <a:t>The skins are made of robust outdoor fabric to hold up to rough cat play…</a:t>
            </a:r>
          </a:p>
          <a:p>
            <a:r>
              <a:rPr lang="en-US" strike="sngStrike" dirty="0"/>
              <a:t>… and they are also lined with cushioning to protect the chassis and electronic parts.</a:t>
            </a:r>
          </a:p>
        </p:txBody>
      </p:sp>
    </p:spTree>
    <p:extLst>
      <p:ext uri="{BB962C8B-B14F-4D97-AF65-F5344CB8AC3E}">
        <p14:creationId xmlns:p14="http://schemas.microsoft.com/office/powerpoint/2010/main" val="3067568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chassis for our toy is designed to protect the electronics of the toy, to support toy features and to be easily switched between the toy’s interchangeable skins.</a:t>
            </a:r>
          </a:p>
          <a:p>
            <a:r>
              <a:rPr lang="en-US" dirty="0"/>
              <a:t>The mechanical design and 3-D printing of our chassis is being done by our wonderful sponsor, Le Phan.</a:t>
            </a:r>
          </a:p>
          <a:p>
            <a:endParaRPr lang="en-US" dirty="0"/>
          </a:p>
        </p:txBody>
      </p:sp>
    </p:spTree>
    <p:extLst>
      <p:ext uri="{BB962C8B-B14F-4D97-AF65-F5344CB8AC3E}">
        <p14:creationId xmlns:p14="http://schemas.microsoft.com/office/powerpoint/2010/main" val="2429705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Electronics for the Interactive Cat Toy include our Microcontroller and </a:t>
            </a:r>
            <a:r>
              <a:rPr lang="en-US" sz="1100" b="0" dirty="0">
                <a:solidFill>
                  <a:schemeClr val="accent1">
                    <a:lumMod val="50000"/>
                  </a:schemeClr>
                </a:solidFill>
                <a:effectLst/>
                <a:latin typeface="Bookman Old Style" panose="02050604050505020204" pitchFamily="18" charset="0"/>
                <a:ea typeface="Calibri" panose="020F0502020204030204" pitchFamily="34" charset="0"/>
                <a:cs typeface="Times New Roman" panose="02020603050405020304" pitchFamily="18" charset="0"/>
              </a:rPr>
              <a:t>electronic feature components.</a:t>
            </a:r>
          </a:p>
          <a:p>
            <a:r>
              <a:rPr lang="en-US" sz="1100" b="0" dirty="0">
                <a:solidFill>
                  <a:schemeClr val="accent1">
                    <a:lumMod val="50000"/>
                  </a:schemeClr>
                </a:solidFill>
                <a:effectLst/>
                <a:latin typeface="Bookman Old Style" panose="02050604050505020204" pitchFamily="18" charset="0"/>
                <a:ea typeface="Calibri" panose="020F0502020204030204" pitchFamily="34" charset="0"/>
                <a:cs typeface="Times New Roman" panose="02020603050405020304" pitchFamily="18" charset="0"/>
              </a:rPr>
              <a:t>All feature components for our Interactive Cat Toy are RoHS compliant - ensuring environmentally safe products.</a:t>
            </a:r>
          </a:p>
          <a:p>
            <a:endParaRPr lang="en-US" sz="1100" b="0" dirty="0">
              <a:solidFill>
                <a:schemeClr val="accent1">
                  <a:lumMod val="50000"/>
                </a:schemeClr>
              </a:solidFill>
              <a:effectLst/>
              <a:latin typeface="Bookman Old Style" panose="02050604050505020204" pitchFamily="18" charset="0"/>
              <a:ea typeface="Calibri" panose="020F0502020204030204" pitchFamily="34" charset="0"/>
              <a:cs typeface="Times New Roman" panose="02020603050405020304" pitchFamily="18" charset="0"/>
            </a:endParaRPr>
          </a:p>
          <a:p>
            <a:endParaRPr lang="en-US" b="0" dirty="0">
              <a:solidFill>
                <a:schemeClr val="accent1">
                  <a:lumMod val="50000"/>
                </a:schemeClr>
              </a:solidFill>
            </a:endParaRPr>
          </a:p>
          <a:p>
            <a:endParaRPr lang="en-US" dirty="0"/>
          </a:p>
        </p:txBody>
      </p:sp>
    </p:spTree>
    <p:extLst>
      <p:ext uri="{BB962C8B-B14F-4D97-AF65-F5344CB8AC3E}">
        <p14:creationId xmlns:p14="http://schemas.microsoft.com/office/powerpoint/2010/main" val="2102560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main hardware components that we selected to build the ICT are listed in this table.</a:t>
            </a:r>
          </a:p>
        </p:txBody>
      </p:sp>
    </p:spTree>
    <p:extLst>
      <p:ext uri="{BB962C8B-B14F-4D97-AF65-F5344CB8AC3E}">
        <p14:creationId xmlns:p14="http://schemas.microsoft.com/office/powerpoint/2010/main" val="530868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Among microcontrollers, the RP-2040 seemed to be the best option for us to use with the ICT. </a:t>
            </a:r>
          </a:p>
        </p:txBody>
      </p:sp>
    </p:spTree>
    <p:extLst>
      <p:ext uri="{BB962C8B-B14F-4D97-AF65-F5344CB8AC3E}">
        <p14:creationId xmlns:p14="http://schemas.microsoft.com/office/powerpoint/2010/main" val="535692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dirty="0">
                <a:solidFill>
                  <a:srgbClr val="FFFFFF"/>
                </a:solidFill>
                <a:latin typeface="Cousine"/>
                <a:ea typeface="Cousine"/>
                <a:cs typeface="Cousine"/>
              </a:rPr>
              <a:t>Originally we decided to go with the HM-10 Bluetooth Module, but the modules we purchased had connectivity issues.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dirty="0">
                <a:solidFill>
                  <a:srgbClr val="FFFFFF"/>
                </a:solidFill>
                <a:latin typeface="Cousine"/>
                <a:ea typeface="Cousine"/>
                <a:cs typeface="Cousine"/>
              </a:rPr>
              <a:t>Though they claimed to have iPhone compatibility, we could not get our iPhones to find the Bluetooth connection.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dirty="0">
                <a:solidFill>
                  <a:srgbClr val="FFFFFF"/>
                </a:solidFill>
                <a:latin typeface="Cousine"/>
                <a:ea typeface="Cousine"/>
                <a:cs typeface="Cousine"/>
              </a:rPr>
              <a:t>We settled with selecting the HC-05, compatible only with Android phones.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1" dirty="0">
                <a:ln w="6600">
                  <a:solidFill>
                    <a:schemeClr val="accent2"/>
                  </a:solidFill>
                  <a:prstDash val="solid"/>
                </a:ln>
                <a:solidFill>
                  <a:srgbClr val="FFFFFF"/>
                </a:solidFill>
                <a:effectLst>
                  <a:outerShdw dist="38100" dir="2700000" algn="tl" rotWithShape="0">
                    <a:schemeClr val="accent2"/>
                  </a:outerShdw>
                </a:effectLst>
                <a:latin typeface="Bookman Old Style" panose="02050604050505020204" pitchFamily="18" charset="0"/>
                <a:ea typeface="Times New Roman" panose="02020603050405020304" pitchFamily="18" charset="0"/>
                <a:cs typeface="Times New Roman" panose="02020603050405020304" pitchFamily="18" charset="0"/>
              </a:rPr>
              <a:t>IEEE Standard for Low-Rate Wireless Networks applies to our project.</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1" dirty="0">
                <a:ln w="6600">
                  <a:solidFill>
                    <a:schemeClr val="accent2"/>
                  </a:solidFill>
                  <a:prstDash val="solid"/>
                </a:ln>
                <a:solidFill>
                  <a:srgbClr val="FFFFFF"/>
                </a:solidFill>
                <a:effectLst>
                  <a:outerShdw dist="38100" dir="2700000" algn="tl" rotWithShape="0">
                    <a:schemeClr val="accent2"/>
                  </a:outerShdw>
                </a:effectLst>
                <a:latin typeface="Bookman Old Style" panose="02050604050505020204" pitchFamily="18" charset="0"/>
                <a:ea typeface="Times New Roman" panose="02020603050405020304" pitchFamily="18" charset="0"/>
                <a:cs typeface="Times New Roman" panose="02020603050405020304" pitchFamily="18" charset="0"/>
              </a:rPr>
              <a:t>Side Note:  It is recommended to use HM 4 and above for today’s cell phone compatibilities</a:t>
            </a:r>
            <a:endParaRPr lang="en-US" sz="1100" b="0" dirty="0">
              <a:solidFill>
                <a:srgbClr val="FFFFFF"/>
              </a:solidFill>
              <a:latin typeface="Cousine"/>
              <a:ea typeface="Cousine"/>
              <a:cs typeface="Cousine"/>
            </a:endParaRPr>
          </a:p>
          <a:p>
            <a:endParaRPr lang="en-US" dirty="0"/>
          </a:p>
        </p:txBody>
      </p:sp>
    </p:spTree>
    <p:extLst>
      <p:ext uri="{BB962C8B-B14F-4D97-AF65-F5344CB8AC3E}">
        <p14:creationId xmlns:p14="http://schemas.microsoft.com/office/powerpoint/2010/main" val="925666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the sound feature of the ICT, we selected to use Adafruit’s Stemma Speaker with it’s included class D Amplifier.</a:t>
            </a:r>
          </a:p>
        </p:txBody>
      </p:sp>
    </p:spTree>
    <p:extLst>
      <p:ext uri="{BB962C8B-B14F-4D97-AF65-F5344CB8AC3E}">
        <p14:creationId xmlns:p14="http://schemas.microsoft.com/office/powerpoint/2010/main" val="1241504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Senior Design Group #25 members are two electrical engineering students including myself Vu Nguyen and Elizabeth Vargas…</a:t>
            </a:r>
          </a:p>
          <a:p>
            <a:pPr marL="0" lvl="0" indent="0" algn="l" rtl="0">
              <a:spcBef>
                <a:spcPts val="0"/>
              </a:spcBef>
              <a:spcAft>
                <a:spcPts val="0"/>
              </a:spcAft>
              <a:buNone/>
            </a:pPr>
            <a:r>
              <a:rPr lang="en-US" dirty="0"/>
              <a:t>… and two Computer Engineering Students:  Joseph Lopez and Aliza Grabowski</a:t>
            </a: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selected to go with the Tower Pro micro servo motor from Adafruit to facilitate tail motion for our cat toy. </a:t>
            </a:r>
          </a:p>
          <a:p>
            <a:r>
              <a:rPr lang="en-US" dirty="0"/>
              <a:t>Servo motors allow for embedded code to use PWM to control positioning of the gears, giving us just what we needed to correctly simulate tail motion.</a:t>
            </a:r>
          </a:p>
          <a:p>
            <a:r>
              <a:rPr lang="en-US" dirty="0"/>
              <a:t>This micro servo motor is ideally sized and has robust metal gears, so it seemed purr-</a:t>
            </a:r>
            <a:r>
              <a:rPr lang="en-US" dirty="0" err="1"/>
              <a:t>fect</a:t>
            </a:r>
            <a:r>
              <a:rPr lang="en-US" dirty="0"/>
              <a:t> for the ICT.</a:t>
            </a:r>
          </a:p>
        </p:txBody>
      </p:sp>
    </p:spTree>
    <p:extLst>
      <p:ext uri="{BB962C8B-B14F-4D97-AF65-F5344CB8AC3E}">
        <p14:creationId xmlns:p14="http://schemas.microsoft.com/office/powerpoint/2010/main" val="3137321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3426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our motion sensor we decided to use a PIR sensor…</a:t>
            </a:r>
          </a:p>
          <a:p>
            <a:r>
              <a:rPr lang="en-US" dirty="0"/>
              <a:t>… this sensor has an adjustable range and a wide area of detection.</a:t>
            </a:r>
          </a:p>
        </p:txBody>
      </p:sp>
    </p:spTree>
    <p:extLst>
      <p:ext uri="{BB962C8B-B14F-4D97-AF65-F5344CB8AC3E}">
        <p14:creationId xmlns:p14="http://schemas.microsoft.com/office/powerpoint/2010/main" val="709763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Initially we selected PETG to print our chassis, assuming it’s slightly better flexibility would make it more robust for the ICT.</a:t>
            </a:r>
          </a:p>
          <a:p>
            <a:r>
              <a:rPr lang="en-US" dirty="0"/>
              <a:t>When printing, though, the chassis was too rough and </a:t>
            </a:r>
            <a:r>
              <a:rPr lang="en-US" dirty="0" err="1"/>
              <a:t>fiberous</a:t>
            </a:r>
            <a:r>
              <a:rPr lang="en-US" dirty="0"/>
              <a:t>… so we switched to PLA.  </a:t>
            </a:r>
          </a:p>
          <a:p>
            <a:pPr marL="139700" indent="0">
              <a:buNone/>
            </a:pPr>
            <a:r>
              <a:rPr lang="en-US" dirty="0"/>
              <a:t>Side Note:  PLA is made from edible material; however, processing may make it not safe for consumption.  Because our chassis will be within an exterior skin we will not work to make it “Food Grade”. (ok with Dr. Wei)</a:t>
            </a:r>
          </a:p>
        </p:txBody>
      </p:sp>
    </p:spTree>
    <p:extLst>
      <p:ext uri="{BB962C8B-B14F-4D97-AF65-F5344CB8AC3E}">
        <p14:creationId xmlns:p14="http://schemas.microsoft.com/office/powerpoint/2010/main" val="550677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determine our needed power supply we added the approximate power usage for each of the toy’s electronic components plus a 30% margin </a:t>
            </a:r>
          </a:p>
          <a:p>
            <a:r>
              <a:rPr lang="en-US" dirty="0"/>
              <a:t>(as advised by Dr. Wei, to cover leakage current and various voltage drops)</a:t>
            </a:r>
          </a:p>
          <a:p>
            <a:r>
              <a:rPr lang="en-US" dirty="0"/>
              <a:t>We reasoned that the battery should power the ICT for about 8 hours on a full charge…  </a:t>
            </a:r>
          </a:p>
          <a:p>
            <a:r>
              <a:rPr lang="en-US" dirty="0"/>
              <a:t>…this would allow </a:t>
            </a:r>
            <a:r>
              <a:rPr lang="en-US" dirty="0">
                <a:solidFill>
                  <a:schemeClr val="accent2">
                    <a:lumMod val="40000"/>
                    <a:lumOff val="60000"/>
                  </a:schemeClr>
                </a:solidFill>
              </a:rPr>
              <a:t>enough time for entertaining cats during a typical work day.</a:t>
            </a:r>
            <a:endParaRPr lang="en-US" dirty="0"/>
          </a:p>
        </p:txBody>
      </p:sp>
    </p:spTree>
    <p:extLst>
      <p:ext uri="{BB962C8B-B14F-4D97-AF65-F5344CB8AC3E}">
        <p14:creationId xmlns:p14="http://schemas.microsoft.com/office/powerpoint/2010/main" val="2913809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a:solidFill>
                  <a:schemeClr val="accent2">
                    <a:lumMod val="40000"/>
                    <a:lumOff val="60000"/>
                  </a:schemeClr>
                </a:solidFill>
              </a:rPr>
              <a:t>We compared NiMH and Li-Ion rechargeable batteries as a power source for our project…</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a:solidFill>
                  <a:schemeClr val="accent2">
                    <a:lumMod val="40000"/>
                    <a:lumOff val="60000"/>
                  </a:schemeClr>
                </a:solidFill>
              </a:rPr>
              <a:t>And selected NiMH due to it’s lower volatility and cost.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We selected a rechargeable battery because that is the standard for most electronic cat toys on the market today.</a:t>
            </a:r>
          </a:p>
        </p:txBody>
      </p:sp>
    </p:spTree>
    <p:extLst>
      <p:ext uri="{BB962C8B-B14F-4D97-AF65-F5344CB8AC3E}">
        <p14:creationId xmlns:p14="http://schemas.microsoft.com/office/powerpoint/2010/main" val="1604508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For our battery selection we considered 7.2 to 3.6 V battery packs with similar current ratings.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We preferred to go with the 3.6 V pack, however, it was out of stock and other 3.6 V packs did not offer more than 1000 </a:t>
            </a:r>
            <a:r>
              <a:rPr lang="en-US" dirty="0" err="1"/>
              <a:t>mAH</a:t>
            </a:r>
            <a:r>
              <a:rPr lang="en-US" dirty="0"/>
              <a:t>… this would only guarantee powering the ICT for about 3 hrs.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For now we decided to go with the 4.8 V battery pack for our prototype.  This pack is a good fit for the ICT with an acceptable weight at just under 100 g.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Side Note:  Battery holders were too large.  With the holder for even 3 AA cells being as large as the 7.2 V battery pack.</a:t>
            </a:r>
          </a:p>
        </p:txBody>
      </p:sp>
    </p:spTree>
    <p:extLst>
      <p:ext uri="{BB962C8B-B14F-4D97-AF65-F5344CB8AC3E}">
        <p14:creationId xmlns:p14="http://schemas.microsoft.com/office/powerpoint/2010/main" val="3823125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The voltage regulation circuit has been designed to accommodate boosting power from either a 3.6 or a 4.8 V battery pack, </a:t>
            </a:r>
            <a:r>
              <a:rPr lang="en-US" u="none" strike="noStrike" dirty="0"/>
              <a:t>in case a 3.6 V pack should become available to us.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We employ a switching regulator because of higher efficiency and the reduction in need for a heat sink.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We boost the voltage to 5.2 V, accounting for possible for voltage loss over the circuit, in order to properly supply enough voltage to power a 5V voltage bus. </a:t>
            </a:r>
          </a:p>
          <a:p>
            <a:pPr marL="139700" indent="0">
              <a:buNone/>
            </a:pPr>
            <a:r>
              <a:rPr lang="en-US" dirty="0"/>
              <a:t>Side Notes: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Need for heat sink is reduced with switching regs b/c their transistors operate in saturation and cut-off modes (</a:t>
            </a:r>
            <a:r>
              <a:rPr lang="en-US" dirty="0" err="1"/>
              <a:t>lin</a:t>
            </a:r>
            <a:r>
              <a:rPr lang="en-US" dirty="0"/>
              <a:t> regs operate in active mode)</a:t>
            </a:r>
          </a:p>
          <a:p>
            <a:r>
              <a:rPr lang="en-US" dirty="0"/>
              <a:t>Voltage loss occurs over circuit and </a:t>
            </a:r>
            <a:r>
              <a:rPr lang="en-US" dirty="0" err="1"/>
              <a:t>schotky</a:t>
            </a:r>
            <a:r>
              <a:rPr lang="en-US" dirty="0"/>
              <a:t> diode between </a:t>
            </a:r>
            <a:r>
              <a:rPr lang="en-US" dirty="0" err="1"/>
              <a:t>Vsys</a:t>
            </a:r>
            <a:r>
              <a:rPr lang="en-US" dirty="0"/>
              <a:t> and </a:t>
            </a:r>
            <a:r>
              <a:rPr lang="en-US" dirty="0" err="1"/>
              <a:t>Vbus</a:t>
            </a:r>
            <a:r>
              <a:rPr lang="en-US" dirty="0"/>
              <a:t> on the PICO.  We may be able to conform our features’ embedded programming to work with the direct connect of the 4.8 V battery only -- need further system testing done to determine. </a:t>
            </a:r>
          </a:p>
        </p:txBody>
      </p:sp>
    </p:spTree>
    <p:extLst>
      <p:ext uri="{BB962C8B-B14F-4D97-AF65-F5344CB8AC3E}">
        <p14:creationId xmlns:p14="http://schemas.microsoft.com/office/powerpoint/2010/main" val="3599506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considered designing and building a battery charger for our project, however, NiMH battery charging is significantly complex. </a:t>
            </a:r>
            <a:r>
              <a:rPr lang="en-US" strike="sngStrike" dirty="0"/>
              <a:t>Basic Charging Circuit Components include:  Reg… Current Control… Voltage Regulation and O &amp; TP. </a:t>
            </a:r>
          </a:p>
          <a:p>
            <a:r>
              <a:rPr lang="en-US" dirty="0"/>
              <a:t>Should we undertake designing and building a charging circuit for our battery, a considerable amount of time would be required </a:t>
            </a:r>
            <a:r>
              <a:rPr lang="en-US" strike="sngStrike" dirty="0"/>
              <a:t>to study the various charging techniques used for the process and to perform testing.</a:t>
            </a:r>
          </a:p>
          <a:p>
            <a:r>
              <a:rPr lang="en-US" dirty="0"/>
              <a:t>Building this circuit would almost be a SD project in itself.</a:t>
            </a:r>
          </a:p>
          <a:p>
            <a:r>
              <a:rPr lang="en-US" dirty="0"/>
              <a:t>… And currently, dealing with component supply issues, it would be even more difficult to compose such a circuit.</a:t>
            </a:r>
          </a:p>
        </p:txBody>
      </p:sp>
    </p:spTree>
    <p:extLst>
      <p:ext uri="{BB962C8B-B14F-4D97-AF65-F5344CB8AC3E}">
        <p14:creationId xmlns:p14="http://schemas.microsoft.com/office/powerpoint/2010/main" val="2368706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Due to the complexity of designing and building an NiMH battery charger we decided to use a pre-fabricated USB charger </a:t>
            </a:r>
            <a:r>
              <a:rPr lang="en-US" strike="sngStrike" dirty="0"/>
              <a:t>that is sold with the battery pack we selected.</a:t>
            </a:r>
            <a:r>
              <a:rPr lang="en-US" dirty="0"/>
              <a:t>  (Ok’d by Dr. Wei)</a:t>
            </a:r>
          </a:p>
          <a:p>
            <a:r>
              <a:rPr lang="en-US" b="0" i="0" dirty="0">
                <a:solidFill>
                  <a:srgbClr val="333333"/>
                </a:solidFill>
                <a:effectLst/>
                <a:latin typeface="+mn-lt"/>
              </a:rPr>
              <a:t>…with built-in over-charge protection and </a:t>
            </a:r>
            <a:r>
              <a:rPr lang="en-US" dirty="0">
                <a:latin typeface="+mn-lt"/>
              </a:rPr>
              <a:t>an indicator light to alert when charging </a:t>
            </a:r>
            <a:r>
              <a:rPr lang="en-US" dirty="0"/>
              <a:t>is complete…  </a:t>
            </a:r>
          </a:p>
          <a:p>
            <a:r>
              <a:rPr lang="en-US" dirty="0"/>
              <a:t>…</a:t>
            </a:r>
            <a:r>
              <a:rPr lang="en-US" strike="sngStrike" dirty="0"/>
              <a:t>this seemed to us, to be the optimal choice of charging the battery for our project.</a:t>
            </a:r>
          </a:p>
        </p:txBody>
      </p:sp>
    </p:spTree>
    <p:extLst>
      <p:ext uri="{BB962C8B-B14F-4D97-AF65-F5344CB8AC3E}">
        <p14:creationId xmlns:p14="http://schemas.microsoft.com/office/powerpoint/2010/main" val="1545992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are extremely thankful to have our Sponsor working with us...  </a:t>
            </a:r>
          </a:p>
          <a:p>
            <a:pPr marL="171450" lvl="0" indent="-171450" algn="l" rtl="0">
              <a:spcBef>
                <a:spcPts val="0"/>
              </a:spcBef>
              <a:spcAft>
                <a:spcPts val="0"/>
              </a:spcAft>
            </a:pPr>
            <a:r>
              <a:rPr lang="en-US" dirty="0"/>
              <a:t>Le Phan is a …  who… He recently published a book entitled… and hosts a YT channel where he demonstrates methods from his book.</a:t>
            </a:r>
          </a:p>
          <a:p>
            <a:pPr marL="0" lvl="0" indent="0" algn="l" rtl="0">
              <a:spcBef>
                <a:spcPts val="0"/>
              </a:spcBef>
              <a:spcAft>
                <a:spcPts val="0"/>
              </a:spcAft>
              <a:buNone/>
            </a:pPr>
            <a:r>
              <a:rPr lang="en-US" dirty="0"/>
              <a:t>Le has generously giving his time to take care of the mechanical design and 3-D printing for our project.</a:t>
            </a:r>
          </a:p>
          <a:p>
            <a:pPr marL="0" lvl="0" indent="0" algn="l" rtl="0">
              <a:spcBef>
                <a:spcPts val="0"/>
              </a:spcBef>
              <a:spcAft>
                <a:spcPts val="0"/>
              </a:spcAft>
              <a:buNone/>
            </a:pPr>
            <a:endParaRPr dirty="0"/>
          </a:p>
        </p:txBody>
      </p:sp>
      <p:sp>
        <p:nvSpPr>
          <p:cNvPr id="119" name="Google Shape;11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 power supply circuit </a:t>
            </a:r>
            <a:r>
              <a:rPr lang="en-US" strike="sngStrike" dirty="0"/>
              <a:t>for our project </a:t>
            </a:r>
            <a:r>
              <a:rPr lang="en-US" dirty="0"/>
              <a:t>is designed to be switched between three positions.</a:t>
            </a:r>
          </a:p>
          <a:p>
            <a:r>
              <a:rPr lang="en-US" dirty="0"/>
              <a:t>The first position allows for battery charging, the second position switches the ICT “Off”…</a:t>
            </a:r>
          </a:p>
          <a:p>
            <a:r>
              <a:rPr lang="en-US" dirty="0"/>
              <a:t>… and the third position enables powering the toy through a voltage regulator. </a:t>
            </a:r>
          </a:p>
          <a:p>
            <a:r>
              <a:rPr lang="en-US" dirty="0"/>
              <a:t>Side Note:  Can be adjusted to work with 3.6 V</a:t>
            </a:r>
          </a:p>
        </p:txBody>
      </p:sp>
    </p:spTree>
    <p:extLst>
      <p:ext uri="{BB962C8B-B14F-4D97-AF65-F5344CB8AC3E}">
        <p14:creationId xmlns:p14="http://schemas.microsoft.com/office/powerpoint/2010/main" val="3687001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Switching for our power supply circuit is realizable with a double-pole, double throw switch.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Side-notes: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Our switch has three positions on-off-on. (DPDT – 2P2T means double pole with two “on” positions</a:t>
            </a:r>
          </a:p>
          <a:p>
            <a:r>
              <a:rPr lang="en-US" dirty="0"/>
              <a:t>Will test to ensure isolation.</a:t>
            </a:r>
          </a:p>
        </p:txBody>
      </p:sp>
    </p:spTree>
    <p:extLst>
      <p:ext uri="{BB962C8B-B14F-4D97-AF65-F5344CB8AC3E}">
        <p14:creationId xmlns:p14="http://schemas.microsoft.com/office/powerpoint/2010/main" val="2647181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Vu</a:t>
            </a:r>
          </a:p>
        </p:txBody>
      </p:sp>
    </p:spTree>
    <p:extLst>
      <p:ext uri="{BB962C8B-B14F-4D97-AF65-F5344CB8AC3E}">
        <p14:creationId xmlns:p14="http://schemas.microsoft.com/office/powerpoint/2010/main" val="2056542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are a few standards that apply to the hardware design of our Interactive Cat Toy.</a:t>
            </a:r>
          </a:p>
        </p:txBody>
      </p:sp>
    </p:spTree>
    <p:extLst>
      <p:ext uri="{BB962C8B-B14F-4D97-AF65-F5344CB8AC3E}">
        <p14:creationId xmlns:p14="http://schemas.microsoft.com/office/powerpoint/2010/main" val="3173950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To make our project successful and fully functional we will be using application software and embedded software.</a:t>
            </a:r>
          </a:p>
          <a:p>
            <a:pPr marL="139700" indent="0">
              <a:buNone/>
            </a:pPr>
            <a:endParaRPr lang="en-US" dirty="0"/>
          </a:p>
        </p:txBody>
      </p:sp>
    </p:spTree>
    <p:extLst>
      <p:ext uri="{BB962C8B-B14F-4D97-AF65-F5344CB8AC3E}">
        <p14:creationId xmlns:p14="http://schemas.microsoft.com/office/powerpoint/2010/main" val="20442913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sz="1400" dirty="0"/>
              <a:t>Script:</a:t>
            </a:r>
          </a:p>
          <a:p>
            <a:pPr marL="139700" indent="0">
              <a:buNone/>
            </a:pPr>
            <a:endParaRPr lang="en-US" sz="1400" dirty="0"/>
          </a:p>
          <a:p>
            <a:pPr marL="139700" indent="0">
              <a:buNone/>
            </a:pPr>
            <a:r>
              <a:rPr lang="en-US" sz="1400" dirty="0"/>
              <a:t>This software block diagram shows when the program begins it starts by connecting to the Bluetooth device.</a:t>
            </a:r>
          </a:p>
          <a:p>
            <a:pPr marL="139700" indent="0">
              <a:buNone/>
            </a:pPr>
            <a:r>
              <a:rPr lang="en-US" sz="1400" dirty="0"/>
              <a:t>To then check if it got any input from the mobile application.</a:t>
            </a:r>
          </a:p>
          <a:p>
            <a:pPr marL="139700" indent="0">
              <a:buNone/>
            </a:pPr>
            <a:r>
              <a:rPr lang="en-US" sz="1400" dirty="0"/>
              <a:t>If it doesn’t get an input, it runs the base program’s LED pattern, sound, and tail motion</a:t>
            </a:r>
          </a:p>
          <a:p>
            <a:pPr marL="139700" indent="0">
              <a:buNone/>
            </a:pPr>
            <a:r>
              <a:rPr lang="en-US" sz="1400" dirty="0"/>
              <a:t>If it does get an input, it updates either the LED pattern, sound or tail motion. Depending on what was selected.</a:t>
            </a:r>
          </a:p>
          <a:p>
            <a:pPr marL="139700" indent="0">
              <a:buNone/>
            </a:pPr>
            <a:endParaRPr lang="en-US" sz="1400" dirty="0"/>
          </a:p>
          <a:p>
            <a:pPr marL="139700" indent="0">
              <a:buNone/>
            </a:pPr>
            <a:r>
              <a:rPr lang="en-US" sz="1400" dirty="0"/>
              <a:t>After running the base program or updating the program will check if the device is off or asleep.</a:t>
            </a:r>
          </a:p>
          <a:p>
            <a:pPr marL="139700" indent="0">
              <a:buNone/>
            </a:pPr>
            <a:r>
              <a:rPr lang="en-US" sz="1400" dirty="0"/>
              <a:t>If it is not off or asleep it will check if there is an app input again</a:t>
            </a:r>
          </a:p>
          <a:p>
            <a:pPr marL="139700" indent="0">
              <a:buNone/>
            </a:pPr>
            <a:r>
              <a:rPr lang="en-US" sz="1400" dirty="0"/>
              <a:t>Otherwise the program will end.</a:t>
            </a:r>
          </a:p>
        </p:txBody>
      </p:sp>
    </p:spTree>
    <p:extLst>
      <p:ext uri="{BB962C8B-B14F-4D97-AF65-F5344CB8AC3E}">
        <p14:creationId xmlns:p14="http://schemas.microsoft.com/office/powerpoint/2010/main" val="28988028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For our Application Software we use MIT App Inventor with Bluetooth Wireless Connectivity.</a:t>
            </a:r>
          </a:p>
          <a:p>
            <a:pPr marL="139700" indent="0">
              <a:buNone/>
            </a:pPr>
            <a:r>
              <a:rPr lang="en-US" dirty="0"/>
              <a:t>While having difficulty with the connectivity of the HM-10 Bluetooth Module we switched from using the Android Studios App developer to the MIT App Inventor, to attempt to connect with the iOS compatibility.  Unfortunately, this did not work.  But we found the MIT App Inventor platform to be more optimal (convenient) for building our application and decided to use it to complete our project. </a:t>
            </a:r>
          </a:p>
        </p:txBody>
      </p:sp>
    </p:spTree>
    <p:extLst>
      <p:ext uri="{BB962C8B-B14F-4D97-AF65-F5344CB8AC3E}">
        <p14:creationId xmlns:p14="http://schemas.microsoft.com/office/powerpoint/2010/main" val="4188821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Our Application’s Graphic User Interface begins with a…</a:t>
            </a:r>
          </a:p>
        </p:txBody>
      </p:sp>
    </p:spTree>
    <p:extLst>
      <p:ext uri="{BB962C8B-B14F-4D97-AF65-F5344CB8AC3E}">
        <p14:creationId xmlns:p14="http://schemas.microsoft.com/office/powerpoint/2010/main" val="2499288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The capabilities of our phone application includes the control of 3 lighting display options, 3 sound choices and 3 tail motion patterns.</a:t>
            </a:r>
          </a:p>
        </p:txBody>
      </p:sp>
    </p:spTree>
    <p:extLst>
      <p:ext uri="{BB962C8B-B14F-4D97-AF65-F5344CB8AC3E}">
        <p14:creationId xmlns:p14="http://schemas.microsoft.com/office/powerpoint/2010/main" val="15887479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are some of the standards that apply to our application development.</a:t>
            </a:r>
          </a:p>
        </p:txBody>
      </p:sp>
    </p:spTree>
    <p:extLst>
      <p:ext uri="{BB962C8B-B14F-4D97-AF65-F5344CB8AC3E}">
        <p14:creationId xmlns:p14="http://schemas.microsoft.com/office/powerpoint/2010/main" val="2485267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4243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Script:</a:t>
            </a:r>
          </a:p>
          <a:p>
            <a:pPr marL="139700" indent="0">
              <a:buNone/>
            </a:pPr>
            <a:endParaRPr lang="en-US"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make an extra technical slide to mention addressability, how colors are coded, signal timing to have uniform use of 60 mA for 50 ohm resistor etc.</a:t>
            </a:r>
          </a:p>
          <a:p>
            <a:pPr marL="139700" indent="0">
              <a:buNone/>
            </a:pPr>
            <a:endParaRPr lang="en-US" dirty="0"/>
          </a:p>
          <a:p>
            <a:pPr marL="139700" indent="0">
              <a:buNone/>
            </a:pPr>
            <a:endParaRPr lang="en-US" dirty="0"/>
          </a:p>
          <a:p>
            <a:pPr marL="139700" indent="0">
              <a:buNone/>
            </a:pPr>
            <a:endParaRPr lang="en-US" dirty="0"/>
          </a:p>
        </p:txBody>
      </p:sp>
    </p:spTree>
    <p:extLst>
      <p:ext uri="{BB962C8B-B14F-4D97-AF65-F5344CB8AC3E}">
        <p14:creationId xmlns:p14="http://schemas.microsoft.com/office/powerpoint/2010/main" val="2512349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Script:</a:t>
            </a:r>
          </a:p>
          <a:p>
            <a:pPr marL="139700" indent="0">
              <a:buNone/>
            </a:pPr>
            <a:endParaRPr lang="en-US" dirty="0"/>
          </a:p>
          <a:p>
            <a:pPr marL="139700" indent="0">
              <a:buNone/>
            </a:pPr>
            <a:r>
              <a:rPr lang="en-US" dirty="0"/>
              <a:t>To emit light on the RGB LED it requires some current control, to avoid any LED burn out. </a:t>
            </a:r>
          </a:p>
          <a:p>
            <a:pPr marL="139700" indent="0">
              <a:buNone/>
            </a:pPr>
            <a:r>
              <a:rPr lang="en-US" dirty="0"/>
              <a:t>To avoid this, we must simply implement a 160 Ohm resistor between the MCU and the LED strip.</a:t>
            </a:r>
          </a:p>
          <a:p>
            <a:pPr marL="139700" indent="0">
              <a:buNone/>
            </a:pPr>
            <a:r>
              <a:rPr lang="en-US" dirty="0"/>
              <a:t>Then using the embedded software, we limit the lighting effects to only use a max of 60 </a:t>
            </a:r>
            <a:r>
              <a:rPr lang="en-US" dirty="0" err="1"/>
              <a:t>miliamps</a:t>
            </a:r>
            <a:r>
              <a:rPr lang="en-US" dirty="0"/>
              <a:t> at a time.</a:t>
            </a:r>
          </a:p>
          <a:p>
            <a:pPr marL="139700" indent="0">
              <a:buNone/>
            </a:pPr>
            <a:endParaRPr lang="en-US" dirty="0"/>
          </a:p>
          <a:p>
            <a:pPr marL="139700" indent="0">
              <a:buNone/>
            </a:pPr>
            <a:r>
              <a:rPr lang="en-US" dirty="0"/>
              <a:t>The code to the left shows the basic idea of how the LEDs will be programmed</a:t>
            </a:r>
          </a:p>
        </p:txBody>
      </p:sp>
    </p:spTree>
    <p:extLst>
      <p:ext uri="{BB962C8B-B14F-4D97-AF65-F5344CB8AC3E}">
        <p14:creationId xmlns:p14="http://schemas.microsoft.com/office/powerpoint/2010/main" val="33190518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Script:</a:t>
            </a:r>
          </a:p>
        </p:txBody>
      </p:sp>
    </p:spTree>
    <p:extLst>
      <p:ext uri="{BB962C8B-B14F-4D97-AF65-F5344CB8AC3E}">
        <p14:creationId xmlns:p14="http://schemas.microsoft.com/office/powerpoint/2010/main" val="14721245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Script:</a:t>
            </a:r>
          </a:p>
          <a:p>
            <a:pPr marL="139700" indent="0">
              <a:buNone/>
            </a:pPr>
            <a:endParaRPr lang="en-US" dirty="0"/>
          </a:p>
          <a:p>
            <a:pPr marL="139700" indent="0">
              <a:buNone/>
            </a:pPr>
            <a:r>
              <a:rPr lang="en-US" dirty="0"/>
              <a:t>The position of the servo motor will be grabbed using the degree method, </a:t>
            </a:r>
            <a:r>
              <a:rPr lang="en-US"/>
              <a:t>allowing us to </a:t>
            </a:r>
            <a:r>
              <a:rPr lang="en-US" dirty="0"/>
              <a:t>create a wagging like effect.</a:t>
            </a:r>
          </a:p>
          <a:p>
            <a:pPr marL="139700" indent="0">
              <a:buNone/>
            </a:pPr>
            <a:r>
              <a:rPr lang="en-US" dirty="0"/>
              <a:t>In between each Wag the code will pause to allow another function to run. </a:t>
            </a:r>
          </a:p>
          <a:p>
            <a:pPr marL="139700" indent="0">
              <a:buNone/>
            </a:pPr>
            <a:endParaRPr lang="en-US" dirty="0"/>
          </a:p>
          <a:p>
            <a:pPr marL="139700" indent="0">
              <a:buNone/>
            </a:pPr>
            <a:r>
              <a:rPr lang="en-US" dirty="0"/>
              <a:t>The </a:t>
            </a:r>
            <a:r>
              <a:rPr lang="en-US" dirty="0" err="1"/>
              <a:t>circuitpython</a:t>
            </a:r>
            <a:r>
              <a:rPr lang="en-US" dirty="0"/>
              <a:t> code to the left shows  the basic idea of how our code will look.</a:t>
            </a:r>
          </a:p>
          <a:p>
            <a:pPr marL="139700" indent="0">
              <a:buNone/>
            </a:pPr>
            <a:endParaRPr lang="en-US" dirty="0"/>
          </a:p>
          <a:p>
            <a:pPr marL="139700" indent="0">
              <a:buNone/>
            </a:pPr>
            <a:endParaRPr lang="en-US" dirty="0"/>
          </a:p>
        </p:txBody>
      </p:sp>
    </p:spTree>
    <p:extLst>
      <p:ext uri="{BB962C8B-B14F-4D97-AF65-F5344CB8AC3E}">
        <p14:creationId xmlns:p14="http://schemas.microsoft.com/office/powerpoint/2010/main" val="3315986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Script:</a:t>
            </a:r>
          </a:p>
        </p:txBody>
      </p:sp>
    </p:spTree>
    <p:extLst>
      <p:ext uri="{BB962C8B-B14F-4D97-AF65-F5344CB8AC3E}">
        <p14:creationId xmlns:p14="http://schemas.microsoft.com/office/powerpoint/2010/main" val="2860776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Script:</a:t>
            </a:r>
          </a:p>
          <a:p>
            <a:pPr marL="139700" indent="0">
              <a:buNone/>
            </a:pPr>
            <a:endParaRPr lang="en-US" dirty="0"/>
          </a:p>
          <a:p>
            <a:pPr marL="139700" indent="0">
              <a:buNone/>
            </a:pPr>
            <a:r>
              <a:rPr lang="en-US" dirty="0"/>
              <a:t>For </a:t>
            </a:r>
            <a:r>
              <a:rPr lang="en-US" dirty="0" err="1"/>
              <a:t>CircuitPython</a:t>
            </a:r>
            <a:r>
              <a:rPr lang="en-US" dirty="0"/>
              <a:t> to be able to emit sound from the speaker. </a:t>
            </a:r>
          </a:p>
          <a:p>
            <a:pPr marL="139700" indent="0">
              <a:buNone/>
            </a:pPr>
            <a:r>
              <a:rPr lang="en-US" dirty="0"/>
              <a:t>We have to decode the mp3 file into a static array of numbers.</a:t>
            </a:r>
          </a:p>
          <a:p>
            <a:pPr marL="139700" indent="0">
              <a:buNone/>
            </a:pPr>
            <a:endParaRPr lang="en-US" dirty="0"/>
          </a:p>
          <a:p>
            <a:pPr marL="139700" indent="0">
              <a:buNone/>
            </a:pPr>
            <a:r>
              <a:rPr lang="en-US" dirty="0"/>
              <a:t>After the mp3 file is decoded, we can play the sound through the speaker endlessly through a infinite while loop.</a:t>
            </a:r>
          </a:p>
        </p:txBody>
      </p:sp>
    </p:spTree>
    <p:extLst>
      <p:ext uri="{BB962C8B-B14F-4D97-AF65-F5344CB8AC3E}">
        <p14:creationId xmlns:p14="http://schemas.microsoft.com/office/powerpoint/2010/main" val="25572234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Script:</a:t>
            </a:r>
          </a:p>
        </p:txBody>
      </p:sp>
    </p:spTree>
    <p:extLst>
      <p:ext uri="{BB962C8B-B14F-4D97-AF65-F5344CB8AC3E}">
        <p14:creationId xmlns:p14="http://schemas.microsoft.com/office/powerpoint/2010/main" val="27613047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bcf8a1b8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bcf8a1b8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4047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 Work Distribution Table represents how work for our project was shared among our group members.</a:t>
            </a:r>
          </a:p>
          <a:p>
            <a:r>
              <a:rPr lang="en-US" dirty="0"/>
              <a:t>P distinguishes the Primary and S the secondary members who are responsible for an area of work within our project.</a:t>
            </a:r>
          </a:p>
        </p:txBody>
      </p:sp>
    </p:spTree>
    <p:extLst>
      <p:ext uri="{BB962C8B-B14F-4D97-AF65-F5344CB8AC3E}">
        <p14:creationId xmlns:p14="http://schemas.microsoft.com/office/powerpoint/2010/main" val="23146309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cost to build the Interactive Cat Toy came in at about $150.</a:t>
            </a:r>
          </a:p>
          <a:p>
            <a:r>
              <a:rPr lang="en-US" dirty="0"/>
              <a:t>The project is fully funded by our group members… </a:t>
            </a:r>
          </a:p>
          <a:p>
            <a:r>
              <a:rPr lang="en-US" dirty="0"/>
              <a:t>…with each student agreeing to pay one-fourth of the costs.  </a:t>
            </a:r>
          </a:p>
        </p:txBody>
      </p:sp>
    </p:spTree>
    <p:extLst>
      <p:ext uri="{BB962C8B-B14F-4D97-AF65-F5344CB8AC3E}">
        <p14:creationId xmlns:p14="http://schemas.microsoft.com/office/powerpoint/2010/main" val="3147842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bcf8a1b89b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bcf8a1b89b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Our progress at the end of our Senior Design II class semester has brought us to very close to being at 100% of where we would like to see the Interactive Cat Toy Project to be.</a:t>
            </a:r>
          </a:p>
          <a:p>
            <a:pPr marL="0" lvl="0" indent="0" algn="l" rtl="0">
              <a:spcBef>
                <a:spcPts val="0"/>
              </a:spcBef>
              <a:spcAft>
                <a:spcPts val="0"/>
              </a:spcAft>
              <a:buNone/>
            </a:pPr>
            <a:r>
              <a:rPr lang="en-US" dirty="0"/>
              <a:t>In the process of completing our prototype, issues arose that left us considering ideal alternative designs.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4777849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541879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362218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12056176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concludes our presentation…  we appreciate you taking your time to watch!  </a:t>
            </a:r>
            <a:r>
              <a:rPr lang="en-US"/>
              <a:t>Thank you!!!</a:t>
            </a:r>
            <a:endParaRPr lang="en-US" dirty="0"/>
          </a:p>
        </p:txBody>
      </p:sp>
    </p:spTree>
    <p:extLst>
      <p:ext uri="{BB962C8B-B14F-4D97-AF65-F5344CB8AC3E}">
        <p14:creationId xmlns:p14="http://schemas.microsoft.com/office/powerpoint/2010/main" val="4255823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our Senior Design Project, our Goals and Objectives are to…</a:t>
            </a:r>
            <a:endParaRPr dirty="0"/>
          </a:p>
        </p:txBody>
      </p:sp>
    </p:spTree>
    <p:extLst>
      <p:ext uri="{BB962C8B-B14F-4D97-AF65-F5344CB8AC3E}">
        <p14:creationId xmlns:p14="http://schemas.microsoft.com/office/powerpoint/2010/main" val="4146332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performed market and product research, to help us plan the design for the Interactive Cat Toy.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This research helped us to identify key features that were proven to entertain cats.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73880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planned to incorporate all of the key features that we identified into the Interactive Cat Toy…</a:t>
            </a:r>
          </a:p>
          <a:p>
            <a:pPr marL="0" lvl="0" indent="0" algn="l" rtl="0">
              <a:spcBef>
                <a:spcPts val="0"/>
              </a:spcBef>
              <a:spcAft>
                <a:spcPts val="0"/>
              </a:spcAft>
              <a:buNone/>
            </a:pPr>
            <a:r>
              <a:rPr lang="en-US" dirty="0"/>
              <a:t>… and take our toy design further, by adding control of select features to a phone application.</a:t>
            </a:r>
            <a:endParaRPr dirty="0"/>
          </a:p>
        </p:txBody>
      </p:sp>
    </p:spTree>
    <p:extLst>
      <p:ext uri="{BB962C8B-B14F-4D97-AF65-F5344CB8AC3E}">
        <p14:creationId xmlns:p14="http://schemas.microsoft.com/office/powerpoint/2010/main" val="124271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table lists some of the ICT’s Requirements Specifications.</a:t>
            </a:r>
          </a:p>
          <a:p>
            <a:pPr marL="0" lvl="0" indent="0" algn="l" rtl="0">
              <a:spcBef>
                <a:spcPts val="0"/>
              </a:spcBef>
              <a:spcAft>
                <a:spcPts val="0"/>
              </a:spcAft>
              <a:buNone/>
            </a:pPr>
            <a:r>
              <a:rPr lang="en-US" dirty="0"/>
              <a:t>Key engineering specifications for the ICT are highlighted in yellow.  Vu</a:t>
            </a:r>
          </a:p>
          <a:p>
            <a:pPr marL="0" lvl="0" indent="0" algn="l" rtl="0">
              <a:spcBef>
                <a:spcPts val="0"/>
              </a:spcBef>
              <a:spcAft>
                <a:spcPts val="0"/>
              </a:spcAft>
              <a:buNone/>
            </a:pPr>
            <a:r>
              <a:rPr lang="en-US" dirty="0"/>
              <a:t>We will limit the lighting intensity to under 10 lumens.</a:t>
            </a:r>
          </a:p>
          <a:p>
            <a:pPr marL="0" lvl="0" indent="0" algn="l" rtl="0">
              <a:spcBef>
                <a:spcPts val="0"/>
              </a:spcBef>
              <a:spcAft>
                <a:spcPts val="0"/>
              </a:spcAft>
              <a:buNone/>
            </a:pPr>
            <a:r>
              <a:rPr lang="en-US" dirty="0"/>
              <a:t>Our whole system delay time for our phone application will be less than 5 seconds</a:t>
            </a:r>
          </a:p>
          <a:p>
            <a:pPr marL="0" lvl="0" indent="0" algn="l" rtl="0">
              <a:spcBef>
                <a:spcPts val="0"/>
              </a:spcBef>
              <a:spcAft>
                <a:spcPts val="0"/>
              </a:spcAft>
              <a:buNone/>
            </a:pPr>
            <a:r>
              <a:rPr lang="en-US" dirty="0"/>
              <a:t>Our motion sensor will detect motion within 4 feet.</a:t>
            </a:r>
            <a:endParaRPr dirty="0"/>
          </a:p>
        </p:txBody>
      </p:sp>
    </p:spTree>
    <p:extLst>
      <p:ext uri="{BB962C8B-B14F-4D97-AF65-F5344CB8AC3E}">
        <p14:creationId xmlns:p14="http://schemas.microsoft.com/office/powerpoint/2010/main" val="1050268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914400" y="2980864"/>
            <a:ext cx="7212600" cy="11598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b="1"/>
            </a:lvl1pPr>
            <a:lvl2pPr lvl="1">
              <a:spcBef>
                <a:spcPts val="0"/>
              </a:spcBef>
              <a:spcAft>
                <a:spcPts val="0"/>
              </a:spcAft>
              <a:buSzPts val="4800"/>
              <a:buNone/>
              <a:defRPr sz="4800" b="1"/>
            </a:lvl2pPr>
            <a:lvl3pPr lvl="2">
              <a:spcBef>
                <a:spcPts val="0"/>
              </a:spcBef>
              <a:spcAft>
                <a:spcPts val="0"/>
              </a:spcAft>
              <a:buSzPts val="4800"/>
              <a:buNone/>
              <a:defRPr sz="4800" b="1"/>
            </a:lvl3pPr>
            <a:lvl4pPr lvl="3">
              <a:spcBef>
                <a:spcPts val="0"/>
              </a:spcBef>
              <a:spcAft>
                <a:spcPts val="0"/>
              </a:spcAft>
              <a:buSzPts val="4800"/>
              <a:buNone/>
              <a:defRPr sz="4800" b="1"/>
            </a:lvl4pPr>
            <a:lvl5pPr lvl="4">
              <a:spcBef>
                <a:spcPts val="0"/>
              </a:spcBef>
              <a:spcAft>
                <a:spcPts val="0"/>
              </a:spcAft>
              <a:buSzPts val="4800"/>
              <a:buNone/>
              <a:defRPr sz="4800" b="1"/>
            </a:lvl5pPr>
            <a:lvl6pPr lvl="5">
              <a:spcBef>
                <a:spcPts val="0"/>
              </a:spcBef>
              <a:spcAft>
                <a:spcPts val="0"/>
              </a:spcAft>
              <a:buSzPts val="4800"/>
              <a:buNone/>
              <a:defRPr sz="4800" b="1"/>
            </a:lvl6pPr>
            <a:lvl7pPr lvl="6">
              <a:spcBef>
                <a:spcPts val="0"/>
              </a:spcBef>
              <a:spcAft>
                <a:spcPts val="0"/>
              </a:spcAft>
              <a:buSzPts val="4800"/>
              <a:buNone/>
              <a:defRPr sz="4800" b="1"/>
            </a:lvl7pPr>
            <a:lvl8pPr lvl="7">
              <a:spcBef>
                <a:spcPts val="0"/>
              </a:spcBef>
              <a:spcAft>
                <a:spcPts val="0"/>
              </a:spcAft>
              <a:buSzPts val="4800"/>
              <a:buNone/>
              <a:defRPr sz="4800" b="1"/>
            </a:lvl8pPr>
            <a:lvl9pPr lvl="8">
              <a:spcBef>
                <a:spcPts val="0"/>
              </a:spcBef>
              <a:spcAft>
                <a:spcPts val="0"/>
              </a:spcAft>
              <a:buSzPts val="4800"/>
              <a:buNone/>
              <a:defRPr sz="4800" b="1"/>
            </a:lvl9pPr>
          </a:lstStyle>
          <a:p>
            <a:endParaRPr/>
          </a:p>
        </p:txBody>
      </p:sp>
      <p:sp>
        <p:nvSpPr>
          <p:cNvPr id="13" name="Google Shape;13;p2"/>
          <p:cNvSpPr/>
          <p:nvPr/>
        </p:nvSpPr>
        <p:spPr>
          <a:xfrm rot="5400000">
            <a:off x="4527177" y="744699"/>
            <a:ext cx="92588" cy="7106862"/>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4" name="Google Shape;14;p2"/>
          <p:cNvSpPr/>
          <p:nvPr/>
        </p:nvSpPr>
        <p:spPr>
          <a:xfrm rot="10800000">
            <a:off x="660998" y="3645100"/>
            <a:ext cx="1080000" cy="9951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 name="Google Shape;15;p2"/>
          <p:cNvCxnSpPr/>
          <p:nvPr/>
        </p:nvCxnSpPr>
        <p:spPr>
          <a:xfrm>
            <a:off x="8296743" y="2299856"/>
            <a:ext cx="0" cy="2075100"/>
          </a:xfrm>
          <a:prstGeom prst="straightConnector1">
            <a:avLst/>
          </a:prstGeom>
          <a:noFill/>
          <a:ln w="9525" cap="flat" cmpd="sng">
            <a:solidFill>
              <a:srgbClr val="FFFFFF"/>
            </a:solidFill>
            <a:prstDash val="solid"/>
            <a:round/>
            <a:headEnd type="triangle" w="sm" len="sm"/>
            <a:tailEnd type="triangle" w="sm" len="sm"/>
          </a:ln>
        </p:spPr>
      </p:cxnSp>
      <p:sp>
        <p:nvSpPr>
          <p:cNvPr id="16" name="Google Shape;16;p2"/>
          <p:cNvSpPr/>
          <p:nvPr/>
        </p:nvSpPr>
        <p:spPr>
          <a:xfrm rot="-5400000">
            <a:off x="4525702" y="-1293868"/>
            <a:ext cx="92588" cy="7106862"/>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dashDot"/>
            <a:miter lim="8000"/>
            <a:headEnd type="none" w="med" len="med"/>
            <a:tailEnd type="none" w="med" len="med"/>
          </a:ln>
        </p:spPr>
      </p:sp>
      <p:sp>
        <p:nvSpPr>
          <p:cNvPr id="17" name="Google Shape;17;p2"/>
          <p:cNvSpPr/>
          <p:nvPr/>
        </p:nvSpPr>
        <p:spPr>
          <a:xfrm>
            <a:off x="7216304" y="1888685"/>
            <a:ext cx="1395000" cy="12855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advClick="0" advTm="1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8"/>
        <p:cNvGrpSpPr/>
        <p:nvPr/>
      </p:nvGrpSpPr>
      <p:grpSpPr>
        <a:xfrm>
          <a:off x="0" y="0"/>
          <a:ext cx="0" cy="0"/>
          <a:chOff x="0" y="0"/>
          <a:chExt cx="0" cy="0"/>
        </a:xfrm>
      </p:grpSpPr>
      <p:sp>
        <p:nvSpPr>
          <p:cNvPr id="19" name="Google Shape;19;p3"/>
          <p:cNvSpPr/>
          <p:nvPr/>
        </p:nvSpPr>
        <p:spPr>
          <a:xfrm rot="5400000">
            <a:off x="4527177" y="-550510"/>
            <a:ext cx="92588" cy="7106862"/>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0" name="Google Shape;20;p3"/>
          <p:cNvSpPr/>
          <p:nvPr/>
        </p:nvSpPr>
        <p:spPr>
          <a:xfrm rot="-5400000">
            <a:off x="695075" y="986571"/>
            <a:ext cx="995100" cy="10662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 name="Google Shape;21;p3"/>
          <p:cNvCxnSpPr/>
          <p:nvPr/>
        </p:nvCxnSpPr>
        <p:spPr>
          <a:xfrm>
            <a:off x="8365300" y="1345300"/>
            <a:ext cx="0" cy="1696800"/>
          </a:xfrm>
          <a:prstGeom prst="straightConnector1">
            <a:avLst/>
          </a:prstGeom>
          <a:noFill/>
          <a:ln w="9525" cap="flat" cmpd="sng">
            <a:solidFill>
              <a:srgbClr val="FFFFFF"/>
            </a:solidFill>
            <a:prstDash val="solid"/>
            <a:round/>
            <a:headEnd type="triangle" w="sm" len="sm"/>
            <a:tailEnd type="triangle" w="sm" len="sm"/>
          </a:ln>
        </p:spPr>
      </p:cxnSp>
      <p:sp>
        <p:nvSpPr>
          <p:cNvPr id="22" name="Google Shape;22;p3"/>
          <p:cNvSpPr/>
          <p:nvPr/>
        </p:nvSpPr>
        <p:spPr>
          <a:xfrm rot="-5400000">
            <a:off x="4525702" y="-2134011"/>
            <a:ext cx="92588" cy="7106862"/>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dashDot"/>
            <a:miter lim="8000"/>
            <a:headEnd type="none" w="med" len="med"/>
            <a:tailEnd type="none" w="med" len="med"/>
          </a:ln>
        </p:spPr>
      </p:sp>
      <p:sp>
        <p:nvSpPr>
          <p:cNvPr id="23" name="Google Shape;23;p3"/>
          <p:cNvSpPr/>
          <p:nvPr/>
        </p:nvSpPr>
        <p:spPr>
          <a:xfrm rot="5400000">
            <a:off x="7048175" y="2866905"/>
            <a:ext cx="1285500" cy="13773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txBox="1">
            <a:spLocks noGrp="1"/>
          </p:cNvSpPr>
          <p:nvPr>
            <p:ph type="ctrTitle"/>
          </p:nvPr>
        </p:nvSpPr>
        <p:spPr>
          <a:xfrm>
            <a:off x="921200" y="1509206"/>
            <a:ext cx="7205700" cy="1159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b="1"/>
            </a:lvl1pPr>
            <a:lvl2pPr lvl="1" rtl="0">
              <a:spcBef>
                <a:spcPts val="0"/>
              </a:spcBef>
              <a:spcAft>
                <a:spcPts val="0"/>
              </a:spcAft>
              <a:buSzPts val="3600"/>
              <a:buNone/>
              <a:defRPr sz="3600" b="1"/>
            </a:lvl2pPr>
            <a:lvl3pPr lvl="2" rtl="0">
              <a:spcBef>
                <a:spcPts val="0"/>
              </a:spcBef>
              <a:spcAft>
                <a:spcPts val="0"/>
              </a:spcAft>
              <a:buSzPts val="3600"/>
              <a:buNone/>
              <a:defRPr sz="3600" b="1"/>
            </a:lvl3pPr>
            <a:lvl4pPr lvl="3" rtl="0">
              <a:spcBef>
                <a:spcPts val="0"/>
              </a:spcBef>
              <a:spcAft>
                <a:spcPts val="0"/>
              </a:spcAft>
              <a:buSzPts val="3600"/>
              <a:buNone/>
              <a:defRPr sz="3600" b="1"/>
            </a:lvl4pPr>
            <a:lvl5pPr lvl="4" rtl="0">
              <a:spcBef>
                <a:spcPts val="0"/>
              </a:spcBef>
              <a:spcAft>
                <a:spcPts val="0"/>
              </a:spcAft>
              <a:buSzPts val="3600"/>
              <a:buNone/>
              <a:defRPr sz="3600" b="1"/>
            </a:lvl5pPr>
            <a:lvl6pPr lvl="5" rtl="0">
              <a:spcBef>
                <a:spcPts val="0"/>
              </a:spcBef>
              <a:spcAft>
                <a:spcPts val="0"/>
              </a:spcAft>
              <a:buSzPts val="3600"/>
              <a:buNone/>
              <a:defRPr sz="3600" b="1"/>
            </a:lvl6pPr>
            <a:lvl7pPr lvl="6" rtl="0">
              <a:spcBef>
                <a:spcPts val="0"/>
              </a:spcBef>
              <a:spcAft>
                <a:spcPts val="0"/>
              </a:spcAft>
              <a:buSzPts val="3600"/>
              <a:buNone/>
              <a:defRPr sz="3600" b="1"/>
            </a:lvl7pPr>
            <a:lvl8pPr lvl="7" rtl="0">
              <a:spcBef>
                <a:spcPts val="0"/>
              </a:spcBef>
              <a:spcAft>
                <a:spcPts val="0"/>
              </a:spcAft>
              <a:buSzPts val="3600"/>
              <a:buNone/>
              <a:defRPr sz="3600" b="1"/>
            </a:lvl8pPr>
            <a:lvl9pPr lvl="8" rtl="0">
              <a:spcBef>
                <a:spcPts val="0"/>
              </a:spcBef>
              <a:spcAft>
                <a:spcPts val="0"/>
              </a:spcAft>
              <a:buSzPts val="3600"/>
              <a:buNone/>
              <a:defRPr sz="3600" b="1"/>
            </a:lvl9pPr>
          </a:lstStyle>
          <a:p>
            <a:endParaRPr/>
          </a:p>
        </p:txBody>
      </p:sp>
      <p:sp>
        <p:nvSpPr>
          <p:cNvPr id="25" name="Google Shape;25;p3"/>
          <p:cNvSpPr txBox="1">
            <a:spLocks noGrp="1"/>
          </p:cNvSpPr>
          <p:nvPr>
            <p:ph type="subTitle" idx="1"/>
          </p:nvPr>
        </p:nvSpPr>
        <p:spPr>
          <a:xfrm>
            <a:off x="4698564" y="3108819"/>
            <a:ext cx="3542400" cy="784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1800"/>
              <a:buNone/>
              <a:defRPr sz="1800">
                <a:solidFill>
                  <a:srgbClr val="FFFFFF"/>
                </a:solidFill>
              </a:defRPr>
            </a:lvl1pPr>
            <a:lvl2pPr lvl="1" algn="r" rtl="0">
              <a:spcBef>
                <a:spcPts val="0"/>
              </a:spcBef>
              <a:spcAft>
                <a:spcPts val="0"/>
              </a:spcAft>
              <a:buClr>
                <a:srgbClr val="FFFFFF"/>
              </a:buClr>
              <a:buSzPts val="1800"/>
              <a:buNone/>
              <a:defRPr sz="1800">
                <a:solidFill>
                  <a:srgbClr val="FFFFFF"/>
                </a:solidFill>
              </a:defRPr>
            </a:lvl2pPr>
            <a:lvl3pPr lvl="2" algn="r" rtl="0">
              <a:spcBef>
                <a:spcPts val="0"/>
              </a:spcBef>
              <a:spcAft>
                <a:spcPts val="0"/>
              </a:spcAft>
              <a:buClr>
                <a:srgbClr val="FFFFFF"/>
              </a:buClr>
              <a:buSzPts val="1800"/>
              <a:buNone/>
              <a:defRPr sz="1800">
                <a:solidFill>
                  <a:srgbClr val="FFFFFF"/>
                </a:solidFill>
              </a:defRPr>
            </a:lvl3pPr>
            <a:lvl4pPr lvl="3" algn="r" rtl="0">
              <a:spcBef>
                <a:spcPts val="0"/>
              </a:spcBef>
              <a:spcAft>
                <a:spcPts val="0"/>
              </a:spcAft>
              <a:buClr>
                <a:srgbClr val="FFFFFF"/>
              </a:buClr>
              <a:buSzPts val="2400"/>
              <a:buNone/>
              <a:defRPr>
                <a:solidFill>
                  <a:srgbClr val="FFFFFF"/>
                </a:solidFill>
              </a:defRPr>
            </a:lvl4pPr>
            <a:lvl5pPr lvl="4" algn="r" rtl="0">
              <a:spcBef>
                <a:spcPts val="0"/>
              </a:spcBef>
              <a:spcAft>
                <a:spcPts val="0"/>
              </a:spcAft>
              <a:buClr>
                <a:srgbClr val="FFFFFF"/>
              </a:buClr>
              <a:buSzPts val="2400"/>
              <a:buNone/>
              <a:defRPr>
                <a:solidFill>
                  <a:srgbClr val="FFFFFF"/>
                </a:solidFill>
              </a:defRPr>
            </a:lvl5pPr>
            <a:lvl6pPr lvl="5" algn="r" rtl="0">
              <a:spcBef>
                <a:spcPts val="0"/>
              </a:spcBef>
              <a:spcAft>
                <a:spcPts val="0"/>
              </a:spcAft>
              <a:buClr>
                <a:srgbClr val="FFFFFF"/>
              </a:buClr>
              <a:buSzPts val="2400"/>
              <a:buNone/>
              <a:defRPr>
                <a:solidFill>
                  <a:srgbClr val="FFFFFF"/>
                </a:solidFill>
              </a:defRPr>
            </a:lvl6pPr>
            <a:lvl7pPr lvl="6" algn="r" rtl="0">
              <a:spcBef>
                <a:spcPts val="0"/>
              </a:spcBef>
              <a:spcAft>
                <a:spcPts val="0"/>
              </a:spcAft>
              <a:buClr>
                <a:srgbClr val="FFFFFF"/>
              </a:buClr>
              <a:buSzPts val="2400"/>
              <a:buNone/>
              <a:defRPr>
                <a:solidFill>
                  <a:srgbClr val="FFFFFF"/>
                </a:solidFill>
              </a:defRPr>
            </a:lvl7pPr>
            <a:lvl8pPr lvl="7" algn="r" rtl="0">
              <a:spcBef>
                <a:spcPts val="0"/>
              </a:spcBef>
              <a:spcAft>
                <a:spcPts val="0"/>
              </a:spcAft>
              <a:buClr>
                <a:srgbClr val="FFFFFF"/>
              </a:buClr>
              <a:buSzPts val="2400"/>
              <a:buNone/>
              <a:defRPr>
                <a:solidFill>
                  <a:srgbClr val="FFFFFF"/>
                </a:solidFill>
              </a:defRPr>
            </a:lvl8pPr>
            <a:lvl9pPr lvl="8" algn="r" rtl="0">
              <a:spcBef>
                <a:spcPts val="0"/>
              </a:spcBef>
              <a:spcAft>
                <a:spcPts val="0"/>
              </a:spcAft>
              <a:buClr>
                <a:srgbClr val="FFFFFF"/>
              </a:buClr>
              <a:buSzPts val="2400"/>
              <a:buNone/>
              <a:defRPr>
                <a:solidFill>
                  <a:srgbClr val="FFFFFF"/>
                </a:solidFill>
              </a:defRPr>
            </a:lvl9pPr>
          </a:lstStyle>
          <a:p>
            <a:endParaRPr/>
          </a:p>
        </p:txBody>
      </p:sp>
      <p:sp>
        <p:nvSpPr>
          <p:cNvPr id="26" name="Google Shape;26;p3"/>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advClick="0" advTm="1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404330" y="493832"/>
            <a:ext cx="8229600" cy="4134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4" name="Google Shape;44;p6"/>
          <p:cNvSpPr txBox="1">
            <a:spLocks noGrp="1"/>
          </p:cNvSpPr>
          <p:nvPr>
            <p:ph type="body" idx="1"/>
          </p:nvPr>
        </p:nvSpPr>
        <p:spPr>
          <a:xfrm>
            <a:off x="420778" y="1239803"/>
            <a:ext cx="3994500" cy="37257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45" name="Google Shape;45;p6"/>
          <p:cNvSpPr txBox="1">
            <a:spLocks noGrp="1"/>
          </p:cNvSpPr>
          <p:nvPr>
            <p:ph type="body" idx="2"/>
          </p:nvPr>
        </p:nvSpPr>
        <p:spPr>
          <a:xfrm>
            <a:off x="4731381" y="1239803"/>
            <a:ext cx="3994500" cy="37257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46" name="Google Shape;46;p6"/>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advClick="0" advTm="1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04330" y="493832"/>
            <a:ext cx="8229600" cy="4134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5" name="Google Shape;55;p8"/>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advClick="0" advTm="1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0"/>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advClick="0" advTm="1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914400" y="2980864"/>
            <a:ext cx="7212600" cy="11598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b="1"/>
            </a:lvl1pPr>
            <a:lvl2pPr lvl="1">
              <a:spcBef>
                <a:spcPts val="0"/>
              </a:spcBef>
              <a:spcAft>
                <a:spcPts val="0"/>
              </a:spcAft>
              <a:buSzPts val="4800"/>
              <a:buNone/>
              <a:defRPr sz="4800" b="1"/>
            </a:lvl2pPr>
            <a:lvl3pPr lvl="2">
              <a:spcBef>
                <a:spcPts val="0"/>
              </a:spcBef>
              <a:spcAft>
                <a:spcPts val="0"/>
              </a:spcAft>
              <a:buSzPts val="4800"/>
              <a:buNone/>
              <a:defRPr sz="4800" b="1"/>
            </a:lvl3pPr>
            <a:lvl4pPr lvl="3">
              <a:spcBef>
                <a:spcPts val="0"/>
              </a:spcBef>
              <a:spcAft>
                <a:spcPts val="0"/>
              </a:spcAft>
              <a:buSzPts val="4800"/>
              <a:buNone/>
              <a:defRPr sz="4800" b="1"/>
            </a:lvl4pPr>
            <a:lvl5pPr lvl="4">
              <a:spcBef>
                <a:spcPts val="0"/>
              </a:spcBef>
              <a:spcAft>
                <a:spcPts val="0"/>
              </a:spcAft>
              <a:buSzPts val="4800"/>
              <a:buNone/>
              <a:defRPr sz="4800" b="1"/>
            </a:lvl5pPr>
            <a:lvl6pPr lvl="5">
              <a:spcBef>
                <a:spcPts val="0"/>
              </a:spcBef>
              <a:spcAft>
                <a:spcPts val="0"/>
              </a:spcAft>
              <a:buSzPts val="4800"/>
              <a:buNone/>
              <a:defRPr sz="4800" b="1"/>
            </a:lvl6pPr>
            <a:lvl7pPr lvl="6">
              <a:spcBef>
                <a:spcPts val="0"/>
              </a:spcBef>
              <a:spcAft>
                <a:spcPts val="0"/>
              </a:spcAft>
              <a:buSzPts val="4800"/>
              <a:buNone/>
              <a:defRPr sz="4800" b="1"/>
            </a:lvl7pPr>
            <a:lvl8pPr lvl="7">
              <a:spcBef>
                <a:spcPts val="0"/>
              </a:spcBef>
              <a:spcAft>
                <a:spcPts val="0"/>
              </a:spcAft>
              <a:buSzPts val="4800"/>
              <a:buNone/>
              <a:defRPr sz="4800" b="1"/>
            </a:lvl8pPr>
            <a:lvl9pPr lvl="8">
              <a:spcBef>
                <a:spcPts val="0"/>
              </a:spcBef>
              <a:spcAft>
                <a:spcPts val="0"/>
              </a:spcAft>
              <a:buSzPts val="4800"/>
              <a:buNone/>
              <a:defRPr sz="4800" b="1"/>
            </a:lvl9pPr>
          </a:lstStyle>
          <a:p>
            <a:endParaRPr/>
          </a:p>
        </p:txBody>
      </p:sp>
      <p:sp>
        <p:nvSpPr>
          <p:cNvPr id="13" name="Google Shape;13;p2"/>
          <p:cNvSpPr/>
          <p:nvPr/>
        </p:nvSpPr>
        <p:spPr>
          <a:xfrm rot="5400000">
            <a:off x="4527178" y="744699"/>
            <a:ext cx="92588" cy="7106862"/>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4" name="Google Shape;14;p2"/>
          <p:cNvSpPr/>
          <p:nvPr/>
        </p:nvSpPr>
        <p:spPr>
          <a:xfrm rot="10800000">
            <a:off x="660998" y="3645100"/>
            <a:ext cx="1080000" cy="9951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15" name="Google Shape;15;p2"/>
          <p:cNvCxnSpPr/>
          <p:nvPr/>
        </p:nvCxnSpPr>
        <p:spPr>
          <a:xfrm>
            <a:off x="8296743" y="2299856"/>
            <a:ext cx="0" cy="2075100"/>
          </a:xfrm>
          <a:prstGeom prst="straightConnector1">
            <a:avLst/>
          </a:prstGeom>
          <a:noFill/>
          <a:ln w="9525" cap="flat" cmpd="sng">
            <a:solidFill>
              <a:srgbClr val="FFFFFF"/>
            </a:solidFill>
            <a:prstDash val="solid"/>
            <a:round/>
            <a:headEnd type="triangle" w="sm" len="sm"/>
            <a:tailEnd type="triangle" w="sm" len="sm"/>
          </a:ln>
        </p:spPr>
      </p:cxnSp>
      <p:sp>
        <p:nvSpPr>
          <p:cNvPr id="16" name="Google Shape;16;p2"/>
          <p:cNvSpPr/>
          <p:nvPr/>
        </p:nvSpPr>
        <p:spPr>
          <a:xfrm rot="-5400000">
            <a:off x="4525702" y="-1293868"/>
            <a:ext cx="92588" cy="7106862"/>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dashDot"/>
            <a:miter lim="8000"/>
            <a:headEnd type="none" w="med" len="med"/>
            <a:tailEnd type="none" w="med" len="med"/>
          </a:ln>
        </p:spPr>
      </p:sp>
      <p:sp>
        <p:nvSpPr>
          <p:cNvPr id="17" name="Google Shape;17;p2"/>
          <p:cNvSpPr/>
          <p:nvPr/>
        </p:nvSpPr>
        <p:spPr>
          <a:xfrm>
            <a:off x="7216304" y="1888685"/>
            <a:ext cx="1395000" cy="12855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21557175"/>
      </p:ext>
    </p:extLst>
  </p:cSld>
  <p:clrMapOvr>
    <a:masterClrMapping/>
  </p:clrMapOvr>
  <p:transition spd="slow" advClick="0" advTm="1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8"/>
        <p:cNvGrpSpPr/>
        <p:nvPr/>
      </p:nvGrpSpPr>
      <p:grpSpPr>
        <a:xfrm>
          <a:off x="0" y="0"/>
          <a:ext cx="0" cy="0"/>
          <a:chOff x="0" y="0"/>
          <a:chExt cx="0" cy="0"/>
        </a:xfrm>
      </p:grpSpPr>
      <p:sp>
        <p:nvSpPr>
          <p:cNvPr id="19" name="Google Shape;19;p3"/>
          <p:cNvSpPr/>
          <p:nvPr/>
        </p:nvSpPr>
        <p:spPr>
          <a:xfrm rot="5400000">
            <a:off x="4527178" y="-550510"/>
            <a:ext cx="92588" cy="7106862"/>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0" name="Google Shape;20;p3"/>
          <p:cNvSpPr/>
          <p:nvPr/>
        </p:nvSpPr>
        <p:spPr>
          <a:xfrm rot="-5400000">
            <a:off x="695075" y="986571"/>
            <a:ext cx="995100" cy="10662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21" name="Google Shape;21;p3"/>
          <p:cNvCxnSpPr/>
          <p:nvPr/>
        </p:nvCxnSpPr>
        <p:spPr>
          <a:xfrm>
            <a:off x="8365300" y="1345300"/>
            <a:ext cx="0" cy="1696800"/>
          </a:xfrm>
          <a:prstGeom prst="straightConnector1">
            <a:avLst/>
          </a:prstGeom>
          <a:noFill/>
          <a:ln w="9525" cap="flat" cmpd="sng">
            <a:solidFill>
              <a:srgbClr val="FFFFFF"/>
            </a:solidFill>
            <a:prstDash val="solid"/>
            <a:round/>
            <a:headEnd type="triangle" w="sm" len="sm"/>
            <a:tailEnd type="triangle" w="sm" len="sm"/>
          </a:ln>
        </p:spPr>
      </p:cxnSp>
      <p:sp>
        <p:nvSpPr>
          <p:cNvPr id="22" name="Google Shape;22;p3"/>
          <p:cNvSpPr/>
          <p:nvPr/>
        </p:nvSpPr>
        <p:spPr>
          <a:xfrm rot="-5400000">
            <a:off x="4525702" y="-2134011"/>
            <a:ext cx="92588" cy="7106862"/>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dashDot"/>
            <a:miter lim="8000"/>
            <a:headEnd type="none" w="med" len="med"/>
            <a:tailEnd type="none" w="med" len="med"/>
          </a:ln>
        </p:spPr>
      </p:sp>
      <p:sp>
        <p:nvSpPr>
          <p:cNvPr id="23" name="Google Shape;23;p3"/>
          <p:cNvSpPr/>
          <p:nvPr/>
        </p:nvSpPr>
        <p:spPr>
          <a:xfrm rot="5400000">
            <a:off x="7048175" y="2866905"/>
            <a:ext cx="1285500" cy="13773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txBox="1">
            <a:spLocks noGrp="1"/>
          </p:cNvSpPr>
          <p:nvPr>
            <p:ph type="ctrTitle"/>
          </p:nvPr>
        </p:nvSpPr>
        <p:spPr>
          <a:xfrm>
            <a:off x="921200" y="1509206"/>
            <a:ext cx="7205700" cy="1159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b="1"/>
            </a:lvl1pPr>
            <a:lvl2pPr lvl="1" rtl="0">
              <a:spcBef>
                <a:spcPts val="0"/>
              </a:spcBef>
              <a:spcAft>
                <a:spcPts val="0"/>
              </a:spcAft>
              <a:buSzPts val="3600"/>
              <a:buNone/>
              <a:defRPr sz="3600" b="1"/>
            </a:lvl2pPr>
            <a:lvl3pPr lvl="2" rtl="0">
              <a:spcBef>
                <a:spcPts val="0"/>
              </a:spcBef>
              <a:spcAft>
                <a:spcPts val="0"/>
              </a:spcAft>
              <a:buSzPts val="3600"/>
              <a:buNone/>
              <a:defRPr sz="3600" b="1"/>
            </a:lvl3pPr>
            <a:lvl4pPr lvl="3" rtl="0">
              <a:spcBef>
                <a:spcPts val="0"/>
              </a:spcBef>
              <a:spcAft>
                <a:spcPts val="0"/>
              </a:spcAft>
              <a:buSzPts val="3600"/>
              <a:buNone/>
              <a:defRPr sz="3600" b="1"/>
            </a:lvl4pPr>
            <a:lvl5pPr lvl="4" rtl="0">
              <a:spcBef>
                <a:spcPts val="0"/>
              </a:spcBef>
              <a:spcAft>
                <a:spcPts val="0"/>
              </a:spcAft>
              <a:buSzPts val="3600"/>
              <a:buNone/>
              <a:defRPr sz="3600" b="1"/>
            </a:lvl5pPr>
            <a:lvl6pPr lvl="5" rtl="0">
              <a:spcBef>
                <a:spcPts val="0"/>
              </a:spcBef>
              <a:spcAft>
                <a:spcPts val="0"/>
              </a:spcAft>
              <a:buSzPts val="3600"/>
              <a:buNone/>
              <a:defRPr sz="3600" b="1"/>
            </a:lvl6pPr>
            <a:lvl7pPr lvl="6" rtl="0">
              <a:spcBef>
                <a:spcPts val="0"/>
              </a:spcBef>
              <a:spcAft>
                <a:spcPts val="0"/>
              </a:spcAft>
              <a:buSzPts val="3600"/>
              <a:buNone/>
              <a:defRPr sz="3600" b="1"/>
            </a:lvl7pPr>
            <a:lvl8pPr lvl="7" rtl="0">
              <a:spcBef>
                <a:spcPts val="0"/>
              </a:spcBef>
              <a:spcAft>
                <a:spcPts val="0"/>
              </a:spcAft>
              <a:buSzPts val="3600"/>
              <a:buNone/>
              <a:defRPr sz="3600" b="1"/>
            </a:lvl8pPr>
            <a:lvl9pPr lvl="8" rtl="0">
              <a:spcBef>
                <a:spcPts val="0"/>
              </a:spcBef>
              <a:spcAft>
                <a:spcPts val="0"/>
              </a:spcAft>
              <a:buSzPts val="3600"/>
              <a:buNone/>
              <a:defRPr sz="3600" b="1"/>
            </a:lvl9pPr>
          </a:lstStyle>
          <a:p>
            <a:endParaRPr/>
          </a:p>
        </p:txBody>
      </p:sp>
      <p:sp>
        <p:nvSpPr>
          <p:cNvPr id="25" name="Google Shape;25;p3"/>
          <p:cNvSpPr txBox="1">
            <a:spLocks noGrp="1"/>
          </p:cNvSpPr>
          <p:nvPr>
            <p:ph type="subTitle" idx="1"/>
          </p:nvPr>
        </p:nvSpPr>
        <p:spPr>
          <a:xfrm>
            <a:off x="4698564" y="3108819"/>
            <a:ext cx="3542400" cy="784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1800"/>
              <a:buNone/>
              <a:defRPr sz="1800">
                <a:solidFill>
                  <a:srgbClr val="FFFFFF"/>
                </a:solidFill>
              </a:defRPr>
            </a:lvl1pPr>
            <a:lvl2pPr lvl="1" algn="r" rtl="0">
              <a:spcBef>
                <a:spcPts val="0"/>
              </a:spcBef>
              <a:spcAft>
                <a:spcPts val="0"/>
              </a:spcAft>
              <a:buClr>
                <a:srgbClr val="FFFFFF"/>
              </a:buClr>
              <a:buSzPts val="1800"/>
              <a:buNone/>
              <a:defRPr sz="1800">
                <a:solidFill>
                  <a:srgbClr val="FFFFFF"/>
                </a:solidFill>
              </a:defRPr>
            </a:lvl2pPr>
            <a:lvl3pPr lvl="2" algn="r" rtl="0">
              <a:spcBef>
                <a:spcPts val="0"/>
              </a:spcBef>
              <a:spcAft>
                <a:spcPts val="0"/>
              </a:spcAft>
              <a:buClr>
                <a:srgbClr val="FFFFFF"/>
              </a:buClr>
              <a:buSzPts val="1800"/>
              <a:buNone/>
              <a:defRPr sz="1800">
                <a:solidFill>
                  <a:srgbClr val="FFFFFF"/>
                </a:solidFill>
              </a:defRPr>
            </a:lvl3pPr>
            <a:lvl4pPr lvl="3" algn="r" rtl="0">
              <a:spcBef>
                <a:spcPts val="0"/>
              </a:spcBef>
              <a:spcAft>
                <a:spcPts val="0"/>
              </a:spcAft>
              <a:buClr>
                <a:srgbClr val="FFFFFF"/>
              </a:buClr>
              <a:buSzPts val="2400"/>
              <a:buNone/>
              <a:defRPr>
                <a:solidFill>
                  <a:srgbClr val="FFFFFF"/>
                </a:solidFill>
              </a:defRPr>
            </a:lvl4pPr>
            <a:lvl5pPr lvl="4" algn="r" rtl="0">
              <a:spcBef>
                <a:spcPts val="0"/>
              </a:spcBef>
              <a:spcAft>
                <a:spcPts val="0"/>
              </a:spcAft>
              <a:buClr>
                <a:srgbClr val="FFFFFF"/>
              </a:buClr>
              <a:buSzPts val="2400"/>
              <a:buNone/>
              <a:defRPr>
                <a:solidFill>
                  <a:srgbClr val="FFFFFF"/>
                </a:solidFill>
              </a:defRPr>
            </a:lvl5pPr>
            <a:lvl6pPr lvl="5" algn="r" rtl="0">
              <a:spcBef>
                <a:spcPts val="0"/>
              </a:spcBef>
              <a:spcAft>
                <a:spcPts val="0"/>
              </a:spcAft>
              <a:buClr>
                <a:srgbClr val="FFFFFF"/>
              </a:buClr>
              <a:buSzPts val="2400"/>
              <a:buNone/>
              <a:defRPr>
                <a:solidFill>
                  <a:srgbClr val="FFFFFF"/>
                </a:solidFill>
              </a:defRPr>
            </a:lvl6pPr>
            <a:lvl7pPr lvl="6" algn="r" rtl="0">
              <a:spcBef>
                <a:spcPts val="0"/>
              </a:spcBef>
              <a:spcAft>
                <a:spcPts val="0"/>
              </a:spcAft>
              <a:buClr>
                <a:srgbClr val="FFFFFF"/>
              </a:buClr>
              <a:buSzPts val="2400"/>
              <a:buNone/>
              <a:defRPr>
                <a:solidFill>
                  <a:srgbClr val="FFFFFF"/>
                </a:solidFill>
              </a:defRPr>
            </a:lvl7pPr>
            <a:lvl8pPr lvl="7" algn="r" rtl="0">
              <a:spcBef>
                <a:spcPts val="0"/>
              </a:spcBef>
              <a:spcAft>
                <a:spcPts val="0"/>
              </a:spcAft>
              <a:buClr>
                <a:srgbClr val="FFFFFF"/>
              </a:buClr>
              <a:buSzPts val="2400"/>
              <a:buNone/>
              <a:defRPr>
                <a:solidFill>
                  <a:srgbClr val="FFFFFF"/>
                </a:solidFill>
              </a:defRPr>
            </a:lvl8pPr>
            <a:lvl9pPr lvl="8" algn="r" rtl="0">
              <a:spcBef>
                <a:spcPts val="0"/>
              </a:spcBef>
              <a:spcAft>
                <a:spcPts val="0"/>
              </a:spcAft>
              <a:buClr>
                <a:srgbClr val="FFFFFF"/>
              </a:buClr>
              <a:buSzPts val="2400"/>
              <a:buNone/>
              <a:defRPr>
                <a:solidFill>
                  <a:srgbClr val="FFFFFF"/>
                </a:solidFill>
              </a:defRPr>
            </a:lvl9pPr>
          </a:lstStyle>
          <a:p>
            <a:endParaRPr/>
          </a:p>
        </p:txBody>
      </p:sp>
      <p:sp>
        <p:nvSpPr>
          <p:cNvPr id="26" name="Google Shape;26;p3"/>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3732690"/>
      </p:ext>
    </p:extLst>
  </p:cSld>
  <p:clrMapOvr>
    <a:masterClrMapping/>
  </p:clrMapOvr>
  <p:transition spd="slow" advClick="0" advTm="1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04330" y="493832"/>
            <a:ext cx="8229600" cy="4134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5" name="Google Shape;55;p8"/>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0662687"/>
      </p:ext>
    </p:extLst>
  </p:cSld>
  <p:clrMapOvr>
    <a:masterClrMapping/>
  </p:clrMapOvr>
  <p:transition spd="slow" advClick="0" advTm="1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583193227"/>
      </p:ext>
    </p:extLst>
  </p:cSld>
  <p:clrMapOvr>
    <a:masterClrMapping/>
  </p:clrMapOvr>
  <p:transition spd="slow" advClick="0" advTm="1000">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7">
            <a:alphaModFix/>
          </a:blip>
          <a:stretch>
            <a:fillRect/>
          </a:stretch>
        </p:blipFill>
        <p:spPr>
          <a:xfrm>
            <a:off x="1116" y="0"/>
            <a:ext cx="9141767" cy="5143500"/>
          </a:xfrm>
          <a:prstGeom prst="rect">
            <a:avLst/>
          </a:prstGeom>
          <a:noFill/>
          <a:ln>
            <a:noFill/>
          </a:ln>
        </p:spPr>
      </p:pic>
      <p:sp>
        <p:nvSpPr>
          <p:cNvPr id="7" name="Google Shape;7;p1"/>
          <p:cNvSpPr/>
          <p:nvPr/>
        </p:nvSpPr>
        <p:spPr>
          <a:xfrm>
            <a:off x="91700" y="96300"/>
            <a:ext cx="8966100" cy="49452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txBox="1">
            <a:spLocks noGrp="1"/>
          </p:cNvSpPr>
          <p:nvPr>
            <p:ph type="title"/>
          </p:nvPr>
        </p:nvSpPr>
        <p:spPr>
          <a:xfrm>
            <a:off x="404330" y="493832"/>
            <a:ext cx="8229600" cy="413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1pPr>
            <a:lvl2pPr lvl="1">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2pPr>
            <a:lvl3pPr lvl="2">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3pPr>
            <a:lvl4pPr lvl="3">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4pPr>
            <a:lvl5pPr lvl="4">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5pPr>
            <a:lvl6pPr lvl="5">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6pPr>
            <a:lvl7pPr lvl="6">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7pPr>
            <a:lvl8pPr lvl="7">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8pPr>
            <a:lvl9pPr lvl="8">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9pPr>
          </a:lstStyle>
          <a:p>
            <a:endParaRPr/>
          </a:p>
        </p:txBody>
      </p:sp>
      <p:sp>
        <p:nvSpPr>
          <p:cNvPr id="9" name="Google Shape;9;p1"/>
          <p:cNvSpPr txBox="1">
            <a:spLocks noGrp="1"/>
          </p:cNvSpPr>
          <p:nvPr>
            <p:ph type="body" idx="1"/>
          </p:nvPr>
        </p:nvSpPr>
        <p:spPr>
          <a:xfrm>
            <a:off x="457200" y="1125000"/>
            <a:ext cx="8229600" cy="36390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lt1"/>
              </a:buClr>
              <a:buSzPts val="2400"/>
              <a:buFont typeface="Cousine"/>
              <a:buChar char="▪"/>
              <a:defRPr sz="2400">
                <a:solidFill>
                  <a:schemeClr val="lt1"/>
                </a:solidFill>
                <a:latin typeface="Cousine"/>
                <a:ea typeface="Cousine"/>
                <a:cs typeface="Cousine"/>
                <a:sym typeface="Cousine"/>
              </a:defRPr>
            </a:lvl1pPr>
            <a:lvl2pPr marL="914400" lvl="1"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2pPr>
            <a:lvl3pPr marL="1371600" lvl="2"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3pPr>
            <a:lvl4pPr marL="1828800" lvl="3"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4pPr>
            <a:lvl5pPr marL="2286000" lvl="4"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5pPr>
            <a:lvl6pPr marL="2743200" lvl="5"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6pPr>
            <a:lvl7pPr marL="3200400" lvl="6"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7pPr>
            <a:lvl8pPr marL="3657600" lvl="7"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8pPr>
            <a:lvl9pPr marL="4114800" lvl="8"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9pPr>
          </a:lstStyle>
          <a:p>
            <a:endParaRPr/>
          </a:p>
        </p:txBody>
      </p:sp>
      <p:sp>
        <p:nvSpPr>
          <p:cNvPr id="10" name="Google Shape;10;p1"/>
          <p:cNvSpPr txBox="1">
            <a:spLocks noGrp="1"/>
          </p:cNvSpPr>
          <p:nvPr>
            <p:ph type="sldNum" idx="12"/>
          </p:nvPr>
        </p:nvSpPr>
        <p:spPr>
          <a:xfrm>
            <a:off x="8523157" y="4641567"/>
            <a:ext cx="461100" cy="291900"/>
          </a:xfrm>
          <a:prstGeom prst="rect">
            <a:avLst/>
          </a:prstGeom>
          <a:noFill/>
          <a:ln>
            <a:noFill/>
          </a:ln>
        </p:spPr>
        <p:txBody>
          <a:bodyPr spcFirstLastPara="1" wrap="square" lIns="91425" tIns="91425" rIns="91425" bIns="91425" anchor="t" anchorCtr="0">
            <a:noAutofit/>
          </a:bodyPr>
          <a:lstStyle>
            <a:lvl1pPr lvl="0" algn="r">
              <a:buNone/>
              <a:defRPr sz="1000">
                <a:solidFill>
                  <a:schemeClr val="lt1"/>
                </a:solidFill>
                <a:latin typeface="Cousine"/>
                <a:ea typeface="Cousine"/>
                <a:cs typeface="Cousine"/>
                <a:sym typeface="Cousine"/>
              </a:defRPr>
            </a:lvl1pPr>
            <a:lvl2pPr lvl="1" algn="r">
              <a:buNone/>
              <a:defRPr sz="1000">
                <a:solidFill>
                  <a:schemeClr val="lt1"/>
                </a:solidFill>
                <a:latin typeface="Cousine"/>
                <a:ea typeface="Cousine"/>
                <a:cs typeface="Cousine"/>
                <a:sym typeface="Cousine"/>
              </a:defRPr>
            </a:lvl2pPr>
            <a:lvl3pPr lvl="2" algn="r">
              <a:buNone/>
              <a:defRPr sz="1000">
                <a:solidFill>
                  <a:schemeClr val="lt1"/>
                </a:solidFill>
                <a:latin typeface="Cousine"/>
                <a:ea typeface="Cousine"/>
                <a:cs typeface="Cousine"/>
                <a:sym typeface="Cousine"/>
              </a:defRPr>
            </a:lvl3pPr>
            <a:lvl4pPr lvl="3" algn="r">
              <a:buNone/>
              <a:defRPr sz="1000">
                <a:solidFill>
                  <a:schemeClr val="lt1"/>
                </a:solidFill>
                <a:latin typeface="Cousine"/>
                <a:ea typeface="Cousine"/>
                <a:cs typeface="Cousine"/>
                <a:sym typeface="Cousine"/>
              </a:defRPr>
            </a:lvl4pPr>
            <a:lvl5pPr lvl="4" algn="r">
              <a:buNone/>
              <a:defRPr sz="1000">
                <a:solidFill>
                  <a:schemeClr val="lt1"/>
                </a:solidFill>
                <a:latin typeface="Cousine"/>
                <a:ea typeface="Cousine"/>
                <a:cs typeface="Cousine"/>
                <a:sym typeface="Cousine"/>
              </a:defRPr>
            </a:lvl5pPr>
            <a:lvl6pPr lvl="5" algn="r">
              <a:buNone/>
              <a:defRPr sz="1000">
                <a:solidFill>
                  <a:schemeClr val="lt1"/>
                </a:solidFill>
                <a:latin typeface="Cousine"/>
                <a:ea typeface="Cousine"/>
                <a:cs typeface="Cousine"/>
                <a:sym typeface="Cousine"/>
              </a:defRPr>
            </a:lvl6pPr>
            <a:lvl7pPr lvl="6" algn="r">
              <a:buNone/>
              <a:defRPr sz="1000">
                <a:solidFill>
                  <a:schemeClr val="lt1"/>
                </a:solidFill>
                <a:latin typeface="Cousine"/>
                <a:ea typeface="Cousine"/>
                <a:cs typeface="Cousine"/>
                <a:sym typeface="Cousine"/>
              </a:defRPr>
            </a:lvl7pPr>
            <a:lvl8pPr lvl="7" algn="r">
              <a:buNone/>
              <a:defRPr sz="1000">
                <a:solidFill>
                  <a:schemeClr val="lt1"/>
                </a:solidFill>
                <a:latin typeface="Cousine"/>
                <a:ea typeface="Cousine"/>
                <a:cs typeface="Cousine"/>
                <a:sym typeface="Cousine"/>
              </a:defRPr>
            </a:lvl8pPr>
            <a:lvl9pPr lvl="8" algn="r">
              <a:buNone/>
              <a:defRPr sz="1000">
                <a:solidFill>
                  <a:schemeClr val="lt1"/>
                </a:solidFill>
                <a:latin typeface="Cousine"/>
                <a:ea typeface="Cousine"/>
                <a:cs typeface="Cousine"/>
                <a:sym typeface="Cousin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6" r:id="rId5"/>
  </p:sldLayoutIdLst>
  <p:transition spd="slow" advClick="0" advTm="1000">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6">
            <a:alphaModFix/>
          </a:blip>
          <a:stretch>
            <a:fillRect/>
          </a:stretch>
        </p:blipFill>
        <p:spPr>
          <a:xfrm>
            <a:off x="1117" y="0"/>
            <a:ext cx="9141767" cy="5143500"/>
          </a:xfrm>
          <a:prstGeom prst="rect">
            <a:avLst/>
          </a:prstGeom>
          <a:noFill/>
          <a:ln>
            <a:noFill/>
          </a:ln>
        </p:spPr>
      </p:pic>
      <p:sp>
        <p:nvSpPr>
          <p:cNvPr id="7" name="Google Shape;7;p1"/>
          <p:cNvSpPr/>
          <p:nvPr/>
        </p:nvSpPr>
        <p:spPr>
          <a:xfrm>
            <a:off x="91700" y="96300"/>
            <a:ext cx="8966100" cy="49452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 name="Google Shape;8;p1"/>
          <p:cNvSpPr txBox="1">
            <a:spLocks noGrp="1"/>
          </p:cNvSpPr>
          <p:nvPr>
            <p:ph type="title"/>
          </p:nvPr>
        </p:nvSpPr>
        <p:spPr>
          <a:xfrm>
            <a:off x="404330" y="493832"/>
            <a:ext cx="8229600" cy="413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1pPr>
            <a:lvl2pPr lvl="1">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2pPr>
            <a:lvl3pPr lvl="2">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3pPr>
            <a:lvl4pPr lvl="3">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4pPr>
            <a:lvl5pPr lvl="4">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5pPr>
            <a:lvl6pPr lvl="5">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6pPr>
            <a:lvl7pPr lvl="6">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7pPr>
            <a:lvl8pPr lvl="7">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8pPr>
            <a:lvl9pPr lvl="8">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9pPr>
          </a:lstStyle>
          <a:p>
            <a:endParaRPr/>
          </a:p>
        </p:txBody>
      </p:sp>
      <p:sp>
        <p:nvSpPr>
          <p:cNvPr id="9" name="Google Shape;9;p1"/>
          <p:cNvSpPr txBox="1">
            <a:spLocks noGrp="1"/>
          </p:cNvSpPr>
          <p:nvPr>
            <p:ph type="body" idx="1"/>
          </p:nvPr>
        </p:nvSpPr>
        <p:spPr>
          <a:xfrm>
            <a:off x="457200" y="1125000"/>
            <a:ext cx="8229600" cy="36390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lt1"/>
              </a:buClr>
              <a:buSzPts val="2400"/>
              <a:buFont typeface="Cousine"/>
              <a:buChar char="▪"/>
              <a:defRPr sz="2400">
                <a:solidFill>
                  <a:schemeClr val="lt1"/>
                </a:solidFill>
                <a:latin typeface="Cousine"/>
                <a:ea typeface="Cousine"/>
                <a:cs typeface="Cousine"/>
                <a:sym typeface="Cousine"/>
              </a:defRPr>
            </a:lvl1pPr>
            <a:lvl2pPr marL="914400" lvl="1"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2pPr>
            <a:lvl3pPr marL="1371600" lvl="2"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3pPr>
            <a:lvl4pPr marL="1828800" lvl="3"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4pPr>
            <a:lvl5pPr marL="2286000" lvl="4"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5pPr>
            <a:lvl6pPr marL="2743200" lvl="5"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6pPr>
            <a:lvl7pPr marL="3200400" lvl="6"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7pPr>
            <a:lvl8pPr marL="3657600" lvl="7"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8pPr>
            <a:lvl9pPr marL="4114800" lvl="8"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9pPr>
          </a:lstStyle>
          <a:p>
            <a:endParaRPr/>
          </a:p>
        </p:txBody>
      </p:sp>
      <p:sp>
        <p:nvSpPr>
          <p:cNvPr id="10" name="Google Shape;10;p1"/>
          <p:cNvSpPr txBox="1">
            <a:spLocks noGrp="1"/>
          </p:cNvSpPr>
          <p:nvPr>
            <p:ph type="sldNum" idx="12"/>
          </p:nvPr>
        </p:nvSpPr>
        <p:spPr>
          <a:xfrm>
            <a:off x="8523157" y="4641567"/>
            <a:ext cx="461100" cy="291900"/>
          </a:xfrm>
          <a:prstGeom prst="rect">
            <a:avLst/>
          </a:prstGeom>
          <a:noFill/>
          <a:ln>
            <a:noFill/>
          </a:ln>
        </p:spPr>
        <p:txBody>
          <a:bodyPr spcFirstLastPara="1" wrap="square" lIns="91425" tIns="91425" rIns="91425" bIns="91425" anchor="t" anchorCtr="0">
            <a:noAutofit/>
          </a:bodyPr>
          <a:lstStyle>
            <a:lvl1pPr lvl="0" algn="r">
              <a:buNone/>
              <a:defRPr sz="1000">
                <a:solidFill>
                  <a:schemeClr val="lt1"/>
                </a:solidFill>
                <a:latin typeface="Cousine"/>
                <a:ea typeface="Cousine"/>
                <a:cs typeface="Cousine"/>
                <a:sym typeface="Cousine"/>
              </a:defRPr>
            </a:lvl1pPr>
            <a:lvl2pPr lvl="1" algn="r">
              <a:buNone/>
              <a:defRPr sz="1000">
                <a:solidFill>
                  <a:schemeClr val="lt1"/>
                </a:solidFill>
                <a:latin typeface="Cousine"/>
                <a:ea typeface="Cousine"/>
                <a:cs typeface="Cousine"/>
                <a:sym typeface="Cousine"/>
              </a:defRPr>
            </a:lvl2pPr>
            <a:lvl3pPr lvl="2" algn="r">
              <a:buNone/>
              <a:defRPr sz="1000">
                <a:solidFill>
                  <a:schemeClr val="lt1"/>
                </a:solidFill>
                <a:latin typeface="Cousine"/>
                <a:ea typeface="Cousine"/>
                <a:cs typeface="Cousine"/>
                <a:sym typeface="Cousine"/>
              </a:defRPr>
            </a:lvl3pPr>
            <a:lvl4pPr lvl="3" algn="r">
              <a:buNone/>
              <a:defRPr sz="1000">
                <a:solidFill>
                  <a:schemeClr val="lt1"/>
                </a:solidFill>
                <a:latin typeface="Cousine"/>
                <a:ea typeface="Cousine"/>
                <a:cs typeface="Cousine"/>
                <a:sym typeface="Cousine"/>
              </a:defRPr>
            </a:lvl4pPr>
            <a:lvl5pPr lvl="4" algn="r">
              <a:buNone/>
              <a:defRPr sz="1000">
                <a:solidFill>
                  <a:schemeClr val="lt1"/>
                </a:solidFill>
                <a:latin typeface="Cousine"/>
                <a:ea typeface="Cousine"/>
                <a:cs typeface="Cousine"/>
                <a:sym typeface="Cousine"/>
              </a:defRPr>
            </a:lvl5pPr>
            <a:lvl6pPr lvl="5" algn="r">
              <a:buNone/>
              <a:defRPr sz="1000">
                <a:solidFill>
                  <a:schemeClr val="lt1"/>
                </a:solidFill>
                <a:latin typeface="Cousine"/>
                <a:ea typeface="Cousine"/>
                <a:cs typeface="Cousine"/>
                <a:sym typeface="Cousine"/>
              </a:defRPr>
            </a:lvl6pPr>
            <a:lvl7pPr lvl="6" algn="r">
              <a:buNone/>
              <a:defRPr sz="1000">
                <a:solidFill>
                  <a:schemeClr val="lt1"/>
                </a:solidFill>
                <a:latin typeface="Cousine"/>
                <a:ea typeface="Cousine"/>
                <a:cs typeface="Cousine"/>
                <a:sym typeface="Cousine"/>
              </a:defRPr>
            </a:lvl7pPr>
            <a:lvl8pPr lvl="7" algn="r">
              <a:buNone/>
              <a:defRPr sz="1000">
                <a:solidFill>
                  <a:schemeClr val="lt1"/>
                </a:solidFill>
                <a:latin typeface="Cousine"/>
                <a:ea typeface="Cousine"/>
                <a:cs typeface="Cousine"/>
                <a:sym typeface="Cousine"/>
              </a:defRPr>
            </a:lvl8pPr>
            <a:lvl9pPr lvl="8" algn="r">
              <a:buNone/>
              <a:defRPr sz="1000">
                <a:solidFill>
                  <a:schemeClr val="lt1"/>
                </a:solidFill>
                <a:latin typeface="Cousine"/>
                <a:ea typeface="Cousine"/>
                <a:cs typeface="Cousine"/>
                <a:sym typeface="Cousi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8546054"/>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ransition spd="slow" advClick="0" advTm="1000">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20.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21.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slideLayout" Target="../slideLayouts/slideLayout5.xml"/><Relationship Id="rId7" Type="http://schemas.microsoft.com/office/2007/relationships/hdphoto" Target="../media/hdphoto3.wdp"/><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6.png"/><Relationship Id="rId10" Type="http://schemas.openxmlformats.org/officeDocument/2006/relationships/customXml" Target="../ink/ink2.xml"/><Relationship Id="rId4" Type="http://schemas.openxmlformats.org/officeDocument/2006/relationships/notesSlide" Target="../notesSlides/notesSlide12.xm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3.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2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7.png"/><Relationship Id="rId5" Type="http://schemas.openxmlformats.org/officeDocument/2006/relationships/image" Target="../media/image26.png"/><Relationship Id="rId10" Type="http://schemas.microsoft.com/office/2007/relationships/hdphoto" Target="../media/hdphoto4.wdp"/><Relationship Id="rId4" Type="http://schemas.openxmlformats.org/officeDocument/2006/relationships/notesSlide" Target="../notesSlides/notesSlide14.xml"/><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15.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png"/><Relationship Id="rId3" Type="http://schemas.openxmlformats.org/officeDocument/2006/relationships/slideLayout" Target="../slideLayouts/slideLayout5.xml"/><Relationship Id="rId7" Type="http://schemas.microsoft.com/office/2007/relationships/hdphoto" Target="../media/hdphoto3.wdp"/><Relationship Id="rId12" Type="http://schemas.microsoft.com/office/2007/relationships/hdphoto" Target="../media/hdphoto6.wdp"/><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11" Type="http://schemas.openxmlformats.org/officeDocument/2006/relationships/image" Target="../media/image34.png"/><Relationship Id="rId5" Type="http://schemas.openxmlformats.org/officeDocument/2006/relationships/image" Target="../media/image31.png"/><Relationship Id="rId10" Type="http://schemas.microsoft.com/office/2007/relationships/hdphoto" Target="../media/hdphoto5.wdp"/><Relationship Id="rId4" Type="http://schemas.openxmlformats.org/officeDocument/2006/relationships/notesSlide" Target="../notesSlides/notesSlide16.xm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5.jpeg"/><Relationship Id="rId5" Type="http://schemas.openxmlformats.org/officeDocument/2006/relationships/image" Target="../media/image31.png"/><Relationship Id="rId4" Type="http://schemas.openxmlformats.org/officeDocument/2006/relationships/notesSlide" Target="../notesSlides/notesSlide17.xm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NULL" TargetMode="External"/><Relationship Id="rId7" Type="http://schemas.openxmlformats.org/officeDocument/2006/relationships/image" Target="../media/image36.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18.xml"/><Relationship Id="rId11" Type="http://schemas.openxmlformats.org/officeDocument/2006/relationships/image" Target="../media/image6.png"/><Relationship Id="rId5" Type="http://schemas.openxmlformats.org/officeDocument/2006/relationships/slideLayout" Target="../slideLayouts/slideLayout5.xml"/><Relationship Id="rId10" Type="http://schemas.microsoft.com/office/2007/relationships/hdphoto" Target="../media/hdphoto1.wdp"/><Relationship Id="rId4" Type="http://schemas.microsoft.com/office/2007/relationships/media" Target="../media/media18.m4a"/><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38.jpeg"/><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8.png"/><Relationship Id="rId12" Type="http://schemas.microsoft.com/office/2007/relationships/hdphoto" Target="../media/hdphoto4.wdp"/><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5.xml"/><Relationship Id="rId7" Type="http://schemas.openxmlformats.org/officeDocument/2006/relationships/image" Target="../media/image39.png"/><Relationship Id="rId2" Type="http://schemas.microsoft.com/office/2007/relationships/media" Target="../media/media20.m4a"/><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notesSlide" Target="../notesSlides/notesSlide20.xml"/><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21.m4a"/><Relationship Id="rId1" Type="http://schemas.microsoft.com/office/2007/relationships/media" Target="../media/media21.m4a"/><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notesSlide" Target="../notesSlides/notesSlide22.xml"/><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sv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23.xml"/><Relationship Id="rId9"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24.m4a"/><Relationship Id="rId1" Type="http://schemas.microsoft.com/office/2007/relationships/media" Target="../media/media24.m4a"/><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microsoft.com/office/2007/relationships/hdphoto" Target="../media/hdphoto4.wdp"/><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5.xml"/><Relationship Id="rId7" Type="http://schemas.openxmlformats.org/officeDocument/2006/relationships/image" Target="../media/image41.png"/><Relationship Id="rId2" Type="http://schemas.openxmlformats.org/officeDocument/2006/relationships/audio" Target="../media/media26.m4a"/><Relationship Id="rId1" Type="http://schemas.microsoft.com/office/2007/relationships/media" Target="../media/media26.m4a"/><Relationship Id="rId6" Type="http://schemas.microsoft.com/office/2007/relationships/hdphoto" Target="../media/hdphoto4.wdp"/><Relationship Id="rId11" Type="http://schemas.openxmlformats.org/officeDocument/2006/relationships/image" Target="../media/image6.png"/><Relationship Id="rId5" Type="http://schemas.openxmlformats.org/officeDocument/2006/relationships/image" Target="../media/image10.png"/><Relationship Id="rId10" Type="http://schemas.openxmlformats.org/officeDocument/2006/relationships/image" Target="../media/image44.png"/><Relationship Id="rId4" Type="http://schemas.openxmlformats.org/officeDocument/2006/relationships/notesSlide" Target="../notesSlides/notesSlide26.xml"/><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microsoft.com/office/2007/relationships/hdphoto" Target="../media/hdphoto4.wdp"/><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notesSlide" Target="../notesSlides/notesSlide27.xml"/><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45.png"/><Relationship Id="rId2" Type="http://schemas.microsoft.com/office/2007/relationships/media" Target="../media/media28.m4a"/><Relationship Id="rId1" Type="http://schemas.openxmlformats.org/officeDocument/2006/relationships/audio" Target="NULL" TargetMode="Externa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6.png"/><Relationship Id="rId4" Type="http://schemas.openxmlformats.org/officeDocument/2006/relationships/notesSlide" Target="../notesSlides/notesSlide28.xml"/><Relationship Id="rId9" Type="http://schemas.microsoft.com/office/2007/relationships/hdphoto" Target="../media/hdphoto4.wdp"/></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microsoft.com/office/2007/relationships/hdphoto" Target="../media/hdphoto4.wdp"/><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0.png"/><Relationship Id="rId5" Type="http://schemas.openxmlformats.org/officeDocument/2006/relationships/image" Target="../media/image49.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30.m4a"/><Relationship Id="rId1" Type="http://schemas.microsoft.com/office/2007/relationships/media" Target="../media/media30.m4a"/><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5.xml"/><Relationship Id="rId7" Type="http://schemas.openxmlformats.org/officeDocument/2006/relationships/image" Target="../media/image51.png"/><Relationship Id="rId2" Type="http://schemas.openxmlformats.org/officeDocument/2006/relationships/audio" Target="../media/media31.m4a"/><Relationship Id="rId1" Type="http://schemas.microsoft.com/office/2007/relationships/media" Target="../media/media31.m4a"/><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notesSlide" Target="../notesSlides/notesSlide31.xml"/><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microsoft.com/office/2007/relationships/hdphoto" Target="../media/hdphoto3.wdp"/><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microsoft.com/office/2007/relationships/hdphoto" Target="../media/hdphoto3.wdp"/><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png"/><Relationship Id="rId5" Type="http://schemas.openxmlformats.org/officeDocument/2006/relationships/image" Target="../media/image57.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microsoft.com/office/2007/relationships/hdphoto" Target="../media/hdphoto3.wdp"/><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png"/><Relationship Id="rId5" Type="http://schemas.openxmlformats.org/officeDocument/2006/relationships/image" Target="../media/image29.jpeg"/><Relationship Id="rId4"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5.xml"/><Relationship Id="rId7" Type="http://schemas.openxmlformats.org/officeDocument/2006/relationships/image" Target="../media/image7.png"/><Relationship Id="rId2" Type="http://schemas.microsoft.com/office/2007/relationships/media" Target="../media/media38.m4a"/><Relationship Id="rId1" Type="http://schemas.openxmlformats.org/officeDocument/2006/relationships/audio" Target="NULL" TargetMode="External"/><Relationship Id="rId6" Type="http://schemas.openxmlformats.org/officeDocument/2006/relationships/image" Target="../media/image59.png"/><Relationship Id="rId5" Type="http://schemas.openxmlformats.org/officeDocument/2006/relationships/image" Target="../media/image6.png"/><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35.xml"/><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7.png"/><Relationship Id="rId5" Type="http://schemas.openxmlformats.org/officeDocument/2006/relationships/image" Target="../media/image62.PNG"/><Relationship Id="rId4"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oleObject" Target="../embeddings/oleObject3.bin"/><Relationship Id="rId3" Type="http://schemas.openxmlformats.org/officeDocument/2006/relationships/audio" Target="../media/media41.m4a"/><Relationship Id="rId7" Type="http://schemas.microsoft.com/office/2007/relationships/hdphoto" Target="../media/hdphoto1.wdp"/><Relationship Id="rId12" Type="http://schemas.openxmlformats.org/officeDocument/2006/relationships/image" Target="../media/image64.emf"/><Relationship Id="rId2" Type="http://schemas.microsoft.com/office/2007/relationships/media" Target="../media/media41.m4a"/><Relationship Id="rId16" Type="http://schemas.openxmlformats.org/officeDocument/2006/relationships/image" Target="../media/image66.emf"/><Relationship Id="rId1" Type="http://schemas.openxmlformats.org/officeDocument/2006/relationships/vmlDrawing" Target="../drawings/vmlDrawing1.vml"/><Relationship Id="rId6" Type="http://schemas.openxmlformats.org/officeDocument/2006/relationships/image" Target="../media/image7.png"/><Relationship Id="rId11" Type="http://schemas.openxmlformats.org/officeDocument/2006/relationships/oleObject" Target="../embeddings/oleObject2.bin"/><Relationship Id="rId5" Type="http://schemas.openxmlformats.org/officeDocument/2006/relationships/notesSlide" Target="../notesSlides/notesSlide37.xml"/><Relationship Id="rId15" Type="http://schemas.openxmlformats.org/officeDocument/2006/relationships/oleObject" Target="../embeddings/oleObject4.bin"/><Relationship Id="rId10" Type="http://schemas.openxmlformats.org/officeDocument/2006/relationships/image" Target="../media/image63.emf"/><Relationship Id="rId4" Type="http://schemas.openxmlformats.org/officeDocument/2006/relationships/slideLayout" Target="../slideLayouts/slideLayout5.xml"/><Relationship Id="rId9" Type="http://schemas.openxmlformats.org/officeDocument/2006/relationships/oleObject" Target="../embeddings/oleObject1.bin"/><Relationship Id="rId14" Type="http://schemas.openxmlformats.org/officeDocument/2006/relationships/image" Target="../media/image65.e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42.m4a"/><Relationship Id="rId1" Type="http://schemas.microsoft.com/office/2007/relationships/media" Target="../media/media42.m4a"/><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5.xml"/><Relationship Id="rId7" Type="http://schemas.openxmlformats.org/officeDocument/2006/relationships/image" Target="../media/image8.png"/><Relationship Id="rId2" Type="http://schemas.microsoft.com/office/2007/relationships/media" Target="../media/media44.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67.png"/><Relationship Id="rId4"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5.xml"/><Relationship Id="rId7" Type="http://schemas.openxmlformats.org/officeDocument/2006/relationships/image" Target="../media/image68.png"/><Relationship Id="rId2" Type="http://schemas.openxmlformats.org/officeDocument/2006/relationships/audio" Target="../media/media45.m4a"/><Relationship Id="rId1" Type="http://schemas.microsoft.com/office/2007/relationships/media" Target="../media/media45.m4a"/><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notesSlide" Target="../notesSlides/notesSlide41.xml"/><Relationship Id="rId9" Type="http://schemas.openxmlformats.org/officeDocument/2006/relationships/image" Target="../media/image6.png"/></Relationships>
</file>

<file path=ppt/slides/_rels/slide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46.m4a"/><Relationship Id="rId1" Type="http://schemas.microsoft.com/office/2007/relationships/media" Target="../media/media46.m4a"/><Relationship Id="rId6" Type="http://schemas.microsoft.com/office/2007/relationships/hdphoto" Target="../media/hdphoto8.wdp"/><Relationship Id="rId5" Type="http://schemas.openxmlformats.org/officeDocument/2006/relationships/image" Target="../media/image69.png"/><Relationship Id="rId4" Type="http://schemas.openxmlformats.org/officeDocument/2006/relationships/notesSlide" Target="../notesSlides/notesSlide42.xml"/><Relationship Id="rId9" Type="http://schemas.microsoft.com/office/2007/relationships/hdphoto" Target="../media/hdphoto2.wdp"/></Relationships>
</file>

<file path=ppt/slides/_rels/slide4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5.xml"/><Relationship Id="rId7" Type="http://schemas.openxmlformats.org/officeDocument/2006/relationships/image" Target="../media/image70.png"/><Relationship Id="rId2" Type="http://schemas.openxmlformats.org/officeDocument/2006/relationships/audio" Target="../media/media47.m4a"/><Relationship Id="rId1" Type="http://schemas.microsoft.com/office/2007/relationships/media" Target="../media/media47.m4a"/><Relationship Id="rId6"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notesSlide" Target="../notesSlides/notesSlide43.xml"/><Relationship Id="rId9" Type="http://schemas.microsoft.com/office/2007/relationships/hdphoto" Target="../media/hdphoto9.wdp"/></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microsoft.com/office/2007/relationships/hdphoto" Target="../media/hdphoto2.wdp"/><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8.png"/><Relationship Id="rId5" Type="http://schemas.openxmlformats.org/officeDocument/2006/relationships/image" Target="../media/image72.png"/><Relationship Id="rId4"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5.xml"/><Relationship Id="rId7" Type="http://schemas.microsoft.com/office/2007/relationships/hdphoto" Target="../media/hdphoto2.wdp"/><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45.xml"/><Relationship Id="rId9"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image" Target="../media/image3.svg"/><Relationship Id="rId13" Type="http://schemas.microsoft.com/office/2007/relationships/hdphoto" Target="../media/hdphoto2.wdp"/><Relationship Id="rId3" Type="http://schemas.openxmlformats.org/officeDocument/2006/relationships/slideLayout" Target="../slideLayouts/slideLayout5.xml"/><Relationship Id="rId7" Type="http://schemas.openxmlformats.org/officeDocument/2006/relationships/image" Target="../media/image2.png"/><Relationship Id="rId12" Type="http://schemas.openxmlformats.org/officeDocument/2006/relationships/image" Target="../media/image8.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75.svg"/><Relationship Id="rId4" Type="http://schemas.openxmlformats.org/officeDocument/2006/relationships/notesSlide" Target="../notesSlides/notesSlide46.xml"/><Relationship Id="rId9"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20.png"/><Relationship Id="rId4" Type="http://schemas.openxmlformats.org/officeDocument/2006/relationships/image" Target="../media/image3.sv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microsoft.com/office/2007/relationships/hdphoto" Target="../media/hdphoto4.wdp"/><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52.m4a"/><Relationship Id="rId1" Type="http://schemas.microsoft.com/office/2007/relationships/media" Target="../media/media52.m4a"/><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chart" Target="../charts/chart1.xml"/><Relationship Id="rId2" Type="http://schemas.openxmlformats.org/officeDocument/2006/relationships/audio" Target="../media/media53.m4a"/><Relationship Id="rId1" Type="http://schemas.microsoft.com/office/2007/relationships/media" Target="../media/media53.m4a"/><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notesSlide" Target="../notesSlides/notesSlide50.xml"/></Relationships>
</file>

<file path=ppt/slides/_rels/slide55.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slideLayout" Target="../slideLayouts/slideLayout5.xml"/><Relationship Id="rId7" Type="http://schemas.openxmlformats.org/officeDocument/2006/relationships/image" Target="../media/image78.png"/><Relationship Id="rId12" Type="http://schemas.microsoft.com/office/2007/relationships/hdphoto" Target="../media/hdphoto2.wdp"/><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77.svg"/><Relationship Id="rId11" Type="http://schemas.openxmlformats.org/officeDocument/2006/relationships/image" Target="../media/image8.png"/><Relationship Id="rId5" Type="http://schemas.openxmlformats.org/officeDocument/2006/relationships/image" Target="../media/image76.png"/><Relationship Id="rId10" Type="http://schemas.openxmlformats.org/officeDocument/2006/relationships/image" Target="../media/image6.png"/><Relationship Id="rId4" Type="http://schemas.openxmlformats.org/officeDocument/2006/relationships/notesSlide" Target="../notesSlides/notesSlide51.xml"/><Relationship Id="rId9"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5.m4a"/><Relationship Id="rId1" Type="http://schemas.microsoft.com/office/2007/relationships/media" Target="../media/media55.m4a"/><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81.JPEG"/><Relationship Id="rId7" Type="http://schemas.openxmlformats.org/officeDocument/2006/relationships/image" Target="../media/image85.jp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84.jpg"/><Relationship Id="rId5" Type="http://schemas.openxmlformats.org/officeDocument/2006/relationships/image" Target="../media/image83.svg"/><Relationship Id="rId10" Type="http://schemas.openxmlformats.org/officeDocument/2006/relationships/image" Target="../media/image88.jpg"/><Relationship Id="rId4" Type="http://schemas.openxmlformats.org/officeDocument/2006/relationships/image" Target="../media/image82.png"/><Relationship Id="rId9" Type="http://schemas.openxmlformats.org/officeDocument/2006/relationships/image" Target="../media/image87.jp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6.mp4"/><Relationship Id="rId1" Type="http://schemas.microsoft.com/office/2007/relationships/media" Target="../media/media56.mp4"/><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7.mp4"/><Relationship Id="rId1" Type="http://schemas.microsoft.com/office/2007/relationships/media" Target="../media/media57.mp4"/><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6.png"/><Relationship Id="rId4" Type="http://schemas.openxmlformats.org/officeDocument/2006/relationships/notesSlide" Target="../notesSlides/notesSlide55.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6.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14.jpeg"/><Relationship Id="rId10" Type="http://schemas.microsoft.com/office/2007/relationships/hdphoto" Target="../media/hdphoto4.wdp"/><Relationship Id="rId4" Type="http://schemas.openxmlformats.org/officeDocument/2006/relationships/notesSlide" Target="../notesSlides/notesSlide7.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8.xml"/><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9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1"/>
          <p:cNvSpPr txBox="1">
            <a:spLocks noGrp="1"/>
          </p:cNvSpPr>
          <p:nvPr>
            <p:ph type="ctrTitle"/>
          </p:nvPr>
        </p:nvSpPr>
        <p:spPr>
          <a:xfrm>
            <a:off x="2764791" y="2962128"/>
            <a:ext cx="5453821"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400" dirty="0"/>
              <a:t> I</a:t>
            </a:r>
            <a:r>
              <a:rPr lang="en" dirty="0"/>
              <a:t>nteractive </a:t>
            </a:r>
            <a:br>
              <a:rPr lang="en" dirty="0"/>
            </a:br>
            <a:r>
              <a:rPr lang="en" dirty="0"/>
              <a:t> </a:t>
            </a:r>
            <a:r>
              <a:rPr lang="en" sz="5400" dirty="0"/>
              <a:t>C</a:t>
            </a:r>
            <a:r>
              <a:rPr lang="en" dirty="0"/>
              <a:t>at </a:t>
            </a:r>
            <a:r>
              <a:rPr lang="en" sz="5400" dirty="0"/>
              <a:t>T</a:t>
            </a:r>
            <a:r>
              <a:rPr lang="en" dirty="0"/>
              <a:t>oy </a:t>
            </a:r>
            <a:endParaRPr dirty="0"/>
          </a:p>
        </p:txBody>
      </p:sp>
      <p:pic>
        <p:nvPicPr>
          <p:cNvPr id="3" name="Graphic 2" descr="Kitten outline">
            <a:extLst>
              <a:ext uri="{FF2B5EF4-FFF2-40B4-BE49-F238E27FC236}">
                <a16:creationId xmlns:a16="http://schemas.microsoft.com/office/drawing/2014/main" id="{90013FFD-DDC8-4707-B040-BB2C7D077A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5388" y="2505847"/>
            <a:ext cx="1515763" cy="1515763"/>
          </a:xfrm>
          <a:prstGeom prst="rect">
            <a:avLst/>
          </a:prstGeom>
        </p:spPr>
      </p:pic>
      <p:pic>
        <p:nvPicPr>
          <p:cNvPr id="5" name="Graphic 4" descr="Squirrel outline">
            <a:extLst>
              <a:ext uri="{FF2B5EF4-FFF2-40B4-BE49-F238E27FC236}">
                <a16:creationId xmlns:a16="http://schemas.microsoft.com/office/drawing/2014/main" id="{175AA233-BE01-44B1-8987-3AF6B8B816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2309345" y="3273984"/>
            <a:ext cx="417555" cy="417555"/>
          </a:xfrm>
          <a:prstGeom prst="rect">
            <a:avLst/>
          </a:prstGeom>
        </p:spPr>
      </p:pic>
      <p:pic>
        <p:nvPicPr>
          <p:cNvPr id="2" name="FP slide 1">
            <a:hlinkClick r:id="" action="ppaction://media"/>
            <a:extLst>
              <a:ext uri="{FF2B5EF4-FFF2-40B4-BE49-F238E27FC236}">
                <a16:creationId xmlns:a16="http://schemas.microsoft.com/office/drawing/2014/main" id="{511DEBC1-2ECC-4DEF-9A76-464344A9151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1806" y="1654064"/>
            <a:ext cx="487362" cy="487362"/>
          </a:xfrm>
          <a:prstGeom prst="rect">
            <a:avLst/>
          </a:prstGeom>
        </p:spPr>
      </p:pic>
    </p:spTree>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3" name="Google Shape;353;p36"/>
          <p:cNvSpPr txBox="1">
            <a:spLocks noGrp="1"/>
          </p:cNvSpPr>
          <p:nvPr>
            <p:ph type="subTitle" idx="1"/>
          </p:nvPr>
        </p:nvSpPr>
        <p:spPr>
          <a:xfrm>
            <a:off x="4758267" y="3303553"/>
            <a:ext cx="3321830" cy="990914"/>
          </a:xfrm>
          <a:prstGeom prst="rect">
            <a:avLst/>
          </a:prstGeom>
        </p:spPr>
        <p:txBody>
          <a:bodyPr spcFirstLastPara="1" wrap="square" lIns="91425" tIns="91425" rIns="91425" bIns="91425" anchor="t" anchorCtr="0">
            <a:noAutofit/>
          </a:bodyPr>
          <a:lstStyle/>
          <a:p>
            <a:pPr marL="0" indent="0"/>
            <a:r>
              <a:rPr lang="en" sz="2800" dirty="0"/>
              <a:t>&amp; Engineering</a:t>
            </a:r>
          </a:p>
        </p:txBody>
      </p:sp>
      <p:sp>
        <p:nvSpPr>
          <p:cNvPr id="4" name="Google Shape;65;p11">
            <a:extLst>
              <a:ext uri="{FF2B5EF4-FFF2-40B4-BE49-F238E27FC236}">
                <a16:creationId xmlns:a16="http://schemas.microsoft.com/office/drawing/2014/main" id="{598175B2-3FD7-49E5-9BBD-2C9DBC4B79A9}"/>
              </a:ext>
            </a:extLst>
          </p:cNvPr>
          <p:cNvSpPr txBox="1">
            <a:spLocks/>
          </p:cNvSpPr>
          <p:nvPr/>
        </p:nvSpPr>
        <p:spPr>
          <a:xfrm>
            <a:off x="2902714" y="1687963"/>
            <a:ext cx="5486610" cy="115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Cousine"/>
              <a:buNone/>
              <a:defRPr sz="3600" b="1"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3600"/>
              <a:buFont typeface="Cousine"/>
              <a:buNone/>
              <a:defRPr sz="3600" b="1"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3600"/>
              <a:buFont typeface="Cousine"/>
              <a:buNone/>
              <a:defRPr sz="3600" b="1"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3600"/>
              <a:buFont typeface="Cousine"/>
              <a:buNone/>
              <a:defRPr sz="3600" b="1"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3600"/>
              <a:buFont typeface="Cousine"/>
              <a:buNone/>
              <a:defRPr sz="3600" b="1"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3600"/>
              <a:buFont typeface="Cousine"/>
              <a:buNone/>
              <a:defRPr sz="3600" b="1"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3600"/>
              <a:buFont typeface="Cousine"/>
              <a:buNone/>
              <a:defRPr sz="3600" b="1"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3600"/>
              <a:buFont typeface="Cousine"/>
              <a:buNone/>
              <a:defRPr sz="3600" b="1"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3600"/>
              <a:buFont typeface="Cousine"/>
              <a:buNone/>
              <a:defRPr sz="3600" b="1" i="0" u="none" strike="noStrike" cap="none">
                <a:solidFill>
                  <a:schemeClr val="lt1"/>
                </a:solidFill>
                <a:latin typeface="Cousine"/>
                <a:ea typeface="Cousine"/>
                <a:cs typeface="Cousine"/>
                <a:sym typeface="Cousine"/>
              </a:defRPr>
            </a:lvl9pPr>
          </a:lstStyle>
          <a:p>
            <a:r>
              <a:rPr lang="en" sz="4800" b="0" dirty="0"/>
              <a:t>Design</a:t>
            </a:r>
            <a:endParaRPr lang="en-US" dirty="0"/>
          </a:p>
        </p:txBody>
      </p:sp>
      <p:pic>
        <p:nvPicPr>
          <p:cNvPr id="5" name="Graphic 4" descr="Kitten outline">
            <a:extLst>
              <a:ext uri="{FF2B5EF4-FFF2-40B4-BE49-F238E27FC236}">
                <a16:creationId xmlns:a16="http://schemas.microsoft.com/office/drawing/2014/main" id="{E0AAFAF7-5EF8-4DC1-8A13-FD201A07D1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3396" y="1390954"/>
            <a:ext cx="1515763" cy="1515763"/>
          </a:xfrm>
          <a:prstGeom prst="rect">
            <a:avLst/>
          </a:prstGeom>
        </p:spPr>
      </p:pic>
      <p:pic>
        <p:nvPicPr>
          <p:cNvPr id="6" name="Graphic 5" descr="Squirrel outline">
            <a:extLst>
              <a:ext uri="{FF2B5EF4-FFF2-40B4-BE49-F238E27FC236}">
                <a16:creationId xmlns:a16="http://schemas.microsoft.com/office/drawing/2014/main" id="{7A98DEF7-FF82-4D05-AD44-DB6EE77C5C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87353" y="2159091"/>
            <a:ext cx="417555" cy="417555"/>
          </a:xfrm>
          <a:prstGeom prst="rect">
            <a:avLst/>
          </a:prstGeom>
        </p:spPr>
      </p:pic>
    </p:spTree>
    <p:extLst>
      <p:ext uri="{BB962C8B-B14F-4D97-AF65-F5344CB8AC3E}">
        <p14:creationId xmlns:p14="http://schemas.microsoft.com/office/powerpoint/2010/main" val="33283631"/>
      </p:ext>
    </p:extLst>
  </p:cSld>
  <p:clrMapOvr>
    <a:masterClrMapping/>
  </p:clrMapOvr>
  <p:transition spd="slow" advClick="0" advTm="15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5" y="218302"/>
            <a:ext cx="981627" cy="746084"/>
            <a:chOff x="3075562" y="756050"/>
            <a:chExt cx="2931161" cy="2815726"/>
          </a:xfrm>
        </p:grpSpPr>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cxnSpLocks/>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cxnSpLocks/>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4" name="Google Shape;87;p13">
            <a:extLst>
              <a:ext uri="{FF2B5EF4-FFF2-40B4-BE49-F238E27FC236}">
                <a16:creationId xmlns:a16="http://schemas.microsoft.com/office/drawing/2014/main" id="{CF89A9B7-022A-48E2-AE47-989141DDC324}"/>
              </a:ext>
            </a:extLst>
          </p:cNvPr>
          <p:cNvSpPr txBox="1">
            <a:spLocks/>
          </p:cNvSpPr>
          <p:nvPr/>
        </p:nvSpPr>
        <p:spPr>
          <a:xfrm>
            <a:off x="1394486" y="275565"/>
            <a:ext cx="7297134"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4000" b="1" dirty="0"/>
              <a:t>Hardware Block Diagram:</a:t>
            </a:r>
          </a:p>
        </p:txBody>
      </p:sp>
      <p:sp>
        <p:nvSpPr>
          <p:cNvPr id="17" name="Google Shape;70;p12">
            <a:extLst>
              <a:ext uri="{FF2B5EF4-FFF2-40B4-BE49-F238E27FC236}">
                <a16:creationId xmlns:a16="http://schemas.microsoft.com/office/drawing/2014/main" id="{3B945B13-BA85-41C6-A94F-75F2E23D22EE}"/>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a:solidFill>
                  <a:schemeClr val="bg1"/>
                </a:solidFill>
              </a:rPr>
              <a:t>VN</a:t>
            </a:r>
            <a:endParaRPr lang="en-US">
              <a:solidFill>
                <a:schemeClr val="bg1"/>
              </a:solidFill>
            </a:endParaRPr>
          </a:p>
        </p:txBody>
      </p:sp>
      <p:sp>
        <p:nvSpPr>
          <p:cNvPr id="56" name="Google Shape;599;p46">
            <a:extLst>
              <a:ext uri="{FF2B5EF4-FFF2-40B4-BE49-F238E27FC236}">
                <a16:creationId xmlns:a16="http://schemas.microsoft.com/office/drawing/2014/main" id="{913D1703-8075-4339-B9B4-6EE58C4CEF48}"/>
              </a:ext>
            </a:extLst>
          </p:cNvPr>
          <p:cNvSpPr/>
          <p:nvPr/>
        </p:nvSpPr>
        <p:spPr>
          <a:xfrm>
            <a:off x="491225" y="411967"/>
            <a:ext cx="717290" cy="473279"/>
          </a:xfrm>
          <a:custGeom>
            <a:avLst/>
            <a:gdLst/>
            <a:ahLst/>
            <a:cxnLst/>
            <a:rect l="l" t="t" r="r" b="b"/>
            <a:pathLst>
              <a:path w="22532" h="18226" extrusionOk="0">
                <a:moveTo>
                  <a:pt x="7640" y="5499"/>
                </a:moveTo>
                <a:lnTo>
                  <a:pt x="7859" y="5524"/>
                </a:lnTo>
                <a:lnTo>
                  <a:pt x="8078" y="5572"/>
                </a:lnTo>
                <a:lnTo>
                  <a:pt x="8297" y="5645"/>
                </a:lnTo>
                <a:lnTo>
                  <a:pt x="8492" y="5743"/>
                </a:lnTo>
                <a:lnTo>
                  <a:pt x="8662" y="5840"/>
                </a:lnTo>
                <a:lnTo>
                  <a:pt x="8833" y="5986"/>
                </a:lnTo>
                <a:lnTo>
                  <a:pt x="9003" y="6132"/>
                </a:lnTo>
                <a:lnTo>
                  <a:pt x="9125" y="6302"/>
                </a:lnTo>
                <a:lnTo>
                  <a:pt x="9246" y="6473"/>
                </a:lnTo>
                <a:lnTo>
                  <a:pt x="9344" y="6667"/>
                </a:lnTo>
                <a:lnTo>
                  <a:pt x="9417" y="6862"/>
                </a:lnTo>
                <a:lnTo>
                  <a:pt x="9465" y="7081"/>
                </a:lnTo>
                <a:lnTo>
                  <a:pt x="9490" y="7300"/>
                </a:lnTo>
                <a:lnTo>
                  <a:pt x="9514" y="7543"/>
                </a:lnTo>
                <a:lnTo>
                  <a:pt x="9490" y="7762"/>
                </a:lnTo>
                <a:lnTo>
                  <a:pt x="9441" y="7932"/>
                </a:lnTo>
                <a:lnTo>
                  <a:pt x="9392" y="8103"/>
                </a:lnTo>
                <a:lnTo>
                  <a:pt x="9319" y="8249"/>
                </a:lnTo>
                <a:lnTo>
                  <a:pt x="9246" y="8419"/>
                </a:lnTo>
                <a:lnTo>
                  <a:pt x="9149" y="8541"/>
                </a:lnTo>
                <a:lnTo>
                  <a:pt x="9027" y="8687"/>
                </a:lnTo>
                <a:lnTo>
                  <a:pt x="8784" y="8906"/>
                </a:lnTo>
                <a:lnTo>
                  <a:pt x="8516" y="9100"/>
                </a:lnTo>
                <a:lnTo>
                  <a:pt x="8200" y="9246"/>
                </a:lnTo>
                <a:lnTo>
                  <a:pt x="7884" y="9368"/>
                </a:lnTo>
                <a:lnTo>
                  <a:pt x="7543" y="9417"/>
                </a:lnTo>
                <a:lnTo>
                  <a:pt x="7348" y="9441"/>
                </a:lnTo>
                <a:lnTo>
                  <a:pt x="7178" y="9441"/>
                </a:lnTo>
                <a:lnTo>
                  <a:pt x="6984" y="9417"/>
                </a:lnTo>
                <a:lnTo>
                  <a:pt x="6789" y="9368"/>
                </a:lnTo>
                <a:lnTo>
                  <a:pt x="6619" y="9295"/>
                </a:lnTo>
                <a:lnTo>
                  <a:pt x="6448" y="9222"/>
                </a:lnTo>
                <a:lnTo>
                  <a:pt x="6278" y="9149"/>
                </a:lnTo>
                <a:lnTo>
                  <a:pt x="6132" y="9027"/>
                </a:lnTo>
                <a:lnTo>
                  <a:pt x="5986" y="8930"/>
                </a:lnTo>
                <a:lnTo>
                  <a:pt x="5840" y="8784"/>
                </a:lnTo>
                <a:lnTo>
                  <a:pt x="5718" y="8638"/>
                </a:lnTo>
                <a:lnTo>
                  <a:pt x="5621" y="8492"/>
                </a:lnTo>
                <a:lnTo>
                  <a:pt x="5524" y="8322"/>
                </a:lnTo>
                <a:lnTo>
                  <a:pt x="5451" y="8151"/>
                </a:lnTo>
                <a:lnTo>
                  <a:pt x="5402" y="7981"/>
                </a:lnTo>
                <a:lnTo>
                  <a:pt x="5378" y="7786"/>
                </a:lnTo>
                <a:lnTo>
                  <a:pt x="5378" y="7543"/>
                </a:lnTo>
                <a:lnTo>
                  <a:pt x="5402" y="7324"/>
                </a:lnTo>
                <a:lnTo>
                  <a:pt x="5451" y="7130"/>
                </a:lnTo>
                <a:lnTo>
                  <a:pt x="5524" y="6911"/>
                </a:lnTo>
                <a:lnTo>
                  <a:pt x="5621" y="6716"/>
                </a:lnTo>
                <a:lnTo>
                  <a:pt x="5743" y="6521"/>
                </a:lnTo>
                <a:lnTo>
                  <a:pt x="5889" y="6351"/>
                </a:lnTo>
                <a:lnTo>
                  <a:pt x="6035" y="6181"/>
                </a:lnTo>
                <a:lnTo>
                  <a:pt x="6181" y="6035"/>
                </a:lnTo>
                <a:lnTo>
                  <a:pt x="6351" y="5937"/>
                </a:lnTo>
                <a:lnTo>
                  <a:pt x="6521" y="5840"/>
                </a:lnTo>
                <a:lnTo>
                  <a:pt x="6692" y="5743"/>
                </a:lnTo>
                <a:lnTo>
                  <a:pt x="7032" y="5621"/>
                </a:lnTo>
                <a:lnTo>
                  <a:pt x="7421" y="5499"/>
                </a:lnTo>
                <a:close/>
                <a:moveTo>
                  <a:pt x="7665" y="4988"/>
                </a:moveTo>
                <a:lnTo>
                  <a:pt x="7373" y="5013"/>
                </a:lnTo>
                <a:lnTo>
                  <a:pt x="7300" y="5013"/>
                </a:lnTo>
                <a:lnTo>
                  <a:pt x="7251" y="5037"/>
                </a:lnTo>
                <a:lnTo>
                  <a:pt x="7178" y="5110"/>
                </a:lnTo>
                <a:lnTo>
                  <a:pt x="6984" y="5159"/>
                </a:lnTo>
                <a:lnTo>
                  <a:pt x="6789" y="5207"/>
                </a:lnTo>
                <a:lnTo>
                  <a:pt x="6619" y="5280"/>
                </a:lnTo>
                <a:lnTo>
                  <a:pt x="6424" y="5353"/>
                </a:lnTo>
                <a:lnTo>
                  <a:pt x="6083" y="5548"/>
                </a:lnTo>
                <a:lnTo>
                  <a:pt x="5791" y="5791"/>
                </a:lnTo>
                <a:lnTo>
                  <a:pt x="5597" y="5962"/>
                </a:lnTo>
                <a:lnTo>
                  <a:pt x="5426" y="6156"/>
                </a:lnTo>
                <a:lnTo>
                  <a:pt x="5280" y="6400"/>
                </a:lnTo>
                <a:lnTo>
                  <a:pt x="5134" y="6619"/>
                </a:lnTo>
                <a:lnTo>
                  <a:pt x="5037" y="6862"/>
                </a:lnTo>
                <a:lnTo>
                  <a:pt x="4964" y="7130"/>
                </a:lnTo>
                <a:lnTo>
                  <a:pt x="4915" y="7397"/>
                </a:lnTo>
                <a:lnTo>
                  <a:pt x="4891" y="7665"/>
                </a:lnTo>
                <a:lnTo>
                  <a:pt x="4915" y="7908"/>
                </a:lnTo>
                <a:lnTo>
                  <a:pt x="4940" y="8151"/>
                </a:lnTo>
                <a:lnTo>
                  <a:pt x="5013" y="8395"/>
                </a:lnTo>
                <a:lnTo>
                  <a:pt x="5110" y="8614"/>
                </a:lnTo>
                <a:lnTo>
                  <a:pt x="5232" y="8808"/>
                </a:lnTo>
                <a:lnTo>
                  <a:pt x="5378" y="9003"/>
                </a:lnTo>
                <a:lnTo>
                  <a:pt x="5548" y="9173"/>
                </a:lnTo>
                <a:lnTo>
                  <a:pt x="5743" y="9344"/>
                </a:lnTo>
                <a:lnTo>
                  <a:pt x="5937" y="9490"/>
                </a:lnTo>
                <a:lnTo>
                  <a:pt x="6132" y="9611"/>
                </a:lnTo>
                <a:lnTo>
                  <a:pt x="6351" y="9709"/>
                </a:lnTo>
                <a:lnTo>
                  <a:pt x="6594" y="9806"/>
                </a:lnTo>
                <a:lnTo>
                  <a:pt x="6838" y="9855"/>
                </a:lnTo>
                <a:lnTo>
                  <a:pt x="7057" y="9903"/>
                </a:lnTo>
                <a:lnTo>
                  <a:pt x="7300" y="9928"/>
                </a:lnTo>
                <a:lnTo>
                  <a:pt x="7543" y="9903"/>
                </a:lnTo>
                <a:lnTo>
                  <a:pt x="7762" y="9879"/>
                </a:lnTo>
                <a:lnTo>
                  <a:pt x="7981" y="9855"/>
                </a:lnTo>
                <a:lnTo>
                  <a:pt x="8176" y="9782"/>
                </a:lnTo>
                <a:lnTo>
                  <a:pt x="8395" y="9709"/>
                </a:lnTo>
                <a:lnTo>
                  <a:pt x="8589" y="9636"/>
                </a:lnTo>
                <a:lnTo>
                  <a:pt x="8784" y="9514"/>
                </a:lnTo>
                <a:lnTo>
                  <a:pt x="8954" y="9392"/>
                </a:lnTo>
                <a:lnTo>
                  <a:pt x="9125" y="9271"/>
                </a:lnTo>
                <a:lnTo>
                  <a:pt x="9295" y="9125"/>
                </a:lnTo>
                <a:lnTo>
                  <a:pt x="9441" y="8979"/>
                </a:lnTo>
                <a:lnTo>
                  <a:pt x="9563" y="8808"/>
                </a:lnTo>
                <a:lnTo>
                  <a:pt x="9684" y="8614"/>
                </a:lnTo>
                <a:lnTo>
                  <a:pt x="9782" y="8419"/>
                </a:lnTo>
                <a:lnTo>
                  <a:pt x="9855" y="8224"/>
                </a:lnTo>
                <a:lnTo>
                  <a:pt x="9928" y="8030"/>
                </a:lnTo>
                <a:lnTo>
                  <a:pt x="9976" y="7811"/>
                </a:lnTo>
                <a:lnTo>
                  <a:pt x="10001" y="7519"/>
                </a:lnTo>
                <a:lnTo>
                  <a:pt x="10001" y="7227"/>
                </a:lnTo>
                <a:lnTo>
                  <a:pt x="9952" y="6959"/>
                </a:lnTo>
                <a:lnTo>
                  <a:pt x="9903" y="6692"/>
                </a:lnTo>
                <a:lnTo>
                  <a:pt x="9806" y="6448"/>
                </a:lnTo>
                <a:lnTo>
                  <a:pt x="9660" y="6205"/>
                </a:lnTo>
                <a:lnTo>
                  <a:pt x="9514" y="5986"/>
                </a:lnTo>
                <a:lnTo>
                  <a:pt x="9344" y="5767"/>
                </a:lnTo>
                <a:lnTo>
                  <a:pt x="9149" y="5597"/>
                </a:lnTo>
                <a:lnTo>
                  <a:pt x="8930" y="5426"/>
                </a:lnTo>
                <a:lnTo>
                  <a:pt x="8711" y="5280"/>
                </a:lnTo>
                <a:lnTo>
                  <a:pt x="8468" y="5159"/>
                </a:lnTo>
                <a:lnTo>
                  <a:pt x="8200" y="5086"/>
                </a:lnTo>
                <a:lnTo>
                  <a:pt x="7932" y="5013"/>
                </a:lnTo>
                <a:lnTo>
                  <a:pt x="7665" y="4988"/>
                </a:lnTo>
                <a:close/>
                <a:moveTo>
                  <a:pt x="6570" y="414"/>
                </a:moveTo>
                <a:lnTo>
                  <a:pt x="6789" y="438"/>
                </a:lnTo>
                <a:lnTo>
                  <a:pt x="7032" y="438"/>
                </a:lnTo>
                <a:lnTo>
                  <a:pt x="7494" y="462"/>
                </a:lnTo>
                <a:lnTo>
                  <a:pt x="8103" y="487"/>
                </a:lnTo>
                <a:lnTo>
                  <a:pt x="8395" y="511"/>
                </a:lnTo>
                <a:lnTo>
                  <a:pt x="8687" y="511"/>
                </a:lnTo>
                <a:lnTo>
                  <a:pt x="8687" y="681"/>
                </a:lnTo>
                <a:lnTo>
                  <a:pt x="8687" y="852"/>
                </a:lnTo>
                <a:lnTo>
                  <a:pt x="8419" y="754"/>
                </a:lnTo>
                <a:lnTo>
                  <a:pt x="8273" y="730"/>
                </a:lnTo>
                <a:lnTo>
                  <a:pt x="8127" y="706"/>
                </a:lnTo>
                <a:lnTo>
                  <a:pt x="8005" y="706"/>
                </a:lnTo>
                <a:lnTo>
                  <a:pt x="7859" y="730"/>
                </a:lnTo>
                <a:lnTo>
                  <a:pt x="7738" y="779"/>
                </a:lnTo>
                <a:lnTo>
                  <a:pt x="7640" y="876"/>
                </a:lnTo>
                <a:lnTo>
                  <a:pt x="7616" y="925"/>
                </a:lnTo>
                <a:lnTo>
                  <a:pt x="7616" y="949"/>
                </a:lnTo>
                <a:lnTo>
                  <a:pt x="7640" y="998"/>
                </a:lnTo>
                <a:lnTo>
                  <a:pt x="7957" y="998"/>
                </a:lnTo>
                <a:lnTo>
                  <a:pt x="8224" y="1022"/>
                </a:lnTo>
                <a:lnTo>
                  <a:pt x="8468" y="1095"/>
                </a:lnTo>
                <a:lnTo>
                  <a:pt x="8735" y="1192"/>
                </a:lnTo>
                <a:lnTo>
                  <a:pt x="8760" y="1338"/>
                </a:lnTo>
                <a:lnTo>
                  <a:pt x="8565" y="1338"/>
                </a:lnTo>
                <a:lnTo>
                  <a:pt x="7932" y="1290"/>
                </a:lnTo>
                <a:lnTo>
                  <a:pt x="7713" y="1265"/>
                </a:lnTo>
                <a:lnTo>
                  <a:pt x="7616" y="1265"/>
                </a:lnTo>
                <a:lnTo>
                  <a:pt x="7494" y="1314"/>
                </a:lnTo>
                <a:lnTo>
                  <a:pt x="7470" y="1363"/>
                </a:lnTo>
                <a:lnTo>
                  <a:pt x="7470" y="1411"/>
                </a:lnTo>
                <a:lnTo>
                  <a:pt x="7519" y="1509"/>
                </a:lnTo>
                <a:lnTo>
                  <a:pt x="7592" y="1582"/>
                </a:lnTo>
                <a:lnTo>
                  <a:pt x="7689" y="1630"/>
                </a:lnTo>
                <a:lnTo>
                  <a:pt x="7786" y="1655"/>
                </a:lnTo>
                <a:lnTo>
                  <a:pt x="8030" y="1679"/>
                </a:lnTo>
                <a:lnTo>
                  <a:pt x="8224" y="1703"/>
                </a:lnTo>
                <a:lnTo>
                  <a:pt x="8516" y="1752"/>
                </a:lnTo>
                <a:lnTo>
                  <a:pt x="8833" y="1776"/>
                </a:lnTo>
                <a:lnTo>
                  <a:pt x="8881" y="2117"/>
                </a:lnTo>
                <a:lnTo>
                  <a:pt x="8857" y="2117"/>
                </a:lnTo>
                <a:lnTo>
                  <a:pt x="8711" y="2068"/>
                </a:lnTo>
                <a:lnTo>
                  <a:pt x="8565" y="2020"/>
                </a:lnTo>
                <a:lnTo>
                  <a:pt x="8249" y="1995"/>
                </a:lnTo>
                <a:lnTo>
                  <a:pt x="8005" y="1947"/>
                </a:lnTo>
                <a:lnTo>
                  <a:pt x="7713" y="1947"/>
                </a:lnTo>
                <a:lnTo>
                  <a:pt x="7713" y="1995"/>
                </a:lnTo>
                <a:lnTo>
                  <a:pt x="7689" y="2044"/>
                </a:lnTo>
                <a:lnTo>
                  <a:pt x="7762" y="2166"/>
                </a:lnTo>
                <a:lnTo>
                  <a:pt x="7835" y="2239"/>
                </a:lnTo>
                <a:lnTo>
                  <a:pt x="7957" y="2287"/>
                </a:lnTo>
                <a:lnTo>
                  <a:pt x="8078" y="2336"/>
                </a:lnTo>
                <a:lnTo>
                  <a:pt x="8419" y="2409"/>
                </a:lnTo>
                <a:lnTo>
                  <a:pt x="8760" y="2458"/>
                </a:lnTo>
                <a:lnTo>
                  <a:pt x="8833" y="2458"/>
                </a:lnTo>
                <a:lnTo>
                  <a:pt x="8881" y="2433"/>
                </a:lnTo>
                <a:lnTo>
                  <a:pt x="8930" y="2409"/>
                </a:lnTo>
                <a:lnTo>
                  <a:pt x="8954" y="2385"/>
                </a:lnTo>
                <a:lnTo>
                  <a:pt x="9027" y="2506"/>
                </a:lnTo>
                <a:lnTo>
                  <a:pt x="9076" y="2579"/>
                </a:lnTo>
                <a:lnTo>
                  <a:pt x="9125" y="2604"/>
                </a:lnTo>
                <a:lnTo>
                  <a:pt x="9198" y="2628"/>
                </a:lnTo>
                <a:lnTo>
                  <a:pt x="9246" y="2628"/>
                </a:lnTo>
                <a:lnTo>
                  <a:pt x="9490" y="2701"/>
                </a:lnTo>
                <a:lnTo>
                  <a:pt x="9733" y="2798"/>
                </a:lnTo>
                <a:lnTo>
                  <a:pt x="9952" y="2920"/>
                </a:lnTo>
                <a:lnTo>
                  <a:pt x="10171" y="3066"/>
                </a:lnTo>
                <a:lnTo>
                  <a:pt x="10220" y="3090"/>
                </a:lnTo>
                <a:lnTo>
                  <a:pt x="10268" y="3115"/>
                </a:lnTo>
                <a:lnTo>
                  <a:pt x="10390" y="3115"/>
                </a:lnTo>
                <a:lnTo>
                  <a:pt x="10463" y="3042"/>
                </a:lnTo>
                <a:lnTo>
                  <a:pt x="10512" y="2969"/>
                </a:lnTo>
                <a:lnTo>
                  <a:pt x="10633" y="2896"/>
                </a:lnTo>
                <a:lnTo>
                  <a:pt x="10755" y="2823"/>
                </a:lnTo>
                <a:lnTo>
                  <a:pt x="10950" y="2652"/>
                </a:lnTo>
                <a:lnTo>
                  <a:pt x="11412" y="2312"/>
                </a:lnTo>
                <a:lnTo>
                  <a:pt x="11655" y="2166"/>
                </a:lnTo>
                <a:lnTo>
                  <a:pt x="11899" y="2044"/>
                </a:lnTo>
                <a:lnTo>
                  <a:pt x="11972" y="1995"/>
                </a:lnTo>
                <a:lnTo>
                  <a:pt x="11996" y="1947"/>
                </a:lnTo>
                <a:lnTo>
                  <a:pt x="12093" y="2020"/>
                </a:lnTo>
                <a:lnTo>
                  <a:pt x="12385" y="2239"/>
                </a:lnTo>
                <a:lnTo>
                  <a:pt x="12653" y="2458"/>
                </a:lnTo>
                <a:lnTo>
                  <a:pt x="12872" y="2701"/>
                </a:lnTo>
                <a:lnTo>
                  <a:pt x="13091" y="2944"/>
                </a:lnTo>
                <a:lnTo>
                  <a:pt x="13188" y="3066"/>
                </a:lnTo>
                <a:lnTo>
                  <a:pt x="13286" y="3188"/>
                </a:lnTo>
                <a:lnTo>
                  <a:pt x="13115" y="3382"/>
                </a:lnTo>
                <a:lnTo>
                  <a:pt x="12896" y="3188"/>
                </a:lnTo>
                <a:lnTo>
                  <a:pt x="12677" y="2993"/>
                </a:lnTo>
                <a:lnTo>
                  <a:pt x="12580" y="2920"/>
                </a:lnTo>
                <a:lnTo>
                  <a:pt x="12458" y="2871"/>
                </a:lnTo>
                <a:lnTo>
                  <a:pt x="12337" y="2823"/>
                </a:lnTo>
                <a:lnTo>
                  <a:pt x="12215" y="2798"/>
                </a:lnTo>
                <a:lnTo>
                  <a:pt x="12166" y="2823"/>
                </a:lnTo>
                <a:lnTo>
                  <a:pt x="12142" y="2847"/>
                </a:lnTo>
                <a:lnTo>
                  <a:pt x="12118" y="2896"/>
                </a:lnTo>
                <a:lnTo>
                  <a:pt x="12142" y="2944"/>
                </a:lnTo>
                <a:lnTo>
                  <a:pt x="12215" y="3042"/>
                </a:lnTo>
                <a:lnTo>
                  <a:pt x="12288" y="3115"/>
                </a:lnTo>
                <a:lnTo>
                  <a:pt x="12458" y="3261"/>
                </a:lnTo>
                <a:lnTo>
                  <a:pt x="12677" y="3480"/>
                </a:lnTo>
                <a:lnTo>
                  <a:pt x="12896" y="3650"/>
                </a:lnTo>
                <a:lnTo>
                  <a:pt x="12921" y="3650"/>
                </a:lnTo>
                <a:lnTo>
                  <a:pt x="12750" y="3869"/>
                </a:lnTo>
                <a:lnTo>
                  <a:pt x="12653" y="3747"/>
                </a:lnTo>
                <a:lnTo>
                  <a:pt x="12531" y="3626"/>
                </a:lnTo>
                <a:lnTo>
                  <a:pt x="12458" y="3528"/>
                </a:lnTo>
                <a:lnTo>
                  <a:pt x="12361" y="3431"/>
                </a:lnTo>
                <a:lnTo>
                  <a:pt x="12264" y="3334"/>
                </a:lnTo>
                <a:lnTo>
                  <a:pt x="12142" y="3285"/>
                </a:lnTo>
                <a:lnTo>
                  <a:pt x="12118" y="3285"/>
                </a:lnTo>
                <a:lnTo>
                  <a:pt x="12069" y="3309"/>
                </a:lnTo>
                <a:lnTo>
                  <a:pt x="12069" y="3334"/>
                </a:lnTo>
                <a:lnTo>
                  <a:pt x="12069" y="3382"/>
                </a:lnTo>
                <a:lnTo>
                  <a:pt x="12093" y="3504"/>
                </a:lnTo>
                <a:lnTo>
                  <a:pt x="12142" y="3626"/>
                </a:lnTo>
                <a:lnTo>
                  <a:pt x="12288" y="3869"/>
                </a:lnTo>
                <a:lnTo>
                  <a:pt x="12385" y="4039"/>
                </a:lnTo>
                <a:lnTo>
                  <a:pt x="12531" y="4210"/>
                </a:lnTo>
                <a:lnTo>
                  <a:pt x="12434" y="4331"/>
                </a:lnTo>
                <a:lnTo>
                  <a:pt x="12312" y="4526"/>
                </a:lnTo>
                <a:lnTo>
                  <a:pt x="12215" y="4356"/>
                </a:lnTo>
                <a:lnTo>
                  <a:pt x="12069" y="4185"/>
                </a:lnTo>
                <a:lnTo>
                  <a:pt x="11947" y="4015"/>
                </a:lnTo>
                <a:lnTo>
                  <a:pt x="11850" y="3845"/>
                </a:lnTo>
                <a:lnTo>
                  <a:pt x="11801" y="3796"/>
                </a:lnTo>
                <a:lnTo>
                  <a:pt x="11753" y="3772"/>
                </a:lnTo>
                <a:lnTo>
                  <a:pt x="11680" y="3772"/>
                </a:lnTo>
                <a:lnTo>
                  <a:pt x="11631" y="3845"/>
                </a:lnTo>
                <a:lnTo>
                  <a:pt x="11631" y="3966"/>
                </a:lnTo>
                <a:lnTo>
                  <a:pt x="11655" y="4064"/>
                </a:lnTo>
                <a:lnTo>
                  <a:pt x="11704" y="4185"/>
                </a:lnTo>
                <a:lnTo>
                  <a:pt x="11753" y="4283"/>
                </a:lnTo>
                <a:lnTo>
                  <a:pt x="12118" y="4842"/>
                </a:lnTo>
                <a:lnTo>
                  <a:pt x="12166" y="4891"/>
                </a:lnTo>
                <a:lnTo>
                  <a:pt x="12239" y="4915"/>
                </a:lnTo>
                <a:lnTo>
                  <a:pt x="12264" y="4940"/>
                </a:lnTo>
                <a:lnTo>
                  <a:pt x="12288" y="4964"/>
                </a:lnTo>
                <a:lnTo>
                  <a:pt x="12410" y="5232"/>
                </a:lnTo>
                <a:lnTo>
                  <a:pt x="12458" y="5524"/>
                </a:lnTo>
                <a:lnTo>
                  <a:pt x="12483" y="5694"/>
                </a:lnTo>
                <a:lnTo>
                  <a:pt x="12507" y="5864"/>
                </a:lnTo>
                <a:lnTo>
                  <a:pt x="12507" y="6035"/>
                </a:lnTo>
                <a:lnTo>
                  <a:pt x="12531" y="6205"/>
                </a:lnTo>
                <a:lnTo>
                  <a:pt x="12580" y="6278"/>
                </a:lnTo>
                <a:lnTo>
                  <a:pt x="12629" y="6302"/>
                </a:lnTo>
                <a:lnTo>
                  <a:pt x="12702" y="6327"/>
                </a:lnTo>
                <a:lnTo>
                  <a:pt x="12775" y="6327"/>
                </a:lnTo>
                <a:lnTo>
                  <a:pt x="12994" y="6400"/>
                </a:lnTo>
                <a:lnTo>
                  <a:pt x="13213" y="6424"/>
                </a:lnTo>
                <a:lnTo>
                  <a:pt x="13651" y="6473"/>
                </a:lnTo>
                <a:lnTo>
                  <a:pt x="13967" y="6521"/>
                </a:lnTo>
                <a:lnTo>
                  <a:pt x="14283" y="6570"/>
                </a:lnTo>
                <a:lnTo>
                  <a:pt x="14502" y="6643"/>
                </a:lnTo>
                <a:lnTo>
                  <a:pt x="14600" y="6692"/>
                </a:lnTo>
                <a:lnTo>
                  <a:pt x="14697" y="6692"/>
                </a:lnTo>
                <a:lnTo>
                  <a:pt x="14673" y="6959"/>
                </a:lnTo>
                <a:lnTo>
                  <a:pt x="14648" y="7227"/>
                </a:lnTo>
                <a:lnTo>
                  <a:pt x="14673" y="7738"/>
                </a:lnTo>
                <a:lnTo>
                  <a:pt x="14648" y="8176"/>
                </a:lnTo>
                <a:lnTo>
                  <a:pt x="14648" y="8395"/>
                </a:lnTo>
                <a:lnTo>
                  <a:pt x="14673" y="8614"/>
                </a:lnTo>
                <a:lnTo>
                  <a:pt x="14454" y="8638"/>
                </a:lnTo>
                <a:lnTo>
                  <a:pt x="14454" y="8638"/>
                </a:lnTo>
                <a:lnTo>
                  <a:pt x="14478" y="8541"/>
                </a:lnTo>
                <a:lnTo>
                  <a:pt x="14478" y="8443"/>
                </a:lnTo>
                <a:lnTo>
                  <a:pt x="14454" y="8249"/>
                </a:lnTo>
                <a:lnTo>
                  <a:pt x="14405" y="7981"/>
                </a:lnTo>
                <a:lnTo>
                  <a:pt x="14381" y="7884"/>
                </a:lnTo>
                <a:lnTo>
                  <a:pt x="14332" y="7762"/>
                </a:lnTo>
                <a:lnTo>
                  <a:pt x="14308" y="7738"/>
                </a:lnTo>
                <a:lnTo>
                  <a:pt x="14283" y="7713"/>
                </a:lnTo>
                <a:lnTo>
                  <a:pt x="14235" y="7738"/>
                </a:lnTo>
                <a:lnTo>
                  <a:pt x="14210" y="7762"/>
                </a:lnTo>
                <a:lnTo>
                  <a:pt x="14162" y="7884"/>
                </a:lnTo>
                <a:lnTo>
                  <a:pt x="14137" y="7981"/>
                </a:lnTo>
                <a:lnTo>
                  <a:pt x="14113" y="8249"/>
                </a:lnTo>
                <a:lnTo>
                  <a:pt x="14113" y="8468"/>
                </a:lnTo>
                <a:lnTo>
                  <a:pt x="14137" y="8565"/>
                </a:lnTo>
                <a:lnTo>
                  <a:pt x="14186" y="8662"/>
                </a:lnTo>
                <a:lnTo>
                  <a:pt x="13797" y="8687"/>
                </a:lnTo>
                <a:lnTo>
                  <a:pt x="13699" y="8687"/>
                </a:lnTo>
                <a:lnTo>
                  <a:pt x="13748" y="8589"/>
                </a:lnTo>
                <a:lnTo>
                  <a:pt x="13797" y="8346"/>
                </a:lnTo>
                <a:lnTo>
                  <a:pt x="13845" y="8103"/>
                </a:lnTo>
                <a:lnTo>
                  <a:pt x="13870" y="7835"/>
                </a:lnTo>
                <a:lnTo>
                  <a:pt x="13845" y="7762"/>
                </a:lnTo>
                <a:lnTo>
                  <a:pt x="13772" y="7713"/>
                </a:lnTo>
                <a:lnTo>
                  <a:pt x="13699" y="7713"/>
                </a:lnTo>
                <a:lnTo>
                  <a:pt x="13651" y="7762"/>
                </a:lnTo>
                <a:lnTo>
                  <a:pt x="13626" y="7811"/>
                </a:lnTo>
                <a:lnTo>
                  <a:pt x="13480" y="8273"/>
                </a:lnTo>
                <a:lnTo>
                  <a:pt x="13407" y="8492"/>
                </a:lnTo>
                <a:lnTo>
                  <a:pt x="13407" y="8614"/>
                </a:lnTo>
                <a:lnTo>
                  <a:pt x="13407" y="8662"/>
                </a:lnTo>
                <a:lnTo>
                  <a:pt x="13432" y="8711"/>
                </a:lnTo>
                <a:lnTo>
                  <a:pt x="13237" y="8711"/>
                </a:lnTo>
                <a:lnTo>
                  <a:pt x="13042" y="8735"/>
                </a:lnTo>
                <a:lnTo>
                  <a:pt x="13091" y="8443"/>
                </a:lnTo>
                <a:lnTo>
                  <a:pt x="13115" y="8176"/>
                </a:lnTo>
                <a:lnTo>
                  <a:pt x="13091" y="8030"/>
                </a:lnTo>
                <a:lnTo>
                  <a:pt x="13067" y="7908"/>
                </a:lnTo>
                <a:lnTo>
                  <a:pt x="13042" y="7859"/>
                </a:lnTo>
                <a:lnTo>
                  <a:pt x="13018" y="7835"/>
                </a:lnTo>
                <a:lnTo>
                  <a:pt x="12969" y="7835"/>
                </a:lnTo>
                <a:lnTo>
                  <a:pt x="12921" y="7859"/>
                </a:lnTo>
                <a:lnTo>
                  <a:pt x="12848" y="7957"/>
                </a:lnTo>
                <a:lnTo>
                  <a:pt x="12823" y="8054"/>
                </a:lnTo>
                <a:lnTo>
                  <a:pt x="12750" y="8273"/>
                </a:lnTo>
                <a:lnTo>
                  <a:pt x="12604" y="8906"/>
                </a:lnTo>
                <a:lnTo>
                  <a:pt x="12604" y="8954"/>
                </a:lnTo>
                <a:lnTo>
                  <a:pt x="12629" y="9027"/>
                </a:lnTo>
                <a:lnTo>
                  <a:pt x="12507" y="9271"/>
                </a:lnTo>
                <a:lnTo>
                  <a:pt x="12385" y="9514"/>
                </a:lnTo>
                <a:lnTo>
                  <a:pt x="12288" y="9660"/>
                </a:lnTo>
                <a:lnTo>
                  <a:pt x="12191" y="9806"/>
                </a:lnTo>
                <a:lnTo>
                  <a:pt x="11996" y="10049"/>
                </a:lnTo>
                <a:lnTo>
                  <a:pt x="11947" y="10122"/>
                </a:lnTo>
                <a:lnTo>
                  <a:pt x="11947" y="10171"/>
                </a:lnTo>
                <a:lnTo>
                  <a:pt x="11972" y="10244"/>
                </a:lnTo>
                <a:lnTo>
                  <a:pt x="11996" y="10293"/>
                </a:lnTo>
                <a:lnTo>
                  <a:pt x="12045" y="10341"/>
                </a:lnTo>
                <a:lnTo>
                  <a:pt x="12166" y="10341"/>
                </a:lnTo>
                <a:lnTo>
                  <a:pt x="12239" y="10317"/>
                </a:lnTo>
                <a:lnTo>
                  <a:pt x="12337" y="10487"/>
                </a:lnTo>
                <a:lnTo>
                  <a:pt x="12483" y="10633"/>
                </a:lnTo>
                <a:lnTo>
                  <a:pt x="12726" y="10950"/>
                </a:lnTo>
                <a:lnTo>
                  <a:pt x="12994" y="11339"/>
                </a:lnTo>
                <a:lnTo>
                  <a:pt x="13237" y="11728"/>
                </a:lnTo>
                <a:lnTo>
                  <a:pt x="13067" y="11947"/>
                </a:lnTo>
                <a:lnTo>
                  <a:pt x="12872" y="12166"/>
                </a:lnTo>
                <a:lnTo>
                  <a:pt x="12483" y="12556"/>
                </a:lnTo>
                <a:lnTo>
                  <a:pt x="12191" y="12848"/>
                </a:lnTo>
                <a:lnTo>
                  <a:pt x="12045" y="12994"/>
                </a:lnTo>
                <a:lnTo>
                  <a:pt x="11923" y="13164"/>
                </a:lnTo>
                <a:lnTo>
                  <a:pt x="11704" y="13018"/>
                </a:lnTo>
                <a:lnTo>
                  <a:pt x="11874" y="12945"/>
                </a:lnTo>
                <a:lnTo>
                  <a:pt x="12020" y="12848"/>
                </a:lnTo>
                <a:lnTo>
                  <a:pt x="12288" y="12677"/>
                </a:lnTo>
                <a:lnTo>
                  <a:pt x="12337" y="12629"/>
                </a:lnTo>
                <a:lnTo>
                  <a:pt x="12361" y="12580"/>
                </a:lnTo>
                <a:lnTo>
                  <a:pt x="12361" y="12507"/>
                </a:lnTo>
                <a:lnTo>
                  <a:pt x="12337" y="12458"/>
                </a:lnTo>
                <a:lnTo>
                  <a:pt x="12312" y="12434"/>
                </a:lnTo>
                <a:lnTo>
                  <a:pt x="12264" y="12385"/>
                </a:lnTo>
                <a:lnTo>
                  <a:pt x="12191" y="12385"/>
                </a:lnTo>
                <a:lnTo>
                  <a:pt x="12118" y="12410"/>
                </a:lnTo>
                <a:lnTo>
                  <a:pt x="11899" y="12531"/>
                </a:lnTo>
                <a:lnTo>
                  <a:pt x="11655" y="12677"/>
                </a:lnTo>
                <a:lnTo>
                  <a:pt x="11388" y="12799"/>
                </a:lnTo>
                <a:lnTo>
                  <a:pt x="11266" y="12726"/>
                </a:lnTo>
                <a:lnTo>
                  <a:pt x="11315" y="12702"/>
                </a:lnTo>
                <a:lnTo>
                  <a:pt x="11534" y="12556"/>
                </a:lnTo>
                <a:lnTo>
                  <a:pt x="11631" y="12458"/>
                </a:lnTo>
                <a:lnTo>
                  <a:pt x="11704" y="12337"/>
                </a:lnTo>
                <a:lnTo>
                  <a:pt x="11728" y="12288"/>
                </a:lnTo>
                <a:lnTo>
                  <a:pt x="11728" y="12239"/>
                </a:lnTo>
                <a:lnTo>
                  <a:pt x="11704" y="12166"/>
                </a:lnTo>
                <a:lnTo>
                  <a:pt x="11680" y="12118"/>
                </a:lnTo>
                <a:lnTo>
                  <a:pt x="11631" y="12093"/>
                </a:lnTo>
                <a:lnTo>
                  <a:pt x="11582" y="12069"/>
                </a:lnTo>
                <a:lnTo>
                  <a:pt x="11534" y="12069"/>
                </a:lnTo>
                <a:lnTo>
                  <a:pt x="11461" y="12093"/>
                </a:lnTo>
                <a:lnTo>
                  <a:pt x="11290" y="12264"/>
                </a:lnTo>
                <a:lnTo>
                  <a:pt x="11096" y="12410"/>
                </a:lnTo>
                <a:lnTo>
                  <a:pt x="10974" y="12507"/>
                </a:lnTo>
                <a:lnTo>
                  <a:pt x="10731" y="12288"/>
                </a:lnTo>
                <a:lnTo>
                  <a:pt x="10950" y="12142"/>
                </a:lnTo>
                <a:lnTo>
                  <a:pt x="11071" y="12069"/>
                </a:lnTo>
                <a:lnTo>
                  <a:pt x="11193" y="11996"/>
                </a:lnTo>
                <a:lnTo>
                  <a:pt x="11242" y="11947"/>
                </a:lnTo>
                <a:lnTo>
                  <a:pt x="11266" y="11899"/>
                </a:lnTo>
                <a:lnTo>
                  <a:pt x="11290" y="11826"/>
                </a:lnTo>
                <a:lnTo>
                  <a:pt x="11290" y="11753"/>
                </a:lnTo>
                <a:lnTo>
                  <a:pt x="11266" y="11704"/>
                </a:lnTo>
                <a:lnTo>
                  <a:pt x="11217" y="11680"/>
                </a:lnTo>
                <a:lnTo>
                  <a:pt x="11096" y="11680"/>
                </a:lnTo>
                <a:lnTo>
                  <a:pt x="10974" y="11753"/>
                </a:lnTo>
                <a:lnTo>
                  <a:pt x="10877" y="11801"/>
                </a:lnTo>
                <a:lnTo>
                  <a:pt x="10633" y="11947"/>
                </a:lnTo>
                <a:lnTo>
                  <a:pt x="10390" y="12093"/>
                </a:lnTo>
                <a:lnTo>
                  <a:pt x="10293" y="12069"/>
                </a:lnTo>
                <a:lnTo>
                  <a:pt x="10147" y="12069"/>
                </a:lnTo>
                <a:lnTo>
                  <a:pt x="10098" y="12118"/>
                </a:lnTo>
                <a:lnTo>
                  <a:pt x="9952" y="12118"/>
                </a:lnTo>
                <a:lnTo>
                  <a:pt x="9855" y="12191"/>
                </a:lnTo>
                <a:lnTo>
                  <a:pt x="9733" y="12264"/>
                </a:lnTo>
                <a:lnTo>
                  <a:pt x="9587" y="12312"/>
                </a:lnTo>
                <a:lnTo>
                  <a:pt x="9319" y="12385"/>
                </a:lnTo>
                <a:lnTo>
                  <a:pt x="9198" y="12434"/>
                </a:lnTo>
                <a:lnTo>
                  <a:pt x="9100" y="12507"/>
                </a:lnTo>
                <a:lnTo>
                  <a:pt x="8979" y="12507"/>
                </a:lnTo>
                <a:lnTo>
                  <a:pt x="8930" y="12556"/>
                </a:lnTo>
                <a:lnTo>
                  <a:pt x="8906" y="12604"/>
                </a:lnTo>
                <a:lnTo>
                  <a:pt x="8906" y="12629"/>
                </a:lnTo>
                <a:lnTo>
                  <a:pt x="8857" y="12629"/>
                </a:lnTo>
                <a:lnTo>
                  <a:pt x="8735" y="12677"/>
                </a:lnTo>
                <a:lnTo>
                  <a:pt x="8638" y="12726"/>
                </a:lnTo>
                <a:lnTo>
                  <a:pt x="8419" y="12848"/>
                </a:lnTo>
                <a:lnTo>
                  <a:pt x="8297" y="12872"/>
                </a:lnTo>
                <a:lnTo>
                  <a:pt x="8200" y="12896"/>
                </a:lnTo>
                <a:lnTo>
                  <a:pt x="8103" y="12921"/>
                </a:lnTo>
                <a:lnTo>
                  <a:pt x="8005" y="12945"/>
                </a:lnTo>
                <a:lnTo>
                  <a:pt x="7957" y="13018"/>
                </a:lnTo>
                <a:lnTo>
                  <a:pt x="7981" y="13067"/>
                </a:lnTo>
                <a:lnTo>
                  <a:pt x="8030" y="13140"/>
                </a:lnTo>
                <a:lnTo>
                  <a:pt x="8127" y="13188"/>
                </a:lnTo>
                <a:lnTo>
                  <a:pt x="8224" y="13213"/>
                </a:lnTo>
                <a:lnTo>
                  <a:pt x="8346" y="13188"/>
                </a:lnTo>
                <a:lnTo>
                  <a:pt x="8468" y="13164"/>
                </a:lnTo>
                <a:lnTo>
                  <a:pt x="8589" y="13115"/>
                </a:lnTo>
                <a:lnTo>
                  <a:pt x="8833" y="12994"/>
                </a:lnTo>
                <a:lnTo>
                  <a:pt x="8808" y="13115"/>
                </a:lnTo>
                <a:lnTo>
                  <a:pt x="8638" y="13213"/>
                </a:lnTo>
                <a:lnTo>
                  <a:pt x="8443" y="13310"/>
                </a:lnTo>
                <a:lnTo>
                  <a:pt x="8224" y="13383"/>
                </a:lnTo>
                <a:lnTo>
                  <a:pt x="8127" y="13432"/>
                </a:lnTo>
                <a:lnTo>
                  <a:pt x="8054" y="13480"/>
                </a:lnTo>
                <a:lnTo>
                  <a:pt x="8030" y="13553"/>
                </a:lnTo>
                <a:lnTo>
                  <a:pt x="8054" y="13602"/>
                </a:lnTo>
                <a:lnTo>
                  <a:pt x="8103" y="13651"/>
                </a:lnTo>
                <a:lnTo>
                  <a:pt x="8176" y="13675"/>
                </a:lnTo>
                <a:lnTo>
                  <a:pt x="8297" y="13699"/>
                </a:lnTo>
                <a:lnTo>
                  <a:pt x="8443" y="13651"/>
                </a:lnTo>
                <a:lnTo>
                  <a:pt x="8589" y="13626"/>
                </a:lnTo>
                <a:lnTo>
                  <a:pt x="8760" y="13553"/>
                </a:lnTo>
                <a:lnTo>
                  <a:pt x="8711" y="13797"/>
                </a:lnTo>
                <a:lnTo>
                  <a:pt x="8711" y="13821"/>
                </a:lnTo>
                <a:lnTo>
                  <a:pt x="8662" y="13845"/>
                </a:lnTo>
                <a:lnTo>
                  <a:pt x="8419" y="13918"/>
                </a:lnTo>
                <a:lnTo>
                  <a:pt x="8176" y="13991"/>
                </a:lnTo>
                <a:lnTo>
                  <a:pt x="8030" y="14016"/>
                </a:lnTo>
                <a:lnTo>
                  <a:pt x="7957" y="14040"/>
                </a:lnTo>
                <a:lnTo>
                  <a:pt x="7957" y="14089"/>
                </a:lnTo>
                <a:lnTo>
                  <a:pt x="7932" y="14113"/>
                </a:lnTo>
                <a:lnTo>
                  <a:pt x="7932" y="14162"/>
                </a:lnTo>
                <a:lnTo>
                  <a:pt x="7957" y="14186"/>
                </a:lnTo>
                <a:lnTo>
                  <a:pt x="8030" y="14235"/>
                </a:lnTo>
                <a:lnTo>
                  <a:pt x="8127" y="14259"/>
                </a:lnTo>
                <a:lnTo>
                  <a:pt x="8224" y="14283"/>
                </a:lnTo>
                <a:lnTo>
                  <a:pt x="8322" y="14283"/>
                </a:lnTo>
                <a:lnTo>
                  <a:pt x="8419" y="14259"/>
                </a:lnTo>
                <a:lnTo>
                  <a:pt x="8614" y="14210"/>
                </a:lnTo>
                <a:lnTo>
                  <a:pt x="8614" y="14210"/>
                </a:lnTo>
                <a:lnTo>
                  <a:pt x="8589" y="14381"/>
                </a:lnTo>
                <a:lnTo>
                  <a:pt x="8589" y="14575"/>
                </a:lnTo>
                <a:lnTo>
                  <a:pt x="8103" y="14575"/>
                </a:lnTo>
                <a:lnTo>
                  <a:pt x="7616" y="14624"/>
                </a:lnTo>
                <a:lnTo>
                  <a:pt x="6765" y="14624"/>
                </a:lnTo>
                <a:lnTo>
                  <a:pt x="6765" y="14405"/>
                </a:lnTo>
                <a:lnTo>
                  <a:pt x="6740" y="14162"/>
                </a:lnTo>
                <a:lnTo>
                  <a:pt x="6692" y="13748"/>
                </a:lnTo>
                <a:lnTo>
                  <a:pt x="6643" y="13432"/>
                </a:lnTo>
                <a:lnTo>
                  <a:pt x="6570" y="13042"/>
                </a:lnTo>
                <a:lnTo>
                  <a:pt x="6521" y="12848"/>
                </a:lnTo>
                <a:lnTo>
                  <a:pt x="6448" y="12702"/>
                </a:lnTo>
                <a:lnTo>
                  <a:pt x="6351" y="12556"/>
                </a:lnTo>
                <a:lnTo>
                  <a:pt x="6302" y="12531"/>
                </a:lnTo>
                <a:lnTo>
                  <a:pt x="6229" y="12483"/>
                </a:lnTo>
                <a:lnTo>
                  <a:pt x="6156" y="12483"/>
                </a:lnTo>
                <a:lnTo>
                  <a:pt x="6083" y="12507"/>
                </a:lnTo>
                <a:lnTo>
                  <a:pt x="5864" y="12434"/>
                </a:lnTo>
                <a:lnTo>
                  <a:pt x="5670" y="12385"/>
                </a:lnTo>
                <a:lnTo>
                  <a:pt x="5524" y="12312"/>
                </a:lnTo>
                <a:lnTo>
                  <a:pt x="5378" y="12239"/>
                </a:lnTo>
                <a:lnTo>
                  <a:pt x="5232" y="12166"/>
                </a:lnTo>
                <a:lnTo>
                  <a:pt x="5086" y="12118"/>
                </a:lnTo>
                <a:lnTo>
                  <a:pt x="5013" y="12045"/>
                </a:lnTo>
                <a:lnTo>
                  <a:pt x="4940" y="11996"/>
                </a:lnTo>
                <a:lnTo>
                  <a:pt x="4842" y="11996"/>
                </a:lnTo>
                <a:lnTo>
                  <a:pt x="4794" y="12020"/>
                </a:lnTo>
                <a:lnTo>
                  <a:pt x="4745" y="12069"/>
                </a:lnTo>
                <a:lnTo>
                  <a:pt x="4429" y="11923"/>
                </a:lnTo>
                <a:lnTo>
                  <a:pt x="4210" y="11826"/>
                </a:lnTo>
                <a:lnTo>
                  <a:pt x="4112" y="11801"/>
                </a:lnTo>
                <a:lnTo>
                  <a:pt x="4064" y="11801"/>
                </a:lnTo>
                <a:lnTo>
                  <a:pt x="4015" y="11826"/>
                </a:lnTo>
                <a:lnTo>
                  <a:pt x="3966" y="11850"/>
                </a:lnTo>
                <a:lnTo>
                  <a:pt x="3966" y="11899"/>
                </a:lnTo>
                <a:lnTo>
                  <a:pt x="3966" y="11947"/>
                </a:lnTo>
                <a:lnTo>
                  <a:pt x="3991" y="12020"/>
                </a:lnTo>
                <a:lnTo>
                  <a:pt x="4088" y="12093"/>
                </a:lnTo>
                <a:lnTo>
                  <a:pt x="4307" y="12239"/>
                </a:lnTo>
                <a:lnTo>
                  <a:pt x="4477" y="12361"/>
                </a:lnTo>
                <a:lnTo>
                  <a:pt x="4356" y="12507"/>
                </a:lnTo>
                <a:lnTo>
                  <a:pt x="4331" y="12434"/>
                </a:lnTo>
                <a:lnTo>
                  <a:pt x="4283" y="12385"/>
                </a:lnTo>
                <a:lnTo>
                  <a:pt x="4185" y="12337"/>
                </a:lnTo>
                <a:lnTo>
                  <a:pt x="4088" y="12337"/>
                </a:lnTo>
                <a:lnTo>
                  <a:pt x="3942" y="12312"/>
                </a:lnTo>
                <a:lnTo>
                  <a:pt x="3820" y="12264"/>
                </a:lnTo>
                <a:lnTo>
                  <a:pt x="3723" y="12191"/>
                </a:lnTo>
                <a:lnTo>
                  <a:pt x="3601" y="12118"/>
                </a:lnTo>
                <a:lnTo>
                  <a:pt x="3504" y="12045"/>
                </a:lnTo>
                <a:lnTo>
                  <a:pt x="3382" y="11996"/>
                </a:lnTo>
                <a:lnTo>
                  <a:pt x="3334" y="11996"/>
                </a:lnTo>
                <a:lnTo>
                  <a:pt x="3309" y="12020"/>
                </a:lnTo>
                <a:lnTo>
                  <a:pt x="3285" y="12045"/>
                </a:lnTo>
                <a:lnTo>
                  <a:pt x="3285" y="12142"/>
                </a:lnTo>
                <a:lnTo>
                  <a:pt x="3309" y="12215"/>
                </a:lnTo>
                <a:lnTo>
                  <a:pt x="3334" y="12288"/>
                </a:lnTo>
                <a:lnTo>
                  <a:pt x="3382" y="12337"/>
                </a:lnTo>
                <a:lnTo>
                  <a:pt x="3504" y="12458"/>
                </a:lnTo>
                <a:lnTo>
                  <a:pt x="3650" y="12556"/>
                </a:lnTo>
                <a:lnTo>
                  <a:pt x="3747" y="12629"/>
                </a:lnTo>
                <a:lnTo>
                  <a:pt x="3869" y="12677"/>
                </a:lnTo>
                <a:lnTo>
                  <a:pt x="4015" y="12702"/>
                </a:lnTo>
                <a:lnTo>
                  <a:pt x="4137" y="12702"/>
                </a:lnTo>
                <a:lnTo>
                  <a:pt x="3820" y="12969"/>
                </a:lnTo>
                <a:lnTo>
                  <a:pt x="3796" y="12921"/>
                </a:lnTo>
                <a:lnTo>
                  <a:pt x="3772" y="12872"/>
                </a:lnTo>
                <a:lnTo>
                  <a:pt x="3723" y="12848"/>
                </a:lnTo>
                <a:lnTo>
                  <a:pt x="3650" y="12823"/>
                </a:lnTo>
                <a:lnTo>
                  <a:pt x="3553" y="12823"/>
                </a:lnTo>
                <a:lnTo>
                  <a:pt x="3480" y="12799"/>
                </a:lnTo>
                <a:lnTo>
                  <a:pt x="3334" y="12702"/>
                </a:lnTo>
                <a:lnTo>
                  <a:pt x="3188" y="12580"/>
                </a:lnTo>
                <a:lnTo>
                  <a:pt x="3163" y="12556"/>
                </a:lnTo>
                <a:lnTo>
                  <a:pt x="3115" y="12531"/>
                </a:lnTo>
                <a:lnTo>
                  <a:pt x="3066" y="12507"/>
                </a:lnTo>
                <a:lnTo>
                  <a:pt x="3017" y="12483"/>
                </a:lnTo>
                <a:lnTo>
                  <a:pt x="2993" y="12483"/>
                </a:lnTo>
                <a:lnTo>
                  <a:pt x="2969" y="12507"/>
                </a:lnTo>
                <a:lnTo>
                  <a:pt x="2944" y="12604"/>
                </a:lnTo>
                <a:lnTo>
                  <a:pt x="2944" y="12677"/>
                </a:lnTo>
                <a:lnTo>
                  <a:pt x="2944" y="12726"/>
                </a:lnTo>
                <a:lnTo>
                  <a:pt x="2969" y="12799"/>
                </a:lnTo>
                <a:lnTo>
                  <a:pt x="3017" y="12872"/>
                </a:lnTo>
                <a:lnTo>
                  <a:pt x="3115" y="12969"/>
                </a:lnTo>
                <a:lnTo>
                  <a:pt x="3285" y="13115"/>
                </a:lnTo>
                <a:lnTo>
                  <a:pt x="3382" y="13164"/>
                </a:lnTo>
                <a:lnTo>
                  <a:pt x="3504" y="13213"/>
                </a:lnTo>
                <a:lnTo>
                  <a:pt x="3309" y="13310"/>
                </a:lnTo>
                <a:lnTo>
                  <a:pt x="3261" y="13286"/>
                </a:lnTo>
                <a:lnTo>
                  <a:pt x="2896" y="12969"/>
                </a:lnTo>
                <a:lnTo>
                  <a:pt x="2531" y="12629"/>
                </a:lnTo>
                <a:lnTo>
                  <a:pt x="2214" y="12312"/>
                </a:lnTo>
                <a:lnTo>
                  <a:pt x="2068" y="12118"/>
                </a:lnTo>
                <a:lnTo>
                  <a:pt x="1947" y="11947"/>
                </a:lnTo>
                <a:lnTo>
                  <a:pt x="2093" y="11777"/>
                </a:lnTo>
                <a:lnTo>
                  <a:pt x="2214" y="11607"/>
                </a:lnTo>
                <a:lnTo>
                  <a:pt x="2433" y="11242"/>
                </a:lnTo>
                <a:lnTo>
                  <a:pt x="2798" y="10779"/>
                </a:lnTo>
                <a:lnTo>
                  <a:pt x="3139" y="10317"/>
                </a:lnTo>
                <a:lnTo>
                  <a:pt x="3163" y="10293"/>
                </a:lnTo>
                <a:lnTo>
                  <a:pt x="3236" y="10244"/>
                </a:lnTo>
                <a:lnTo>
                  <a:pt x="3285" y="10147"/>
                </a:lnTo>
                <a:lnTo>
                  <a:pt x="3285" y="10074"/>
                </a:lnTo>
                <a:lnTo>
                  <a:pt x="3261" y="10025"/>
                </a:lnTo>
                <a:lnTo>
                  <a:pt x="3212" y="9976"/>
                </a:lnTo>
                <a:lnTo>
                  <a:pt x="3090" y="9855"/>
                </a:lnTo>
                <a:lnTo>
                  <a:pt x="2969" y="9709"/>
                </a:lnTo>
                <a:lnTo>
                  <a:pt x="2750" y="9441"/>
                </a:lnTo>
                <a:lnTo>
                  <a:pt x="2628" y="9246"/>
                </a:lnTo>
                <a:lnTo>
                  <a:pt x="2628" y="9222"/>
                </a:lnTo>
                <a:lnTo>
                  <a:pt x="2628" y="9149"/>
                </a:lnTo>
                <a:lnTo>
                  <a:pt x="2604" y="9076"/>
                </a:lnTo>
                <a:lnTo>
                  <a:pt x="2579" y="9003"/>
                </a:lnTo>
                <a:lnTo>
                  <a:pt x="2506" y="8954"/>
                </a:lnTo>
                <a:lnTo>
                  <a:pt x="2409" y="8930"/>
                </a:lnTo>
                <a:lnTo>
                  <a:pt x="1460" y="8881"/>
                </a:lnTo>
                <a:lnTo>
                  <a:pt x="998" y="8808"/>
                </a:lnTo>
                <a:lnTo>
                  <a:pt x="754" y="8784"/>
                </a:lnTo>
                <a:lnTo>
                  <a:pt x="535" y="8711"/>
                </a:lnTo>
                <a:lnTo>
                  <a:pt x="535" y="8614"/>
                </a:lnTo>
                <a:lnTo>
                  <a:pt x="511" y="8492"/>
                </a:lnTo>
                <a:lnTo>
                  <a:pt x="462" y="8273"/>
                </a:lnTo>
                <a:lnTo>
                  <a:pt x="462" y="7908"/>
                </a:lnTo>
                <a:lnTo>
                  <a:pt x="462" y="7567"/>
                </a:lnTo>
                <a:lnTo>
                  <a:pt x="511" y="7105"/>
                </a:lnTo>
                <a:lnTo>
                  <a:pt x="535" y="6862"/>
                </a:lnTo>
                <a:lnTo>
                  <a:pt x="535" y="6740"/>
                </a:lnTo>
                <a:lnTo>
                  <a:pt x="511" y="6619"/>
                </a:lnTo>
                <a:lnTo>
                  <a:pt x="681" y="6570"/>
                </a:lnTo>
                <a:lnTo>
                  <a:pt x="1046" y="6497"/>
                </a:lnTo>
                <a:lnTo>
                  <a:pt x="949" y="6643"/>
                </a:lnTo>
                <a:lnTo>
                  <a:pt x="876" y="6789"/>
                </a:lnTo>
                <a:lnTo>
                  <a:pt x="754" y="7105"/>
                </a:lnTo>
                <a:lnTo>
                  <a:pt x="754" y="7203"/>
                </a:lnTo>
                <a:lnTo>
                  <a:pt x="779" y="7227"/>
                </a:lnTo>
                <a:lnTo>
                  <a:pt x="803" y="7276"/>
                </a:lnTo>
                <a:lnTo>
                  <a:pt x="876" y="7324"/>
                </a:lnTo>
                <a:lnTo>
                  <a:pt x="973" y="7324"/>
                </a:lnTo>
                <a:lnTo>
                  <a:pt x="1022" y="7300"/>
                </a:lnTo>
                <a:lnTo>
                  <a:pt x="1046" y="7276"/>
                </a:lnTo>
                <a:lnTo>
                  <a:pt x="1095" y="7203"/>
                </a:lnTo>
                <a:lnTo>
                  <a:pt x="1168" y="6984"/>
                </a:lnTo>
                <a:lnTo>
                  <a:pt x="1265" y="6765"/>
                </a:lnTo>
                <a:lnTo>
                  <a:pt x="1338" y="6619"/>
                </a:lnTo>
                <a:lnTo>
                  <a:pt x="1436" y="6448"/>
                </a:lnTo>
                <a:lnTo>
                  <a:pt x="1606" y="6424"/>
                </a:lnTo>
                <a:lnTo>
                  <a:pt x="1509" y="6570"/>
                </a:lnTo>
                <a:lnTo>
                  <a:pt x="1436" y="6740"/>
                </a:lnTo>
                <a:lnTo>
                  <a:pt x="1387" y="6911"/>
                </a:lnTo>
                <a:lnTo>
                  <a:pt x="1338" y="7057"/>
                </a:lnTo>
                <a:lnTo>
                  <a:pt x="1338" y="7105"/>
                </a:lnTo>
                <a:lnTo>
                  <a:pt x="1363" y="7154"/>
                </a:lnTo>
                <a:lnTo>
                  <a:pt x="1387" y="7203"/>
                </a:lnTo>
                <a:lnTo>
                  <a:pt x="1436" y="7251"/>
                </a:lnTo>
                <a:lnTo>
                  <a:pt x="1484" y="7276"/>
                </a:lnTo>
                <a:lnTo>
                  <a:pt x="1557" y="7276"/>
                </a:lnTo>
                <a:lnTo>
                  <a:pt x="1630" y="7227"/>
                </a:lnTo>
                <a:lnTo>
                  <a:pt x="1679" y="7178"/>
                </a:lnTo>
                <a:lnTo>
                  <a:pt x="1679" y="7154"/>
                </a:lnTo>
                <a:lnTo>
                  <a:pt x="1728" y="6935"/>
                </a:lnTo>
                <a:lnTo>
                  <a:pt x="1801" y="6716"/>
                </a:lnTo>
                <a:lnTo>
                  <a:pt x="1898" y="6570"/>
                </a:lnTo>
                <a:lnTo>
                  <a:pt x="1947" y="6424"/>
                </a:lnTo>
                <a:lnTo>
                  <a:pt x="2093" y="6424"/>
                </a:lnTo>
                <a:lnTo>
                  <a:pt x="2044" y="6546"/>
                </a:lnTo>
                <a:lnTo>
                  <a:pt x="1947" y="6813"/>
                </a:lnTo>
                <a:lnTo>
                  <a:pt x="1922" y="6935"/>
                </a:lnTo>
                <a:lnTo>
                  <a:pt x="1898" y="7057"/>
                </a:lnTo>
                <a:lnTo>
                  <a:pt x="1922" y="7105"/>
                </a:lnTo>
                <a:lnTo>
                  <a:pt x="1947" y="7154"/>
                </a:lnTo>
                <a:lnTo>
                  <a:pt x="2020" y="7203"/>
                </a:lnTo>
                <a:lnTo>
                  <a:pt x="2117" y="7203"/>
                </a:lnTo>
                <a:lnTo>
                  <a:pt x="2166" y="7178"/>
                </a:lnTo>
                <a:lnTo>
                  <a:pt x="2190" y="7130"/>
                </a:lnTo>
                <a:lnTo>
                  <a:pt x="2239" y="6935"/>
                </a:lnTo>
                <a:lnTo>
                  <a:pt x="2287" y="6716"/>
                </a:lnTo>
                <a:lnTo>
                  <a:pt x="2336" y="6546"/>
                </a:lnTo>
                <a:lnTo>
                  <a:pt x="2360" y="6400"/>
                </a:lnTo>
                <a:lnTo>
                  <a:pt x="2482" y="6375"/>
                </a:lnTo>
                <a:lnTo>
                  <a:pt x="2531" y="6351"/>
                </a:lnTo>
                <a:lnTo>
                  <a:pt x="2579" y="6302"/>
                </a:lnTo>
                <a:lnTo>
                  <a:pt x="2604" y="6254"/>
                </a:lnTo>
                <a:lnTo>
                  <a:pt x="2604" y="6205"/>
                </a:lnTo>
                <a:lnTo>
                  <a:pt x="2652" y="6132"/>
                </a:lnTo>
                <a:lnTo>
                  <a:pt x="2677" y="6059"/>
                </a:lnTo>
                <a:lnTo>
                  <a:pt x="2677" y="5913"/>
                </a:lnTo>
                <a:lnTo>
                  <a:pt x="2701" y="5767"/>
                </a:lnTo>
                <a:lnTo>
                  <a:pt x="2798" y="5499"/>
                </a:lnTo>
                <a:lnTo>
                  <a:pt x="2993" y="4964"/>
                </a:lnTo>
                <a:lnTo>
                  <a:pt x="3090" y="4891"/>
                </a:lnTo>
                <a:lnTo>
                  <a:pt x="3139" y="4794"/>
                </a:lnTo>
                <a:lnTo>
                  <a:pt x="3139" y="4745"/>
                </a:lnTo>
                <a:lnTo>
                  <a:pt x="3139" y="4696"/>
                </a:lnTo>
                <a:lnTo>
                  <a:pt x="3115" y="4648"/>
                </a:lnTo>
                <a:lnTo>
                  <a:pt x="3066" y="4575"/>
                </a:lnTo>
                <a:lnTo>
                  <a:pt x="2750" y="4234"/>
                </a:lnTo>
                <a:lnTo>
                  <a:pt x="2433" y="3893"/>
                </a:lnTo>
                <a:lnTo>
                  <a:pt x="2117" y="3528"/>
                </a:lnTo>
                <a:lnTo>
                  <a:pt x="1801" y="3188"/>
                </a:lnTo>
                <a:lnTo>
                  <a:pt x="1971" y="3042"/>
                </a:lnTo>
                <a:lnTo>
                  <a:pt x="2141" y="2871"/>
                </a:lnTo>
                <a:lnTo>
                  <a:pt x="2433" y="2506"/>
                </a:lnTo>
                <a:lnTo>
                  <a:pt x="2604" y="2336"/>
                </a:lnTo>
                <a:lnTo>
                  <a:pt x="2774" y="2166"/>
                </a:lnTo>
                <a:lnTo>
                  <a:pt x="2944" y="2044"/>
                </a:lnTo>
                <a:lnTo>
                  <a:pt x="3163" y="1947"/>
                </a:lnTo>
                <a:lnTo>
                  <a:pt x="3236" y="1922"/>
                </a:lnTo>
                <a:lnTo>
                  <a:pt x="3261" y="1922"/>
                </a:lnTo>
                <a:lnTo>
                  <a:pt x="3115" y="2020"/>
                </a:lnTo>
                <a:lnTo>
                  <a:pt x="2993" y="2117"/>
                </a:lnTo>
                <a:lnTo>
                  <a:pt x="2847" y="2263"/>
                </a:lnTo>
                <a:lnTo>
                  <a:pt x="2725" y="2409"/>
                </a:lnTo>
                <a:lnTo>
                  <a:pt x="2701" y="2506"/>
                </a:lnTo>
                <a:lnTo>
                  <a:pt x="2701" y="2579"/>
                </a:lnTo>
                <a:lnTo>
                  <a:pt x="2701" y="2652"/>
                </a:lnTo>
                <a:lnTo>
                  <a:pt x="2750" y="2701"/>
                </a:lnTo>
                <a:lnTo>
                  <a:pt x="2798" y="2725"/>
                </a:lnTo>
                <a:lnTo>
                  <a:pt x="2871" y="2725"/>
                </a:lnTo>
                <a:lnTo>
                  <a:pt x="2944" y="2677"/>
                </a:lnTo>
                <a:lnTo>
                  <a:pt x="2993" y="2628"/>
                </a:lnTo>
                <a:lnTo>
                  <a:pt x="3090" y="2506"/>
                </a:lnTo>
                <a:lnTo>
                  <a:pt x="3212" y="2360"/>
                </a:lnTo>
                <a:lnTo>
                  <a:pt x="3358" y="2239"/>
                </a:lnTo>
                <a:lnTo>
                  <a:pt x="3553" y="2117"/>
                </a:lnTo>
                <a:lnTo>
                  <a:pt x="3626" y="2166"/>
                </a:lnTo>
                <a:lnTo>
                  <a:pt x="3504" y="2263"/>
                </a:lnTo>
                <a:lnTo>
                  <a:pt x="3407" y="2336"/>
                </a:lnTo>
                <a:lnTo>
                  <a:pt x="3285" y="2458"/>
                </a:lnTo>
                <a:lnTo>
                  <a:pt x="3188" y="2579"/>
                </a:lnTo>
                <a:lnTo>
                  <a:pt x="3115" y="2725"/>
                </a:lnTo>
                <a:lnTo>
                  <a:pt x="3090" y="2798"/>
                </a:lnTo>
                <a:lnTo>
                  <a:pt x="3090" y="2871"/>
                </a:lnTo>
                <a:lnTo>
                  <a:pt x="3115" y="2920"/>
                </a:lnTo>
                <a:lnTo>
                  <a:pt x="3139" y="2944"/>
                </a:lnTo>
                <a:lnTo>
                  <a:pt x="3212" y="2969"/>
                </a:lnTo>
                <a:lnTo>
                  <a:pt x="3285" y="2969"/>
                </a:lnTo>
                <a:lnTo>
                  <a:pt x="3358" y="2944"/>
                </a:lnTo>
                <a:lnTo>
                  <a:pt x="3431" y="2847"/>
                </a:lnTo>
                <a:lnTo>
                  <a:pt x="3480" y="2750"/>
                </a:lnTo>
                <a:lnTo>
                  <a:pt x="3577" y="2652"/>
                </a:lnTo>
                <a:lnTo>
                  <a:pt x="3674" y="2555"/>
                </a:lnTo>
                <a:lnTo>
                  <a:pt x="3869" y="2360"/>
                </a:lnTo>
                <a:lnTo>
                  <a:pt x="3966" y="2433"/>
                </a:lnTo>
                <a:lnTo>
                  <a:pt x="4112" y="2506"/>
                </a:lnTo>
                <a:lnTo>
                  <a:pt x="3893" y="2628"/>
                </a:lnTo>
                <a:lnTo>
                  <a:pt x="3699" y="2750"/>
                </a:lnTo>
                <a:lnTo>
                  <a:pt x="3553" y="2871"/>
                </a:lnTo>
                <a:lnTo>
                  <a:pt x="3407" y="3017"/>
                </a:lnTo>
                <a:lnTo>
                  <a:pt x="3334" y="3115"/>
                </a:lnTo>
                <a:lnTo>
                  <a:pt x="3309" y="3188"/>
                </a:lnTo>
                <a:lnTo>
                  <a:pt x="3309" y="3285"/>
                </a:lnTo>
                <a:lnTo>
                  <a:pt x="3334" y="3382"/>
                </a:lnTo>
                <a:lnTo>
                  <a:pt x="3382" y="3431"/>
                </a:lnTo>
                <a:lnTo>
                  <a:pt x="3455" y="3455"/>
                </a:lnTo>
                <a:lnTo>
                  <a:pt x="3528" y="3431"/>
                </a:lnTo>
                <a:lnTo>
                  <a:pt x="3577" y="3382"/>
                </a:lnTo>
                <a:lnTo>
                  <a:pt x="3674" y="3261"/>
                </a:lnTo>
                <a:lnTo>
                  <a:pt x="3747" y="3139"/>
                </a:lnTo>
                <a:lnTo>
                  <a:pt x="3869" y="3042"/>
                </a:lnTo>
                <a:lnTo>
                  <a:pt x="3991" y="2969"/>
                </a:lnTo>
                <a:lnTo>
                  <a:pt x="4185" y="2847"/>
                </a:lnTo>
                <a:lnTo>
                  <a:pt x="4380" y="2701"/>
                </a:lnTo>
                <a:lnTo>
                  <a:pt x="4623" y="2871"/>
                </a:lnTo>
                <a:lnTo>
                  <a:pt x="4356" y="3066"/>
                </a:lnTo>
                <a:lnTo>
                  <a:pt x="4234" y="3139"/>
                </a:lnTo>
                <a:lnTo>
                  <a:pt x="4088" y="3261"/>
                </a:lnTo>
                <a:lnTo>
                  <a:pt x="3966" y="3382"/>
                </a:lnTo>
                <a:lnTo>
                  <a:pt x="3942" y="3455"/>
                </a:lnTo>
                <a:lnTo>
                  <a:pt x="3918" y="3528"/>
                </a:lnTo>
                <a:lnTo>
                  <a:pt x="3942" y="3577"/>
                </a:lnTo>
                <a:lnTo>
                  <a:pt x="3966" y="3601"/>
                </a:lnTo>
                <a:lnTo>
                  <a:pt x="4015" y="3626"/>
                </a:lnTo>
                <a:lnTo>
                  <a:pt x="4064" y="3626"/>
                </a:lnTo>
                <a:lnTo>
                  <a:pt x="4112" y="3601"/>
                </a:lnTo>
                <a:lnTo>
                  <a:pt x="4161" y="3553"/>
                </a:lnTo>
                <a:lnTo>
                  <a:pt x="4258" y="3480"/>
                </a:lnTo>
                <a:lnTo>
                  <a:pt x="4380" y="3358"/>
                </a:lnTo>
                <a:lnTo>
                  <a:pt x="4526" y="3261"/>
                </a:lnTo>
                <a:lnTo>
                  <a:pt x="4842" y="3042"/>
                </a:lnTo>
                <a:lnTo>
                  <a:pt x="4891" y="3066"/>
                </a:lnTo>
                <a:lnTo>
                  <a:pt x="4964" y="3090"/>
                </a:lnTo>
                <a:lnTo>
                  <a:pt x="5037" y="3090"/>
                </a:lnTo>
                <a:lnTo>
                  <a:pt x="5110" y="3042"/>
                </a:lnTo>
                <a:lnTo>
                  <a:pt x="5159" y="2993"/>
                </a:lnTo>
                <a:lnTo>
                  <a:pt x="5378" y="2896"/>
                </a:lnTo>
                <a:lnTo>
                  <a:pt x="5645" y="2798"/>
                </a:lnTo>
                <a:lnTo>
                  <a:pt x="6156" y="2652"/>
                </a:lnTo>
                <a:lnTo>
                  <a:pt x="6229" y="2604"/>
                </a:lnTo>
                <a:lnTo>
                  <a:pt x="6278" y="2531"/>
                </a:lnTo>
                <a:lnTo>
                  <a:pt x="6302" y="2506"/>
                </a:lnTo>
                <a:lnTo>
                  <a:pt x="6351" y="2360"/>
                </a:lnTo>
                <a:lnTo>
                  <a:pt x="6400" y="2214"/>
                </a:lnTo>
                <a:lnTo>
                  <a:pt x="6424" y="1922"/>
                </a:lnTo>
                <a:lnTo>
                  <a:pt x="6473" y="1314"/>
                </a:lnTo>
                <a:lnTo>
                  <a:pt x="6546" y="876"/>
                </a:lnTo>
                <a:lnTo>
                  <a:pt x="6570" y="633"/>
                </a:lnTo>
                <a:lnTo>
                  <a:pt x="6570" y="535"/>
                </a:lnTo>
                <a:lnTo>
                  <a:pt x="6570" y="414"/>
                </a:lnTo>
                <a:close/>
                <a:moveTo>
                  <a:pt x="17519" y="12093"/>
                </a:moveTo>
                <a:lnTo>
                  <a:pt x="17544" y="12142"/>
                </a:lnTo>
                <a:lnTo>
                  <a:pt x="17592" y="12191"/>
                </a:lnTo>
                <a:lnTo>
                  <a:pt x="17665" y="12215"/>
                </a:lnTo>
                <a:lnTo>
                  <a:pt x="17738" y="12215"/>
                </a:lnTo>
                <a:lnTo>
                  <a:pt x="18030" y="12239"/>
                </a:lnTo>
                <a:lnTo>
                  <a:pt x="18322" y="12312"/>
                </a:lnTo>
                <a:lnTo>
                  <a:pt x="18590" y="12434"/>
                </a:lnTo>
                <a:lnTo>
                  <a:pt x="18712" y="12507"/>
                </a:lnTo>
                <a:lnTo>
                  <a:pt x="18809" y="12604"/>
                </a:lnTo>
                <a:lnTo>
                  <a:pt x="18906" y="12702"/>
                </a:lnTo>
                <a:lnTo>
                  <a:pt x="18979" y="12799"/>
                </a:lnTo>
                <a:lnTo>
                  <a:pt x="19052" y="12921"/>
                </a:lnTo>
                <a:lnTo>
                  <a:pt x="19101" y="13042"/>
                </a:lnTo>
                <a:lnTo>
                  <a:pt x="19125" y="13188"/>
                </a:lnTo>
                <a:lnTo>
                  <a:pt x="19150" y="13334"/>
                </a:lnTo>
                <a:lnTo>
                  <a:pt x="19150" y="13480"/>
                </a:lnTo>
                <a:lnTo>
                  <a:pt x="19125" y="13651"/>
                </a:lnTo>
                <a:lnTo>
                  <a:pt x="19052" y="13870"/>
                </a:lnTo>
                <a:lnTo>
                  <a:pt x="18955" y="14089"/>
                </a:lnTo>
                <a:lnTo>
                  <a:pt x="18809" y="14283"/>
                </a:lnTo>
                <a:lnTo>
                  <a:pt x="18663" y="14454"/>
                </a:lnTo>
                <a:lnTo>
                  <a:pt x="18493" y="14624"/>
                </a:lnTo>
                <a:lnTo>
                  <a:pt x="18298" y="14770"/>
                </a:lnTo>
                <a:lnTo>
                  <a:pt x="18103" y="14867"/>
                </a:lnTo>
                <a:lnTo>
                  <a:pt x="17884" y="14965"/>
                </a:lnTo>
                <a:lnTo>
                  <a:pt x="17738" y="14989"/>
                </a:lnTo>
                <a:lnTo>
                  <a:pt x="17446" y="14989"/>
                </a:lnTo>
                <a:lnTo>
                  <a:pt x="17300" y="14965"/>
                </a:lnTo>
                <a:lnTo>
                  <a:pt x="17154" y="14916"/>
                </a:lnTo>
                <a:lnTo>
                  <a:pt x="17033" y="14843"/>
                </a:lnTo>
                <a:lnTo>
                  <a:pt x="16911" y="14746"/>
                </a:lnTo>
                <a:lnTo>
                  <a:pt x="16814" y="14648"/>
                </a:lnTo>
                <a:lnTo>
                  <a:pt x="16619" y="14429"/>
                </a:lnTo>
                <a:lnTo>
                  <a:pt x="16449" y="14186"/>
                </a:lnTo>
                <a:lnTo>
                  <a:pt x="16351" y="13894"/>
                </a:lnTo>
                <a:lnTo>
                  <a:pt x="16303" y="13626"/>
                </a:lnTo>
                <a:lnTo>
                  <a:pt x="16303" y="13456"/>
                </a:lnTo>
                <a:lnTo>
                  <a:pt x="16303" y="13286"/>
                </a:lnTo>
                <a:lnTo>
                  <a:pt x="16351" y="13115"/>
                </a:lnTo>
                <a:lnTo>
                  <a:pt x="16424" y="12969"/>
                </a:lnTo>
                <a:lnTo>
                  <a:pt x="16497" y="12823"/>
                </a:lnTo>
                <a:lnTo>
                  <a:pt x="16595" y="12677"/>
                </a:lnTo>
                <a:lnTo>
                  <a:pt x="16692" y="12556"/>
                </a:lnTo>
                <a:lnTo>
                  <a:pt x="16814" y="12434"/>
                </a:lnTo>
                <a:lnTo>
                  <a:pt x="16960" y="12312"/>
                </a:lnTo>
                <a:lnTo>
                  <a:pt x="17130" y="12215"/>
                </a:lnTo>
                <a:lnTo>
                  <a:pt x="17300" y="12142"/>
                </a:lnTo>
                <a:lnTo>
                  <a:pt x="17495" y="12093"/>
                </a:lnTo>
                <a:close/>
                <a:moveTo>
                  <a:pt x="7008" y="0"/>
                </a:moveTo>
                <a:lnTo>
                  <a:pt x="6692" y="24"/>
                </a:lnTo>
                <a:lnTo>
                  <a:pt x="6521" y="73"/>
                </a:lnTo>
                <a:lnTo>
                  <a:pt x="6375" y="122"/>
                </a:lnTo>
                <a:lnTo>
                  <a:pt x="6327" y="146"/>
                </a:lnTo>
                <a:lnTo>
                  <a:pt x="6302" y="170"/>
                </a:lnTo>
                <a:lnTo>
                  <a:pt x="6278" y="219"/>
                </a:lnTo>
                <a:lnTo>
                  <a:pt x="6278" y="268"/>
                </a:lnTo>
                <a:lnTo>
                  <a:pt x="6205" y="365"/>
                </a:lnTo>
                <a:lnTo>
                  <a:pt x="6156" y="462"/>
                </a:lnTo>
                <a:lnTo>
                  <a:pt x="6108" y="608"/>
                </a:lnTo>
                <a:lnTo>
                  <a:pt x="6083" y="730"/>
                </a:lnTo>
                <a:lnTo>
                  <a:pt x="6035" y="1265"/>
                </a:lnTo>
                <a:lnTo>
                  <a:pt x="5937" y="1776"/>
                </a:lnTo>
                <a:lnTo>
                  <a:pt x="5913" y="2020"/>
                </a:lnTo>
                <a:lnTo>
                  <a:pt x="5913" y="2287"/>
                </a:lnTo>
                <a:lnTo>
                  <a:pt x="5670" y="2360"/>
                </a:lnTo>
                <a:lnTo>
                  <a:pt x="5451" y="2458"/>
                </a:lnTo>
                <a:lnTo>
                  <a:pt x="4988" y="2677"/>
                </a:lnTo>
                <a:lnTo>
                  <a:pt x="4161" y="2093"/>
                </a:lnTo>
                <a:lnTo>
                  <a:pt x="3966" y="1947"/>
                </a:lnTo>
                <a:lnTo>
                  <a:pt x="3723" y="1776"/>
                </a:lnTo>
                <a:lnTo>
                  <a:pt x="3601" y="1703"/>
                </a:lnTo>
                <a:lnTo>
                  <a:pt x="3480" y="1630"/>
                </a:lnTo>
                <a:lnTo>
                  <a:pt x="3334" y="1606"/>
                </a:lnTo>
                <a:lnTo>
                  <a:pt x="3236" y="1606"/>
                </a:lnTo>
                <a:lnTo>
                  <a:pt x="3163" y="1557"/>
                </a:lnTo>
                <a:lnTo>
                  <a:pt x="3042" y="1557"/>
                </a:lnTo>
                <a:lnTo>
                  <a:pt x="2944" y="1606"/>
                </a:lnTo>
                <a:lnTo>
                  <a:pt x="2823" y="1679"/>
                </a:lnTo>
                <a:lnTo>
                  <a:pt x="2604" y="1825"/>
                </a:lnTo>
                <a:lnTo>
                  <a:pt x="2409" y="1995"/>
                </a:lnTo>
                <a:lnTo>
                  <a:pt x="2239" y="2190"/>
                </a:lnTo>
                <a:lnTo>
                  <a:pt x="1849" y="2604"/>
                </a:lnTo>
                <a:lnTo>
                  <a:pt x="1655" y="2798"/>
                </a:lnTo>
                <a:lnTo>
                  <a:pt x="1484" y="3042"/>
                </a:lnTo>
                <a:lnTo>
                  <a:pt x="1436" y="3066"/>
                </a:lnTo>
                <a:lnTo>
                  <a:pt x="1387" y="3115"/>
                </a:lnTo>
                <a:lnTo>
                  <a:pt x="1363" y="3163"/>
                </a:lnTo>
                <a:lnTo>
                  <a:pt x="1387" y="3236"/>
                </a:lnTo>
                <a:lnTo>
                  <a:pt x="1509" y="3455"/>
                </a:lnTo>
                <a:lnTo>
                  <a:pt x="1655" y="3650"/>
                </a:lnTo>
                <a:lnTo>
                  <a:pt x="1971" y="4039"/>
                </a:lnTo>
                <a:lnTo>
                  <a:pt x="2287" y="4477"/>
                </a:lnTo>
                <a:lnTo>
                  <a:pt x="2482" y="4672"/>
                </a:lnTo>
                <a:lnTo>
                  <a:pt x="2652" y="4867"/>
                </a:lnTo>
                <a:lnTo>
                  <a:pt x="2531" y="5061"/>
                </a:lnTo>
                <a:lnTo>
                  <a:pt x="2433" y="5280"/>
                </a:lnTo>
                <a:lnTo>
                  <a:pt x="2312" y="5597"/>
                </a:lnTo>
                <a:lnTo>
                  <a:pt x="2263" y="5791"/>
                </a:lnTo>
                <a:lnTo>
                  <a:pt x="2263" y="5962"/>
                </a:lnTo>
                <a:lnTo>
                  <a:pt x="1995" y="5962"/>
                </a:lnTo>
                <a:lnTo>
                  <a:pt x="1703" y="5986"/>
                </a:lnTo>
                <a:lnTo>
                  <a:pt x="1192" y="6083"/>
                </a:lnTo>
                <a:lnTo>
                  <a:pt x="973" y="6108"/>
                </a:lnTo>
                <a:lnTo>
                  <a:pt x="706" y="6181"/>
                </a:lnTo>
                <a:lnTo>
                  <a:pt x="584" y="6229"/>
                </a:lnTo>
                <a:lnTo>
                  <a:pt x="462" y="6278"/>
                </a:lnTo>
                <a:lnTo>
                  <a:pt x="365" y="6351"/>
                </a:lnTo>
                <a:lnTo>
                  <a:pt x="292" y="6424"/>
                </a:lnTo>
                <a:lnTo>
                  <a:pt x="243" y="6448"/>
                </a:lnTo>
                <a:lnTo>
                  <a:pt x="195" y="6473"/>
                </a:lnTo>
                <a:lnTo>
                  <a:pt x="146" y="6570"/>
                </a:lnTo>
                <a:lnTo>
                  <a:pt x="97" y="6692"/>
                </a:lnTo>
                <a:lnTo>
                  <a:pt x="73" y="6935"/>
                </a:lnTo>
                <a:lnTo>
                  <a:pt x="0" y="7738"/>
                </a:lnTo>
                <a:lnTo>
                  <a:pt x="0" y="8005"/>
                </a:lnTo>
                <a:lnTo>
                  <a:pt x="0" y="8346"/>
                </a:lnTo>
                <a:lnTo>
                  <a:pt x="24" y="8492"/>
                </a:lnTo>
                <a:lnTo>
                  <a:pt x="73" y="8638"/>
                </a:lnTo>
                <a:lnTo>
                  <a:pt x="122" y="8760"/>
                </a:lnTo>
                <a:lnTo>
                  <a:pt x="243" y="8833"/>
                </a:lnTo>
                <a:lnTo>
                  <a:pt x="219" y="8906"/>
                </a:lnTo>
                <a:lnTo>
                  <a:pt x="243" y="8954"/>
                </a:lnTo>
                <a:lnTo>
                  <a:pt x="268" y="9003"/>
                </a:lnTo>
                <a:lnTo>
                  <a:pt x="316" y="9027"/>
                </a:lnTo>
                <a:lnTo>
                  <a:pt x="560" y="9125"/>
                </a:lnTo>
                <a:lnTo>
                  <a:pt x="779" y="9198"/>
                </a:lnTo>
                <a:lnTo>
                  <a:pt x="1046" y="9246"/>
                </a:lnTo>
                <a:lnTo>
                  <a:pt x="1290" y="9271"/>
                </a:lnTo>
                <a:lnTo>
                  <a:pt x="1801" y="9344"/>
                </a:lnTo>
                <a:lnTo>
                  <a:pt x="2312" y="9368"/>
                </a:lnTo>
                <a:lnTo>
                  <a:pt x="2385" y="9538"/>
                </a:lnTo>
                <a:lnTo>
                  <a:pt x="2458" y="9660"/>
                </a:lnTo>
                <a:lnTo>
                  <a:pt x="2628" y="9952"/>
                </a:lnTo>
                <a:lnTo>
                  <a:pt x="2847" y="10195"/>
                </a:lnTo>
                <a:lnTo>
                  <a:pt x="2652" y="10366"/>
                </a:lnTo>
                <a:lnTo>
                  <a:pt x="2506" y="10560"/>
                </a:lnTo>
                <a:lnTo>
                  <a:pt x="2190" y="10925"/>
                </a:lnTo>
                <a:lnTo>
                  <a:pt x="1849" y="11363"/>
                </a:lnTo>
                <a:lnTo>
                  <a:pt x="1679" y="11558"/>
                </a:lnTo>
                <a:lnTo>
                  <a:pt x="1630" y="11680"/>
                </a:lnTo>
                <a:lnTo>
                  <a:pt x="1582" y="11777"/>
                </a:lnTo>
                <a:lnTo>
                  <a:pt x="1582" y="11850"/>
                </a:lnTo>
                <a:lnTo>
                  <a:pt x="1606" y="11923"/>
                </a:lnTo>
                <a:lnTo>
                  <a:pt x="1606" y="12045"/>
                </a:lnTo>
                <a:lnTo>
                  <a:pt x="1630" y="12166"/>
                </a:lnTo>
                <a:lnTo>
                  <a:pt x="1679" y="12264"/>
                </a:lnTo>
                <a:lnTo>
                  <a:pt x="1752" y="12385"/>
                </a:lnTo>
                <a:lnTo>
                  <a:pt x="1922" y="12604"/>
                </a:lnTo>
                <a:lnTo>
                  <a:pt x="2093" y="12775"/>
                </a:lnTo>
                <a:lnTo>
                  <a:pt x="2312" y="13018"/>
                </a:lnTo>
                <a:lnTo>
                  <a:pt x="2531" y="13237"/>
                </a:lnTo>
                <a:lnTo>
                  <a:pt x="2798" y="13456"/>
                </a:lnTo>
                <a:lnTo>
                  <a:pt x="3042" y="13651"/>
                </a:lnTo>
                <a:lnTo>
                  <a:pt x="3090" y="13699"/>
                </a:lnTo>
                <a:lnTo>
                  <a:pt x="3139" y="13699"/>
                </a:lnTo>
                <a:lnTo>
                  <a:pt x="3236" y="13675"/>
                </a:lnTo>
                <a:lnTo>
                  <a:pt x="3358" y="13699"/>
                </a:lnTo>
                <a:lnTo>
                  <a:pt x="3455" y="13675"/>
                </a:lnTo>
                <a:lnTo>
                  <a:pt x="3577" y="13651"/>
                </a:lnTo>
                <a:lnTo>
                  <a:pt x="3699" y="13602"/>
                </a:lnTo>
                <a:lnTo>
                  <a:pt x="3918" y="13456"/>
                </a:lnTo>
                <a:lnTo>
                  <a:pt x="4088" y="13334"/>
                </a:lnTo>
                <a:lnTo>
                  <a:pt x="4331" y="13140"/>
                </a:lnTo>
                <a:lnTo>
                  <a:pt x="4575" y="12921"/>
                </a:lnTo>
                <a:lnTo>
                  <a:pt x="5013" y="12434"/>
                </a:lnTo>
                <a:lnTo>
                  <a:pt x="5110" y="12531"/>
                </a:lnTo>
                <a:lnTo>
                  <a:pt x="5232" y="12580"/>
                </a:lnTo>
                <a:lnTo>
                  <a:pt x="5451" y="12677"/>
                </a:lnTo>
                <a:lnTo>
                  <a:pt x="5767" y="12823"/>
                </a:lnTo>
                <a:lnTo>
                  <a:pt x="5937" y="12872"/>
                </a:lnTo>
                <a:lnTo>
                  <a:pt x="6108" y="12896"/>
                </a:lnTo>
                <a:lnTo>
                  <a:pt x="6156" y="13091"/>
                </a:lnTo>
                <a:lnTo>
                  <a:pt x="6181" y="13261"/>
                </a:lnTo>
                <a:lnTo>
                  <a:pt x="6254" y="13651"/>
                </a:lnTo>
                <a:lnTo>
                  <a:pt x="6302" y="14040"/>
                </a:lnTo>
                <a:lnTo>
                  <a:pt x="6302" y="14259"/>
                </a:lnTo>
                <a:lnTo>
                  <a:pt x="6302" y="14502"/>
                </a:lnTo>
                <a:lnTo>
                  <a:pt x="6327" y="14600"/>
                </a:lnTo>
                <a:lnTo>
                  <a:pt x="6351" y="14721"/>
                </a:lnTo>
                <a:lnTo>
                  <a:pt x="6400" y="14794"/>
                </a:lnTo>
                <a:lnTo>
                  <a:pt x="6473" y="14867"/>
                </a:lnTo>
                <a:lnTo>
                  <a:pt x="6497" y="14892"/>
                </a:lnTo>
                <a:lnTo>
                  <a:pt x="6521" y="14940"/>
                </a:lnTo>
                <a:lnTo>
                  <a:pt x="6619" y="14989"/>
                </a:lnTo>
                <a:lnTo>
                  <a:pt x="6716" y="15038"/>
                </a:lnTo>
                <a:lnTo>
                  <a:pt x="6838" y="15062"/>
                </a:lnTo>
                <a:lnTo>
                  <a:pt x="6959" y="15086"/>
                </a:lnTo>
                <a:lnTo>
                  <a:pt x="7203" y="15086"/>
                </a:lnTo>
                <a:lnTo>
                  <a:pt x="7421" y="15062"/>
                </a:lnTo>
                <a:lnTo>
                  <a:pt x="8030" y="15038"/>
                </a:lnTo>
                <a:lnTo>
                  <a:pt x="8638" y="15038"/>
                </a:lnTo>
                <a:lnTo>
                  <a:pt x="8735" y="15013"/>
                </a:lnTo>
                <a:lnTo>
                  <a:pt x="8808" y="14965"/>
                </a:lnTo>
                <a:lnTo>
                  <a:pt x="8857" y="14867"/>
                </a:lnTo>
                <a:lnTo>
                  <a:pt x="8881" y="14794"/>
                </a:lnTo>
                <a:lnTo>
                  <a:pt x="8906" y="14770"/>
                </a:lnTo>
                <a:lnTo>
                  <a:pt x="8979" y="14673"/>
                </a:lnTo>
                <a:lnTo>
                  <a:pt x="9027" y="14551"/>
                </a:lnTo>
                <a:lnTo>
                  <a:pt x="9100" y="14283"/>
                </a:lnTo>
                <a:lnTo>
                  <a:pt x="9149" y="13772"/>
                </a:lnTo>
                <a:lnTo>
                  <a:pt x="9222" y="13286"/>
                </a:lnTo>
                <a:lnTo>
                  <a:pt x="9246" y="13042"/>
                </a:lnTo>
                <a:lnTo>
                  <a:pt x="9246" y="12799"/>
                </a:lnTo>
                <a:lnTo>
                  <a:pt x="9514" y="12799"/>
                </a:lnTo>
                <a:lnTo>
                  <a:pt x="9757" y="12726"/>
                </a:lnTo>
                <a:lnTo>
                  <a:pt x="10001" y="12629"/>
                </a:lnTo>
                <a:lnTo>
                  <a:pt x="10122" y="12556"/>
                </a:lnTo>
                <a:lnTo>
                  <a:pt x="10220" y="12483"/>
                </a:lnTo>
                <a:lnTo>
                  <a:pt x="10341" y="12604"/>
                </a:lnTo>
                <a:lnTo>
                  <a:pt x="10487" y="12726"/>
                </a:lnTo>
                <a:lnTo>
                  <a:pt x="10779" y="12945"/>
                </a:lnTo>
                <a:lnTo>
                  <a:pt x="11290" y="13310"/>
                </a:lnTo>
                <a:lnTo>
                  <a:pt x="11826" y="13675"/>
                </a:lnTo>
                <a:lnTo>
                  <a:pt x="11874" y="13699"/>
                </a:lnTo>
                <a:lnTo>
                  <a:pt x="11947" y="13724"/>
                </a:lnTo>
                <a:lnTo>
                  <a:pt x="11996" y="13699"/>
                </a:lnTo>
                <a:lnTo>
                  <a:pt x="12045" y="13675"/>
                </a:lnTo>
                <a:lnTo>
                  <a:pt x="12142" y="13602"/>
                </a:lnTo>
                <a:lnTo>
                  <a:pt x="12166" y="13480"/>
                </a:lnTo>
                <a:lnTo>
                  <a:pt x="12361" y="13334"/>
                </a:lnTo>
                <a:lnTo>
                  <a:pt x="12531" y="13164"/>
                </a:lnTo>
                <a:lnTo>
                  <a:pt x="12872" y="12799"/>
                </a:lnTo>
                <a:lnTo>
                  <a:pt x="13286" y="12385"/>
                </a:lnTo>
                <a:lnTo>
                  <a:pt x="13480" y="12166"/>
                </a:lnTo>
                <a:lnTo>
                  <a:pt x="13675" y="11947"/>
                </a:lnTo>
                <a:lnTo>
                  <a:pt x="13699" y="11874"/>
                </a:lnTo>
                <a:lnTo>
                  <a:pt x="13699" y="11801"/>
                </a:lnTo>
                <a:lnTo>
                  <a:pt x="13724" y="11704"/>
                </a:lnTo>
                <a:lnTo>
                  <a:pt x="13699" y="11607"/>
                </a:lnTo>
                <a:lnTo>
                  <a:pt x="13553" y="11363"/>
                </a:lnTo>
                <a:lnTo>
                  <a:pt x="13407" y="11120"/>
                </a:lnTo>
                <a:lnTo>
                  <a:pt x="13067" y="10682"/>
                </a:lnTo>
                <a:lnTo>
                  <a:pt x="12945" y="10512"/>
                </a:lnTo>
                <a:lnTo>
                  <a:pt x="12799" y="10341"/>
                </a:lnTo>
                <a:lnTo>
                  <a:pt x="12629" y="10195"/>
                </a:lnTo>
                <a:lnTo>
                  <a:pt x="12458" y="10074"/>
                </a:lnTo>
                <a:lnTo>
                  <a:pt x="12604" y="9855"/>
                </a:lnTo>
                <a:lnTo>
                  <a:pt x="12750" y="9611"/>
                </a:lnTo>
                <a:lnTo>
                  <a:pt x="12823" y="9368"/>
                </a:lnTo>
                <a:lnTo>
                  <a:pt x="12872" y="9125"/>
                </a:lnTo>
                <a:lnTo>
                  <a:pt x="12994" y="9149"/>
                </a:lnTo>
                <a:lnTo>
                  <a:pt x="13091" y="9173"/>
                </a:lnTo>
                <a:lnTo>
                  <a:pt x="13334" y="9173"/>
                </a:lnTo>
                <a:lnTo>
                  <a:pt x="13797" y="9149"/>
                </a:lnTo>
                <a:lnTo>
                  <a:pt x="14283" y="9125"/>
                </a:lnTo>
                <a:lnTo>
                  <a:pt x="14794" y="9076"/>
                </a:lnTo>
                <a:lnTo>
                  <a:pt x="14867" y="9052"/>
                </a:lnTo>
                <a:lnTo>
                  <a:pt x="14916" y="9003"/>
                </a:lnTo>
                <a:lnTo>
                  <a:pt x="14940" y="8954"/>
                </a:lnTo>
                <a:lnTo>
                  <a:pt x="14965" y="8906"/>
                </a:lnTo>
                <a:lnTo>
                  <a:pt x="15038" y="8881"/>
                </a:lnTo>
                <a:lnTo>
                  <a:pt x="15086" y="8833"/>
                </a:lnTo>
                <a:lnTo>
                  <a:pt x="15135" y="8760"/>
                </a:lnTo>
                <a:lnTo>
                  <a:pt x="15135" y="8687"/>
                </a:lnTo>
                <a:lnTo>
                  <a:pt x="15135" y="7689"/>
                </a:lnTo>
                <a:lnTo>
                  <a:pt x="15135" y="7203"/>
                </a:lnTo>
                <a:lnTo>
                  <a:pt x="15086" y="6716"/>
                </a:lnTo>
                <a:lnTo>
                  <a:pt x="15062" y="6643"/>
                </a:lnTo>
                <a:lnTo>
                  <a:pt x="15013" y="6570"/>
                </a:lnTo>
                <a:lnTo>
                  <a:pt x="14940" y="6546"/>
                </a:lnTo>
                <a:lnTo>
                  <a:pt x="14867" y="6521"/>
                </a:lnTo>
                <a:lnTo>
                  <a:pt x="14819" y="6400"/>
                </a:lnTo>
                <a:lnTo>
                  <a:pt x="14746" y="6302"/>
                </a:lnTo>
                <a:lnTo>
                  <a:pt x="14648" y="6229"/>
                </a:lnTo>
                <a:lnTo>
                  <a:pt x="14527" y="6181"/>
                </a:lnTo>
                <a:lnTo>
                  <a:pt x="14259" y="6108"/>
                </a:lnTo>
                <a:lnTo>
                  <a:pt x="14016" y="6083"/>
                </a:lnTo>
                <a:lnTo>
                  <a:pt x="13480" y="6010"/>
                </a:lnTo>
                <a:lnTo>
                  <a:pt x="13213" y="5986"/>
                </a:lnTo>
                <a:lnTo>
                  <a:pt x="12921" y="5986"/>
                </a:lnTo>
                <a:lnTo>
                  <a:pt x="12896" y="5694"/>
                </a:lnTo>
                <a:lnTo>
                  <a:pt x="12848" y="5426"/>
                </a:lnTo>
                <a:lnTo>
                  <a:pt x="12823" y="5256"/>
                </a:lnTo>
                <a:lnTo>
                  <a:pt x="12775" y="5086"/>
                </a:lnTo>
                <a:lnTo>
                  <a:pt x="12702" y="4915"/>
                </a:lnTo>
                <a:lnTo>
                  <a:pt x="12629" y="4769"/>
                </a:lnTo>
                <a:lnTo>
                  <a:pt x="12750" y="4599"/>
                </a:lnTo>
                <a:lnTo>
                  <a:pt x="12848" y="4453"/>
                </a:lnTo>
                <a:lnTo>
                  <a:pt x="13213" y="3918"/>
                </a:lnTo>
                <a:lnTo>
                  <a:pt x="13432" y="3650"/>
                </a:lnTo>
                <a:lnTo>
                  <a:pt x="13651" y="3407"/>
                </a:lnTo>
                <a:lnTo>
                  <a:pt x="13699" y="3309"/>
                </a:lnTo>
                <a:lnTo>
                  <a:pt x="13699" y="3261"/>
                </a:lnTo>
                <a:lnTo>
                  <a:pt x="13699" y="3212"/>
                </a:lnTo>
                <a:lnTo>
                  <a:pt x="13675" y="3139"/>
                </a:lnTo>
                <a:lnTo>
                  <a:pt x="13699" y="3090"/>
                </a:lnTo>
                <a:lnTo>
                  <a:pt x="13675" y="3017"/>
                </a:lnTo>
                <a:lnTo>
                  <a:pt x="13675" y="2944"/>
                </a:lnTo>
                <a:lnTo>
                  <a:pt x="13602" y="2847"/>
                </a:lnTo>
                <a:lnTo>
                  <a:pt x="13407" y="2628"/>
                </a:lnTo>
                <a:lnTo>
                  <a:pt x="13164" y="2360"/>
                </a:lnTo>
                <a:lnTo>
                  <a:pt x="12896" y="2093"/>
                </a:lnTo>
                <a:lnTo>
                  <a:pt x="12702" y="1922"/>
                </a:lnTo>
                <a:lnTo>
                  <a:pt x="12434" y="1728"/>
                </a:lnTo>
                <a:lnTo>
                  <a:pt x="12312" y="1655"/>
                </a:lnTo>
                <a:lnTo>
                  <a:pt x="12166" y="1582"/>
                </a:lnTo>
                <a:lnTo>
                  <a:pt x="12020" y="1557"/>
                </a:lnTo>
                <a:lnTo>
                  <a:pt x="11899" y="1582"/>
                </a:lnTo>
                <a:lnTo>
                  <a:pt x="11850" y="1582"/>
                </a:lnTo>
                <a:lnTo>
                  <a:pt x="11777" y="1606"/>
                </a:lnTo>
                <a:lnTo>
                  <a:pt x="11534" y="1728"/>
                </a:lnTo>
                <a:lnTo>
                  <a:pt x="11290" y="1874"/>
                </a:lnTo>
                <a:lnTo>
                  <a:pt x="10828" y="2190"/>
                </a:lnTo>
                <a:lnTo>
                  <a:pt x="10560" y="2385"/>
                </a:lnTo>
                <a:lnTo>
                  <a:pt x="10414" y="2506"/>
                </a:lnTo>
                <a:lnTo>
                  <a:pt x="10293" y="2628"/>
                </a:lnTo>
                <a:lnTo>
                  <a:pt x="10098" y="2506"/>
                </a:lnTo>
                <a:lnTo>
                  <a:pt x="9879" y="2409"/>
                </a:lnTo>
                <a:lnTo>
                  <a:pt x="9636" y="2336"/>
                </a:lnTo>
                <a:lnTo>
                  <a:pt x="9417" y="2312"/>
                </a:lnTo>
                <a:lnTo>
                  <a:pt x="9392" y="2287"/>
                </a:lnTo>
                <a:lnTo>
                  <a:pt x="9295" y="1995"/>
                </a:lnTo>
                <a:lnTo>
                  <a:pt x="9246" y="1703"/>
                </a:lnTo>
                <a:lnTo>
                  <a:pt x="9246" y="1679"/>
                </a:lnTo>
                <a:lnTo>
                  <a:pt x="9271" y="1630"/>
                </a:lnTo>
                <a:lnTo>
                  <a:pt x="9271" y="1606"/>
                </a:lnTo>
                <a:lnTo>
                  <a:pt x="9198" y="1484"/>
                </a:lnTo>
                <a:lnTo>
                  <a:pt x="9149" y="949"/>
                </a:lnTo>
                <a:lnTo>
                  <a:pt x="9125" y="681"/>
                </a:lnTo>
                <a:lnTo>
                  <a:pt x="9052" y="438"/>
                </a:lnTo>
                <a:lnTo>
                  <a:pt x="9100" y="389"/>
                </a:lnTo>
                <a:lnTo>
                  <a:pt x="9100" y="341"/>
                </a:lnTo>
                <a:lnTo>
                  <a:pt x="9125" y="292"/>
                </a:lnTo>
                <a:lnTo>
                  <a:pt x="9100" y="243"/>
                </a:lnTo>
                <a:lnTo>
                  <a:pt x="9076" y="170"/>
                </a:lnTo>
                <a:lnTo>
                  <a:pt x="9052" y="146"/>
                </a:lnTo>
                <a:lnTo>
                  <a:pt x="9003" y="97"/>
                </a:lnTo>
                <a:lnTo>
                  <a:pt x="8930" y="97"/>
                </a:lnTo>
                <a:lnTo>
                  <a:pt x="8614" y="49"/>
                </a:lnTo>
                <a:lnTo>
                  <a:pt x="8297" y="49"/>
                </a:lnTo>
                <a:lnTo>
                  <a:pt x="7665" y="24"/>
                </a:lnTo>
                <a:lnTo>
                  <a:pt x="7348" y="24"/>
                </a:lnTo>
                <a:lnTo>
                  <a:pt x="7008" y="0"/>
                </a:lnTo>
                <a:close/>
                <a:moveTo>
                  <a:pt x="17471" y="11655"/>
                </a:moveTo>
                <a:lnTo>
                  <a:pt x="17300" y="11704"/>
                </a:lnTo>
                <a:lnTo>
                  <a:pt x="16960" y="11801"/>
                </a:lnTo>
                <a:lnTo>
                  <a:pt x="16692" y="11923"/>
                </a:lnTo>
                <a:lnTo>
                  <a:pt x="16522" y="12045"/>
                </a:lnTo>
                <a:lnTo>
                  <a:pt x="16351" y="12191"/>
                </a:lnTo>
                <a:lnTo>
                  <a:pt x="16205" y="12385"/>
                </a:lnTo>
                <a:lnTo>
                  <a:pt x="16084" y="12556"/>
                </a:lnTo>
                <a:lnTo>
                  <a:pt x="15986" y="12750"/>
                </a:lnTo>
                <a:lnTo>
                  <a:pt x="15913" y="12969"/>
                </a:lnTo>
                <a:lnTo>
                  <a:pt x="15865" y="13188"/>
                </a:lnTo>
                <a:lnTo>
                  <a:pt x="15816" y="13407"/>
                </a:lnTo>
                <a:lnTo>
                  <a:pt x="15816" y="13602"/>
                </a:lnTo>
                <a:lnTo>
                  <a:pt x="15816" y="13797"/>
                </a:lnTo>
                <a:lnTo>
                  <a:pt x="15865" y="13991"/>
                </a:lnTo>
                <a:lnTo>
                  <a:pt x="15913" y="14186"/>
                </a:lnTo>
                <a:lnTo>
                  <a:pt x="16011" y="14381"/>
                </a:lnTo>
                <a:lnTo>
                  <a:pt x="16108" y="14551"/>
                </a:lnTo>
                <a:lnTo>
                  <a:pt x="16230" y="14721"/>
                </a:lnTo>
                <a:lnTo>
                  <a:pt x="16351" y="14892"/>
                </a:lnTo>
                <a:lnTo>
                  <a:pt x="16497" y="15038"/>
                </a:lnTo>
                <a:lnTo>
                  <a:pt x="16668" y="15159"/>
                </a:lnTo>
                <a:lnTo>
                  <a:pt x="16838" y="15257"/>
                </a:lnTo>
                <a:lnTo>
                  <a:pt x="17008" y="15354"/>
                </a:lnTo>
                <a:lnTo>
                  <a:pt x="17203" y="15427"/>
                </a:lnTo>
                <a:lnTo>
                  <a:pt x="17398" y="15476"/>
                </a:lnTo>
                <a:lnTo>
                  <a:pt x="17787" y="15476"/>
                </a:lnTo>
                <a:lnTo>
                  <a:pt x="17957" y="15427"/>
                </a:lnTo>
                <a:lnTo>
                  <a:pt x="18128" y="15403"/>
                </a:lnTo>
                <a:lnTo>
                  <a:pt x="18420" y="15257"/>
                </a:lnTo>
                <a:lnTo>
                  <a:pt x="18712" y="15086"/>
                </a:lnTo>
                <a:lnTo>
                  <a:pt x="18955" y="14867"/>
                </a:lnTo>
                <a:lnTo>
                  <a:pt x="19174" y="14600"/>
                </a:lnTo>
                <a:lnTo>
                  <a:pt x="19369" y="14308"/>
                </a:lnTo>
                <a:lnTo>
                  <a:pt x="19515" y="14016"/>
                </a:lnTo>
                <a:lnTo>
                  <a:pt x="19612" y="13699"/>
                </a:lnTo>
                <a:lnTo>
                  <a:pt x="19636" y="13505"/>
                </a:lnTo>
                <a:lnTo>
                  <a:pt x="19661" y="13286"/>
                </a:lnTo>
                <a:lnTo>
                  <a:pt x="19636" y="13115"/>
                </a:lnTo>
                <a:lnTo>
                  <a:pt x="19588" y="12921"/>
                </a:lnTo>
                <a:lnTo>
                  <a:pt x="19539" y="12775"/>
                </a:lnTo>
                <a:lnTo>
                  <a:pt x="19466" y="12604"/>
                </a:lnTo>
                <a:lnTo>
                  <a:pt x="19344" y="12458"/>
                </a:lnTo>
                <a:lnTo>
                  <a:pt x="19247" y="12337"/>
                </a:lnTo>
                <a:lnTo>
                  <a:pt x="19101" y="12215"/>
                </a:lnTo>
                <a:lnTo>
                  <a:pt x="18979" y="12093"/>
                </a:lnTo>
                <a:lnTo>
                  <a:pt x="18809" y="11996"/>
                </a:lnTo>
                <a:lnTo>
                  <a:pt x="18639" y="11923"/>
                </a:lnTo>
                <a:lnTo>
                  <a:pt x="18468" y="11850"/>
                </a:lnTo>
                <a:lnTo>
                  <a:pt x="18298" y="11801"/>
                </a:lnTo>
                <a:lnTo>
                  <a:pt x="18103" y="11753"/>
                </a:lnTo>
                <a:lnTo>
                  <a:pt x="17933" y="11728"/>
                </a:lnTo>
                <a:lnTo>
                  <a:pt x="17787" y="11680"/>
                </a:lnTo>
                <a:lnTo>
                  <a:pt x="17617" y="11655"/>
                </a:lnTo>
                <a:close/>
                <a:moveTo>
                  <a:pt x="17957" y="9417"/>
                </a:moveTo>
                <a:lnTo>
                  <a:pt x="17860" y="9490"/>
                </a:lnTo>
                <a:lnTo>
                  <a:pt x="17860" y="9514"/>
                </a:lnTo>
                <a:lnTo>
                  <a:pt x="17811" y="9587"/>
                </a:lnTo>
                <a:lnTo>
                  <a:pt x="17836" y="9660"/>
                </a:lnTo>
                <a:lnTo>
                  <a:pt x="17884" y="9709"/>
                </a:lnTo>
                <a:lnTo>
                  <a:pt x="17811" y="9757"/>
                </a:lnTo>
                <a:lnTo>
                  <a:pt x="17763" y="9782"/>
                </a:lnTo>
                <a:lnTo>
                  <a:pt x="17738" y="9830"/>
                </a:lnTo>
                <a:lnTo>
                  <a:pt x="17738" y="9879"/>
                </a:lnTo>
                <a:lnTo>
                  <a:pt x="17738" y="9928"/>
                </a:lnTo>
                <a:lnTo>
                  <a:pt x="17787" y="10001"/>
                </a:lnTo>
                <a:lnTo>
                  <a:pt x="17836" y="10049"/>
                </a:lnTo>
                <a:lnTo>
                  <a:pt x="17884" y="10098"/>
                </a:lnTo>
                <a:lnTo>
                  <a:pt x="17957" y="10122"/>
                </a:lnTo>
                <a:lnTo>
                  <a:pt x="17933" y="10147"/>
                </a:lnTo>
                <a:lnTo>
                  <a:pt x="17884" y="10195"/>
                </a:lnTo>
                <a:lnTo>
                  <a:pt x="17860" y="10244"/>
                </a:lnTo>
                <a:lnTo>
                  <a:pt x="17884" y="10317"/>
                </a:lnTo>
                <a:lnTo>
                  <a:pt x="17933" y="10414"/>
                </a:lnTo>
                <a:lnTo>
                  <a:pt x="18006" y="10487"/>
                </a:lnTo>
                <a:lnTo>
                  <a:pt x="18103" y="10512"/>
                </a:lnTo>
                <a:lnTo>
                  <a:pt x="18176" y="10536"/>
                </a:lnTo>
                <a:lnTo>
                  <a:pt x="18444" y="10585"/>
                </a:lnTo>
                <a:lnTo>
                  <a:pt x="18590" y="10609"/>
                </a:lnTo>
                <a:lnTo>
                  <a:pt x="18639" y="10633"/>
                </a:lnTo>
                <a:lnTo>
                  <a:pt x="18687" y="10609"/>
                </a:lnTo>
                <a:lnTo>
                  <a:pt x="18760" y="10682"/>
                </a:lnTo>
                <a:lnTo>
                  <a:pt x="18858" y="10731"/>
                </a:lnTo>
                <a:lnTo>
                  <a:pt x="18906" y="10731"/>
                </a:lnTo>
                <a:lnTo>
                  <a:pt x="19174" y="10828"/>
                </a:lnTo>
                <a:lnTo>
                  <a:pt x="19296" y="10877"/>
                </a:lnTo>
                <a:lnTo>
                  <a:pt x="19393" y="10950"/>
                </a:lnTo>
                <a:lnTo>
                  <a:pt x="19466" y="10998"/>
                </a:lnTo>
                <a:lnTo>
                  <a:pt x="19539" y="11023"/>
                </a:lnTo>
                <a:lnTo>
                  <a:pt x="19612" y="10998"/>
                </a:lnTo>
                <a:lnTo>
                  <a:pt x="19661" y="10974"/>
                </a:lnTo>
                <a:lnTo>
                  <a:pt x="19709" y="10950"/>
                </a:lnTo>
                <a:lnTo>
                  <a:pt x="19734" y="10901"/>
                </a:lnTo>
                <a:lnTo>
                  <a:pt x="19904" y="10779"/>
                </a:lnTo>
                <a:lnTo>
                  <a:pt x="19977" y="10706"/>
                </a:lnTo>
                <a:lnTo>
                  <a:pt x="20074" y="10658"/>
                </a:lnTo>
                <a:lnTo>
                  <a:pt x="20293" y="10487"/>
                </a:lnTo>
                <a:lnTo>
                  <a:pt x="20537" y="10366"/>
                </a:lnTo>
                <a:lnTo>
                  <a:pt x="20561" y="10341"/>
                </a:lnTo>
                <a:lnTo>
                  <a:pt x="20707" y="10463"/>
                </a:lnTo>
                <a:lnTo>
                  <a:pt x="20877" y="10609"/>
                </a:lnTo>
                <a:lnTo>
                  <a:pt x="21096" y="10828"/>
                </a:lnTo>
                <a:lnTo>
                  <a:pt x="21096" y="10828"/>
                </a:lnTo>
                <a:lnTo>
                  <a:pt x="21023" y="10779"/>
                </a:lnTo>
                <a:lnTo>
                  <a:pt x="20877" y="10682"/>
                </a:lnTo>
                <a:lnTo>
                  <a:pt x="20804" y="10658"/>
                </a:lnTo>
                <a:lnTo>
                  <a:pt x="20707" y="10633"/>
                </a:lnTo>
                <a:lnTo>
                  <a:pt x="20683" y="10633"/>
                </a:lnTo>
                <a:lnTo>
                  <a:pt x="20610" y="10658"/>
                </a:lnTo>
                <a:lnTo>
                  <a:pt x="20561" y="10731"/>
                </a:lnTo>
                <a:lnTo>
                  <a:pt x="20537" y="10779"/>
                </a:lnTo>
                <a:lnTo>
                  <a:pt x="20561" y="10852"/>
                </a:lnTo>
                <a:lnTo>
                  <a:pt x="20610" y="10925"/>
                </a:lnTo>
                <a:lnTo>
                  <a:pt x="20537" y="10974"/>
                </a:lnTo>
                <a:lnTo>
                  <a:pt x="20488" y="11023"/>
                </a:lnTo>
                <a:lnTo>
                  <a:pt x="20488" y="11096"/>
                </a:lnTo>
                <a:lnTo>
                  <a:pt x="20561" y="11266"/>
                </a:lnTo>
                <a:lnTo>
                  <a:pt x="20634" y="11436"/>
                </a:lnTo>
                <a:lnTo>
                  <a:pt x="20756" y="11582"/>
                </a:lnTo>
                <a:lnTo>
                  <a:pt x="20707" y="11534"/>
                </a:lnTo>
                <a:lnTo>
                  <a:pt x="20610" y="11412"/>
                </a:lnTo>
                <a:lnTo>
                  <a:pt x="20561" y="11315"/>
                </a:lnTo>
                <a:lnTo>
                  <a:pt x="20537" y="11266"/>
                </a:lnTo>
                <a:lnTo>
                  <a:pt x="20488" y="11242"/>
                </a:lnTo>
                <a:lnTo>
                  <a:pt x="20439" y="11217"/>
                </a:lnTo>
                <a:lnTo>
                  <a:pt x="20342" y="11217"/>
                </a:lnTo>
                <a:lnTo>
                  <a:pt x="20293" y="11242"/>
                </a:lnTo>
                <a:lnTo>
                  <a:pt x="20269" y="11290"/>
                </a:lnTo>
                <a:lnTo>
                  <a:pt x="20245" y="11339"/>
                </a:lnTo>
                <a:lnTo>
                  <a:pt x="20245" y="11436"/>
                </a:lnTo>
                <a:lnTo>
                  <a:pt x="20245" y="11509"/>
                </a:lnTo>
                <a:lnTo>
                  <a:pt x="20318" y="11680"/>
                </a:lnTo>
                <a:lnTo>
                  <a:pt x="20537" y="12020"/>
                </a:lnTo>
                <a:lnTo>
                  <a:pt x="20585" y="12069"/>
                </a:lnTo>
                <a:lnTo>
                  <a:pt x="20658" y="12093"/>
                </a:lnTo>
                <a:lnTo>
                  <a:pt x="20707" y="12239"/>
                </a:lnTo>
                <a:lnTo>
                  <a:pt x="20731" y="12385"/>
                </a:lnTo>
                <a:lnTo>
                  <a:pt x="20756" y="12556"/>
                </a:lnTo>
                <a:lnTo>
                  <a:pt x="20756" y="12677"/>
                </a:lnTo>
                <a:lnTo>
                  <a:pt x="20780" y="12799"/>
                </a:lnTo>
                <a:lnTo>
                  <a:pt x="20804" y="12872"/>
                </a:lnTo>
                <a:lnTo>
                  <a:pt x="20853" y="12921"/>
                </a:lnTo>
                <a:lnTo>
                  <a:pt x="20926" y="12945"/>
                </a:lnTo>
                <a:lnTo>
                  <a:pt x="21023" y="12945"/>
                </a:lnTo>
                <a:lnTo>
                  <a:pt x="21218" y="12994"/>
                </a:lnTo>
                <a:lnTo>
                  <a:pt x="21413" y="13018"/>
                </a:lnTo>
                <a:lnTo>
                  <a:pt x="21534" y="13042"/>
                </a:lnTo>
                <a:lnTo>
                  <a:pt x="21705" y="13067"/>
                </a:lnTo>
                <a:lnTo>
                  <a:pt x="21899" y="13091"/>
                </a:lnTo>
                <a:lnTo>
                  <a:pt x="21997" y="13115"/>
                </a:lnTo>
                <a:lnTo>
                  <a:pt x="22070" y="13164"/>
                </a:lnTo>
                <a:lnTo>
                  <a:pt x="22070" y="13359"/>
                </a:lnTo>
                <a:lnTo>
                  <a:pt x="22070" y="13578"/>
                </a:lnTo>
                <a:lnTo>
                  <a:pt x="22070" y="13699"/>
                </a:lnTo>
                <a:lnTo>
                  <a:pt x="22045" y="13675"/>
                </a:lnTo>
                <a:lnTo>
                  <a:pt x="21997" y="13626"/>
                </a:lnTo>
                <a:lnTo>
                  <a:pt x="21924" y="13602"/>
                </a:lnTo>
                <a:lnTo>
                  <a:pt x="21851" y="13626"/>
                </a:lnTo>
                <a:lnTo>
                  <a:pt x="21802" y="13675"/>
                </a:lnTo>
                <a:lnTo>
                  <a:pt x="21778" y="13724"/>
                </a:lnTo>
                <a:lnTo>
                  <a:pt x="21729" y="13651"/>
                </a:lnTo>
                <a:lnTo>
                  <a:pt x="21680" y="13602"/>
                </a:lnTo>
                <a:lnTo>
                  <a:pt x="21656" y="13602"/>
                </a:lnTo>
                <a:lnTo>
                  <a:pt x="21607" y="13578"/>
                </a:lnTo>
                <a:lnTo>
                  <a:pt x="21534" y="13602"/>
                </a:lnTo>
                <a:lnTo>
                  <a:pt x="21486" y="13651"/>
                </a:lnTo>
                <a:lnTo>
                  <a:pt x="21437" y="13699"/>
                </a:lnTo>
                <a:lnTo>
                  <a:pt x="21388" y="13894"/>
                </a:lnTo>
                <a:lnTo>
                  <a:pt x="21364" y="13991"/>
                </a:lnTo>
                <a:lnTo>
                  <a:pt x="21315" y="14137"/>
                </a:lnTo>
                <a:lnTo>
                  <a:pt x="21315" y="14089"/>
                </a:lnTo>
                <a:lnTo>
                  <a:pt x="21315" y="13918"/>
                </a:lnTo>
                <a:lnTo>
                  <a:pt x="21291" y="13772"/>
                </a:lnTo>
                <a:lnTo>
                  <a:pt x="21267" y="13724"/>
                </a:lnTo>
                <a:lnTo>
                  <a:pt x="21242" y="13699"/>
                </a:lnTo>
                <a:lnTo>
                  <a:pt x="21194" y="13675"/>
                </a:lnTo>
                <a:lnTo>
                  <a:pt x="21145" y="13651"/>
                </a:lnTo>
                <a:lnTo>
                  <a:pt x="21072" y="13675"/>
                </a:lnTo>
                <a:lnTo>
                  <a:pt x="21023" y="13724"/>
                </a:lnTo>
                <a:lnTo>
                  <a:pt x="20999" y="13772"/>
                </a:lnTo>
                <a:lnTo>
                  <a:pt x="20975" y="13845"/>
                </a:lnTo>
                <a:lnTo>
                  <a:pt x="20926" y="13967"/>
                </a:lnTo>
                <a:lnTo>
                  <a:pt x="20926" y="14016"/>
                </a:lnTo>
                <a:lnTo>
                  <a:pt x="20829" y="14381"/>
                </a:lnTo>
                <a:lnTo>
                  <a:pt x="20829" y="14454"/>
                </a:lnTo>
                <a:lnTo>
                  <a:pt x="20756" y="14600"/>
                </a:lnTo>
                <a:lnTo>
                  <a:pt x="20707" y="14721"/>
                </a:lnTo>
                <a:lnTo>
                  <a:pt x="20610" y="14867"/>
                </a:lnTo>
                <a:lnTo>
                  <a:pt x="20512" y="14989"/>
                </a:lnTo>
                <a:lnTo>
                  <a:pt x="20488" y="15038"/>
                </a:lnTo>
                <a:lnTo>
                  <a:pt x="20439" y="15086"/>
                </a:lnTo>
                <a:lnTo>
                  <a:pt x="20439" y="15135"/>
                </a:lnTo>
                <a:lnTo>
                  <a:pt x="20439" y="15184"/>
                </a:lnTo>
                <a:lnTo>
                  <a:pt x="20439" y="15257"/>
                </a:lnTo>
                <a:lnTo>
                  <a:pt x="20488" y="15305"/>
                </a:lnTo>
                <a:lnTo>
                  <a:pt x="20512" y="15330"/>
                </a:lnTo>
                <a:lnTo>
                  <a:pt x="20585" y="15354"/>
                </a:lnTo>
                <a:lnTo>
                  <a:pt x="20634" y="15378"/>
                </a:lnTo>
                <a:lnTo>
                  <a:pt x="20658" y="15378"/>
                </a:lnTo>
                <a:lnTo>
                  <a:pt x="20804" y="15548"/>
                </a:lnTo>
                <a:lnTo>
                  <a:pt x="20926" y="15694"/>
                </a:lnTo>
                <a:lnTo>
                  <a:pt x="21048" y="15889"/>
                </a:lnTo>
                <a:lnTo>
                  <a:pt x="21194" y="16108"/>
                </a:lnTo>
                <a:lnTo>
                  <a:pt x="21048" y="16254"/>
                </a:lnTo>
                <a:lnTo>
                  <a:pt x="20902" y="16424"/>
                </a:lnTo>
                <a:lnTo>
                  <a:pt x="20829" y="16473"/>
                </a:lnTo>
                <a:lnTo>
                  <a:pt x="20756" y="16424"/>
                </a:lnTo>
                <a:lnTo>
                  <a:pt x="20683" y="16400"/>
                </a:lnTo>
                <a:lnTo>
                  <a:pt x="20585" y="16424"/>
                </a:lnTo>
                <a:lnTo>
                  <a:pt x="20488" y="16473"/>
                </a:lnTo>
                <a:lnTo>
                  <a:pt x="20488" y="16376"/>
                </a:lnTo>
                <a:lnTo>
                  <a:pt x="20464" y="16303"/>
                </a:lnTo>
                <a:lnTo>
                  <a:pt x="20391" y="16230"/>
                </a:lnTo>
                <a:lnTo>
                  <a:pt x="20293" y="16205"/>
                </a:lnTo>
                <a:lnTo>
                  <a:pt x="20220" y="16230"/>
                </a:lnTo>
                <a:lnTo>
                  <a:pt x="20220" y="16157"/>
                </a:lnTo>
                <a:lnTo>
                  <a:pt x="20220" y="16108"/>
                </a:lnTo>
                <a:lnTo>
                  <a:pt x="20196" y="16035"/>
                </a:lnTo>
                <a:lnTo>
                  <a:pt x="20172" y="16011"/>
                </a:lnTo>
                <a:lnTo>
                  <a:pt x="20123" y="15986"/>
                </a:lnTo>
                <a:lnTo>
                  <a:pt x="20074" y="15962"/>
                </a:lnTo>
                <a:lnTo>
                  <a:pt x="20001" y="15986"/>
                </a:lnTo>
                <a:lnTo>
                  <a:pt x="19928" y="16011"/>
                </a:lnTo>
                <a:lnTo>
                  <a:pt x="19831" y="16059"/>
                </a:lnTo>
                <a:lnTo>
                  <a:pt x="19636" y="16181"/>
                </a:lnTo>
                <a:lnTo>
                  <a:pt x="19588" y="16230"/>
                </a:lnTo>
                <a:lnTo>
                  <a:pt x="19466" y="16205"/>
                </a:lnTo>
                <a:lnTo>
                  <a:pt x="19417" y="16205"/>
                </a:lnTo>
                <a:lnTo>
                  <a:pt x="19369" y="16230"/>
                </a:lnTo>
                <a:lnTo>
                  <a:pt x="19271" y="16254"/>
                </a:lnTo>
                <a:lnTo>
                  <a:pt x="19198" y="16303"/>
                </a:lnTo>
                <a:lnTo>
                  <a:pt x="19077" y="16376"/>
                </a:lnTo>
                <a:lnTo>
                  <a:pt x="18979" y="16400"/>
                </a:lnTo>
                <a:lnTo>
                  <a:pt x="18882" y="16424"/>
                </a:lnTo>
                <a:lnTo>
                  <a:pt x="18785" y="16473"/>
                </a:lnTo>
                <a:lnTo>
                  <a:pt x="18687" y="16497"/>
                </a:lnTo>
                <a:lnTo>
                  <a:pt x="18614" y="16546"/>
                </a:lnTo>
                <a:lnTo>
                  <a:pt x="18517" y="16595"/>
                </a:lnTo>
                <a:lnTo>
                  <a:pt x="18444" y="16619"/>
                </a:lnTo>
                <a:lnTo>
                  <a:pt x="18371" y="16668"/>
                </a:lnTo>
                <a:lnTo>
                  <a:pt x="18274" y="16692"/>
                </a:lnTo>
                <a:lnTo>
                  <a:pt x="18176" y="16716"/>
                </a:lnTo>
                <a:lnTo>
                  <a:pt x="18079" y="16765"/>
                </a:lnTo>
                <a:lnTo>
                  <a:pt x="18055" y="16814"/>
                </a:lnTo>
                <a:lnTo>
                  <a:pt x="18030" y="16838"/>
                </a:lnTo>
                <a:lnTo>
                  <a:pt x="18030" y="16911"/>
                </a:lnTo>
                <a:lnTo>
                  <a:pt x="18055" y="16960"/>
                </a:lnTo>
                <a:lnTo>
                  <a:pt x="18079" y="17008"/>
                </a:lnTo>
                <a:lnTo>
                  <a:pt x="18152" y="17057"/>
                </a:lnTo>
                <a:lnTo>
                  <a:pt x="18103" y="17106"/>
                </a:lnTo>
                <a:lnTo>
                  <a:pt x="18079" y="17154"/>
                </a:lnTo>
                <a:lnTo>
                  <a:pt x="18055" y="17203"/>
                </a:lnTo>
                <a:lnTo>
                  <a:pt x="18079" y="17252"/>
                </a:lnTo>
                <a:lnTo>
                  <a:pt x="18103" y="17300"/>
                </a:lnTo>
                <a:lnTo>
                  <a:pt x="18152" y="17349"/>
                </a:lnTo>
                <a:lnTo>
                  <a:pt x="18225" y="17373"/>
                </a:lnTo>
                <a:lnTo>
                  <a:pt x="18201" y="17373"/>
                </a:lnTo>
                <a:lnTo>
                  <a:pt x="18103" y="17398"/>
                </a:lnTo>
                <a:lnTo>
                  <a:pt x="18055" y="17446"/>
                </a:lnTo>
                <a:lnTo>
                  <a:pt x="18006" y="17519"/>
                </a:lnTo>
                <a:lnTo>
                  <a:pt x="18030" y="17592"/>
                </a:lnTo>
                <a:lnTo>
                  <a:pt x="18055" y="17641"/>
                </a:lnTo>
                <a:lnTo>
                  <a:pt x="18128" y="17690"/>
                </a:lnTo>
                <a:lnTo>
                  <a:pt x="18225" y="17714"/>
                </a:lnTo>
                <a:lnTo>
                  <a:pt x="17909" y="17738"/>
                </a:lnTo>
                <a:lnTo>
                  <a:pt x="17519" y="17738"/>
                </a:lnTo>
                <a:lnTo>
                  <a:pt x="17495" y="17568"/>
                </a:lnTo>
                <a:lnTo>
                  <a:pt x="17471" y="17398"/>
                </a:lnTo>
                <a:lnTo>
                  <a:pt x="17446" y="17300"/>
                </a:lnTo>
                <a:lnTo>
                  <a:pt x="17446" y="17203"/>
                </a:lnTo>
                <a:lnTo>
                  <a:pt x="17422" y="16984"/>
                </a:lnTo>
                <a:lnTo>
                  <a:pt x="17373" y="16765"/>
                </a:lnTo>
                <a:lnTo>
                  <a:pt x="17325" y="16668"/>
                </a:lnTo>
                <a:lnTo>
                  <a:pt x="17276" y="16595"/>
                </a:lnTo>
                <a:lnTo>
                  <a:pt x="17203" y="16522"/>
                </a:lnTo>
                <a:lnTo>
                  <a:pt x="17106" y="16473"/>
                </a:lnTo>
                <a:lnTo>
                  <a:pt x="17057" y="16449"/>
                </a:lnTo>
                <a:lnTo>
                  <a:pt x="17008" y="16449"/>
                </a:lnTo>
                <a:lnTo>
                  <a:pt x="16862" y="16424"/>
                </a:lnTo>
                <a:lnTo>
                  <a:pt x="16789" y="16400"/>
                </a:lnTo>
                <a:lnTo>
                  <a:pt x="16643" y="16327"/>
                </a:lnTo>
                <a:lnTo>
                  <a:pt x="16449" y="16254"/>
                </a:lnTo>
                <a:lnTo>
                  <a:pt x="16376" y="16181"/>
                </a:lnTo>
                <a:lnTo>
                  <a:pt x="16278" y="16157"/>
                </a:lnTo>
                <a:lnTo>
                  <a:pt x="16181" y="16181"/>
                </a:lnTo>
                <a:lnTo>
                  <a:pt x="16157" y="16181"/>
                </a:lnTo>
                <a:lnTo>
                  <a:pt x="16035" y="16132"/>
                </a:lnTo>
                <a:lnTo>
                  <a:pt x="16011" y="16108"/>
                </a:lnTo>
                <a:lnTo>
                  <a:pt x="15913" y="16059"/>
                </a:lnTo>
                <a:lnTo>
                  <a:pt x="15792" y="16035"/>
                </a:lnTo>
                <a:lnTo>
                  <a:pt x="15694" y="16059"/>
                </a:lnTo>
                <a:lnTo>
                  <a:pt x="15646" y="16132"/>
                </a:lnTo>
                <a:lnTo>
                  <a:pt x="15621" y="16205"/>
                </a:lnTo>
                <a:lnTo>
                  <a:pt x="15646" y="16303"/>
                </a:lnTo>
                <a:lnTo>
                  <a:pt x="15646" y="16303"/>
                </a:lnTo>
                <a:lnTo>
                  <a:pt x="15597" y="16278"/>
                </a:lnTo>
                <a:lnTo>
                  <a:pt x="15500" y="16205"/>
                </a:lnTo>
                <a:lnTo>
                  <a:pt x="15402" y="16157"/>
                </a:lnTo>
                <a:lnTo>
                  <a:pt x="15354" y="16157"/>
                </a:lnTo>
                <a:lnTo>
                  <a:pt x="15305" y="16181"/>
                </a:lnTo>
                <a:lnTo>
                  <a:pt x="15256" y="16205"/>
                </a:lnTo>
                <a:lnTo>
                  <a:pt x="15232" y="16230"/>
                </a:lnTo>
                <a:lnTo>
                  <a:pt x="15208" y="16278"/>
                </a:lnTo>
                <a:lnTo>
                  <a:pt x="15232" y="16400"/>
                </a:lnTo>
                <a:lnTo>
                  <a:pt x="15281" y="16497"/>
                </a:lnTo>
                <a:lnTo>
                  <a:pt x="15232" y="16497"/>
                </a:lnTo>
                <a:lnTo>
                  <a:pt x="15183" y="16473"/>
                </a:lnTo>
                <a:lnTo>
                  <a:pt x="15135" y="16449"/>
                </a:lnTo>
                <a:lnTo>
                  <a:pt x="15062" y="16473"/>
                </a:lnTo>
                <a:lnTo>
                  <a:pt x="15038" y="16546"/>
                </a:lnTo>
                <a:lnTo>
                  <a:pt x="15013" y="16570"/>
                </a:lnTo>
                <a:lnTo>
                  <a:pt x="15013" y="16643"/>
                </a:lnTo>
                <a:lnTo>
                  <a:pt x="14916" y="16570"/>
                </a:lnTo>
                <a:lnTo>
                  <a:pt x="14770" y="16424"/>
                </a:lnTo>
                <a:lnTo>
                  <a:pt x="14624" y="16254"/>
                </a:lnTo>
                <a:lnTo>
                  <a:pt x="14721" y="16132"/>
                </a:lnTo>
                <a:lnTo>
                  <a:pt x="14794" y="15986"/>
                </a:lnTo>
                <a:lnTo>
                  <a:pt x="14892" y="15865"/>
                </a:lnTo>
                <a:lnTo>
                  <a:pt x="15062" y="15621"/>
                </a:lnTo>
                <a:lnTo>
                  <a:pt x="15305" y="15305"/>
                </a:lnTo>
                <a:lnTo>
                  <a:pt x="15378" y="15232"/>
                </a:lnTo>
                <a:lnTo>
                  <a:pt x="15402" y="15159"/>
                </a:lnTo>
                <a:lnTo>
                  <a:pt x="15402" y="15062"/>
                </a:lnTo>
                <a:lnTo>
                  <a:pt x="15329" y="14965"/>
                </a:lnTo>
                <a:lnTo>
                  <a:pt x="15183" y="14819"/>
                </a:lnTo>
                <a:lnTo>
                  <a:pt x="15086" y="14673"/>
                </a:lnTo>
                <a:lnTo>
                  <a:pt x="15038" y="14624"/>
                </a:lnTo>
                <a:lnTo>
                  <a:pt x="15013" y="14575"/>
                </a:lnTo>
                <a:lnTo>
                  <a:pt x="15013" y="14551"/>
                </a:lnTo>
                <a:lnTo>
                  <a:pt x="14989" y="14454"/>
                </a:lnTo>
                <a:lnTo>
                  <a:pt x="14940" y="14405"/>
                </a:lnTo>
                <a:lnTo>
                  <a:pt x="14892" y="14356"/>
                </a:lnTo>
                <a:lnTo>
                  <a:pt x="14794" y="14332"/>
                </a:lnTo>
                <a:lnTo>
                  <a:pt x="14478" y="14308"/>
                </a:lnTo>
                <a:lnTo>
                  <a:pt x="14113" y="14283"/>
                </a:lnTo>
                <a:lnTo>
                  <a:pt x="13748" y="14210"/>
                </a:lnTo>
                <a:lnTo>
                  <a:pt x="13724" y="14089"/>
                </a:lnTo>
                <a:lnTo>
                  <a:pt x="13724" y="14016"/>
                </a:lnTo>
                <a:lnTo>
                  <a:pt x="13699" y="13821"/>
                </a:lnTo>
                <a:lnTo>
                  <a:pt x="13724" y="13602"/>
                </a:lnTo>
                <a:lnTo>
                  <a:pt x="13724" y="13456"/>
                </a:lnTo>
                <a:lnTo>
                  <a:pt x="13748" y="13505"/>
                </a:lnTo>
                <a:lnTo>
                  <a:pt x="13821" y="13529"/>
                </a:lnTo>
                <a:lnTo>
                  <a:pt x="13894" y="13553"/>
                </a:lnTo>
                <a:lnTo>
                  <a:pt x="13943" y="13553"/>
                </a:lnTo>
                <a:lnTo>
                  <a:pt x="13991" y="13529"/>
                </a:lnTo>
                <a:lnTo>
                  <a:pt x="14016" y="13505"/>
                </a:lnTo>
                <a:lnTo>
                  <a:pt x="14089" y="13432"/>
                </a:lnTo>
                <a:lnTo>
                  <a:pt x="14137" y="13480"/>
                </a:lnTo>
                <a:lnTo>
                  <a:pt x="14186" y="13505"/>
                </a:lnTo>
                <a:lnTo>
                  <a:pt x="14235" y="13529"/>
                </a:lnTo>
                <a:lnTo>
                  <a:pt x="14308" y="13505"/>
                </a:lnTo>
                <a:lnTo>
                  <a:pt x="14381" y="13480"/>
                </a:lnTo>
                <a:lnTo>
                  <a:pt x="14429" y="13407"/>
                </a:lnTo>
                <a:lnTo>
                  <a:pt x="14502" y="13456"/>
                </a:lnTo>
                <a:lnTo>
                  <a:pt x="14575" y="13480"/>
                </a:lnTo>
                <a:lnTo>
                  <a:pt x="14624" y="13480"/>
                </a:lnTo>
                <a:lnTo>
                  <a:pt x="14673" y="13456"/>
                </a:lnTo>
                <a:lnTo>
                  <a:pt x="14721" y="13432"/>
                </a:lnTo>
                <a:lnTo>
                  <a:pt x="14746" y="13383"/>
                </a:lnTo>
                <a:lnTo>
                  <a:pt x="14770" y="13261"/>
                </a:lnTo>
                <a:lnTo>
                  <a:pt x="14794" y="13164"/>
                </a:lnTo>
                <a:lnTo>
                  <a:pt x="14819" y="13115"/>
                </a:lnTo>
                <a:lnTo>
                  <a:pt x="14819" y="13042"/>
                </a:lnTo>
                <a:lnTo>
                  <a:pt x="14843" y="12969"/>
                </a:lnTo>
                <a:lnTo>
                  <a:pt x="14916" y="12945"/>
                </a:lnTo>
                <a:lnTo>
                  <a:pt x="14965" y="12921"/>
                </a:lnTo>
                <a:lnTo>
                  <a:pt x="14989" y="12872"/>
                </a:lnTo>
                <a:lnTo>
                  <a:pt x="15013" y="12799"/>
                </a:lnTo>
                <a:lnTo>
                  <a:pt x="15038" y="12750"/>
                </a:lnTo>
                <a:lnTo>
                  <a:pt x="15038" y="12702"/>
                </a:lnTo>
                <a:lnTo>
                  <a:pt x="15062" y="12580"/>
                </a:lnTo>
                <a:lnTo>
                  <a:pt x="15086" y="12458"/>
                </a:lnTo>
                <a:lnTo>
                  <a:pt x="15159" y="12239"/>
                </a:lnTo>
                <a:lnTo>
                  <a:pt x="15232" y="12093"/>
                </a:lnTo>
                <a:lnTo>
                  <a:pt x="15281" y="12020"/>
                </a:lnTo>
                <a:lnTo>
                  <a:pt x="15329" y="11923"/>
                </a:lnTo>
                <a:lnTo>
                  <a:pt x="15305" y="11826"/>
                </a:lnTo>
                <a:lnTo>
                  <a:pt x="15256" y="11728"/>
                </a:lnTo>
                <a:lnTo>
                  <a:pt x="15062" y="11534"/>
                </a:lnTo>
                <a:lnTo>
                  <a:pt x="14867" y="11315"/>
                </a:lnTo>
                <a:lnTo>
                  <a:pt x="14575" y="10974"/>
                </a:lnTo>
                <a:lnTo>
                  <a:pt x="14697" y="10828"/>
                </a:lnTo>
                <a:lnTo>
                  <a:pt x="14819" y="10682"/>
                </a:lnTo>
                <a:lnTo>
                  <a:pt x="14867" y="10633"/>
                </a:lnTo>
                <a:lnTo>
                  <a:pt x="14892" y="10706"/>
                </a:lnTo>
                <a:lnTo>
                  <a:pt x="14940" y="10731"/>
                </a:lnTo>
                <a:lnTo>
                  <a:pt x="14989" y="10779"/>
                </a:lnTo>
                <a:lnTo>
                  <a:pt x="15111" y="10779"/>
                </a:lnTo>
                <a:lnTo>
                  <a:pt x="15111" y="10828"/>
                </a:lnTo>
                <a:lnTo>
                  <a:pt x="15159" y="10877"/>
                </a:lnTo>
                <a:lnTo>
                  <a:pt x="15232" y="10925"/>
                </a:lnTo>
                <a:lnTo>
                  <a:pt x="15232" y="11023"/>
                </a:lnTo>
                <a:lnTo>
                  <a:pt x="15256" y="11120"/>
                </a:lnTo>
                <a:lnTo>
                  <a:pt x="15329" y="11193"/>
                </a:lnTo>
                <a:lnTo>
                  <a:pt x="15427" y="11217"/>
                </a:lnTo>
                <a:lnTo>
                  <a:pt x="15524" y="11193"/>
                </a:lnTo>
                <a:lnTo>
                  <a:pt x="15573" y="11120"/>
                </a:lnTo>
                <a:lnTo>
                  <a:pt x="15646" y="11023"/>
                </a:lnTo>
                <a:lnTo>
                  <a:pt x="15621" y="11096"/>
                </a:lnTo>
                <a:lnTo>
                  <a:pt x="15597" y="11169"/>
                </a:lnTo>
                <a:lnTo>
                  <a:pt x="15621" y="11217"/>
                </a:lnTo>
                <a:lnTo>
                  <a:pt x="15646" y="11290"/>
                </a:lnTo>
                <a:lnTo>
                  <a:pt x="15694" y="11315"/>
                </a:lnTo>
                <a:lnTo>
                  <a:pt x="15816" y="11315"/>
                </a:lnTo>
                <a:lnTo>
                  <a:pt x="15889" y="11266"/>
                </a:lnTo>
                <a:lnTo>
                  <a:pt x="15938" y="11217"/>
                </a:lnTo>
                <a:lnTo>
                  <a:pt x="15962" y="11217"/>
                </a:lnTo>
                <a:lnTo>
                  <a:pt x="16108" y="11071"/>
                </a:lnTo>
                <a:lnTo>
                  <a:pt x="16181" y="11047"/>
                </a:lnTo>
                <a:lnTo>
                  <a:pt x="16254" y="10998"/>
                </a:lnTo>
                <a:lnTo>
                  <a:pt x="16327" y="10998"/>
                </a:lnTo>
                <a:lnTo>
                  <a:pt x="16424" y="10974"/>
                </a:lnTo>
                <a:lnTo>
                  <a:pt x="16497" y="10925"/>
                </a:lnTo>
                <a:lnTo>
                  <a:pt x="16765" y="10828"/>
                </a:lnTo>
                <a:lnTo>
                  <a:pt x="17057" y="10731"/>
                </a:lnTo>
                <a:lnTo>
                  <a:pt x="17154" y="10682"/>
                </a:lnTo>
                <a:lnTo>
                  <a:pt x="17203" y="10609"/>
                </a:lnTo>
                <a:lnTo>
                  <a:pt x="17227" y="10585"/>
                </a:lnTo>
                <a:lnTo>
                  <a:pt x="17252" y="10463"/>
                </a:lnTo>
                <a:lnTo>
                  <a:pt x="17300" y="10317"/>
                </a:lnTo>
                <a:lnTo>
                  <a:pt x="17300" y="10049"/>
                </a:lnTo>
                <a:lnTo>
                  <a:pt x="17325" y="9855"/>
                </a:lnTo>
                <a:lnTo>
                  <a:pt x="17349" y="9709"/>
                </a:lnTo>
                <a:lnTo>
                  <a:pt x="17373" y="9563"/>
                </a:lnTo>
                <a:lnTo>
                  <a:pt x="17398" y="9417"/>
                </a:lnTo>
                <a:close/>
                <a:moveTo>
                  <a:pt x="17568" y="8954"/>
                </a:moveTo>
                <a:lnTo>
                  <a:pt x="17325" y="8979"/>
                </a:lnTo>
                <a:lnTo>
                  <a:pt x="17130" y="9027"/>
                </a:lnTo>
                <a:lnTo>
                  <a:pt x="17057" y="9076"/>
                </a:lnTo>
                <a:lnTo>
                  <a:pt x="17008" y="9173"/>
                </a:lnTo>
                <a:lnTo>
                  <a:pt x="16960" y="9271"/>
                </a:lnTo>
                <a:lnTo>
                  <a:pt x="16911" y="9392"/>
                </a:lnTo>
                <a:lnTo>
                  <a:pt x="16887" y="9660"/>
                </a:lnTo>
                <a:lnTo>
                  <a:pt x="16862" y="9782"/>
                </a:lnTo>
                <a:lnTo>
                  <a:pt x="16838" y="9928"/>
                </a:lnTo>
                <a:lnTo>
                  <a:pt x="16814" y="10147"/>
                </a:lnTo>
                <a:lnTo>
                  <a:pt x="16789" y="10341"/>
                </a:lnTo>
                <a:lnTo>
                  <a:pt x="16570" y="10439"/>
                </a:lnTo>
                <a:lnTo>
                  <a:pt x="16351" y="10536"/>
                </a:lnTo>
                <a:lnTo>
                  <a:pt x="16157" y="10414"/>
                </a:lnTo>
                <a:lnTo>
                  <a:pt x="15889" y="10220"/>
                </a:lnTo>
                <a:lnTo>
                  <a:pt x="15792" y="10147"/>
                </a:lnTo>
                <a:lnTo>
                  <a:pt x="15573" y="10001"/>
                </a:lnTo>
                <a:lnTo>
                  <a:pt x="15451" y="9928"/>
                </a:lnTo>
                <a:lnTo>
                  <a:pt x="15305" y="9903"/>
                </a:lnTo>
                <a:lnTo>
                  <a:pt x="15208" y="9879"/>
                </a:lnTo>
                <a:lnTo>
                  <a:pt x="15135" y="9903"/>
                </a:lnTo>
                <a:lnTo>
                  <a:pt x="14989" y="9976"/>
                </a:lnTo>
                <a:lnTo>
                  <a:pt x="14843" y="10074"/>
                </a:lnTo>
                <a:lnTo>
                  <a:pt x="14624" y="10293"/>
                </a:lnTo>
                <a:lnTo>
                  <a:pt x="14502" y="10414"/>
                </a:lnTo>
                <a:lnTo>
                  <a:pt x="14332" y="10609"/>
                </a:lnTo>
                <a:lnTo>
                  <a:pt x="14162" y="10779"/>
                </a:lnTo>
                <a:lnTo>
                  <a:pt x="14113" y="10828"/>
                </a:lnTo>
                <a:lnTo>
                  <a:pt x="14089" y="10877"/>
                </a:lnTo>
                <a:lnTo>
                  <a:pt x="14064" y="10950"/>
                </a:lnTo>
                <a:lnTo>
                  <a:pt x="14089" y="11023"/>
                </a:lnTo>
                <a:lnTo>
                  <a:pt x="14137" y="11120"/>
                </a:lnTo>
                <a:lnTo>
                  <a:pt x="14186" y="11217"/>
                </a:lnTo>
                <a:lnTo>
                  <a:pt x="14332" y="11412"/>
                </a:lnTo>
                <a:lnTo>
                  <a:pt x="14454" y="11534"/>
                </a:lnTo>
                <a:lnTo>
                  <a:pt x="14478" y="11607"/>
                </a:lnTo>
                <a:lnTo>
                  <a:pt x="14648" y="11801"/>
                </a:lnTo>
                <a:lnTo>
                  <a:pt x="14819" y="11996"/>
                </a:lnTo>
                <a:lnTo>
                  <a:pt x="14721" y="12166"/>
                </a:lnTo>
                <a:lnTo>
                  <a:pt x="14721" y="12191"/>
                </a:lnTo>
                <a:lnTo>
                  <a:pt x="14648" y="12361"/>
                </a:lnTo>
                <a:lnTo>
                  <a:pt x="14600" y="12531"/>
                </a:lnTo>
                <a:lnTo>
                  <a:pt x="14381" y="12556"/>
                </a:lnTo>
                <a:lnTo>
                  <a:pt x="14162" y="12580"/>
                </a:lnTo>
                <a:lnTo>
                  <a:pt x="14040" y="12604"/>
                </a:lnTo>
                <a:lnTo>
                  <a:pt x="13991" y="12604"/>
                </a:lnTo>
                <a:lnTo>
                  <a:pt x="13845" y="12653"/>
                </a:lnTo>
                <a:lnTo>
                  <a:pt x="13675" y="12677"/>
                </a:lnTo>
                <a:lnTo>
                  <a:pt x="13553" y="12750"/>
                </a:lnTo>
                <a:lnTo>
                  <a:pt x="13456" y="12823"/>
                </a:lnTo>
                <a:lnTo>
                  <a:pt x="13407" y="12872"/>
                </a:lnTo>
                <a:lnTo>
                  <a:pt x="13334" y="12945"/>
                </a:lnTo>
                <a:lnTo>
                  <a:pt x="13310" y="13018"/>
                </a:lnTo>
                <a:lnTo>
                  <a:pt x="13286" y="13164"/>
                </a:lnTo>
                <a:lnTo>
                  <a:pt x="13286" y="13213"/>
                </a:lnTo>
                <a:lnTo>
                  <a:pt x="13237" y="13699"/>
                </a:lnTo>
                <a:lnTo>
                  <a:pt x="13237" y="13748"/>
                </a:lnTo>
                <a:lnTo>
                  <a:pt x="13237" y="13918"/>
                </a:lnTo>
                <a:lnTo>
                  <a:pt x="13237" y="14113"/>
                </a:lnTo>
                <a:lnTo>
                  <a:pt x="13286" y="14283"/>
                </a:lnTo>
                <a:lnTo>
                  <a:pt x="13310" y="14356"/>
                </a:lnTo>
                <a:lnTo>
                  <a:pt x="13383" y="14405"/>
                </a:lnTo>
                <a:lnTo>
                  <a:pt x="13407" y="14502"/>
                </a:lnTo>
                <a:lnTo>
                  <a:pt x="13480" y="14551"/>
                </a:lnTo>
                <a:lnTo>
                  <a:pt x="13724" y="14648"/>
                </a:lnTo>
                <a:lnTo>
                  <a:pt x="13991" y="14697"/>
                </a:lnTo>
                <a:lnTo>
                  <a:pt x="14259" y="14746"/>
                </a:lnTo>
                <a:lnTo>
                  <a:pt x="14527" y="14770"/>
                </a:lnTo>
                <a:lnTo>
                  <a:pt x="14673" y="14770"/>
                </a:lnTo>
                <a:lnTo>
                  <a:pt x="14697" y="14867"/>
                </a:lnTo>
                <a:lnTo>
                  <a:pt x="14721" y="14916"/>
                </a:lnTo>
                <a:lnTo>
                  <a:pt x="14819" y="15038"/>
                </a:lnTo>
                <a:lnTo>
                  <a:pt x="14916" y="15184"/>
                </a:lnTo>
                <a:lnTo>
                  <a:pt x="14746" y="15330"/>
                </a:lnTo>
                <a:lnTo>
                  <a:pt x="14624" y="15500"/>
                </a:lnTo>
                <a:lnTo>
                  <a:pt x="14575" y="15573"/>
                </a:lnTo>
                <a:lnTo>
                  <a:pt x="14381" y="15816"/>
                </a:lnTo>
                <a:lnTo>
                  <a:pt x="14332" y="15865"/>
                </a:lnTo>
                <a:lnTo>
                  <a:pt x="14235" y="15986"/>
                </a:lnTo>
                <a:lnTo>
                  <a:pt x="14210" y="16059"/>
                </a:lnTo>
                <a:lnTo>
                  <a:pt x="14186" y="16108"/>
                </a:lnTo>
                <a:lnTo>
                  <a:pt x="14210" y="16230"/>
                </a:lnTo>
                <a:lnTo>
                  <a:pt x="14210" y="16303"/>
                </a:lnTo>
                <a:lnTo>
                  <a:pt x="14235" y="16376"/>
                </a:lnTo>
                <a:lnTo>
                  <a:pt x="14283" y="16522"/>
                </a:lnTo>
                <a:lnTo>
                  <a:pt x="14381" y="16643"/>
                </a:lnTo>
                <a:lnTo>
                  <a:pt x="14478" y="16765"/>
                </a:lnTo>
                <a:lnTo>
                  <a:pt x="14527" y="16789"/>
                </a:lnTo>
                <a:lnTo>
                  <a:pt x="14794" y="17081"/>
                </a:lnTo>
                <a:lnTo>
                  <a:pt x="15111" y="17349"/>
                </a:lnTo>
                <a:lnTo>
                  <a:pt x="15183" y="17373"/>
                </a:lnTo>
                <a:lnTo>
                  <a:pt x="15232" y="17398"/>
                </a:lnTo>
                <a:lnTo>
                  <a:pt x="15305" y="17373"/>
                </a:lnTo>
                <a:lnTo>
                  <a:pt x="15354" y="17373"/>
                </a:lnTo>
                <a:lnTo>
                  <a:pt x="15475" y="17349"/>
                </a:lnTo>
                <a:lnTo>
                  <a:pt x="15621" y="17300"/>
                </a:lnTo>
                <a:lnTo>
                  <a:pt x="15840" y="17154"/>
                </a:lnTo>
                <a:lnTo>
                  <a:pt x="15865" y="17130"/>
                </a:lnTo>
                <a:lnTo>
                  <a:pt x="16132" y="16911"/>
                </a:lnTo>
                <a:lnTo>
                  <a:pt x="16376" y="16668"/>
                </a:lnTo>
                <a:lnTo>
                  <a:pt x="16546" y="16741"/>
                </a:lnTo>
                <a:lnTo>
                  <a:pt x="16570" y="16765"/>
                </a:lnTo>
                <a:lnTo>
                  <a:pt x="16619" y="16789"/>
                </a:lnTo>
                <a:lnTo>
                  <a:pt x="16765" y="16862"/>
                </a:lnTo>
                <a:lnTo>
                  <a:pt x="16935" y="16887"/>
                </a:lnTo>
                <a:lnTo>
                  <a:pt x="16935" y="16960"/>
                </a:lnTo>
                <a:lnTo>
                  <a:pt x="16960" y="17033"/>
                </a:lnTo>
                <a:lnTo>
                  <a:pt x="17008" y="17276"/>
                </a:lnTo>
                <a:lnTo>
                  <a:pt x="17033" y="17495"/>
                </a:lnTo>
                <a:lnTo>
                  <a:pt x="17033" y="17617"/>
                </a:lnTo>
                <a:lnTo>
                  <a:pt x="17033" y="17738"/>
                </a:lnTo>
                <a:lnTo>
                  <a:pt x="17033" y="17860"/>
                </a:lnTo>
                <a:lnTo>
                  <a:pt x="17081" y="17982"/>
                </a:lnTo>
                <a:lnTo>
                  <a:pt x="17179" y="18079"/>
                </a:lnTo>
                <a:lnTo>
                  <a:pt x="17203" y="18103"/>
                </a:lnTo>
                <a:lnTo>
                  <a:pt x="17276" y="18152"/>
                </a:lnTo>
                <a:lnTo>
                  <a:pt x="17398" y="18201"/>
                </a:lnTo>
                <a:lnTo>
                  <a:pt x="17592" y="18225"/>
                </a:lnTo>
                <a:lnTo>
                  <a:pt x="17714" y="18201"/>
                </a:lnTo>
                <a:lnTo>
                  <a:pt x="18152" y="18201"/>
                </a:lnTo>
                <a:lnTo>
                  <a:pt x="18541" y="18176"/>
                </a:lnTo>
                <a:lnTo>
                  <a:pt x="18614" y="18176"/>
                </a:lnTo>
                <a:lnTo>
                  <a:pt x="18687" y="18128"/>
                </a:lnTo>
                <a:lnTo>
                  <a:pt x="18736" y="18055"/>
                </a:lnTo>
                <a:lnTo>
                  <a:pt x="18760" y="17982"/>
                </a:lnTo>
                <a:lnTo>
                  <a:pt x="18833" y="17860"/>
                </a:lnTo>
                <a:lnTo>
                  <a:pt x="18882" y="17738"/>
                </a:lnTo>
                <a:lnTo>
                  <a:pt x="18931" y="17471"/>
                </a:lnTo>
                <a:lnTo>
                  <a:pt x="18931" y="17349"/>
                </a:lnTo>
                <a:lnTo>
                  <a:pt x="18931" y="17325"/>
                </a:lnTo>
                <a:lnTo>
                  <a:pt x="18979" y="17081"/>
                </a:lnTo>
                <a:lnTo>
                  <a:pt x="19004" y="16838"/>
                </a:lnTo>
                <a:lnTo>
                  <a:pt x="19125" y="16814"/>
                </a:lnTo>
                <a:lnTo>
                  <a:pt x="19223" y="16789"/>
                </a:lnTo>
                <a:lnTo>
                  <a:pt x="19369" y="16741"/>
                </a:lnTo>
                <a:lnTo>
                  <a:pt x="19466" y="16692"/>
                </a:lnTo>
                <a:lnTo>
                  <a:pt x="19661" y="16838"/>
                </a:lnTo>
                <a:lnTo>
                  <a:pt x="19758" y="16911"/>
                </a:lnTo>
                <a:lnTo>
                  <a:pt x="20074" y="17130"/>
                </a:lnTo>
                <a:lnTo>
                  <a:pt x="20391" y="17349"/>
                </a:lnTo>
                <a:lnTo>
                  <a:pt x="20464" y="17398"/>
                </a:lnTo>
                <a:lnTo>
                  <a:pt x="20512" y="17398"/>
                </a:lnTo>
                <a:lnTo>
                  <a:pt x="20585" y="17373"/>
                </a:lnTo>
                <a:lnTo>
                  <a:pt x="20658" y="17349"/>
                </a:lnTo>
                <a:lnTo>
                  <a:pt x="20707" y="17276"/>
                </a:lnTo>
                <a:lnTo>
                  <a:pt x="20756" y="17203"/>
                </a:lnTo>
                <a:lnTo>
                  <a:pt x="20999" y="16984"/>
                </a:lnTo>
                <a:lnTo>
                  <a:pt x="21145" y="16814"/>
                </a:lnTo>
                <a:lnTo>
                  <a:pt x="21413" y="16570"/>
                </a:lnTo>
                <a:lnTo>
                  <a:pt x="21632" y="16278"/>
                </a:lnTo>
                <a:lnTo>
                  <a:pt x="21680" y="16230"/>
                </a:lnTo>
                <a:lnTo>
                  <a:pt x="21680" y="16157"/>
                </a:lnTo>
                <a:lnTo>
                  <a:pt x="21680" y="16084"/>
                </a:lnTo>
                <a:lnTo>
                  <a:pt x="21656" y="15986"/>
                </a:lnTo>
                <a:lnTo>
                  <a:pt x="21486" y="15670"/>
                </a:lnTo>
                <a:lnTo>
                  <a:pt x="21267" y="15403"/>
                </a:lnTo>
                <a:lnTo>
                  <a:pt x="21145" y="15232"/>
                </a:lnTo>
                <a:lnTo>
                  <a:pt x="20975" y="15086"/>
                </a:lnTo>
                <a:lnTo>
                  <a:pt x="21096" y="14867"/>
                </a:lnTo>
                <a:lnTo>
                  <a:pt x="21169" y="14648"/>
                </a:lnTo>
                <a:lnTo>
                  <a:pt x="21291" y="14673"/>
                </a:lnTo>
                <a:lnTo>
                  <a:pt x="21510" y="14648"/>
                </a:lnTo>
                <a:lnTo>
                  <a:pt x="21753" y="14648"/>
                </a:lnTo>
                <a:lnTo>
                  <a:pt x="21997" y="14624"/>
                </a:lnTo>
                <a:lnTo>
                  <a:pt x="22264" y="14600"/>
                </a:lnTo>
                <a:lnTo>
                  <a:pt x="22362" y="14551"/>
                </a:lnTo>
                <a:lnTo>
                  <a:pt x="22410" y="14478"/>
                </a:lnTo>
                <a:lnTo>
                  <a:pt x="22459" y="14429"/>
                </a:lnTo>
                <a:lnTo>
                  <a:pt x="22508" y="14381"/>
                </a:lnTo>
                <a:lnTo>
                  <a:pt x="22532" y="14332"/>
                </a:lnTo>
                <a:lnTo>
                  <a:pt x="22532" y="14259"/>
                </a:lnTo>
                <a:lnTo>
                  <a:pt x="22532" y="13845"/>
                </a:lnTo>
                <a:lnTo>
                  <a:pt x="22532" y="13456"/>
                </a:lnTo>
                <a:lnTo>
                  <a:pt x="22508" y="13067"/>
                </a:lnTo>
                <a:lnTo>
                  <a:pt x="22508" y="13018"/>
                </a:lnTo>
                <a:lnTo>
                  <a:pt x="22459" y="12945"/>
                </a:lnTo>
                <a:lnTo>
                  <a:pt x="22410" y="12921"/>
                </a:lnTo>
                <a:lnTo>
                  <a:pt x="22362" y="12896"/>
                </a:lnTo>
                <a:lnTo>
                  <a:pt x="22313" y="12823"/>
                </a:lnTo>
                <a:lnTo>
                  <a:pt x="22264" y="12750"/>
                </a:lnTo>
                <a:lnTo>
                  <a:pt x="22118" y="12677"/>
                </a:lnTo>
                <a:lnTo>
                  <a:pt x="21948" y="12629"/>
                </a:lnTo>
                <a:lnTo>
                  <a:pt x="21802" y="12604"/>
                </a:lnTo>
                <a:lnTo>
                  <a:pt x="21778" y="12604"/>
                </a:lnTo>
                <a:lnTo>
                  <a:pt x="21510" y="12556"/>
                </a:lnTo>
                <a:lnTo>
                  <a:pt x="21218" y="12556"/>
                </a:lnTo>
                <a:lnTo>
                  <a:pt x="21169" y="12337"/>
                </a:lnTo>
                <a:lnTo>
                  <a:pt x="21169" y="12288"/>
                </a:lnTo>
                <a:lnTo>
                  <a:pt x="21121" y="12093"/>
                </a:lnTo>
                <a:lnTo>
                  <a:pt x="21048" y="11923"/>
                </a:lnTo>
                <a:lnTo>
                  <a:pt x="21121" y="11826"/>
                </a:lnTo>
                <a:lnTo>
                  <a:pt x="21145" y="11777"/>
                </a:lnTo>
                <a:lnTo>
                  <a:pt x="21242" y="11655"/>
                </a:lnTo>
                <a:lnTo>
                  <a:pt x="21413" y="11412"/>
                </a:lnTo>
                <a:lnTo>
                  <a:pt x="21607" y="11169"/>
                </a:lnTo>
                <a:lnTo>
                  <a:pt x="21656" y="11120"/>
                </a:lnTo>
                <a:lnTo>
                  <a:pt x="21680" y="11071"/>
                </a:lnTo>
                <a:lnTo>
                  <a:pt x="21680" y="10998"/>
                </a:lnTo>
                <a:lnTo>
                  <a:pt x="21680" y="10950"/>
                </a:lnTo>
                <a:lnTo>
                  <a:pt x="21656" y="10925"/>
                </a:lnTo>
                <a:lnTo>
                  <a:pt x="21680" y="10901"/>
                </a:lnTo>
                <a:lnTo>
                  <a:pt x="21656" y="10804"/>
                </a:lnTo>
                <a:lnTo>
                  <a:pt x="21632" y="10731"/>
                </a:lnTo>
                <a:lnTo>
                  <a:pt x="21510" y="10609"/>
                </a:lnTo>
                <a:lnTo>
                  <a:pt x="21486" y="10560"/>
                </a:lnTo>
                <a:lnTo>
                  <a:pt x="21315" y="10390"/>
                </a:lnTo>
                <a:lnTo>
                  <a:pt x="21145" y="10244"/>
                </a:lnTo>
                <a:lnTo>
                  <a:pt x="21145" y="10220"/>
                </a:lnTo>
                <a:lnTo>
                  <a:pt x="21023" y="10122"/>
                </a:lnTo>
                <a:lnTo>
                  <a:pt x="20877" y="10001"/>
                </a:lnTo>
                <a:lnTo>
                  <a:pt x="20731" y="9928"/>
                </a:lnTo>
                <a:lnTo>
                  <a:pt x="20634" y="9903"/>
                </a:lnTo>
                <a:lnTo>
                  <a:pt x="20561" y="9879"/>
                </a:lnTo>
                <a:lnTo>
                  <a:pt x="20488" y="9903"/>
                </a:lnTo>
                <a:lnTo>
                  <a:pt x="20464" y="9903"/>
                </a:lnTo>
                <a:lnTo>
                  <a:pt x="20391" y="9928"/>
                </a:lnTo>
                <a:lnTo>
                  <a:pt x="20220" y="10001"/>
                </a:lnTo>
                <a:lnTo>
                  <a:pt x="20074" y="10098"/>
                </a:lnTo>
                <a:lnTo>
                  <a:pt x="19807" y="10293"/>
                </a:lnTo>
                <a:lnTo>
                  <a:pt x="19709" y="10341"/>
                </a:lnTo>
                <a:lnTo>
                  <a:pt x="19515" y="10487"/>
                </a:lnTo>
                <a:lnTo>
                  <a:pt x="19296" y="10390"/>
                </a:lnTo>
                <a:lnTo>
                  <a:pt x="19052" y="10341"/>
                </a:lnTo>
                <a:lnTo>
                  <a:pt x="19004" y="10098"/>
                </a:lnTo>
                <a:lnTo>
                  <a:pt x="19028" y="10025"/>
                </a:lnTo>
                <a:lnTo>
                  <a:pt x="19004" y="9976"/>
                </a:lnTo>
                <a:lnTo>
                  <a:pt x="18979" y="9903"/>
                </a:lnTo>
                <a:lnTo>
                  <a:pt x="18955" y="9782"/>
                </a:lnTo>
                <a:lnTo>
                  <a:pt x="18931" y="9563"/>
                </a:lnTo>
                <a:lnTo>
                  <a:pt x="18882" y="9319"/>
                </a:lnTo>
                <a:lnTo>
                  <a:pt x="18906" y="9246"/>
                </a:lnTo>
                <a:lnTo>
                  <a:pt x="18906" y="9149"/>
                </a:lnTo>
                <a:lnTo>
                  <a:pt x="18882" y="9100"/>
                </a:lnTo>
                <a:lnTo>
                  <a:pt x="18833" y="9052"/>
                </a:lnTo>
                <a:lnTo>
                  <a:pt x="18785" y="9027"/>
                </a:lnTo>
                <a:lnTo>
                  <a:pt x="18712" y="9003"/>
                </a:lnTo>
                <a:lnTo>
                  <a:pt x="18444" y="8979"/>
                </a:lnTo>
                <a:lnTo>
                  <a:pt x="17957" y="8979"/>
                </a:lnTo>
                <a:lnTo>
                  <a:pt x="17836" y="895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Picture 56">
            <a:extLst>
              <a:ext uri="{FF2B5EF4-FFF2-40B4-BE49-F238E27FC236}">
                <a16:creationId xmlns:a16="http://schemas.microsoft.com/office/drawing/2014/main" id="{EF520ED5-A22D-407A-B90B-DC41EDAD8E4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15388" t="5262" r="5207" b="24864"/>
          <a:stretch/>
        </p:blipFill>
        <p:spPr>
          <a:xfrm flipH="1">
            <a:off x="8363031" y="4220464"/>
            <a:ext cx="557784" cy="721371"/>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1236D262-951F-4988-8E6F-4E216FE8880E}"/>
              </a:ext>
            </a:extLst>
          </p:cNvPr>
          <p:cNvPicPr>
            <a:picLocks noChangeAspect="1"/>
          </p:cNvPicPr>
          <p:nvPr/>
        </p:nvPicPr>
        <p:blipFill>
          <a:blip r:embed="rId7"/>
          <a:stretch>
            <a:fillRect/>
          </a:stretch>
        </p:blipFill>
        <p:spPr>
          <a:xfrm>
            <a:off x="1394486" y="1116819"/>
            <a:ext cx="6524013" cy="3586420"/>
          </a:xfrm>
          <a:prstGeom prst="rect">
            <a:avLst/>
          </a:prstGeom>
          <a:ln w="38100">
            <a:solidFill>
              <a:schemeClr val="accent4">
                <a:lumMod val="50000"/>
              </a:schemeClr>
            </a:solidFill>
          </a:ln>
        </p:spPr>
      </p:pic>
      <p:pic>
        <p:nvPicPr>
          <p:cNvPr id="2" name="Slide 11 cdr">
            <a:hlinkClick r:id="" action="ppaction://media"/>
            <a:extLst>
              <a:ext uri="{FF2B5EF4-FFF2-40B4-BE49-F238E27FC236}">
                <a16:creationId xmlns:a16="http://schemas.microsoft.com/office/drawing/2014/main" id="{4694ABE6-8ED8-47B1-8E7C-3E45FCB87F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470" y="4093787"/>
            <a:ext cx="487362" cy="487362"/>
          </a:xfrm>
          <a:prstGeom prst="rect">
            <a:avLst/>
          </a:prstGeom>
        </p:spPr>
      </p:pic>
    </p:spTree>
    <p:extLst>
      <p:ext uri="{BB962C8B-B14F-4D97-AF65-F5344CB8AC3E}">
        <p14:creationId xmlns:p14="http://schemas.microsoft.com/office/powerpoint/2010/main" val="1521191382"/>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5" y="218302"/>
            <a:ext cx="981627" cy="746084"/>
            <a:chOff x="3075562" y="756050"/>
            <a:chExt cx="2931161" cy="2815726"/>
          </a:xfrm>
        </p:grpSpPr>
        <p:sp>
          <p:nvSpPr>
            <p:cNvPr id="4" name="Google Shape;119;p17">
              <a:extLst>
                <a:ext uri="{FF2B5EF4-FFF2-40B4-BE49-F238E27FC236}">
                  <a16:creationId xmlns:a16="http://schemas.microsoft.com/office/drawing/2014/main" id="{F5B121C7-8B03-4E5E-813B-2D73FE4ED89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endCxn id="4"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stCxn id="4"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4" name="Google Shape;87;p13">
            <a:extLst>
              <a:ext uri="{FF2B5EF4-FFF2-40B4-BE49-F238E27FC236}">
                <a16:creationId xmlns:a16="http://schemas.microsoft.com/office/drawing/2014/main" id="{CF89A9B7-022A-48E2-AE47-989141DDC324}"/>
              </a:ext>
            </a:extLst>
          </p:cNvPr>
          <p:cNvSpPr txBox="1">
            <a:spLocks/>
          </p:cNvSpPr>
          <p:nvPr/>
        </p:nvSpPr>
        <p:spPr>
          <a:xfrm>
            <a:off x="1377552" y="300959"/>
            <a:ext cx="7297134"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Hardware Design:</a:t>
            </a:r>
            <a:endParaRPr lang="en-US" sz="3600" dirty="0"/>
          </a:p>
        </p:txBody>
      </p:sp>
      <p:sp>
        <p:nvSpPr>
          <p:cNvPr id="13" name="Google Shape;599;p46">
            <a:extLst>
              <a:ext uri="{FF2B5EF4-FFF2-40B4-BE49-F238E27FC236}">
                <a16:creationId xmlns:a16="http://schemas.microsoft.com/office/drawing/2014/main" id="{CBE58E96-A23F-49C7-87AF-767F6AA15D0C}"/>
              </a:ext>
            </a:extLst>
          </p:cNvPr>
          <p:cNvSpPr/>
          <p:nvPr/>
        </p:nvSpPr>
        <p:spPr>
          <a:xfrm>
            <a:off x="503017" y="415924"/>
            <a:ext cx="717290" cy="473279"/>
          </a:xfrm>
          <a:custGeom>
            <a:avLst/>
            <a:gdLst/>
            <a:ahLst/>
            <a:cxnLst/>
            <a:rect l="l" t="t" r="r" b="b"/>
            <a:pathLst>
              <a:path w="22532" h="18226" extrusionOk="0">
                <a:moveTo>
                  <a:pt x="7640" y="5499"/>
                </a:moveTo>
                <a:lnTo>
                  <a:pt x="7859" y="5524"/>
                </a:lnTo>
                <a:lnTo>
                  <a:pt x="8078" y="5572"/>
                </a:lnTo>
                <a:lnTo>
                  <a:pt x="8297" y="5645"/>
                </a:lnTo>
                <a:lnTo>
                  <a:pt x="8492" y="5743"/>
                </a:lnTo>
                <a:lnTo>
                  <a:pt x="8662" y="5840"/>
                </a:lnTo>
                <a:lnTo>
                  <a:pt x="8833" y="5986"/>
                </a:lnTo>
                <a:lnTo>
                  <a:pt x="9003" y="6132"/>
                </a:lnTo>
                <a:lnTo>
                  <a:pt x="9125" y="6302"/>
                </a:lnTo>
                <a:lnTo>
                  <a:pt x="9246" y="6473"/>
                </a:lnTo>
                <a:lnTo>
                  <a:pt x="9344" y="6667"/>
                </a:lnTo>
                <a:lnTo>
                  <a:pt x="9417" y="6862"/>
                </a:lnTo>
                <a:lnTo>
                  <a:pt x="9465" y="7081"/>
                </a:lnTo>
                <a:lnTo>
                  <a:pt x="9490" y="7300"/>
                </a:lnTo>
                <a:lnTo>
                  <a:pt x="9514" y="7543"/>
                </a:lnTo>
                <a:lnTo>
                  <a:pt x="9490" y="7762"/>
                </a:lnTo>
                <a:lnTo>
                  <a:pt x="9441" y="7932"/>
                </a:lnTo>
                <a:lnTo>
                  <a:pt x="9392" y="8103"/>
                </a:lnTo>
                <a:lnTo>
                  <a:pt x="9319" y="8249"/>
                </a:lnTo>
                <a:lnTo>
                  <a:pt x="9246" y="8419"/>
                </a:lnTo>
                <a:lnTo>
                  <a:pt x="9149" y="8541"/>
                </a:lnTo>
                <a:lnTo>
                  <a:pt x="9027" y="8687"/>
                </a:lnTo>
                <a:lnTo>
                  <a:pt x="8784" y="8906"/>
                </a:lnTo>
                <a:lnTo>
                  <a:pt x="8516" y="9100"/>
                </a:lnTo>
                <a:lnTo>
                  <a:pt x="8200" y="9246"/>
                </a:lnTo>
                <a:lnTo>
                  <a:pt x="7884" y="9368"/>
                </a:lnTo>
                <a:lnTo>
                  <a:pt x="7543" y="9417"/>
                </a:lnTo>
                <a:lnTo>
                  <a:pt x="7348" y="9441"/>
                </a:lnTo>
                <a:lnTo>
                  <a:pt x="7178" y="9441"/>
                </a:lnTo>
                <a:lnTo>
                  <a:pt x="6984" y="9417"/>
                </a:lnTo>
                <a:lnTo>
                  <a:pt x="6789" y="9368"/>
                </a:lnTo>
                <a:lnTo>
                  <a:pt x="6619" y="9295"/>
                </a:lnTo>
                <a:lnTo>
                  <a:pt x="6448" y="9222"/>
                </a:lnTo>
                <a:lnTo>
                  <a:pt x="6278" y="9149"/>
                </a:lnTo>
                <a:lnTo>
                  <a:pt x="6132" y="9027"/>
                </a:lnTo>
                <a:lnTo>
                  <a:pt x="5986" y="8930"/>
                </a:lnTo>
                <a:lnTo>
                  <a:pt x="5840" y="8784"/>
                </a:lnTo>
                <a:lnTo>
                  <a:pt x="5718" y="8638"/>
                </a:lnTo>
                <a:lnTo>
                  <a:pt x="5621" y="8492"/>
                </a:lnTo>
                <a:lnTo>
                  <a:pt x="5524" y="8322"/>
                </a:lnTo>
                <a:lnTo>
                  <a:pt x="5451" y="8151"/>
                </a:lnTo>
                <a:lnTo>
                  <a:pt x="5402" y="7981"/>
                </a:lnTo>
                <a:lnTo>
                  <a:pt x="5378" y="7786"/>
                </a:lnTo>
                <a:lnTo>
                  <a:pt x="5378" y="7543"/>
                </a:lnTo>
                <a:lnTo>
                  <a:pt x="5402" y="7324"/>
                </a:lnTo>
                <a:lnTo>
                  <a:pt x="5451" y="7130"/>
                </a:lnTo>
                <a:lnTo>
                  <a:pt x="5524" y="6911"/>
                </a:lnTo>
                <a:lnTo>
                  <a:pt x="5621" y="6716"/>
                </a:lnTo>
                <a:lnTo>
                  <a:pt x="5743" y="6521"/>
                </a:lnTo>
                <a:lnTo>
                  <a:pt x="5889" y="6351"/>
                </a:lnTo>
                <a:lnTo>
                  <a:pt x="6035" y="6181"/>
                </a:lnTo>
                <a:lnTo>
                  <a:pt x="6181" y="6035"/>
                </a:lnTo>
                <a:lnTo>
                  <a:pt x="6351" y="5937"/>
                </a:lnTo>
                <a:lnTo>
                  <a:pt x="6521" y="5840"/>
                </a:lnTo>
                <a:lnTo>
                  <a:pt x="6692" y="5743"/>
                </a:lnTo>
                <a:lnTo>
                  <a:pt x="7032" y="5621"/>
                </a:lnTo>
                <a:lnTo>
                  <a:pt x="7421" y="5499"/>
                </a:lnTo>
                <a:close/>
                <a:moveTo>
                  <a:pt x="7665" y="4988"/>
                </a:moveTo>
                <a:lnTo>
                  <a:pt x="7373" y="5013"/>
                </a:lnTo>
                <a:lnTo>
                  <a:pt x="7300" y="5013"/>
                </a:lnTo>
                <a:lnTo>
                  <a:pt x="7251" y="5037"/>
                </a:lnTo>
                <a:lnTo>
                  <a:pt x="7178" y="5110"/>
                </a:lnTo>
                <a:lnTo>
                  <a:pt x="6984" y="5159"/>
                </a:lnTo>
                <a:lnTo>
                  <a:pt x="6789" y="5207"/>
                </a:lnTo>
                <a:lnTo>
                  <a:pt x="6619" y="5280"/>
                </a:lnTo>
                <a:lnTo>
                  <a:pt x="6424" y="5353"/>
                </a:lnTo>
                <a:lnTo>
                  <a:pt x="6083" y="5548"/>
                </a:lnTo>
                <a:lnTo>
                  <a:pt x="5791" y="5791"/>
                </a:lnTo>
                <a:lnTo>
                  <a:pt x="5597" y="5962"/>
                </a:lnTo>
                <a:lnTo>
                  <a:pt x="5426" y="6156"/>
                </a:lnTo>
                <a:lnTo>
                  <a:pt x="5280" y="6400"/>
                </a:lnTo>
                <a:lnTo>
                  <a:pt x="5134" y="6619"/>
                </a:lnTo>
                <a:lnTo>
                  <a:pt x="5037" y="6862"/>
                </a:lnTo>
                <a:lnTo>
                  <a:pt x="4964" y="7130"/>
                </a:lnTo>
                <a:lnTo>
                  <a:pt x="4915" y="7397"/>
                </a:lnTo>
                <a:lnTo>
                  <a:pt x="4891" y="7665"/>
                </a:lnTo>
                <a:lnTo>
                  <a:pt x="4915" y="7908"/>
                </a:lnTo>
                <a:lnTo>
                  <a:pt x="4940" y="8151"/>
                </a:lnTo>
                <a:lnTo>
                  <a:pt x="5013" y="8395"/>
                </a:lnTo>
                <a:lnTo>
                  <a:pt x="5110" y="8614"/>
                </a:lnTo>
                <a:lnTo>
                  <a:pt x="5232" y="8808"/>
                </a:lnTo>
                <a:lnTo>
                  <a:pt x="5378" y="9003"/>
                </a:lnTo>
                <a:lnTo>
                  <a:pt x="5548" y="9173"/>
                </a:lnTo>
                <a:lnTo>
                  <a:pt x="5743" y="9344"/>
                </a:lnTo>
                <a:lnTo>
                  <a:pt x="5937" y="9490"/>
                </a:lnTo>
                <a:lnTo>
                  <a:pt x="6132" y="9611"/>
                </a:lnTo>
                <a:lnTo>
                  <a:pt x="6351" y="9709"/>
                </a:lnTo>
                <a:lnTo>
                  <a:pt x="6594" y="9806"/>
                </a:lnTo>
                <a:lnTo>
                  <a:pt x="6838" y="9855"/>
                </a:lnTo>
                <a:lnTo>
                  <a:pt x="7057" y="9903"/>
                </a:lnTo>
                <a:lnTo>
                  <a:pt x="7300" y="9928"/>
                </a:lnTo>
                <a:lnTo>
                  <a:pt x="7543" y="9903"/>
                </a:lnTo>
                <a:lnTo>
                  <a:pt x="7762" y="9879"/>
                </a:lnTo>
                <a:lnTo>
                  <a:pt x="7981" y="9855"/>
                </a:lnTo>
                <a:lnTo>
                  <a:pt x="8176" y="9782"/>
                </a:lnTo>
                <a:lnTo>
                  <a:pt x="8395" y="9709"/>
                </a:lnTo>
                <a:lnTo>
                  <a:pt x="8589" y="9636"/>
                </a:lnTo>
                <a:lnTo>
                  <a:pt x="8784" y="9514"/>
                </a:lnTo>
                <a:lnTo>
                  <a:pt x="8954" y="9392"/>
                </a:lnTo>
                <a:lnTo>
                  <a:pt x="9125" y="9271"/>
                </a:lnTo>
                <a:lnTo>
                  <a:pt x="9295" y="9125"/>
                </a:lnTo>
                <a:lnTo>
                  <a:pt x="9441" y="8979"/>
                </a:lnTo>
                <a:lnTo>
                  <a:pt x="9563" y="8808"/>
                </a:lnTo>
                <a:lnTo>
                  <a:pt x="9684" y="8614"/>
                </a:lnTo>
                <a:lnTo>
                  <a:pt x="9782" y="8419"/>
                </a:lnTo>
                <a:lnTo>
                  <a:pt x="9855" y="8224"/>
                </a:lnTo>
                <a:lnTo>
                  <a:pt x="9928" y="8030"/>
                </a:lnTo>
                <a:lnTo>
                  <a:pt x="9976" y="7811"/>
                </a:lnTo>
                <a:lnTo>
                  <a:pt x="10001" y="7519"/>
                </a:lnTo>
                <a:lnTo>
                  <a:pt x="10001" y="7227"/>
                </a:lnTo>
                <a:lnTo>
                  <a:pt x="9952" y="6959"/>
                </a:lnTo>
                <a:lnTo>
                  <a:pt x="9903" y="6692"/>
                </a:lnTo>
                <a:lnTo>
                  <a:pt x="9806" y="6448"/>
                </a:lnTo>
                <a:lnTo>
                  <a:pt x="9660" y="6205"/>
                </a:lnTo>
                <a:lnTo>
                  <a:pt x="9514" y="5986"/>
                </a:lnTo>
                <a:lnTo>
                  <a:pt x="9344" y="5767"/>
                </a:lnTo>
                <a:lnTo>
                  <a:pt x="9149" y="5597"/>
                </a:lnTo>
                <a:lnTo>
                  <a:pt x="8930" y="5426"/>
                </a:lnTo>
                <a:lnTo>
                  <a:pt x="8711" y="5280"/>
                </a:lnTo>
                <a:lnTo>
                  <a:pt x="8468" y="5159"/>
                </a:lnTo>
                <a:lnTo>
                  <a:pt x="8200" y="5086"/>
                </a:lnTo>
                <a:lnTo>
                  <a:pt x="7932" y="5013"/>
                </a:lnTo>
                <a:lnTo>
                  <a:pt x="7665" y="4988"/>
                </a:lnTo>
                <a:close/>
                <a:moveTo>
                  <a:pt x="6570" y="414"/>
                </a:moveTo>
                <a:lnTo>
                  <a:pt x="6789" y="438"/>
                </a:lnTo>
                <a:lnTo>
                  <a:pt x="7032" y="438"/>
                </a:lnTo>
                <a:lnTo>
                  <a:pt x="7494" y="462"/>
                </a:lnTo>
                <a:lnTo>
                  <a:pt x="8103" y="487"/>
                </a:lnTo>
                <a:lnTo>
                  <a:pt x="8395" y="511"/>
                </a:lnTo>
                <a:lnTo>
                  <a:pt x="8687" y="511"/>
                </a:lnTo>
                <a:lnTo>
                  <a:pt x="8687" y="681"/>
                </a:lnTo>
                <a:lnTo>
                  <a:pt x="8687" y="852"/>
                </a:lnTo>
                <a:lnTo>
                  <a:pt x="8419" y="754"/>
                </a:lnTo>
                <a:lnTo>
                  <a:pt x="8273" y="730"/>
                </a:lnTo>
                <a:lnTo>
                  <a:pt x="8127" y="706"/>
                </a:lnTo>
                <a:lnTo>
                  <a:pt x="8005" y="706"/>
                </a:lnTo>
                <a:lnTo>
                  <a:pt x="7859" y="730"/>
                </a:lnTo>
                <a:lnTo>
                  <a:pt x="7738" y="779"/>
                </a:lnTo>
                <a:lnTo>
                  <a:pt x="7640" y="876"/>
                </a:lnTo>
                <a:lnTo>
                  <a:pt x="7616" y="925"/>
                </a:lnTo>
                <a:lnTo>
                  <a:pt x="7616" y="949"/>
                </a:lnTo>
                <a:lnTo>
                  <a:pt x="7640" y="998"/>
                </a:lnTo>
                <a:lnTo>
                  <a:pt x="7957" y="998"/>
                </a:lnTo>
                <a:lnTo>
                  <a:pt x="8224" y="1022"/>
                </a:lnTo>
                <a:lnTo>
                  <a:pt x="8468" y="1095"/>
                </a:lnTo>
                <a:lnTo>
                  <a:pt x="8735" y="1192"/>
                </a:lnTo>
                <a:lnTo>
                  <a:pt x="8760" y="1338"/>
                </a:lnTo>
                <a:lnTo>
                  <a:pt x="8565" y="1338"/>
                </a:lnTo>
                <a:lnTo>
                  <a:pt x="7932" y="1290"/>
                </a:lnTo>
                <a:lnTo>
                  <a:pt x="7713" y="1265"/>
                </a:lnTo>
                <a:lnTo>
                  <a:pt x="7616" y="1265"/>
                </a:lnTo>
                <a:lnTo>
                  <a:pt x="7494" y="1314"/>
                </a:lnTo>
                <a:lnTo>
                  <a:pt x="7470" y="1363"/>
                </a:lnTo>
                <a:lnTo>
                  <a:pt x="7470" y="1411"/>
                </a:lnTo>
                <a:lnTo>
                  <a:pt x="7519" y="1509"/>
                </a:lnTo>
                <a:lnTo>
                  <a:pt x="7592" y="1582"/>
                </a:lnTo>
                <a:lnTo>
                  <a:pt x="7689" y="1630"/>
                </a:lnTo>
                <a:lnTo>
                  <a:pt x="7786" y="1655"/>
                </a:lnTo>
                <a:lnTo>
                  <a:pt x="8030" y="1679"/>
                </a:lnTo>
                <a:lnTo>
                  <a:pt x="8224" y="1703"/>
                </a:lnTo>
                <a:lnTo>
                  <a:pt x="8516" y="1752"/>
                </a:lnTo>
                <a:lnTo>
                  <a:pt x="8833" y="1776"/>
                </a:lnTo>
                <a:lnTo>
                  <a:pt x="8881" y="2117"/>
                </a:lnTo>
                <a:lnTo>
                  <a:pt x="8857" y="2117"/>
                </a:lnTo>
                <a:lnTo>
                  <a:pt x="8711" y="2068"/>
                </a:lnTo>
                <a:lnTo>
                  <a:pt x="8565" y="2020"/>
                </a:lnTo>
                <a:lnTo>
                  <a:pt x="8249" y="1995"/>
                </a:lnTo>
                <a:lnTo>
                  <a:pt x="8005" y="1947"/>
                </a:lnTo>
                <a:lnTo>
                  <a:pt x="7713" y="1947"/>
                </a:lnTo>
                <a:lnTo>
                  <a:pt x="7713" y="1995"/>
                </a:lnTo>
                <a:lnTo>
                  <a:pt x="7689" y="2044"/>
                </a:lnTo>
                <a:lnTo>
                  <a:pt x="7762" y="2166"/>
                </a:lnTo>
                <a:lnTo>
                  <a:pt x="7835" y="2239"/>
                </a:lnTo>
                <a:lnTo>
                  <a:pt x="7957" y="2287"/>
                </a:lnTo>
                <a:lnTo>
                  <a:pt x="8078" y="2336"/>
                </a:lnTo>
                <a:lnTo>
                  <a:pt x="8419" y="2409"/>
                </a:lnTo>
                <a:lnTo>
                  <a:pt x="8760" y="2458"/>
                </a:lnTo>
                <a:lnTo>
                  <a:pt x="8833" y="2458"/>
                </a:lnTo>
                <a:lnTo>
                  <a:pt x="8881" y="2433"/>
                </a:lnTo>
                <a:lnTo>
                  <a:pt x="8930" y="2409"/>
                </a:lnTo>
                <a:lnTo>
                  <a:pt x="8954" y="2385"/>
                </a:lnTo>
                <a:lnTo>
                  <a:pt x="9027" y="2506"/>
                </a:lnTo>
                <a:lnTo>
                  <a:pt x="9076" y="2579"/>
                </a:lnTo>
                <a:lnTo>
                  <a:pt x="9125" y="2604"/>
                </a:lnTo>
                <a:lnTo>
                  <a:pt x="9198" y="2628"/>
                </a:lnTo>
                <a:lnTo>
                  <a:pt x="9246" y="2628"/>
                </a:lnTo>
                <a:lnTo>
                  <a:pt x="9490" y="2701"/>
                </a:lnTo>
                <a:lnTo>
                  <a:pt x="9733" y="2798"/>
                </a:lnTo>
                <a:lnTo>
                  <a:pt x="9952" y="2920"/>
                </a:lnTo>
                <a:lnTo>
                  <a:pt x="10171" y="3066"/>
                </a:lnTo>
                <a:lnTo>
                  <a:pt x="10220" y="3090"/>
                </a:lnTo>
                <a:lnTo>
                  <a:pt x="10268" y="3115"/>
                </a:lnTo>
                <a:lnTo>
                  <a:pt x="10390" y="3115"/>
                </a:lnTo>
                <a:lnTo>
                  <a:pt x="10463" y="3042"/>
                </a:lnTo>
                <a:lnTo>
                  <a:pt x="10512" y="2969"/>
                </a:lnTo>
                <a:lnTo>
                  <a:pt x="10633" y="2896"/>
                </a:lnTo>
                <a:lnTo>
                  <a:pt x="10755" y="2823"/>
                </a:lnTo>
                <a:lnTo>
                  <a:pt x="10950" y="2652"/>
                </a:lnTo>
                <a:lnTo>
                  <a:pt x="11412" y="2312"/>
                </a:lnTo>
                <a:lnTo>
                  <a:pt x="11655" y="2166"/>
                </a:lnTo>
                <a:lnTo>
                  <a:pt x="11899" y="2044"/>
                </a:lnTo>
                <a:lnTo>
                  <a:pt x="11972" y="1995"/>
                </a:lnTo>
                <a:lnTo>
                  <a:pt x="11996" y="1947"/>
                </a:lnTo>
                <a:lnTo>
                  <a:pt x="12093" y="2020"/>
                </a:lnTo>
                <a:lnTo>
                  <a:pt x="12385" y="2239"/>
                </a:lnTo>
                <a:lnTo>
                  <a:pt x="12653" y="2458"/>
                </a:lnTo>
                <a:lnTo>
                  <a:pt x="12872" y="2701"/>
                </a:lnTo>
                <a:lnTo>
                  <a:pt x="13091" y="2944"/>
                </a:lnTo>
                <a:lnTo>
                  <a:pt x="13188" y="3066"/>
                </a:lnTo>
                <a:lnTo>
                  <a:pt x="13286" y="3188"/>
                </a:lnTo>
                <a:lnTo>
                  <a:pt x="13115" y="3382"/>
                </a:lnTo>
                <a:lnTo>
                  <a:pt x="12896" y="3188"/>
                </a:lnTo>
                <a:lnTo>
                  <a:pt x="12677" y="2993"/>
                </a:lnTo>
                <a:lnTo>
                  <a:pt x="12580" y="2920"/>
                </a:lnTo>
                <a:lnTo>
                  <a:pt x="12458" y="2871"/>
                </a:lnTo>
                <a:lnTo>
                  <a:pt x="12337" y="2823"/>
                </a:lnTo>
                <a:lnTo>
                  <a:pt x="12215" y="2798"/>
                </a:lnTo>
                <a:lnTo>
                  <a:pt x="12166" y="2823"/>
                </a:lnTo>
                <a:lnTo>
                  <a:pt x="12142" y="2847"/>
                </a:lnTo>
                <a:lnTo>
                  <a:pt x="12118" y="2896"/>
                </a:lnTo>
                <a:lnTo>
                  <a:pt x="12142" y="2944"/>
                </a:lnTo>
                <a:lnTo>
                  <a:pt x="12215" y="3042"/>
                </a:lnTo>
                <a:lnTo>
                  <a:pt x="12288" y="3115"/>
                </a:lnTo>
                <a:lnTo>
                  <a:pt x="12458" y="3261"/>
                </a:lnTo>
                <a:lnTo>
                  <a:pt x="12677" y="3480"/>
                </a:lnTo>
                <a:lnTo>
                  <a:pt x="12896" y="3650"/>
                </a:lnTo>
                <a:lnTo>
                  <a:pt x="12921" y="3650"/>
                </a:lnTo>
                <a:lnTo>
                  <a:pt x="12750" y="3869"/>
                </a:lnTo>
                <a:lnTo>
                  <a:pt x="12653" y="3747"/>
                </a:lnTo>
                <a:lnTo>
                  <a:pt x="12531" y="3626"/>
                </a:lnTo>
                <a:lnTo>
                  <a:pt x="12458" y="3528"/>
                </a:lnTo>
                <a:lnTo>
                  <a:pt x="12361" y="3431"/>
                </a:lnTo>
                <a:lnTo>
                  <a:pt x="12264" y="3334"/>
                </a:lnTo>
                <a:lnTo>
                  <a:pt x="12142" y="3285"/>
                </a:lnTo>
                <a:lnTo>
                  <a:pt x="12118" y="3285"/>
                </a:lnTo>
                <a:lnTo>
                  <a:pt x="12069" y="3309"/>
                </a:lnTo>
                <a:lnTo>
                  <a:pt x="12069" y="3334"/>
                </a:lnTo>
                <a:lnTo>
                  <a:pt x="12069" y="3382"/>
                </a:lnTo>
                <a:lnTo>
                  <a:pt x="12093" y="3504"/>
                </a:lnTo>
                <a:lnTo>
                  <a:pt x="12142" y="3626"/>
                </a:lnTo>
                <a:lnTo>
                  <a:pt x="12288" y="3869"/>
                </a:lnTo>
                <a:lnTo>
                  <a:pt x="12385" y="4039"/>
                </a:lnTo>
                <a:lnTo>
                  <a:pt x="12531" y="4210"/>
                </a:lnTo>
                <a:lnTo>
                  <a:pt x="12434" y="4331"/>
                </a:lnTo>
                <a:lnTo>
                  <a:pt x="12312" y="4526"/>
                </a:lnTo>
                <a:lnTo>
                  <a:pt x="12215" y="4356"/>
                </a:lnTo>
                <a:lnTo>
                  <a:pt x="12069" y="4185"/>
                </a:lnTo>
                <a:lnTo>
                  <a:pt x="11947" y="4015"/>
                </a:lnTo>
                <a:lnTo>
                  <a:pt x="11850" y="3845"/>
                </a:lnTo>
                <a:lnTo>
                  <a:pt x="11801" y="3796"/>
                </a:lnTo>
                <a:lnTo>
                  <a:pt x="11753" y="3772"/>
                </a:lnTo>
                <a:lnTo>
                  <a:pt x="11680" y="3772"/>
                </a:lnTo>
                <a:lnTo>
                  <a:pt x="11631" y="3845"/>
                </a:lnTo>
                <a:lnTo>
                  <a:pt x="11631" y="3966"/>
                </a:lnTo>
                <a:lnTo>
                  <a:pt x="11655" y="4064"/>
                </a:lnTo>
                <a:lnTo>
                  <a:pt x="11704" y="4185"/>
                </a:lnTo>
                <a:lnTo>
                  <a:pt x="11753" y="4283"/>
                </a:lnTo>
                <a:lnTo>
                  <a:pt x="12118" y="4842"/>
                </a:lnTo>
                <a:lnTo>
                  <a:pt x="12166" y="4891"/>
                </a:lnTo>
                <a:lnTo>
                  <a:pt x="12239" y="4915"/>
                </a:lnTo>
                <a:lnTo>
                  <a:pt x="12264" y="4940"/>
                </a:lnTo>
                <a:lnTo>
                  <a:pt x="12288" y="4964"/>
                </a:lnTo>
                <a:lnTo>
                  <a:pt x="12410" y="5232"/>
                </a:lnTo>
                <a:lnTo>
                  <a:pt x="12458" y="5524"/>
                </a:lnTo>
                <a:lnTo>
                  <a:pt x="12483" y="5694"/>
                </a:lnTo>
                <a:lnTo>
                  <a:pt x="12507" y="5864"/>
                </a:lnTo>
                <a:lnTo>
                  <a:pt x="12507" y="6035"/>
                </a:lnTo>
                <a:lnTo>
                  <a:pt x="12531" y="6205"/>
                </a:lnTo>
                <a:lnTo>
                  <a:pt x="12580" y="6278"/>
                </a:lnTo>
                <a:lnTo>
                  <a:pt x="12629" y="6302"/>
                </a:lnTo>
                <a:lnTo>
                  <a:pt x="12702" y="6327"/>
                </a:lnTo>
                <a:lnTo>
                  <a:pt x="12775" y="6327"/>
                </a:lnTo>
                <a:lnTo>
                  <a:pt x="12994" y="6400"/>
                </a:lnTo>
                <a:lnTo>
                  <a:pt x="13213" y="6424"/>
                </a:lnTo>
                <a:lnTo>
                  <a:pt x="13651" y="6473"/>
                </a:lnTo>
                <a:lnTo>
                  <a:pt x="13967" y="6521"/>
                </a:lnTo>
                <a:lnTo>
                  <a:pt x="14283" y="6570"/>
                </a:lnTo>
                <a:lnTo>
                  <a:pt x="14502" y="6643"/>
                </a:lnTo>
                <a:lnTo>
                  <a:pt x="14600" y="6692"/>
                </a:lnTo>
                <a:lnTo>
                  <a:pt x="14697" y="6692"/>
                </a:lnTo>
                <a:lnTo>
                  <a:pt x="14673" y="6959"/>
                </a:lnTo>
                <a:lnTo>
                  <a:pt x="14648" y="7227"/>
                </a:lnTo>
                <a:lnTo>
                  <a:pt x="14673" y="7738"/>
                </a:lnTo>
                <a:lnTo>
                  <a:pt x="14648" y="8176"/>
                </a:lnTo>
                <a:lnTo>
                  <a:pt x="14648" y="8395"/>
                </a:lnTo>
                <a:lnTo>
                  <a:pt x="14673" y="8614"/>
                </a:lnTo>
                <a:lnTo>
                  <a:pt x="14454" y="8638"/>
                </a:lnTo>
                <a:lnTo>
                  <a:pt x="14454" y="8638"/>
                </a:lnTo>
                <a:lnTo>
                  <a:pt x="14478" y="8541"/>
                </a:lnTo>
                <a:lnTo>
                  <a:pt x="14478" y="8443"/>
                </a:lnTo>
                <a:lnTo>
                  <a:pt x="14454" y="8249"/>
                </a:lnTo>
                <a:lnTo>
                  <a:pt x="14405" y="7981"/>
                </a:lnTo>
                <a:lnTo>
                  <a:pt x="14381" y="7884"/>
                </a:lnTo>
                <a:lnTo>
                  <a:pt x="14332" y="7762"/>
                </a:lnTo>
                <a:lnTo>
                  <a:pt x="14308" y="7738"/>
                </a:lnTo>
                <a:lnTo>
                  <a:pt x="14283" y="7713"/>
                </a:lnTo>
                <a:lnTo>
                  <a:pt x="14235" y="7738"/>
                </a:lnTo>
                <a:lnTo>
                  <a:pt x="14210" y="7762"/>
                </a:lnTo>
                <a:lnTo>
                  <a:pt x="14162" y="7884"/>
                </a:lnTo>
                <a:lnTo>
                  <a:pt x="14137" y="7981"/>
                </a:lnTo>
                <a:lnTo>
                  <a:pt x="14113" y="8249"/>
                </a:lnTo>
                <a:lnTo>
                  <a:pt x="14113" y="8468"/>
                </a:lnTo>
                <a:lnTo>
                  <a:pt x="14137" y="8565"/>
                </a:lnTo>
                <a:lnTo>
                  <a:pt x="14186" y="8662"/>
                </a:lnTo>
                <a:lnTo>
                  <a:pt x="13797" y="8687"/>
                </a:lnTo>
                <a:lnTo>
                  <a:pt x="13699" y="8687"/>
                </a:lnTo>
                <a:lnTo>
                  <a:pt x="13748" y="8589"/>
                </a:lnTo>
                <a:lnTo>
                  <a:pt x="13797" y="8346"/>
                </a:lnTo>
                <a:lnTo>
                  <a:pt x="13845" y="8103"/>
                </a:lnTo>
                <a:lnTo>
                  <a:pt x="13870" y="7835"/>
                </a:lnTo>
                <a:lnTo>
                  <a:pt x="13845" y="7762"/>
                </a:lnTo>
                <a:lnTo>
                  <a:pt x="13772" y="7713"/>
                </a:lnTo>
                <a:lnTo>
                  <a:pt x="13699" y="7713"/>
                </a:lnTo>
                <a:lnTo>
                  <a:pt x="13651" y="7762"/>
                </a:lnTo>
                <a:lnTo>
                  <a:pt x="13626" y="7811"/>
                </a:lnTo>
                <a:lnTo>
                  <a:pt x="13480" y="8273"/>
                </a:lnTo>
                <a:lnTo>
                  <a:pt x="13407" y="8492"/>
                </a:lnTo>
                <a:lnTo>
                  <a:pt x="13407" y="8614"/>
                </a:lnTo>
                <a:lnTo>
                  <a:pt x="13407" y="8662"/>
                </a:lnTo>
                <a:lnTo>
                  <a:pt x="13432" y="8711"/>
                </a:lnTo>
                <a:lnTo>
                  <a:pt x="13237" y="8711"/>
                </a:lnTo>
                <a:lnTo>
                  <a:pt x="13042" y="8735"/>
                </a:lnTo>
                <a:lnTo>
                  <a:pt x="13091" y="8443"/>
                </a:lnTo>
                <a:lnTo>
                  <a:pt x="13115" y="8176"/>
                </a:lnTo>
                <a:lnTo>
                  <a:pt x="13091" y="8030"/>
                </a:lnTo>
                <a:lnTo>
                  <a:pt x="13067" y="7908"/>
                </a:lnTo>
                <a:lnTo>
                  <a:pt x="13042" y="7859"/>
                </a:lnTo>
                <a:lnTo>
                  <a:pt x="13018" y="7835"/>
                </a:lnTo>
                <a:lnTo>
                  <a:pt x="12969" y="7835"/>
                </a:lnTo>
                <a:lnTo>
                  <a:pt x="12921" y="7859"/>
                </a:lnTo>
                <a:lnTo>
                  <a:pt x="12848" y="7957"/>
                </a:lnTo>
                <a:lnTo>
                  <a:pt x="12823" y="8054"/>
                </a:lnTo>
                <a:lnTo>
                  <a:pt x="12750" y="8273"/>
                </a:lnTo>
                <a:lnTo>
                  <a:pt x="12604" y="8906"/>
                </a:lnTo>
                <a:lnTo>
                  <a:pt x="12604" y="8954"/>
                </a:lnTo>
                <a:lnTo>
                  <a:pt x="12629" y="9027"/>
                </a:lnTo>
                <a:lnTo>
                  <a:pt x="12507" y="9271"/>
                </a:lnTo>
                <a:lnTo>
                  <a:pt x="12385" y="9514"/>
                </a:lnTo>
                <a:lnTo>
                  <a:pt x="12288" y="9660"/>
                </a:lnTo>
                <a:lnTo>
                  <a:pt x="12191" y="9806"/>
                </a:lnTo>
                <a:lnTo>
                  <a:pt x="11996" y="10049"/>
                </a:lnTo>
                <a:lnTo>
                  <a:pt x="11947" y="10122"/>
                </a:lnTo>
                <a:lnTo>
                  <a:pt x="11947" y="10171"/>
                </a:lnTo>
                <a:lnTo>
                  <a:pt x="11972" y="10244"/>
                </a:lnTo>
                <a:lnTo>
                  <a:pt x="11996" y="10293"/>
                </a:lnTo>
                <a:lnTo>
                  <a:pt x="12045" y="10341"/>
                </a:lnTo>
                <a:lnTo>
                  <a:pt x="12166" y="10341"/>
                </a:lnTo>
                <a:lnTo>
                  <a:pt x="12239" y="10317"/>
                </a:lnTo>
                <a:lnTo>
                  <a:pt x="12337" y="10487"/>
                </a:lnTo>
                <a:lnTo>
                  <a:pt x="12483" y="10633"/>
                </a:lnTo>
                <a:lnTo>
                  <a:pt x="12726" y="10950"/>
                </a:lnTo>
                <a:lnTo>
                  <a:pt x="12994" y="11339"/>
                </a:lnTo>
                <a:lnTo>
                  <a:pt x="13237" y="11728"/>
                </a:lnTo>
                <a:lnTo>
                  <a:pt x="13067" y="11947"/>
                </a:lnTo>
                <a:lnTo>
                  <a:pt x="12872" y="12166"/>
                </a:lnTo>
                <a:lnTo>
                  <a:pt x="12483" y="12556"/>
                </a:lnTo>
                <a:lnTo>
                  <a:pt x="12191" y="12848"/>
                </a:lnTo>
                <a:lnTo>
                  <a:pt x="12045" y="12994"/>
                </a:lnTo>
                <a:lnTo>
                  <a:pt x="11923" y="13164"/>
                </a:lnTo>
                <a:lnTo>
                  <a:pt x="11704" y="13018"/>
                </a:lnTo>
                <a:lnTo>
                  <a:pt x="11874" y="12945"/>
                </a:lnTo>
                <a:lnTo>
                  <a:pt x="12020" y="12848"/>
                </a:lnTo>
                <a:lnTo>
                  <a:pt x="12288" y="12677"/>
                </a:lnTo>
                <a:lnTo>
                  <a:pt x="12337" y="12629"/>
                </a:lnTo>
                <a:lnTo>
                  <a:pt x="12361" y="12580"/>
                </a:lnTo>
                <a:lnTo>
                  <a:pt x="12361" y="12507"/>
                </a:lnTo>
                <a:lnTo>
                  <a:pt x="12337" y="12458"/>
                </a:lnTo>
                <a:lnTo>
                  <a:pt x="12312" y="12434"/>
                </a:lnTo>
                <a:lnTo>
                  <a:pt x="12264" y="12385"/>
                </a:lnTo>
                <a:lnTo>
                  <a:pt x="12191" y="12385"/>
                </a:lnTo>
                <a:lnTo>
                  <a:pt x="12118" y="12410"/>
                </a:lnTo>
                <a:lnTo>
                  <a:pt x="11899" y="12531"/>
                </a:lnTo>
                <a:lnTo>
                  <a:pt x="11655" y="12677"/>
                </a:lnTo>
                <a:lnTo>
                  <a:pt x="11388" y="12799"/>
                </a:lnTo>
                <a:lnTo>
                  <a:pt x="11266" y="12726"/>
                </a:lnTo>
                <a:lnTo>
                  <a:pt x="11315" y="12702"/>
                </a:lnTo>
                <a:lnTo>
                  <a:pt x="11534" y="12556"/>
                </a:lnTo>
                <a:lnTo>
                  <a:pt x="11631" y="12458"/>
                </a:lnTo>
                <a:lnTo>
                  <a:pt x="11704" y="12337"/>
                </a:lnTo>
                <a:lnTo>
                  <a:pt x="11728" y="12288"/>
                </a:lnTo>
                <a:lnTo>
                  <a:pt x="11728" y="12239"/>
                </a:lnTo>
                <a:lnTo>
                  <a:pt x="11704" y="12166"/>
                </a:lnTo>
                <a:lnTo>
                  <a:pt x="11680" y="12118"/>
                </a:lnTo>
                <a:lnTo>
                  <a:pt x="11631" y="12093"/>
                </a:lnTo>
                <a:lnTo>
                  <a:pt x="11582" y="12069"/>
                </a:lnTo>
                <a:lnTo>
                  <a:pt x="11534" y="12069"/>
                </a:lnTo>
                <a:lnTo>
                  <a:pt x="11461" y="12093"/>
                </a:lnTo>
                <a:lnTo>
                  <a:pt x="11290" y="12264"/>
                </a:lnTo>
                <a:lnTo>
                  <a:pt x="11096" y="12410"/>
                </a:lnTo>
                <a:lnTo>
                  <a:pt x="10974" y="12507"/>
                </a:lnTo>
                <a:lnTo>
                  <a:pt x="10731" y="12288"/>
                </a:lnTo>
                <a:lnTo>
                  <a:pt x="10950" y="12142"/>
                </a:lnTo>
                <a:lnTo>
                  <a:pt x="11071" y="12069"/>
                </a:lnTo>
                <a:lnTo>
                  <a:pt x="11193" y="11996"/>
                </a:lnTo>
                <a:lnTo>
                  <a:pt x="11242" y="11947"/>
                </a:lnTo>
                <a:lnTo>
                  <a:pt x="11266" y="11899"/>
                </a:lnTo>
                <a:lnTo>
                  <a:pt x="11290" y="11826"/>
                </a:lnTo>
                <a:lnTo>
                  <a:pt x="11290" y="11753"/>
                </a:lnTo>
                <a:lnTo>
                  <a:pt x="11266" y="11704"/>
                </a:lnTo>
                <a:lnTo>
                  <a:pt x="11217" y="11680"/>
                </a:lnTo>
                <a:lnTo>
                  <a:pt x="11096" y="11680"/>
                </a:lnTo>
                <a:lnTo>
                  <a:pt x="10974" y="11753"/>
                </a:lnTo>
                <a:lnTo>
                  <a:pt x="10877" y="11801"/>
                </a:lnTo>
                <a:lnTo>
                  <a:pt x="10633" y="11947"/>
                </a:lnTo>
                <a:lnTo>
                  <a:pt x="10390" y="12093"/>
                </a:lnTo>
                <a:lnTo>
                  <a:pt x="10293" y="12069"/>
                </a:lnTo>
                <a:lnTo>
                  <a:pt x="10147" y="12069"/>
                </a:lnTo>
                <a:lnTo>
                  <a:pt x="10098" y="12118"/>
                </a:lnTo>
                <a:lnTo>
                  <a:pt x="9952" y="12118"/>
                </a:lnTo>
                <a:lnTo>
                  <a:pt x="9855" y="12191"/>
                </a:lnTo>
                <a:lnTo>
                  <a:pt x="9733" y="12264"/>
                </a:lnTo>
                <a:lnTo>
                  <a:pt x="9587" y="12312"/>
                </a:lnTo>
                <a:lnTo>
                  <a:pt x="9319" y="12385"/>
                </a:lnTo>
                <a:lnTo>
                  <a:pt x="9198" y="12434"/>
                </a:lnTo>
                <a:lnTo>
                  <a:pt x="9100" y="12507"/>
                </a:lnTo>
                <a:lnTo>
                  <a:pt x="8979" y="12507"/>
                </a:lnTo>
                <a:lnTo>
                  <a:pt x="8930" y="12556"/>
                </a:lnTo>
                <a:lnTo>
                  <a:pt x="8906" y="12604"/>
                </a:lnTo>
                <a:lnTo>
                  <a:pt x="8906" y="12629"/>
                </a:lnTo>
                <a:lnTo>
                  <a:pt x="8857" y="12629"/>
                </a:lnTo>
                <a:lnTo>
                  <a:pt x="8735" y="12677"/>
                </a:lnTo>
                <a:lnTo>
                  <a:pt x="8638" y="12726"/>
                </a:lnTo>
                <a:lnTo>
                  <a:pt x="8419" y="12848"/>
                </a:lnTo>
                <a:lnTo>
                  <a:pt x="8297" y="12872"/>
                </a:lnTo>
                <a:lnTo>
                  <a:pt x="8200" y="12896"/>
                </a:lnTo>
                <a:lnTo>
                  <a:pt x="8103" y="12921"/>
                </a:lnTo>
                <a:lnTo>
                  <a:pt x="8005" y="12945"/>
                </a:lnTo>
                <a:lnTo>
                  <a:pt x="7957" y="13018"/>
                </a:lnTo>
                <a:lnTo>
                  <a:pt x="7981" y="13067"/>
                </a:lnTo>
                <a:lnTo>
                  <a:pt x="8030" y="13140"/>
                </a:lnTo>
                <a:lnTo>
                  <a:pt x="8127" y="13188"/>
                </a:lnTo>
                <a:lnTo>
                  <a:pt x="8224" y="13213"/>
                </a:lnTo>
                <a:lnTo>
                  <a:pt x="8346" y="13188"/>
                </a:lnTo>
                <a:lnTo>
                  <a:pt x="8468" y="13164"/>
                </a:lnTo>
                <a:lnTo>
                  <a:pt x="8589" y="13115"/>
                </a:lnTo>
                <a:lnTo>
                  <a:pt x="8833" y="12994"/>
                </a:lnTo>
                <a:lnTo>
                  <a:pt x="8808" y="13115"/>
                </a:lnTo>
                <a:lnTo>
                  <a:pt x="8638" y="13213"/>
                </a:lnTo>
                <a:lnTo>
                  <a:pt x="8443" y="13310"/>
                </a:lnTo>
                <a:lnTo>
                  <a:pt x="8224" y="13383"/>
                </a:lnTo>
                <a:lnTo>
                  <a:pt x="8127" y="13432"/>
                </a:lnTo>
                <a:lnTo>
                  <a:pt x="8054" y="13480"/>
                </a:lnTo>
                <a:lnTo>
                  <a:pt x="8030" y="13553"/>
                </a:lnTo>
                <a:lnTo>
                  <a:pt x="8054" y="13602"/>
                </a:lnTo>
                <a:lnTo>
                  <a:pt x="8103" y="13651"/>
                </a:lnTo>
                <a:lnTo>
                  <a:pt x="8176" y="13675"/>
                </a:lnTo>
                <a:lnTo>
                  <a:pt x="8297" y="13699"/>
                </a:lnTo>
                <a:lnTo>
                  <a:pt x="8443" y="13651"/>
                </a:lnTo>
                <a:lnTo>
                  <a:pt x="8589" y="13626"/>
                </a:lnTo>
                <a:lnTo>
                  <a:pt x="8760" y="13553"/>
                </a:lnTo>
                <a:lnTo>
                  <a:pt x="8711" y="13797"/>
                </a:lnTo>
                <a:lnTo>
                  <a:pt x="8711" y="13821"/>
                </a:lnTo>
                <a:lnTo>
                  <a:pt x="8662" y="13845"/>
                </a:lnTo>
                <a:lnTo>
                  <a:pt x="8419" y="13918"/>
                </a:lnTo>
                <a:lnTo>
                  <a:pt x="8176" y="13991"/>
                </a:lnTo>
                <a:lnTo>
                  <a:pt x="8030" y="14016"/>
                </a:lnTo>
                <a:lnTo>
                  <a:pt x="7957" y="14040"/>
                </a:lnTo>
                <a:lnTo>
                  <a:pt x="7957" y="14089"/>
                </a:lnTo>
                <a:lnTo>
                  <a:pt x="7932" y="14113"/>
                </a:lnTo>
                <a:lnTo>
                  <a:pt x="7932" y="14162"/>
                </a:lnTo>
                <a:lnTo>
                  <a:pt x="7957" y="14186"/>
                </a:lnTo>
                <a:lnTo>
                  <a:pt x="8030" y="14235"/>
                </a:lnTo>
                <a:lnTo>
                  <a:pt x="8127" y="14259"/>
                </a:lnTo>
                <a:lnTo>
                  <a:pt x="8224" y="14283"/>
                </a:lnTo>
                <a:lnTo>
                  <a:pt x="8322" y="14283"/>
                </a:lnTo>
                <a:lnTo>
                  <a:pt x="8419" y="14259"/>
                </a:lnTo>
                <a:lnTo>
                  <a:pt x="8614" y="14210"/>
                </a:lnTo>
                <a:lnTo>
                  <a:pt x="8614" y="14210"/>
                </a:lnTo>
                <a:lnTo>
                  <a:pt x="8589" y="14381"/>
                </a:lnTo>
                <a:lnTo>
                  <a:pt x="8589" y="14575"/>
                </a:lnTo>
                <a:lnTo>
                  <a:pt x="8103" y="14575"/>
                </a:lnTo>
                <a:lnTo>
                  <a:pt x="7616" y="14624"/>
                </a:lnTo>
                <a:lnTo>
                  <a:pt x="6765" y="14624"/>
                </a:lnTo>
                <a:lnTo>
                  <a:pt x="6765" y="14405"/>
                </a:lnTo>
                <a:lnTo>
                  <a:pt x="6740" y="14162"/>
                </a:lnTo>
                <a:lnTo>
                  <a:pt x="6692" y="13748"/>
                </a:lnTo>
                <a:lnTo>
                  <a:pt x="6643" y="13432"/>
                </a:lnTo>
                <a:lnTo>
                  <a:pt x="6570" y="13042"/>
                </a:lnTo>
                <a:lnTo>
                  <a:pt x="6521" y="12848"/>
                </a:lnTo>
                <a:lnTo>
                  <a:pt x="6448" y="12702"/>
                </a:lnTo>
                <a:lnTo>
                  <a:pt x="6351" y="12556"/>
                </a:lnTo>
                <a:lnTo>
                  <a:pt x="6302" y="12531"/>
                </a:lnTo>
                <a:lnTo>
                  <a:pt x="6229" y="12483"/>
                </a:lnTo>
                <a:lnTo>
                  <a:pt x="6156" y="12483"/>
                </a:lnTo>
                <a:lnTo>
                  <a:pt x="6083" y="12507"/>
                </a:lnTo>
                <a:lnTo>
                  <a:pt x="5864" y="12434"/>
                </a:lnTo>
                <a:lnTo>
                  <a:pt x="5670" y="12385"/>
                </a:lnTo>
                <a:lnTo>
                  <a:pt x="5524" y="12312"/>
                </a:lnTo>
                <a:lnTo>
                  <a:pt x="5378" y="12239"/>
                </a:lnTo>
                <a:lnTo>
                  <a:pt x="5232" y="12166"/>
                </a:lnTo>
                <a:lnTo>
                  <a:pt x="5086" y="12118"/>
                </a:lnTo>
                <a:lnTo>
                  <a:pt x="5013" y="12045"/>
                </a:lnTo>
                <a:lnTo>
                  <a:pt x="4940" y="11996"/>
                </a:lnTo>
                <a:lnTo>
                  <a:pt x="4842" y="11996"/>
                </a:lnTo>
                <a:lnTo>
                  <a:pt x="4794" y="12020"/>
                </a:lnTo>
                <a:lnTo>
                  <a:pt x="4745" y="12069"/>
                </a:lnTo>
                <a:lnTo>
                  <a:pt x="4429" y="11923"/>
                </a:lnTo>
                <a:lnTo>
                  <a:pt x="4210" y="11826"/>
                </a:lnTo>
                <a:lnTo>
                  <a:pt x="4112" y="11801"/>
                </a:lnTo>
                <a:lnTo>
                  <a:pt x="4064" y="11801"/>
                </a:lnTo>
                <a:lnTo>
                  <a:pt x="4015" y="11826"/>
                </a:lnTo>
                <a:lnTo>
                  <a:pt x="3966" y="11850"/>
                </a:lnTo>
                <a:lnTo>
                  <a:pt x="3966" y="11899"/>
                </a:lnTo>
                <a:lnTo>
                  <a:pt x="3966" y="11947"/>
                </a:lnTo>
                <a:lnTo>
                  <a:pt x="3991" y="12020"/>
                </a:lnTo>
                <a:lnTo>
                  <a:pt x="4088" y="12093"/>
                </a:lnTo>
                <a:lnTo>
                  <a:pt x="4307" y="12239"/>
                </a:lnTo>
                <a:lnTo>
                  <a:pt x="4477" y="12361"/>
                </a:lnTo>
                <a:lnTo>
                  <a:pt x="4356" y="12507"/>
                </a:lnTo>
                <a:lnTo>
                  <a:pt x="4331" y="12434"/>
                </a:lnTo>
                <a:lnTo>
                  <a:pt x="4283" y="12385"/>
                </a:lnTo>
                <a:lnTo>
                  <a:pt x="4185" y="12337"/>
                </a:lnTo>
                <a:lnTo>
                  <a:pt x="4088" y="12337"/>
                </a:lnTo>
                <a:lnTo>
                  <a:pt x="3942" y="12312"/>
                </a:lnTo>
                <a:lnTo>
                  <a:pt x="3820" y="12264"/>
                </a:lnTo>
                <a:lnTo>
                  <a:pt x="3723" y="12191"/>
                </a:lnTo>
                <a:lnTo>
                  <a:pt x="3601" y="12118"/>
                </a:lnTo>
                <a:lnTo>
                  <a:pt x="3504" y="12045"/>
                </a:lnTo>
                <a:lnTo>
                  <a:pt x="3382" y="11996"/>
                </a:lnTo>
                <a:lnTo>
                  <a:pt x="3334" y="11996"/>
                </a:lnTo>
                <a:lnTo>
                  <a:pt x="3309" y="12020"/>
                </a:lnTo>
                <a:lnTo>
                  <a:pt x="3285" y="12045"/>
                </a:lnTo>
                <a:lnTo>
                  <a:pt x="3285" y="12142"/>
                </a:lnTo>
                <a:lnTo>
                  <a:pt x="3309" y="12215"/>
                </a:lnTo>
                <a:lnTo>
                  <a:pt x="3334" y="12288"/>
                </a:lnTo>
                <a:lnTo>
                  <a:pt x="3382" y="12337"/>
                </a:lnTo>
                <a:lnTo>
                  <a:pt x="3504" y="12458"/>
                </a:lnTo>
                <a:lnTo>
                  <a:pt x="3650" y="12556"/>
                </a:lnTo>
                <a:lnTo>
                  <a:pt x="3747" y="12629"/>
                </a:lnTo>
                <a:lnTo>
                  <a:pt x="3869" y="12677"/>
                </a:lnTo>
                <a:lnTo>
                  <a:pt x="4015" y="12702"/>
                </a:lnTo>
                <a:lnTo>
                  <a:pt x="4137" y="12702"/>
                </a:lnTo>
                <a:lnTo>
                  <a:pt x="3820" y="12969"/>
                </a:lnTo>
                <a:lnTo>
                  <a:pt x="3796" y="12921"/>
                </a:lnTo>
                <a:lnTo>
                  <a:pt x="3772" y="12872"/>
                </a:lnTo>
                <a:lnTo>
                  <a:pt x="3723" y="12848"/>
                </a:lnTo>
                <a:lnTo>
                  <a:pt x="3650" y="12823"/>
                </a:lnTo>
                <a:lnTo>
                  <a:pt x="3553" y="12823"/>
                </a:lnTo>
                <a:lnTo>
                  <a:pt x="3480" y="12799"/>
                </a:lnTo>
                <a:lnTo>
                  <a:pt x="3334" y="12702"/>
                </a:lnTo>
                <a:lnTo>
                  <a:pt x="3188" y="12580"/>
                </a:lnTo>
                <a:lnTo>
                  <a:pt x="3163" y="12556"/>
                </a:lnTo>
                <a:lnTo>
                  <a:pt x="3115" y="12531"/>
                </a:lnTo>
                <a:lnTo>
                  <a:pt x="3066" y="12507"/>
                </a:lnTo>
                <a:lnTo>
                  <a:pt x="3017" y="12483"/>
                </a:lnTo>
                <a:lnTo>
                  <a:pt x="2993" y="12483"/>
                </a:lnTo>
                <a:lnTo>
                  <a:pt x="2969" y="12507"/>
                </a:lnTo>
                <a:lnTo>
                  <a:pt x="2944" y="12604"/>
                </a:lnTo>
                <a:lnTo>
                  <a:pt x="2944" y="12677"/>
                </a:lnTo>
                <a:lnTo>
                  <a:pt x="2944" y="12726"/>
                </a:lnTo>
                <a:lnTo>
                  <a:pt x="2969" y="12799"/>
                </a:lnTo>
                <a:lnTo>
                  <a:pt x="3017" y="12872"/>
                </a:lnTo>
                <a:lnTo>
                  <a:pt x="3115" y="12969"/>
                </a:lnTo>
                <a:lnTo>
                  <a:pt x="3285" y="13115"/>
                </a:lnTo>
                <a:lnTo>
                  <a:pt x="3382" y="13164"/>
                </a:lnTo>
                <a:lnTo>
                  <a:pt x="3504" y="13213"/>
                </a:lnTo>
                <a:lnTo>
                  <a:pt x="3309" y="13310"/>
                </a:lnTo>
                <a:lnTo>
                  <a:pt x="3261" y="13286"/>
                </a:lnTo>
                <a:lnTo>
                  <a:pt x="2896" y="12969"/>
                </a:lnTo>
                <a:lnTo>
                  <a:pt x="2531" y="12629"/>
                </a:lnTo>
                <a:lnTo>
                  <a:pt x="2214" y="12312"/>
                </a:lnTo>
                <a:lnTo>
                  <a:pt x="2068" y="12118"/>
                </a:lnTo>
                <a:lnTo>
                  <a:pt x="1947" y="11947"/>
                </a:lnTo>
                <a:lnTo>
                  <a:pt x="2093" y="11777"/>
                </a:lnTo>
                <a:lnTo>
                  <a:pt x="2214" y="11607"/>
                </a:lnTo>
                <a:lnTo>
                  <a:pt x="2433" y="11242"/>
                </a:lnTo>
                <a:lnTo>
                  <a:pt x="2798" y="10779"/>
                </a:lnTo>
                <a:lnTo>
                  <a:pt x="3139" y="10317"/>
                </a:lnTo>
                <a:lnTo>
                  <a:pt x="3163" y="10293"/>
                </a:lnTo>
                <a:lnTo>
                  <a:pt x="3236" y="10244"/>
                </a:lnTo>
                <a:lnTo>
                  <a:pt x="3285" y="10147"/>
                </a:lnTo>
                <a:lnTo>
                  <a:pt x="3285" y="10074"/>
                </a:lnTo>
                <a:lnTo>
                  <a:pt x="3261" y="10025"/>
                </a:lnTo>
                <a:lnTo>
                  <a:pt x="3212" y="9976"/>
                </a:lnTo>
                <a:lnTo>
                  <a:pt x="3090" y="9855"/>
                </a:lnTo>
                <a:lnTo>
                  <a:pt x="2969" y="9709"/>
                </a:lnTo>
                <a:lnTo>
                  <a:pt x="2750" y="9441"/>
                </a:lnTo>
                <a:lnTo>
                  <a:pt x="2628" y="9246"/>
                </a:lnTo>
                <a:lnTo>
                  <a:pt x="2628" y="9222"/>
                </a:lnTo>
                <a:lnTo>
                  <a:pt x="2628" y="9149"/>
                </a:lnTo>
                <a:lnTo>
                  <a:pt x="2604" y="9076"/>
                </a:lnTo>
                <a:lnTo>
                  <a:pt x="2579" y="9003"/>
                </a:lnTo>
                <a:lnTo>
                  <a:pt x="2506" y="8954"/>
                </a:lnTo>
                <a:lnTo>
                  <a:pt x="2409" y="8930"/>
                </a:lnTo>
                <a:lnTo>
                  <a:pt x="1460" y="8881"/>
                </a:lnTo>
                <a:lnTo>
                  <a:pt x="998" y="8808"/>
                </a:lnTo>
                <a:lnTo>
                  <a:pt x="754" y="8784"/>
                </a:lnTo>
                <a:lnTo>
                  <a:pt x="535" y="8711"/>
                </a:lnTo>
                <a:lnTo>
                  <a:pt x="535" y="8614"/>
                </a:lnTo>
                <a:lnTo>
                  <a:pt x="511" y="8492"/>
                </a:lnTo>
                <a:lnTo>
                  <a:pt x="462" y="8273"/>
                </a:lnTo>
                <a:lnTo>
                  <a:pt x="462" y="7908"/>
                </a:lnTo>
                <a:lnTo>
                  <a:pt x="462" y="7567"/>
                </a:lnTo>
                <a:lnTo>
                  <a:pt x="511" y="7105"/>
                </a:lnTo>
                <a:lnTo>
                  <a:pt x="535" y="6862"/>
                </a:lnTo>
                <a:lnTo>
                  <a:pt x="535" y="6740"/>
                </a:lnTo>
                <a:lnTo>
                  <a:pt x="511" y="6619"/>
                </a:lnTo>
                <a:lnTo>
                  <a:pt x="681" y="6570"/>
                </a:lnTo>
                <a:lnTo>
                  <a:pt x="1046" y="6497"/>
                </a:lnTo>
                <a:lnTo>
                  <a:pt x="949" y="6643"/>
                </a:lnTo>
                <a:lnTo>
                  <a:pt x="876" y="6789"/>
                </a:lnTo>
                <a:lnTo>
                  <a:pt x="754" y="7105"/>
                </a:lnTo>
                <a:lnTo>
                  <a:pt x="754" y="7203"/>
                </a:lnTo>
                <a:lnTo>
                  <a:pt x="779" y="7227"/>
                </a:lnTo>
                <a:lnTo>
                  <a:pt x="803" y="7276"/>
                </a:lnTo>
                <a:lnTo>
                  <a:pt x="876" y="7324"/>
                </a:lnTo>
                <a:lnTo>
                  <a:pt x="973" y="7324"/>
                </a:lnTo>
                <a:lnTo>
                  <a:pt x="1022" y="7300"/>
                </a:lnTo>
                <a:lnTo>
                  <a:pt x="1046" y="7276"/>
                </a:lnTo>
                <a:lnTo>
                  <a:pt x="1095" y="7203"/>
                </a:lnTo>
                <a:lnTo>
                  <a:pt x="1168" y="6984"/>
                </a:lnTo>
                <a:lnTo>
                  <a:pt x="1265" y="6765"/>
                </a:lnTo>
                <a:lnTo>
                  <a:pt x="1338" y="6619"/>
                </a:lnTo>
                <a:lnTo>
                  <a:pt x="1436" y="6448"/>
                </a:lnTo>
                <a:lnTo>
                  <a:pt x="1606" y="6424"/>
                </a:lnTo>
                <a:lnTo>
                  <a:pt x="1509" y="6570"/>
                </a:lnTo>
                <a:lnTo>
                  <a:pt x="1436" y="6740"/>
                </a:lnTo>
                <a:lnTo>
                  <a:pt x="1387" y="6911"/>
                </a:lnTo>
                <a:lnTo>
                  <a:pt x="1338" y="7057"/>
                </a:lnTo>
                <a:lnTo>
                  <a:pt x="1338" y="7105"/>
                </a:lnTo>
                <a:lnTo>
                  <a:pt x="1363" y="7154"/>
                </a:lnTo>
                <a:lnTo>
                  <a:pt x="1387" y="7203"/>
                </a:lnTo>
                <a:lnTo>
                  <a:pt x="1436" y="7251"/>
                </a:lnTo>
                <a:lnTo>
                  <a:pt x="1484" y="7276"/>
                </a:lnTo>
                <a:lnTo>
                  <a:pt x="1557" y="7276"/>
                </a:lnTo>
                <a:lnTo>
                  <a:pt x="1630" y="7227"/>
                </a:lnTo>
                <a:lnTo>
                  <a:pt x="1679" y="7178"/>
                </a:lnTo>
                <a:lnTo>
                  <a:pt x="1679" y="7154"/>
                </a:lnTo>
                <a:lnTo>
                  <a:pt x="1728" y="6935"/>
                </a:lnTo>
                <a:lnTo>
                  <a:pt x="1801" y="6716"/>
                </a:lnTo>
                <a:lnTo>
                  <a:pt x="1898" y="6570"/>
                </a:lnTo>
                <a:lnTo>
                  <a:pt x="1947" y="6424"/>
                </a:lnTo>
                <a:lnTo>
                  <a:pt x="2093" y="6424"/>
                </a:lnTo>
                <a:lnTo>
                  <a:pt x="2044" y="6546"/>
                </a:lnTo>
                <a:lnTo>
                  <a:pt x="1947" y="6813"/>
                </a:lnTo>
                <a:lnTo>
                  <a:pt x="1922" y="6935"/>
                </a:lnTo>
                <a:lnTo>
                  <a:pt x="1898" y="7057"/>
                </a:lnTo>
                <a:lnTo>
                  <a:pt x="1922" y="7105"/>
                </a:lnTo>
                <a:lnTo>
                  <a:pt x="1947" y="7154"/>
                </a:lnTo>
                <a:lnTo>
                  <a:pt x="2020" y="7203"/>
                </a:lnTo>
                <a:lnTo>
                  <a:pt x="2117" y="7203"/>
                </a:lnTo>
                <a:lnTo>
                  <a:pt x="2166" y="7178"/>
                </a:lnTo>
                <a:lnTo>
                  <a:pt x="2190" y="7130"/>
                </a:lnTo>
                <a:lnTo>
                  <a:pt x="2239" y="6935"/>
                </a:lnTo>
                <a:lnTo>
                  <a:pt x="2287" y="6716"/>
                </a:lnTo>
                <a:lnTo>
                  <a:pt x="2336" y="6546"/>
                </a:lnTo>
                <a:lnTo>
                  <a:pt x="2360" y="6400"/>
                </a:lnTo>
                <a:lnTo>
                  <a:pt x="2482" y="6375"/>
                </a:lnTo>
                <a:lnTo>
                  <a:pt x="2531" y="6351"/>
                </a:lnTo>
                <a:lnTo>
                  <a:pt x="2579" y="6302"/>
                </a:lnTo>
                <a:lnTo>
                  <a:pt x="2604" y="6254"/>
                </a:lnTo>
                <a:lnTo>
                  <a:pt x="2604" y="6205"/>
                </a:lnTo>
                <a:lnTo>
                  <a:pt x="2652" y="6132"/>
                </a:lnTo>
                <a:lnTo>
                  <a:pt x="2677" y="6059"/>
                </a:lnTo>
                <a:lnTo>
                  <a:pt x="2677" y="5913"/>
                </a:lnTo>
                <a:lnTo>
                  <a:pt x="2701" y="5767"/>
                </a:lnTo>
                <a:lnTo>
                  <a:pt x="2798" y="5499"/>
                </a:lnTo>
                <a:lnTo>
                  <a:pt x="2993" y="4964"/>
                </a:lnTo>
                <a:lnTo>
                  <a:pt x="3090" y="4891"/>
                </a:lnTo>
                <a:lnTo>
                  <a:pt x="3139" y="4794"/>
                </a:lnTo>
                <a:lnTo>
                  <a:pt x="3139" y="4745"/>
                </a:lnTo>
                <a:lnTo>
                  <a:pt x="3139" y="4696"/>
                </a:lnTo>
                <a:lnTo>
                  <a:pt x="3115" y="4648"/>
                </a:lnTo>
                <a:lnTo>
                  <a:pt x="3066" y="4575"/>
                </a:lnTo>
                <a:lnTo>
                  <a:pt x="2750" y="4234"/>
                </a:lnTo>
                <a:lnTo>
                  <a:pt x="2433" y="3893"/>
                </a:lnTo>
                <a:lnTo>
                  <a:pt x="2117" y="3528"/>
                </a:lnTo>
                <a:lnTo>
                  <a:pt x="1801" y="3188"/>
                </a:lnTo>
                <a:lnTo>
                  <a:pt x="1971" y="3042"/>
                </a:lnTo>
                <a:lnTo>
                  <a:pt x="2141" y="2871"/>
                </a:lnTo>
                <a:lnTo>
                  <a:pt x="2433" y="2506"/>
                </a:lnTo>
                <a:lnTo>
                  <a:pt x="2604" y="2336"/>
                </a:lnTo>
                <a:lnTo>
                  <a:pt x="2774" y="2166"/>
                </a:lnTo>
                <a:lnTo>
                  <a:pt x="2944" y="2044"/>
                </a:lnTo>
                <a:lnTo>
                  <a:pt x="3163" y="1947"/>
                </a:lnTo>
                <a:lnTo>
                  <a:pt x="3236" y="1922"/>
                </a:lnTo>
                <a:lnTo>
                  <a:pt x="3261" y="1922"/>
                </a:lnTo>
                <a:lnTo>
                  <a:pt x="3115" y="2020"/>
                </a:lnTo>
                <a:lnTo>
                  <a:pt x="2993" y="2117"/>
                </a:lnTo>
                <a:lnTo>
                  <a:pt x="2847" y="2263"/>
                </a:lnTo>
                <a:lnTo>
                  <a:pt x="2725" y="2409"/>
                </a:lnTo>
                <a:lnTo>
                  <a:pt x="2701" y="2506"/>
                </a:lnTo>
                <a:lnTo>
                  <a:pt x="2701" y="2579"/>
                </a:lnTo>
                <a:lnTo>
                  <a:pt x="2701" y="2652"/>
                </a:lnTo>
                <a:lnTo>
                  <a:pt x="2750" y="2701"/>
                </a:lnTo>
                <a:lnTo>
                  <a:pt x="2798" y="2725"/>
                </a:lnTo>
                <a:lnTo>
                  <a:pt x="2871" y="2725"/>
                </a:lnTo>
                <a:lnTo>
                  <a:pt x="2944" y="2677"/>
                </a:lnTo>
                <a:lnTo>
                  <a:pt x="2993" y="2628"/>
                </a:lnTo>
                <a:lnTo>
                  <a:pt x="3090" y="2506"/>
                </a:lnTo>
                <a:lnTo>
                  <a:pt x="3212" y="2360"/>
                </a:lnTo>
                <a:lnTo>
                  <a:pt x="3358" y="2239"/>
                </a:lnTo>
                <a:lnTo>
                  <a:pt x="3553" y="2117"/>
                </a:lnTo>
                <a:lnTo>
                  <a:pt x="3626" y="2166"/>
                </a:lnTo>
                <a:lnTo>
                  <a:pt x="3504" y="2263"/>
                </a:lnTo>
                <a:lnTo>
                  <a:pt x="3407" y="2336"/>
                </a:lnTo>
                <a:lnTo>
                  <a:pt x="3285" y="2458"/>
                </a:lnTo>
                <a:lnTo>
                  <a:pt x="3188" y="2579"/>
                </a:lnTo>
                <a:lnTo>
                  <a:pt x="3115" y="2725"/>
                </a:lnTo>
                <a:lnTo>
                  <a:pt x="3090" y="2798"/>
                </a:lnTo>
                <a:lnTo>
                  <a:pt x="3090" y="2871"/>
                </a:lnTo>
                <a:lnTo>
                  <a:pt x="3115" y="2920"/>
                </a:lnTo>
                <a:lnTo>
                  <a:pt x="3139" y="2944"/>
                </a:lnTo>
                <a:lnTo>
                  <a:pt x="3212" y="2969"/>
                </a:lnTo>
                <a:lnTo>
                  <a:pt x="3285" y="2969"/>
                </a:lnTo>
                <a:lnTo>
                  <a:pt x="3358" y="2944"/>
                </a:lnTo>
                <a:lnTo>
                  <a:pt x="3431" y="2847"/>
                </a:lnTo>
                <a:lnTo>
                  <a:pt x="3480" y="2750"/>
                </a:lnTo>
                <a:lnTo>
                  <a:pt x="3577" y="2652"/>
                </a:lnTo>
                <a:lnTo>
                  <a:pt x="3674" y="2555"/>
                </a:lnTo>
                <a:lnTo>
                  <a:pt x="3869" y="2360"/>
                </a:lnTo>
                <a:lnTo>
                  <a:pt x="3966" y="2433"/>
                </a:lnTo>
                <a:lnTo>
                  <a:pt x="4112" y="2506"/>
                </a:lnTo>
                <a:lnTo>
                  <a:pt x="3893" y="2628"/>
                </a:lnTo>
                <a:lnTo>
                  <a:pt x="3699" y="2750"/>
                </a:lnTo>
                <a:lnTo>
                  <a:pt x="3553" y="2871"/>
                </a:lnTo>
                <a:lnTo>
                  <a:pt x="3407" y="3017"/>
                </a:lnTo>
                <a:lnTo>
                  <a:pt x="3334" y="3115"/>
                </a:lnTo>
                <a:lnTo>
                  <a:pt x="3309" y="3188"/>
                </a:lnTo>
                <a:lnTo>
                  <a:pt x="3309" y="3285"/>
                </a:lnTo>
                <a:lnTo>
                  <a:pt x="3334" y="3382"/>
                </a:lnTo>
                <a:lnTo>
                  <a:pt x="3382" y="3431"/>
                </a:lnTo>
                <a:lnTo>
                  <a:pt x="3455" y="3455"/>
                </a:lnTo>
                <a:lnTo>
                  <a:pt x="3528" y="3431"/>
                </a:lnTo>
                <a:lnTo>
                  <a:pt x="3577" y="3382"/>
                </a:lnTo>
                <a:lnTo>
                  <a:pt x="3674" y="3261"/>
                </a:lnTo>
                <a:lnTo>
                  <a:pt x="3747" y="3139"/>
                </a:lnTo>
                <a:lnTo>
                  <a:pt x="3869" y="3042"/>
                </a:lnTo>
                <a:lnTo>
                  <a:pt x="3991" y="2969"/>
                </a:lnTo>
                <a:lnTo>
                  <a:pt x="4185" y="2847"/>
                </a:lnTo>
                <a:lnTo>
                  <a:pt x="4380" y="2701"/>
                </a:lnTo>
                <a:lnTo>
                  <a:pt x="4623" y="2871"/>
                </a:lnTo>
                <a:lnTo>
                  <a:pt x="4356" y="3066"/>
                </a:lnTo>
                <a:lnTo>
                  <a:pt x="4234" y="3139"/>
                </a:lnTo>
                <a:lnTo>
                  <a:pt x="4088" y="3261"/>
                </a:lnTo>
                <a:lnTo>
                  <a:pt x="3966" y="3382"/>
                </a:lnTo>
                <a:lnTo>
                  <a:pt x="3942" y="3455"/>
                </a:lnTo>
                <a:lnTo>
                  <a:pt x="3918" y="3528"/>
                </a:lnTo>
                <a:lnTo>
                  <a:pt x="3942" y="3577"/>
                </a:lnTo>
                <a:lnTo>
                  <a:pt x="3966" y="3601"/>
                </a:lnTo>
                <a:lnTo>
                  <a:pt x="4015" y="3626"/>
                </a:lnTo>
                <a:lnTo>
                  <a:pt x="4064" y="3626"/>
                </a:lnTo>
                <a:lnTo>
                  <a:pt x="4112" y="3601"/>
                </a:lnTo>
                <a:lnTo>
                  <a:pt x="4161" y="3553"/>
                </a:lnTo>
                <a:lnTo>
                  <a:pt x="4258" y="3480"/>
                </a:lnTo>
                <a:lnTo>
                  <a:pt x="4380" y="3358"/>
                </a:lnTo>
                <a:lnTo>
                  <a:pt x="4526" y="3261"/>
                </a:lnTo>
                <a:lnTo>
                  <a:pt x="4842" y="3042"/>
                </a:lnTo>
                <a:lnTo>
                  <a:pt x="4891" y="3066"/>
                </a:lnTo>
                <a:lnTo>
                  <a:pt x="4964" y="3090"/>
                </a:lnTo>
                <a:lnTo>
                  <a:pt x="5037" y="3090"/>
                </a:lnTo>
                <a:lnTo>
                  <a:pt x="5110" y="3042"/>
                </a:lnTo>
                <a:lnTo>
                  <a:pt x="5159" y="2993"/>
                </a:lnTo>
                <a:lnTo>
                  <a:pt x="5378" y="2896"/>
                </a:lnTo>
                <a:lnTo>
                  <a:pt x="5645" y="2798"/>
                </a:lnTo>
                <a:lnTo>
                  <a:pt x="6156" y="2652"/>
                </a:lnTo>
                <a:lnTo>
                  <a:pt x="6229" y="2604"/>
                </a:lnTo>
                <a:lnTo>
                  <a:pt x="6278" y="2531"/>
                </a:lnTo>
                <a:lnTo>
                  <a:pt x="6302" y="2506"/>
                </a:lnTo>
                <a:lnTo>
                  <a:pt x="6351" y="2360"/>
                </a:lnTo>
                <a:lnTo>
                  <a:pt x="6400" y="2214"/>
                </a:lnTo>
                <a:lnTo>
                  <a:pt x="6424" y="1922"/>
                </a:lnTo>
                <a:lnTo>
                  <a:pt x="6473" y="1314"/>
                </a:lnTo>
                <a:lnTo>
                  <a:pt x="6546" y="876"/>
                </a:lnTo>
                <a:lnTo>
                  <a:pt x="6570" y="633"/>
                </a:lnTo>
                <a:lnTo>
                  <a:pt x="6570" y="535"/>
                </a:lnTo>
                <a:lnTo>
                  <a:pt x="6570" y="414"/>
                </a:lnTo>
                <a:close/>
                <a:moveTo>
                  <a:pt x="17519" y="12093"/>
                </a:moveTo>
                <a:lnTo>
                  <a:pt x="17544" y="12142"/>
                </a:lnTo>
                <a:lnTo>
                  <a:pt x="17592" y="12191"/>
                </a:lnTo>
                <a:lnTo>
                  <a:pt x="17665" y="12215"/>
                </a:lnTo>
                <a:lnTo>
                  <a:pt x="17738" y="12215"/>
                </a:lnTo>
                <a:lnTo>
                  <a:pt x="18030" y="12239"/>
                </a:lnTo>
                <a:lnTo>
                  <a:pt x="18322" y="12312"/>
                </a:lnTo>
                <a:lnTo>
                  <a:pt x="18590" y="12434"/>
                </a:lnTo>
                <a:lnTo>
                  <a:pt x="18712" y="12507"/>
                </a:lnTo>
                <a:lnTo>
                  <a:pt x="18809" y="12604"/>
                </a:lnTo>
                <a:lnTo>
                  <a:pt x="18906" y="12702"/>
                </a:lnTo>
                <a:lnTo>
                  <a:pt x="18979" y="12799"/>
                </a:lnTo>
                <a:lnTo>
                  <a:pt x="19052" y="12921"/>
                </a:lnTo>
                <a:lnTo>
                  <a:pt x="19101" y="13042"/>
                </a:lnTo>
                <a:lnTo>
                  <a:pt x="19125" y="13188"/>
                </a:lnTo>
                <a:lnTo>
                  <a:pt x="19150" y="13334"/>
                </a:lnTo>
                <a:lnTo>
                  <a:pt x="19150" y="13480"/>
                </a:lnTo>
                <a:lnTo>
                  <a:pt x="19125" y="13651"/>
                </a:lnTo>
                <a:lnTo>
                  <a:pt x="19052" y="13870"/>
                </a:lnTo>
                <a:lnTo>
                  <a:pt x="18955" y="14089"/>
                </a:lnTo>
                <a:lnTo>
                  <a:pt x="18809" y="14283"/>
                </a:lnTo>
                <a:lnTo>
                  <a:pt x="18663" y="14454"/>
                </a:lnTo>
                <a:lnTo>
                  <a:pt x="18493" y="14624"/>
                </a:lnTo>
                <a:lnTo>
                  <a:pt x="18298" y="14770"/>
                </a:lnTo>
                <a:lnTo>
                  <a:pt x="18103" y="14867"/>
                </a:lnTo>
                <a:lnTo>
                  <a:pt x="17884" y="14965"/>
                </a:lnTo>
                <a:lnTo>
                  <a:pt x="17738" y="14989"/>
                </a:lnTo>
                <a:lnTo>
                  <a:pt x="17446" y="14989"/>
                </a:lnTo>
                <a:lnTo>
                  <a:pt x="17300" y="14965"/>
                </a:lnTo>
                <a:lnTo>
                  <a:pt x="17154" y="14916"/>
                </a:lnTo>
                <a:lnTo>
                  <a:pt x="17033" y="14843"/>
                </a:lnTo>
                <a:lnTo>
                  <a:pt x="16911" y="14746"/>
                </a:lnTo>
                <a:lnTo>
                  <a:pt x="16814" y="14648"/>
                </a:lnTo>
                <a:lnTo>
                  <a:pt x="16619" y="14429"/>
                </a:lnTo>
                <a:lnTo>
                  <a:pt x="16449" y="14186"/>
                </a:lnTo>
                <a:lnTo>
                  <a:pt x="16351" y="13894"/>
                </a:lnTo>
                <a:lnTo>
                  <a:pt x="16303" y="13626"/>
                </a:lnTo>
                <a:lnTo>
                  <a:pt x="16303" y="13456"/>
                </a:lnTo>
                <a:lnTo>
                  <a:pt x="16303" y="13286"/>
                </a:lnTo>
                <a:lnTo>
                  <a:pt x="16351" y="13115"/>
                </a:lnTo>
                <a:lnTo>
                  <a:pt x="16424" y="12969"/>
                </a:lnTo>
                <a:lnTo>
                  <a:pt x="16497" y="12823"/>
                </a:lnTo>
                <a:lnTo>
                  <a:pt x="16595" y="12677"/>
                </a:lnTo>
                <a:lnTo>
                  <a:pt x="16692" y="12556"/>
                </a:lnTo>
                <a:lnTo>
                  <a:pt x="16814" y="12434"/>
                </a:lnTo>
                <a:lnTo>
                  <a:pt x="16960" y="12312"/>
                </a:lnTo>
                <a:lnTo>
                  <a:pt x="17130" y="12215"/>
                </a:lnTo>
                <a:lnTo>
                  <a:pt x="17300" y="12142"/>
                </a:lnTo>
                <a:lnTo>
                  <a:pt x="17495" y="12093"/>
                </a:lnTo>
                <a:close/>
                <a:moveTo>
                  <a:pt x="7008" y="0"/>
                </a:moveTo>
                <a:lnTo>
                  <a:pt x="6692" y="24"/>
                </a:lnTo>
                <a:lnTo>
                  <a:pt x="6521" y="73"/>
                </a:lnTo>
                <a:lnTo>
                  <a:pt x="6375" y="122"/>
                </a:lnTo>
                <a:lnTo>
                  <a:pt x="6327" y="146"/>
                </a:lnTo>
                <a:lnTo>
                  <a:pt x="6302" y="170"/>
                </a:lnTo>
                <a:lnTo>
                  <a:pt x="6278" y="219"/>
                </a:lnTo>
                <a:lnTo>
                  <a:pt x="6278" y="268"/>
                </a:lnTo>
                <a:lnTo>
                  <a:pt x="6205" y="365"/>
                </a:lnTo>
                <a:lnTo>
                  <a:pt x="6156" y="462"/>
                </a:lnTo>
                <a:lnTo>
                  <a:pt x="6108" y="608"/>
                </a:lnTo>
                <a:lnTo>
                  <a:pt x="6083" y="730"/>
                </a:lnTo>
                <a:lnTo>
                  <a:pt x="6035" y="1265"/>
                </a:lnTo>
                <a:lnTo>
                  <a:pt x="5937" y="1776"/>
                </a:lnTo>
                <a:lnTo>
                  <a:pt x="5913" y="2020"/>
                </a:lnTo>
                <a:lnTo>
                  <a:pt x="5913" y="2287"/>
                </a:lnTo>
                <a:lnTo>
                  <a:pt x="5670" y="2360"/>
                </a:lnTo>
                <a:lnTo>
                  <a:pt x="5451" y="2458"/>
                </a:lnTo>
                <a:lnTo>
                  <a:pt x="4988" y="2677"/>
                </a:lnTo>
                <a:lnTo>
                  <a:pt x="4161" y="2093"/>
                </a:lnTo>
                <a:lnTo>
                  <a:pt x="3966" y="1947"/>
                </a:lnTo>
                <a:lnTo>
                  <a:pt x="3723" y="1776"/>
                </a:lnTo>
                <a:lnTo>
                  <a:pt x="3601" y="1703"/>
                </a:lnTo>
                <a:lnTo>
                  <a:pt x="3480" y="1630"/>
                </a:lnTo>
                <a:lnTo>
                  <a:pt x="3334" y="1606"/>
                </a:lnTo>
                <a:lnTo>
                  <a:pt x="3236" y="1606"/>
                </a:lnTo>
                <a:lnTo>
                  <a:pt x="3163" y="1557"/>
                </a:lnTo>
                <a:lnTo>
                  <a:pt x="3042" y="1557"/>
                </a:lnTo>
                <a:lnTo>
                  <a:pt x="2944" y="1606"/>
                </a:lnTo>
                <a:lnTo>
                  <a:pt x="2823" y="1679"/>
                </a:lnTo>
                <a:lnTo>
                  <a:pt x="2604" y="1825"/>
                </a:lnTo>
                <a:lnTo>
                  <a:pt x="2409" y="1995"/>
                </a:lnTo>
                <a:lnTo>
                  <a:pt x="2239" y="2190"/>
                </a:lnTo>
                <a:lnTo>
                  <a:pt x="1849" y="2604"/>
                </a:lnTo>
                <a:lnTo>
                  <a:pt x="1655" y="2798"/>
                </a:lnTo>
                <a:lnTo>
                  <a:pt x="1484" y="3042"/>
                </a:lnTo>
                <a:lnTo>
                  <a:pt x="1436" y="3066"/>
                </a:lnTo>
                <a:lnTo>
                  <a:pt x="1387" y="3115"/>
                </a:lnTo>
                <a:lnTo>
                  <a:pt x="1363" y="3163"/>
                </a:lnTo>
                <a:lnTo>
                  <a:pt x="1387" y="3236"/>
                </a:lnTo>
                <a:lnTo>
                  <a:pt x="1509" y="3455"/>
                </a:lnTo>
                <a:lnTo>
                  <a:pt x="1655" y="3650"/>
                </a:lnTo>
                <a:lnTo>
                  <a:pt x="1971" y="4039"/>
                </a:lnTo>
                <a:lnTo>
                  <a:pt x="2287" y="4477"/>
                </a:lnTo>
                <a:lnTo>
                  <a:pt x="2482" y="4672"/>
                </a:lnTo>
                <a:lnTo>
                  <a:pt x="2652" y="4867"/>
                </a:lnTo>
                <a:lnTo>
                  <a:pt x="2531" y="5061"/>
                </a:lnTo>
                <a:lnTo>
                  <a:pt x="2433" y="5280"/>
                </a:lnTo>
                <a:lnTo>
                  <a:pt x="2312" y="5597"/>
                </a:lnTo>
                <a:lnTo>
                  <a:pt x="2263" y="5791"/>
                </a:lnTo>
                <a:lnTo>
                  <a:pt x="2263" y="5962"/>
                </a:lnTo>
                <a:lnTo>
                  <a:pt x="1995" y="5962"/>
                </a:lnTo>
                <a:lnTo>
                  <a:pt x="1703" y="5986"/>
                </a:lnTo>
                <a:lnTo>
                  <a:pt x="1192" y="6083"/>
                </a:lnTo>
                <a:lnTo>
                  <a:pt x="973" y="6108"/>
                </a:lnTo>
                <a:lnTo>
                  <a:pt x="706" y="6181"/>
                </a:lnTo>
                <a:lnTo>
                  <a:pt x="584" y="6229"/>
                </a:lnTo>
                <a:lnTo>
                  <a:pt x="462" y="6278"/>
                </a:lnTo>
                <a:lnTo>
                  <a:pt x="365" y="6351"/>
                </a:lnTo>
                <a:lnTo>
                  <a:pt x="292" y="6424"/>
                </a:lnTo>
                <a:lnTo>
                  <a:pt x="243" y="6448"/>
                </a:lnTo>
                <a:lnTo>
                  <a:pt x="195" y="6473"/>
                </a:lnTo>
                <a:lnTo>
                  <a:pt x="146" y="6570"/>
                </a:lnTo>
                <a:lnTo>
                  <a:pt x="97" y="6692"/>
                </a:lnTo>
                <a:lnTo>
                  <a:pt x="73" y="6935"/>
                </a:lnTo>
                <a:lnTo>
                  <a:pt x="0" y="7738"/>
                </a:lnTo>
                <a:lnTo>
                  <a:pt x="0" y="8005"/>
                </a:lnTo>
                <a:lnTo>
                  <a:pt x="0" y="8346"/>
                </a:lnTo>
                <a:lnTo>
                  <a:pt x="24" y="8492"/>
                </a:lnTo>
                <a:lnTo>
                  <a:pt x="73" y="8638"/>
                </a:lnTo>
                <a:lnTo>
                  <a:pt x="122" y="8760"/>
                </a:lnTo>
                <a:lnTo>
                  <a:pt x="243" y="8833"/>
                </a:lnTo>
                <a:lnTo>
                  <a:pt x="219" y="8906"/>
                </a:lnTo>
                <a:lnTo>
                  <a:pt x="243" y="8954"/>
                </a:lnTo>
                <a:lnTo>
                  <a:pt x="268" y="9003"/>
                </a:lnTo>
                <a:lnTo>
                  <a:pt x="316" y="9027"/>
                </a:lnTo>
                <a:lnTo>
                  <a:pt x="560" y="9125"/>
                </a:lnTo>
                <a:lnTo>
                  <a:pt x="779" y="9198"/>
                </a:lnTo>
                <a:lnTo>
                  <a:pt x="1046" y="9246"/>
                </a:lnTo>
                <a:lnTo>
                  <a:pt x="1290" y="9271"/>
                </a:lnTo>
                <a:lnTo>
                  <a:pt x="1801" y="9344"/>
                </a:lnTo>
                <a:lnTo>
                  <a:pt x="2312" y="9368"/>
                </a:lnTo>
                <a:lnTo>
                  <a:pt x="2385" y="9538"/>
                </a:lnTo>
                <a:lnTo>
                  <a:pt x="2458" y="9660"/>
                </a:lnTo>
                <a:lnTo>
                  <a:pt x="2628" y="9952"/>
                </a:lnTo>
                <a:lnTo>
                  <a:pt x="2847" y="10195"/>
                </a:lnTo>
                <a:lnTo>
                  <a:pt x="2652" y="10366"/>
                </a:lnTo>
                <a:lnTo>
                  <a:pt x="2506" y="10560"/>
                </a:lnTo>
                <a:lnTo>
                  <a:pt x="2190" y="10925"/>
                </a:lnTo>
                <a:lnTo>
                  <a:pt x="1849" y="11363"/>
                </a:lnTo>
                <a:lnTo>
                  <a:pt x="1679" y="11558"/>
                </a:lnTo>
                <a:lnTo>
                  <a:pt x="1630" y="11680"/>
                </a:lnTo>
                <a:lnTo>
                  <a:pt x="1582" y="11777"/>
                </a:lnTo>
                <a:lnTo>
                  <a:pt x="1582" y="11850"/>
                </a:lnTo>
                <a:lnTo>
                  <a:pt x="1606" y="11923"/>
                </a:lnTo>
                <a:lnTo>
                  <a:pt x="1606" y="12045"/>
                </a:lnTo>
                <a:lnTo>
                  <a:pt x="1630" y="12166"/>
                </a:lnTo>
                <a:lnTo>
                  <a:pt x="1679" y="12264"/>
                </a:lnTo>
                <a:lnTo>
                  <a:pt x="1752" y="12385"/>
                </a:lnTo>
                <a:lnTo>
                  <a:pt x="1922" y="12604"/>
                </a:lnTo>
                <a:lnTo>
                  <a:pt x="2093" y="12775"/>
                </a:lnTo>
                <a:lnTo>
                  <a:pt x="2312" y="13018"/>
                </a:lnTo>
                <a:lnTo>
                  <a:pt x="2531" y="13237"/>
                </a:lnTo>
                <a:lnTo>
                  <a:pt x="2798" y="13456"/>
                </a:lnTo>
                <a:lnTo>
                  <a:pt x="3042" y="13651"/>
                </a:lnTo>
                <a:lnTo>
                  <a:pt x="3090" y="13699"/>
                </a:lnTo>
                <a:lnTo>
                  <a:pt x="3139" y="13699"/>
                </a:lnTo>
                <a:lnTo>
                  <a:pt x="3236" y="13675"/>
                </a:lnTo>
                <a:lnTo>
                  <a:pt x="3358" y="13699"/>
                </a:lnTo>
                <a:lnTo>
                  <a:pt x="3455" y="13675"/>
                </a:lnTo>
                <a:lnTo>
                  <a:pt x="3577" y="13651"/>
                </a:lnTo>
                <a:lnTo>
                  <a:pt x="3699" y="13602"/>
                </a:lnTo>
                <a:lnTo>
                  <a:pt x="3918" y="13456"/>
                </a:lnTo>
                <a:lnTo>
                  <a:pt x="4088" y="13334"/>
                </a:lnTo>
                <a:lnTo>
                  <a:pt x="4331" y="13140"/>
                </a:lnTo>
                <a:lnTo>
                  <a:pt x="4575" y="12921"/>
                </a:lnTo>
                <a:lnTo>
                  <a:pt x="5013" y="12434"/>
                </a:lnTo>
                <a:lnTo>
                  <a:pt x="5110" y="12531"/>
                </a:lnTo>
                <a:lnTo>
                  <a:pt x="5232" y="12580"/>
                </a:lnTo>
                <a:lnTo>
                  <a:pt x="5451" y="12677"/>
                </a:lnTo>
                <a:lnTo>
                  <a:pt x="5767" y="12823"/>
                </a:lnTo>
                <a:lnTo>
                  <a:pt x="5937" y="12872"/>
                </a:lnTo>
                <a:lnTo>
                  <a:pt x="6108" y="12896"/>
                </a:lnTo>
                <a:lnTo>
                  <a:pt x="6156" y="13091"/>
                </a:lnTo>
                <a:lnTo>
                  <a:pt x="6181" y="13261"/>
                </a:lnTo>
                <a:lnTo>
                  <a:pt x="6254" y="13651"/>
                </a:lnTo>
                <a:lnTo>
                  <a:pt x="6302" y="14040"/>
                </a:lnTo>
                <a:lnTo>
                  <a:pt x="6302" y="14259"/>
                </a:lnTo>
                <a:lnTo>
                  <a:pt x="6302" y="14502"/>
                </a:lnTo>
                <a:lnTo>
                  <a:pt x="6327" y="14600"/>
                </a:lnTo>
                <a:lnTo>
                  <a:pt x="6351" y="14721"/>
                </a:lnTo>
                <a:lnTo>
                  <a:pt x="6400" y="14794"/>
                </a:lnTo>
                <a:lnTo>
                  <a:pt x="6473" y="14867"/>
                </a:lnTo>
                <a:lnTo>
                  <a:pt x="6497" y="14892"/>
                </a:lnTo>
                <a:lnTo>
                  <a:pt x="6521" y="14940"/>
                </a:lnTo>
                <a:lnTo>
                  <a:pt x="6619" y="14989"/>
                </a:lnTo>
                <a:lnTo>
                  <a:pt x="6716" y="15038"/>
                </a:lnTo>
                <a:lnTo>
                  <a:pt x="6838" y="15062"/>
                </a:lnTo>
                <a:lnTo>
                  <a:pt x="6959" y="15086"/>
                </a:lnTo>
                <a:lnTo>
                  <a:pt x="7203" y="15086"/>
                </a:lnTo>
                <a:lnTo>
                  <a:pt x="7421" y="15062"/>
                </a:lnTo>
                <a:lnTo>
                  <a:pt x="8030" y="15038"/>
                </a:lnTo>
                <a:lnTo>
                  <a:pt x="8638" y="15038"/>
                </a:lnTo>
                <a:lnTo>
                  <a:pt x="8735" y="15013"/>
                </a:lnTo>
                <a:lnTo>
                  <a:pt x="8808" y="14965"/>
                </a:lnTo>
                <a:lnTo>
                  <a:pt x="8857" y="14867"/>
                </a:lnTo>
                <a:lnTo>
                  <a:pt x="8881" y="14794"/>
                </a:lnTo>
                <a:lnTo>
                  <a:pt x="8906" y="14770"/>
                </a:lnTo>
                <a:lnTo>
                  <a:pt x="8979" y="14673"/>
                </a:lnTo>
                <a:lnTo>
                  <a:pt x="9027" y="14551"/>
                </a:lnTo>
                <a:lnTo>
                  <a:pt x="9100" y="14283"/>
                </a:lnTo>
                <a:lnTo>
                  <a:pt x="9149" y="13772"/>
                </a:lnTo>
                <a:lnTo>
                  <a:pt x="9222" y="13286"/>
                </a:lnTo>
                <a:lnTo>
                  <a:pt x="9246" y="13042"/>
                </a:lnTo>
                <a:lnTo>
                  <a:pt x="9246" y="12799"/>
                </a:lnTo>
                <a:lnTo>
                  <a:pt x="9514" y="12799"/>
                </a:lnTo>
                <a:lnTo>
                  <a:pt x="9757" y="12726"/>
                </a:lnTo>
                <a:lnTo>
                  <a:pt x="10001" y="12629"/>
                </a:lnTo>
                <a:lnTo>
                  <a:pt x="10122" y="12556"/>
                </a:lnTo>
                <a:lnTo>
                  <a:pt x="10220" y="12483"/>
                </a:lnTo>
                <a:lnTo>
                  <a:pt x="10341" y="12604"/>
                </a:lnTo>
                <a:lnTo>
                  <a:pt x="10487" y="12726"/>
                </a:lnTo>
                <a:lnTo>
                  <a:pt x="10779" y="12945"/>
                </a:lnTo>
                <a:lnTo>
                  <a:pt x="11290" y="13310"/>
                </a:lnTo>
                <a:lnTo>
                  <a:pt x="11826" y="13675"/>
                </a:lnTo>
                <a:lnTo>
                  <a:pt x="11874" y="13699"/>
                </a:lnTo>
                <a:lnTo>
                  <a:pt x="11947" y="13724"/>
                </a:lnTo>
                <a:lnTo>
                  <a:pt x="11996" y="13699"/>
                </a:lnTo>
                <a:lnTo>
                  <a:pt x="12045" y="13675"/>
                </a:lnTo>
                <a:lnTo>
                  <a:pt x="12142" y="13602"/>
                </a:lnTo>
                <a:lnTo>
                  <a:pt x="12166" y="13480"/>
                </a:lnTo>
                <a:lnTo>
                  <a:pt x="12361" y="13334"/>
                </a:lnTo>
                <a:lnTo>
                  <a:pt x="12531" y="13164"/>
                </a:lnTo>
                <a:lnTo>
                  <a:pt x="12872" y="12799"/>
                </a:lnTo>
                <a:lnTo>
                  <a:pt x="13286" y="12385"/>
                </a:lnTo>
                <a:lnTo>
                  <a:pt x="13480" y="12166"/>
                </a:lnTo>
                <a:lnTo>
                  <a:pt x="13675" y="11947"/>
                </a:lnTo>
                <a:lnTo>
                  <a:pt x="13699" y="11874"/>
                </a:lnTo>
                <a:lnTo>
                  <a:pt x="13699" y="11801"/>
                </a:lnTo>
                <a:lnTo>
                  <a:pt x="13724" y="11704"/>
                </a:lnTo>
                <a:lnTo>
                  <a:pt x="13699" y="11607"/>
                </a:lnTo>
                <a:lnTo>
                  <a:pt x="13553" y="11363"/>
                </a:lnTo>
                <a:lnTo>
                  <a:pt x="13407" y="11120"/>
                </a:lnTo>
                <a:lnTo>
                  <a:pt x="13067" y="10682"/>
                </a:lnTo>
                <a:lnTo>
                  <a:pt x="12945" y="10512"/>
                </a:lnTo>
                <a:lnTo>
                  <a:pt x="12799" y="10341"/>
                </a:lnTo>
                <a:lnTo>
                  <a:pt x="12629" y="10195"/>
                </a:lnTo>
                <a:lnTo>
                  <a:pt x="12458" y="10074"/>
                </a:lnTo>
                <a:lnTo>
                  <a:pt x="12604" y="9855"/>
                </a:lnTo>
                <a:lnTo>
                  <a:pt x="12750" y="9611"/>
                </a:lnTo>
                <a:lnTo>
                  <a:pt x="12823" y="9368"/>
                </a:lnTo>
                <a:lnTo>
                  <a:pt x="12872" y="9125"/>
                </a:lnTo>
                <a:lnTo>
                  <a:pt x="12994" y="9149"/>
                </a:lnTo>
                <a:lnTo>
                  <a:pt x="13091" y="9173"/>
                </a:lnTo>
                <a:lnTo>
                  <a:pt x="13334" y="9173"/>
                </a:lnTo>
                <a:lnTo>
                  <a:pt x="13797" y="9149"/>
                </a:lnTo>
                <a:lnTo>
                  <a:pt x="14283" y="9125"/>
                </a:lnTo>
                <a:lnTo>
                  <a:pt x="14794" y="9076"/>
                </a:lnTo>
                <a:lnTo>
                  <a:pt x="14867" y="9052"/>
                </a:lnTo>
                <a:lnTo>
                  <a:pt x="14916" y="9003"/>
                </a:lnTo>
                <a:lnTo>
                  <a:pt x="14940" y="8954"/>
                </a:lnTo>
                <a:lnTo>
                  <a:pt x="14965" y="8906"/>
                </a:lnTo>
                <a:lnTo>
                  <a:pt x="15038" y="8881"/>
                </a:lnTo>
                <a:lnTo>
                  <a:pt x="15086" y="8833"/>
                </a:lnTo>
                <a:lnTo>
                  <a:pt x="15135" y="8760"/>
                </a:lnTo>
                <a:lnTo>
                  <a:pt x="15135" y="8687"/>
                </a:lnTo>
                <a:lnTo>
                  <a:pt x="15135" y="7689"/>
                </a:lnTo>
                <a:lnTo>
                  <a:pt x="15135" y="7203"/>
                </a:lnTo>
                <a:lnTo>
                  <a:pt x="15086" y="6716"/>
                </a:lnTo>
                <a:lnTo>
                  <a:pt x="15062" y="6643"/>
                </a:lnTo>
                <a:lnTo>
                  <a:pt x="15013" y="6570"/>
                </a:lnTo>
                <a:lnTo>
                  <a:pt x="14940" y="6546"/>
                </a:lnTo>
                <a:lnTo>
                  <a:pt x="14867" y="6521"/>
                </a:lnTo>
                <a:lnTo>
                  <a:pt x="14819" y="6400"/>
                </a:lnTo>
                <a:lnTo>
                  <a:pt x="14746" y="6302"/>
                </a:lnTo>
                <a:lnTo>
                  <a:pt x="14648" y="6229"/>
                </a:lnTo>
                <a:lnTo>
                  <a:pt x="14527" y="6181"/>
                </a:lnTo>
                <a:lnTo>
                  <a:pt x="14259" y="6108"/>
                </a:lnTo>
                <a:lnTo>
                  <a:pt x="14016" y="6083"/>
                </a:lnTo>
                <a:lnTo>
                  <a:pt x="13480" y="6010"/>
                </a:lnTo>
                <a:lnTo>
                  <a:pt x="13213" y="5986"/>
                </a:lnTo>
                <a:lnTo>
                  <a:pt x="12921" y="5986"/>
                </a:lnTo>
                <a:lnTo>
                  <a:pt x="12896" y="5694"/>
                </a:lnTo>
                <a:lnTo>
                  <a:pt x="12848" y="5426"/>
                </a:lnTo>
                <a:lnTo>
                  <a:pt x="12823" y="5256"/>
                </a:lnTo>
                <a:lnTo>
                  <a:pt x="12775" y="5086"/>
                </a:lnTo>
                <a:lnTo>
                  <a:pt x="12702" y="4915"/>
                </a:lnTo>
                <a:lnTo>
                  <a:pt x="12629" y="4769"/>
                </a:lnTo>
                <a:lnTo>
                  <a:pt x="12750" y="4599"/>
                </a:lnTo>
                <a:lnTo>
                  <a:pt x="12848" y="4453"/>
                </a:lnTo>
                <a:lnTo>
                  <a:pt x="13213" y="3918"/>
                </a:lnTo>
                <a:lnTo>
                  <a:pt x="13432" y="3650"/>
                </a:lnTo>
                <a:lnTo>
                  <a:pt x="13651" y="3407"/>
                </a:lnTo>
                <a:lnTo>
                  <a:pt x="13699" y="3309"/>
                </a:lnTo>
                <a:lnTo>
                  <a:pt x="13699" y="3261"/>
                </a:lnTo>
                <a:lnTo>
                  <a:pt x="13699" y="3212"/>
                </a:lnTo>
                <a:lnTo>
                  <a:pt x="13675" y="3139"/>
                </a:lnTo>
                <a:lnTo>
                  <a:pt x="13699" y="3090"/>
                </a:lnTo>
                <a:lnTo>
                  <a:pt x="13675" y="3017"/>
                </a:lnTo>
                <a:lnTo>
                  <a:pt x="13675" y="2944"/>
                </a:lnTo>
                <a:lnTo>
                  <a:pt x="13602" y="2847"/>
                </a:lnTo>
                <a:lnTo>
                  <a:pt x="13407" y="2628"/>
                </a:lnTo>
                <a:lnTo>
                  <a:pt x="13164" y="2360"/>
                </a:lnTo>
                <a:lnTo>
                  <a:pt x="12896" y="2093"/>
                </a:lnTo>
                <a:lnTo>
                  <a:pt x="12702" y="1922"/>
                </a:lnTo>
                <a:lnTo>
                  <a:pt x="12434" y="1728"/>
                </a:lnTo>
                <a:lnTo>
                  <a:pt x="12312" y="1655"/>
                </a:lnTo>
                <a:lnTo>
                  <a:pt x="12166" y="1582"/>
                </a:lnTo>
                <a:lnTo>
                  <a:pt x="12020" y="1557"/>
                </a:lnTo>
                <a:lnTo>
                  <a:pt x="11899" y="1582"/>
                </a:lnTo>
                <a:lnTo>
                  <a:pt x="11850" y="1582"/>
                </a:lnTo>
                <a:lnTo>
                  <a:pt x="11777" y="1606"/>
                </a:lnTo>
                <a:lnTo>
                  <a:pt x="11534" y="1728"/>
                </a:lnTo>
                <a:lnTo>
                  <a:pt x="11290" y="1874"/>
                </a:lnTo>
                <a:lnTo>
                  <a:pt x="10828" y="2190"/>
                </a:lnTo>
                <a:lnTo>
                  <a:pt x="10560" y="2385"/>
                </a:lnTo>
                <a:lnTo>
                  <a:pt x="10414" y="2506"/>
                </a:lnTo>
                <a:lnTo>
                  <a:pt x="10293" y="2628"/>
                </a:lnTo>
                <a:lnTo>
                  <a:pt x="10098" y="2506"/>
                </a:lnTo>
                <a:lnTo>
                  <a:pt x="9879" y="2409"/>
                </a:lnTo>
                <a:lnTo>
                  <a:pt x="9636" y="2336"/>
                </a:lnTo>
                <a:lnTo>
                  <a:pt x="9417" y="2312"/>
                </a:lnTo>
                <a:lnTo>
                  <a:pt x="9392" y="2287"/>
                </a:lnTo>
                <a:lnTo>
                  <a:pt x="9295" y="1995"/>
                </a:lnTo>
                <a:lnTo>
                  <a:pt x="9246" y="1703"/>
                </a:lnTo>
                <a:lnTo>
                  <a:pt x="9246" y="1679"/>
                </a:lnTo>
                <a:lnTo>
                  <a:pt x="9271" y="1630"/>
                </a:lnTo>
                <a:lnTo>
                  <a:pt x="9271" y="1606"/>
                </a:lnTo>
                <a:lnTo>
                  <a:pt x="9198" y="1484"/>
                </a:lnTo>
                <a:lnTo>
                  <a:pt x="9149" y="949"/>
                </a:lnTo>
                <a:lnTo>
                  <a:pt x="9125" y="681"/>
                </a:lnTo>
                <a:lnTo>
                  <a:pt x="9052" y="438"/>
                </a:lnTo>
                <a:lnTo>
                  <a:pt x="9100" y="389"/>
                </a:lnTo>
                <a:lnTo>
                  <a:pt x="9100" y="341"/>
                </a:lnTo>
                <a:lnTo>
                  <a:pt x="9125" y="292"/>
                </a:lnTo>
                <a:lnTo>
                  <a:pt x="9100" y="243"/>
                </a:lnTo>
                <a:lnTo>
                  <a:pt x="9076" y="170"/>
                </a:lnTo>
                <a:lnTo>
                  <a:pt x="9052" y="146"/>
                </a:lnTo>
                <a:lnTo>
                  <a:pt x="9003" y="97"/>
                </a:lnTo>
                <a:lnTo>
                  <a:pt x="8930" y="97"/>
                </a:lnTo>
                <a:lnTo>
                  <a:pt x="8614" y="49"/>
                </a:lnTo>
                <a:lnTo>
                  <a:pt x="8297" y="49"/>
                </a:lnTo>
                <a:lnTo>
                  <a:pt x="7665" y="24"/>
                </a:lnTo>
                <a:lnTo>
                  <a:pt x="7348" y="24"/>
                </a:lnTo>
                <a:lnTo>
                  <a:pt x="7008" y="0"/>
                </a:lnTo>
                <a:close/>
                <a:moveTo>
                  <a:pt x="17471" y="11655"/>
                </a:moveTo>
                <a:lnTo>
                  <a:pt x="17300" y="11704"/>
                </a:lnTo>
                <a:lnTo>
                  <a:pt x="16960" y="11801"/>
                </a:lnTo>
                <a:lnTo>
                  <a:pt x="16692" y="11923"/>
                </a:lnTo>
                <a:lnTo>
                  <a:pt x="16522" y="12045"/>
                </a:lnTo>
                <a:lnTo>
                  <a:pt x="16351" y="12191"/>
                </a:lnTo>
                <a:lnTo>
                  <a:pt x="16205" y="12385"/>
                </a:lnTo>
                <a:lnTo>
                  <a:pt x="16084" y="12556"/>
                </a:lnTo>
                <a:lnTo>
                  <a:pt x="15986" y="12750"/>
                </a:lnTo>
                <a:lnTo>
                  <a:pt x="15913" y="12969"/>
                </a:lnTo>
                <a:lnTo>
                  <a:pt x="15865" y="13188"/>
                </a:lnTo>
                <a:lnTo>
                  <a:pt x="15816" y="13407"/>
                </a:lnTo>
                <a:lnTo>
                  <a:pt x="15816" y="13602"/>
                </a:lnTo>
                <a:lnTo>
                  <a:pt x="15816" y="13797"/>
                </a:lnTo>
                <a:lnTo>
                  <a:pt x="15865" y="13991"/>
                </a:lnTo>
                <a:lnTo>
                  <a:pt x="15913" y="14186"/>
                </a:lnTo>
                <a:lnTo>
                  <a:pt x="16011" y="14381"/>
                </a:lnTo>
                <a:lnTo>
                  <a:pt x="16108" y="14551"/>
                </a:lnTo>
                <a:lnTo>
                  <a:pt x="16230" y="14721"/>
                </a:lnTo>
                <a:lnTo>
                  <a:pt x="16351" y="14892"/>
                </a:lnTo>
                <a:lnTo>
                  <a:pt x="16497" y="15038"/>
                </a:lnTo>
                <a:lnTo>
                  <a:pt x="16668" y="15159"/>
                </a:lnTo>
                <a:lnTo>
                  <a:pt x="16838" y="15257"/>
                </a:lnTo>
                <a:lnTo>
                  <a:pt x="17008" y="15354"/>
                </a:lnTo>
                <a:lnTo>
                  <a:pt x="17203" y="15427"/>
                </a:lnTo>
                <a:lnTo>
                  <a:pt x="17398" y="15476"/>
                </a:lnTo>
                <a:lnTo>
                  <a:pt x="17787" y="15476"/>
                </a:lnTo>
                <a:lnTo>
                  <a:pt x="17957" y="15427"/>
                </a:lnTo>
                <a:lnTo>
                  <a:pt x="18128" y="15403"/>
                </a:lnTo>
                <a:lnTo>
                  <a:pt x="18420" y="15257"/>
                </a:lnTo>
                <a:lnTo>
                  <a:pt x="18712" y="15086"/>
                </a:lnTo>
                <a:lnTo>
                  <a:pt x="18955" y="14867"/>
                </a:lnTo>
                <a:lnTo>
                  <a:pt x="19174" y="14600"/>
                </a:lnTo>
                <a:lnTo>
                  <a:pt x="19369" y="14308"/>
                </a:lnTo>
                <a:lnTo>
                  <a:pt x="19515" y="14016"/>
                </a:lnTo>
                <a:lnTo>
                  <a:pt x="19612" y="13699"/>
                </a:lnTo>
                <a:lnTo>
                  <a:pt x="19636" y="13505"/>
                </a:lnTo>
                <a:lnTo>
                  <a:pt x="19661" y="13286"/>
                </a:lnTo>
                <a:lnTo>
                  <a:pt x="19636" y="13115"/>
                </a:lnTo>
                <a:lnTo>
                  <a:pt x="19588" y="12921"/>
                </a:lnTo>
                <a:lnTo>
                  <a:pt x="19539" y="12775"/>
                </a:lnTo>
                <a:lnTo>
                  <a:pt x="19466" y="12604"/>
                </a:lnTo>
                <a:lnTo>
                  <a:pt x="19344" y="12458"/>
                </a:lnTo>
                <a:lnTo>
                  <a:pt x="19247" y="12337"/>
                </a:lnTo>
                <a:lnTo>
                  <a:pt x="19101" y="12215"/>
                </a:lnTo>
                <a:lnTo>
                  <a:pt x="18979" y="12093"/>
                </a:lnTo>
                <a:lnTo>
                  <a:pt x="18809" y="11996"/>
                </a:lnTo>
                <a:lnTo>
                  <a:pt x="18639" y="11923"/>
                </a:lnTo>
                <a:lnTo>
                  <a:pt x="18468" y="11850"/>
                </a:lnTo>
                <a:lnTo>
                  <a:pt x="18298" y="11801"/>
                </a:lnTo>
                <a:lnTo>
                  <a:pt x="18103" y="11753"/>
                </a:lnTo>
                <a:lnTo>
                  <a:pt x="17933" y="11728"/>
                </a:lnTo>
                <a:lnTo>
                  <a:pt x="17787" y="11680"/>
                </a:lnTo>
                <a:lnTo>
                  <a:pt x="17617" y="11655"/>
                </a:lnTo>
                <a:close/>
                <a:moveTo>
                  <a:pt x="17957" y="9417"/>
                </a:moveTo>
                <a:lnTo>
                  <a:pt x="17860" y="9490"/>
                </a:lnTo>
                <a:lnTo>
                  <a:pt x="17860" y="9514"/>
                </a:lnTo>
                <a:lnTo>
                  <a:pt x="17811" y="9587"/>
                </a:lnTo>
                <a:lnTo>
                  <a:pt x="17836" y="9660"/>
                </a:lnTo>
                <a:lnTo>
                  <a:pt x="17884" y="9709"/>
                </a:lnTo>
                <a:lnTo>
                  <a:pt x="17811" y="9757"/>
                </a:lnTo>
                <a:lnTo>
                  <a:pt x="17763" y="9782"/>
                </a:lnTo>
                <a:lnTo>
                  <a:pt x="17738" y="9830"/>
                </a:lnTo>
                <a:lnTo>
                  <a:pt x="17738" y="9879"/>
                </a:lnTo>
                <a:lnTo>
                  <a:pt x="17738" y="9928"/>
                </a:lnTo>
                <a:lnTo>
                  <a:pt x="17787" y="10001"/>
                </a:lnTo>
                <a:lnTo>
                  <a:pt x="17836" y="10049"/>
                </a:lnTo>
                <a:lnTo>
                  <a:pt x="17884" y="10098"/>
                </a:lnTo>
                <a:lnTo>
                  <a:pt x="17957" y="10122"/>
                </a:lnTo>
                <a:lnTo>
                  <a:pt x="17933" y="10147"/>
                </a:lnTo>
                <a:lnTo>
                  <a:pt x="17884" y="10195"/>
                </a:lnTo>
                <a:lnTo>
                  <a:pt x="17860" y="10244"/>
                </a:lnTo>
                <a:lnTo>
                  <a:pt x="17884" y="10317"/>
                </a:lnTo>
                <a:lnTo>
                  <a:pt x="17933" y="10414"/>
                </a:lnTo>
                <a:lnTo>
                  <a:pt x="18006" y="10487"/>
                </a:lnTo>
                <a:lnTo>
                  <a:pt x="18103" y="10512"/>
                </a:lnTo>
                <a:lnTo>
                  <a:pt x="18176" y="10536"/>
                </a:lnTo>
                <a:lnTo>
                  <a:pt x="18444" y="10585"/>
                </a:lnTo>
                <a:lnTo>
                  <a:pt x="18590" y="10609"/>
                </a:lnTo>
                <a:lnTo>
                  <a:pt x="18639" y="10633"/>
                </a:lnTo>
                <a:lnTo>
                  <a:pt x="18687" y="10609"/>
                </a:lnTo>
                <a:lnTo>
                  <a:pt x="18760" y="10682"/>
                </a:lnTo>
                <a:lnTo>
                  <a:pt x="18858" y="10731"/>
                </a:lnTo>
                <a:lnTo>
                  <a:pt x="18906" y="10731"/>
                </a:lnTo>
                <a:lnTo>
                  <a:pt x="19174" y="10828"/>
                </a:lnTo>
                <a:lnTo>
                  <a:pt x="19296" y="10877"/>
                </a:lnTo>
                <a:lnTo>
                  <a:pt x="19393" y="10950"/>
                </a:lnTo>
                <a:lnTo>
                  <a:pt x="19466" y="10998"/>
                </a:lnTo>
                <a:lnTo>
                  <a:pt x="19539" y="11023"/>
                </a:lnTo>
                <a:lnTo>
                  <a:pt x="19612" y="10998"/>
                </a:lnTo>
                <a:lnTo>
                  <a:pt x="19661" y="10974"/>
                </a:lnTo>
                <a:lnTo>
                  <a:pt x="19709" y="10950"/>
                </a:lnTo>
                <a:lnTo>
                  <a:pt x="19734" y="10901"/>
                </a:lnTo>
                <a:lnTo>
                  <a:pt x="19904" y="10779"/>
                </a:lnTo>
                <a:lnTo>
                  <a:pt x="19977" y="10706"/>
                </a:lnTo>
                <a:lnTo>
                  <a:pt x="20074" y="10658"/>
                </a:lnTo>
                <a:lnTo>
                  <a:pt x="20293" y="10487"/>
                </a:lnTo>
                <a:lnTo>
                  <a:pt x="20537" y="10366"/>
                </a:lnTo>
                <a:lnTo>
                  <a:pt x="20561" y="10341"/>
                </a:lnTo>
                <a:lnTo>
                  <a:pt x="20707" y="10463"/>
                </a:lnTo>
                <a:lnTo>
                  <a:pt x="20877" y="10609"/>
                </a:lnTo>
                <a:lnTo>
                  <a:pt x="21096" y="10828"/>
                </a:lnTo>
                <a:lnTo>
                  <a:pt x="21096" y="10828"/>
                </a:lnTo>
                <a:lnTo>
                  <a:pt x="21023" y="10779"/>
                </a:lnTo>
                <a:lnTo>
                  <a:pt x="20877" y="10682"/>
                </a:lnTo>
                <a:lnTo>
                  <a:pt x="20804" y="10658"/>
                </a:lnTo>
                <a:lnTo>
                  <a:pt x="20707" y="10633"/>
                </a:lnTo>
                <a:lnTo>
                  <a:pt x="20683" y="10633"/>
                </a:lnTo>
                <a:lnTo>
                  <a:pt x="20610" y="10658"/>
                </a:lnTo>
                <a:lnTo>
                  <a:pt x="20561" y="10731"/>
                </a:lnTo>
                <a:lnTo>
                  <a:pt x="20537" y="10779"/>
                </a:lnTo>
                <a:lnTo>
                  <a:pt x="20561" y="10852"/>
                </a:lnTo>
                <a:lnTo>
                  <a:pt x="20610" y="10925"/>
                </a:lnTo>
                <a:lnTo>
                  <a:pt x="20537" y="10974"/>
                </a:lnTo>
                <a:lnTo>
                  <a:pt x="20488" y="11023"/>
                </a:lnTo>
                <a:lnTo>
                  <a:pt x="20488" y="11096"/>
                </a:lnTo>
                <a:lnTo>
                  <a:pt x="20561" y="11266"/>
                </a:lnTo>
                <a:lnTo>
                  <a:pt x="20634" y="11436"/>
                </a:lnTo>
                <a:lnTo>
                  <a:pt x="20756" y="11582"/>
                </a:lnTo>
                <a:lnTo>
                  <a:pt x="20707" y="11534"/>
                </a:lnTo>
                <a:lnTo>
                  <a:pt x="20610" y="11412"/>
                </a:lnTo>
                <a:lnTo>
                  <a:pt x="20561" y="11315"/>
                </a:lnTo>
                <a:lnTo>
                  <a:pt x="20537" y="11266"/>
                </a:lnTo>
                <a:lnTo>
                  <a:pt x="20488" y="11242"/>
                </a:lnTo>
                <a:lnTo>
                  <a:pt x="20439" y="11217"/>
                </a:lnTo>
                <a:lnTo>
                  <a:pt x="20342" y="11217"/>
                </a:lnTo>
                <a:lnTo>
                  <a:pt x="20293" y="11242"/>
                </a:lnTo>
                <a:lnTo>
                  <a:pt x="20269" y="11290"/>
                </a:lnTo>
                <a:lnTo>
                  <a:pt x="20245" y="11339"/>
                </a:lnTo>
                <a:lnTo>
                  <a:pt x="20245" y="11436"/>
                </a:lnTo>
                <a:lnTo>
                  <a:pt x="20245" y="11509"/>
                </a:lnTo>
                <a:lnTo>
                  <a:pt x="20318" y="11680"/>
                </a:lnTo>
                <a:lnTo>
                  <a:pt x="20537" y="12020"/>
                </a:lnTo>
                <a:lnTo>
                  <a:pt x="20585" y="12069"/>
                </a:lnTo>
                <a:lnTo>
                  <a:pt x="20658" y="12093"/>
                </a:lnTo>
                <a:lnTo>
                  <a:pt x="20707" y="12239"/>
                </a:lnTo>
                <a:lnTo>
                  <a:pt x="20731" y="12385"/>
                </a:lnTo>
                <a:lnTo>
                  <a:pt x="20756" y="12556"/>
                </a:lnTo>
                <a:lnTo>
                  <a:pt x="20756" y="12677"/>
                </a:lnTo>
                <a:lnTo>
                  <a:pt x="20780" y="12799"/>
                </a:lnTo>
                <a:lnTo>
                  <a:pt x="20804" y="12872"/>
                </a:lnTo>
                <a:lnTo>
                  <a:pt x="20853" y="12921"/>
                </a:lnTo>
                <a:lnTo>
                  <a:pt x="20926" y="12945"/>
                </a:lnTo>
                <a:lnTo>
                  <a:pt x="21023" y="12945"/>
                </a:lnTo>
                <a:lnTo>
                  <a:pt x="21218" y="12994"/>
                </a:lnTo>
                <a:lnTo>
                  <a:pt x="21413" y="13018"/>
                </a:lnTo>
                <a:lnTo>
                  <a:pt x="21534" y="13042"/>
                </a:lnTo>
                <a:lnTo>
                  <a:pt x="21705" y="13067"/>
                </a:lnTo>
                <a:lnTo>
                  <a:pt x="21899" y="13091"/>
                </a:lnTo>
                <a:lnTo>
                  <a:pt x="21997" y="13115"/>
                </a:lnTo>
                <a:lnTo>
                  <a:pt x="22070" y="13164"/>
                </a:lnTo>
                <a:lnTo>
                  <a:pt x="22070" y="13359"/>
                </a:lnTo>
                <a:lnTo>
                  <a:pt x="22070" y="13578"/>
                </a:lnTo>
                <a:lnTo>
                  <a:pt x="22070" y="13699"/>
                </a:lnTo>
                <a:lnTo>
                  <a:pt x="22045" y="13675"/>
                </a:lnTo>
                <a:lnTo>
                  <a:pt x="21997" y="13626"/>
                </a:lnTo>
                <a:lnTo>
                  <a:pt x="21924" y="13602"/>
                </a:lnTo>
                <a:lnTo>
                  <a:pt x="21851" y="13626"/>
                </a:lnTo>
                <a:lnTo>
                  <a:pt x="21802" y="13675"/>
                </a:lnTo>
                <a:lnTo>
                  <a:pt x="21778" y="13724"/>
                </a:lnTo>
                <a:lnTo>
                  <a:pt x="21729" y="13651"/>
                </a:lnTo>
                <a:lnTo>
                  <a:pt x="21680" y="13602"/>
                </a:lnTo>
                <a:lnTo>
                  <a:pt x="21656" y="13602"/>
                </a:lnTo>
                <a:lnTo>
                  <a:pt x="21607" y="13578"/>
                </a:lnTo>
                <a:lnTo>
                  <a:pt x="21534" y="13602"/>
                </a:lnTo>
                <a:lnTo>
                  <a:pt x="21486" y="13651"/>
                </a:lnTo>
                <a:lnTo>
                  <a:pt x="21437" y="13699"/>
                </a:lnTo>
                <a:lnTo>
                  <a:pt x="21388" y="13894"/>
                </a:lnTo>
                <a:lnTo>
                  <a:pt x="21364" y="13991"/>
                </a:lnTo>
                <a:lnTo>
                  <a:pt x="21315" y="14137"/>
                </a:lnTo>
                <a:lnTo>
                  <a:pt x="21315" y="14089"/>
                </a:lnTo>
                <a:lnTo>
                  <a:pt x="21315" y="13918"/>
                </a:lnTo>
                <a:lnTo>
                  <a:pt x="21291" y="13772"/>
                </a:lnTo>
                <a:lnTo>
                  <a:pt x="21267" y="13724"/>
                </a:lnTo>
                <a:lnTo>
                  <a:pt x="21242" y="13699"/>
                </a:lnTo>
                <a:lnTo>
                  <a:pt x="21194" y="13675"/>
                </a:lnTo>
                <a:lnTo>
                  <a:pt x="21145" y="13651"/>
                </a:lnTo>
                <a:lnTo>
                  <a:pt x="21072" y="13675"/>
                </a:lnTo>
                <a:lnTo>
                  <a:pt x="21023" y="13724"/>
                </a:lnTo>
                <a:lnTo>
                  <a:pt x="20999" y="13772"/>
                </a:lnTo>
                <a:lnTo>
                  <a:pt x="20975" y="13845"/>
                </a:lnTo>
                <a:lnTo>
                  <a:pt x="20926" y="13967"/>
                </a:lnTo>
                <a:lnTo>
                  <a:pt x="20926" y="14016"/>
                </a:lnTo>
                <a:lnTo>
                  <a:pt x="20829" y="14381"/>
                </a:lnTo>
                <a:lnTo>
                  <a:pt x="20829" y="14454"/>
                </a:lnTo>
                <a:lnTo>
                  <a:pt x="20756" y="14600"/>
                </a:lnTo>
                <a:lnTo>
                  <a:pt x="20707" y="14721"/>
                </a:lnTo>
                <a:lnTo>
                  <a:pt x="20610" y="14867"/>
                </a:lnTo>
                <a:lnTo>
                  <a:pt x="20512" y="14989"/>
                </a:lnTo>
                <a:lnTo>
                  <a:pt x="20488" y="15038"/>
                </a:lnTo>
                <a:lnTo>
                  <a:pt x="20439" y="15086"/>
                </a:lnTo>
                <a:lnTo>
                  <a:pt x="20439" y="15135"/>
                </a:lnTo>
                <a:lnTo>
                  <a:pt x="20439" y="15184"/>
                </a:lnTo>
                <a:lnTo>
                  <a:pt x="20439" y="15257"/>
                </a:lnTo>
                <a:lnTo>
                  <a:pt x="20488" y="15305"/>
                </a:lnTo>
                <a:lnTo>
                  <a:pt x="20512" y="15330"/>
                </a:lnTo>
                <a:lnTo>
                  <a:pt x="20585" y="15354"/>
                </a:lnTo>
                <a:lnTo>
                  <a:pt x="20634" y="15378"/>
                </a:lnTo>
                <a:lnTo>
                  <a:pt x="20658" y="15378"/>
                </a:lnTo>
                <a:lnTo>
                  <a:pt x="20804" y="15548"/>
                </a:lnTo>
                <a:lnTo>
                  <a:pt x="20926" y="15694"/>
                </a:lnTo>
                <a:lnTo>
                  <a:pt x="21048" y="15889"/>
                </a:lnTo>
                <a:lnTo>
                  <a:pt x="21194" y="16108"/>
                </a:lnTo>
                <a:lnTo>
                  <a:pt x="21048" y="16254"/>
                </a:lnTo>
                <a:lnTo>
                  <a:pt x="20902" y="16424"/>
                </a:lnTo>
                <a:lnTo>
                  <a:pt x="20829" y="16473"/>
                </a:lnTo>
                <a:lnTo>
                  <a:pt x="20756" y="16424"/>
                </a:lnTo>
                <a:lnTo>
                  <a:pt x="20683" y="16400"/>
                </a:lnTo>
                <a:lnTo>
                  <a:pt x="20585" y="16424"/>
                </a:lnTo>
                <a:lnTo>
                  <a:pt x="20488" y="16473"/>
                </a:lnTo>
                <a:lnTo>
                  <a:pt x="20488" y="16376"/>
                </a:lnTo>
                <a:lnTo>
                  <a:pt x="20464" y="16303"/>
                </a:lnTo>
                <a:lnTo>
                  <a:pt x="20391" y="16230"/>
                </a:lnTo>
                <a:lnTo>
                  <a:pt x="20293" y="16205"/>
                </a:lnTo>
                <a:lnTo>
                  <a:pt x="20220" y="16230"/>
                </a:lnTo>
                <a:lnTo>
                  <a:pt x="20220" y="16157"/>
                </a:lnTo>
                <a:lnTo>
                  <a:pt x="20220" y="16108"/>
                </a:lnTo>
                <a:lnTo>
                  <a:pt x="20196" y="16035"/>
                </a:lnTo>
                <a:lnTo>
                  <a:pt x="20172" y="16011"/>
                </a:lnTo>
                <a:lnTo>
                  <a:pt x="20123" y="15986"/>
                </a:lnTo>
                <a:lnTo>
                  <a:pt x="20074" y="15962"/>
                </a:lnTo>
                <a:lnTo>
                  <a:pt x="20001" y="15986"/>
                </a:lnTo>
                <a:lnTo>
                  <a:pt x="19928" y="16011"/>
                </a:lnTo>
                <a:lnTo>
                  <a:pt x="19831" y="16059"/>
                </a:lnTo>
                <a:lnTo>
                  <a:pt x="19636" y="16181"/>
                </a:lnTo>
                <a:lnTo>
                  <a:pt x="19588" y="16230"/>
                </a:lnTo>
                <a:lnTo>
                  <a:pt x="19466" y="16205"/>
                </a:lnTo>
                <a:lnTo>
                  <a:pt x="19417" y="16205"/>
                </a:lnTo>
                <a:lnTo>
                  <a:pt x="19369" y="16230"/>
                </a:lnTo>
                <a:lnTo>
                  <a:pt x="19271" y="16254"/>
                </a:lnTo>
                <a:lnTo>
                  <a:pt x="19198" y="16303"/>
                </a:lnTo>
                <a:lnTo>
                  <a:pt x="19077" y="16376"/>
                </a:lnTo>
                <a:lnTo>
                  <a:pt x="18979" y="16400"/>
                </a:lnTo>
                <a:lnTo>
                  <a:pt x="18882" y="16424"/>
                </a:lnTo>
                <a:lnTo>
                  <a:pt x="18785" y="16473"/>
                </a:lnTo>
                <a:lnTo>
                  <a:pt x="18687" y="16497"/>
                </a:lnTo>
                <a:lnTo>
                  <a:pt x="18614" y="16546"/>
                </a:lnTo>
                <a:lnTo>
                  <a:pt x="18517" y="16595"/>
                </a:lnTo>
                <a:lnTo>
                  <a:pt x="18444" y="16619"/>
                </a:lnTo>
                <a:lnTo>
                  <a:pt x="18371" y="16668"/>
                </a:lnTo>
                <a:lnTo>
                  <a:pt x="18274" y="16692"/>
                </a:lnTo>
                <a:lnTo>
                  <a:pt x="18176" y="16716"/>
                </a:lnTo>
                <a:lnTo>
                  <a:pt x="18079" y="16765"/>
                </a:lnTo>
                <a:lnTo>
                  <a:pt x="18055" y="16814"/>
                </a:lnTo>
                <a:lnTo>
                  <a:pt x="18030" y="16838"/>
                </a:lnTo>
                <a:lnTo>
                  <a:pt x="18030" y="16911"/>
                </a:lnTo>
                <a:lnTo>
                  <a:pt x="18055" y="16960"/>
                </a:lnTo>
                <a:lnTo>
                  <a:pt x="18079" y="17008"/>
                </a:lnTo>
                <a:lnTo>
                  <a:pt x="18152" y="17057"/>
                </a:lnTo>
                <a:lnTo>
                  <a:pt x="18103" y="17106"/>
                </a:lnTo>
                <a:lnTo>
                  <a:pt x="18079" y="17154"/>
                </a:lnTo>
                <a:lnTo>
                  <a:pt x="18055" y="17203"/>
                </a:lnTo>
                <a:lnTo>
                  <a:pt x="18079" y="17252"/>
                </a:lnTo>
                <a:lnTo>
                  <a:pt x="18103" y="17300"/>
                </a:lnTo>
                <a:lnTo>
                  <a:pt x="18152" y="17349"/>
                </a:lnTo>
                <a:lnTo>
                  <a:pt x="18225" y="17373"/>
                </a:lnTo>
                <a:lnTo>
                  <a:pt x="18201" y="17373"/>
                </a:lnTo>
                <a:lnTo>
                  <a:pt x="18103" y="17398"/>
                </a:lnTo>
                <a:lnTo>
                  <a:pt x="18055" y="17446"/>
                </a:lnTo>
                <a:lnTo>
                  <a:pt x="18006" y="17519"/>
                </a:lnTo>
                <a:lnTo>
                  <a:pt x="18030" y="17592"/>
                </a:lnTo>
                <a:lnTo>
                  <a:pt x="18055" y="17641"/>
                </a:lnTo>
                <a:lnTo>
                  <a:pt x="18128" y="17690"/>
                </a:lnTo>
                <a:lnTo>
                  <a:pt x="18225" y="17714"/>
                </a:lnTo>
                <a:lnTo>
                  <a:pt x="17909" y="17738"/>
                </a:lnTo>
                <a:lnTo>
                  <a:pt x="17519" y="17738"/>
                </a:lnTo>
                <a:lnTo>
                  <a:pt x="17495" y="17568"/>
                </a:lnTo>
                <a:lnTo>
                  <a:pt x="17471" y="17398"/>
                </a:lnTo>
                <a:lnTo>
                  <a:pt x="17446" y="17300"/>
                </a:lnTo>
                <a:lnTo>
                  <a:pt x="17446" y="17203"/>
                </a:lnTo>
                <a:lnTo>
                  <a:pt x="17422" y="16984"/>
                </a:lnTo>
                <a:lnTo>
                  <a:pt x="17373" y="16765"/>
                </a:lnTo>
                <a:lnTo>
                  <a:pt x="17325" y="16668"/>
                </a:lnTo>
                <a:lnTo>
                  <a:pt x="17276" y="16595"/>
                </a:lnTo>
                <a:lnTo>
                  <a:pt x="17203" y="16522"/>
                </a:lnTo>
                <a:lnTo>
                  <a:pt x="17106" y="16473"/>
                </a:lnTo>
                <a:lnTo>
                  <a:pt x="17057" y="16449"/>
                </a:lnTo>
                <a:lnTo>
                  <a:pt x="17008" y="16449"/>
                </a:lnTo>
                <a:lnTo>
                  <a:pt x="16862" y="16424"/>
                </a:lnTo>
                <a:lnTo>
                  <a:pt x="16789" y="16400"/>
                </a:lnTo>
                <a:lnTo>
                  <a:pt x="16643" y="16327"/>
                </a:lnTo>
                <a:lnTo>
                  <a:pt x="16449" y="16254"/>
                </a:lnTo>
                <a:lnTo>
                  <a:pt x="16376" y="16181"/>
                </a:lnTo>
                <a:lnTo>
                  <a:pt x="16278" y="16157"/>
                </a:lnTo>
                <a:lnTo>
                  <a:pt x="16181" y="16181"/>
                </a:lnTo>
                <a:lnTo>
                  <a:pt x="16157" y="16181"/>
                </a:lnTo>
                <a:lnTo>
                  <a:pt x="16035" y="16132"/>
                </a:lnTo>
                <a:lnTo>
                  <a:pt x="16011" y="16108"/>
                </a:lnTo>
                <a:lnTo>
                  <a:pt x="15913" y="16059"/>
                </a:lnTo>
                <a:lnTo>
                  <a:pt x="15792" y="16035"/>
                </a:lnTo>
                <a:lnTo>
                  <a:pt x="15694" y="16059"/>
                </a:lnTo>
                <a:lnTo>
                  <a:pt x="15646" y="16132"/>
                </a:lnTo>
                <a:lnTo>
                  <a:pt x="15621" y="16205"/>
                </a:lnTo>
                <a:lnTo>
                  <a:pt x="15646" y="16303"/>
                </a:lnTo>
                <a:lnTo>
                  <a:pt x="15646" y="16303"/>
                </a:lnTo>
                <a:lnTo>
                  <a:pt x="15597" y="16278"/>
                </a:lnTo>
                <a:lnTo>
                  <a:pt x="15500" y="16205"/>
                </a:lnTo>
                <a:lnTo>
                  <a:pt x="15402" y="16157"/>
                </a:lnTo>
                <a:lnTo>
                  <a:pt x="15354" y="16157"/>
                </a:lnTo>
                <a:lnTo>
                  <a:pt x="15305" y="16181"/>
                </a:lnTo>
                <a:lnTo>
                  <a:pt x="15256" y="16205"/>
                </a:lnTo>
                <a:lnTo>
                  <a:pt x="15232" y="16230"/>
                </a:lnTo>
                <a:lnTo>
                  <a:pt x="15208" y="16278"/>
                </a:lnTo>
                <a:lnTo>
                  <a:pt x="15232" y="16400"/>
                </a:lnTo>
                <a:lnTo>
                  <a:pt x="15281" y="16497"/>
                </a:lnTo>
                <a:lnTo>
                  <a:pt x="15232" y="16497"/>
                </a:lnTo>
                <a:lnTo>
                  <a:pt x="15183" y="16473"/>
                </a:lnTo>
                <a:lnTo>
                  <a:pt x="15135" y="16449"/>
                </a:lnTo>
                <a:lnTo>
                  <a:pt x="15062" y="16473"/>
                </a:lnTo>
                <a:lnTo>
                  <a:pt x="15038" y="16546"/>
                </a:lnTo>
                <a:lnTo>
                  <a:pt x="15013" y="16570"/>
                </a:lnTo>
                <a:lnTo>
                  <a:pt x="15013" y="16643"/>
                </a:lnTo>
                <a:lnTo>
                  <a:pt x="14916" y="16570"/>
                </a:lnTo>
                <a:lnTo>
                  <a:pt x="14770" y="16424"/>
                </a:lnTo>
                <a:lnTo>
                  <a:pt x="14624" y="16254"/>
                </a:lnTo>
                <a:lnTo>
                  <a:pt x="14721" y="16132"/>
                </a:lnTo>
                <a:lnTo>
                  <a:pt x="14794" y="15986"/>
                </a:lnTo>
                <a:lnTo>
                  <a:pt x="14892" y="15865"/>
                </a:lnTo>
                <a:lnTo>
                  <a:pt x="15062" y="15621"/>
                </a:lnTo>
                <a:lnTo>
                  <a:pt x="15305" y="15305"/>
                </a:lnTo>
                <a:lnTo>
                  <a:pt x="15378" y="15232"/>
                </a:lnTo>
                <a:lnTo>
                  <a:pt x="15402" y="15159"/>
                </a:lnTo>
                <a:lnTo>
                  <a:pt x="15402" y="15062"/>
                </a:lnTo>
                <a:lnTo>
                  <a:pt x="15329" y="14965"/>
                </a:lnTo>
                <a:lnTo>
                  <a:pt x="15183" y="14819"/>
                </a:lnTo>
                <a:lnTo>
                  <a:pt x="15086" y="14673"/>
                </a:lnTo>
                <a:lnTo>
                  <a:pt x="15038" y="14624"/>
                </a:lnTo>
                <a:lnTo>
                  <a:pt x="15013" y="14575"/>
                </a:lnTo>
                <a:lnTo>
                  <a:pt x="15013" y="14551"/>
                </a:lnTo>
                <a:lnTo>
                  <a:pt x="14989" y="14454"/>
                </a:lnTo>
                <a:lnTo>
                  <a:pt x="14940" y="14405"/>
                </a:lnTo>
                <a:lnTo>
                  <a:pt x="14892" y="14356"/>
                </a:lnTo>
                <a:lnTo>
                  <a:pt x="14794" y="14332"/>
                </a:lnTo>
                <a:lnTo>
                  <a:pt x="14478" y="14308"/>
                </a:lnTo>
                <a:lnTo>
                  <a:pt x="14113" y="14283"/>
                </a:lnTo>
                <a:lnTo>
                  <a:pt x="13748" y="14210"/>
                </a:lnTo>
                <a:lnTo>
                  <a:pt x="13724" y="14089"/>
                </a:lnTo>
                <a:lnTo>
                  <a:pt x="13724" y="14016"/>
                </a:lnTo>
                <a:lnTo>
                  <a:pt x="13699" y="13821"/>
                </a:lnTo>
                <a:lnTo>
                  <a:pt x="13724" y="13602"/>
                </a:lnTo>
                <a:lnTo>
                  <a:pt x="13724" y="13456"/>
                </a:lnTo>
                <a:lnTo>
                  <a:pt x="13748" y="13505"/>
                </a:lnTo>
                <a:lnTo>
                  <a:pt x="13821" y="13529"/>
                </a:lnTo>
                <a:lnTo>
                  <a:pt x="13894" y="13553"/>
                </a:lnTo>
                <a:lnTo>
                  <a:pt x="13943" y="13553"/>
                </a:lnTo>
                <a:lnTo>
                  <a:pt x="13991" y="13529"/>
                </a:lnTo>
                <a:lnTo>
                  <a:pt x="14016" y="13505"/>
                </a:lnTo>
                <a:lnTo>
                  <a:pt x="14089" y="13432"/>
                </a:lnTo>
                <a:lnTo>
                  <a:pt x="14137" y="13480"/>
                </a:lnTo>
                <a:lnTo>
                  <a:pt x="14186" y="13505"/>
                </a:lnTo>
                <a:lnTo>
                  <a:pt x="14235" y="13529"/>
                </a:lnTo>
                <a:lnTo>
                  <a:pt x="14308" y="13505"/>
                </a:lnTo>
                <a:lnTo>
                  <a:pt x="14381" y="13480"/>
                </a:lnTo>
                <a:lnTo>
                  <a:pt x="14429" y="13407"/>
                </a:lnTo>
                <a:lnTo>
                  <a:pt x="14502" y="13456"/>
                </a:lnTo>
                <a:lnTo>
                  <a:pt x="14575" y="13480"/>
                </a:lnTo>
                <a:lnTo>
                  <a:pt x="14624" y="13480"/>
                </a:lnTo>
                <a:lnTo>
                  <a:pt x="14673" y="13456"/>
                </a:lnTo>
                <a:lnTo>
                  <a:pt x="14721" y="13432"/>
                </a:lnTo>
                <a:lnTo>
                  <a:pt x="14746" y="13383"/>
                </a:lnTo>
                <a:lnTo>
                  <a:pt x="14770" y="13261"/>
                </a:lnTo>
                <a:lnTo>
                  <a:pt x="14794" y="13164"/>
                </a:lnTo>
                <a:lnTo>
                  <a:pt x="14819" y="13115"/>
                </a:lnTo>
                <a:lnTo>
                  <a:pt x="14819" y="13042"/>
                </a:lnTo>
                <a:lnTo>
                  <a:pt x="14843" y="12969"/>
                </a:lnTo>
                <a:lnTo>
                  <a:pt x="14916" y="12945"/>
                </a:lnTo>
                <a:lnTo>
                  <a:pt x="14965" y="12921"/>
                </a:lnTo>
                <a:lnTo>
                  <a:pt x="14989" y="12872"/>
                </a:lnTo>
                <a:lnTo>
                  <a:pt x="15013" y="12799"/>
                </a:lnTo>
                <a:lnTo>
                  <a:pt x="15038" y="12750"/>
                </a:lnTo>
                <a:lnTo>
                  <a:pt x="15038" y="12702"/>
                </a:lnTo>
                <a:lnTo>
                  <a:pt x="15062" y="12580"/>
                </a:lnTo>
                <a:lnTo>
                  <a:pt x="15086" y="12458"/>
                </a:lnTo>
                <a:lnTo>
                  <a:pt x="15159" y="12239"/>
                </a:lnTo>
                <a:lnTo>
                  <a:pt x="15232" y="12093"/>
                </a:lnTo>
                <a:lnTo>
                  <a:pt x="15281" y="12020"/>
                </a:lnTo>
                <a:lnTo>
                  <a:pt x="15329" y="11923"/>
                </a:lnTo>
                <a:lnTo>
                  <a:pt x="15305" y="11826"/>
                </a:lnTo>
                <a:lnTo>
                  <a:pt x="15256" y="11728"/>
                </a:lnTo>
                <a:lnTo>
                  <a:pt x="15062" y="11534"/>
                </a:lnTo>
                <a:lnTo>
                  <a:pt x="14867" y="11315"/>
                </a:lnTo>
                <a:lnTo>
                  <a:pt x="14575" y="10974"/>
                </a:lnTo>
                <a:lnTo>
                  <a:pt x="14697" y="10828"/>
                </a:lnTo>
                <a:lnTo>
                  <a:pt x="14819" y="10682"/>
                </a:lnTo>
                <a:lnTo>
                  <a:pt x="14867" y="10633"/>
                </a:lnTo>
                <a:lnTo>
                  <a:pt x="14892" y="10706"/>
                </a:lnTo>
                <a:lnTo>
                  <a:pt x="14940" y="10731"/>
                </a:lnTo>
                <a:lnTo>
                  <a:pt x="14989" y="10779"/>
                </a:lnTo>
                <a:lnTo>
                  <a:pt x="15111" y="10779"/>
                </a:lnTo>
                <a:lnTo>
                  <a:pt x="15111" y="10828"/>
                </a:lnTo>
                <a:lnTo>
                  <a:pt x="15159" y="10877"/>
                </a:lnTo>
                <a:lnTo>
                  <a:pt x="15232" y="10925"/>
                </a:lnTo>
                <a:lnTo>
                  <a:pt x="15232" y="11023"/>
                </a:lnTo>
                <a:lnTo>
                  <a:pt x="15256" y="11120"/>
                </a:lnTo>
                <a:lnTo>
                  <a:pt x="15329" y="11193"/>
                </a:lnTo>
                <a:lnTo>
                  <a:pt x="15427" y="11217"/>
                </a:lnTo>
                <a:lnTo>
                  <a:pt x="15524" y="11193"/>
                </a:lnTo>
                <a:lnTo>
                  <a:pt x="15573" y="11120"/>
                </a:lnTo>
                <a:lnTo>
                  <a:pt x="15646" y="11023"/>
                </a:lnTo>
                <a:lnTo>
                  <a:pt x="15621" y="11096"/>
                </a:lnTo>
                <a:lnTo>
                  <a:pt x="15597" y="11169"/>
                </a:lnTo>
                <a:lnTo>
                  <a:pt x="15621" y="11217"/>
                </a:lnTo>
                <a:lnTo>
                  <a:pt x="15646" y="11290"/>
                </a:lnTo>
                <a:lnTo>
                  <a:pt x="15694" y="11315"/>
                </a:lnTo>
                <a:lnTo>
                  <a:pt x="15816" y="11315"/>
                </a:lnTo>
                <a:lnTo>
                  <a:pt x="15889" y="11266"/>
                </a:lnTo>
                <a:lnTo>
                  <a:pt x="15938" y="11217"/>
                </a:lnTo>
                <a:lnTo>
                  <a:pt x="15962" y="11217"/>
                </a:lnTo>
                <a:lnTo>
                  <a:pt x="16108" y="11071"/>
                </a:lnTo>
                <a:lnTo>
                  <a:pt x="16181" y="11047"/>
                </a:lnTo>
                <a:lnTo>
                  <a:pt x="16254" y="10998"/>
                </a:lnTo>
                <a:lnTo>
                  <a:pt x="16327" y="10998"/>
                </a:lnTo>
                <a:lnTo>
                  <a:pt x="16424" y="10974"/>
                </a:lnTo>
                <a:lnTo>
                  <a:pt x="16497" y="10925"/>
                </a:lnTo>
                <a:lnTo>
                  <a:pt x="16765" y="10828"/>
                </a:lnTo>
                <a:lnTo>
                  <a:pt x="17057" y="10731"/>
                </a:lnTo>
                <a:lnTo>
                  <a:pt x="17154" y="10682"/>
                </a:lnTo>
                <a:lnTo>
                  <a:pt x="17203" y="10609"/>
                </a:lnTo>
                <a:lnTo>
                  <a:pt x="17227" y="10585"/>
                </a:lnTo>
                <a:lnTo>
                  <a:pt x="17252" y="10463"/>
                </a:lnTo>
                <a:lnTo>
                  <a:pt x="17300" y="10317"/>
                </a:lnTo>
                <a:lnTo>
                  <a:pt x="17300" y="10049"/>
                </a:lnTo>
                <a:lnTo>
                  <a:pt x="17325" y="9855"/>
                </a:lnTo>
                <a:lnTo>
                  <a:pt x="17349" y="9709"/>
                </a:lnTo>
                <a:lnTo>
                  <a:pt x="17373" y="9563"/>
                </a:lnTo>
                <a:lnTo>
                  <a:pt x="17398" y="9417"/>
                </a:lnTo>
                <a:close/>
                <a:moveTo>
                  <a:pt x="17568" y="8954"/>
                </a:moveTo>
                <a:lnTo>
                  <a:pt x="17325" y="8979"/>
                </a:lnTo>
                <a:lnTo>
                  <a:pt x="17130" y="9027"/>
                </a:lnTo>
                <a:lnTo>
                  <a:pt x="17057" y="9076"/>
                </a:lnTo>
                <a:lnTo>
                  <a:pt x="17008" y="9173"/>
                </a:lnTo>
                <a:lnTo>
                  <a:pt x="16960" y="9271"/>
                </a:lnTo>
                <a:lnTo>
                  <a:pt x="16911" y="9392"/>
                </a:lnTo>
                <a:lnTo>
                  <a:pt x="16887" y="9660"/>
                </a:lnTo>
                <a:lnTo>
                  <a:pt x="16862" y="9782"/>
                </a:lnTo>
                <a:lnTo>
                  <a:pt x="16838" y="9928"/>
                </a:lnTo>
                <a:lnTo>
                  <a:pt x="16814" y="10147"/>
                </a:lnTo>
                <a:lnTo>
                  <a:pt x="16789" y="10341"/>
                </a:lnTo>
                <a:lnTo>
                  <a:pt x="16570" y="10439"/>
                </a:lnTo>
                <a:lnTo>
                  <a:pt x="16351" y="10536"/>
                </a:lnTo>
                <a:lnTo>
                  <a:pt x="16157" y="10414"/>
                </a:lnTo>
                <a:lnTo>
                  <a:pt x="15889" y="10220"/>
                </a:lnTo>
                <a:lnTo>
                  <a:pt x="15792" y="10147"/>
                </a:lnTo>
                <a:lnTo>
                  <a:pt x="15573" y="10001"/>
                </a:lnTo>
                <a:lnTo>
                  <a:pt x="15451" y="9928"/>
                </a:lnTo>
                <a:lnTo>
                  <a:pt x="15305" y="9903"/>
                </a:lnTo>
                <a:lnTo>
                  <a:pt x="15208" y="9879"/>
                </a:lnTo>
                <a:lnTo>
                  <a:pt x="15135" y="9903"/>
                </a:lnTo>
                <a:lnTo>
                  <a:pt x="14989" y="9976"/>
                </a:lnTo>
                <a:lnTo>
                  <a:pt x="14843" y="10074"/>
                </a:lnTo>
                <a:lnTo>
                  <a:pt x="14624" y="10293"/>
                </a:lnTo>
                <a:lnTo>
                  <a:pt x="14502" y="10414"/>
                </a:lnTo>
                <a:lnTo>
                  <a:pt x="14332" y="10609"/>
                </a:lnTo>
                <a:lnTo>
                  <a:pt x="14162" y="10779"/>
                </a:lnTo>
                <a:lnTo>
                  <a:pt x="14113" y="10828"/>
                </a:lnTo>
                <a:lnTo>
                  <a:pt x="14089" y="10877"/>
                </a:lnTo>
                <a:lnTo>
                  <a:pt x="14064" y="10950"/>
                </a:lnTo>
                <a:lnTo>
                  <a:pt x="14089" y="11023"/>
                </a:lnTo>
                <a:lnTo>
                  <a:pt x="14137" y="11120"/>
                </a:lnTo>
                <a:lnTo>
                  <a:pt x="14186" y="11217"/>
                </a:lnTo>
                <a:lnTo>
                  <a:pt x="14332" y="11412"/>
                </a:lnTo>
                <a:lnTo>
                  <a:pt x="14454" y="11534"/>
                </a:lnTo>
                <a:lnTo>
                  <a:pt x="14478" y="11607"/>
                </a:lnTo>
                <a:lnTo>
                  <a:pt x="14648" y="11801"/>
                </a:lnTo>
                <a:lnTo>
                  <a:pt x="14819" y="11996"/>
                </a:lnTo>
                <a:lnTo>
                  <a:pt x="14721" y="12166"/>
                </a:lnTo>
                <a:lnTo>
                  <a:pt x="14721" y="12191"/>
                </a:lnTo>
                <a:lnTo>
                  <a:pt x="14648" y="12361"/>
                </a:lnTo>
                <a:lnTo>
                  <a:pt x="14600" y="12531"/>
                </a:lnTo>
                <a:lnTo>
                  <a:pt x="14381" y="12556"/>
                </a:lnTo>
                <a:lnTo>
                  <a:pt x="14162" y="12580"/>
                </a:lnTo>
                <a:lnTo>
                  <a:pt x="14040" y="12604"/>
                </a:lnTo>
                <a:lnTo>
                  <a:pt x="13991" y="12604"/>
                </a:lnTo>
                <a:lnTo>
                  <a:pt x="13845" y="12653"/>
                </a:lnTo>
                <a:lnTo>
                  <a:pt x="13675" y="12677"/>
                </a:lnTo>
                <a:lnTo>
                  <a:pt x="13553" y="12750"/>
                </a:lnTo>
                <a:lnTo>
                  <a:pt x="13456" y="12823"/>
                </a:lnTo>
                <a:lnTo>
                  <a:pt x="13407" y="12872"/>
                </a:lnTo>
                <a:lnTo>
                  <a:pt x="13334" y="12945"/>
                </a:lnTo>
                <a:lnTo>
                  <a:pt x="13310" y="13018"/>
                </a:lnTo>
                <a:lnTo>
                  <a:pt x="13286" y="13164"/>
                </a:lnTo>
                <a:lnTo>
                  <a:pt x="13286" y="13213"/>
                </a:lnTo>
                <a:lnTo>
                  <a:pt x="13237" y="13699"/>
                </a:lnTo>
                <a:lnTo>
                  <a:pt x="13237" y="13748"/>
                </a:lnTo>
                <a:lnTo>
                  <a:pt x="13237" y="13918"/>
                </a:lnTo>
                <a:lnTo>
                  <a:pt x="13237" y="14113"/>
                </a:lnTo>
                <a:lnTo>
                  <a:pt x="13286" y="14283"/>
                </a:lnTo>
                <a:lnTo>
                  <a:pt x="13310" y="14356"/>
                </a:lnTo>
                <a:lnTo>
                  <a:pt x="13383" y="14405"/>
                </a:lnTo>
                <a:lnTo>
                  <a:pt x="13407" y="14502"/>
                </a:lnTo>
                <a:lnTo>
                  <a:pt x="13480" y="14551"/>
                </a:lnTo>
                <a:lnTo>
                  <a:pt x="13724" y="14648"/>
                </a:lnTo>
                <a:lnTo>
                  <a:pt x="13991" y="14697"/>
                </a:lnTo>
                <a:lnTo>
                  <a:pt x="14259" y="14746"/>
                </a:lnTo>
                <a:lnTo>
                  <a:pt x="14527" y="14770"/>
                </a:lnTo>
                <a:lnTo>
                  <a:pt x="14673" y="14770"/>
                </a:lnTo>
                <a:lnTo>
                  <a:pt x="14697" y="14867"/>
                </a:lnTo>
                <a:lnTo>
                  <a:pt x="14721" y="14916"/>
                </a:lnTo>
                <a:lnTo>
                  <a:pt x="14819" y="15038"/>
                </a:lnTo>
                <a:lnTo>
                  <a:pt x="14916" y="15184"/>
                </a:lnTo>
                <a:lnTo>
                  <a:pt x="14746" y="15330"/>
                </a:lnTo>
                <a:lnTo>
                  <a:pt x="14624" y="15500"/>
                </a:lnTo>
                <a:lnTo>
                  <a:pt x="14575" y="15573"/>
                </a:lnTo>
                <a:lnTo>
                  <a:pt x="14381" y="15816"/>
                </a:lnTo>
                <a:lnTo>
                  <a:pt x="14332" y="15865"/>
                </a:lnTo>
                <a:lnTo>
                  <a:pt x="14235" y="15986"/>
                </a:lnTo>
                <a:lnTo>
                  <a:pt x="14210" y="16059"/>
                </a:lnTo>
                <a:lnTo>
                  <a:pt x="14186" y="16108"/>
                </a:lnTo>
                <a:lnTo>
                  <a:pt x="14210" y="16230"/>
                </a:lnTo>
                <a:lnTo>
                  <a:pt x="14210" y="16303"/>
                </a:lnTo>
                <a:lnTo>
                  <a:pt x="14235" y="16376"/>
                </a:lnTo>
                <a:lnTo>
                  <a:pt x="14283" y="16522"/>
                </a:lnTo>
                <a:lnTo>
                  <a:pt x="14381" y="16643"/>
                </a:lnTo>
                <a:lnTo>
                  <a:pt x="14478" y="16765"/>
                </a:lnTo>
                <a:lnTo>
                  <a:pt x="14527" y="16789"/>
                </a:lnTo>
                <a:lnTo>
                  <a:pt x="14794" y="17081"/>
                </a:lnTo>
                <a:lnTo>
                  <a:pt x="15111" y="17349"/>
                </a:lnTo>
                <a:lnTo>
                  <a:pt x="15183" y="17373"/>
                </a:lnTo>
                <a:lnTo>
                  <a:pt x="15232" y="17398"/>
                </a:lnTo>
                <a:lnTo>
                  <a:pt x="15305" y="17373"/>
                </a:lnTo>
                <a:lnTo>
                  <a:pt x="15354" y="17373"/>
                </a:lnTo>
                <a:lnTo>
                  <a:pt x="15475" y="17349"/>
                </a:lnTo>
                <a:lnTo>
                  <a:pt x="15621" y="17300"/>
                </a:lnTo>
                <a:lnTo>
                  <a:pt x="15840" y="17154"/>
                </a:lnTo>
                <a:lnTo>
                  <a:pt x="15865" y="17130"/>
                </a:lnTo>
                <a:lnTo>
                  <a:pt x="16132" y="16911"/>
                </a:lnTo>
                <a:lnTo>
                  <a:pt x="16376" y="16668"/>
                </a:lnTo>
                <a:lnTo>
                  <a:pt x="16546" y="16741"/>
                </a:lnTo>
                <a:lnTo>
                  <a:pt x="16570" y="16765"/>
                </a:lnTo>
                <a:lnTo>
                  <a:pt x="16619" y="16789"/>
                </a:lnTo>
                <a:lnTo>
                  <a:pt x="16765" y="16862"/>
                </a:lnTo>
                <a:lnTo>
                  <a:pt x="16935" y="16887"/>
                </a:lnTo>
                <a:lnTo>
                  <a:pt x="16935" y="16960"/>
                </a:lnTo>
                <a:lnTo>
                  <a:pt x="16960" y="17033"/>
                </a:lnTo>
                <a:lnTo>
                  <a:pt x="17008" y="17276"/>
                </a:lnTo>
                <a:lnTo>
                  <a:pt x="17033" y="17495"/>
                </a:lnTo>
                <a:lnTo>
                  <a:pt x="17033" y="17617"/>
                </a:lnTo>
                <a:lnTo>
                  <a:pt x="17033" y="17738"/>
                </a:lnTo>
                <a:lnTo>
                  <a:pt x="17033" y="17860"/>
                </a:lnTo>
                <a:lnTo>
                  <a:pt x="17081" y="17982"/>
                </a:lnTo>
                <a:lnTo>
                  <a:pt x="17179" y="18079"/>
                </a:lnTo>
                <a:lnTo>
                  <a:pt x="17203" y="18103"/>
                </a:lnTo>
                <a:lnTo>
                  <a:pt x="17276" y="18152"/>
                </a:lnTo>
                <a:lnTo>
                  <a:pt x="17398" y="18201"/>
                </a:lnTo>
                <a:lnTo>
                  <a:pt x="17592" y="18225"/>
                </a:lnTo>
                <a:lnTo>
                  <a:pt x="17714" y="18201"/>
                </a:lnTo>
                <a:lnTo>
                  <a:pt x="18152" y="18201"/>
                </a:lnTo>
                <a:lnTo>
                  <a:pt x="18541" y="18176"/>
                </a:lnTo>
                <a:lnTo>
                  <a:pt x="18614" y="18176"/>
                </a:lnTo>
                <a:lnTo>
                  <a:pt x="18687" y="18128"/>
                </a:lnTo>
                <a:lnTo>
                  <a:pt x="18736" y="18055"/>
                </a:lnTo>
                <a:lnTo>
                  <a:pt x="18760" y="17982"/>
                </a:lnTo>
                <a:lnTo>
                  <a:pt x="18833" y="17860"/>
                </a:lnTo>
                <a:lnTo>
                  <a:pt x="18882" y="17738"/>
                </a:lnTo>
                <a:lnTo>
                  <a:pt x="18931" y="17471"/>
                </a:lnTo>
                <a:lnTo>
                  <a:pt x="18931" y="17349"/>
                </a:lnTo>
                <a:lnTo>
                  <a:pt x="18931" y="17325"/>
                </a:lnTo>
                <a:lnTo>
                  <a:pt x="18979" y="17081"/>
                </a:lnTo>
                <a:lnTo>
                  <a:pt x="19004" y="16838"/>
                </a:lnTo>
                <a:lnTo>
                  <a:pt x="19125" y="16814"/>
                </a:lnTo>
                <a:lnTo>
                  <a:pt x="19223" y="16789"/>
                </a:lnTo>
                <a:lnTo>
                  <a:pt x="19369" y="16741"/>
                </a:lnTo>
                <a:lnTo>
                  <a:pt x="19466" y="16692"/>
                </a:lnTo>
                <a:lnTo>
                  <a:pt x="19661" y="16838"/>
                </a:lnTo>
                <a:lnTo>
                  <a:pt x="19758" y="16911"/>
                </a:lnTo>
                <a:lnTo>
                  <a:pt x="20074" y="17130"/>
                </a:lnTo>
                <a:lnTo>
                  <a:pt x="20391" y="17349"/>
                </a:lnTo>
                <a:lnTo>
                  <a:pt x="20464" y="17398"/>
                </a:lnTo>
                <a:lnTo>
                  <a:pt x="20512" y="17398"/>
                </a:lnTo>
                <a:lnTo>
                  <a:pt x="20585" y="17373"/>
                </a:lnTo>
                <a:lnTo>
                  <a:pt x="20658" y="17349"/>
                </a:lnTo>
                <a:lnTo>
                  <a:pt x="20707" y="17276"/>
                </a:lnTo>
                <a:lnTo>
                  <a:pt x="20756" y="17203"/>
                </a:lnTo>
                <a:lnTo>
                  <a:pt x="20999" y="16984"/>
                </a:lnTo>
                <a:lnTo>
                  <a:pt x="21145" y="16814"/>
                </a:lnTo>
                <a:lnTo>
                  <a:pt x="21413" y="16570"/>
                </a:lnTo>
                <a:lnTo>
                  <a:pt x="21632" y="16278"/>
                </a:lnTo>
                <a:lnTo>
                  <a:pt x="21680" y="16230"/>
                </a:lnTo>
                <a:lnTo>
                  <a:pt x="21680" y="16157"/>
                </a:lnTo>
                <a:lnTo>
                  <a:pt x="21680" y="16084"/>
                </a:lnTo>
                <a:lnTo>
                  <a:pt x="21656" y="15986"/>
                </a:lnTo>
                <a:lnTo>
                  <a:pt x="21486" y="15670"/>
                </a:lnTo>
                <a:lnTo>
                  <a:pt x="21267" y="15403"/>
                </a:lnTo>
                <a:lnTo>
                  <a:pt x="21145" y="15232"/>
                </a:lnTo>
                <a:lnTo>
                  <a:pt x="20975" y="15086"/>
                </a:lnTo>
                <a:lnTo>
                  <a:pt x="21096" y="14867"/>
                </a:lnTo>
                <a:lnTo>
                  <a:pt x="21169" y="14648"/>
                </a:lnTo>
                <a:lnTo>
                  <a:pt x="21291" y="14673"/>
                </a:lnTo>
                <a:lnTo>
                  <a:pt x="21510" y="14648"/>
                </a:lnTo>
                <a:lnTo>
                  <a:pt x="21753" y="14648"/>
                </a:lnTo>
                <a:lnTo>
                  <a:pt x="21997" y="14624"/>
                </a:lnTo>
                <a:lnTo>
                  <a:pt x="22264" y="14600"/>
                </a:lnTo>
                <a:lnTo>
                  <a:pt x="22362" y="14551"/>
                </a:lnTo>
                <a:lnTo>
                  <a:pt x="22410" y="14478"/>
                </a:lnTo>
                <a:lnTo>
                  <a:pt x="22459" y="14429"/>
                </a:lnTo>
                <a:lnTo>
                  <a:pt x="22508" y="14381"/>
                </a:lnTo>
                <a:lnTo>
                  <a:pt x="22532" y="14332"/>
                </a:lnTo>
                <a:lnTo>
                  <a:pt x="22532" y="14259"/>
                </a:lnTo>
                <a:lnTo>
                  <a:pt x="22532" y="13845"/>
                </a:lnTo>
                <a:lnTo>
                  <a:pt x="22532" y="13456"/>
                </a:lnTo>
                <a:lnTo>
                  <a:pt x="22508" y="13067"/>
                </a:lnTo>
                <a:lnTo>
                  <a:pt x="22508" y="13018"/>
                </a:lnTo>
                <a:lnTo>
                  <a:pt x="22459" y="12945"/>
                </a:lnTo>
                <a:lnTo>
                  <a:pt x="22410" y="12921"/>
                </a:lnTo>
                <a:lnTo>
                  <a:pt x="22362" y="12896"/>
                </a:lnTo>
                <a:lnTo>
                  <a:pt x="22313" y="12823"/>
                </a:lnTo>
                <a:lnTo>
                  <a:pt x="22264" y="12750"/>
                </a:lnTo>
                <a:lnTo>
                  <a:pt x="22118" y="12677"/>
                </a:lnTo>
                <a:lnTo>
                  <a:pt x="21948" y="12629"/>
                </a:lnTo>
                <a:lnTo>
                  <a:pt x="21802" y="12604"/>
                </a:lnTo>
                <a:lnTo>
                  <a:pt x="21778" y="12604"/>
                </a:lnTo>
                <a:lnTo>
                  <a:pt x="21510" y="12556"/>
                </a:lnTo>
                <a:lnTo>
                  <a:pt x="21218" y="12556"/>
                </a:lnTo>
                <a:lnTo>
                  <a:pt x="21169" y="12337"/>
                </a:lnTo>
                <a:lnTo>
                  <a:pt x="21169" y="12288"/>
                </a:lnTo>
                <a:lnTo>
                  <a:pt x="21121" y="12093"/>
                </a:lnTo>
                <a:lnTo>
                  <a:pt x="21048" y="11923"/>
                </a:lnTo>
                <a:lnTo>
                  <a:pt x="21121" y="11826"/>
                </a:lnTo>
                <a:lnTo>
                  <a:pt x="21145" y="11777"/>
                </a:lnTo>
                <a:lnTo>
                  <a:pt x="21242" y="11655"/>
                </a:lnTo>
                <a:lnTo>
                  <a:pt x="21413" y="11412"/>
                </a:lnTo>
                <a:lnTo>
                  <a:pt x="21607" y="11169"/>
                </a:lnTo>
                <a:lnTo>
                  <a:pt x="21656" y="11120"/>
                </a:lnTo>
                <a:lnTo>
                  <a:pt x="21680" y="11071"/>
                </a:lnTo>
                <a:lnTo>
                  <a:pt x="21680" y="10998"/>
                </a:lnTo>
                <a:lnTo>
                  <a:pt x="21680" y="10950"/>
                </a:lnTo>
                <a:lnTo>
                  <a:pt x="21656" y="10925"/>
                </a:lnTo>
                <a:lnTo>
                  <a:pt x="21680" y="10901"/>
                </a:lnTo>
                <a:lnTo>
                  <a:pt x="21656" y="10804"/>
                </a:lnTo>
                <a:lnTo>
                  <a:pt x="21632" y="10731"/>
                </a:lnTo>
                <a:lnTo>
                  <a:pt x="21510" y="10609"/>
                </a:lnTo>
                <a:lnTo>
                  <a:pt x="21486" y="10560"/>
                </a:lnTo>
                <a:lnTo>
                  <a:pt x="21315" y="10390"/>
                </a:lnTo>
                <a:lnTo>
                  <a:pt x="21145" y="10244"/>
                </a:lnTo>
                <a:lnTo>
                  <a:pt x="21145" y="10220"/>
                </a:lnTo>
                <a:lnTo>
                  <a:pt x="21023" y="10122"/>
                </a:lnTo>
                <a:lnTo>
                  <a:pt x="20877" y="10001"/>
                </a:lnTo>
                <a:lnTo>
                  <a:pt x="20731" y="9928"/>
                </a:lnTo>
                <a:lnTo>
                  <a:pt x="20634" y="9903"/>
                </a:lnTo>
                <a:lnTo>
                  <a:pt x="20561" y="9879"/>
                </a:lnTo>
                <a:lnTo>
                  <a:pt x="20488" y="9903"/>
                </a:lnTo>
                <a:lnTo>
                  <a:pt x="20464" y="9903"/>
                </a:lnTo>
                <a:lnTo>
                  <a:pt x="20391" y="9928"/>
                </a:lnTo>
                <a:lnTo>
                  <a:pt x="20220" y="10001"/>
                </a:lnTo>
                <a:lnTo>
                  <a:pt x="20074" y="10098"/>
                </a:lnTo>
                <a:lnTo>
                  <a:pt x="19807" y="10293"/>
                </a:lnTo>
                <a:lnTo>
                  <a:pt x="19709" y="10341"/>
                </a:lnTo>
                <a:lnTo>
                  <a:pt x="19515" y="10487"/>
                </a:lnTo>
                <a:lnTo>
                  <a:pt x="19296" y="10390"/>
                </a:lnTo>
                <a:lnTo>
                  <a:pt x="19052" y="10341"/>
                </a:lnTo>
                <a:lnTo>
                  <a:pt x="19004" y="10098"/>
                </a:lnTo>
                <a:lnTo>
                  <a:pt x="19028" y="10025"/>
                </a:lnTo>
                <a:lnTo>
                  <a:pt x="19004" y="9976"/>
                </a:lnTo>
                <a:lnTo>
                  <a:pt x="18979" y="9903"/>
                </a:lnTo>
                <a:lnTo>
                  <a:pt x="18955" y="9782"/>
                </a:lnTo>
                <a:lnTo>
                  <a:pt x="18931" y="9563"/>
                </a:lnTo>
                <a:lnTo>
                  <a:pt x="18882" y="9319"/>
                </a:lnTo>
                <a:lnTo>
                  <a:pt x="18906" y="9246"/>
                </a:lnTo>
                <a:lnTo>
                  <a:pt x="18906" y="9149"/>
                </a:lnTo>
                <a:lnTo>
                  <a:pt x="18882" y="9100"/>
                </a:lnTo>
                <a:lnTo>
                  <a:pt x="18833" y="9052"/>
                </a:lnTo>
                <a:lnTo>
                  <a:pt x="18785" y="9027"/>
                </a:lnTo>
                <a:lnTo>
                  <a:pt x="18712" y="9003"/>
                </a:lnTo>
                <a:lnTo>
                  <a:pt x="18444" y="8979"/>
                </a:lnTo>
                <a:lnTo>
                  <a:pt x="17957" y="8979"/>
                </a:lnTo>
                <a:lnTo>
                  <a:pt x="17836" y="895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0;p12">
            <a:extLst>
              <a:ext uri="{FF2B5EF4-FFF2-40B4-BE49-F238E27FC236}">
                <a16:creationId xmlns:a16="http://schemas.microsoft.com/office/drawing/2014/main" id="{CF8D1E8D-EDD7-4DFB-94BD-1F0C80204585}"/>
              </a:ext>
            </a:extLst>
          </p:cNvPr>
          <p:cNvSpPr txBox="1">
            <a:spLocks/>
          </p:cNvSpPr>
          <p:nvPr/>
        </p:nvSpPr>
        <p:spPr>
          <a:xfrm>
            <a:off x="8424537" y="4542704"/>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VN</a:t>
            </a:r>
            <a:endParaRPr lang="en-US" dirty="0">
              <a:solidFill>
                <a:schemeClr val="bg1"/>
              </a:solidFill>
            </a:endParaRPr>
          </a:p>
        </p:txBody>
      </p:sp>
      <p:sp>
        <p:nvSpPr>
          <p:cNvPr id="16" name="TextBox 15">
            <a:extLst>
              <a:ext uri="{FF2B5EF4-FFF2-40B4-BE49-F238E27FC236}">
                <a16:creationId xmlns:a16="http://schemas.microsoft.com/office/drawing/2014/main" id="{2C374B79-89FC-44DE-AFF7-2849F79CDF5F}"/>
              </a:ext>
            </a:extLst>
          </p:cNvPr>
          <p:cNvSpPr txBox="1"/>
          <p:nvPr/>
        </p:nvSpPr>
        <p:spPr>
          <a:xfrm>
            <a:off x="528418" y="1355423"/>
            <a:ext cx="5945499" cy="2178930"/>
          </a:xfrm>
          <a:prstGeom prst="rect">
            <a:avLst/>
          </a:prstGeom>
          <a:noFill/>
        </p:spPr>
        <p:txBody>
          <a:bodyPr wrap="square">
            <a:spAutoFit/>
          </a:bodyPr>
          <a:lstStyle/>
          <a:p>
            <a:pPr marL="0" marR="0">
              <a:lnSpc>
                <a:spcPct val="107000"/>
              </a:lnSpc>
              <a:spcBef>
                <a:spcPts val="0"/>
              </a:spcBef>
              <a:spcAft>
                <a:spcPts val="700"/>
              </a:spcAft>
            </a:pPr>
            <a:r>
              <a:rPr lang="en-US" sz="2800" u="sng"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rPr>
              <a:t>Hardware Layers</a:t>
            </a:r>
            <a:endParaRPr lang="en-US" sz="2800" u="sng" dirty="0">
              <a:solidFill>
                <a:schemeClr val="bg1"/>
              </a:solidFill>
              <a:latin typeface="Bookman Old Style" panose="02050604050505020204" pitchFamily="18" charset="0"/>
              <a:ea typeface="Calibri" panose="020F0502020204030204" pitchFamily="34" charset="0"/>
              <a:cs typeface="Times New Roman" panose="02020603050405020304" pitchFamily="18" charset="0"/>
            </a:endParaRPr>
          </a:p>
          <a:p>
            <a:pPr marR="0">
              <a:lnSpc>
                <a:spcPct val="107000"/>
              </a:lnSpc>
              <a:spcBef>
                <a:spcPts val="0"/>
              </a:spcBef>
              <a:spcAft>
                <a:spcPts val="700"/>
              </a:spcAft>
            </a:pPr>
            <a:r>
              <a:rPr lang="en-US" sz="2800"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rPr>
              <a:t>1. Exterior Skins</a:t>
            </a:r>
            <a:endParaRPr lang="en-US" sz="2800" dirty="0">
              <a:solidFill>
                <a:schemeClr val="bg1"/>
              </a:solidFill>
              <a:latin typeface="Bookman Old Style" panose="02050604050505020204" pitchFamily="18" charset="0"/>
              <a:ea typeface="Calibri" panose="020F0502020204030204" pitchFamily="34" charset="0"/>
              <a:cs typeface="Times New Roman" panose="02020603050405020304" pitchFamily="18" charset="0"/>
            </a:endParaRPr>
          </a:p>
          <a:p>
            <a:pPr marR="0">
              <a:lnSpc>
                <a:spcPct val="107000"/>
              </a:lnSpc>
              <a:spcBef>
                <a:spcPts val="0"/>
              </a:spcBef>
              <a:spcAft>
                <a:spcPts val="700"/>
              </a:spcAft>
            </a:pPr>
            <a:r>
              <a:rPr lang="en-US" sz="2800" dirty="0">
                <a:solidFill>
                  <a:schemeClr val="bg1"/>
                </a:solidFill>
                <a:latin typeface="Bookman Old Style" panose="02050604050505020204" pitchFamily="18" charset="0"/>
                <a:ea typeface="Calibri" panose="020F0502020204030204" pitchFamily="34" charset="0"/>
                <a:cs typeface="Times New Roman" panose="02020603050405020304" pitchFamily="18" charset="0"/>
              </a:rPr>
              <a:t>2. </a:t>
            </a:r>
            <a:r>
              <a:rPr lang="en-US" sz="2800"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rPr>
              <a:t>Protective Chassis</a:t>
            </a:r>
          </a:p>
          <a:p>
            <a:pPr marR="0">
              <a:lnSpc>
                <a:spcPct val="107000"/>
              </a:lnSpc>
              <a:spcBef>
                <a:spcPts val="0"/>
              </a:spcBef>
              <a:spcAft>
                <a:spcPts val="700"/>
              </a:spcAft>
            </a:pPr>
            <a:r>
              <a:rPr lang="en-US" sz="2800"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rPr>
              <a:t>3. Electronics</a:t>
            </a:r>
          </a:p>
        </p:txBody>
      </p:sp>
      <p:pic>
        <p:nvPicPr>
          <p:cNvPr id="2" name="Slide 11">
            <a:hlinkClick r:id="" action="ppaction://media"/>
            <a:extLst>
              <a:ext uri="{FF2B5EF4-FFF2-40B4-BE49-F238E27FC236}">
                <a16:creationId xmlns:a16="http://schemas.microsoft.com/office/drawing/2014/main" id="{C4744CE9-550C-40D8-9697-7A54C6FB43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2788" y="4043363"/>
            <a:ext cx="487362" cy="487362"/>
          </a:xfrm>
          <a:prstGeom prst="rect">
            <a:avLst/>
          </a:prstGeom>
        </p:spPr>
      </p:pic>
      <p:pic>
        <p:nvPicPr>
          <p:cNvPr id="20" name="Picture 19">
            <a:extLst>
              <a:ext uri="{FF2B5EF4-FFF2-40B4-BE49-F238E27FC236}">
                <a16:creationId xmlns:a16="http://schemas.microsoft.com/office/drawing/2014/main" id="{05C174FA-6017-4132-A9B5-361380232B2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15388" t="5262" r="5207" b="24864"/>
          <a:stretch/>
        </p:blipFill>
        <p:spPr>
          <a:xfrm flipH="1">
            <a:off x="8363031" y="4220464"/>
            <a:ext cx="557784" cy="721371"/>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80980783-F924-4759-AEA4-BB72A8CEC5EC}"/>
                  </a:ext>
                </a:extLst>
              </p14:cNvPr>
              <p14:cNvContentPartPr/>
              <p14:nvPr/>
            </p14:nvContentPartPr>
            <p14:xfrm>
              <a:off x="5426947" y="2598947"/>
              <a:ext cx="360" cy="360"/>
            </p14:xfrm>
          </p:contentPart>
        </mc:Choice>
        <mc:Fallback xmlns="">
          <p:pic>
            <p:nvPicPr>
              <p:cNvPr id="15" name="Ink 14">
                <a:extLst>
                  <a:ext uri="{FF2B5EF4-FFF2-40B4-BE49-F238E27FC236}">
                    <a16:creationId xmlns:a16="http://schemas.microsoft.com/office/drawing/2014/main" id="{80980783-F924-4759-AEA4-BB72A8CEC5EC}"/>
                  </a:ext>
                </a:extLst>
              </p:cNvPr>
              <p:cNvPicPr/>
              <p:nvPr/>
            </p:nvPicPr>
            <p:blipFill>
              <a:blip r:embed="rId9"/>
              <a:stretch>
                <a:fillRect/>
              </a:stretch>
            </p:blipFill>
            <p:spPr>
              <a:xfrm>
                <a:off x="5418307" y="258994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3E8BCD29-9DAE-4837-B58C-1A9ED97CC95C}"/>
                  </a:ext>
                </a:extLst>
              </p14:cNvPr>
              <p14:cNvContentPartPr/>
              <p14:nvPr/>
            </p14:nvContentPartPr>
            <p14:xfrm>
              <a:off x="6857587" y="1472867"/>
              <a:ext cx="360" cy="360"/>
            </p14:xfrm>
          </p:contentPart>
        </mc:Choice>
        <mc:Fallback xmlns="">
          <p:pic>
            <p:nvPicPr>
              <p:cNvPr id="18" name="Ink 17">
                <a:extLst>
                  <a:ext uri="{FF2B5EF4-FFF2-40B4-BE49-F238E27FC236}">
                    <a16:creationId xmlns:a16="http://schemas.microsoft.com/office/drawing/2014/main" id="{3E8BCD29-9DAE-4837-B58C-1A9ED97CC95C}"/>
                  </a:ext>
                </a:extLst>
              </p:cNvPr>
              <p:cNvPicPr/>
              <p:nvPr/>
            </p:nvPicPr>
            <p:blipFill>
              <a:blip r:embed="rId9"/>
              <a:stretch>
                <a:fillRect/>
              </a:stretch>
            </p:blipFill>
            <p:spPr>
              <a:xfrm>
                <a:off x="6848947" y="1463867"/>
                <a:ext cx="18000" cy="18000"/>
              </a:xfrm>
              <a:prstGeom prst="rect">
                <a:avLst/>
              </a:prstGeom>
            </p:spPr>
          </p:pic>
        </mc:Fallback>
      </mc:AlternateContent>
      <p:pic>
        <p:nvPicPr>
          <p:cNvPr id="22" name="Picture 21">
            <a:extLst>
              <a:ext uri="{FF2B5EF4-FFF2-40B4-BE49-F238E27FC236}">
                <a16:creationId xmlns:a16="http://schemas.microsoft.com/office/drawing/2014/main" id="{15F9AAE2-1719-45E6-A018-9C73B545AE7F}"/>
              </a:ext>
            </a:extLst>
          </p:cNvPr>
          <p:cNvPicPr>
            <a:picLocks noChangeAspect="1"/>
          </p:cNvPicPr>
          <p:nvPr/>
        </p:nvPicPr>
        <p:blipFill>
          <a:blip r:embed="rId11"/>
          <a:stretch>
            <a:fillRect/>
          </a:stretch>
        </p:blipFill>
        <p:spPr>
          <a:xfrm>
            <a:off x="4834394" y="1252760"/>
            <a:ext cx="3060233" cy="3589781"/>
          </a:xfrm>
          <a:prstGeom prst="roundRect">
            <a:avLst/>
          </a:prstGeom>
        </p:spPr>
      </p:pic>
    </p:spTree>
    <p:extLst>
      <p:ext uri="{BB962C8B-B14F-4D97-AF65-F5344CB8AC3E}">
        <p14:creationId xmlns:p14="http://schemas.microsoft.com/office/powerpoint/2010/main" val="1746459773"/>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70;p12">
            <a:extLst>
              <a:ext uri="{FF2B5EF4-FFF2-40B4-BE49-F238E27FC236}">
                <a16:creationId xmlns:a16="http://schemas.microsoft.com/office/drawing/2014/main" id="{CF8D1E8D-EDD7-4DFB-94BD-1F0C80204585}"/>
              </a:ext>
            </a:extLst>
          </p:cNvPr>
          <p:cNvSpPr txBox="1">
            <a:spLocks/>
          </p:cNvSpPr>
          <p:nvPr/>
        </p:nvSpPr>
        <p:spPr>
          <a:xfrm>
            <a:off x="8424537" y="4542704"/>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EV</a:t>
            </a:r>
            <a:endParaRPr lang="en-US" dirty="0">
              <a:solidFill>
                <a:schemeClr val="bg1"/>
              </a:solidFill>
            </a:endParaRPr>
          </a:p>
        </p:txBody>
      </p:sp>
      <p:sp>
        <p:nvSpPr>
          <p:cNvPr id="16" name="TextBox 15">
            <a:extLst>
              <a:ext uri="{FF2B5EF4-FFF2-40B4-BE49-F238E27FC236}">
                <a16:creationId xmlns:a16="http://schemas.microsoft.com/office/drawing/2014/main" id="{2C374B79-89FC-44DE-AFF7-2849F79CDF5F}"/>
              </a:ext>
            </a:extLst>
          </p:cNvPr>
          <p:cNvSpPr txBox="1"/>
          <p:nvPr/>
        </p:nvSpPr>
        <p:spPr>
          <a:xfrm>
            <a:off x="328155" y="317999"/>
            <a:ext cx="5979512" cy="464614"/>
          </a:xfrm>
          <a:prstGeom prst="rect">
            <a:avLst/>
          </a:prstGeom>
          <a:noFill/>
        </p:spPr>
        <p:txBody>
          <a:bodyPr wrap="square">
            <a:spAutoFit/>
          </a:bodyPr>
          <a:lstStyle/>
          <a:p>
            <a:pPr marR="0">
              <a:lnSpc>
                <a:spcPct val="107000"/>
              </a:lnSpc>
              <a:spcBef>
                <a:spcPts val="0"/>
              </a:spcBef>
              <a:spcAft>
                <a:spcPts val="700"/>
              </a:spcAft>
            </a:pPr>
            <a:r>
              <a:rPr lang="en-US" sz="2400"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rPr>
              <a:t>Hardware Level 1: Exterior Skins</a:t>
            </a:r>
            <a:endParaRPr lang="en-US" sz="2400" dirty="0">
              <a:solidFill>
                <a:schemeClr val="bg1"/>
              </a:solidFill>
              <a:latin typeface="Bookman Old Style" panose="02050604050505020204" pitchFamily="18"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180A1A12-9931-490A-A33B-71F2EAF85B59}"/>
              </a:ext>
            </a:extLst>
          </p:cNvPr>
          <p:cNvPicPr>
            <a:picLocks noChangeAspect="1"/>
          </p:cNvPicPr>
          <p:nvPr/>
        </p:nvPicPr>
        <p:blipFill>
          <a:blip r:embed="rId5"/>
          <a:stretch>
            <a:fillRect/>
          </a:stretch>
        </p:blipFill>
        <p:spPr>
          <a:xfrm>
            <a:off x="1160674" y="887102"/>
            <a:ext cx="2353734" cy="3748739"/>
          </a:xfrm>
          <a:prstGeom prst="rect">
            <a:avLst/>
          </a:prstGeom>
          <a:ln w="28575">
            <a:solidFill>
              <a:schemeClr val="accent1">
                <a:lumMod val="75000"/>
              </a:schemeClr>
            </a:solidFill>
          </a:ln>
        </p:spPr>
      </p:pic>
      <p:pic>
        <p:nvPicPr>
          <p:cNvPr id="19" name="Picture 18">
            <a:extLst>
              <a:ext uri="{FF2B5EF4-FFF2-40B4-BE49-F238E27FC236}">
                <a16:creationId xmlns:a16="http://schemas.microsoft.com/office/drawing/2014/main" id="{AC48F078-876D-456B-8EFC-9C388F505876}"/>
              </a:ext>
            </a:extLst>
          </p:cNvPr>
          <p:cNvPicPr>
            <a:picLocks noChangeAspect="1"/>
          </p:cNvPicPr>
          <p:nvPr/>
        </p:nvPicPr>
        <p:blipFill>
          <a:blip r:embed="rId6"/>
          <a:stretch>
            <a:fillRect/>
          </a:stretch>
        </p:blipFill>
        <p:spPr>
          <a:xfrm>
            <a:off x="5448790" y="868029"/>
            <a:ext cx="2234588" cy="3793213"/>
          </a:xfrm>
          <a:prstGeom prst="rect">
            <a:avLst/>
          </a:prstGeom>
          <a:ln w="28575">
            <a:solidFill>
              <a:schemeClr val="accent1">
                <a:lumMod val="75000"/>
              </a:schemeClr>
            </a:solidFill>
          </a:ln>
        </p:spPr>
      </p:pic>
      <p:sp>
        <p:nvSpPr>
          <p:cNvPr id="2" name="TextBox 1">
            <a:extLst>
              <a:ext uri="{FF2B5EF4-FFF2-40B4-BE49-F238E27FC236}">
                <a16:creationId xmlns:a16="http://schemas.microsoft.com/office/drawing/2014/main" id="{60BD01E4-8C0B-408C-BA69-2E1AAF2880B5}"/>
              </a:ext>
            </a:extLst>
          </p:cNvPr>
          <p:cNvSpPr txBox="1"/>
          <p:nvPr/>
        </p:nvSpPr>
        <p:spPr>
          <a:xfrm>
            <a:off x="210239" y="1014497"/>
            <a:ext cx="862737" cy="307777"/>
          </a:xfrm>
          <a:prstGeom prst="rect">
            <a:avLst/>
          </a:prstGeom>
          <a:noFill/>
        </p:spPr>
        <p:txBody>
          <a:bodyPr wrap="none" rtlCol="0">
            <a:spAutoFit/>
          </a:bodyPr>
          <a:lstStyle/>
          <a:p>
            <a:r>
              <a:rPr lang="en-US" b="1" dirty="0">
                <a:solidFill>
                  <a:schemeClr val="bg1"/>
                </a:solidFill>
              </a:rPr>
              <a:t>Squirrel</a:t>
            </a:r>
          </a:p>
        </p:txBody>
      </p:sp>
      <p:sp>
        <p:nvSpPr>
          <p:cNvPr id="20" name="TextBox 19">
            <a:extLst>
              <a:ext uri="{FF2B5EF4-FFF2-40B4-BE49-F238E27FC236}">
                <a16:creationId xmlns:a16="http://schemas.microsoft.com/office/drawing/2014/main" id="{023F6C6B-53BB-4F43-87F6-76DB8A300A2B}"/>
              </a:ext>
            </a:extLst>
          </p:cNvPr>
          <p:cNvSpPr txBox="1"/>
          <p:nvPr/>
        </p:nvSpPr>
        <p:spPr>
          <a:xfrm>
            <a:off x="7799505" y="1014497"/>
            <a:ext cx="712054" cy="307777"/>
          </a:xfrm>
          <a:prstGeom prst="rect">
            <a:avLst/>
          </a:prstGeom>
          <a:noFill/>
        </p:spPr>
        <p:txBody>
          <a:bodyPr wrap="none" rtlCol="0">
            <a:spAutoFit/>
          </a:bodyPr>
          <a:lstStyle/>
          <a:p>
            <a:r>
              <a:rPr lang="en-US" b="1" dirty="0">
                <a:solidFill>
                  <a:schemeClr val="bg1"/>
                </a:solidFill>
              </a:rPr>
              <a:t>Lizard</a:t>
            </a:r>
          </a:p>
        </p:txBody>
      </p:sp>
      <p:cxnSp>
        <p:nvCxnSpPr>
          <p:cNvPr id="6" name="Straight Arrow Connector 5">
            <a:extLst>
              <a:ext uri="{FF2B5EF4-FFF2-40B4-BE49-F238E27FC236}">
                <a16:creationId xmlns:a16="http://schemas.microsoft.com/office/drawing/2014/main" id="{8D305968-F9FC-4DCF-8E60-2AE96B99155E}"/>
              </a:ext>
            </a:extLst>
          </p:cNvPr>
          <p:cNvCxnSpPr/>
          <p:nvPr/>
        </p:nvCxnSpPr>
        <p:spPr>
          <a:xfrm>
            <a:off x="3886193" y="2235200"/>
            <a:ext cx="1188720" cy="0"/>
          </a:xfrm>
          <a:prstGeom prst="straightConnector1">
            <a:avLst/>
          </a:prstGeom>
          <a:ln w="762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C5830FC-E5E4-40C9-88E5-98030BD0B9A3}"/>
              </a:ext>
            </a:extLst>
          </p:cNvPr>
          <p:cNvSpPr txBox="1"/>
          <p:nvPr/>
        </p:nvSpPr>
        <p:spPr>
          <a:xfrm>
            <a:off x="3678277" y="2777709"/>
            <a:ext cx="1641796" cy="338554"/>
          </a:xfrm>
          <a:prstGeom prst="rect">
            <a:avLst/>
          </a:prstGeom>
          <a:noFill/>
        </p:spPr>
        <p:txBody>
          <a:bodyPr wrap="none" rtlCol="0">
            <a:prstTxWarp prst="textInflate">
              <a:avLst/>
            </a:prstTxWarp>
            <a:spAutoFit/>
          </a:bodyPr>
          <a:lstStyle/>
          <a:p>
            <a:r>
              <a:rPr lang="en-US" sz="1600" dirty="0">
                <a:solidFill>
                  <a:schemeClr val="accent2">
                    <a:lumMod val="20000"/>
                    <a:lumOff val="80000"/>
                  </a:schemeClr>
                </a:solidFill>
                <a:effectLst>
                  <a:outerShdw blurRad="38100" dist="38100" dir="2700000" algn="tl">
                    <a:srgbClr val="000000">
                      <a:alpha val="43137"/>
                    </a:srgbClr>
                  </a:outerShdw>
                </a:effectLst>
              </a:rPr>
              <a:t>interchangeable</a:t>
            </a:r>
          </a:p>
        </p:txBody>
      </p:sp>
      <p:pic>
        <p:nvPicPr>
          <p:cNvPr id="12" name="Picture 2">
            <a:extLst>
              <a:ext uri="{FF2B5EF4-FFF2-40B4-BE49-F238E27FC236}">
                <a16:creationId xmlns:a16="http://schemas.microsoft.com/office/drawing/2014/main" id="{27E8B964-05E1-40D2-95A0-D6C6345D8D2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r="4029" b="21863"/>
          <a:stretch/>
        </p:blipFill>
        <p:spPr bwMode="auto">
          <a:xfrm>
            <a:off x="8395888" y="4287131"/>
            <a:ext cx="557596"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13">
            <a:hlinkClick r:id="" action="ppaction://media"/>
            <a:extLst>
              <a:ext uri="{FF2B5EF4-FFF2-40B4-BE49-F238E27FC236}">
                <a16:creationId xmlns:a16="http://schemas.microsoft.com/office/drawing/2014/main" id="{CF274E4B-4B69-448E-923F-D49A7BC999B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86193" y="4119808"/>
            <a:ext cx="487363" cy="487363"/>
          </a:xfrm>
          <a:prstGeom prst="rect">
            <a:avLst/>
          </a:prstGeom>
        </p:spPr>
      </p:pic>
    </p:spTree>
    <p:extLst>
      <p:ext uri="{BB962C8B-B14F-4D97-AF65-F5344CB8AC3E}">
        <p14:creationId xmlns:p14="http://schemas.microsoft.com/office/powerpoint/2010/main" val="1941572801"/>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70;p12">
            <a:extLst>
              <a:ext uri="{FF2B5EF4-FFF2-40B4-BE49-F238E27FC236}">
                <a16:creationId xmlns:a16="http://schemas.microsoft.com/office/drawing/2014/main" id="{CF8D1E8D-EDD7-4DFB-94BD-1F0C80204585}"/>
              </a:ext>
            </a:extLst>
          </p:cNvPr>
          <p:cNvSpPr txBox="1">
            <a:spLocks/>
          </p:cNvSpPr>
          <p:nvPr/>
        </p:nvSpPr>
        <p:spPr>
          <a:xfrm>
            <a:off x="8424537" y="4542704"/>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EV</a:t>
            </a:r>
            <a:endParaRPr lang="en-US" dirty="0">
              <a:solidFill>
                <a:schemeClr val="bg1"/>
              </a:solidFill>
            </a:endParaRPr>
          </a:p>
        </p:txBody>
      </p:sp>
      <p:sp>
        <p:nvSpPr>
          <p:cNvPr id="16" name="TextBox 15">
            <a:extLst>
              <a:ext uri="{FF2B5EF4-FFF2-40B4-BE49-F238E27FC236}">
                <a16:creationId xmlns:a16="http://schemas.microsoft.com/office/drawing/2014/main" id="{2C374B79-89FC-44DE-AFF7-2849F79CDF5F}"/>
              </a:ext>
            </a:extLst>
          </p:cNvPr>
          <p:cNvSpPr txBox="1"/>
          <p:nvPr/>
        </p:nvSpPr>
        <p:spPr>
          <a:xfrm>
            <a:off x="340544" y="292827"/>
            <a:ext cx="6085656" cy="464614"/>
          </a:xfrm>
          <a:prstGeom prst="rect">
            <a:avLst/>
          </a:prstGeom>
          <a:noFill/>
        </p:spPr>
        <p:txBody>
          <a:bodyPr wrap="square">
            <a:spAutoFit/>
          </a:bodyPr>
          <a:lstStyle/>
          <a:p>
            <a:pPr marR="0">
              <a:lnSpc>
                <a:spcPct val="107000"/>
              </a:lnSpc>
              <a:spcBef>
                <a:spcPts val="0"/>
              </a:spcBef>
              <a:spcAft>
                <a:spcPts val="700"/>
              </a:spcAft>
            </a:pPr>
            <a:r>
              <a:rPr lang="en-US" sz="2400" dirty="0">
                <a:solidFill>
                  <a:schemeClr val="bg1"/>
                </a:solidFill>
                <a:latin typeface="Bookman Old Style" panose="02050604050505020204" pitchFamily="18" charset="0"/>
                <a:ea typeface="Calibri" panose="020F0502020204030204" pitchFamily="34" charset="0"/>
                <a:cs typeface="Times New Roman" panose="02020603050405020304" pitchFamily="18" charset="0"/>
              </a:rPr>
              <a:t>Hardware Level 2:  </a:t>
            </a:r>
            <a:r>
              <a:rPr lang="en-US" sz="2400"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rPr>
              <a:t>Protective Chassis</a:t>
            </a:r>
            <a:endParaRPr lang="en-US" sz="2400" dirty="0">
              <a:solidFill>
                <a:schemeClr val="bg1"/>
              </a:solidFill>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2" name="Rectangle 4">
            <a:extLst>
              <a:ext uri="{FF2B5EF4-FFF2-40B4-BE49-F238E27FC236}">
                <a16:creationId xmlns:a16="http://schemas.microsoft.com/office/drawing/2014/main" id="{60081C90-ACE7-4179-ABA8-0A0CB5D4E46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a:extLst>
              <a:ext uri="{FF2B5EF4-FFF2-40B4-BE49-F238E27FC236}">
                <a16:creationId xmlns:a16="http://schemas.microsoft.com/office/drawing/2014/main" id="{B51AD65A-24B1-447A-853E-87B3F7B94AEE}"/>
              </a:ext>
            </a:extLst>
          </p:cNvPr>
          <p:cNvSpPr>
            <a:spLocks noChangeArrowheads="1"/>
          </p:cNvSpPr>
          <p:nvPr/>
        </p:nvSpPr>
        <p:spPr bwMode="auto">
          <a:xfrm>
            <a:off x="0" y="35734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6">
            <a:extLst>
              <a:ext uri="{FF2B5EF4-FFF2-40B4-BE49-F238E27FC236}">
                <a16:creationId xmlns:a16="http://schemas.microsoft.com/office/drawing/2014/main" id="{6F480B70-5912-4D27-AD0A-FCD7B2D7AB89}"/>
              </a:ext>
            </a:extLst>
          </p:cNvPr>
          <p:cNvSpPr>
            <a:spLocks noChangeArrowheads="1"/>
          </p:cNvSpPr>
          <p:nvPr/>
        </p:nvSpPr>
        <p:spPr bwMode="auto">
          <a:xfrm>
            <a:off x="0" y="4030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TextBox 23">
            <a:extLst>
              <a:ext uri="{FF2B5EF4-FFF2-40B4-BE49-F238E27FC236}">
                <a16:creationId xmlns:a16="http://schemas.microsoft.com/office/drawing/2014/main" id="{66FB734A-EDE1-4EC1-AF3C-11E4232B4A05}"/>
              </a:ext>
            </a:extLst>
          </p:cNvPr>
          <p:cNvSpPr txBox="1"/>
          <p:nvPr/>
        </p:nvSpPr>
        <p:spPr>
          <a:xfrm>
            <a:off x="340544" y="4503174"/>
            <a:ext cx="7060650" cy="338554"/>
          </a:xfrm>
          <a:prstGeom prst="rect">
            <a:avLst/>
          </a:prstGeom>
          <a:noFill/>
        </p:spPr>
        <p:txBody>
          <a:bodyPr wrap="square">
            <a:spAutoFit/>
          </a:bodyPr>
          <a:lstStyle/>
          <a:p>
            <a:r>
              <a:rPr lang="en-US" sz="1600" i="1"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rPr>
              <a:t>Mechanical Design and 3-D Printing Courtesy of our Sponsor, Le Phan</a:t>
            </a:r>
            <a:endParaRPr lang="en-US" sz="1600" dirty="0">
              <a:solidFill>
                <a:schemeClr val="bg1"/>
              </a:solidFill>
            </a:endParaRPr>
          </a:p>
        </p:txBody>
      </p:sp>
      <p:sp>
        <p:nvSpPr>
          <p:cNvPr id="3" name="TextBox 2">
            <a:extLst>
              <a:ext uri="{FF2B5EF4-FFF2-40B4-BE49-F238E27FC236}">
                <a16:creationId xmlns:a16="http://schemas.microsoft.com/office/drawing/2014/main" id="{3AE59222-8E19-4D99-B70C-1DB85CBB81DE}"/>
              </a:ext>
            </a:extLst>
          </p:cNvPr>
          <p:cNvSpPr txBox="1"/>
          <p:nvPr/>
        </p:nvSpPr>
        <p:spPr>
          <a:xfrm>
            <a:off x="6888784" y="508750"/>
            <a:ext cx="2084225" cy="307777"/>
          </a:xfrm>
          <a:prstGeom prst="rect">
            <a:avLst/>
          </a:prstGeom>
          <a:noFill/>
        </p:spPr>
        <p:txBody>
          <a:bodyPr wrap="none" rtlCol="0">
            <a:spAutoFit/>
          </a:bodyPr>
          <a:lstStyle/>
          <a:p>
            <a:r>
              <a:rPr lang="en-US" b="1" dirty="0">
                <a:ln w="6600">
                  <a:solidFill>
                    <a:schemeClr val="bg1"/>
                  </a:solidFill>
                  <a:prstDash val="solid"/>
                </a:ln>
                <a:solidFill>
                  <a:schemeClr val="bg1"/>
                </a:solidFill>
                <a:effectLst>
                  <a:glow rad="228600">
                    <a:schemeClr val="accent2">
                      <a:satMod val="175000"/>
                      <a:alpha val="40000"/>
                    </a:schemeClr>
                  </a:glow>
                  <a:innerShdw blurRad="63500" dist="50800" dir="13500000">
                    <a:prstClr val="black">
                      <a:alpha val="50000"/>
                    </a:prstClr>
                  </a:innerShdw>
                </a:effectLst>
              </a:rPr>
              <a:t>Electronics Protection</a:t>
            </a:r>
          </a:p>
        </p:txBody>
      </p:sp>
      <p:sp>
        <p:nvSpPr>
          <p:cNvPr id="12" name="TextBox 11">
            <a:extLst>
              <a:ext uri="{FF2B5EF4-FFF2-40B4-BE49-F238E27FC236}">
                <a16:creationId xmlns:a16="http://schemas.microsoft.com/office/drawing/2014/main" id="{3D8F0D02-2BB6-4A08-B6BC-B2131FA3F72A}"/>
              </a:ext>
            </a:extLst>
          </p:cNvPr>
          <p:cNvSpPr txBox="1"/>
          <p:nvPr/>
        </p:nvSpPr>
        <p:spPr>
          <a:xfrm>
            <a:off x="7401194" y="898893"/>
            <a:ext cx="1616148" cy="307777"/>
          </a:xfrm>
          <a:prstGeom prst="rect">
            <a:avLst/>
          </a:prstGeom>
          <a:noFill/>
        </p:spPr>
        <p:txBody>
          <a:bodyPr wrap="none" rtlCol="0">
            <a:spAutoFit/>
          </a:bodyPr>
          <a:lstStyle/>
          <a:p>
            <a:r>
              <a:rPr lang="en-US" b="1" dirty="0">
                <a:solidFill>
                  <a:schemeClr val="bg1"/>
                </a:solidFill>
                <a:effectLst>
                  <a:glow rad="63500">
                    <a:schemeClr val="accent1">
                      <a:satMod val="175000"/>
                      <a:alpha val="40000"/>
                    </a:schemeClr>
                  </a:glow>
                  <a:outerShdw blurRad="50800" dist="38100" dir="5400000" algn="t" rotWithShape="0">
                    <a:prstClr val="black">
                      <a:alpha val="40000"/>
                    </a:prstClr>
                  </a:outerShdw>
                </a:effectLst>
              </a:rPr>
              <a:t>Feature Support </a:t>
            </a:r>
          </a:p>
        </p:txBody>
      </p:sp>
      <p:sp>
        <p:nvSpPr>
          <p:cNvPr id="13" name="TextBox 12">
            <a:extLst>
              <a:ext uri="{FF2B5EF4-FFF2-40B4-BE49-F238E27FC236}">
                <a16:creationId xmlns:a16="http://schemas.microsoft.com/office/drawing/2014/main" id="{226D0D98-C278-4B08-9BE1-02D02B90D1DD}"/>
              </a:ext>
            </a:extLst>
          </p:cNvPr>
          <p:cNvSpPr txBox="1"/>
          <p:nvPr/>
        </p:nvSpPr>
        <p:spPr>
          <a:xfrm>
            <a:off x="8102258" y="1289369"/>
            <a:ext cx="870751" cy="307777"/>
          </a:xfrm>
          <a:prstGeom prst="rect">
            <a:avLst/>
          </a:prstGeom>
          <a:noFill/>
        </p:spPr>
        <p:txBody>
          <a:bodyPr wrap="none" rtlCol="0">
            <a:spAutoFit/>
          </a:bodyPr>
          <a:lstStyle/>
          <a:p>
            <a:r>
              <a:rPr lang="en-US" b="1" dirty="0">
                <a:solidFill>
                  <a:schemeClr val="bg1"/>
                </a:solidFill>
                <a:effectLst>
                  <a:glow rad="63500">
                    <a:schemeClr val="accent1">
                      <a:satMod val="175000"/>
                      <a:alpha val="40000"/>
                    </a:schemeClr>
                  </a:glow>
                </a:effectLst>
              </a:rPr>
              <a:t>Easy Fit</a:t>
            </a:r>
          </a:p>
        </p:txBody>
      </p:sp>
      <p:pic>
        <p:nvPicPr>
          <p:cNvPr id="19" name="Picture 18">
            <a:extLst>
              <a:ext uri="{FF2B5EF4-FFF2-40B4-BE49-F238E27FC236}">
                <a16:creationId xmlns:a16="http://schemas.microsoft.com/office/drawing/2014/main" id="{DB1BFA54-AEFB-472E-99E4-01582480F28B}"/>
              </a:ext>
            </a:extLst>
          </p:cNvPr>
          <p:cNvPicPr>
            <a:picLocks noChangeAspect="1"/>
          </p:cNvPicPr>
          <p:nvPr/>
        </p:nvPicPr>
        <p:blipFill>
          <a:blip r:embed="rId5"/>
          <a:stretch>
            <a:fillRect/>
          </a:stretch>
        </p:blipFill>
        <p:spPr>
          <a:xfrm>
            <a:off x="5115410" y="1648363"/>
            <a:ext cx="2621580" cy="1194550"/>
          </a:xfrm>
          <a:prstGeom prst="rect">
            <a:avLst/>
          </a:prstGeom>
          <a:ln w="57150">
            <a:solidFill>
              <a:schemeClr val="accent4">
                <a:lumMod val="50000"/>
              </a:schemeClr>
            </a:solidFill>
          </a:ln>
        </p:spPr>
      </p:pic>
      <p:pic>
        <p:nvPicPr>
          <p:cNvPr id="8" name="Picture 7">
            <a:extLst>
              <a:ext uri="{FF2B5EF4-FFF2-40B4-BE49-F238E27FC236}">
                <a16:creationId xmlns:a16="http://schemas.microsoft.com/office/drawing/2014/main" id="{661046FB-4CDF-46EA-81AD-06328B014441}"/>
              </a:ext>
            </a:extLst>
          </p:cNvPr>
          <p:cNvPicPr>
            <a:picLocks noChangeAspect="1"/>
          </p:cNvPicPr>
          <p:nvPr/>
        </p:nvPicPr>
        <p:blipFill>
          <a:blip r:embed="rId6"/>
          <a:stretch>
            <a:fillRect/>
          </a:stretch>
        </p:blipFill>
        <p:spPr>
          <a:xfrm>
            <a:off x="609599" y="1110328"/>
            <a:ext cx="4231274" cy="3070081"/>
          </a:xfrm>
          <a:prstGeom prst="rect">
            <a:avLst/>
          </a:prstGeom>
          <a:ln w="57150">
            <a:solidFill>
              <a:schemeClr val="accent4">
                <a:lumMod val="50000"/>
              </a:schemeClr>
            </a:solidFill>
          </a:ln>
        </p:spPr>
      </p:pic>
      <p:pic>
        <p:nvPicPr>
          <p:cNvPr id="20" name="Picture 19">
            <a:extLst>
              <a:ext uri="{FF2B5EF4-FFF2-40B4-BE49-F238E27FC236}">
                <a16:creationId xmlns:a16="http://schemas.microsoft.com/office/drawing/2014/main" id="{E4AD9532-2A08-44B0-8AF0-5A5BD20E84A6}"/>
              </a:ext>
            </a:extLst>
          </p:cNvPr>
          <p:cNvPicPr>
            <a:picLocks noChangeAspect="1"/>
          </p:cNvPicPr>
          <p:nvPr/>
        </p:nvPicPr>
        <p:blipFill>
          <a:blip r:embed="rId7"/>
          <a:stretch>
            <a:fillRect/>
          </a:stretch>
        </p:blipFill>
        <p:spPr>
          <a:xfrm>
            <a:off x="6127438" y="3291404"/>
            <a:ext cx="2434511" cy="615444"/>
          </a:xfrm>
          <a:prstGeom prst="rect">
            <a:avLst/>
          </a:prstGeom>
          <a:ln w="57150">
            <a:solidFill>
              <a:schemeClr val="accent4">
                <a:lumMod val="50000"/>
              </a:schemeClr>
            </a:solidFill>
          </a:ln>
        </p:spPr>
      </p:pic>
      <p:pic>
        <p:nvPicPr>
          <p:cNvPr id="5" name="S-13">
            <a:hlinkClick r:id="" action="ppaction://media"/>
            <a:extLst>
              <a:ext uri="{FF2B5EF4-FFF2-40B4-BE49-F238E27FC236}">
                <a16:creationId xmlns:a16="http://schemas.microsoft.com/office/drawing/2014/main" id="{E37BCAFB-9C41-43A7-9C5F-C102F7FC852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26088" y="4246563"/>
            <a:ext cx="487362" cy="487362"/>
          </a:xfrm>
          <a:prstGeom prst="rect">
            <a:avLst/>
          </a:prstGeom>
        </p:spPr>
      </p:pic>
      <p:pic>
        <p:nvPicPr>
          <p:cNvPr id="22" name="Picture 2">
            <a:extLst>
              <a:ext uri="{FF2B5EF4-FFF2-40B4-BE49-F238E27FC236}">
                <a16:creationId xmlns:a16="http://schemas.microsoft.com/office/drawing/2014/main" id="{525889BB-BA89-43D5-9F06-16E133200026}"/>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r="4029" b="21863"/>
          <a:stretch/>
        </p:blipFill>
        <p:spPr bwMode="auto">
          <a:xfrm>
            <a:off x="8395888" y="4287131"/>
            <a:ext cx="557596"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381779"/>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C374B79-89FC-44DE-AFF7-2849F79CDF5F}"/>
              </a:ext>
            </a:extLst>
          </p:cNvPr>
          <p:cNvSpPr txBox="1"/>
          <p:nvPr/>
        </p:nvSpPr>
        <p:spPr>
          <a:xfrm>
            <a:off x="351670" y="313930"/>
            <a:ext cx="6176130" cy="464614"/>
          </a:xfrm>
          <a:prstGeom prst="rect">
            <a:avLst/>
          </a:prstGeom>
          <a:noFill/>
        </p:spPr>
        <p:txBody>
          <a:bodyPr wrap="square">
            <a:spAutoFit/>
          </a:bodyPr>
          <a:lstStyle/>
          <a:p>
            <a:pPr marR="0">
              <a:lnSpc>
                <a:spcPct val="107000"/>
              </a:lnSpc>
              <a:spcBef>
                <a:spcPts val="0"/>
              </a:spcBef>
              <a:spcAft>
                <a:spcPts val="700"/>
              </a:spcAft>
            </a:pPr>
            <a:r>
              <a:rPr lang="en-US" sz="2400" dirty="0">
                <a:solidFill>
                  <a:schemeClr val="bg1"/>
                </a:solidFill>
                <a:latin typeface="Bookman Old Style" panose="02050604050505020204" pitchFamily="18" charset="0"/>
                <a:ea typeface="Calibri" panose="020F0502020204030204" pitchFamily="34" charset="0"/>
                <a:cs typeface="Times New Roman" panose="02020603050405020304" pitchFamily="18" charset="0"/>
              </a:rPr>
              <a:t>Hardware Level 3: </a:t>
            </a:r>
            <a:r>
              <a:rPr lang="en-US" sz="2400"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rPr>
              <a:t>Electronics</a:t>
            </a:r>
            <a:endParaRPr lang="en-US" sz="2400" dirty="0">
              <a:solidFill>
                <a:schemeClr val="bg1"/>
              </a:solidFill>
              <a:latin typeface="Bookman Old Style" panose="02050604050505020204" pitchFamily="18" charset="0"/>
              <a:ea typeface="Calibri" panose="020F0502020204030204" pitchFamily="34" charset="0"/>
              <a:cs typeface="Times New Roman" panose="02020603050405020304" pitchFamily="18" charset="0"/>
            </a:endParaRPr>
          </a:p>
        </p:txBody>
      </p:sp>
      <p:pic>
        <p:nvPicPr>
          <p:cNvPr id="9" name="Picture 2" descr="RoHS compliance logo">
            <a:extLst>
              <a:ext uri="{FF2B5EF4-FFF2-40B4-BE49-F238E27FC236}">
                <a16:creationId xmlns:a16="http://schemas.microsoft.com/office/drawing/2014/main" id="{BF5653C4-2C0C-4240-8DB6-38F0A65DC5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670" y="3745958"/>
            <a:ext cx="928406" cy="958598"/>
          </a:xfrm>
          <a:prstGeom prst="rect">
            <a:avLst/>
          </a:prstGeom>
          <a:noFill/>
          <a:effectLst>
            <a:glow rad="228600">
              <a:srgbClr val="339933">
                <a:alpha val="40000"/>
              </a:srgbClr>
            </a:glo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8109746-03F5-409E-A8EC-672B9DA00D50}"/>
              </a:ext>
            </a:extLst>
          </p:cNvPr>
          <p:cNvPicPr>
            <a:picLocks noChangeAspect="1"/>
          </p:cNvPicPr>
          <p:nvPr/>
        </p:nvPicPr>
        <p:blipFill>
          <a:blip r:embed="rId6"/>
          <a:stretch>
            <a:fillRect/>
          </a:stretch>
        </p:blipFill>
        <p:spPr>
          <a:xfrm>
            <a:off x="1669123" y="1147313"/>
            <a:ext cx="6357727" cy="2777706"/>
          </a:xfrm>
          <a:prstGeom prst="rect">
            <a:avLst/>
          </a:prstGeom>
          <a:ln>
            <a:solidFill>
              <a:schemeClr val="accent4">
                <a:lumMod val="25000"/>
              </a:schemeClr>
            </a:solidFill>
          </a:ln>
          <a:effectLst>
            <a:glow rad="228600">
              <a:schemeClr val="accent4">
                <a:lumMod val="25000"/>
                <a:alpha val="40000"/>
              </a:schemeClr>
            </a:glow>
          </a:effectLst>
        </p:spPr>
      </p:pic>
      <p:pic>
        <p:nvPicPr>
          <p:cNvPr id="7" name="Picture 2">
            <a:extLst>
              <a:ext uri="{FF2B5EF4-FFF2-40B4-BE49-F238E27FC236}">
                <a16:creationId xmlns:a16="http://schemas.microsoft.com/office/drawing/2014/main" id="{2A2E65AC-8F51-40A7-BE01-F62B12FC3D5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r="4029" b="21863"/>
          <a:stretch/>
        </p:blipFill>
        <p:spPr bwMode="auto">
          <a:xfrm>
            <a:off x="8395888" y="4287131"/>
            <a:ext cx="557596"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15">
            <a:hlinkClick r:id="" action="ppaction://media"/>
            <a:extLst>
              <a:ext uri="{FF2B5EF4-FFF2-40B4-BE49-F238E27FC236}">
                <a16:creationId xmlns:a16="http://schemas.microsoft.com/office/drawing/2014/main" id="{27563441-500C-4F8D-AF55-F5B7B4C7D0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603095" y="4293788"/>
            <a:ext cx="487362" cy="487363"/>
          </a:xfrm>
          <a:prstGeom prst="rect">
            <a:avLst/>
          </a:prstGeom>
        </p:spPr>
      </p:pic>
    </p:spTree>
    <p:extLst>
      <p:ext uri="{BB962C8B-B14F-4D97-AF65-F5344CB8AC3E}">
        <p14:creationId xmlns:p14="http://schemas.microsoft.com/office/powerpoint/2010/main" val="3621487499"/>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70;p12">
            <a:extLst>
              <a:ext uri="{FF2B5EF4-FFF2-40B4-BE49-F238E27FC236}">
                <a16:creationId xmlns:a16="http://schemas.microsoft.com/office/drawing/2014/main" id="{B873246B-A515-4914-A5D8-89D848D5F88E}"/>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VN</a:t>
            </a:r>
            <a:endParaRPr lang="en-US">
              <a:solidFill>
                <a:schemeClr val="bg1"/>
              </a:solidFill>
            </a:endParaRPr>
          </a:p>
        </p:txBody>
      </p:sp>
      <p:sp>
        <p:nvSpPr>
          <p:cNvPr id="6" name="Google Shape;87;p13">
            <a:extLst>
              <a:ext uri="{FF2B5EF4-FFF2-40B4-BE49-F238E27FC236}">
                <a16:creationId xmlns:a16="http://schemas.microsoft.com/office/drawing/2014/main" id="{FD7878D1-433C-4D6F-9DE2-B6EBF8B3F24B}"/>
              </a:ext>
            </a:extLst>
          </p:cNvPr>
          <p:cNvSpPr txBox="1">
            <a:spLocks/>
          </p:cNvSpPr>
          <p:nvPr/>
        </p:nvSpPr>
        <p:spPr>
          <a:xfrm>
            <a:off x="1560733" y="304666"/>
            <a:ext cx="7821789"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Component Selections:</a:t>
            </a:r>
          </a:p>
        </p:txBody>
      </p:sp>
      <p:grpSp>
        <p:nvGrpSpPr>
          <p:cNvPr id="7" name="Google Shape;118;p17">
            <a:extLst>
              <a:ext uri="{FF2B5EF4-FFF2-40B4-BE49-F238E27FC236}">
                <a16:creationId xmlns:a16="http://schemas.microsoft.com/office/drawing/2014/main" id="{02D042C8-887D-47A3-BA31-85D2EB05BCFA}"/>
              </a:ext>
            </a:extLst>
          </p:cNvPr>
          <p:cNvGrpSpPr/>
          <p:nvPr/>
        </p:nvGrpSpPr>
        <p:grpSpPr>
          <a:xfrm>
            <a:off x="340545" y="218302"/>
            <a:ext cx="981627" cy="746084"/>
            <a:chOff x="3075562" y="756050"/>
            <a:chExt cx="2931161" cy="2815726"/>
          </a:xfrm>
        </p:grpSpPr>
        <p:sp>
          <p:nvSpPr>
            <p:cNvPr id="8" name="Google Shape;120;p17">
              <a:extLst>
                <a:ext uri="{FF2B5EF4-FFF2-40B4-BE49-F238E27FC236}">
                  <a16:creationId xmlns:a16="http://schemas.microsoft.com/office/drawing/2014/main" id="{9B76E7DC-329E-4B75-8617-8960CD0CE715}"/>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1;p17">
              <a:extLst>
                <a:ext uri="{FF2B5EF4-FFF2-40B4-BE49-F238E27FC236}">
                  <a16:creationId xmlns:a16="http://schemas.microsoft.com/office/drawing/2014/main" id="{ECE32ADA-3203-4735-A69C-0C1BF9B7090B}"/>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0" name="Google Shape;122;p17">
              <a:extLst>
                <a:ext uri="{FF2B5EF4-FFF2-40B4-BE49-F238E27FC236}">
                  <a16:creationId xmlns:a16="http://schemas.microsoft.com/office/drawing/2014/main" id="{F9F7C4A7-D545-440B-845A-687CFF5F5BA4}"/>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1" name="Google Shape;123;p17">
              <a:extLst>
                <a:ext uri="{FF2B5EF4-FFF2-40B4-BE49-F238E27FC236}">
                  <a16:creationId xmlns:a16="http://schemas.microsoft.com/office/drawing/2014/main" id="{E921D29A-968D-4888-8597-9B6FA9A4F9CD}"/>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4;p17">
              <a:extLst>
                <a:ext uri="{FF2B5EF4-FFF2-40B4-BE49-F238E27FC236}">
                  <a16:creationId xmlns:a16="http://schemas.microsoft.com/office/drawing/2014/main" id="{E561D76A-4939-4973-9C5E-583902B6531F}"/>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3" name="Google Shape;125;p17">
              <a:extLst>
                <a:ext uri="{FF2B5EF4-FFF2-40B4-BE49-F238E27FC236}">
                  <a16:creationId xmlns:a16="http://schemas.microsoft.com/office/drawing/2014/main" id="{836E7F3E-33FD-490C-896A-4283A215EA63}"/>
                </a:ext>
              </a:extLst>
            </p:cNvPr>
            <p:cNvCxnSpPr>
              <a:cxnSpLocks/>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4" name="Google Shape;126;p17">
              <a:extLst>
                <a:ext uri="{FF2B5EF4-FFF2-40B4-BE49-F238E27FC236}">
                  <a16:creationId xmlns:a16="http://schemas.microsoft.com/office/drawing/2014/main" id="{DC1B8660-4B7F-43AB-AC70-0B20AEF1B5FF}"/>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6" name="Google Shape;127;p17">
              <a:extLst>
                <a:ext uri="{FF2B5EF4-FFF2-40B4-BE49-F238E27FC236}">
                  <a16:creationId xmlns:a16="http://schemas.microsoft.com/office/drawing/2014/main" id="{48AFBAEC-714B-46A4-B376-E5FCA0049154}"/>
                </a:ext>
              </a:extLst>
            </p:cNvPr>
            <p:cNvCxnSpPr>
              <a:cxnSpLocks/>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8" name="Google Shape;123;p17">
            <a:extLst>
              <a:ext uri="{FF2B5EF4-FFF2-40B4-BE49-F238E27FC236}">
                <a16:creationId xmlns:a16="http://schemas.microsoft.com/office/drawing/2014/main" id="{DC6690A7-F4FC-4620-950B-33B8FCBCD794}"/>
              </a:ext>
            </a:extLst>
          </p:cNvPr>
          <p:cNvSpPr/>
          <p:nvPr/>
        </p:nvSpPr>
        <p:spPr>
          <a:xfrm rot="10800000" flipH="1">
            <a:off x="1086517" y="628300"/>
            <a:ext cx="351589" cy="44437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97;p46">
            <a:extLst>
              <a:ext uri="{FF2B5EF4-FFF2-40B4-BE49-F238E27FC236}">
                <a16:creationId xmlns:a16="http://schemas.microsoft.com/office/drawing/2014/main" id="{9FA7B086-08F3-416A-A85A-F71320820676}"/>
              </a:ext>
            </a:extLst>
          </p:cNvPr>
          <p:cNvSpPr/>
          <p:nvPr/>
        </p:nvSpPr>
        <p:spPr>
          <a:xfrm>
            <a:off x="663436" y="440041"/>
            <a:ext cx="373327" cy="376518"/>
          </a:xfrm>
          <a:custGeom>
            <a:avLst/>
            <a:gdLst/>
            <a:ahLst/>
            <a:cxnLst/>
            <a:rect l="l" t="t" r="r" b="b"/>
            <a:pathLst>
              <a:path w="17082" h="17228" extrusionOk="0">
                <a:moveTo>
                  <a:pt x="6497" y="2993"/>
                </a:moveTo>
                <a:lnTo>
                  <a:pt x="6400" y="3042"/>
                </a:lnTo>
                <a:lnTo>
                  <a:pt x="6302" y="3090"/>
                </a:lnTo>
                <a:lnTo>
                  <a:pt x="6229" y="3212"/>
                </a:lnTo>
                <a:lnTo>
                  <a:pt x="6229" y="3285"/>
                </a:lnTo>
                <a:lnTo>
                  <a:pt x="6254" y="3334"/>
                </a:lnTo>
                <a:lnTo>
                  <a:pt x="6278" y="3407"/>
                </a:lnTo>
                <a:lnTo>
                  <a:pt x="6351" y="3455"/>
                </a:lnTo>
                <a:lnTo>
                  <a:pt x="6400" y="3480"/>
                </a:lnTo>
                <a:lnTo>
                  <a:pt x="6643" y="3480"/>
                </a:lnTo>
                <a:lnTo>
                  <a:pt x="6692" y="3504"/>
                </a:lnTo>
                <a:lnTo>
                  <a:pt x="6911" y="3504"/>
                </a:lnTo>
                <a:lnTo>
                  <a:pt x="6959" y="3480"/>
                </a:lnTo>
                <a:lnTo>
                  <a:pt x="7008" y="3455"/>
                </a:lnTo>
                <a:lnTo>
                  <a:pt x="7057" y="3407"/>
                </a:lnTo>
                <a:lnTo>
                  <a:pt x="7057" y="3334"/>
                </a:lnTo>
                <a:lnTo>
                  <a:pt x="7057" y="3212"/>
                </a:lnTo>
                <a:lnTo>
                  <a:pt x="7032" y="3163"/>
                </a:lnTo>
                <a:lnTo>
                  <a:pt x="7008" y="3115"/>
                </a:lnTo>
                <a:lnTo>
                  <a:pt x="6935" y="3042"/>
                </a:lnTo>
                <a:lnTo>
                  <a:pt x="6838" y="3017"/>
                </a:lnTo>
                <a:lnTo>
                  <a:pt x="6716" y="2993"/>
                </a:lnTo>
                <a:close/>
                <a:moveTo>
                  <a:pt x="5743" y="3236"/>
                </a:moveTo>
                <a:lnTo>
                  <a:pt x="5670" y="3261"/>
                </a:lnTo>
                <a:lnTo>
                  <a:pt x="5402" y="3358"/>
                </a:lnTo>
                <a:lnTo>
                  <a:pt x="5134" y="3480"/>
                </a:lnTo>
                <a:lnTo>
                  <a:pt x="4891" y="3601"/>
                </a:lnTo>
                <a:lnTo>
                  <a:pt x="4672" y="3747"/>
                </a:lnTo>
                <a:lnTo>
                  <a:pt x="4453" y="3918"/>
                </a:lnTo>
                <a:lnTo>
                  <a:pt x="4234" y="4088"/>
                </a:lnTo>
                <a:lnTo>
                  <a:pt x="4039" y="4283"/>
                </a:lnTo>
                <a:lnTo>
                  <a:pt x="3869" y="4477"/>
                </a:lnTo>
                <a:lnTo>
                  <a:pt x="3699" y="4696"/>
                </a:lnTo>
                <a:lnTo>
                  <a:pt x="3553" y="4940"/>
                </a:lnTo>
                <a:lnTo>
                  <a:pt x="3431" y="5159"/>
                </a:lnTo>
                <a:lnTo>
                  <a:pt x="3309" y="5402"/>
                </a:lnTo>
                <a:lnTo>
                  <a:pt x="3236" y="5670"/>
                </a:lnTo>
                <a:lnTo>
                  <a:pt x="3163" y="5937"/>
                </a:lnTo>
                <a:lnTo>
                  <a:pt x="3115" y="6229"/>
                </a:lnTo>
                <a:lnTo>
                  <a:pt x="3090" y="6497"/>
                </a:lnTo>
                <a:lnTo>
                  <a:pt x="3090" y="6546"/>
                </a:lnTo>
                <a:lnTo>
                  <a:pt x="3115" y="6594"/>
                </a:lnTo>
                <a:lnTo>
                  <a:pt x="3188" y="6667"/>
                </a:lnTo>
                <a:lnTo>
                  <a:pt x="3261" y="6716"/>
                </a:lnTo>
                <a:lnTo>
                  <a:pt x="3285" y="6716"/>
                </a:lnTo>
                <a:lnTo>
                  <a:pt x="3309" y="6692"/>
                </a:lnTo>
                <a:lnTo>
                  <a:pt x="3382" y="6667"/>
                </a:lnTo>
                <a:lnTo>
                  <a:pt x="3431" y="6594"/>
                </a:lnTo>
                <a:lnTo>
                  <a:pt x="3480" y="6546"/>
                </a:lnTo>
                <a:lnTo>
                  <a:pt x="3504" y="6473"/>
                </a:lnTo>
                <a:lnTo>
                  <a:pt x="3528" y="6156"/>
                </a:lnTo>
                <a:lnTo>
                  <a:pt x="3601" y="5864"/>
                </a:lnTo>
                <a:lnTo>
                  <a:pt x="3699" y="5597"/>
                </a:lnTo>
                <a:lnTo>
                  <a:pt x="3820" y="5353"/>
                </a:lnTo>
                <a:lnTo>
                  <a:pt x="3966" y="5086"/>
                </a:lnTo>
                <a:lnTo>
                  <a:pt x="4137" y="4867"/>
                </a:lnTo>
                <a:lnTo>
                  <a:pt x="4307" y="4623"/>
                </a:lnTo>
                <a:lnTo>
                  <a:pt x="4526" y="4429"/>
                </a:lnTo>
                <a:lnTo>
                  <a:pt x="4745" y="4234"/>
                </a:lnTo>
                <a:lnTo>
                  <a:pt x="4988" y="4088"/>
                </a:lnTo>
                <a:lnTo>
                  <a:pt x="5256" y="3942"/>
                </a:lnTo>
                <a:lnTo>
                  <a:pt x="5499" y="3796"/>
                </a:lnTo>
                <a:lnTo>
                  <a:pt x="5767" y="3699"/>
                </a:lnTo>
                <a:lnTo>
                  <a:pt x="5864" y="3650"/>
                </a:lnTo>
                <a:lnTo>
                  <a:pt x="5913" y="3577"/>
                </a:lnTo>
                <a:lnTo>
                  <a:pt x="5937" y="3504"/>
                </a:lnTo>
                <a:lnTo>
                  <a:pt x="5937" y="3407"/>
                </a:lnTo>
                <a:lnTo>
                  <a:pt x="5889" y="3334"/>
                </a:lnTo>
                <a:lnTo>
                  <a:pt x="5840" y="3285"/>
                </a:lnTo>
                <a:lnTo>
                  <a:pt x="5743" y="3236"/>
                </a:lnTo>
                <a:close/>
                <a:moveTo>
                  <a:pt x="7324" y="1971"/>
                </a:moveTo>
                <a:lnTo>
                  <a:pt x="7787" y="2020"/>
                </a:lnTo>
                <a:lnTo>
                  <a:pt x="8249" y="2141"/>
                </a:lnTo>
                <a:lnTo>
                  <a:pt x="8687" y="2312"/>
                </a:lnTo>
                <a:lnTo>
                  <a:pt x="9101" y="2506"/>
                </a:lnTo>
                <a:lnTo>
                  <a:pt x="9490" y="2774"/>
                </a:lnTo>
                <a:lnTo>
                  <a:pt x="9879" y="3066"/>
                </a:lnTo>
                <a:lnTo>
                  <a:pt x="10220" y="3431"/>
                </a:lnTo>
                <a:lnTo>
                  <a:pt x="10512" y="3820"/>
                </a:lnTo>
                <a:lnTo>
                  <a:pt x="10707" y="4088"/>
                </a:lnTo>
                <a:lnTo>
                  <a:pt x="10877" y="4380"/>
                </a:lnTo>
                <a:lnTo>
                  <a:pt x="11023" y="4696"/>
                </a:lnTo>
                <a:lnTo>
                  <a:pt x="11120" y="5013"/>
                </a:lnTo>
                <a:lnTo>
                  <a:pt x="11217" y="5329"/>
                </a:lnTo>
                <a:lnTo>
                  <a:pt x="11266" y="5645"/>
                </a:lnTo>
                <a:lnTo>
                  <a:pt x="11315" y="5986"/>
                </a:lnTo>
                <a:lnTo>
                  <a:pt x="11315" y="6302"/>
                </a:lnTo>
                <a:lnTo>
                  <a:pt x="11315" y="6643"/>
                </a:lnTo>
                <a:lnTo>
                  <a:pt x="11266" y="6959"/>
                </a:lnTo>
                <a:lnTo>
                  <a:pt x="11217" y="7300"/>
                </a:lnTo>
                <a:lnTo>
                  <a:pt x="11144" y="7616"/>
                </a:lnTo>
                <a:lnTo>
                  <a:pt x="11047" y="7932"/>
                </a:lnTo>
                <a:lnTo>
                  <a:pt x="10925" y="8249"/>
                </a:lnTo>
                <a:lnTo>
                  <a:pt x="10780" y="8565"/>
                </a:lnTo>
                <a:lnTo>
                  <a:pt x="10634" y="8857"/>
                </a:lnTo>
                <a:lnTo>
                  <a:pt x="10439" y="9173"/>
                </a:lnTo>
                <a:lnTo>
                  <a:pt x="10220" y="9490"/>
                </a:lnTo>
                <a:lnTo>
                  <a:pt x="9977" y="9757"/>
                </a:lnTo>
                <a:lnTo>
                  <a:pt x="9733" y="10025"/>
                </a:lnTo>
                <a:lnTo>
                  <a:pt x="9441" y="10268"/>
                </a:lnTo>
                <a:lnTo>
                  <a:pt x="9149" y="10487"/>
                </a:lnTo>
                <a:lnTo>
                  <a:pt x="8857" y="10682"/>
                </a:lnTo>
                <a:lnTo>
                  <a:pt x="8541" y="10852"/>
                </a:lnTo>
                <a:lnTo>
                  <a:pt x="8200" y="10998"/>
                </a:lnTo>
                <a:lnTo>
                  <a:pt x="7860" y="11120"/>
                </a:lnTo>
                <a:lnTo>
                  <a:pt x="7519" y="11193"/>
                </a:lnTo>
                <a:lnTo>
                  <a:pt x="7154" y="11242"/>
                </a:lnTo>
                <a:lnTo>
                  <a:pt x="6789" y="11266"/>
                </a:lnTo>
                <a:lnTo>
                  <a:pt x="6424" y="11242"/>
                </a:lnTo>
                <a:lnTo>
                  <a:pt x="6059" y="11193"/>
                </a:lnTo>
                <a:lnTo>
                  <a:pt x="5670" y="11096"/>
                </a:lnTo>
                <a:lnTo>
                  <a:pt x="5353" y="10998"/>
                </a:lnTo>
                <a:lnTo>
                  <a:pt x="5037" y="10877"/>
                </a:lnTo>
                <a:lnTo>
                  <a:pt x="4721" y="10731"/>
                </a:lnTo>
                <a:lnTo>
                  <a:pt x="4404" y="10560"/>
                </a:lnTo>
                <a:lnTo>
                  <a:pt x="4112" y="10390"/>
                </a:lnTo>
                <a:lnTo>
                  <a:pt x="3820" y="10171"/>
                </a:lnTo>
                <a:lnTo>
                  <a:pt x="3553" y="9952"/>
                </a:lnTo>
                <a:lnTo>
                  <a:pt x="3285" y="9733"/>
                </a:lnTo>
                <a:lnTo>
                  <a:pt x="3042" y="9490"/>
                </a:lnTo>
                <a:lnTo>
                  <a:pt x="2823" y="9222"/>
                </a:lnTo>
                <a:lnTo>
                  <a:pt x="2628" y="8930"/>
                </a:lnTo>
                <a:lnTo>
                  <a:pt x="2434" y="8638"/>
                </a:lnTo>
                <a:lnTo>
                  <a:pt x="2288" y="8346"/>
                </a:lnTo>
                <a:lnTo>
                  <a:pt x="2142" y="8030"/>
                </a:lnTo>
                <a:lnTo>
                  <a:pt x="2044" y="7689"/>
                </a:lnTo>
                <a:lnTo>
                  <a:pt x="1971" y="7349"/>
                </a:lnTo>
                <a:lnTo>
                  <a:pt x="1947" y="7057"/>
                </a:lnTo>
                <a:lnTo>
                  <a:pt x="1923" y="6765"/>
                </a:lnTo>
                <a:lnTo>
                  <a:pt x="1923" y="6497"/>
                </a:lnTo>
                <a:lnTo>
                  <a:pt x="1947" y="6205"/>
                </a:lnTo>
                <a:lnTo>
                  <a:pt x="1996" y="5937"/>
                </a:lnTo>
                <a:lnTo>
                  <a:pt x="2044" y="5670"/>
                </a:lnTo>
                <a:lnTo>
                  <a:pt x="2142" y="5402"/>
                </a:lnTo>
                <a:lnTo>
                  <a:pt x="2239" y="5159"/>
                </a:lnTo>
                <a:lnTo>
                  <a:pt x="2336" y="4915"/>
                </a:lnTo>
                <a:lnTo>
                  <a:pt x="2482" y="4672"/>
                </a:lnTo>
                <a:lnTo>
                  <a:pt x="2628" y="4429"/>
                </a:lnTo>
                <a:lnTo>
                  <a:pt x="2774" y="4210"/>
                </a:lnTo>
                <a:lnTo>
                  <a:pt x="2944" y="3991"/>
                </a:lnTo>
                <a:lnTo>
                  <a:pt x="3139" y="3772"/>
                </a:lnTo>
                <a:lnTo>
                  <a:pt x="3528" y="3382"/>
                </a:lnTo>
                <a:lnTo>
                  <a:pt x="3966" y="3017"/>
                </a:lnTo>
                <a:lnTo>
                  <a:pt x="4404" y="2701"/>
                </a:lnTo>
                <a:lnTo>
                  <a:pt x="4891" y="2409"/>
                </a:lnTo>
                <a:lnTo>
                  <a:pt x="5134" y="2287"/>
                </a:lnTo>
                <a:lnTo>
                  <a:pt x="5378" y="2166"/>
                </a:lnTo>
                <a:lnTo>
                  <a:pt x="5645" y="2117"/>
                </a:lnTo>
                <a:lnTo>
                  <a:pt x="6035" y="2068"/>
                </a:lnTo>
                <a:lnTo>
                  <a:pt x="6716" y="1995"/>
                </a:lnTo>
                <a:lnTo>
                  <a:pt x="7300" y="1995"/>
                </a:lnTo>
                <a:lnTo>
                  <a:pt x="7324" y="1971"/>
                </a:lnTo>
                <a:close/>
                <a:moveTo>
                  <a:pt x="6935" y="1533"/>
                </a:moveTo>
                <a:lnTo>
                  <a:pt x="6497" y="1582"/>
                </a:lnTo>
                <a:lnTo>
                  <a:pt x="6083" y="1679"/>
                </a:lnTo>
                <a:lnTo>
                  <a:pt x="5864" y="1703"/>
                </a:lnTo>
                <a:lnTo>
                  <a:pt x="5621" y="1752"/>
                </a:lnTo>
                <a:lnTo>
                  <a:pt x="5353" y="1825"/>
                </a:lnTo>
                <a:lnTo>
                  <a:pt x="5110" y="1922"/>
                </a:lnTo>
                <a:lnTo>
                  <a:pt x="4842" y="2044"/>
                </a:lnTo>
                <a:lnTo>
                  <a:pt x="4599" y="2166"/>
                </a:lnTo>
                <a:lnTo>
                  <a:pt x="4112" y="2458"/>
                </a:lnTo>
                <a:lnTo>
                  <a:pt x="3650" y="2774"/>
                </a:lnTo>
                <a:lnTo>
                  <a:pt x="3212" y="3115"/>
                </a:lnTo>
                <a:lnTo>
                  <a:pt x="2823" y="3504"/>
                </a:lnTo>
                <a:lnTo>
                  <a:pt x="2458" y="3918"/>
                </a:lnTo>
                <a:lnTo>
                  <a:pt x="2312" y="4161"/>
                </a:lnTo>
                <a:lnTo>
                  <a:pt x="2166" y="4380"/>
                </a:lnTo>
                <a:lnTo>
                  <a:pt x="2020" y="4623"/>
                </a:lnTo>
                <a:lnTo>
                  <a:pt x="1923" y="4867"/>
                </a:lnTo>
                <a:lnTo>
                  <a:pt x="1801" y="5110"/>
                </a:lnTo>
                <a:lnTo>
                  <a:pt x="1728" y="5378"/>
                </a:lnTo>
                <a:lnTo>
                  <a:pt x="1631" y="5645"/>
                </a:lnTo>
                <a:lnTo>
                  <a:pt x="1582" y="5913"/>
                </a:lnTo>
                <a:lnTo>
                  <a:pt x="1533" y="6181"/>
                </a:lnTo>
                <a:lnTo>
                  <a:pt x="1509" y="6473"/>
                </a:lnTo>
                <a:lnTo>
                  <a:pt x="1509" y="6765"/>
                </a:lnTo>
                <a:lnTo>
                  <a:pt x="1509" y="7057"/>
                </a:lnTo>
                <a:lnTo>
                  <a:pt x="1558" y="7349"/>
                </a:lnTo>
                <a:lnTo>
                  <a:pt x="1606" y="7640"/>
                </a:lnTo>
                <a:lnTo>
                  <a:pt x="1679" y="7932"/>
                </a:lnTo>
                <a:lnTo>
                  <a:pt x="1752" y="8224"/>
                </a:lnTo>
                <a:lnTo>
                  <a:pt x="1874" y="8492"/>
                </a:lnTo>
                <a:lnTo>
                  <a:pt x="1996" y="8760"/>
                </a:lnTo>
                <a:lnTo>
                  <a:pt x="2142" y="9027"/>
                </a:lnTo>
                <a:lnTo>
                  <a:pt x="2312" y="9295"/>
                </a:lnTo>
                <a:lnTo>
                  <a:pt x="2507" y="9538"/>
                </a:lnTo>
                <a:lnTo>
                  <a:pt x="2726" y="9782"/>
                </a:lnTo>
                <a:lnTo>
                  <a:pt x="2944" y="10001"/>
                </a:lnTo>
                <a:lnTo>
                  <a:pt x="3188" y="10195"/>
                </a:lnTo>
                <a:lnTo>
                  <a:pt x="3699" y="10585"/>
                </a:lnTo>
                <a:lnTo>
                  <a:pt x="3991" y="10779"/>
                </a:lnTo>
                <a:lnTo>
                  <a:pt x="4283" y="10950"/>
                </a:lnTo>
                <a:lnTo>
                  <a:pt x="4599" y="11120"/>
                </a:lnTo>
                <a:lnTo>
                  <a:pt x="4915" y="11266"/>
                </a:lnTo>
                <a:lnTo>
                  <a:pt x="5232" y="11412"/>
                </a:lnTo>
                <a:lnTo>
                  <a:pt x="5572" y="11509"/>
                </a:lnTo>
                <a:lnTo>
                  <a:pt x="5889" y="11607"/>
                </a:lnTo>
                <a:lnTo>
                  <a:pt x="6254" y="11680"/>
                </a:lnTo>
                <a:lnTo>
                  <a:pt x="6594" y="11704"/>
                </a:lnTo>
                <a:lnTo>
                  <a:pt x="6959" y="11728"/>
                </a:lnTo>
                <a:lnTo>
                  <a:pt x="7300" y="11680"/>
                </a:lnTo>
                <a:lnTo>
                  <a:pt x="7641" y="11631"/>
                </a:lnTo>
                <a:lnTo>
                  <a:pt x="7981" y="11534"/>
                </a:lnTo>
                <a:lnTo>
                  <a:pt x="8322" y="11436"/>
                </a:lnTo>
                <a:lnTo>
                  <a:pt x="8638" y="11290"/>
                </a:lnTo>
                <a:lnTo>
                  <a:pt x="8955" y="11120"/>
                </a:lnTo>
                <a:lnTo>
                  <a:pt x="9344" y="10877"/>
                </a:lnTo>
                <a:lnTo>
                  <a:pt x="9733" y="10609"/>
                </a:lnTo>
                <a:lnTo>
                  <a:pt x="10074" y="10293"/>
                </a:lnTo>
                <a:lnTo>
                  <a:pt x="10390" y="9976"/>
                </a:lnTo>
                <a:lnTo>
                  <a:pt x="10658" y="9611"/>
                </a:lnTo>
                <a:lnTo>
                  <a:pt x="10925" y="9222"/>
                </a:lnTo>
                <a:lnTo>
                  <a:pt x="11144" y="8808"/>
                </a:lnTo>
                <a:lnTo>
                  <a:pt x="11339" y="8395"/>
                </a:lnTo>
                <a:lnTo>
                  <a:pt x="11509" y="7957"/>
                </a:lnTo>
                <a:lnTo>
                  <a:pt x="11631" y="7519"/>
                </a:lnTo>
                <a:lnTo>
                  <a:pt x="11704" y="7081"/>
                </a:lnTo>
                <a:lnTo>
                  <a:pt x="11753" y="6619"/>
                </a:lnTo>
                <a:lnTo>
                  <a:pt x="11753" y="6156"/>
                </a:lnTo>
                <a:lnTo>
                  <a:pt x="11728" y="5694"/>
                </a:lnTo>
                <a:lnTo>
                  <a:pt x="11655" y="5256"/>
                </a:lnTo>
                <a:lnTo>
                  <a:pt x="11534" y="4794"/>
                </a:lnTo>
                <a:lnTo>
                  <a:pt x="11363" y="4404"/>
                </a:lnTo>
                <a:lnTo>
                  <a:pt x="11169" y="4015"/>
                </a:lnTo>
                <a:lnTo>
                  <a:pt x="10950" y="3650"/>
                </a:lnTo>
                <a:lnTo>
                  <a:pt x="10682" y="3285"/>
                </a:lnTo>
                <a:lnTo>
                  <a:pt x="10390" y="2969"/>
                </a:lnTo>
                <a:lnTo>
                  <a:pt x="10074" y="2677"/>
                </a:lnTo>
                <a:lnTo>
                  <a:pt x="9733" y="2409"/>
                </a:lnTo>
                <a:lnTo>
                  <a:pt x="9393" y="2166"/>
                </a:lnTo>
                <a:lnTo>
                  <a:pt x="9003" y="1971"/>
                </a:lnTo>
                <a:lnTo>
                  <a:pt x="8614" y="1801"/>
                </a:lnTo>
                <a:lnTo>
                  <a:pt x="8200" y="1655"/>
                </a:lnTo>
                <a:lnTo>
                  <a:pt x="7787" y="1582"/>
                </a:lnTo>
                <a:lnTo>
                  <a:pt x="7349" y="1533"/>
                </a:lnTo>
                <a:close/>
                <a:moveTo>
                  <a:pt x="12118" y="11558"/>
                </a:moveTo>
                <a:lnTo>
                  <a:pt x="12142" y="11582"/>
                </a:lnTo>
                <a:lnTo>
                  <a:pt x="11972" y="11777"/>
                </a:lnTo>
                <a:lnTo>
                  <a:pt x="12093" y="11631"/>
                </a:lnTo>
                <a:lnTo>
                  <a:pt x="12118" y="11558"/>
                </a:lnTo>
                <a:close/>
                <a:moveTo>
                  <a:pt x="6789" y="584"/>
                </a:moveTo>
                <a:lnTo>
                  <a:pt x="7154" y="608"/>
                </a:lnTo>
                <a:lnTo>
                  <a:pt x="7519" y="657"/>
                </a:lnTo>
                <a:lnTo>
                  <a:pt x="7884" y="706"/>
                </a:lnTo>
                <a:lnTo>
                  <a:pt x="8225" y="803"/>
                </a:lnTo>
                <a:lnTo>
                  <a:pt x="8565" y="900"/>
                </a:lnTo>
                <a:lnTo>
                  <a:pt x="8906" y="1022"/>
                </a:lnTo>
                <a:lnTo>
                  <a:pt x="9247" y="1144"/>
                </a:lnTo>
                <a:lnTo>
                  <a:pt x="9563" y="1314"/>
                </a:lnTo>
                <a:lnTo>
                  <a:pt x="9879" y="1484"/>
                </a:lnTo>
                <a:lnTo>
                  <a:pt x="10171" y="1679"/>
                </a:lnTo>
                <a:lnTo>
                  <a:pt x="10439" y="1874"/>
                </a:lnTo>
                <a:lnTo>
                  <a:pt x="10707" y="2093"/>
                </a:lnTo>
                <a:lnTo>
                  <a:pt x="10950" y="2312"/>
                </a:lnTo>
                <a:lnTo>
                  <a:pt x="11193" y="2555"/>
                </a:lnTo>
                <a:lnTo>
                  <a:pt x="11485" y="2896"/>
                </a:lnTo>
                <a:lnTo>
                  <a:pt x="11753" y="3261"/>
                </a:lnTo>
                <a:lnTo>
                  <a:pt x="11996" y="3626"/>
                </a:lnTo>
                <a:lnTo>
                  <a:pt x="12191" y="4015"/>
                </a:lnTo>
                <a:lnTo>
                  <a:pt x="12361" y="4404"/>
                </a:lnTo>
                <a:lnTo>
                  <a:pt x="12507" y="4818"/>
                </a:lnTo>
                <a:lnTo>
                  <a:pt x="12629" y="5232"/>
                </a:lnTo>
                <a:lnTo>
                  <a:pt x="12702" y="5645"/>
                </a:lnTo>
                <a:lnTo>
                  <a:pt x="12750" y="6059"/>
                </a:lnTo>
                <a:lnTo>
                  <a:pt x="12775" y="6473"/>
                </a:lnTo>
                <a:lnTo>
                  <a:pt x="12775" y="6911"/>
                </a:lnTo>
                <a:lnTo>
                  <a:pt x="12726" y="7324"/>
                </a:lnTo>
                <a:lnTo>
                  <a:pt x="12653" y="7762"/>
                </a:lnTo>
                <a:lnTo>
                  <a:pt x="12556" y="8176"/>
                </a:lnTo>
                <a:lnTo>
                  <a:pt x="12434" y="8589"/>
                </a:lnTo>
                <a:lnTo>
                  <a:pt x="12264" y="9003"/>
                </a:lnTo>
                <a:lnTo>
                  <a:pt x="12045" y="9465"/>
                </a:lnTo>
                <a:lnTo>
                  <a:pt x="11801" y="9903"/>
                </a:lnTo>
                <a:lnTo>
                  <a:pt x="11534" y="10293"/>
                </a:lnTo>
                <a:lnTo>
                  <a:pt x="11217" y="10682"/>
                </a:lnTo>
                <a:lnTo>
                  <a:pt x="10901" y="11047"/>
                </a:lnTo>
                <a:lnTo>
                  <a:pt x="10536" y="11388"/>
                </a:lnTo>
                <a:lnTo>
                  <a:pt x="10171" y="11680"/>
                </a:lnTo>
                <a:lnTo>
                  <a:pt x="9782" y="11947"/>
                </a:lnTo>
                <a:lnTo>
                  <a:pt x="9368" y="12191"/>
                </a:lnTo>
                <a:lnTo>
                  <a:pt x="8930" y="12385"/>
                </a:lnTo>
                <a:lnTo>
                  <a:pt x="8468" y="12556"/>
                </a:lnTo>
                <a:lnTo>
                  <a:pt x="8006" y="12677"/>
                </a:lnTo>
                <a:lnTo>
                  <a:pt x="7543" y="12750"/>
                </a:lnTo>
                <a:lnTo>
                  <a:pt x="7032" y="12775"/>
                </a:lnTo>
                <a:lnTo>
                  <a:pt x="6546" y="12775"/>
                </a:lnTo>
                <a:lnTo>
                  <a:pt x="6035" y="12702"/>
                </a:lnTo>
                <a:lnTo>
                  <a:pt x="5597" y="12604"/>
                </a:lnTo>
                <a:lnTo>
                  <a:pt x="5159" y="12483"/>
                </a:lnTo>
                <a:lnTo>
                  <a:pt x="4721" y="12337"/>
                </a:lnTo>
                <a:lnTo>
                  <a:pt x="4307" y="12166"/>
                </a:lnTo>
                <a:lnTo>
                  <a:pt x="3893" y="11947"/>
                </a:lnTo>
                <a:lnTo>
                  <a:pt x="3504" y="11728"/>
                </a:lnTo>
                <a:lnTo>
                  <a:pt x="3115" y="11485"/>
                </a:lnTo>
                <a:lnTo>
                  <a:pt x="2774" y="11193"/>
                </a:lnTo>
                <a:lnTo>
                  <a:pt x="2434" y="10901"/>
                </a:lnTo>
                <a:lnTo>
                  <a:pt x="2117" y="10560"/>
                </a:lnTo>
                <a:lnTo>
                  <a:pt x="1825" y="10220"/>
                </a:lnTo>
                <a:lnTo>
                  <a:pt x="1558" y="9855"/>
                </a:lnTo>
                <a:lnTo>
                  <a:pt x="1314" y="9465"/>
                </a:lnTo>
                <a:lnTo>
                  <a:pt x="1095" y="9052"/>
                </a:lnTo>
                <a:lnTo>
                  <a:pt x="925" y="8638"/>
                </a:lnTo>
                <a:lnTo>
                  <a:pt x="779" y="8200"/>
                </a:lnTo>
                <a:lnTo>
                  <a:pt x="682" y="7811"/>
                </a:lnTo>
                <a:lnTo>
                  <a:pt x="609" y="7446"/>
                </a:lnTo>
                <a:lnTo>
                  <a:pt x="560" y="7081"/>
                </a:lnTo>
                <a:lnTo>
                  <a:pt x="560" y="6716"/>
                </a:lnTo>
                <a:lnTo>
                  <a:pt x="560" y="6351"/>
                </a:lnTo>
                <a:lnTo>
                  <a:pt x="584" y="5986"/>
                </a:lnTo>
                <a:lnTo>
                  <a:pt x="633" y="5645"/>
                </a:lnTo>
                <a:lnTo>
                  <a:pt x="706" y="5305"/>
                </a:lnTo>
                <a:lnTo>
                  <a:pt x="803" y="4964"/>
                </a:lnTo>
                <a:lnTo>
                  <a:pt x="925" y="4648"/>
                </a:lnTo>
                <a:lnTo>
                  <a:pt x="1047" y="4307"/>
                </a:lnTo>
                <a:lnTo>
                  <a:pt x="1217" y="3991"/>
                </a:lnTo>
                <a:lnTo>
                  <a:pt x="1387" y="3674"/>
                </a:lnTo>
                <a:lnTo>
                  <a:pt x="1606" y="3382"/>
                </a:lnTo>
                <a:lnTo>
                  <a:pt x="1825" y="3090"/>
                </a:lnTo>
                <a:lnTo>
                  <a:pt x="2069" y="2798"/>
                </a:lnTo>
                <a:lnTo>
                  <a:pt x="2361" y="2506"/>
                </a:lnTo>
                <a:lnTo>
                  <a:pt x="2726" y="2190"/>
                </a:lnTo>
                <a:lnTo>
                  <a:pt x="3163" y="1849"/>
                </a:lnTo>
                <a:lnTo>
                  <a:pt x="3674" y="1509"/>
                </a:lnTo>
                <a:lnTo>
                  <a:pt x="4210" y="1217"/>
                </a:lnTo>
                <a:lnTo>
                  <a:pt x="4502" y="1071"/>
                </a:lnTo>
                <a:lnTo>
                  <a:pt x="4794" y="949"/>
                </a:lnTo>
                <a:lnTo>
                  <a:pt x="5110" y="852"/>
                </a:lnTo>
                <a:lnTo>
                  <a:pt x="5402" y="754"/>
                </a:lnTo>
                <a:lnTo>
                  <a:pt x="5718" y="681"/>
                </a:lnTo>
                <a:lnTo>
                  <a:pt x="6035" y="633"/>
                </a:lnTo>
                <a:lnTo>
                  <a:pt x="6400" y="608"/>
                </a:lnTo>
                <a:lnTo>
                  <a:pt x="6789" y="584"/>
                </a:lnTo>
                <a:close/>
                <a:moveTo>
                  <a:pt x="11704" y="10998"/>
                </a:moveTo>
                <a:lnTo>
                  <a:pt x="11923" y="11315"/>
                </a:lnTo>
                <a:lnTo>
                  <a:pt x="11874" y="11339"/>
                </a:lnTo>
                <a:lnTo>
                  <a:pt x="11850" y="11363"/>
                </a:lnTo>
                <a:lnTo>
                  <a:pt x="11607" y="11607"/>
                </a:lnTo>
                <a:lnTo>
                  <a:pt x="11339" y="11826"/>
                </a:lnTo>
                <a:lnTo>
                  <a:pt x="11071" y="11996"/>
                </a:lnTo>
                <a:lnTo>
                  <a:pt x="10950" y="12093"/>
                </a:lnTo>
                <a:lnTo>
                  <a:pt x="10925" y="12166"/>
                </a:lnTo>
                <a:lnTo>
                  <a:pt x="10901" y="12239"/>
                </a:lnTo>
                <a:lnTo>
                  <a:pt x="10901" y="12264"/>
                </a:lnTo>
                <a:lnTo>
                  <a:pt x="10974" y="12288"/>
                </a:lnTo>
                <a:lnTo>
                  <a:pt x="11047" y="12288"/>
                </a:lnTo>
                <a:lnTo>
                  <a:pt x="11217" y="12264"/>
                </a:lnTo>
                <a:lnTo>
                  <a:pt x="11363" y="12191"/>
                </a:lnTo>
                <a:lnTo>
                  <a:pt x="11509" y="12093"/>
                </a:lnTo>
                <a:lnTo>
                  <a:pt x="11826" y="11899"/>
                </a:lnTo>
                <a:lnTo>
                  <a:pt x="11972" y="11777"/>
                </a:lnTo>
                <a:lnTo>
                  <a:pt x="11850" y="11899"/>
                </a:lnTo>
                <a:lnTo>
                  <a:pt x="11728" y="11996"/>
                </a:lnTo>
                <a:lnTo>
                  <a:pt x="11485" y="12191"/>
                </a:lnTo>
                <a:lnTo>
                  <a:pt x="11363" y="12288"/>
                </a:lnTo>
                <a:lnTo>
                  <a:pt x="11339" y="12361"/>
                </a:lnTo>
                <a:lnTo>
                  <a:pt x="11339" y="12434"/>
                </a:lnTo>
                <a:lnTo>
                  <a:pt x="11363" y="12483"/>
                </a:lnTo>
                <a:lnTo>
                  <a:pt x="11412" y="12531"/>
                </a:lnTo>
                <a:lnTo>
                  <a:pt x="11485" y="12556"/>
                </a:lnTo>
                <a:lnTo>
                  <a:pt x="11558" y="12531"/>
                </a:lnTo>
                <a:lnTo>
                  <a:pt x="11728" y="12483"/>
                </a:lnTo>
                <a:lnTo>
                  <a:pt x="11874" y="12385"/>
                </a:lnTo>
                <a:lnTo>
                  <a:pt x="12020" y="12288"/>
                </a:lnTo>
                <a:lnTo>
                  <a:pt x="12239" y="12118"/>
                </a:lnTo>
                <a:lnTo>
                  <a:pt x="12361" y="12020"/>
                </a:lnTo>
                <a:lnTo>
                  <a:pt x="12434" y="11899"/>
                </a:lnTo>
                <a:lnTo>
                  <a:pt x="12507" y="11947"/>
                </a:lnTo>
                <a:lnTo>
                  <a:pt x="12288" y="12142"/>
                </a:lnTo>
                <a:lnTo>
                  <a:pt x="12069" y="12337"/>
                </a:lnTo>
                <a:lnTo>
                  <a:pt x="11826" y="12556"/>
                </a:lnTo>
                <a:lnTo>
                  <a:pt x="11728" y="12677"/>
                </a:lnTo>
                <a:lnTo>
                  <a:pt x="11655" y="12823"/>
                </a:lnTo>
                <a:lnTo>
                  <a:pt x="11631" y="12896"/>
                </a:lnTo>
                <a:lnTo>
                  <a:pt x="11680" y="12969"/>
                </a:lnTo>
                <a:lnTo>
                  <a:pt x="11753" y="12994"/>
                </a:lnTo>
                <a:lnTo>
                  <a:pt x="11826" y="12994"/>
                </a:lnTo>
                <a:lnTo>
                  <a:pt x="11972" y="12945"/>
                </a:lnTo>
                <a:lnTo>
                  <a:pt x="12118" y="12848"/>
                </a:lnTo>
                <a:lnTo>
                  <a:pt x="12385" y="12629"/>
                </a:lnTo>
                <a:lnTo>
                  <a:pt x="12604" y="12458"/>
                </a:lnTo>
                <a:lnTo>
                  <a:pt x="12823" y="12264"/>
                </a:lnTo>
                <a:lnTo>
                  <a:pt x="12872" y="12312"/>
                </a:lnTo>
                <a:lnTo>
                  <a:pt x="12604" y="12702"/>
                </a:lnTo>
                <a:lnTo>
                  <a:pt x="12483" y="12848"/>
                </a:lnTo>
                <a:lnTo>
                  <a:pt x="12361" y="12969"/>
                </a:lnTo>
                <a:lnTo>
                  <a:pt x="12215" y="13067"/>
                </a:lnTo>
                <a:lnTo>
                  <a:pt x="12093" y="13213"/>
                </a:lnTo>
                <a:lnTo>
                  <a:pt x="12093" y="13261"/>
                </a:lnTo>
                <a:lnTo>
                  <a:pt x="12093" y="13310"/>
                </a:lnTo>
                <a:lnTo>
                  <a:pt x="12118" y="13334"/>
                </a:lnTo>
                <a:lnTo>
                  <a:pt x="12166" y="13359"/>
                </a:lnTo>
                <a:lnTo>
                  <a:pt x="12312" y="13359"/>
                </a:lnTo>
                <a:lnTo>
                  <a:pt x="12458" y="13334"/>
                </a:lnTo>
                <a:lnTo>
                  <a:pt x="12604" y="13261"/>
                </a:lnTo>
                <a:lnTo>
                  <a:pt x="12750" y="13140"/>
                </a:lnTo>
                <a:lnTo>
                  <a:pt x="12896" y="13042"/>
                </a:lnTo>
                <a:lnTo>
                  <a:pt x="12994" y="12896"/>
                </a:lnTo>
                <a:lnTo>
                  <a:pt x="13115" y="12750"/>
                </a:lnTo>
                <a:lnTo>
                  <a:pt x="13188" y="12604"/>
                </a:lnTo>
                <a:lnTo>
                  <a:pt x="13505" y="12872"/>
                </a:lnTo>
                <a:lnTo>
                  <a:pt x="13407" y="12945"/>
                </a:lnTo>
                <a:lnTo>
                  <a:pt x="13310" y="13018"/>
                </a:lnTo>
                <a:lnTo>
                  <a:pt x="13115" y="13213"/>
                </a:lnTo>
                <a:lnTo>
                  <a:pt x="12896" y="13359"/>
                </a:lnTo>
                <a:lnTo>
                  <a:pt x="12677" y="13529"/>
                </a:lnTo>
                <a:lnTo>
                  <a:pt x="12653" y="13553"/>
                </a:lnTo>
                <a:lnTo>
                  <a:pt x="12629" y="13602"/>
                </a:lnTo>
                <a:lnTo>
                  <a:pt x="12653" y="13651"/>
                </a:lnTo>
                <a:lnTo>
                  <a:pt x="12677" y="13699"/>
                </a:lnTo>
                <a:lnTo>
                  <a:pt x="12750" y="13724"/>
                </a:lnTo>
                <a:lnTo>
                  <a:pt x="12848" y="13748"/>
                </a:lnTo>
                <a:lnTo>
                  <a:pt x="12921" y="13748"/>
                </a:lnTo>
                <a:lnTo>
                  <a:pt x="12994" y="13724"/>
                </a:lnTo>
                <a:lnTo>
                  <a:pt x="13140" y="13651"/>
                </a:lnTo>
                <a:lnTo>
                  <a:pt x="13286" y="13578"/>
                </a:lnTo>
                <a:lnTo>
                  <a:pt x="13407" y="13480"/>
                </a:lnTo>
                <a:lnTo>
                  <a:pt x="13553" y="13383"/>
                </a:lnTo>
                <a:lnTo>
                  <a:pt x="13675" y="13237"/>
                </a:lnTo>
                <a:lnTo>
                  <a:pt x="13724" y="13164"/>
                </a:lnTo>
                <a:lnTo>
                  <a:pt x="13748" y="13091"/>
                </a:lnTo>
                <a:lnTo>
                  <a:pt x="13943" y="13286"/>
                </a:lnTo>
                <a:lnTo>
                  <a:pt x="13918" y="13286"/>
                </a:lnTo>
                <a:lnTo>
                  <a:pt x="13772" y="13383"/>
                </a:lnTo>
                <a:lnTo>
                  <a:pt x="13675" y="13505"/>
                </a:lnTo>
                <a:lnTo>
                  <a:pt x="13456" y="13748"/>
                </a:lnTo>
                <a:lnTo>
                  <a:pt x="13237" y="13967"/>
                </a:lnTo>
                <a:lnTo>
                  <a:pt x="13140" y="14064"/>
                </a:lnTo>
                <a:lnTo>
                  <a:pt x="13067" y="14210"/>
                </a:lnTo>
                <a:lnTo>
                  <a:pt x="13042" y="14235"/>
                </a:lnTo>
                <a:lnTo>
                  <a:pt x="13067" y="14259"/>
                </a:lnTo>
                <a:lnTo>
                  <a:pt x="13067" y="14308"/>
                </a:lnTo>
                <a:lnTo>
                  <a:pt x="13115" y="14308"/>
                </a:lnTo>
                <a:lnTo>
                  <a:pt x="13261" y="14259"/>
                </a:lnTo>
                <a:lnTo>
                  <a:pt x="13407" y="14210"/>
                </a:lnTo>
                <a:lnTo>
                  <a:pt x="13651" y="14040"/>
                </a:lnTo>
                <a:lnTo>
                  <a:pt x="13797" y="13918"/>
                </a:lnTo>
                <a:lnTo>
                  <a:pt x="13943" y="13797"/>
                </a:lnTo>
                <a:lnTo>
                  <a:pt x="14064" y="13626"/>
                </a:lnTo>
                <a:lnTo>
                  <a:pt x="14137" y="13480"/>
                </a:lnTo>
                <a:lnTo>
                  <a:pt x="14332" y="13675"/>
                </a:lnTo>
                <a:lnTo>
                  <a:pt x="14186" y="13918"/>
                </a:lnTo>
                <a:lnTo>
                  <a:pt x="14089" y="14040"/>
                </a:lnTo>
                <a:lnTo>
                  <a:pt x="13991" y="14137"/>
                </a:lnTo>
                <a:lnTo>
                  <a:pt x="13870" y="14235"/>
                </a:lnTo>
                <a:lnTo>
                  <a:pt x="13748" y="14308"/>
                </a:lnTo>
                <a:lnTo>
                  <a:pt x="13626" y="14381"/>
                </a:lnTo>
                <a:lnTo>
                  <a:pt x="13505" y="14454"/>
                </a:lnTo>
                <a:lnTo>
                  <a:pt x="13505" y="14502"/>
                </a:lnTo>
                <a:lnTo>
                  <a:pt x="13480" y="14527"/>
                </a:lnTo>
                <a:lnTo>
                  <a:pt x="13505" y="14600"/>
                </a:lnTo>
                <a:lnTo>
                  <a:pt x="13602" y="14648"/>
                </a:lnTo>
                <a:lnTo>
                  <a:pt x="13675" y="14673"/>
                </a:lnTo>
                <a:lnTo>
                  <a:pt x="13772" y="14673"/>
                </a:lnTo>
                <a:lnTo>
                  <a:pt x="13894" y="14648"/>
                </a:lnTo>
                <a:lnTo>
                  <a:pt x="14089" y="14551"/>
                </a:lnTo>
                <a:lnTo>
                  <a:pt x="14235" y="14454"/>
                </a:lnTo>
                <a:lnTo>
                  <a:pt x="14356" y="14356"/>
                </a:lnTo>
                <a:lnTo>
                  <a:pt x="14454" y="14235"/>
                </a:lnTo>
                <a:lnTo>
                  <a:pt x="14575" y="14113"/>
                </a:lnTo>
                <a:lnTo>
                  <a:pt x="14648" y="13967"/>
                </a:lnTo>
                <a:lnTo>
                  <a:pt x="14867" y="14210"/>
                </a:lnTo>
                <a:lnTo>
                  <a:pt x="14843" y="14210"/>
                </a:lnTo>
                <a:lnTo>
                  <a:pt x="14721" y="14259"/>
                </a:lnTo>
                <a:lnTo>
                  <a:pt x="14624" y="14332"/>
                </a:lnTo>
                <a:lnTo>
                  <a:pt x="14454" y="14527"/>
                </a:lnTo>
                <a:lnTo>
                  <a:pt x="14235" y="14746"/>
                </a:lnTo>
                <a:lnTo>
                  <a:pt x="14113" y="14867"/>
                </a:lnTo>
                <a:lnTo>
                  <a:pt x="13991" y="14940"/>
                </a:lnTo>
                <a:lnTo>
                  <a:pt x="13967" y="14989"/>
                </a:lnTo>
                <a:lnTo>
                  <a:pt x="13967" y="15038"/>
                </a:lnTo>
                <a:lnTo>
                  <a:pt x="14016" y="15086"/>
                </a:lnTo>
                <a:lnTo>
                  <a:pt x="14064" y="15086"/>
                </a:lnTo>
                <a:lnTo>
                  <a:pt x="14356" y="15013"/>
                </a:lnTo>
                <a:lnTo>
                  <a:pt x="14478" y="14940"/>
                </a:lnTo>
                <a:lnTo>
                  <a:pt x="14624" y="14867"/>
                </a:lnTo>
                <a:lnTo>
                  <a:pt x="14867" y="14648"/>
                </a:lnTo>
                <a:lnTo>
                  <a:pt x="14965" y="14527"/>
                </a:lnTo>
                <a:lnTo>
                  <a:pt x="15038" y="14405"/>
                </a:lnTo>
                <a:lnTo>
                  <a:pt x="15038" y="14381"/>
                </a:lnTo>
                <a:lnTo>
                  <a:pt x="15330" y="14673"/>
                </a:lnTo>
                <a:lnTo>
                  <a:pt x="15111" y="14867"/>
                </a:lnTo>
                <a:lnTo>
                  <a:pt x="14892" y="15062"/>
                </a:lnTo>
                <a:lnTo>
                  <a:pt x="14648" y="15232"/>
                </a:lnTo>
                <a:lnTo>
                  <a:pt x="14527" y="15330"/>
                </a:lnTo>
                <a:lnTo>
                  <a:pt x="14429" y="15427"/>
                </a:lnTo>
                <a:lnTo>
                  <a:pt x="14405" y="15451"/>
                </a:lnTo>
                <a:lnTo>
                  <a:pt x="14405" y="15500"/>
                </a:lnTo>
                <a:lnTo>
                  <a:pt x="14429" y="15524"/>
                </a:lnTo>
                <a:lnTo>
                  <a:pt x="14454" y="15549"/>
                </a:lnTo>
                <a:lnTo>
                  <a:pt x="14624" y="15573"/>
                </a:lnTo>
                <a:lnTo>
                  <a:pt x="14770" y="15549"/>
                </a:lnTo>
                <a:lnTo>
                  <a:pt x="14940" y="15476"/>
                </a:lnTo>
                <a:lnTo>
                  <a:pt x="15086" y="15378"/>
                </a:lnTo>
                <a:lnTo>
                  <a:pt x="15232" y="15281"/>
                </a:lnTo>
                <a:lnTo>
                  <a:pt x="15354" y="15159"/>
                </a:lnTo>
                <a:lnTo>
                  <a:pt x="15573" y="14916"/>
                </a:lnTo>
                <a:lnTo>
                  <a:pt x="15743" y="15111"/>
                </a:lnTo>
                <a:lnTo>
                  <a:pt x="15476" y="15378"/>
                </a:lnTo>
                <a:lnTo>
                  <a:pt x="15330" y="15476"/>
                </a:lnTo>
                <a:lnTo>
                  <a:pt x="15184" y="15573"/>
                </a:lnTo>
                <a:lnTo>
                  <a:pt x="15038" y="15670"/>
                </a:lnTo>
                <a:lnTo>
                  <a:pt x="14892" y="15792"/>
                </a:lnTo>
                <a:lnTo>
                  <a:pt x="14843" y="15840"/>
                </a:lnTo>
                <a:lnTo>
                  <a:pt x="14867" y="15913"/>
                </a:lnTo>
                <a:lnTo>
                  <a:pt x="14892" y="15986"/>
                </a:lnTo>
                <a:lnTo>
                  <a:pt x="14940" y="16011"/>
                </a:lnTo>
                <a:lnTo>
                  <a:pt x="15038" y="16035"/>
                </a:lnTo>
                <a:lnTo>
                  <a:pt x="15159" y="16011"/>
                </a:lnTo>
                <a:lnTo>
                  <a:pt x="15354" y="15962"/>
                </a:lnTo>
                <a:lnTo>
                  <a:pt x="15524" y="15865"/>
                </a:lnTo>
                <a:lnTo>
                  <a:pt x="15695" y="15767"/>
                </a:lnTo>
                <a:lnTo>
                  <a:pt x="15889" y="15597"/>
                </a:lnTo>
                <a:lnTo>
                  <a:pt x="16060" y="15427"/>
                </a:lnTo>
                <a:lnTo>
                  <a:pt x="16352" y="15694"/>
                </a:lnTo>
                <a:lnTo>
                  <a:pt x="16181" y="15865"/>
                </a:lnTo>
                <a:lnTo>
                  <a:pt x="16011" y="16011"/>
                </a:lnTo>
                <a:lnTo>
                  <a:pt x="15743" y="16157"/>
                </a:lnTo>
                <a:lnTo>
                  <a:pt x="15500" y="16303"/>
                </a:lnTo>
                <a:lnTo>
                  <a:pt x="15451" y="16327"/>
                </a:lnTo>
                <a:lnTo>
                  <a:pt x="15451" y="16376"/>
                </a:lnTo>
                <a:lnTo>
                  <a:pt x="15476" y="16400"/>
                </a:lnTo>
                <a:lnTo>
                  <a:pt x="15524" y="16424"/>
                </a:lnTo>
                <a:lnTo>
                  <a:pt x="15719" y="16424"/>
                </a:lnTo>
                <a:lnTo>
                  <a:pt x="15889" y="16449"/>
                </a:lnTo>
                <a:lnTo>
                  <a:pt x="16084" y="16400"/>
                </a:lnTo>
                <a:lnTo>
                  <a:pt x="16254" y="16351"/>
                </a:lnTo>
                <a:lnTo>
                  <a:pt x="16400" y="16254"/>
                </a:lnTo>
                <a:lnTo>
                  <a:pt x="16522" y="16157"/>
                </a:lnTo>
                <a:lnTo>
                  <a:pt x="16498" y="16254"/>
                </a:lnTo>
                <a:lnTo>
                  <a:pt x="16400" y="16376"/>
                </a:lnTo>
                <a:lnTo>
                  <a:pt x="16279" y="16473"/>
                </a:lnTo>
                <a:lnTo>
                  <a:pt x="16133" y="16546"/>
                </a:lnTo>
                <a:lnTo>
                  <a:pt x="15987" y="16619"/>
                </a:lnTo>
                <a:lnTo>
                  <a:pt x="15768" y="16668"/>
                </a:lnTo>
                <a:lnTo>
                  <a:pt x="15451" y="16765"/>
                </a:lnTo>
                <a:lnTo>
                  <a:pt x="15427" y="16692"/>
                </a:lnTo>
                <a:lnTo>
                  <a:pt x="15354" y="16643"/>
                </a:lnTo>
                <a:lnTo>
                  <a:pt x="15208" y="16546"/>
                </a:lnTo>
                <a:lnTo>
                  <a:pt x="15062" y="16400"/>
                </a:lnTo>
                <a:lnTo>
                  <a:pt x="14770" y="16132"/>
                </a:lnTo>
                <a:lnTo>
                  <a:pt x="14016" y="15524"/>
                </a:lnTo>
                <a:lnTo>
                  <a:pt x="13626" y="15159"/>
                </a:lnTo>
                <a:lnTo>
                  <a:pt x="13261" y="14770"/>
                </a:lnTo>
                <a:lnTo>
                  <a:pt x="12556" y="14016"/>
                </a:lnTo>
                <a:lnTo>
                  <a:pt x="12312" y="13772"/>
                </a:lnTo>
                <a:lnTo>
                  <a:pt x="12045" y="13553"/>
                </a:lnTo>
                <a:lnTo>
                  <a:pt x="11485" y="13140"/>
                </a:lnTo>
                <a:lnTo>
                  <a:pt x="11217" y="12921"/>
                </a:lnTo>
                <a:lnTo>
                  <a:pt x="10950" y="12677"/>
                </a:lnTo>
                <a:lnTo>
                  <a:pt x="10707" y="12434"/>
                </a:lnTo>
                <a:lnTo>
                  <a:pt x="10512" y="12166"/>
                </a:lnTo>
                <a:lnTo>
                  <a:pt x="10828" y="11899"/>
                </a:lnTo>
                <a:lnTo>
                  <a:pt x="11144" y="11607"/>
                </a:lnTo>
                <a:lnTo>
                  <a:pt x="11436" y="11315"/>
                </a:lnTo>
                <a:lnTo>
                  <a:pt x="11704" y="10998"/>
                </a:lnTo>
                <a:close/>
                <a:moveTo>
                  <a:pt x="6400" y="0"/>
                </a:moveTo>
                <a:lnTo>
                  <a:pt x="5791" y="73"/>
                </a:lnTo>
                <a:lnTo>
                  <a:pt x="5183" y="170"/>
                </a:lnTo>
                <a:lnTo>
                  <a:pt x="4891" y="243"/>
                </a:lnTo>
                <a:lnTo>
                  <a:pt x="4599" y="341"/>
                </a:lnTo>
                <a:lnTo>
                  <a:pt x="4258" y="462"/>
                </a:lnTo>
                <a:lnTo>
                  <a:pt x="3918" y="633"/>
                </a:lnTo>
                <a:lnTo>
                  <a:pt x="3601" y="827"/>
                </a:lnTo>
                <a:lnTo>
                  <a:pt x="3285" y="1022"/>
                </a:lnTo>
                <a:lnTo>
                  <a:pt x="2969" y="1241"/>
                </a:lnTo>
                <a:lnTo>
                  <a:pt x="2677" y="1484"/>
                </a:lnTo>
                <a:lnTo>
                  <a:pt x="2117" y="1971"/>
                </a:lnTo>
                <a:lnTo>
                  <a:pt x="1850" y="2239"/>
                </a:lnTo>
                <a:lnTo>
                  <a:pt x="1606" y="2506"/>
                </a:lnTo>
                <a:lnTo>
                  <a:pt x="1363" y="2798"/>
                </a:lnTo>
                <a:lnTo>
                  <a:pt x="1168" y="3066"/>
                </a:lnTo>
                <a:lnTo>
                  <a:pt x="949" y="3382"/>
                </a:lnTo>
                <a:lnTo>
                  <a:pt x="779" y="3699"/>
                </a:lnTo>
                <a:lnTo>
                  <a:pt x="609" y="4015"/>
                </a:lnTo>
                <a:lnTo>
                  <a:pt x="463" y="4331"/>
                </a:lnTo>
                <a:lnTo>
                  <a:pt x="341" y="4672"/>
                </a:lnTo>
                <a:lnTo>
                  <a:pt x="244" y="5013"/>
                </a:lnTo>
                <a:lnTo>
                  <a:pt x="146" y="5353"/>
                </a:lnTo>
                <a:lnTo>
                  <a:pt x="73" y="5718"/>
                </a:lnTo>
                <a:lnTo>
                  <a:pt x="25" y="6083"/>
                </a:lnTo>
                <a:lnTo>
                  <a:pt x="0" y="6448"/>
                </a:lnTo>
                <a:lnTo>
                  <a:pt x="0" y="6813"/>
                </a:lnTo>
                <a:lnTo>
                  <a:pt x="0" y="7203"/>
                </a:lnTo>
                <a:lnTo>
                  <a:pt x="25" y="7592"/>
                </a:lnTo>
                <a:lnTo>
                  <a:pt x="98" y="7957"/>
                </a:lnTo>
                <a:lnTo>
                  <a:pt x="171" y="8346"/>
                </a:lnTo>
                <a:lnTo>
                  <a:pt x="268" y="8711"/>
                </a:lnTo>
                <a:lnTo>
                  <a:pt x="390" y="9076"/>
                </a:lnTo>
                <a:lnTo>
                  <a:pt x="560" y="9441"/>
                </a:lnTo>
                <a:lnTo>
                  <a:pt x="730" y="9782"/>
                </a:lnTo>
                <a:lnTo>
                  <a:pt x="925" y="10122"/>
                </a:lnTo>
                <a:lnTo>
                  <a:pt x="1168" y="10463"/>
                </a:lnTo>
                <a:lnTo>
                  <a:pt x="1436" y="10804"/>
                </a:lnTo>
                <a:lnTo>
                  <a:pt x="1704" y="11096"/>
                </a:lnTo>
                <a:lnTo>
                  <a:pt x="1996" y="11363"/>
                </a:lnTo>
                <a:lnTo>
                  <a:pt x="2312" y="11631"/>
                </a:lnTo>
                <a:lnTo>
                  <a:pt x="2628" y="11874"/>
                </a:lnTo>
                <a:lnTo>
                  <a:pt x="2969" y="12093"/>
                </a:lnTo>
                <a:lnTo>
                  <a:pt x="3334" y="12312"/>
                </a:lnTo>
                <a:lnTo>
                  <a:pt x="3747" y="12531"/>
                </a:lnTo>
                <a:lnTo>
                  <a:pt x="4161" y="12726"/>
                </a:lnTo>
                <a:lnTo>
                  <a:pt x="4599" y="12896"/>
                </a:lnTo>
                <a:lnTo>
                  <a:pt x="5037" y="13042"/>
                </a:lnTo>
                <a:lnTo>
                  <a:pt x="5499" y="13164"/>
                </a:lnTo>
                <a:lnTo>
                  <a:pt x="5937" y="13261"/>
                </a:lnTo>
                <a:lnTo>
                  <a:pt x="6400" y="13334"/>
                </a:lnTo>
                <a:lnTo>
                  <a:pt x="6862" y="13383"/>
                </a:lnTo>
                <a:lnTo>
                  <a:pt x="7324" y="13383"/>
                </a:lnTo>
                <a:lnTo>
                  <a:pt x="7787" y="13334"/>
                </a:lnTo>
                <a:lnTo>
                  <a:pt x="8225" y="13261"/>
                </a:lnTo>
                <a:lnTo>
                  <a:pt x="8638" y="13140"/>
                </a:lnTo>
                <a:lnTo>
                  <a:pt x="9076" y="12994"/>
                </a:lnTo>
                <a:lnTo>
                  <a:pt x="9466" y="12799"/>
                </a:lnTo>
                <a:lnTo>
                  <a:pt x="9879" y="12580"/>
                </a:lnTo>
                <a:lnTo>
                  <a:pt x="10269" y="12337"/>
                </a:lnTo>
                <a:lnTo>
                  <a:pt x="10293" y="12458"/>
                </a:lnTo>
                <a:lnTo>
                  <a:pt x="10317" y="12580"/>
                </a:lnTo>
                <a:lnTo>
                  <a:pt x="10390" y="12677"/>
                </a:lnTo>
                <a:lnTo>
                  <a:pt x="10463" y="12775"/>
                </a:lnTo>
                <a:lnTo>
                  <a:pt x="10658" y="12969"/>
                </a:lnTo>
                <a:lnTo>
                  <a:pt x="10828" y="13140"/>
                </a:lnTo>
                <a:lnTo>
                  <a:pt x="11120" y="13383"/>
                </a:lnTo>
                <a:lnTo>
                  <a:pt x="11412" y="13602"/>
                </a:lnTo>
                <a:lnTo>
                  <a:pt x="11704" y="13845"/>
                </a:lnTo>
                <a:lnTo>
                  <a:pt x="11972" y="14089"/>
                </a:lnTo>
                <a:lnTo>
                  <a:pt x="12385" y="14502"/>
                </a:lnTo>
                <a:lnTo>
                  <a:pt x="12775" y="14916"/>
                </a:lnTo>
                <a:lnTo>
                  <a:pt x="13164" y="15330"/>
                </a:lnTo>
                <a:lnTo>
                  <a:pt x="13553" y="15743"/>
                </a:lnTo>
                <a:lnTo>
                  <a:pt x="13772" y="15938"/>
                </a:lnTo>
                <a:lnTo>
                  <a:pt x="13991" y="16132"/>
                </a:lnTo>
                <a:lnTo>
                  <a:pt x="14429" y="16473"/>
                </a:lnTo>
                <a:lnTo>
                  <a:pt x="14770" y="16789"/>
                </a:lnTo>
                <a:lnTo>
                  <a:pt x="14916" y="16935"/>
                </a:lnTo>
                <a:lnTo>
                  <a:pt x="15111" y="17081"/>
                </a:lnTo>
                <a:lnTo>
                  <a:pt x="15184" y="17106"/>
                </a:lnTo>
                <a:lnTo>
                  <a:pt x="15232" y="17154"/>
                </a:lnTo>
                <a:lnTo>
                  <a:pt x="15305" y="17179"/>
                </a:lnTo>
                <a:lnTo>
                  <a:pt x="15451" y="17227"/>
                </a:lnTo>
                <a:lnTo>
                  <a:pt x="15646" y="17203"/>
                </a:lnTo>
                <a:lnTo>
                  <a:pt x="15841" y="17179"/>
                </a:lnTo>
                <a:lnTo>
                  <a:pt x="16035" y="17106"/>
                </a:lnTo>
                <a:lnTo>
                  <a:pt x="16230" y="17033"/>
                </a:lnTo>
                <a:lnTo>
                  <a:pt x="16498" y="16911"/>
                </a:lnTo>
                <a:lnTo>
                  <a:pt x="16644" y="16814"/>
                </a:lnTo>
                <a:lnTo>
                  <a:pt x="16790" y="16668"/>
                </a:lnTo>
                <a:lnTo>
                  <a:pt x="16911" y="16497"/>
                </a:lnTo>
                <a:lnTo>
                  <a:pt x="17009" y="16327"/>
                </a:lnTo>
                <a:lnTo>
                  <a:pt x="17057" y="16132"/>
                </a:lnTo>
                <a:lnTo>
                  <a:pt x="17082" y="15938"/>
                </a:lnTo>
                <a:lnTo>
                  <a:pt x="17057" y="15840"/>
                </a:lnTo>
                <a:lnTo>
                  <a:pt x="17033" y="15767"/>
                </a:lnTo>
                <a:lnTo>
                  <a:pt x="17009" y="15670"/>
                </a:lnTo>
                <a:lnTo>
                  <a:pt x="16936" y="15597"/>
                </a:lnTo>
                <a:lnTo>
                  <a:pt x="16887" y="15549"/>
                </a:lnTo>
                <a:lnTo>
                  <a:pt x="15500" y="14137"/>
                </a:lnTo>
                <a:lnTo>
                  <a:pt x="14819" y="13432"/>
                </a:lnTo>
                <a:lnTo>
                  <a:pt x="14089" y="12750"/>
                </a:lnTo>
                <a:lnTo>
                  <a:pt x="13772" y="12458"/>
                </a:lnTo>
                <a:lnTo>
                  <a:pt x="13432" y="12166"/>
                </a:lnTo>
                <a:lnTo>
                  <a:pt x="13091" y="11899"/>
                </a:lnTo>
                <a:lnTo>
                  <a:pt x="12775" y="11582"/>
                </a:lnTo>
                <a:lnTo>
                  <a:pt x="12580" y="11363"/>
                </a:lnTo>
                <a:lnTo>
                  <a:pt x="12385" y="11120"/>
                </a:lnTo>
                <a:lnTo>
                  <a:pt x="12166" y="10901"/>
                </a:lnTo>
                <a:lnTo>
                  <a:pt x="12045" y="10804"/>
                </a:lnTo>
                <a:lnTo>
                  <a:pt x="11923" y="10706"/>
                </a:lnTo>
                <a:lnTo>
                  <a:pt x="12191" y="10317"/>
                </a:lnTo>
                <a:lnTo>
                  <a:pt x="12434" y="9928"/>
                </a:lnTo>
                <a:lnTo>
                  <a:pt x="12629" y="9490"/>
                </a:lnTo>
                <a:lnTo>
                  <a:pt x="12823" y="9076"/>
                </a:lnTo>
                <a:lnTo>
                  <a:pt x="12969" y="8614"/>
                </a:lnTo>
                <a:lnTo>
                  <a:pt x="13091" y="8176"/>
                </a:lnTo>
                <a:lnTo>
                  <a:pt x="13188" y="7713"/>
                </a:lnTo>
                <a:lnTo>
                  <a:pt x="13261" y="7251"/>
                </a:lnTo>
                <a:lnTo>
                  <a:pt x="13310" y="6765"/>
                </a:lnTo>
                <a:lnTo>
                  <a:pt x="13310" y="6302"/>
                </a:lnTo>
                <a:lnTo>
                  <a:pt x="13286" y="5840"/>
                </a:lnTo>
                <a:lnTo>
                  <a:pt x="13237" y="5378"/>
                </a:lnTo>
                <a:lnTo>
                  <a:pt x="13164" y="4891"/>
                </a:lnTo>
                <a:lnTo>
                  <a:pt x="13042" y="4453"/>
                </a:lnTo>
                <a:lnTo>
                  <a:pt x="12896" y="3991"/>
                </a:lnTo>
                <a:lnTo>
                  <a:pt x="12702" y="3553"/>
                </a:lnTo>
                <a:lnTo>
                  <a:pt x="12580" y="3285"/>
                </a:lnTo>
                <a:lnTo>
                  <a:pt x="12434" y="3042"/>
                </a:lnTo>
                <a:lnTo>
                  <a:pt x="12288" y="2798"/>
                </a:lnTo>
                <a:lnTo>
                  <a:pt x="12118" y="2579"/>
                </a:lnTo>
                <a:lnTo>
                  <a:pt x="11753" y="2141"/>
                </a:lnTo>
                <a:lnTo>
                  <a:pt x="11339" y="1728"/>
                </a:lnTo>
                <a:lnTo>
                  <a:pt x="10901" y="1363"/>
                </a:lnTo>
                <a:lnTo>
                  <a:pt x="10415" y="1046"/>
                </a:lnTo>
                <a:lnTo>
                  <a:pt x="9904" y="754"/>
                </a:lnTo>
                <a:lnTo>
                  <a:pt x="9368" y="511"/>
                </a:lnTo>
                <a:lnTo>
                  <a:pt x="8784" y="316"/>
                </a:lnTo>
                <a:lnTo>
                  <a:pt x="8225" y="170"/>
                </a:lnTo>
                <a:lnTo>
                  <a:pt x="7616" y="73"/>
                </a:lnTo>
                <a:lnTo>
                  <a:pt x="70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Picture 2" descr="Buy a RP2040 – Raspberry Pi">
            <a:extLst>
              <a:ext uri="{FF2B5EF4-FFF2-40B4-BE49-F238E27FC236}">
                <a16:creationId xmlns:a16="http://schemas.microsoft.com/office/drawing/2014/main" id="{975C1E3F-1C54-4D74-A273-AD5B8A11B2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438" y="4061393"/>
            <a:ext cx="1059291" cy="7831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3F1D5048-C2B6-42FE-AD7D-2D49B92F3E44}"/>
              </a:ext>
            </a:extLst>
          </p:cNvPr>
          <p:cNvGraphicFramePr>
            <a:graphicFrameLocks noGrp="1"/>
          </p:cNvGraphicFramePr>
          <p:nvPr>
            <p:extLst>
              <p:ext uri="{D42A27DB-BD31-4B8C-83A1-F6EECF244321}">
                <p14:modId xmlns:p14="http://schemas.microsoft.com/office/powerpoint/2010/main" val="3522929009"/>
              </p:ext>
            </p:extLst>
          </p:nvPr>
        </p:nvGraphicFramePr>
        <p:xfrm>
          <a:off x="1222128" y="1255082"/>
          <a:ext cx="6699744" cy="2580057"/>
        </p:xfrm>
        <a:graphic>
          <a:graphicData uri="http://schemas.openxmlformats.org/drawingml/2006/table">
            <a:tbl>
              <a:tblPr firstRow="1" firstCol="1" bandRow="1">
                <a:tableStyleId>{69C7853C-536D-4A76-A0AE-DD22124D55A5}</a:tableStyleId>
              </a:tblPr>
              <a:tblGrid>
                <a:gridCol w="2094600">
                  <a:extLst>
                    <a:ext uri="{9D8B030D-6E8A-4147-A177-3AD203B41FA5}">
                      <a16:colId xmlns:a16="http://schemas.microsoft.com/office/drawing/2014/main" val="1161634320"/>
                    </a:ext>
                  </a:extLst>
                </a:gridCol>
                <a:gridCol w="2540955">
                  <a:extLst>
                    <a:ext uri="{9D8B030D-6E8A-4147-A177-3AD203B41FA5}">
                      <a16:colId xmlns:a16="http://schemas.microsoft.com/office/drawing/2014/main" val="157025898"/>
                    </a:ext>
                  </a:extLst>
                </a:gridCol>
                <a:gridCol w="920412">
                  <a:extLst>
                    <a:ext uri="{9D8B030D-6E8A-4147-A177-3AD203B41FA5}">
                      <a16:colId xmlns:a16="http://schemas.microsoft.com/office/drawing/2014/main" val="4021880391"/>
                    </a:ext>
                  </a:extLst>
                </a:gridCol>
                <a:gridCol w="1143777">
                  <a:extLst>
                    <a:ext uri="{9D8B030D-6E8A-4147-A177-3AD203B41FA5}">
                      <a16:colId xmlns:a16="http://schemas.microsoft.com/office/drawing/2014/main" val="3022489719"/>
                    </a:ext>
                  </a:extLst>
                </a:gridCol>
              </a:tblGrid>
              <a:tr h="496461">
                <a:tc>
                  <a:txBody>
                    <a:bodyPr/>
                    <a:lstStyle/>
                    <a:p>
                      <a:pPr marL="0" marR="0" algn="ctr">
                        <a:lnSpc>
                          <a:spcPct val="107000"/>
                        </a:lnSpc>
                        <a:spcBef>
                          <a:spcPts val="0"/>
                        </a:spcBef>
                        <a:spcAft>
                          <a:spcPts val="0"/>
                        </a:spcAft>
                      </a:pPr>
                      <a:r>
                        <a:rPr lang="en-US" sz="1000" dirty="0">
                          <a:effectLst/>
                        </a:rPr>
                        <a:t>Part Description</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gn="ctr">
                        <a:lnSpc>
                          <a:spcPct val="107000"/>
                        </a:lnSpc>
                        <a:spcBef>
                          <a:spcPts val="0"/>
                        </a:spcBef>
                        <a:spcAft>
                          <a:spcPts val="0"/>
                        </a:spcAft>
                      </a:pPr>
                      <a:r>
                        <a:rPr lang="en-US" sz="1000" dirty="0">
                          <a:effectLst/>
                        </a:rPr>
                        <a:t>Selected Component</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gn="ctr">
                        <a:lnSpc>
                          <a:spcPct val="107000"/>
                        </a:lnSpc>
                        <a:spcBef>
                          <a:spcPts val="0"/>
                        </a:spcBef>
                        <a:spcAft>
                          <a:spcPts val="0"/>
                        </a:spcAft>
                      </a:pPr>
                      <a:r>
                        <a:rPr lang="en-US" sz="1000">
                          <a:effectLst/>
                        </a:rPr>
                        <a:t>Vendor</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gn="ctr">
                        <a:lnSpc>
                          <a:spcPct val="107000"/>
                        </a:lnSpc>
                        <a:spcBef>
                          <a:spcPts val="0"/>
                        </a:spcBef>
                        <a:spcAft>
                          <a:spcPts val="0"/>
                        </a:spcAft>
                      </a:pPr>
                      <a:r>
                        <a:rPr lang="en-US" sz="1000">
                          <a:effectLst/>
                        </a:rPr>
                        <a:t>ID #</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extLst>
                  <a:ext uri="{0D108BD9-81ED-4DB2-BD59-A6C34878D82A}">
                    <a16:rowId xmlns:a16="http://schemas.microsoft.com/office/drawing/2014/main" val="599610398"/>
                  </a:ext>
                </a:extLst>
              </a:tr>
              <a:tr h="196381">
                <a:tc>
                  <a:txBody>
                    <a:bodyPr/>
                    <a:lstStyle/>
                    <a:p>
                      <a:pPr marL="0" marR="0" algn="l">
                        <a:lnSpc>
                          <a:spcPct val="107000"/>
                        </a:lnSpc>
                        <a:spcBef>
                          <a:spcPts val="0"/>
                        </a:spcBef>
                        <a:spcAft>
                          <a:spcPts val="0"/>
                        </a:spcAft>
                      </a:pPr>
                      <a:r>
                        <a:rPr lang="en-US" sz="1100" b="1" dirty="0">
                          <a:effectLst/>
                          <a:latin typeface="Bookman Old Style" panose="02050604050505020204" pitchFamily="18" charset="0"/>
                          <a:ea typeface="Calibri" panose="020F0502020204030204" pitchFamily="34" charset="0"/>
                          <a:cs typeface="Times New Roman" panose="02020603050405020304" pitchFamily="18" charset="0"/>
                        </a:rPr>
                        <a:t>Microcontroller</a:t>
                      </a:r>
                    </a:p>
                  </a:txBody>
                  <a:tcPr marL="58914" marR="58914" marT="0" marB="0" anchor="ctr"/>
                </a:tc>
                <a:tc>
                  <a:txBody>
                    <a:bodyPr/>
                    <a:lstStyle/>
                    <a:p>
                      <a:pPr marL="0" marR="0">
                        <a:lnSpc>
                          <a:spcPct val="107000"/>
                        </a:lnSpc>
                        <a:spcBef>
                          <a:spcPts val="0"/>
                        </a:spcBef>
                        <a:spcAft>
                          <a:spcPts val="0"/>
                        </a:spcAft>
                      </a:pPr>
                      <a:r>
                        <a:rPr lang="en-US" sz="1000" dirty="0">
                          <a:effectLst/>
                        </a:rPr>
                        <a:t>Raspberry Pi Pico</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nSpc>
                          <a:spcPct val="107000"/>
                        </a:lnSpc>
                        <a:spcBef>
                          <a:spcPts val="0"/>
                        </a:spcBef>
                        <a:spcAft>
                          <a:spcPts val="0"/>
                        </a:spcAft>
                      </a:pPr>
                      <a:r>
                        <a:rPr lang="en-US" sz="1000">
                          <a:effectLst/>
                        </a:rPr>
                        <a:t>Digi-Key</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nSpc>
                          <a:spcPct val="107000"/>
                        </a:lnSpc>
                        <a:spcBef>
                          <a:spcPts val="0"/>
                        </a:spcBef>
                        <a:spcAft>
                          <a:spcPts val="0"/>
                        </a:spcAft>
                      </a:pPr>
                      <a:r>
                        <a:rPr lang="en-US" sz="900">
                          <a:effectLst/>
                        </a:rPr>
                        <a:t>2648-SC0915</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extLst>
                  <a:ext uri="{0D108BD9-81ED-4DB2-BD59-A6C34878D82A}">
                    <a16:rowId xmlns:a16="http://schemas.microsoft.com/office/drawing/2014/main" val="3563275786"/>
                  </a:ext>
                </a:extLst>
              </a:tr>
              <a:tr h="196381">
                <a:tc>
                  <a:txBody>
                    <a:bodyPr/>
                    <a:lstStyle/>
                    <a:p>
                      <a:pPr marL="0" marR="0" algn="l">
                        <a:lnSpc>
                          <a:spcPct val="107000"/>
                        </a:lnSpc>
                        <a:spcBef>
                          <a:spcPts val="0"/>
                        </a:spcBef>
                        <a:spcAft>
                          <a:spcPts val="0"/>
                        </a:spcAft>
                      </a:pPr>
                      <a:r>
                        <a:rPr lang="en-US" sz="1100" b="1" dirty="0">
                          <a:effectLst/>
                          <a:latin typeface="Bookman Old Style" panose="02050604050505020204" pitchFamily="18" charset="0"/>
                          <a:ea typeface="Calibri" panose="020F0502020204030204" pitchFamily="34" charset="0"/>
                          <a:cs typeface="Times New Roman" panose="02020603050405020304" pitchFamily="18" charset="0"/>
                        </a:rPr>
                        <a:t>Printed Circuit Board</a:t>
                      </a:r>
                    </a:p>
                  </a:txBody>
                  <a:tcPr marL="58914" marR="58914" marT="0" marB="0" anchor="ctr"/>
                </a:tc>
                <a:tc>
                  <a:txBody>
                    <a:bodyPr/>
                    <a:lstStyle/>
                    <a:p>
                      <a:pPr marL="0" marR="0">
                        <a:lnSpc>
                          <a:spcPct val="107000"/>
                        </a:lnSpc>
                        <a:spcBef>
                          <a:spcPts val="0"/>
                        </a:spcBef>
                        <a:spcAft>
                          <a:spcPts val="0"/>
                        </a:spcAft>
                      </a:pPr>
                      <a:r>
                        <a:rPr lang="en-US" sz="1000" dirty="0">
                          <a:effectLst/>
                        </a:rPr>
                        <a:t>Self Designed PCB </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nSpc>
                          <a:spcPct val="107000"/>
                        </a:lnSpc>
                        <a:spcBef>
                          <a:spcPts val="0"/>
                        </a:spcBef>
                        <a:spcAft>
                          <a:spcPts val="0"/>
                        </a:spcAft>
                      </a:pPr>
                      <a:r>
                        <a:rPr lang="en-US" sz="1000">
                          <a:effectLst/>
                        </a:rPr>
                        <a:t>PCB Way</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nSpc>
                          <a:spcPct val="107000"/>
                        </a:lnSpc>
                        <a:spcBef>
                          <a:spcPts val="0"/>
                        </a:spcBef>
                        <a:spcAft>
                          <a:spcPts val="0"/>
                        </a:spcAft>
                      </a:pPr>
                      <a:r>
                        <a:rPr lang="en-US" sz="900" dirty="0">
                          <a:effectLst/>
                          <a:latin typeface="Bookman Old Style" panose="02050604050505020204" pitchFamily="18" charset="0"/>
                          <a:ea typeface="Calibri" panose="020F0502020204030204" pitchFamily="34" charset="0"/>
                          <a:cs typeface="Times New Roman" panose="02020603050405020304" pitchFamily="18" charset="0"/>
                        </a:rPr>
                        <a:t>n/a</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extLst>
                  <a:ext uri="{0D108BD9-81ED-4DB2-BD59-A6C34878D82A}">
                    <a16:rowId xmlns:a16="http://schemas.microsoft.com/office/drawing/2014/main" val="256677462"/>
                  </a:ext>
                </a:extLst>
              </a:tr>
              <a:tr h="196381">
                <a:tc>
                  <a:txBody>
                    <a:bodyPr/>
                    <a:lstStyle/>
                    <a:p>
                      <a:pPr marL="0" marR="0" algn="l">
                        <a:lnSpc>
                          <a:spcPct val="107000"/>
                        </a:lnSpc>
                        <a:spcBef>
                          <a:spcPts val="0"/>
                        </a:spcBef>
                        <a:spcAft>
                          <a:spcPts val="0"/>
                        </a:spcAft>
                      </a:pPr>
                      <a:r>
                        <a:rPr lang="en-US" sz="1100" b="1" dirty="0">
                          <a:effectLst/>
                          <a:latin typeface="Bookman Old Style" panose="02050604050505020204" pitchFamily="18" charset="0"/>
                          <a:ea typeface="Calibri" panose="020F0502020204030204" pitchFamily="34" charset="0"/>
                          <a:cs typeface="Times New Roman" panose="02020603050405020304" pitchFamily="18" charset="0"/>
                        </a:rPr>
                        <a:t>Wireless Module</a:t>
                      </a:r>
                    </a:p>
                  </a:txBody>
                  <a:tcPr marL="58914" marR="58914" marT="0" marB="0" anchor="ctr"/>
                </a:tc>
                <a:tc>
                  <a:txBody>
                    <a:bodyPr/>
                    <a:lstStyle/>
                    <a:p>
                      <a:pPr marL="0" marR="0">
                        <a:lnSpc>
                          <a:spcPct val="107000"/>
                        </a:lnSpc>
                        <a:spcBef>
                          <a:spcPts val="0"/>
                        </a:spcBef>
                        <a:spcAft>
                          <a:spcPts val="0"/>
                        </a:spcAft>
                      </a:pPr>
                      <a:r>
                        <a:rPr lang="en-US" sz="1000" dirty="0">
                          <a:effectLst/>
                        </a:rPr>
                        <a:t>HM-10 Bluetooth Module</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nSpc>
                          <a:spcPct val="107000"/>
                        </a:lnSpc>
                        <a:spcBef>
                          <a:spcPts val="0"/>
                        </a:spcBef>
                        <a:spcAft>
                          <a:spcPts val="0"/>
                        </a:spcAft>
                      </a:pPr>
                      <a:r>
                        <a:rPr lang="en-US" sz="1000">
                          <a:effectLst/>
                        </a:rPr>
                        <a:t>Amazon</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nSpc>
                          <a:spcPct val="107000"/>
                        </a:lnSpc>
                        <a:spcBef>
                          <a:spcPts val="0"/>
                        </a:spcBef>
                        <a:spcAft>
                          <a:spcPts val="0"/>
                        </a:spcAft>
                      </a:pPr>
                      <a:r>
                        <a:rPr lang="en-US" sz="900" dirty="0">
                          <a:effectLst/>
                        </a:rPr>
                        <a:t>B074VXZ1XZ </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extLst>
                  <a:ext uri="{0D108BD9-81ED-4DB2-BD59-A6C34878D82A}">
                    <a16:rowId xmlns:a16="http://schemas.microsoft.com/office/drawing/2014/main" val="1291947681"/>
                  </a:ext>
                </a:extLst>
              </a:tr>
              <a:tr h="196381">
                <a:tc>
                  <a:txBody>
                    <a:bodyPr/>
                    <a:lstStyle/>
                    <a:p>
                      <a:pPr marL="0" marR="0" algn="l">
                        <a:lnSpc>
                          <a:spcPct val="107000"/>
                        </a:lnSpc>
                        <a:spcBef>
                          <a:spcPts val="0"/>
                        </a:spcBef>
                        <a:spcAft>
                          <a:spcPts val="0"/>
                        </a:spcAft>
                      </a:pPr>
                      <a:r>
                        <a:rPr lang="en-US" sz="1100" b="1" dirty="0">
                          <a:effectLst/>
                          <a:latin typeface="Bookman Old Style" panose="02050604050505020204" pitchFamily="18" charset="0"/>
                          <a:ea typeface="Calibri" panose="020F0502020204030204" pitchFamily="34" charset="0"/>
                          <a:cs typeface="Times New Roman" panose="02020603050405020304" pitchFamily="18" charset="0"/>
                        </a:rPr>
                        <a:t>Power Source</a:t>
                      </a:r>
                    </a:p>
                  </a:txBody>
                  <a:tcPr marL="58914" marR="58914" marT="0" marB="0" anchor="ctr"/>
                </a:tc>
                <a:tc>
                  <a:txBody>
                    <a:bodyPr/>
                    <a:lstStyle/>
                    <a:p>
                      <a:pPr marL="0" marR="0">
                        <a:lnSpc>
                          <a:spcPct val="107000"/>
                        </a:lnSpc>
                        <a:spcBef>
                          <a:spcPts val="0"/>
                        </a:spcBef>
                        <a:spcAft>
                          <a:spcPts val="0"/>
                        </a:spcAft>
                      </a:pPr>
                      <a:r>
                        <a:rPr lang="en-US" sz="1000" dirty="0" err="1">
                          <a:effectLst/>
                        </a:rPr>
                        <a:t>Blomiky</a:t>
                      </a:r>
                      <a:r>
                        <a:rPr lang="en-US" sz="1000" dirty="0">
                          <a:effectLst/>
                        </a:rPr>
                        <a:t> NiMH 4.8V 2200 </a:t>
                      </a:r>
                      <a:r>
                        <a:rPr lang="en-US" sz="1000" dirty="0" err="1">
                          <a:effectLst/>
                        </a:rPr>
                        <a:t>mAH</a:t>
                      </a:r>
                      <a:r>
                        <a:rPr lang="en-US" sz="1000" dirty="0">
                          <a:effectLst/>
                        </a:rPr>
                        <a:t> </a:t>
                      </a:r>
                    </a:p>
                    <a:p>
                      <a:pPr marL="0" marR="0">
                        <a:lnSpc>
                          <a:spcPct val="107000"/>
                        </a:lnSpc>
                        <a:spcBef>
                          <a:spcPts val="0"/>
                        </a:spcBef>
                        <a:spcAft>
                          <a:spcPts val="0"/>
                        </a:spcAft>
                      </a:pPr>
                      <a:r>
                        <a:rPr lang="en-US" sz="1000" dirty="0">
                          <a:effectLst/>
                        </a:rPr>
                        <a:t>Battery Pack</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nSpc>
                          <a:spcPct val="107000"/>
                        </a:lnSpc>
                        <a:spcBef>
                          <a:spcPts val="0"/>
                        </a:spcBef>
                        <a:spcAft>
                          <a:spcPts val="0"/>
                        </a:spcAft>
                      </a:pPr>
                      <a:r>
                        <a:rPr lang="en-US" sz="1000">
                          <a:effectLst/>
                        </a:rPr>
                        <a:t>Amazon</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nSpc>
                          <a:spcPct val="107000"/>
                        </a:lnSpc>
                        <a:spcBef>
                          <a:spcPts val="0"/>
                        </a:spcBef>
                        <a:spcAft>
                          <a:spcPts val="0"/>
                        </a:spcAft>
                      </a:pPr>
                      <a:r>
                        <a:rPr lang="en-US" sz="900">
                          <a:effectLst/>
                        </a:rPr>
                        <a:t>B0727NJ2MF</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extLst>
                  <a:ext uri="{0D108BD9-81ED-4DB2-BD59-A6C34878D82A}">
                    <a16:rowId xmlns:a16="http://schemas.microsoft.com/office/drawing/2014/main" val="213560773"/>
                  </a:ext>
                </a:extLst>
              </a:tr>
              <a:tr h="196381">
                <a:tc>
                  <a:txBody>
                    <a:bodyPr/>
                    <a:lstStyle/>
                    <a:p>
                      <a:pPr marL="0" marR="0" algn="l">
                        <a:lnSpc>
                          <a:spcPct val="107000"/>
                        </a:lnSpc>
                        <a:spcBef>
                          <a:spcPts val="0"/>
                        </a:spcBef>
                        <a:spcAft>
                          <a:spcPts val="0"/>
                        </a:spcAft>
                      </a:pPr>
                      <a:r>
                        <a:rPr lang="en-US" sz="1100" b="1" dirty="0">
                          <a:effectLst/>
                          <a:latin typeface="Bookman Old Style" panose="02050604050505020204" pitchFamily="18" charset="0"/>
                          <a:ea typeface="Calibri" panose="020F0502020204030204" pitchFamily="34" charset="0"/>
                          <a:cs typeface="Times New Roman" panose="02020603050405020304" pitchFamily="18" charset="0"/>
                        </a:rPr>
                        <a:t>Speaker</a:t>
                      </a:r>
                    </a:p>
                  </a:txBody>
                  <a:tcPr marL="58914" marR="58914" marT="0" marB="0" anchor="ctr"/>
                </a:tc>
                <a:tc>
                  <a:txBody>
                    <a:bodyPr/>
                    <a:lstStyle/>
                    <a:p>
                      <a:pPr marL="0" marR="0">
                        <a:lnSpc>
                          <a:spcPct val="107000"/>
                        </a:lnSpc>
                        <a:spcBef>
                          <a:spcPts val="0"/>
                        </a:spcBef>
                        <a:spcAft>
                          <a:spcPts val="0"/>
                        </a:spcAft>
                      </a:pPr>
                      <a:r>
                        <a:rPr lang="en-US" sz="1000">
                          <a:effectLst/>
                        </a:rPr>
                        <a:t>STEMMA Speaker</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nSpc>
                          <a:spcPct val="107000"/>
                        </a:lnSpc>
                        <a:spcBef>
                          <a:spcPts val="0"/>
                        </a:spcBef>
                        <a:spcAft>
                          <a:spcPts val="0"/>
                        </a:spcAft>
                      </a:pPr>
                      <a:r>
                        <a:rPr lang="en-US" sz="1000">
                          <a:effectLst/>
                        </a:rPr>
                        <a:t>Adafruit</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nSpc>
                          <a:spcPct val="107000"/>
                        </a:lnSpc>
                        <a:spcBef>
                          <a:spcPts val="0"/>
                        </a:spcBef>
                        <a:spcAft>
                          <a:spcPts val="0"/>
                        </a:spcAft>
                      </a:pPr>
                      <a:r>
                        <a:rPr lang="en-US" sz="900">
                          <a:effectLst/>
                        </a:rPr>
                        <a:t>3885</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extLst>
                  <a:ext uri="{0D108BD9-81ED-4DB2-BD59-A6C34878D82A}">
                    <a16:rowId xmlns:a16="http://schemas.microsoft.com/office/drawing/2014/main" val="700068033"/>
                  </a:ext>
                </a:extLst>
              </a:tr>
              <a:tr h="196381">
                <a:tc>
                  <a:txBody>
                    <a:bodyPr/>
                    <a:lstStyle/>
                    <a:p>
                      <a:pPr marL="0" marR="0" algn="l">
                        <a:lnSpc>
                          <a:spcPct val="107000"/>
                        </a:lnSpc>
                        <a:spcBef>
                          <a:spcPts val="0"/>
                        </a:spcBef>
                        <a:spcAft>
                          <a:spcPts val="0"/>
                        </a:spcAft>
                      </a:pPr>
                      <a:r>
                        <a:rPr lang="en-US" sz="1100" b="1" dirty="0">
                          <a:effectLst/>
                          <a:latin typeface="Bookman Old Style" panose="02050604050505020204" pitchFamily="18" charset="0"/>
                          <a:ea typeface="Calibri" panose="020F0502020204030204" pitchFamily="34" charset="0"/>
                          <a:cs typeface="Times New Roman" panose="02020603050405020304" pitchFamily="18" charset="0"/>
                        </a:rPr>
                        <a:t>Motor</a:t>
                      </a:r>
                    </a:p>
                  </a:txBody>
                  <a:tcPr marL="58914" marR="58914" marT="0" marB="0" anchor="ctr"/>
                </a:tc>
                <a:tc>
                  <a:txBody>
                    <a:bodyPr/>
                    <a:lstStyle/>
                    <a:p>
                      <a:pPr marL="0" marR="0">
                        <a:lnSpc>
                          <a:spcPct val="107000"/>
                        </a:lnSpc>
                        <a:spcBef>
                          <a:spcPts val="0"/>
                        </a:spcBef>
                        <a:spcAft>
                          <a:spcPts val="0"/>
                        </a:spcAft>
                      </a:pPr>
                      <a:r>
                        <a:rPr lang="en-US" sz="1000" dirty="0">
                          <a:effectLst/>
                        </a:rPr>
                        <a:t>Micro Servo Motor</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nSpc>
                          <a:spcPct val="107000"/>
                        </a:lnSpc>
                        <a:spcBef>
                          <a:spcPts val="0"/>
                        </a:spcBef>
                        <a:spcAft>
                          <a:spcPts val="0"/>
                        </a:spcAft>
                      </a:pPr>
                      <a:r>
                        <a:rPr lang="en-US" sz="1000" dirty="0">
                          <a:effectLst/>
                        </a:rPr>
                        <a:t>Adafruit</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nSpc>
                          <a:spcPct val="107000"/>
                        </a:lnSpc>
                        <a:spcBef>
                          <a:spcPts val="0"/>
                        </a:spcBef>
                        <a:spcAft>
                          <a:spcPts val="0"/>
                        </a:spcAft>
                      </a:pPr>
                      <a:r>
                        <a:rPr lang="en-US" sz="900" dirty="0">
                          <a:effectLst/>
                        </a:rPr>
                        <a:t>2307</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extLst>
                  <a:ext uri="{0D108BD9-81ED-4DB2-BD59-A6C34878D82A}">
                    <a16:rowId xmlns:a16="http://schemas.microsoft.com/office/drawing/2014/main" val="105944605"/>
                  </a:ext>
                </a:extLst>
              </a:tr>
              <a:tr h="196381">
                <a:tc>
                  <a:txBody>
                    <a:bodyPr/>
                    <a:lstStyle/>
                    <a:p>
                      <a:pPr marL="0" marR="0" algn="l">
                        <a:lnSpc>
                          <a:spcPct val="107000"/>
                        </a:lnSpc>
                        <a:spcBef>
                          <a:spcPts val="0"/>
                        </a:spcBef>
                        <a:spcAft>
                          <a:spcPts val="0"/>
                        </a:spcAft>
                      </a:pPr>
                      <a:r>
                        <a:rPr lang="en-US" sz="1100" b="1" dirty="0">
                          <a:effectLst/>
                          <a:latin typeface="Bookman Old Style" panose="02050604050505020204" pitchFamily="18" charset="0"/>
                          <a:ea typeface="Calibri" panose="020F0502020204030204" pitchFamily="34" charset="0"/>
                          <a:cs typeface="Times New Roman" panose="02020603050405020304" pitchFamily="18" charset="0"/>
                        </a:rPr>
                        <a:t>Lighting</a:t>
                      </a:r>
                    </a:p>
                  </a:txBody>
                  <a:tcPr marL="58914" marR="58914" marT="0" marB="0" anchor="ctr"/>
                </a:tc>
                <a:tc>
                  <a:txBody>
                    <a:bodyPr/>
                    <a:lstStyle/>
                    <a:p>
                      <a:pPr marL="0" marR="0">
                        <a:lnSpc>
                          <a:spcPct val="107000"/>
                        </a:lnSpc>
                        <a:spcBef>
                          <a:spcPts val="0"/>
                        </a:spcBef>
                        <a:spcAft>
                          <a:spcPts val="0"/>
                        </a:spcAft>
                      </a:pPr>
                      <a:r>
                        <a:rPr lang="en-US" sz="1000">
                          <a:effectLst/>
                        </a:rPr>
                        <a:t>NeoPixel RGB LED Strip</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nSpc>
                          <a:spcPct val="107000"/>
                        </a:lnSpc>
                        <a:spcBef>
                          <a:spcPts val="0"/>
                        </a:spcBef>
                        <a:spcAft>
                          <a:spcPts val="0"/>
                        </a:spcAft>
                      </a:pPr>
                      <a:r>
                        <a:rPr lang="en-US" sz="1000">
                          <a:effectLst/>
                        </a:rPr>
                        <a:t>Adafruit</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nSpc>
                          <a:spcPct val="107000"/>
                        </a:lnSpc>
                        <a:spcBef>
                          <a:spcPts val="0"/>
                        </a:spcBef>
                        <a:spcAft>
                          <a:spcPts val="0"/>
                        </a:spcAft>
                      </a:pPr>
                      <a:r>
                        <a:rPr lang="en-US" sz="900">
                          <a:effectLst/>
                        </a:rPr>
                        <a:t>1461</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extLst>
                  <a:ext uri="{0D108BD9-81ED-4DB2-BD59-A6C34878D82A}">
                    <a16:rowId xmlns:a16="http://schemas.microsoft.com/office/drawing/2014/main" val="4157307430"/>
                  </a:ext>
                </a:extLst>
              </a:tr>
              <a:tr h="196381">
                <a:tc>
                  <a:txBody>
                    <a:bodyPr/>
                    <a:lstStyle/>
                    <a:p>
                      <a:pPr marL="0" marR="0" algn="l">
                        <a:lnSpc>
                          <a:spcPct val="107000"/>
                        </a:lnSpc>
                        <a:spcBef>
                          <a:spcPts val="0"/>
                        </a:spcBef>
                        <a:spcAft>
                          <a:spcPts val="0"/>
                        </a:spcAft>
                      </a:pPr>
                      <a:r>
                        <a:rPr lang="en-US" sz="1100" b="1" dirty="0">
                          <a:effectLst/>
                          <a:latin typeface="Bookman Old Style" panose="02050604050505020204" pitchFamily="18" charset="0"/>
                          <a:ea typeface="Calibri" panose="020F0502020204030204" pitchFamily="34" charset="0"/>
                          <a:cs typeface="Times New Roman" panose="02020603050405020304" pitchFamily="18" charset="0"/>
                        </a:rPr>
                        <a:t>Motion Sensor</a:t>
                      </a:r>
                    </a:p>
                  </a:txBody>
                  <a:tcPr marL="58914" marR="58914" marT="0" marB="0" anchor="ctr"/>
                </a:tc>
                <a:tc>
                  <a:txBody>
                    <a:bodyPr/>
                    <a:lstStyle/>
                    <a:p>
                      <a:pPr marL="0" marR="0">
                        <a:lnSpc>
                          <a:spcPct val="107000"/>
                        </a:lnSpc>
                        <a:spcBef>
                          <a:spcPts val="0"/>
                        </a:spcBef>
                        <a:spcAft>
                          <a:spcPts val="0"/>
                        </a:spcAft>
                      </a:pPr>
                      <a:r>
                        <a:rPr lang="en-US" sz="1000" dirty="0">
                          <a:effectLst/>
                        </a:rPr>
                        <a:t>PIR Sensor</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nSpc>
                          <a:spcPct val="107000"/>
                        </a:lnSpc>
                        <a:spcBef>
                          <a:spcPts val="0"/>
                        </a:spcBef>
                        <a:spcAft>
                          <a:spcPts val="0"/>
                        </a:spcAft>
                      </a:pPr>
                      <a:r>
                        <a:rPr lang="en-US" sz="1000" dirty="0">
                          <a:effectLst/>
                        </a:rPr>
                        <a:t>Adafruit</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nSpc>
                          <a:spcPct val="107000"/>
                        </a:lnSpc>
                        <a:spcBef>
                          <a:spcPts val="0"/>
                        </a:spcBef>
                        <a:spcAft>
                          <a:spcPts val="0"/>
                        </a:spcAft>
                      </a:pPr>
                      <a:r>
                        <a:rPr lang="en-US" sz="900" dirty="0">
                          <a:effectLst/>
                        </a:rPr>
                        <a:t>189</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extLst>
                  <a:ext uri="{0D108BD9-81ED-4DB2-BD59-A6C34878D82A}">
                    <a16:rowId xmlns:a16="http://schemas.microsoft.com/office/drawing/2014/main" val="3308366258"/>
                  </a:ext>
                </a:extLst>
              </a:tr>
              <a:tr h="196381">
                <a:tc>
                  <a:txBody>
                    <a:bodyPr/>
                    <a:lstStyle/>
                    <a:p>
                      <a:pPr marL="0" marR="0" algn="l">
                        <a:lnSpc>
                          <a:spcPct val="107000"/>
                        </a:lnSpc>
                        <a:spcBef>
                          <a:spcPts val="0"/>
                        </a:spcBef>
                        <a:spcAft>
                          <a:spcPts val="0"/>
                        </a:spcAft>
                      </a:pPr>
                      <a:r>
                        <a:rPr lang="en-US" sz="1100" b="1" dirty="0">
                          <a:effectLst/>
                          <a:latin typeface="Bookman Old Style" panose="02050604050505020204" pitchFamily="18" charset="0"/>
                          <a:ea typeface="Calibri" panose="020F0502020204030204" pitchFamily="34" charset="0"/>
                          <a:cs typeface="Times New Roman" panose="02020603050405020304" pitchFamily="18" charset="0"/>
                        </a:rPr>
                        <a:t>Chassis - 3D Filament</a:t>
                      </a:r>
                    </a:p>
                  </a:txBody>
                  <a:tcPr marL="58914" marR="58914" marT="0" marB="0" anchor="ctr"/>
                </a:tc>
                <a:tc>
                  <a:txBody>
                    <a:bodyPr/>
                    <a:lstStyle/>
                    <a:p>
                      <a:pPr marL="0" marR="0">
                        <a:lnSpc>
                          <a:spcPct val="107000"/>
                        </a:lnSpc>
                        <a:spcBef>
                          <a:spcPts val="0"/>
                        </a:spcBef>
                        <a:spcAft>
                          <a:spcPts val="0"/>
                        </a:spcAft>
                      </a:pPr>
                      <a:r>
                        <a:rPr lang="en-US" sz="1000" dirty="0">
                          <a:effectLst/>
                        </a:rPr>
                        <a:t>PLA </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nSpc>
                          <a:spcPct val="107000"/>
                        </a:lnSpc>
                        <a:spcBef>
                          <a:spcPts val="0"/>
                        </a:spcBef>
                        <a:spcAft>
                          <a:spcPts val="0"/>
                        </a:spcAft>
                      </a:pPr>
                      <a:r>
                        <a:rPr lang="en-US" sz="1000" dirty="0">
                          <a:effectLst/>
                        </a:rPr>
                        <a:t>Amazon</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tc>
                  <a:txBody>
                    <a:bodyPr/>
                    <a:lstStyle/>
                    <a:p>
                      <a:pPr marL="0" marR="0">
                        <a:lnSpc>
                          <a:spcPct val="107000"/>
                        </a:lnSpc>
                        <a:spcBef>
                          <a:spcPts val="0"/>
                        </a:spcBef>
                        <a:spcAft>
                          <a:spcPts val="0"/>
                        </a:spcAft>
                      </a:pPr>
                      <a:r>
                        <a:rPr lang="en-US" sz="900" dirty="0">
                          <a:effectLst/>
                        </a:rPr>
                        <a:t>B014VM9724</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914" marR="58914" marT="0" marB="0" anchor="ctr"/>
                </a:tc>
                <a:extLst>
                  <a:ext uri="{0D108BD9-81ED-4DB2-BD59-A6C34878D82A}">
                    <a16:rowId xmlns:a16="http://schemas.microsoft.com/office/drawing/2014/main" val="1308098706"/>
                  </a:ext>
                </a:extLst>
              </a:tr>
              <a:tr h="196381">
                <a:tc>
                  <a:txBody>
                    <a:bodyPr/>
                    <a:lstStyle/>
                    <a:p>
                      <a:pPr marL="0" marR="0" algn="l">
                        <a:lnSpc>
                          <a:spcPct val="107000"/>
                        </a:lnSpc>
                        <a:spcBef>
                          <a:spcPts val="0"/>
                        </a:spcBef>
                        <a:spcAft>
                          <a:spcPts val="0"/>
                        </a:spcAft>
                      </a:pPr>
                      <a:r>
                        <a:rPr lang="en-US" sz="1100" b="1" dirty="0">
                          <a:effectLst/>
                          <a:latin typeface="Bookman Old Style" panose="02050604050505020204" pitchFamily="18" charset="0"/>
                          <a:ea typeface="Calibri" panose="020F0502020204030204" pitchFamily="34" charset="0"/>
                          <a:cs typeface="Times New Roman" panose="02020603050405020304" pitchFamily="18" charset="0"/>
                        </a:rPr>
                        <a:t>Exterior Skins</a:t>
                      </a:r>
                    </a:p>
                  </a:txBody>
                  <a:tcPr marL="58914" marR="58914" marT="0" marB="0" anchor="ctr"/>
                </a:tc>
                <a:tc>
                  <a:txBody>
                    <a:bodyPr/>
                    <a:lstStyle/>
                    <a:p>
                      <a:pPr marL="0" marR="0">
                        <a:lnSpc>
                          <a:spcPct val="107000"/>
                        </a:lnSpc>
                        <a:spcBef>
                          <a:spcPts val="0"/>
                        </a:spcBef>
                        <a:spcAft>
                          <a:spcPts val="0"/>
                        </a:spcAft>
                      </a:pPr>
                      <a:r>
                        <a:rPr lang="en-US" sz="1000" dirty="0">
                          <a:effectLst/>
                          <a:latin typeface="Bookman Old Style" panose="02050604050505020204" pitchFamily="18" charset="0"/>
                          <a:ea typeface="Calibri" panose="020F0502020204030204" pitchFamily="34" charset="0"/>
                          <a:cs typeface="Times New Roman" panose="02020603050405020304" pitchFamily="18" charset="0"/>
                        </a:rPr>
                        <a:t>Outdoor Fabric, Polyester Belting etc.</a:t>
                      </a:r>
                    </a:p>
                  </a:txBody>
                  <a:tcPr marL="58914" marR="58914" marT="0" marB="0" anchor="ctr"/>
                </a:tc>
                <a:tc>
                  <a:txBody>
                    <a:bodyPr/>
                    <a:lstStyle/>
                    <a:p>
                      <a:pPr marL="0" marR="0">
                        <a:lnSpc>
                          <a:spcPct val="107000"/>
                        </a:lnSpc>
                        <a:spcBef>
                          <a:spcPts val="0"/>
                        </a:spcBef>
                        <a:spcAft>
                          <a:spcPts val="0"/>
                        </a:spcAft>
                      </a:pPr>
                      <a:r>
                        <a:rPr lang="en-US" sz="1000" dirty="0">
                          <a:effectLst/>
                          <a:latin typeface="Bookman Old Style" panose="02050604050505020204" pitchFamily="18" charset="0"/>
                          <a:ea typeface="Calibri" panose="020F0502020204030204" pitchFamily="34" charset="0"/>
                          <a:cs typeface="Times New Roman" panose="02020603050405020304" pitchFamily="18" charset="0"/>
                        </a:rPr>
                        <a:t>Various</a:t>
                      </a:r>
                    </a:p>
                  </a:txBody>
                  <a:tcPr marL="58914" marR="58914" marT="0" marB="0" anchor="ctr"/>
                </a:tc>
                <a:tc>
                  <a:txBody>
                    <a:bodyPr/>
                    <a:lstStyle/>
                    <a:p>
                      <a:pPr marL="0" marR="0">
                        <a:lnSpc>
                          <a:spcPct val="107000"/>
                        </a:lnSpc>
                        <a:spcBef>
                          <a:spcPts val="0"/>
                        </a:spcBef>
                        <a:spcAft>
                          <a:spcPts val="0"/>
                        </a:spcAft>
                      </a:pPr>
                      <a:r>
                        <a:rPr lang="en-US" sz="1000" dirty="0">
                          <a:effectLst/>
                          <a:latin typeface="Bookman Old Style" panose="02050604050505020204" pitchFamily="18" charset="0"/>
                          <a:ea typeface="Calibri" panose="020F0502020204030204" pitchFamily="34" charset="0"/>
                          <a:cs typeface="Times New Roman" panose="02020603050405020304" pitchFamily="18" charset="0"/>
                        </a:rPr>
                        <a:t>Various</a:t>
                      </a:r>
                    </a:p>
                  </a:txBody>
                  <a:tcPr marL="58914" marR="58914" marT="0" marB="0" anchor="ctr"/>
                </a:tc>
                <a:extLst>
                  <a:ext uri="{0D108BD9-81ED-4DB2-BD59-A6C34878D82A}">
                    <a16:rowId xmlns:a16="http://schemas.microsoft.com/office/drawing/2014/main" val="854031411"/>
                  </a:ext>
                </a:extLst>
              </a:tr>
            </a:tbl>
          </a:graphicData>
        </a:graphic>
      </p:graphicFrame>
      <p:pic>
        <p:nvPicPr>
          <p:cNvPr id="23" name="Picture 22">
            <a:extLst>
              <a:ext uri="{FF2B5EF4-FFF2-40B4-BE49-F238E27FC236}">
                <a16:creationId xmlns:a16="http://schemas.microsoft.com/office/drawing/2014/main" id="{1AA8C5DD-C39B-4075-981D-3CE26518A0C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15388" t="5262" r="5207" b="24864"/>
          <a:stretch/>
        </p:blipFill>
        <p:spPr>
          <a:xfrm flipH="1">
            <a:off x="8363031" y="4220464"/>
            <a:ext cx="557784" cy="721371"/>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F887E630-2374-438A-A49B-A04400A43DE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16737" y="312907"/>
            <a:ext cx="1035685" cy="777240"/>
          </a:xfrm>
          <a:prstGeom prst="rect">
            <a:avLst/>
          </a:prstGeom>
          <a:noFill/>
          <a:ln>
            <a:noFill/>
          </a:ln>
        </p:spPr>
      </p:pic>
      <p:pic>
        <p:nvPicPr>
          <p:cNvPr id="22" name="Picture 21" descr="MFG_BH36AAW">
            <a:extLst>
              <a:ext uri="{FF2B5EF4-FFF2-40B4-BE49-F238E27FC236}">
                <a16:creationId xmlns:a16="http://schemas.microsoft.com/office/drawing/2014/main" id="{8A9DA417-9EBF-4443-BE5B-A466B31943BE}"/>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88063" y="3806828"/>
            <a:ext cx="1371600" cy="1371600"/>
          </a:xfrm>
          <a:prstGeom prst="rect">
            <a:avLst/>
          </a:prstGeom>
          <a:noFill/>
          <a:ln>
            <a:noFill/>
          </a:ln>
        </p:spPr>
      </p:pic>
      <p:pic>
        <p:nvPicPr>
          <p:cNvPr id="1026" name="Picture 2" descr="Side view of a PIR (motion) sensor. ">
            <a:extLst>
              <a:ext uri="{FF2B5EF4-FFF2-40B4-BE49-F238E27FC236}">
                <a16:creationId xmlns:a16="http://schemas.microsoft.com/office/drawing/2014/main" id="{F791A909-0AB5-4B41-9C55-4D5C024E004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669376">
            <a:off x="5932352" y="4132775"/>
            <a:ext cx="958942" cy="719706"/>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16 3-7">
            <a:hlinkClick r:id="" action="ppaction://media"/>
            <a:extLst>
              <a:ext uri="{FF2B5EF4-FFF2-40B4-BE49-F238E27FC236}">
                <a16:creationId xmlns:a16="http://schemas.microsoft.com/office/drawing/2014/main" id="{CDEE8896-2848-428F-9208-777C5B00021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31963" y="4565650"/>
            <a:ext cx="487362" cy="487363"/>
          </a:xfrm>
          <a:prstGeom prst="rect">
            <a:avLst/>
          </a:prstGeom>
        </p:spPr>
      </p:pic>
    </p:spTree>
    <p:extLst>
      <p:ext uri="{BB962C8B-B14F-4D97-AF65-F5344CB8AC3E}">
        <p14:creationId xmlns:p14="http://schemas.microsoft.com/office/powerpoint/2010/main" val="3917532973"/>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5" y="218302"/>
            <a:ext cx="981627" cy="746084"/>
            <a:chOff x="3075562" y="756050"/>
            <a:chExt cx="2931161" cy="2815726"/>
          </a:xfrm>
        </p:grpSpPr>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cxnSpLocks/>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cxnSpLocks/>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4" name="Google Shape;87;p13">
            <a:extLst>
              <a:ext uri="{FF2B5EF4-FFF2-40B4-BE49-F238E27FC236}">
                <a16:creationId xmlns:a16="http://schemas.microsoft.com/office/drawing/2014/main" id="{CF89A9B7-022A-48E2-AE47-989141DDC324}"/>
              </a:ext>
            </a:extLst>
          </p:cNvPr>
          <p:cNvSpPr txBox="1">
            <a:spLocks/>
          </p:cNvSpPr>
          <p:nvPr/>
        </p:nvSpPr>
        <p:spPr>
          <a:xfrm>
            <a:off x="1560733" y="304666"/>
            <a:ext cx="7821789"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Microcontroller</a:t>
            </a:r>
          </a:p>
        </p:txBody>
      </p:sp>
      <p:sp>
        <p:nvSpPr>
          <p:cNvPr id="17" name="Google Shape;70;p12">
            <a:extLst>
              <a:ext uri="{FF2B5EF4-FFF2-40B4-BE49-F238E27FC236}">
                <a16:creationId xmlns:a16="http://schemas.microsoft.com/office/drawing/2014/main" id="{B873246B-A515-4914-A5D8-89D848D5F88E}"/>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a:solidFill>
                  <a:schemeClr val="bg1"/>
                </a:solidFill>
              </a:rPr>
              <a:t>VN</a:t>
            </a:r>
            <a:endParaRPr lang="en-US">
              <a:solidFill>
                <a:schemeClr val="bg1"/>
              </a:solidFill>
            </a:endParaRPr>
          </a:p>
        </p:txBody>
      </p:sp>
      <p:sp>
        <p:nvSpPr>
          <p:cNvPr id="18" name="Google Shape;123;p17">
            <a:extLst>
              <a:ext uri="{FF2B5EF4-FFF2-40B4-BE49-F238E27FC236}">
                <a16:creationId xmlns:a16="http://schemas.microsoft.com/office/drawing/2014/main" id="{EE9B6017-86BD-452B-A618-E47F11F8AA26}"/>
              </a:ext>
            </a:extLst>
          </p:cNvPr>
          <p:cNvSpPr/>
          <p:nvPr/>
        </p:nvSpPr>
        <p:spPr>
          <a:xfrm rot="10800000" flipH="1">
            <a:off x="1086517" y="628300"/>
            <a:ext cx="351589" cy="44437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Buy a RP2040 – Raspberry Pi">
            <a:extLst>
              <a:ext uri="{FF2B5EF4-FFF2-40B4-BE49-F238E27FC236}">
                <a16:creationId xmlns:a16="http://schemas.microsoft.com/office/drawing/2014/main" id="{AA0E3F12-0D7E-4327-A09C-5A32D2465B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490" y="3924752"/>
            <a:ext cx="1329337" cy="9828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spberry Pi Pico Microcontroller Development Board; Based on The Raspberry  Pi Dual-Core ARM Cortex M0+ RP2040 Processor, up - Micro Center">
            <a:extLst>
              <a:ext uri="{FF2B5EF4-FFF2-40B4-BE49-F238E27FC236}">
                <a16:creationId xmlns:a16="http://schemas.microsoft.com/office/drawing/2014/main" id="{F15579FA-5A03-497A-81A5-2628CFED3C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884" r="30176"/>
          <a:stretch/>
        </p:blipFill>
        <p:spPr bwMode="auto">
          <a:xfrm rot="17995325">
            <a:off x="7544480" y="102756"/>
            <a:ext cx="646394" cy="1578926"/>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596;p46">
            <a:extLst>
              <a:ext uri="{FF2B5EF4-FFF2-40B4-BE49-F238E27FC236}">
                <a16:creationId xmlns:a16="http://schemas.microsoft.com/office/drawing/2014/main" id="{38AB7230-F072-44DF-9573-2A576A6CE7CB}"/>
              </a:ext>
            </a:extLst>
          </p:cNvPr>
          <p:cNvSpPr/>
          <p:nvPr/>
        </p:nvSpPr>
        <p:spPr>
          <a:xfrm>
            <a:off x="652841" y="485033"/>
            <a:ext cx="421736" cy="398876"/>
          </a:xfrm>
          <a:custGeom>
            <a:avLst/>
            <a:gdLst/>
            <a:ahLst/>
            <a:cxnLst/>
            <a:rect l="l" t="t" r="r" b="b"/>
            <a:pathLst>
              <a:path w="19297" h="18251" extrusionOk="0">
                <a:moveTo>
                  <a:pt x="18396" y="828"/>
                </a:moveTo>
                <a:lnTo>
                  <a:pt x="18761" y="877"/>
                </a:lnTo>
                <a:lnTo>
                  <a:pt x="18737" y="1242"/>
                </a:lnTo>
                <a:lnTo>
                  <a:pt x="18615" y="1266"/>
                </a:lnTo>
                <a:lnTo>
                  <a:pt x="18493" y="1315"/>
                </a:lnTo>
                <a:lnTo>
                  <a:pt x="18274" y="1436"/>
                </a:lnTo>
                <a:lnTo>
                  <a:pt x="18007" y="1582"/>
                </a:lnTo>
                <a:lnTo>
                  <a:pt x="17739" y="1777"/>
                </a:lnTo>
                <a:lnTo>
                  <a:pt x="17642" y="1850"/>
                </a:lnTo>
                <a:lnTo>
                  <a:pt x="17618" y="1801"/>
                </a:lnTo>
                <a:lnTo>
                  <a:pt x="17545" y="1704"/>
                </a:lnTo>
                <a:lnTo>
                  <a:pt x="17496" y="1680"/>
                </a:lnTo>
                <a:lnTo>
                  <a:pt x="17423" y="1655"/>
                </a:lnTo>
                <a:lnTo>
                  <a:pt x="17131" y="1631"/>
                </a:lnTo>
                <a:lnTo>
                  <a:pt x="17301" y="1509"/>
                </a:lnTo>
                <a:lnTo>
                  <a:pt x="17472" y="1388"/>
                </a:lnTo>
                <a:lnTo>
                  <a:pt x="17837" y="1144"/>
                </a:lnTo>
                <a:lnTo>
                  <a:pt x="18104" y="974"/>
                </a:lnTo>
                <a:lnTo>
                  <a:pt x="18250" y="901"/>
                </a:lnTo>
                <a:lnTo>
                  <a:pt x="18396" y="828"/>
                </a:lnTo>
                <a:close/>
                <a:moveTo>
                  <a:pt x="18712" y="1582"/>
                </a:moveTo>
                <a:lnTo>
                  <a:pt x="18688" y="2385"/>
                </a:lnTo>
                <a:lnTo>
                  <a:pt x="18688" y="3164"/>
                </a:lnTo>
                <a:lnTo>
                  <a:pt x="18469" y="3334"/>
                </a:lnTo>
                <a:lnTo>
                  <a:pt x="18250" y="3529"/>
                </a:lnTo>
                <a:lnTo>
                  <a:pt x="17982" y="3748"/>
                </a:lnTo>
                <a:lnTo>
                  <a:pt x="17861" y="3870"/>
                </a:lnTo>
                <a:lnTo>
                  <a:pt x="17764" y="4016"/>
                </a:lnTo>
                <a:lnTo>
                  <a:pt x="17739" y="3407"/>
                </a:lnTo>
                <a:lnTo>
                  <a:pt x="17739" y="3334"/>
                </a:lnTo>
                <a:lnTo>
                  <a:pt x="17958" y="3140"/>
                </a:lnTo>
                <a:lnTo>
                  <a:pt x="18177" y="2945"/>
                </a:lnTo>
                <a:lnTo>
                  <a:pt x="18493" y="2653"/>
                </a:lnTo>
                <a:lnTo>
                  <a:pt x="18615" y="2531"/>
                </a:lnTo>
                <a:lnTo>
                  <a:pt x="18664" y="2458"/>
                </a:lnTo>
                <a:lnTo>
                  <a:pt x="18688" y="2361"/>
                </a:lnTo>
                <a:lnTo>
                  <a:pt x="18664" y="2312"/>
                </a:lnTo>
                <a:lnTo>
                  <a:pt x="18615" y="2288"/>
                </a:lnTo>
                <a:lnTo>
                  <a:pt x="18518" y="2264"/>
                </a:lnTo>
                <a:lnTo>
                  <a:pt x="18445" y="2288"/>
                </a:lnTo>
                <a:lnTo>
                  <a:pt x="18347" y="2312"/>
                </a:lnTo>
                <a:lnTo>
                  <a:pt x="18274" y="2385"/>
                </a:lnTo>
                <a:lnTo>
                  <a:pt x="18128" y="2531"/>
                </a:lnTo>
                <a:lnTo>
                  <a:pt x="18007" y="2653"/>
                </a:lnTo>
                <a:lnTo>
                  <a:pt x="17739" y="2945"/>
                </a:lnTo>
                <a:lnTo>
                  <a:pt x="17739" y="2531"/>
                </a:lnTo>
                <a:lnTo>
                  <a:pt x="17691" y="2118"/>
                </a:lnTo>
                <a:lnTo>
                  <a:pt x="17788" y="2069"/>
                </a:lnTo>
                <a:lnTo>
                  <a:pt x="18055" y="1947"/>
                </a:lnTo>
                <a:lnTo>
                  <a:pt x="18323" y="1777"/>
                </a:lnTo>
                <a:lnTo>
                  <a:pt x="18518" y="1680"/>
                </a:lnTo>
                <a:lnTo>
                  <a:pt x="18712" y="1582"/>
                </a:lnTo>
                <a:close/>
                <a:moveTo>
                  <a:pt x="18688" y="3529"/>
                </a:moveTo>
                <a:lnTo>
                  <a:pt x="18688" y="3894"/>
                </a:lnTo>
                <a:lnTo>
                  <a:pt x="18664" y="4843"/>
                </a:lnTo>
                <a:lnTo>
                  <a:pt x="18639" y="4843"/>
                </a:lnTo>
                <a:lnTo>
                  <a:pt x="18518" y="4916"/>
                </a:lnTo>
                <a:lnTo>
                  <a:pt x="18396" y="5038"/>
                </a:lnTo>
                <a:lnTo>
                  <a:pt x="18177" y="5305"/>
                </a:lnTo>
                <a:lnTo>
                  <a:pt x="17982" y="5451"/>
                </a:lnTo>
                <a:lnTo>
                  <a:pt x="17788" y="5597"/>
                </a:lnTo>
                <a:lnTo>
                  <a:pt x="17788" y="5013"/>
                </a:lnTo>
                <a:lnTo>
                  <a:pt x="18128" y="4819"/>
                </a:lnTo>
                <a:lnTo>
                  <a:pt x="18274" y="4746"/>
                </a:lnTo>
                <a:lnTo>
                  <a:pt x="18445" y="4673"/>
                </a:lnTo>
                <a:lnTo>
                  <a:pt x="18591" y="4575"/>
                </a:lnTo>
                <a:lnTo>
                  <a:pt x="18639" y="4527"/>
                </a:lnTo>
                <a:lnTo>
                  <a:pt x="18664" y="4454"/>
                </a:lnTo>
                <a:lnTo>
                  <a:pt x="18664" y="4429"/>
                </a:lnTo>
                <a:lnTo>
                  <a:pt x="18639" y="4381"/>
                </a:lnTo>
                <a:lnTo>
                  <a:pt x="18566" y="4332"/>
                </a:lnTo>
                <a:lnTo>
                  <a:pt x="18420" y="4332"/>
                </a:lnTo>
                <a:lnTo>
                  <a:pt x="18347" y="4356"/>
                </a:lnTo>
                <a:lnTo>
                  <a:pt x="18177" y="4429"/>
                </a:lnTo>
                <a:lnTo>
                  <a:pt x="18031" y="4502"/>
                </a:lnTo>
                <a:lnTo>
                  <a:pt x="17788" y="4673"/>
                </a:lnTo>
                <a:lnTo>
                  <a:pt x="17764" y="4137"/>
                </a:lnTo>
                <a:lnTo>
                  <a:pt x="17958" y="4040"/>
                </a:lnTo>
                <a:lnTo>
                  <a:pt x="18128" y="3943"/>
                </a:lnTo>
                <a:lnTo>
                  <a:pt x="18445" y="3699"/>
                </a:lnTo>
                <a:lnTo>
                  <a:pt x="18688" y="3529"/>
                </a:lnTo>
                <a:close/>
                <a:moveTo>
                  <a:pt x="18664" y="5305"/>
                </a:moveTo>
                <a:lnTo>
                  <a:pt x="18639" y="6011"/>
                </a:lnTo>
                <a:lnTo>
                  <a:pt x="18396" y="6108"/>
                </a:lnTo>
                <a:lnTo>
                  <a:pt x="18177" y="6230"/>
                </a:lnTo>
                <a:lnTo>
                  <a:pt x="17982" y="6376"/>
                </a:lnTo>
                <a:lnTo>
                  <a:pt x="17764" y="6522"/>
                </a:lnTo>
                <a:lnTo>
                  <a:pt x="17764" y="6522"/>
                </a:lnTo>
                <a:lnTo>
                  <a:pt x="17788" y="5865"/>
                </a:lnTo>
                <a:lnTo>
                  <a:pt x="17934" y="5816"/>
                </a:lnTo>
                <a:lnTo>
                  <a:pt x="18080" y="5743"/>
                </a:lnTo>
                <a:lnTo>
                  <a:pt x="18201" y="5670"/>
                </a:lnTo>
                <a:lnTo>
                  <a:pt x="18323" y="5597"/>
                </a:lnTo>
                <a:lnTo>
                  <a:pt x="18493" y="5476"/>
                </a:lnTo>
                <a:lnTo>
                  <a:pt x="18664" y="5305"/>
                </a:lnTo>
                <a:close/>
                <a:moveTo>
                  <a:pt x="18615" y="6425"/>
                </a:moveTo>
                <a:lnTo>
                  <a:pt x="18615" y="6473"/>
                </a:lnTo>
                <a:lnTo>
                  <a:pt x="18518" y="6498"/>
                </a:lnTo>
                <a:lnTo>
                  <a:pt x="18420" y="6546"/>
                </a:lnTo>
                <a:lnTo>
                  <a:pt x="18250" y="6668"/>
                </a:lnTo>
                <a:lnTo>
                  <a:pt x="18104" y="6765"/>
                </a:lnTo>
                <a:lnTo>
                  <a:pt x="17982" y="6887"/>
                </a:lnTo>
                <a:lnTo>
                  <a:pt x="17739" y="7155"/>
                </a:lnTo>
                <a:lnTo>
                  <a:pt x="17764" y="6717"/>
                </a:lnTo>
                <a:lnTo>
                  <a:pt x="17982" y="6668"/>
                </a:lnTo>
                <a:lnTo>
                  <a:pt x="18201" y="6595"/>
                </a:lnTo>
                <a:lnTo>
                  <a:pt x="18615" y="6425"/>
                </a:lnTo>
                <a:close/>
                <a:moveTo>
                  <a:pt x="18615" y="6838"/>
                </a:moveTo>
                <a:lnTo>
                  <a:pt x="18591" y="7349"/>
                </a:lnTo>
                <a:lnTo>
                  <a:pt x="18591" y="7666"/>
                </a:lnTo>
                <a:lnTo>
                  <a:pt x="18420" y="7787"/>
                </a:lnTo>
                <a:lnTo>
                  <a:pt x="18250" y="7909"/>
                </a:lnTo>
                <a:lnTo>
                  <a:pt x="17958" y="8103"/>
                </a:lnTo>
                <a:lnTo>
                  <a:pt x="17666" y="8322"/>
                </a:lnTo>
                <a:lnTo>
                  <a:pt x="17715" y="7739"/>
                </a:lnTo>
                <a:lnTo>
                  <a:pt x="17739" y="7349"/>
                </a:lnTo>
                <a:lnTo>
                  <a:pt x="18080" y="7155"/>
                </a:lnTo>
                <a:lnTo>
                  <a:pt x="18420" y="6960"/>
                </a:lnTo>
                <a:lnTo>
                  <a:pt x="18615" y="6838"/>
                </a:lnTo>
                <a:close/>
                <a:moveTo>
                  <a:pt x="18566" y="8103"/>
                </a:moveTo>
                <a:lnTo>
                  <a:pt x="18542" y="8420"/>
                </a:lnTo>
                <a:lnTo>
                  <a:pt x="18420" y="8493"/>
                </a:lnTo>
                <a:lnTo>
                  <a:pt x="18274" y="8566"/>
                </a:lnTo>
                <a:lnTo>
                  <a:pt x="18055" y="8785"/>
                </a:lnTo>
                <a:lnTo>
                  <a:pt x="17812" y="9004"/>
                </a:lnTo>
                <a:lnTo>
                  <a:pt x="17593" y="9247"/>
                </a:lnTo>
                <a:lnTo>
                  <a:pt x="17642" y="8566"/>
                </a:lnTo>
                <a:lnTo>
                  <a:pt x="18031" y="8395"/>
                </a:lnTo>
                <a:lnTo>
                  <a:pt x="18420" y="8201"/>
                </a:lnTo>
                <a:lnTo>
                  <a:pt x="18566" y="8103"/>
                </a:lnTo>
                <a:close/>
                <a:moveTo>
                  <a:pt x="18542" y="8809"/>
                </a:moveTo>
                <a:lnTo>
                  <a:pt x="18542" y="9077"/>
                </a:lnTo>
                <a:lnTo>
                  <a:pt x="18299" y="9271"/>
                </a:lnTo>
                <a:lnTo>
                  <a:pt x="17934" y="9588"/>
                </a:lnTo>
                <a:lnTo>
                  <a:pt x="17593" y="9928"/>
                </a:lnTo>
                <a:lnTo>
                  <a:pt x="17569" y="9953"/>
                </a:lnTo>
                <a:lnTo>
                  <a:pt x="17569" y="9977"/>
                </a:lnTo>
                <a:lnTo>
                  <a:pt x="17593" y="10001"/>
                </a:lnTo>
                <a:lnTo>
                  <a:pt x="17642" y="10001"/>
                </a:lnTo>
                <a:lnTo>
                  <a:pt x="18080" y="9831"/>
                </a:lnTo>
                <a:lnTo>
                  <a:pt x="18274" y="9709"/>
                </a:lnTo>
                <a:lnTo>
                  <a:pt x="18493" y="9588"/>
                </a:lnTo>
                <a:lnTo>
                  <a:pt x="18518" y="9563"/>
                </a:lnTo>
                <a:lnTo>
                  <a:pt x="18518" y="9977"/>
                </a:lnTo>
                <a:lnTo>
                  <a:pt x="18396" y="10026"/>
                </a:lnTo>
                <a:lnTo>
                  <a:pt x="18274" y="10074"/>
                </a:lnTo>
                <a:lnTo>
                  <a:pt x="18080" y="10220"/>
                </a:lnTo>
                <a:lnTo>
                  <a:pt x="17788" y="10464"/>
                </a:lnTo>
                <a:lnTo>
                  <a:pt x="17520" y="10731"/>
                </a:lnTo>
                <a:lnTo>
                  <a:pt x="17520" y="10245"/>
                </a:lnTo>
                <a:lnTo>
                  <a:pt x="17569" y="9490"/>
                </a:lnTo>
                <a:lnTo>
                  <a:pt x="17837" y="9344"/>
                </a:lnTo>
                <a:lnTo>
                  <a:pt x="18104" y="9150"/>
                </a:lnTo>
                <a:lnTo>
                  <a:pt x="18274" y="8979"/>
                </a:lnTo>
                <a:lnTo>
                  <a:pt x="18469" y="8833"/>
                </a:lnTo>
                <a:lnTo>
                  <a:pt x="18542" y="8809"/>
                </a:lnTo>
                <a:close/>
                <a:moveTo>
                  <a:pt x="18518" y="10342"/>
                </a:moveTo>
                <a:lnTo>
                  <a:pt x="18518" y="10975"/>
                </a:lnTo>
                <a:lnTo>
                  <a:pt x="18347" y="11096"/>
                </a:lnTo>
                <a:lnTo>
                  <a:pt x="18201" y="11194"/>
                </a:lnTo>
                <a:lnTo>
                  <a:pt x="17861" y="11486"/>
                </a:lnTo>
                <a:lnTo>
                  <a:pt x="17715" y="11632"/>
                </a:lnTo>
                <a:lnTo>
                  <a:pt x="17569" y="11802"/>
                </a:lnTo>
                <a:lnTo>
                  <a:pt x="17545" y="11559"/>
                </a:lnTo>
                <a:lnTo>
                  <a:pt x="17520" y="11048"/>
                </a:lnTo>
                <a:lnTo>
                  <a:pt x="17691" y="10975"/>
                </a:lnTo>
                <a:lnTo>
                  <a:pt x="17837" y="10877"/>
                </a:lnTo>
                <a:lnTo>
                  <a:pt x="18128" y="10634"/>
                </a:lnTo>
                <a:lnTo>
                  <a:pt x="18518" y="10342"/>
                </a:lnTo>
                <a:close/>
                <a:moveTo>
                  <a:pt x="18518" y="11413"/>
                </a:moveTo>
                <a:lnTo>
                  <a:pt x="18542" y="11802"/>
                </a:lnTo>
                <a:lnTo>
                  <a:pt x="18347" y="11899"/>
                </a:lnTo>
                <a:lnTo>
                  <a:pt x="18177" y="12021"/>
                </a:lnTo>
                <a:lnTo>
                  <a:pt x="17837" y="12289"/>
                </a:lnTo>
                <a:lnTo>
                  <a:pt x="17764" y="12240"/>
                </a:lnTo>
                <a:lnTo>
                  <a:pt x="17642" y="12240"/>
                </a:lnTo>
                <a:lnTo>
                  <a:pt x="17593" y="12021"/>
                </a:lnTo>
                <a:lnTo>
                  <a:pt x="18299" y="11559"/>
                </a:lnTo>
                <a:lnTo>
                  <a:pt x="18518" y="11413"/>
                </a:lnTo>
                <a:close/>
                <a:moveTo>
                  <a:pt x="2093" y="1899"/>
                </a:moveTo>
                <a:lnTo>
                  <a:pt x="2385" y="1972"/>
                </a:lnTo>
                <a:lnTo>
                  <a:pt x="2702" y="1996"/>
                </a:lnTo>
                <a:lnTo>
                  <a:pt x="3334" y="2045"/>
                </a:lnTo>
                <a:lnTo>
                  <a:pt x="4356" y="2093"/>
                </a:lnTo>
                <a:lnTo>
                  <a:pt x="5354" y="2118"/>
                </a:lnTo>
                <a:lnTo>
                  <a:pt x="6376" y="2118"/>
                </a:lnTo>
                <a:lnTo>
                  <a:pt x="7398" y="2093"/>
                </a:lnTo>
                <a:lnTo>
                  <a:pt x="9466" y="2020"/>
                </a:lnTo>
                <a:lnTo>
                  <a:pt x="11413" y="1972"/>
                </a:lnTo>
                <a:lnTo>
                  <a:pt x="13359" y="1947"/>
                </a:lnTo>
                <a:lnTo>
                  <a:pt x="14357" y="1947"/>
                </a:lnTo>
                <a:lnTo>
                  <a:pt x="15330" y="1996"/>
                </a:lnTo>
                <a:lnTo>
                  <a:pt x="16304" y="2045"/>
                </a:lnTo>
                <a:lnTo>
                  <a:pt x="17277" y="2142"/>
                </a:lnTo>
                <a:lnTo>
                  <a:pt x="17253" y="2483"/>
                </a:lnTo>
                <a:lnTo>
                  <a:pt x="17228" y="2823"/>
                </a:lnTo>
                <a:lnTo>
                  <a:pt x="17228" y="3529"/>
                </a:lnTo>
                <a:lnTo>
                  <a:pt x="17277" y="4210"/>
                </a:lnTo>
                <a:lnTo>
                  <a:pt x="17301" y="4892"/>
                </a:lnTo>
                <a:lnTo>
                  <a:pt x="17301" y="5646"/>
                </a:lnTo>
                <a:lnTo>
                  <a:pt x="17277" y="6376"/>
                </a:lnTo>
                <a:lnTo>
                  <a:pt x="17180" y="7885"/>
                </a:lnTo>
                <a:lnTo>
                  <a:pt x="17082" y="9125"/>
                </a:lnTo>
                <a:lnTo>
                  <a:pt x="17034" y="9758"/>
                </a:lnTo>
                <a:lnTo>
                  <a:pt x="17009" y="10391"/>
                </a:lnTo>
                <a:lnTo>
                  <a:pt x="16985" y="10829"/>
                </a:lnTo>
                <a:lnTo>
                  <a:pt x="16961" y="11291"/>
                </a:lnTo>
                <a:lnTo>
                  <a:pt x="16985" y="11778"/>
                </a:lnTo>
                <a:lnTo>
                  <a:pt x="17009" y="12021"/>
                </a:lnTo>
                <a:lnTo>
                  <a:pt x="17058" y="12240"/>
                </a:lnTo>
                <a:lnTo>
                  <a:pt x="9539" y="12240"/>
                </a:lnTo>
                <a:lnTo>
                  <a:pt x="8566" y="12264"/>
                </a:lnTo>
                <a:lnTo>
                  <a:pt x="7568" y="12289"/>
                </a:lnTo>
                <a:lnTo>
                  <a:pt x="5622" y="12386"/>
                </a:lnTo>
                <a:lnTo>
                  <a:pt x="5086" y="12410"/>
                </a:lnTo>
                <a:lnTo>
                  <a:pt x="4551" y="12410"/>
                </a:lnTo>
                <a:lnTo>
                  <a:pt x="4040" y="12362"/>
                </a:lnTo>
                <a:lnTo>
                  <a:pt x="3529" y="12313"/>
                </a:lnTo>
                <a:lnTo>
                  <a:pt x="2994" y="12216"/>
                </a:lnTo>
                <a:lnTo>
                  <a:pt x="2702" y="12191"/>
                </a:lnTo>
                <a:lnTo>
                  <a:pt x="2434" y="12216"/>
                </a:lnTo>
                <a:lnTo>
                  <a:pt x="2385" y="11997"/>
                </a:lnTo>
                <a:lnTo>
                  <a:pt x="2361" y="11753"/>
                </a:lnTo>
                <a:lnTo>
                  <a:pt x="2337" y="11267"/>
                </a:lnTo>
                <a:lnTo>
                  <a:pt x="2361" y="10318"/>
                </a:lnTo>
                <a:lnTo>
                  <a:pt x="2361" y="9661"/>
                </a:lnTo>
                <a:lnTo>
                  <a:pt x="2337" y="8979"/>
                </a:lnTo>
                <a:lnTo>
                  <a:pt x="2312" y="7666"/>
                </a:lnTo>
                <a:lnTo>
                  <a:pt x="2312" y="6887"/>
                </a:lnTo>
                <a:lnTo>
                  <a:pt x="2288" y="6084"/>
                </a:lnTo>
                <a:lnTo>
                  <a:pt x="2239" y="4527"/>
                </a:lnTo>
                <a:lnTo>
                  <a:pt x="2215" y="2896"/>
                </a:lnTo>
                <a:lnTo>
                  <a:pt x="2215" y="2385"/>
                </a:lnTo>
                <a:lnTo>
                  <a:pt x="2166" y="2118"/>
                </a:lnTo>
                <a:lnTo>
                  <a:pt x="2142" y="2020"/>
                </a:lnTo>
                <a:lnTo>
                  <a:pt x="2093" y="1899"/>
                </a:lnTo>
                <a:close/>
                <a:moveTo>
                  <a:pt x="18566" y="12118"/>
                </a:moveTo>
                <a:lnTo>
                  <a:pt x="18591" y="12264"/>
                </a:lnTo>
                <a:lnTo>
                  <a:pt x="18420" y="12313"/>
                </a:lnTo>
                <a:lnTo>
                  <a:pt x="18274" y="12410"/>
                </a:lnTo>
                <a:lnTo>
                  <a:pt x="17958" y="12581"/>
                </a:lnTo>
                <a:lnTo>
                  <a:pt x="17885" y="12629"/>
                </a:lnTo>
                <a:lnTo>
                  <a:pt x="17909" y="12532"/>
                </a:lnTo>
                <a:lnTo>
                  <a:pt x="17909" y="12435"/>
                </a:lnTo>
                <a:lnTo>
                  <a:pt x="18250" y="12264"/>
                </a:lnTo>
                <a:lnTo>
                  <a:pt x="18566" y="12118"/>
                </a:lnTo>
                <a:close/>
                <a:moveTo>
                  <a:pt x="8761" y="512"/>
                </a:moveTo>
                <a:lnTo>
                  <a:pt x="10318" y="585"/>
                </a:lnTo>
                <a:lnTo>
                  <a:pt x="13432" y="755"/>
                </a:lnTo>
                <a:lnTo>
                  <a:pt x="14138" y="779"/>
                </a:lnTo>
                <a:lnTo>
                  <a:pt x="14844" y="804"/>
                </a:lnTo>
                <a:lnTo>
                  <a:pt x="16279" y="779"/>
                </a:lnTo>
                <a:lnTo>
                  <a:pt x="17034" y="755"/>
                </a:lnTo>
                <a:lnTo>
                  <a:pt x="17034" y="755"/>
                </a:lnTo>
                <a:lnTo>
                  <a:pt x="16912" y="852"/>
                </a:lnTo>
                <a:lnTo>
                  <a:pt x="16790" y="950"/>
                </a:lnTo>
                <a:lnTo>
                  <a:pt x="16790" y="998"/>
                </a:lnTo>
                <a:lnTo>
                  <a:pt x="16790" y="1023"/>
                </a:lnTo>
                <a:lnTo>
                  <a:pt x="16815" y="1047"/>
                </a:lnTo>
                <a:lnTo>
                  <a:pt x="16863" y="1047"/>
                </a:lnTo>
                <a:lnTo>
                  <a:pt x="17131" y="901"/>
                </a:lnTo>
                <a:lnTo>
                  <a:pt x="17399" y="755"/>
                </a:lnTo>
                <a:lnTo>
                  <a:pt x="17837" y="779"/>
                </a:lnTo>
                <a:lnTo>
                  <a:pt x="17593" y="925"/>
                </a:lnTo>
                <a:lnTo>
                  <a:pt x="17399" y="1071"/>
                </a:lnTo>
                <a:lnTo>
                  <a:pt x="17228" y="1217"/>
                </a:lnTo>
                <a:lnTo>
                  <a:pt x="17082" y="1412"/>
                </a:lnTo>
                <a:lnTo>
                  <a:pt x="17034" y="1509"/>
                </a:lnTo>
                <a:lnTo>
                  <a:pt x="17009" y="1631"/>
                </a:lnTo>
                <a:lnTo>
                  <a:pt x="16060" y="1558"/>
                </a:lnTo>
                <a:lnTo>
                  <a:pt x="15111" y="1509"/>
                </a:lnTo>
                <a:lnTo>
                  <a:pt x="14162" y="1461"/>
                </a:lnTo>
                <a:lnTo>
                  <a:pt x="13238" y="1461"/>
                </a:lnTo>
                <a:lnTo>
                  <a:pt x="11340" y="1485"/>
                </a:lnTo>
                <a:lnTo>
                  <a:pt x="9466" y="1558"/>
                </a:lnTo>
                <a:lnTo>
                  <a:pt x="7495" y="1631"/>
                </a:lnTo>
                <a:lnTo>
                  <a:pt x="5549" y="1655"/>
                </a:lnTo>
                <a:lnTo>
                  <a:pt x="4527" y="1631"/>
                </a:lnTo>
                <a:lnTo>
                  <a:pt x="3505" y="1607"/>
                </a:lnTo>
                <a:lnTo>
                  <a:pt x="3140" y="1558"/>
                </a:lnTo>
                <a:lnTo>
                  <a:pt x="2726" y="1509"/>
                </a:lnTo>
                <a:lnTo>
                  <a:pt x="2312" y="1509"/>
                </a:lnTo>
                <a:lnTo>
                  <a:pt x="2118" y="1534"/>
                </a:lnTo>
                <a:lnTo>
                  <a:pt x="1948" y="1582"/>
                </a:lnTo>
                <a:lnTo>
                  <a:pt x="1899" y="1607"/>
                </a:lnTo>
                <a:lnTo>
                  <a:pt x="1850" y="1631"/>
                </a:lnTo>
                <a:lnTo>
                  <a:pt x="1850" y="1704"/>
                </a:lnTo>
                <a:lnTo>
                  <a:pt x="1850" y="1777"/>
                </a:lnTo>
                <a:lnTo>
                  <a:pt x="1899" y="1826"/>
                </a:lnTo>
                <a:lnTo>
                  <a:pt x="1850" y="1947"/>
                </a:lnTo>
                <a:lnTo>
                  <a:pt x="1802" y="2069"/>
                </a:lnTo>
                <a:lnTo>
                  <a:pt x="1777" y="2215"/>
                </a:lnTo>
                <a:lnTo>
                  <a:pt x="1753" y="2337"/>
                </a:lnTo>
                <a:lnTo>
                  <a:pt x="1753" y="2604"/>
                </a:lnTo>
                <a:lnTo>
                  <a:pt x="1753" y="2896"/>
                </a:lnTo>
                <a:lnTo>
                  <a:pt x="1753" y="4527"/>
                </a:lnTo>
                <a:lnTo>
                  <a:pt x="1802" y="6181"/>
                </a:lnTo>
                <a:lnTo>
                  <a:pt x="1826" y="7009"/>
                </a:lnTo>
                <a:lnTo>
                  <a:pt x="1826" y="7836"/>
                </a:lnTo>
                <a:lnTo>
                  <a:pt x="1875" y="9223"/>
                </a:lnTo>
                <a:lnTo>
                  <a:pt x="1875" y="9904"/>
                </a:lnTo>
                <a:lnTo>
                  <a:pt x="1875" y="10585"/>
                </a:lnTo>
                <a:lnTo>
                  <a:pt x="1850" y="11048"/>
                </a:lnTo>
                <a:lnTo>
                  <a:pt x="1826" y="11583"/>
                </a:lnTo>
                <a:lnTo>
                  <a:pt x="1826" y="11851"/>
                </a:lnTo>
                <a:lnTo>
                  <a:pt x="1875" y="12094"/>
                </a:lnTo>
                <a:lnTo>
                  <a:pt x="1948" y="12337"/>
                </a:lnTo>
                <a:lnTo>
                  <a:pt x="2045" y="12532"/>
                </a:lnTo>
                <a:lnTo>
                  <a:pt x="2118" y="12605"/>
                </a:lnTo>
                <a:lnTo>
                  <a:pt x="2215" y="12654"/>
                </a:lnTo>
                <a:lnTo>
                  <a:pt x="2312" y="12629"/>
                </a:lnTo>
                <a:lnTo>
                  <a:pt x="2385" y="12581"/>
                </a:lnTo>
                <a:lnTo>
                  <a:pt x="2677" y="12654"/>
                </a:lnTo>
                <a:lnTo>
                  <a:pt x="2969" y="12678"/>
                </a:lnTo>
                <a:lnTo>
                  <a:pt x="3553" y="12775"/>
                </a:lnTo>
                <a:lnTo>
                  <a:pt x="4040" y="12824"/>
                </a:lnTo>
                <a:lnTo>
                  <a:pt x="4502" y="12873"/>
                </a:lnTo>
                <a:lnTo>
                  <a:pt x="5427" y="12873"/>
                </a:lnTo>
                <a:lnTo>
                  <a:pt x="6449" y="12848"/>
                </a:lnTo>
                <a:lnTo>
                  <a:pt x="7495" y="12800"/>
                </a:lnTo>
                <a:lnTo>
                  <a:pt x="8517" y="12751"/>
                </a:lnTo>
                <a:lnTo>
                  <a:pt x="9539" y="12727"/>
                </a:lnTo>
                <a:lnTo>
                  <a:pt x="17277" y="12727"/>
                </a:lnTo>
                <a:lnTo>
                  <a:pt x="17350" y="12775"/>
                </a:lnTo>
                <a:lnTo>
                  <a:pt x="17496" y="12775"/>
                </a:lnTo>
                <a:lnTo>
                  <a:pt x="17569" y="12727"/>
                </a:lnTo>
                <a:lnTo>
                  <a:pt x="17715" y="12727"/>
                </a:lnTo>
                <a:lnTo>
                  <a:pt x="17569" y="12824"/>
                </a:lnTo>
                <a:lnTo>
                  <a:pt x="17423" y="12946"/>
                </a:lnTo>
                <a:lnTo>
                  <a:pt x="17301" y="13092"/>
                </a:lnTo>
                <a:lnTo>
                  <a:pt x="17180" y="13238"/>
                </a:lnTo>
                <a:lnTo>
                  <a:pt x="17180" y="13262"/>
                </a:lnTo>
                <a:lnTo>
                  <a:pt x="17180" y="13286"/>
                </a:lnTo>
                <a:lnTo>
                  <a:pt x="17204" y="13311"/>
                </a:lnTo>
                <a:lnTo>
                  <a:pt x="17253" y="13311"/>
                </a:lnTo>
                <a:lnTo>
                  <a:pt x="17472" y="13262"/>
                </a:lnTo>
                <a:lnTo>
                  <a:pt x="17666" y="13189"/>
                </a:lnTo>
                <a:lnTo>
                  <a:pt x="18055" y="12994"/>
                </a:lnTo>
                <a:lnTo>
                  <a:pt x="18347" y="12848"/>
                </a:lnTo>
                <a:lnTo>
                  <a:pt x="18615" y="12727"/>
                </a:lnTo>
                <a:lnTo>
                  <a:pt x="18664" y="12946"/>
                </a:lnTo>
                <a:lnTo>
                  <a:pt x="18396" y="13092"/>
                </a:lnTo>
                <a:lnTo>
                  <a:pt x="17982" y="13335"/>
                </a:lnTo>
                <a:lnTo>
                  <a:pt x="17593" y="13603"/>
                </a:lnTo>
                <a:lnTo>
                  <a:pt x="17545" y="13627"/>
                </a:lnTo>
                <a:lnTo>
                  <a:pt x="17545" y="13676"/>
                </a:lnTo>
                <a:lnTo>
                  <a:pt x="17569" y="13700"/>
                </a:lnTo>
                <a:lnTo>
                  <a:pt x="17618" y="13724"/>
                </a:lnTo>
                <a:lnTo>
                  <a:pt x="17861" y="13700"/>
                </a:lnTo>
                <a:lnTo>
                  <a:pt x="18080" y="13651"/>
                </a:lnTo>
                <a:lnTo>
                  <a:pt x="18274" y="13578"/>
                </a:lnTo>
                <a:lnTo>
                  <a:pt x="18493" y="13457"/>
                </a:lnTo>
                <a:lnTo>
                  <a:pt x="18712" y="13335"/>
                </a:lnTo>
                <a:lnTo>
                  <a:pt x="18785" y="13724"/>
                </a:lnTo>
                <a:lnTo>
                  <a:pt x="18250" y="13773"/>
                </a:lnTo>
                <a:lnTo>
                  <a:pt x="17739" y="13797"/>
                </a:lnTo>
                <a:lnTo>
                  <a:pt x="17204" y="13773"/>
                </a:lnTo>
                <a:lnTo>
                  <a:pt x="16669" y="13724"/>
                </a:lnTo>
                <a:lnTo>
                  <a:pt x="15622" y="13603"/>
                </a:lnTo>
                <a:lnTo>
                  <a:pt x="15087" y="13554"/>
                </a:lnTo>
                <a:lnTo>
                  <a:pt x="14576" y="13530"/>
                </a:lnTo>
                <a:lnTo>
                  <a:pt x="12118" y="13530"/>
                </a:lnTo>
                <a:lnTo>
                  <a:pt x="9661" y="13554"/>
                </a:lnTo>
                <a:lnTo>
                  <a:pt x="8469" y="13578"/>
                </a:lnTo>
                <a:lnTo>
                  <a:pt x="7301" y="13627"/>
                </a:lnTo>
                <a:lnTo>
                  <a:pt x="4916" y="13773"/>
                </a:lnTo>
                <a:lnTo>
                  <a:pt x="3772" y="13822"/>
                </a:lnTo>
                <a:lnTo>
                  <a:pt x="2629" y="13846"/>
                </a:lnTo>
                <a:lnTo>
                  <a:pt x="2020" y="13822"/>
                </a:lnTo>
                <a:lnTo>
                  <a:pt x="1412" y="13797"/>
                </a:lnTo>
                <a:lnTo>
                  <a:pt x="1145" y="13773"/>
                </a:lnTo>
                <a:lnTo>
                  <a:pt x="853" y="13749"/>
                </a:lnTo>
                <a:lnTo>
                  <a:pt x="853" y="13724"/>
                </a:lnTo>
                <a:lnTo>
                  <a:pt x="731" y="13408"/>
                </a:lnTo>
                <a:lnTo>
                  <a:pt x="658" y="13092"/>
                </a:lnTo>
                <a:lnTo>
                  <a:pt x="585" y="12775"/>
                </a:lnTo>
                <a:lnTo>
                  <a:pt x="561" y="12435"/>
                </a:lnTo>
                <a:lnTo>
                  <a:pt x="561" y="11753"/>
                </a:lnTo>
                <a:lnTo>
                  <a:pt x="561" y="11121"/>
                </a:lnTo>
                <a:lnTo>
                  <a:pt x="561" y="9320"/>
                </a:lnTo>
                <a:lnTo>
                  <a:pt x="561" y="8420"/>
                </a:lnTo>
                <a:lnTo>
                  <a:pt x="585" y="7495"/>
                </a:lnTo>
                <a:lnTo>
                  <a:pt x="658" y="5792"/>
                </a:lnTo>
                <a:lnTo>
                  <a:pt x="731" y="4064"/>
                </a:lnTo>
                <a:lnTo>
                  <a:pt x="755" y="3188"/>
                </a:lnTo>
                <a:lnTo>
                  <a:pt x="755" y="2337"/>
                </a:lnTo>
                <a:lnTo>
                  <a:pt x="731" y="1485"/>
                </a:lnTo>
                <a:lnTo>
                  <a:pt x="707" y="609"/>
                </a:lnTo>
                <a:lnTo>
                  <a:pt x="804" y="682"/>
                </a:lnTo>
                <a:lnTo>
                  <a:pt x="950" y="755"/>
                </a:lnTo>
                <a:lnTo>
                  <a:pt x="1072" y="804"/>
                </a:lnTo>
                <a:lnTo>
                  <a:pt x="1242" y="852"/>
                </a:lnTo>
                <a:lnTo>
                  <a:pt x="1583" y="901"/>
                </a:lnTo>
                <a:lnTo>
                  <a:pt x="1948" y="925"/>
                </a:lnTo>
                <a:lnTo>
                  <a:pt x="2312" y="901"/>
                </a:lnTo>
                <a:lnTo>
                  <a:pt x="2653" y="901"/>
                </a:lnTo>
                <a:lnTo>
                  <a:pt x="3164" y="852"/>
                </a:lnTo>
                <a:lnTo>
                  <a:pt x="4162" y="755"/>
                </a:lnTo>
                <a:lnTo>
                  <a:pt x="5184" y="633"/>
                </a:lnTo>
                <a:lnTo>
                  <a:pt x="6181" y="560"/>
                </a:lnTo>
                <a:lnTo>
                  <a:pt x="6692" y="512"/>
                </a:lnTo>
                <a:close/>
                <a:moveTo>
                  <a:pt x="11096" y="14016"/>
                </a:moveTo>
                <a:lnTo>
                  <a:pt x="11096" y="14187"/>
                </a:lnTo>
                <a:lnTo>
                  <a:pt x="10926" y="14260"/>
                </a:lnTo>
                <a:lnTo>
                  <a:pt x="10780" y="14357"/>
                </a:lnTo>
                <a:lnTo>
                  <a:pt x="10488" y="14552"/>
                </a:lnTo>
                <a:lnTo>
                  <a:pt x="10293" y="14698"/>
                </a:lnTo>
                <a:lnTo>
                  <a:pt x="10123" y="14868"/>
                </a:lnTo>
                <a:lnTo>
                  <a:pt x="9953" y="15038"/>
                </a:lnTo>
                <a:lnTo>
                  <a:pt x="9807" y="15233"/>
                </a:lnTo>
                <a:lnTo>
                  <a:pt x="9807" y="15282"/>
                </a:lnTo>
                <a:lnTo>
                  <a:pt x="9831" y="15330"/>
                </a:lnTo>
                <a:lnTo>
                  <a:pt x="9856" y="15379"/>
                </a:lnTo>
                <a:lnTo>
                  <a:pt x="9929" y="15379"/>
                </a:lnTo>
                <a:lnTo>
                  <a:pt x="10099" y="15282"/>
                </a:lnTo>
                <a:lnTo>
                  <a:pt x="10245" y="15184"/>
                </a:lnTo>
                <a:lnTo>
                  <a:pt x="10537" y="14941"/>
                </a:lnTo>
                <a:lnTo>
                  <a:pt x="10804" y="14771"/>
                </a:lnTo>
                <a:lnTo>
                  <a:pt x="11072" y="14600"/>
                </a:lnTo>
                <a:lnTo>
                  <a:pt x="11072" y="14600"/>
                </a:lnTo>
                <a:lnTo>
                  <a:pt x="11048" y="15087"/>
                </a:lnTo>
                <a:lnTo>
                  <a:pt x="10926" y="15136"/>
                </a:lnTo>
                <a:lnTo>
                  <a:pt x="10804" y="15209"/>
                </a:lnTo>
                <a:lnTo>
                  <a:pt x="10585" y="15330"/>
                </a:lnTo>
                <a:lnTo>
                  <a:pt x="10439" y="15403"/>
                </a:lnTo>
                <a:lnTo>
                  <a:pt x="10269" y="15525"/>
                </a:lnTo>
                <a:lnTo>
                  <a:pt x="10123" y="15647"/>
                </a:lnTo>
                <a:lnTo>
                  <a:pt x="10074" y="15695"/>
                </a:lnTo>
                <a:lnTo>
                  <a:pt x="10050" y="15793"/>
                </a:lnTo>
                <a:lnTo>
                  <a:pt x="10050" y="15817"/>
                </a:lnTo>
                <a:lnTo>
                  <a:pt x="10074" y="15841"/>
                </a:lnTo>
                <a:lnTo>
                  <a:pt x="10245" y="15841"/>
                </a:lnTo>
                <a:lnTo>
                  <a:pt x="10391" y="15817"/>
                </a:lnTo>
                <a:lnTo>
                  <a:pt x="10683" y="15671"/>
                </a:lnTo>
                <a:lnTo>
                  <a:pt x="11023" y="15501"/>
                </a:lnTo>
                <a:lnTo>
                  <a:pt x="10999" y="15841"/>
                </a:lnTo>
                <a:lnTo>
                  <a:pt x="10756" y="15987"/>
                </a:lnTo>
                <a:lnTo>
                  <a:pt x="10610" y="16085"/>
                </a:lnTo>
                <a:lnTo>
                  <a:pt x="10464" y="16206"/>
                </a:lnTo>
                <a:lnTo>
                  <a:pt x="10342" y="16352"/>
                </a:lnTo>
                <a:lnTo>
                  <a:pt x="10196" y="16474"/>
                </a:lnTo>
                <a:lnTo>
                  <a:pt x="10172" y="16498"/>
                </a:lnTo>
                <a:lnTo>
                  <a:pt x="10172" y="16522"/>
                </a:lnTo>
                <a:lnTo>
                  <a:pt x="10196" y="16547"/>
                </a:lnTo>
                <a:lnTo>
                  <a:pt x="10245" y="16547"/>
                </a:lnTo>
                <a:lnTo>
                  <a:pt x="10537" y="16425"/>
                </a:lnTo>
                <a:lnTo>
                  <a:pt x="10804" y="16303"/>
                </a:lnTo>
                <a:lnTo>
                  <a:pt x="10975" y="16230"/>
                </a:lnTo>
                <a:lnTo>
                  <a:pt x="10975" y="16449"/>
                </a:lnTo>
                <a:lnTo>
                  <a:pt x="10902" y="16474"/>
                </a:lnTo>
                <a:lnTo>
                  <a:pt x="10756" y="16547"/>
                </a:lnTo>
                <a:lnTo>
                  <a:pt x="10634" y="16620"/>
                </a:lnTo>
                <a:lnTo>
                  <a:pt x="10415" y="16814"/>
                </a:lnTo>
                <a:lnTo>
                  <a:pt x="10391" y="16863"/>
                </a:lnTo>
                <a:lnTo>
                  <a:pt x="10391" y="16887"/>
                </a:lnTo>
                <a:lnTo>
                  <a:pt x="10391" y="16960"/>
                </a:lnTo>
                <a:lnTo>
                  <a:pt x="10464" y="16985"/>
                </a:lnTo>
                <a:lnTo>
                  <a:pt x="10537" y="16985"/>
                </a:lnTo>
                <a:lnTo>
                  <a:pt x="10780" y="16887"/>
                </a:lnTo>
                <a:lnTo>
                  <a:pt x="11023" y="16790"/>
                </a:lnTo>
                <a:lnTo>
                  <a:pt x="11048" y="16887"/>
                </a:lnTo>
                <a:lnTo>
                  <a:pt x="10926" y="16960"/>
                </a:lnTo>
                <a:lnTo>
                  <a:pt x="10829" y="17058"/>
                </a:lnTo>
                <a:lnTo>
                  <a:pt x="10585" y="17252"/>
                </a:lnTo>
                <a:lnTo>
                  <a:pt x="10561" y="17277"/>
                </a:lnTo>
                <a:lnTo>
                  <a:pt x="10561" y="17301"/>
                </a:lnTo>
                <a:lnTo>
                  <a:pt x="10585" y="17325"/>
                </a:lnTo>
                <a:lnTo>
                  <a:pt x="10610" y="17325"/>
                </a:lnTo>
                <a:lnTo>
                  <a:pt x="10780" y="17301"/>
                </a:lnTo>
                <a:lnTo>
                  <a:pt x="10950" y="17252"/>
                </a:lnTo>
                <a:lnTo>
                  <a:pt x="11096" y="17179"/>
                </a:lnTo>
                <a:lnTo>
                  <a:pt x="11242" y="17082"/>
                </a:lnTo>
                <a:lnTo>
                  <a:pt x="11388" y="17155"/>
                </a:lnTo>
                <a:lnTo>
                  <a:pt x="11534" y="17179"/>
                </a:lnTo>
                <a:lnTo>
                  <a:pt x="11705" y="17204"/>
                </a:lnTo>
                <a:lnTo>
                  <a:pt x="11875" y="17204"/>
                </a:lnTo>
                <a:lnTo>
                  <a:pt x="12216" y="17179"/>
                </a:lnTo>
                <a:lnTo>
                  <a:pt x="12508" y="17155"/>
                </a:lnTo>
                <a:lnTo>
                  <a:pt x="12897" y="17179"/>
                </a:lnTo>
                <a:lnTo>
                  <a:pt x="13067" y="17179"/>
                </a:lnTo>
                <a:lnTo>
                  <a:pt x="13262" y="17228"/>
                </a:lnTo>
                <a:lnTo>
                  <a:pt x="13432" y="17277"/>
                </a:lnTo>
                <a:lnTo>
                  <a:pt x="13554" y="17374"/>
                </a:lnTo>
                <a:lnTo>
                  <a:pt x="13676" y="17496"/>
                </a:lnTo>
                <a:lnTo>
                  <a:pt x="13773" y="17617"/>
                </a:lnTo>
                <a:lnTo>
                  <a:pt x="13530" y="17593"/>
                </a:lnTo>
                <a:lnTo>
                  <a:pt x="12556" y="17593"/>
                </a:lnTo>
                <a:lnTo>
                  <a:pt x="11826" y="17642"/>
                </a:lnTo>
                <a:lnTo>
                  <a:pt x="10366" y="17715"/>
                </a:lnTo>
                <a:lnTo>
                  <a:pt x="9637" y="17739"/>
                </a:lnTo>
                <a:lnTo>
                  <a:pt x="8907" y="17763"/>
                </a:lnTo>
                <a:lnTo>
                  <a:pt x="7763" y="17788"/>
                </a:lnTo>
                <a:lnTo>
                  <a:pt x="6644" y="17788"/>
                </a:lnTo>
                <a:lnTo>
                  <a:pt x="6181" y="17739"/>
                </a:lnTo>
                <a:lnTo>
                  <a:pt x="5816" y="17715"/>
                </a:lnTo>
                <a:lnTo>
                  <a:pt x="5500" y="17690"/>
                </a:lnTo>
                <a:lnTo>
                  <a:pt x="5597" y="17544"/>
                </a:lnTo>
                <a:lnTo>
                  <a:pt x="5743" y="17447"/>
                </a:lnTo>
                <a:lnTo>
                  <a:pt x="5865" y="17350"/>
                </a:lnTo>
                <a:lnTo>
                  <a:pt x="6035" y="17277"/>
                </a:lnTo>
                <a:lnTo>
                  <a:pt x="6206" y="17228"/>
                </a:lnTo>
                <a:lnTo>
                  <a:pt x="6376" y="17179"/>
                </a:lnTo>
                <a:lnTo>
                  <a:pt x="6765" y="17155"/>
                </a:lnTo>
                <a:lnTo>
                  <a:pt x="7057" y="17179"/>
                </a:lnTo>
                <a:lnTo>
                  <a:pt x="7374" y="17204"/>
                </a:lnTo>
                <a:lnTo>
                  <a:pt x="7544" y="17179"/>
                </a:lnTo>
                <a:lnTo>
                  <a:pt x="7690" y="17179"/>
                </a:lnTo>
                <a:lnTo>
                  <a:pt x="7836" y="17131"/>
                </a:lnTo>
                <a:lnTo>
                  <a:pt x="7958" y="17058"/>
                </a:lnTo>
                <a:lnTo>
                  <a:pt x="7982" y="17009"/>
                </a:lnTo>
                <a:lnTo>
                  <a:pt x="8055" y="17033"/>
                </a:lnTo>
                <a:lnTo>
                  <a:pt x="8128" y="17033"/>
                </a:lnTo>
                <a:lnTo>
                  <a:pt x="8177" y="17009"/>
                </a:lnTo>
                <a:lnTo>
                  <a:pt x="8225" y="16960"/>
                </a:lnTo>
                <a:lnTo>
                  <a:pt x="8274" y="16887"/>
                </a:lnTo>
                <a:lnTo>
                  <a:pt x="8298" y="16766"/>
                </a:lnTo>
                <a:lnTo>
                  <a:pt x="8298" y="16668"/>
                </a:lnTo>
                <a:lnTo>
                  <a:pt x="8298" y="16620"/>
                </a:lnTo>
                <a:lnTo>
                  <a:pt x="8274" y="16595"/>
                </a:lnTo>
                <a:lnTo>
                  <a:pt x="8298" y="16303"/>
                </a:lnTo>
                <a:lnTo>
                  <a:pt x="8298" y="15768"/>
                </a:lnTo>
                <a:lnTo>
                  <a:pt x="8298" y="15233"/>
                </a:lnTo>
                <a:lnTo>
                  <a:pt x="8298" y="14965"/>
                </a:lnTo>
                <a:lnTo>
                  <a:pt x="8323" y="14649"/>
                </a:lnTo>
                <a:lnTo>
                  <a:pt x="8323" y="14333"/>
                </a:lnTo>
                <a:lnTo>
                  <a:pt x="8323" y="14187"/>
                </a:lnTo>
                <a:lnTo>
                  <a:pt x="8298" y="14065"/>
                </a:lnTo>
                <a:lnTo>
                  <a:pt x="9101" y="14041"/>
                </a:lnTo>
                <a:lnTo>
                  <a:pt x="9101" y="14041"/>
                </a:lnTo>
                <a:lnTo>
                  <a:pt x="8980" y="14138"/>
                </a:lnTo>
                <a:lnTo>
                  <a:pt x="8834" y="14260"/>
                </a:lnTo>
                <a:lnTo>
                  <a:pt x="8688" y="14406"/>
                </a:lnTo>
                <a:lnTo>
                  <a:pt x="8663" y="14454"/>
                </a:lnTo>
                <a:lnTo>
                  <a:pt x="8639" y="14503"/>
                </a:lnTo>
                <a:lnTo>
                  <a:pt x="8615" y="14600"/>
                </a:lnTo>
                <a:lnTo>
                  <a:pt x="8615" y="14649"/>
                </a:lnTo>
                <a:lnTo>
                  <a:pt x="8639" y="14673"/>
                </a:lnTo>
                <a:lnTo>
                  <a:pt x="8761" y="14673"/>
                </a:lnTo>
                <a:lnTo>
                  <a:pt x="8858" y="14649"/>
                </a:lnTo>
                <a:lnTo>
                  <a:pt x="9028" y="14527"/>
                </a:lnTo>
                <a:lnTo>
                  <a:pt x="9199" y="14406"/>
                </a:lnTo>
                <a:lnTo>
                  <a:pt x="9466" y="14235"/>
                </a:lnTo>
                <a:lnTo>
                  <a:pt x="9710" y="14016"/>
                </a:lnTo>
                <a:lnTo>
                  <a:pt x="9953" y="14016"/>
                </a:lnTo>
                <a:lnTo>
                  <a:pt x="9734" y="14211"/>
                </a:lnTo>
                <a:lnTo>
                  <a:pt x="9539" y="14406"/>
                </a:lnTo>
                <a:lnTo>
                  <a:pt x="9345" y="14625"/>
                </a:lnTo>
                <a:lnTo>
                  <a:pt x="9199" y="14868"/>
                </a:lnTo>
                <a:lnTo>
                  <a:pt x="9199" y="14892"/>
                </a:lnTo>
                <a:lnTo>
                  <a:pt x="9199" y="14917"/>
                </a:lnTo>
                <a:lnTo>
                  <a:pt x="9223" y="14941"/>
                </a:lnTo>
                <a:lnTo>
                  <a:pt x="9272" y="14941"/>
                </a:lnTo>
                <a:lnTo>
                  <a:pt x="9393" y="14892"/>
                </a:lnTo>
                <a:lnTo>
                  <a:pt x="9515" y="14844"/>
                </a:lnTo>
                <a:lnTo>
                  <a:pt x="9758" y="14698"/>
                </a:lnTo>
                <a:lnTo>
                  <a:pt x="10196" y="14357"/>
                </a:lnTo>
                <a:lnTo>
                  <a:pt x="10464" y="14235"/>
                </a:lnTo>
                <a:lnTo>
                  <a:pt x="10658" y="14138"/>
                </a:lnTo>
                <a:lnTo>
                  <a:pt x="10804" y="14016"/>
                </a:lnTo>
                <a:close/>
                <a:moveTo>
                  <a:pt x="6936" y="1"/>
                </a:moveTo>
                <a:lnTo>
                  <a:pt x="5914" y="74"/>
                </a:lnTo>
                <a:lnTo>
                  <a:pt x="4892" y="147"/>
                </a:lnTo>
                <a:lnTo>
                  <a:pt x="3870" y="268"/>
                </a:lnTo>
                <a:lnTo>
                  <a:pt x="2945" y="366"/>
                </a:lnTo>
                <a:lnTo>
                  <a:pt x="2483" y="390"/>
                </a:lnTo>
                <a:lnTo>
                  <a:pt x="1680" y="390"/>
                </a:lnTo>
                <a:lnTo>
                  <a:pt x="1339" y="317"/>
                </a:lnTo>
                <a:lnTo>
                  <a:pt x="658" y="195"/>
                </a:lnTo>
                <a:lnTo>
                  <a:pt x="634" y="147"/>
                </a:lnTo>
                <a:lnTo>
                  <a:pt x="585" y="122"/>
                </a:lnTo>
                <a:lnTo>
                  <a:pt x="512" y="98"/>
                </a:lnTo>
                <a:lnTo>
                  <a:pt x="463" y="98"/>
                </a:lnTo>
                <a:lnTo>
                  <a:pt x="390" y="122"/>
                </a:lnTo>
                <a:lnTo>
                  <a:pt x="342" y="147"/>
                </a:lnTo>
                <a:lnTo>
                  <a:pt x="317" y="220"/>
                </a:lnTo>
                <a:lnTo>
                  <a:pt x="293" y="293"/>
                </a:lnTo>
                <a:lnTo>
                  <a:pt x="244" y="1169"/>
                </a:lnTo>
                <a:lnTo>
                  <a:pt x="220" y="2069"/>
                </a:lnTo>
                <a:lnTo>
                  <a:pt x="196" y="3821"/>
                </a:lnTo>
                <a:lnTo>
                  <a:pt x="171" y="4794"/>
                </a:lnTo>
                <a:lnTo>
                  <a:pt x="123" y="5768"/>
                </a:lnTo>
                <a:lnTo>
                  <a:pt x="25" y="7690"/>
                </a:lnTo>
                <a:lnTo>
                  <a:pt x="1" y="8614"/>
                </a:lnTo>
                <a:lnTo>
                  <a:pt x="1" y="9539"/>
                </a:lnTo>
                <a:lnTo>
                  <a:pt x="25" y="11364"/>
                </a:lnTo>
                <a:lnTo>
                  <a:pt x="1" y="11997"/>
                </a:lnTo>
                <a:lnTo>
                  <a:pt x="1" y="12362"/>
                </a:lnTo>
                <a:lnTo>
                  <a:pt x="25" y="12702"/>
                </a:lnTo>
                <a:lnTo>
                  <a:pt x="50" y="13067"/>
                </a:lnTo>
                <a:lnTo>
                  <a:pt x="123" y="13408"/>
                </a:lnTo>
                <a:lnTo>
                  <a:pt x="244" y="13700"/>
                </a:lnTo>
                <a:lnTo>
                  <a:pt x="317" y="13846"/>
                </a:lnTo>
                <a:lnTo>
                  <a:pt x="390" y="13968"/>
                </a:lnTo>
                <a:lnTo>
                  <a:pt x="463" y="14065"/>
                </a:lnTo>
                <a:lnTo>
                  <a:pt x="561" y="14089"/>
                </a:lnTo>
                <a:lnTo>
                  <a:pt x="634" y="14089"/>
                </a:lnTo>
                <a:lnTo>
                  <a:pt x="731" y="14065"/>
                </a:lnTo>
                <a:lnTo>
                  <a:pt x="901" y="14138"/>
                </a:lnTo>
                <a:lnTo>
                  <a:pt x="1072" y="14162"/>
                </a:lnTo>
                <a:lnTo>
                  <a:pt x="1412" y="14211"/>
                </a:lnTo>
                <a:lnTo>
                  <a:pt x="2093" y="14260"/>
                </a:lnTo>
                <a:lnTo>
                  <a:pt x="2726" y="14308"/>
                </a:lnTo>
                <a:lnTo>
                  <a:pt x="3334" y="14308"/>
                </a:lnTo>
                <a:lnTo>
                  <a:pt x="3943" y="14284"/>
                </a:lnTo>
                <a:lnTo>
                  <a:pt x="4551" y="14260"/>
                </a:lnTo>
                <a:lnTo>
                  <a:pt x="7958" y="14089"/>
                </a:lnTo>
                <a:lnTo>
                  <a:pt x="7958" y="14089"/>
                </a:lnTo>
                <a:lnTo>
                  <a:pt x="7909" y="14211"/>
                </a:lnTo>
                <a:lnTo>
                  <a:pt x="7885" y="14357"/>
                </a:lnTo>
                <a:lnTo>
                  <a:pt x="7860" y="14673"/>
                </a:lnTo>
                <a:lnTo>
                  <a:pt x="7860" y="15233"/>
                </a:lnTo>
                <a:lnTo>
                  <a:pt x="7860" y="15768"/>
                </a:lnTo>
                <a:lnTo>
                  <a:pt x="7836" y="16303"/>
                </a:lnTo>
                <a:lnTo>
                  <a:pt x="7812" y="16547"/>
                </a:lnTo>
                <a:lnTo>
                  <a:pt x="7812" y="16668"/>
                </a:lnTo>
                <a:lnTo>
                  <a:pt x="7812" y="16790"/>
                </a:lnTo>
                <a:lnTo>
                  <a:pt x="7666" y="16741"/>
                </a:lnTo>
                <a:lnTo>
                  <a:pt x="7471" y="16693"/>
                </a:lnTo>
                <a:lnTo>
                  <a:pt x="7276" y="16693"/>
                </a:lnTo>
                <a:lnTo>
                  <a:pt x="7057" y="16668"/>
                </a:lnTo>
                <a:lnTo>
                  <a:pt x="6644" y="16693"/>
                </a:lnTo>
                <a:lnTo>
                  <a:pt x="6303" y="16741"/>
                </a:lnTo>
                <a:lnTo>
                  <a:pt x="6060" y="16790"/>
                </a:lnTo>
                <a:lnTo>
                  <a:pt x="5841" y="16863"/>
                </a:lnTo>
                <a:lnTo>
                  <a:pt x="5646" y="16936"/>
                </a:lnTo>
                <a:lnTo>
                  <a:pt x="5451" y="17058"/>
                </a:lnTo>
                <a:lnTo>
                  <a:pt x="5281" y="17204"/>
                </a:lnTo>
                <a:lnTo>
                  <a:pt x="5135" y="17374"/>
                </a:lnTo>
                <a:lnTo>
                  <a:pt x="5038" y="17569"/>
                </a:lnTo>
                <a:lnTo>
                  <a:pt x="4940" y="17812"/>
                </a:lnTo>
                <a:lnTo>
                  <a:pt x="4940" y="17885"/>
                </a:lnTo>
                <a:lnTo>
                  <a:pt x="4940" y="17958"/>
                </a:lnTo>
                <a:lnTo>
                  <a:pt x="4989" y="18031"/>
                </a:lnTo>
                <a:lnTo>
                  <a:pt x="5038" y="18055"/>
                </a:lnTo>
                <a:lnTo>
                  <a:pt x="5111" y="18080"/>
                </a:lnTo>
                <a:lnTo>
                  <a:pt x="5184" y="18080"/>
                </a:lnTo>
                <a:lnTo>
                  <a:pt x="5257" y="18055"/>
                </a:lnTo>
                <a:lnTo>
                  <a:pt x="5330" y="18007"/>
                </a:lnTo>
                <a:lnTo>
                  <a:pt x="5451" y="18080"/>
                </a:lnTo>
                <a:lnTo>
                  <a:pt x="5597" y="18128"/>
                </a:lnTo>
                <a:lnTo>
                  <a:pt x="5743" y="18177"/>
                </a:lnTo>
                <a:lnTo>
                  <a:pt x="5914" y="18201"/>
                </a:lnTo>
                <a:lnTo>
                  <a:pt x="6254" y="18226"/>
                </a:lnTo>
                <a:lnTo>
                  <a:pt x="6498" y="18226"/>
                </a:lnTo>
                <a:lnTo>
                  <a:pt x="7082" y="18250"/>
                </a:lnTo>
                <a:lnTo>
                  <a:pt x="7641" y="18250"/>
                </a:lnTo>
                <a:lnTo>
                  <a:pt x="8785" y="18226"/>
                </a:lnTo>
                <a:lnTo>
                  <a:pt x="10147" y="18201"/>
                </a:lnTo>
                <a:lnTo>
                  <a:pt x="11486" y="18128"/>
                </a:lnTo>
                <a:lnTo>
                  <a:pt x="12994" y="18080"/>
                </a:lnTo>
                <a:lnTo>
                  <a:pt x="13238" y="18080"/>
                </a:lnTo>
                <a:lnTo>
                  <a:pt x="13505" y="18104"/>
                </a:lnTo>
                <a:lnTo>
                  <a:pt x="13773" y="18080"/>
                </a:lnTo>
                <a:lnTo>
                  <a:pt x="13919" y="18080"/>
                </a:lnTo>
                <a:lnTo>
                  <a:pt x="14016" y="18031"/>
                </a:lnTo>
                <a:lnTo>
                  <a:pt x="14089" y="18080"/>
                </a:lnTo>
                <a:lnTo>
                  <a:pt x="14235" y="18080"/>
                </a:lnTo>
                <a:lnTo>
                  <a:pt x="14284" y="18055"/>
                </a:lnTo>
                <a:lnTo>
                  <a:pt x="14333" y="18007"/>
                </a:lnTo>
                <a:lnTo>
                  <a:pt x="14381" y="17958"/>
                </a:lnTo>
                <a:lnTo>
                  <a:pt x="14406" y="17885"/>
                </a:lnTo>
                <a:lnTo>
                  <a:pt x="14381" y="17812"/>
                </a:lnTo>
                <a:lnTo>
                  <a:pt x="14308" y="17569"/>
                </a:lnTo>
                <a:lnTo>
                  <a:pt x="14211" y="17374"/>
                </a:lnTo>
                <a:lnTo>
                  <a:pt x="14065" y="17179"/>
                </a:lnTo>
                <a:lnTo>
                  <a:pt x="13895" y="17033"/>
                </a:lnTo>
                <a:lnTo>
                  <a:pt x="13700" y="16912"/>
                </a:lnTo>
                <a:lnTo>
                  <a:pt x="13505" y="16814"/>
                </a:lnTo>
                <a:lnTo>
                  <a:pt x="13262" y="16741"/>
                </a:lnTo>
                <a:lnTo>
                  <a:pt x="13043" y="16693"/>
                </a:lnTo>
                <a:lnTo>
                  <a:pt x="12581" y="16693"/>
                </a:lnTo>
                <a:lnTo>
                  <a:pt x="12118" y="16766"/>
                </a:lnTo>
                <a:lnTo>
                  <a:pt x="11802" y="16790"/>
                </a:lnTo>
                <a:lnTo>
                  <a:pt x="11486" y="16814"/>
                </a:lnTo>
                <a:lnTo>
                  <a:pt x="11461" y="16620"/>
                </a:lnTo>
                <a:lnTo>
                  <a:pt x="11510" y="16571"/>
                </a:lnTo>
                <a:lnTo>
                  <a:pt x="11534" y="16498"/>
                </a:lnTo>
                <a:lnTo>
                  <a:pt x="11534" y="16449"/>
                </a:lnTo>
                <a:lnTo>
                  <a:pt x="11486" y="16425"/>
                </a:lnTo>
                <a:lnTo>
                  <a:pt x="11437" y="16401"/>
                </a:lnTo>
                <a:lnTo>
                  <a:pt x="11437" y="15939"/>
                </a:lnTo>
                <a:lnTo>
                  <a:pt x="11461" y="15501"/>
                </a:lnTo>
                <a:lnTo>
                  <a:pt x="11534" y="14746"/>
                </a:lnTo>
                <a:lnTo>
                  <a:pt x="11534" y="14381"/>
                </a:lnTo>
                <a:lnTo>
                  <a:pt x="11510" y="14187"/>
                </a:lnTo>
                <a:lnTo>
                  <a:pt x="11461" y="14016"/>
                </a:lnTo>
                <a:lnTo>
                  <a:pt x="14576" y="14016"/>
                </a:lnTo>
                <a:lnTo>
                  <a:pt x="15136" y="14041"/>
                </a:lnTo>
                <a:lnTo>
                  <a:pt x="15720" y="14089"/>
                </a:lnTo>
                <a:lnTo>
                  <a:pt x="16839" y="14211"/>
                </a:lnTo>
                <a:lnTo>
                  <a:pt x="17423" y="14260"/>
                </a:lnTo>
                <a:lnTo>
                  <a:pt x="17982" y="14260"/>
                </a:lnTo>
                <a:lnTo>
                  <a:pt x="18542" y="14235"/>
                </a:lnTo>
                <a:lnTo>
                  <a:pt x="18834" y="14211"/>
                </a:lnTo>
                <a:lnTo>
                  <a:pt x="19102" y="14138"/>
                </a:lnTo>
                <a:lnTo>
                  <a:pt x="19199" y="14114"/>
                </a:lnTo>
                <a:lnTo>
                  <a:pt x="19272" y="14041"/>
                </a:lnTo>
                <a:lnTo>
                  <a:pt x="19296" y="13968"/>
                </a:lnTo>
                <a:lnTo>
                  <a:pt x="19272" y="13870"/>
                </a:lnTo>
                <a:lnTo>
                  <a:pt x="19272" y="13773"/>
                </a:lnTo>
                <a:lnTo>
                  <a:pt x="19150" y="13043"/>
                </a:lnTo>
                <a:lnTo>
                  <a:pt x="19248" y="12921"/>
                </a:lnTo>
                <a:lnTo>
                  <a:pt x="19248" y="12873"/>
                </a:lnTo>
                <a:lnTo>
                  <a:pt x="19248" y="12824"/>
                </a:lnTo>
                <a:lnTo>
                  <a:pt x="19223" y="12800"/>
                </a:lnTo>
                <a:lnTo>
                  <a:pt x="19102" y="12800"/>
                </a:lnTo>
                <a:lnTo>
                  <a:pt x="19053" y="12337"/>
                </a:lnTo>
                <a:lnTo>
                  <a:pt x="19029" y="11875"/>
                </a:lnTo>
                <a:lnTo>
                  <a:pt x="18980" y="10926"/>
                </a:lnTo>
                <a:lnTo>
                  <a:pt x="18980" y="10001"/>
                </a:lnTo>
                <a:lnTo>
                  <a:pt x="19004" y="9052"/>
                </a:lnTo>
                <a:lnTo>
                  <a:pt x="19004" y="8955"/>
                </a:lnTo>
                <a:lnTo>
                  <a:pt x="19077" y="7203"/>
                </a:lnTo>
                <a:lnTo>
                  <a:pt x="19150" y="5549"/>
                </a:lnTo>
                <a:lnTo>
                  <a:pt x="19175" y="3894"/>
                </a:lnTo>
                <a:lnTo>
                  <a:pt x="19223" y="2385"/>
                </a:lnTo>
                <a:lnTo>
                  <a:pt x="19248" y="1607"/>
                </a:lnTo>
                <a:lnTo>
                  <a:pt x="19223" y="1242"/>
                </a:lnTo>
                <a:lnTo>
                  <a:pt x="19199" y="852"/>
                </a:lnTo>
                <a:lnTo>
                  <a:pt x="19248" y="804"/>
                </a:lnTo>
                <a:lnTo>
                  <a:pt x="19272" y="755"/>
                </a:lnTo>
                <a:lnTo>
                  <a:pt x="19296" y="682"/>
                </a:lnTo>
                <a:lnTo>
                  <a:pt x="19296" y="609"/>
                </a:lnTo>
                <a:lnTo>
                  <a:pt x="19272" y="560"/>
                </a:lnTo>
                <a:lnTo>
                  <a:pt x="19223" y="512"/>
                </a:lnTo>
                <a:lnTo>
                  <a:pt x="19175" y="463"/>
                </a:lnTo>
                <a:lnTo>
                  <a:pt x="19102" y="439"/>
                </a:lnTo>
                <a:lnTo>
                  <a:pt x="18493" y="317"/>
                </a:lnTo>
                <a:lnTo>
                  <a:pt x="17885" y="268"/>
                </a:lnTo>
                <a:lnTo>
                  <a:pt x="17277" y="244"/>
                </a:lnTo>
                <a:lnTo>
                  <a:pt x="16644" y="244"/>
                </a:lnTo>
                <a:lnTo>
                  <a:pt x="15403" y="293"/>
                </a:lnTo>
                <a:lnTo>
                  <a:pt x="14187" y="293"/>
                </a:lnTo>
                <a:lnTo>
                  <a:pt x="12629" y="220"/>
                </a:lnTo>
                <a:lnTo>
                  <a:pt x="11072" y="122"/>
                </a:lnTo>
                <a:lnTo>
                  <a:pt x="9515" y="49"/>
                </a:lnTo>
                <a:lnTo>
                  <a:pt x="7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Picture 22">
            <a:extLst>
              <a:ext uri="{FF2B5EF4-FFF2-40B4-BE49-F238E27FC236}">
                <a16:creationId xmlns:a16="http://schemas.microsoft.com/office/drawing/2014/main" id="{0ADD09BE-DD70-4712-8FFF-5DD56272285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15388" t="5262" r="5207" b="24864"/>
          <a:stretch/>
        </p:blipFill>
        <p:spPr>
          <a:xfrm flipH="1">
            <a:off x="8363031" y="4220464"/>
            <a:ext cx="557784" cy="721371"/>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2" name="Table 1">
            <a:extLst>
              <a:ext uri="{FF2B5EF4-FFF2-40B4-BE49-F238E27FC236}">
                <a16:creationId xmlns:a16="http://schemas.microsoft.com/office/drawing/2014/main" id="{842A3F8D-0107-433C-A8F2-5FB3743658EB}"/>
              </a:ext>
            </a:extLst>
          </p:cNvPr>
          <p:cNvGraphicFramePr>
            <a:graphicFrameLocks noGrp="1"/>
          </p:cNvGraphicFramePr>
          <p:nvPr>
            <p:extLst>
              <p:ext uri="{D42A27DB-BD31-4B8C-83A1-F6EECF244321}">
                <p14:modId xmlns:p14="http://schemas.microsoft.com/office/powerpoint/2010/main" val="4028371379"/>
              </p:ext>
            </p:extLst>
          </p:nvPr>
        </p:nvGraphicFramePr>
        <p:xfrm>
          <a:off x="1775012" y="1125541"/>
          <a:ext cx="5593975" cy="3638544"/>
        </p:xfrm>
        <a:graphic>
          <a:graphicData uri="http://schemas.openxmlformats.org/drawingml/2006/table">
            <a:tbl>
              <a:tblPr firstRow="1" firstCol="1" bandRow="1">
                <a:tableStyleId>{3C2FFA5D-87B4-456A-9821-1D502468CF0F}</a:tableStyleId>
              </a:tblPr>
              <a:tblGrid>
                <a:gridCol w="1395555">
                  <a:extLst>
                    <a:ext uri="{9D8B030D-6E8A-4147-A177-3AD203B41FA5}">
                      <a16:colId xmlns:a16="http://schemas.microsoft.com/office/drawing/2014/main" val="3252365730"/>
                    </a:ext>
                  </a:extLst>
                </a:gridCol>
                <a:gridCol w="1395555">
                  <a:extLst>
                    <a:ext uri="{9D8B030D-6E8A-4147-A177-3AD203B41FA5}">
                      <a16:colId xmlns:a16="http://schemas.microsoft.com/office/drawing/2014/main" val="2425529671"/>
                    </a:ext>
                  </a:extLst>
                </a:gridCol>
                <a:gridCol w="1395555">
                  <a:extLst>
                    <a:ext uri="{9D8B030D-6E8A-4147-A177-3AD203B41FA5}">
                      <a16:colId xmlns:a16="http://schemas.microsoft.com/office/drawing/2014/main" val="2333292474"/>
                    </a:ext>
                  </a:extLst>
                </a:gridCol>
                <a:gridCol w="1407310">
                  <a:extLst>
                    <a:ext uri="{9D8B030D-6E8A-4147-A177-3AD203B41FA5}">
                      <a16:colId xmlns:a16="http://schemas.microsoft.com/office/drawing/2014/main" val="3010402587"/>
                    </a:ext>
                  </a:extLst>
                </a:gridCol>
              </a:tblGrid>
              <a:tr h="303212">
                <a:tc>
                  <a:txBody>
                    <a:bodyPr/>
                    <a:lstStyle/>
                    <a:p>
                      <a:pPr marL="0" marR="0">
                        <a:lnSpc>
                          <a:spcPct val="107000"/>
                        </a:lnSpc>
                        <a:spcBef>
                          <a:spcPts val="0"/>
                        </a:spcBef>
                        <a:spcAft>
                          <a:spcPts val="0"/>
                        </a:spcAft>
                      </a:pPr>
                      <a:r>
                        <a:rPr lang="en-US" sz="900" dirty="0">
                          <a:effectLst/>
                        </a:rPr>
                        <a:t> Product Description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RP-2040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Trinket M0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PIC18F16Q40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9142601"/>
                  </a:ext>
                </a:extLst>
              </a:tr>
              <a:tr h="303212">
                <a:tc>
                  <a:txBody>
                    <a:bodyPr/>
                    <a:lstStyle/>
                    <a:p>
                      <a:pPr marL="0" marR="0">
                        <a:lnSpc>
                          <a:spcPct val="107000"/>
                        </a:lnSpc>
                        <a:spcBef>
                          <a:spcPts val="0"/>
                        </a:spcBef>
                        <a:spcAft>
                          <a:spcPts val="0"/>
                        </a:spcAft>
                      </a:pPr>
                      <a:r>
                        <a:rPr lang="en-US" sz="900" dirty="0">
                          <a:effectLst/>
                        </a:rPr>
                        <a:t> Vendor/ Manufacturer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Digi-Key / Raspberry Pi</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Adafruit</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Microchip</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91007627"/>
                  </a:ext>
                </a:extLst>
              </a:tr>
              <a:tr h="303212">
                <a:tc>
                  <a:txBody>
                    <a:bodyPr/>
                    <a:lstStyle/>
                    <a:p>
                      <a:pPr marL="0" marR="0">
                        <a:lnSpc>
                          <a:spcPct val="107000"/>
                        </a:lnSpc>
                        <a:spcBef>
                          <a:spcPts val="0"/>
                        </a:spcBef>
                        <a:spcAft>
                          <a:spcPts val="0"/>
                        </a:spcAft>
                      </a:pPr>
                      <a:r>
                        <a:rPr lang="en-US" sz="900" dirty="0">
                          <a:effectLst/>
                        </a:rPr>
                        <a:t> Vendor ID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2648-SC0915</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05509556"/>
                  </a:ext>
                </a:extLst>
              </a:tr>
              <a:tr h="303212">
                <a:tc>
                  <a:txBody>
                    <a:bodyPr/>
                    <a:lstStyle/>
                    <a:p>
                      <a:pPr marL="0" marR="0">
                        <a:lnSpc>
                          <a:spcPct val="107000"/>
                        </a:lnSpc>
                        <a:spcBef>
                          <a:spcPts val="0"/>
                        </a:spcBef>
                        <a:spcAft>
                          <a:spcPts val="0"/>
                        </a:spcAft>
                      </a:pPr>
                      <a:r>
                        <a:rPr lang="en-US" sz="900" dirty="0">
                          <a:effectLst/>
                        </a:rPr>
                        <a:t> Processor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Dual-core Arm Cortex M0+</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800">
                          <a:effectLst/>
                        </a:rPr>
                        <a:t>ATSAMD21E18 32-bit Cortex M0+</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8-bit PIC</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99366858"/>
                  </a:ext>
                </a:extLst>
              </a:tr>
              <a:tr h="303212">
                <a:tc>
                  <a:txBody>
                    <a:bodyPr/>
                    <a:lstStyle/>
                    <a:p>
                      <a:pPr marL="0" marR="0">
                        <a:lnSpc>
                          <a:spcPct val="107000"/>
                        </a:lnSpc>
                        <a:spcBef>
                          <a:spcPts val="0"/>
                        </a:spcBef>
                        <a:spcAft>
                          <a:spcPts val="0"/>
                        </a:spcAft>
                      </a:pPr>
                      <a:r>
                        <a:rPr lang="en-US" sz="900" dirty="0">
                          <a:effectLst/>
                        </a:rPr>
                        <a:t> Dimensions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21 mm × 51 mm</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700">
                          <a:effectLst/>
                        </a:rPr>
                        <a:t>27 x 15.3 x 2.75 mm</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700">
                          <a:effectLst/>
                        </a:rPr>
                        <a:t>7.2 x 5.30 x 1.73 mm</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07378665"/>
                  </a:ext>
                </a:extLst>
              </a:tr>
              <a:tr h="303212">
                <a:tc>
                  <a:txBody>
                    <a:bodyPr/>
                    <a:lstStyle/>
                    <a:p>
                      <a:pPr marL="0" marR="0">
                        <a:lnSpc>
                          <a:spcPct val="107000"/>
                        </a:lnSpc>
                        <a:spcBef>
                          <a:spcPts val="0"/>
                        </a:spcBef>
                        <a:spcAft>
                          <a:spcPts val="0"/>
                        </a:spcAft>
                      </a:pPr>
                      <a:r>
                        <a:rPr lang="en-US" sz="900" dirty="0">
                          <a:effectLst/>
                        </a:rPr>
                        <a:t> Operating Voltage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1.8–5.5V DC</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Up to 16V input</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1.8–5.5V DC</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58758849"/>
                  </a:ext>
                </a:extLst>
              </a:tr>
              <a:tr h="303212">
                <a:tc>
                  <a:txBody>
                    <a:bodyPr/>
                    <a:lstStyle/>
                    <a:p>
                      <a:pPr marL="0" marR="0">
                        <a:lnSpc>
                          <a:spcPct val="107000"/>
                        </a:lnSpc>
                        <a:spcBef>
                          <a:spcPts val="0"/>
                        </a:spcBef>
                        <a:spcAft>
                          <a:spcPts val="0"/>
                        </a:spcAft>
                      </a:pPr>
                      <a:r>
                        <a:rPr lang="en-US" sz="900" dirty="0">
                          <a:effectLst/>
                        </a:rPr>
                        <a:t> Watts / Amps</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800">
                          <a:effectLst/>
                        </a:rPr>
                        <a:t>@ 5V ≈ 92.8mA</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79164841"/>
                  </a:ext>
                </a:extLst>
              </a:tr>
              <a:tr h="303212">
                <a:tc>
                  <a:txBody>
                    <a:bodyPr/>
                    <a:lstStyle/>
                    <a:p>
                      <a:pPr marL="0" marR="0">
                        <a:lnSpc>
                          <a:spcPct val="107000"/>
                        </a:lnSpc>
                        <a:spcBef>
                          <a:spcPts val="0"/>
                        </a:spcBef>
                        <a:spcAft>
                          <a:spcPts val="0"/>
                        </a:spcAft>
                      </a:pPr>
                      <a:r>
                        <a:rPr lang="en-US" sz="900" dirty="0">
                          <a:effectLst/>
                        </a:rPr>
                        <a:t> Pins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26 GPIO pins</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5 GPIO pins</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20 pins</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39365521"/>
                  </a:ext>
                </a:extLst>
              </a:tr>
              <a:tr h="303212">
                <a:tc>
                  <a:txBody>
                    <a:bodyPr/>
                    <a:lstStyle/>
                    <a:p>
                      <a:pPr marL="0" marR="0">
                        <a:lnSpc>
                          <a:spcPct val="107000"/>
                        </a:lnSpc>
                        <a:spcBef>
                          <a:spcPts val="0"/>
                        </a:spcBef>
                        <a:spcAft>
                          <a:spcPts val="0"/>
                        </a:spcAft>
                      </a:pPr>
                      <a:r>
                        <a:rPr lang="en-US" sz="900" dirty="0">
                          <a:effectLst/>
                        </a:rPr>
                        <a:t> Memory size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800">
                          <a:effectLst/>
                        </a:rPr>
                        <a:t>264 KB SRAM, 2 MB flash memory</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800">
                          <a:effectLst/>
                        </a:rPr>
                        <a:t>32 KB RAM, 256 KB flash memory</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800">
                          <a:effectLst/>
                        </a:rPr>
                        <a:t>64 KB flash memory</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85198080"/>
                  </a:ext>
                </a:extLst>
              </a:tr>
              <a:tr h="303212">
                <a:tc>
                  <a:txBody>
                    <a:bodyPr/>
                    <a:lstStyle/>
                    <a:p>
                      <a:pPr marL="0" marR="0">
                        <a:lnSpc>
                          <a:spcPct val="107000"/>
                        </a:lnSpc>
                        <a:spcBef>
                          <a:spcPts val="0"/>
                        </a:spcBef>
                        <a:spcAft>
                          <a:spcPts val="0"/>
                        </a:spcAft>
                      </a:pPr>
                      <a:r>
                        <a:rPr lang="en-US" sz="900" dirty="0">
                          <a:effectLst/>
                        </a:rPr>
                        <a:t> Max frequency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800">
                          <a:effectLst/>
                        </a:rPr>
                        <a:t>133 MHz</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800">
                          <a:effectLst/>
                        </a:rPr>
                        <a:t>48 MHz</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800">
                          <a:effectLst/>
                        </a:rPr>
                        <a:t>64 MHz</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51325552"/>
                  </a:ext>
                </a:extLst>
              </a:tr>
              <a:tr h="303212">
                <a:tc>
                  <a:txBody>
                    <a:bodyPr/>
                    <a:lstStyle/>
                    <a:p>
                      <a:pPr marL="0" marR="0">
                        <a:lnSpc>
                          <a:spcPct val="107000"/>
                        </a:lnSpc>
                        <a:spcBef>
                          <a:spcPts val="0"/>
                        </a:spcBef>
                        <a:spcAft>
                          <a:spcPts val="0"/>
                        </a:spcAft>
                      </a:pPr>
                      <a:r>
                        <a:rPr lang="en-US" sz="900" dirty="0">
                          <a:effectLst/>
                        </a:rPr>
                        <a:t> Programmable</a:t>
                      </a:r>
                    </a:p>
                    <a:p>
                      <a:pPr marL="0" marR="0">
                        <a:lnSpc>
                          <a:spcPct val="107000"/>
                        </a:lnSpc>
                        <a:spcBef>
                          <a:spcPts val="0"/>
                        </a:spcBef>
                        <a:spcAft>
                          <a:spcPts val="0"/>
                        </a:spcAft>
                      </a:pPr>
                      <a:r>
                        <a:rPr lang="en-US" sz="900" dirty="0">
                          <a:effectLst/>
                        </a:rPr>
                        <a:t> language(s)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800">
                          <a:effectLst/>
                        </a:rPr>
                        <a:t>C/C++, Python</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800">
                          <a:effectLst/>
                        </a:rPr>
                        <a:t>CircuitPython, Arduino IDE</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800">
                          <a:effectLst/>
                        </a:rPr>
                        <a:t>MPLAB IDE</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41304652"/>
                  </a:ext>
                </a:extLst>
              </a:tr>
              <a:tr h="303212">
                <a:tc>
                  <a:txBody>
                    <a:bodyPr/>
                    <a:lstStyle/>
                    <a:p>
                      <a:pPr marL="0" marR="0">
                        <a:lnSpc>
                          <a:spcPct val="107000"/>
                        </a:lnSpc>
                        <a:spcBef>
                          <a:spcPts val="0"/>
                        </a:spcBef>
                        <a:spcAft>
                          <a:spcPts val="0"/>
                        </a:spcAft>
                      </a:pPr>
                      <a:r>
                        <a:rPr lang="en-US" sz="900" dirty="0">
                          <a:effectLst/>
                        </a:rPr>
                        <a:t> Cost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$1.00</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$8.95</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$2.24</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00924493"/>
                  </a:ext>
                </a:extLst>
              </a:tr>
            </a:tbl>
          </a:graphicData>
        </a:graphic>
      </p:graphicFrame>
      <p:sp>
        <p:nvSpPr>
          <p:cNvPr id="24" name="Rectangle 23">
            <a:extLst>
              <a:ext uri="{FF2B5EF4-FFF2-40B4-BE49-F238E27FC236}">
                <a16:creationId xmlns:a16="http://schemas.microsoft.com/office/drawing/2014/main" id="{427F2746-9E49-4DBA-9DEC-880F7C137ED1}"/>
              </a:ext>
            </a:extLst>
          </p:cNvPr>
          <p:cNvSpPr/>
          <p:nvPr/>
        </p:nvSpPr>
        <p:spPr>
          <a:xfrm>
            <a:off x="3161490" y="1125542"/>
            <a:ext cx="1410510" cy="3638544"/>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17 3-7">
            <a:hlinkClick r:id="" action="ppaction://media"/>
            <a:extLst>
              <a:ext uri="{FF2B5EF4-FFF2-40B4-BE49-F238E27FC236}">
                <a16:creationId xmlns:a16="http://schemas.microsoft.com/office/drawing/2014/main" id="{962A585D-2B0F-44DA-8F65-276478D2A66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90538" y="3403600"/>
            <a:ext cx="487362" cy="487363"/>
          </a:xfrm>
          <a:prstGeom prst="rect">
            <a:avLst/>
          </a:prstGeom>
        </p:spPr>
      </p:pic>
    </p:spTree>
    <p:extLst>
      <p:ext uri="{BB962C8B-B14F-4D97-AF65-F5344CB8AC3E}">
        <p14:creationId xmlns:p14="http://schemas.microsoft.com/office/powerpoint/2010/main" val="2453455696"/>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6" y="218302"/>
            <a:ext cx="981627" cy="746084"/>
            <a:chOff x="3075562" y="756050"/>
            <a:chExt cx="2931161" cy="2815726"/>
          </a:xfrm>
        </p:grpSpPr>
        <p:sp>
          <p:nvSpPr>
            <p:cNvPr id="4" name="Google Shape;119;p17">
              <a:extLst>
                <a:ext uri="{FF2B5EF4-FFF2-40B4-BE49-F238E27FC236}">
                  <a16:creationId xmlns:a16="http://schemas.microsoft.com/office/drawing/2014/main" id="{F5B121C7-8B03-4E5E-813B-2D73FE4ED89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endParaRPr sz="1800"/>
            </a:p>
          </p:txBody>
        </p:sp>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endParaRPr sz="1800"/>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endParaRPr sz="1800"/>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endCxn id="4"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stCxn id="4"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4" name="Google Shape;87;p13">
            <a:extLst>
              <a:ext uri="{FF2B5EF4-FFF2-40B4-BE49-F238E27FC236}">
                <a16:creationId xmlns:a16="http://schemas.microsoft.com/office/drawing/2014/main" id="{CF89A9B7-022A-48E2-AE47-989141DDC324}"/>
              </a:ext>
            </a:extLst>
          </p:cNvPr>
          <p:cNvSpPr txBox="1">
            <a:spLocks/>
          </p:cNvSpPr>
          <p:nvPr/>
        </p:nvSpPr>
        <p:spPr>
          <a:xfrm>
            <a:off x="1463051" y="321022"/>
            <a:ext cx="7821789"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a:t>Wireless Communication</a:t>
            </a:r>
            <a:r>
              <a:rPr lang="en-US" sz="3000" b="1"/>
              <a:t>:</a:t>
            </a:r>
          </a:p>
        </p:txBody>
      </p:sp>
      <p:sp>
        <p:nvSpPr>
          <p:cNvPr id="17" name="Google Shape;70;p12">
            <a:extLst>
              <a:ext uri="{FF2B5EF4-FFF2-40B4-BE49-F238E27FC236}">
                <a16:creationId xmlns:a16="http://schemas.microsoft.com/office/drawing/2014/main" id="{B873246B-A515-4914-A5D8-89D848D5F88E}"/>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a:solidFill>
                  <a:schemeClr val="bg1"/>
                </a:solidFill>
              </a:rPr>
              <a:t>JL</a:t>
            </a:r>
          </a:p>
        </p:txBody>
      </p:sp>
      <p:sp>
        <p:nvSpPr>
          <p:cNvPr id="20" name="Google Shape;593;p46">
            <a:extLst>
              <a:ext uri="{FF2B5EF4-FFF2-40B4-BE49-F238E27FC236}">
                <a16:creationId xmlns:a16="http://schemas.microsoft.com/office/drawing/2014/main" id="{429E9793-9036-4BC6-985B-552A77FE802A}"/>
              </a:ext>
            </a:extLst>
          </p:cNvPr>
          <p:cNvSpPr/>
          <p:nvPr/>
        </p:nvSpPr>
        <p:spPr>
          <a:xfrm>
            <a:off x="693258" y="439651"/>
            <a:ext cx="274958" cy="460550"/>
          </a:xfrm>
          <a:custGeom>
            <a:avLst/>
            <a:gdLst/>
            <a:ahLst/>
            <a:cxnLst/>
            <a:rect l="l" t="t" r="r" b="b"/>
            <a:pathLst>
              <a:path w="12581" h="21073" extrusionOk="0">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rgbClr val="FFFFFF"/>
          </a:solidFill>
          <a:ln>
            <a:noFill/>
          </a:ln>
        </p:spPr>
        <p:txBody>
          <a:bodyPr spcFirstLastPara="1" wrap="square" lIns="91425" tIns="91425" rIns="91425" bIns="91425" anchor="ctr" anchorCtr="0">
            <a:noAutofit/>
          </a:bodyPr>
          <a:lstStyle/>
          <a:p>
            <a:endParaRPr sz="1800"/>
          </a:p>
        </p:txBody>
      </p:sp>
      <p:pic>
        <p:nvPicPr>
          <p:cNvPr id="2" name="Picture 12">
            <a:extLst>
              <a:ext uri="{FF2B5EF4-FFF2-40B4-BE49-F238E27FC236}">
                <a16:creationId xmlns:a16="http://schemas.microsoft.com/office/drawing/2014/main" id="{BA8D426D-E2F6-4577-A9FE-3D5EEE1A9444}"/>
              </a:ext>
            </a:extLst>
          </p:cNvPr>
          <p:cNvPicPr>
            <a:picLocks noChangeAspect="1"/>
          </p:cNvPicPr>
          <p:nvPr/>
        </p:nvPicPr>
        <p:blipFill>
          <a:blip r:embed="rId7"/>
          <a:stretch>
            <a:fillRect/>
          </a:stretch>
        </p:blipFill>
        <p:spPr>
          <a:xfrm>
            <a:off x="7258741" y="1481508"/>
            <a:ext cx="1463161" cy="1152787"/>
          </a:xfrm>
          <a:prstGeom prst="rect">
            <a:avLst/>
          </a:prstGeom>
          <a:ln w="57150">
            <a:solidFill>
              <a:schemeClr val="accent4">
                <a:lumMod val="50000"/>
              </a:schemeClr>
            </a:solidFill>
          </a:ln>
        </p:spPr>
      </p:pic>
      <p:pic>
        <p:nvPicPr>
          <p:cNvPr id="16" name="Picture 15">
            <a:extLst>
              <a:ext uri="{FF2B5EF4-FFF2-40B4-BE49-F238E27FC236}">
                <a16:creationId xmlns:a16="http://schemas.microsoft.com/office/drawing/2014/main" id="{8C4CDB12-6F2E-4C17-A34E-CC7EFF4C7995}"/>
              </a:ext>
            </a:extLst>
          </p:cNvPr>
          <p:cNvPicPr>
            <a:picLocks noChangeAspect="1"/>
          </p:cNvPicPr>
          <p:nvPr/>
        </p:nvPicPr>
        <p:blipFill>
          <a:blip r:embed="rId8"/>
          <a:stretch>
            <a:fillRect/>
          </a:stretch>
        </p:blipFill>
        <p:spPr>
          <a:xfrm>
            <a:off x="180519" y="3023083"/>
            <a:ext cx="1837502" cy="963568"/>
          </a:xfrm>
          <a:prstGeom prst="rect">
            <a:avLst/>
          </a:prstGeom>
        </p:spPr>
      </p:pic>
      <p:pic>
        <p:nvPicPr>
          <p:cNvPr id="22" name="Picture 21">
            <a:extLst>
              <a:ext uri="{FF2B5EF4-FFF2-40B4-BE49-F238E27FC236}">
                <a16:creationId xmlns:a16="http://schemas.microsoft.com/office/drawing/2014/main" id="{64B66368-9B92-43A6-81CD-C42D18A068FE}"/>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Lst>
          </a:blip>
          <a:srcRect l="8646" t="7336" r="1671" b="35351"/>
          <a:stretch/>
        </p:blipFill>
        <p:spPr>
          <a:xfrm flipH="1">
            <a:off x="8407109" y="4280391"/>
            <a:ext cx="557784" cy="667163"/>
          </a:xfrm>
          <a:prstGeom prst="rect">
            <a:avLst/>
          </a:prstGeom>
          <a:solidFill>
            <a:srgbClr val="FFFFFF">
              <a:shade val="85000"/>
            </a:srgbClr>
          </a:solidFill>
          <a:ln w="12700" cap="sq">
            <a:solidFill>
              <a:schemeClr val="accent4">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6459CC00-8E02-4085-9B67-C8B93C59A62D}"/>
              </a:ext>
            </a:extLst>
          </p:cNvPr>
          <p:cNvSpPr txBox="1"/>
          <p:nvPr/>
        </p:nvSpPr>
        <p:spPr>
          <a:xfrm rot="20041864">
            <a:off x="-881582" y="1797642"/>
            <a:ext cx="3030508" cy="820033"/>
          </a:xfrm>
          <a:prstGeom prst="rect">
            <a:avLst/>
          </a:prstGeom>
          <a:noFill/>
        </p:spPr>
        <p:txBody>
          <a:bodyPr wrap="square">
            <a:spAutoFit/>
          </a:bodyPr>
          <a:lstStyle/>
          <a:p>
            <a:pPr marL="914378" lvl="2" algn="ctr">
              <a:lnSpc>
                <a:spcPct val="107000"/>
              </a:lnSpc>
              <a:spcBef>
                <a:spcPts val="200"/>
              </a:spcBef>
            </a:pPr>
            <a:r>
              <a:rPr lang="en-US" b="1" dirty="0">
                <a:ln w="6600">
                  <a:solidFill>
                    <a:schemeClr val="accent2"/>
                  </a:solidFill>
                  <a:prstDash val="solid"/>
                </a:ln>
                <a:solidFill>
                  <a:srgbClr val="FFFFFF"/>
                </a:solidFill>
                <a:effectLst>
                  <a:outerShdw dist="38100" dir="2700000" algn="tl" rotWithShape="0">
                    <a:schemeClr val="accent2"/>
                  </a:outerShdw>
                </a:effectLst>
                <a:latin typeface="Bookman Old Style" panose="02050604050505020204" pitchFamily="18" charset="0"/>
                <a:ea typeface="Times New Roman" panose="02020603050405020304" pitchFamily="18" charset="0"/>
                <a:cs typeface="Times New Roman" panose="02020603050405020304" pitchFamily="18" charset="0"/>
              </a:rPr>
              <a:t>IEEE Standard for </a:t>
            </a:r>
          </a:p>
          <a:p>
            <a:pPr marL="914378" lvl="2" algn="ctr">
              <a:lnSpc>
                <a:spcPct val="107000"/>
              </a:lnSpc>
              <a:spcBef>
                <a:spcPts val="200"/>
              </a:spcBef>
            </a:pPr>
            <a:r>
              <a:rPr lang="en-US" b="1" dirty="0">
                <a:ln w="6600">
                  <a:solidFill>
                    <a:schemeClr val="accent2"/>
                  </a:solidFill>
                  <a:prstDash val="solid"/>
                </a:ln>
                <a:solidFill>
                  <a:srgbClr val="FFFFFF"/>
                </a:solidFill>
                <a:effectLst>
                  <a:outerShdw dist="38100" dir="2700000" algn="tl" rotWithShape="0">
                    <a:schemeClr val="accent2"/>
                  </a:outerShdw>
                </a:effectLst>
                <a:latin typeface="Bookman Old Style" panose="02050604050505020204" pitchFamily="18" charset="0"/>
                <a:ea typeface="Times New Roman" panose="02020603050405020304" pitchFamily="18" charset="0"/>
                <a:cs typeface="Times New Roman" panose="02020603050405020304" pitchFamily="18" charset="0"/>
              </a:rPr>
              <a:t>Low-Rate </a:t>
            </a:r>
          </a:p>
          <a:p>
            <a:pPr marL="914378" lvl="2" algn="ctr">
              <a:lnSpc>
                <a:spcPct val="107000"/>
              </a:lnSpc>
              <a:spcBef>
                <a:spcPts val="200"/>
              </a:spcBef>
            </a:pPr>
            <a:r>
              <a:rPr lang="en-US" b="1" dirty="0">
                <a:ln w="6600">
                  <a:solidFill>
                    <a:schemeClr val="accent2"/>
                  </a:solidFill>
                  <a:prstDash val="solid"/>
                </a:ln>
                <a:solidFill>
                  <a:srgbClr val="FFFFFF"/>
                </a:solidFill>
                <a:effectLst>
                  <a:outerShdw dist="38100" dir="2700000" algn="tl" rotWithShape="0">
                    <a:schemeClr val="accent2"/>
                  </a:outerShdw>
                </a:effectLst>
                <a:latin typeface="Bookman Old Style" panose="02050604050505020204" pitchFamily="18" charset="0"/>
                <a:ea typeface="Times New Roman" panose="02020603050405020304" pitchFamily="18" charset="0"/>
                <a:cs typeface="Times New Roman" panose="02020603050405020304" pitchFamily="18" charset="0"/>
              </a:rPr>
              <a:t>Wireless Networks </a:t>
            </a:r>
          </a:p>
        </p:txBody>
      </p:sp>
      <p:graphicFrame>
        <p:nvGraphicFramePr>
          <p:cNvPr id="19" name="Table 18">
            <a:extLst>
              <a:ext uri="{FF2B5EF4-FFF2-40B4-BE49-F238E27FC236}">
                <a16:creationId xmlns:a16="http://schemas.microsoft.com/office/drawing/2014/main" id="{1A5C0B84-CC8F-4100-9965-4B4340BF551B}"/>
              </a:ext>
            </a:extLst>
          </p:cNvPr>
          <p:cNvGraphicFramePr>
            <a:graphicFrameLocks noGrp="1"/>
          </p:cNvGraphicFramePr>
          <p:nvPr>
            <p:extLst>
              <p:ext uri="{D42A27DB-BD31-4B8C-83A1-F6EECF244321}">
                <p14:modId xmlns:p14="http://schemas.microsoft.com/office/powerpoint/2010/main" val="1036466260"/>
              </p:ext>
            </p:extLst>
          </p:nvPr>
        </p:nvGraphicFramePr>
        <p:xfrm>
          <a:off x="2122748" y="1044662"/>
          <a:ext cx="4870720" cy="3688859"/>
        </p:xfrm>
        <a:graphic>
          <a:graphicData uri="http://schemas.openxmlformats.org/drawingml/2006/table">
            <a:tbl>
              <a:tblPr firstRow="1" firstCol="1" bandRow="1">
                <a:tableStyleId>{284E427A-3D55-4303-BF80-6455036E1DE7}</a:tableStyleId>
              </a:tblPr>
              <a:tblGrid>
                <a:gridCol w="1025683">
                  <a:extLst>
                    <a:ext uri="{9D8B030D-6E8A-4147-A177-3AD203B41FA5}">
                      <a16:colId xmlns:a16="http://schemas.microsoft.com/office/drawing/2014/main" val="981754208"/>
                    </a:ext>
                  </a:extLst>
                </a:gridCol>
                <a:gridCol w="1280547">
                  <a:extLst>
                    <a:ext uri="{9D8B030D-6E8A-4147-A177-3AD203B41FA5}">
                      <a16:colId xmlns:a16="http://schemas.microsoft.com/office/drawing/2014/main" val="1410449657"/>
                    </a:ext>
                  </a:extLst>
                </a:gridCol>
                <a:gridCol w="1280547">
                  <a:extLst>
                    <a:ext uri="{9D8B030D-6E8A-4147-A177-3AD203B41FA5}">
                      <a16:colId xmlns:a16="http://schemas.microsoft.com/office/drawing/2014/main" val="98254924"/>
                    </a:ext>
                  </a:extLst>
                </a:gridCol>
                <a:gridCol w="1283943">
                  <a:extLst>
                    <a:ext uri="{9D8B030D-6E8A-4147-A177-3AD203B41FA5}">
                      <a16:colId xmlns:a16="http://schemas.microsoft.com/office/drawing/2014/main" val="4067728595"/>
                    </a:ext>
                  </a:extLst>
                </a:gridCol>
              </a:tblGrid>
              <a:tr h="370542">
                <a:tc>
                  <a:txBody>
                    <a:bodyPr/>
                    <a:lstStyle/>
                    <a:p>
                      <a:pPr marL="0" marR="0" algn="ctr" fontAlgn="base">
                        <a:lnSpc>
                          <a:spcPct val="107000"/>
                        </a:lnSpc>
                        <a:spcBef>
                          <a:spcPts val="0"/>
                        </a:spcBef>
                        <a:spcAft>
                          <a:spcPts val="0"/>
                        </a:spcAft>
                      </a:pPr>
                      <a:r>
                        <a:rPr lang="en-US" sz="800" b="1">
                          <a:effectLst/>
                        </a:rPr>
                        <a:t>Product Description</a:t>
                      </a:r>
                      <a:r>
                        <a:rPr lang="en-US" sz="800">
                          <a:solidFill>
                            <a:srgbClr val="000000"/>
                          </a:solidFill>
                          <a:effectLst/>
                        </a:rPr>
                        <a:t>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b="1">
                          <a:solidFill>
                            <a:srgbClr val="000000"/>
                          </a:solidFill>
                          <a:effectLst/>
                        </a:rPr>
                        <a:t>HC-05</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b="1">
                          <a:solidFill>
                            <a:srgbClr val="000000"/>
                          </a:solidFill>
                          <a:effectLst/>
                        </a:rPr>
                        <a:t>HM-10 Bluetooth Module</a:t>
                      </a:r>
                      <a:r>
                        <a:rPr lang="en-US" sz="800">
                          <a:solidFill>
                            <a:srgbClr val="000000"/>
                          </a:solidFill>
                          <a:effectLst/>
                        </a:rPr>
                        <a:t>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b="1">
                          <a:solidFill>
                            <a:srgbClr val="000000"/>
                          </a:solidFill>
                          <a:effectLst/>
                        </a:rPr>
                        <a:t>Bluetooth Low Energy</a:t>
                      </a:r>
                      <a:r>
                        <a:rPr lang="en-US" sz="800">
                          <a:solidFill>
                            <a:srgbClr val="000000"/>
                          </a:solidFill>
                          <a:effectLst/>
                        </a:rPr>
                        <a:t>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7782139"/>
                  </a:ext>
                </a:extLst>
              </a:tr>
              <a:tr h="370542">
                <a:tc>
                  <a:txBody>
                    <a:bodyPr/>
                    <a:lstStyle/>
                    <a:p>
                      <a:pPr marL="0" marR="0" algn="ctr" fontAlgn="base">
                        <a:lnSpc>
                          <a:spcPct val="107000"/>
                        </a:lnSpc>
                        <a:spcBef>
                          <a:spcPts val="0"/>
                        </a:spcBef>
                        <a:spcAft>
                          <a:spcPts val="0"/>
                        </a:spcAft>
                      </a:pPr>
                      <a:r>
                        <a:rPr lang="en-US" sz="800" b="1">
                          <a:solidFill>
                            <a:srgbClr val="000000"/>
                          </a:solidFill>
                          <a:effectLst/>
                        </a:rPr>
                        <a:t>Vendor/ Manufacturer</a:t>
                      </a:r>
                      <a:r>
                        <a:rPr lang="en-US" sz="800">
                          <a:solidFill>
                            <a:srgbClr val="000000"/>
                          </a:solidFill>
                          <a:effectLst/>
                        </a:rPr>
                        <a:t>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Amazon / </a:t>
                      </a:r>
                    </a:p>
                    <a:p>
                      <a:pPr marL="0" marR="0" algn="ctr" fontAlgn="base">
                        <a:lnSpc>
                          <a:spcPct val="107000"/>
                        </a:lnSpc>
                        <a:spcBef>
                          <a:spcPts val="0"/>
                        </a:spcBef>
                        <a:spcAft>
                          <a:spcPts val="0"/>
                        </a:spcAft>
                      </a:pPr>
                      <a:r>
                        <a:rPr lang="en-US" sz="800">
                          <a:effectLst/>
                        </a:rPr>
                        <a:t>DSD tech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Amazon / </a:t>
                      </a:r>
                    </a:p>
                    <a:p>
                      <a:pPr marL="0" marR="0" algn="ctr" fontAlgn="base">
                        <a:lnSpc>
                          <a:spcPct val="107000"/>
                        </a:lnSpc>
                        <a:spcBef>
                          <a:spcPts val="0"/>
                        </a:spcBef>
                        <a:spcAft>
                          <a:spcPts val="0"/>
                        </a:spcAft>
                      </a:pPr>
                      <a:r>
                        <a:rPr lang="en-US" sz="800">
                          <a:effectLst/>
                        </a:rPr>
                        <a:t>DSD tech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Adafruit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65773947"/>
                  </a:ext>
                </a:extLst>
              </a:tr>
              <a:tr h="346744">
                <a:tc>
                  <a:txBody>
                    <a:bodyPr/>
                    <a:lstStyle/>
                    <a:p>
                      <a:pPr marL="0" marR="0" algn="ctr" fontAlgn="base">
                        <a:lnSpc>
                          <a:spcPct val="107000"/>
                        </a:lnSpc>
                        <a:spcBef>
                          <a:spcPts val="0"/>
                        </a:spcBef>
                        <a:spcAft>
                          <a:spcPts val="0"/>
                        </a:spcAft>
                      </a:pPr>
                      <a:r>
                        <a:rPr lang="en-US" sz="700" b="1">
                          <a:solidFill>
                            <a:srgbClr val="000000"/>
                          </a:solidFill>
                          <a:effectLst/>
                        </a:rPr>
                        <a:t>Vendor ID</a:t>
                      </a:r>
                      <a:r>
                        <a:rPr lang="en-US" sz="700">
                          <a:solidFill>
                            <a:srgbClr val="000000"/>
                          </a:solidFill>
                          <a:effectLst/>
                        </a:rPr>
                        <a:t>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700">
                          <a:solidFill>
                            <a:srgbClr val="333333"/>
                          </a:solidFill>
                          <a:effectLst/>
                        </a:rPr>
                        <a:t>B01G9KSAF6</a:t>
                      </a:r>
                      <a:r>
                        <a:rPr lang="en-US" sz="800">
                          <a:effectLst/>
                        </a:rPr>
                        <a:t>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B074VXZ1XZ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2479 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22772673"/>
                  </a:ext>
                </a:extLst>
              </a:tr>
              <a:tr h="346744">
                <a:tc>
                  <a:txBody>
                    <a:bodyPr/>
                    <a:lstStyle/>
                    <a:p>
                      <a:pPr marL="0" marR="0" algn="ctr" fontAlgn="base">
                        <a:lnSpc>
                          <a:spcPct val="107000"/>
                        </a:lnSpc>
                        <a:spcBef>
                          <a:spcPts val="0"/>
                        </a:spcBef>
                        <a:spcAft>
                          <a:spcPts val="0"/>
                        </a:spcAft>
                      </a:pPr>
                      <a:r>
                        <a:rPr lang="en-US" sz="800" b="1">
                          <a:solidFill>
                            <a:srgbClr val="000000"/>
                          </a:solidFill>
                          <a:effectLst/>
                        </a:rPr>
                        <a:t>Dimensions</a:t>
                      </a:r>
                      <a:r>
                        <a:rPr lang="en-US" sz="800">
                          <a:solidFill>
                            <a:srgbClr val="000000"/>
                          </a:solidFill>
                          <a:effectLst/>
                        </a:rPr>
                        <a:t>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700">
                          <a:effectLst/>
                        </a:rPr>
                        <a:t>26.9 x 13 x 2.2 mm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700">
                          <a:effectLst/>
                        </a:rPr>
                        <a:t>1.5 x 0.6 x 0.1 in</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700">
                          <a:effectLst/>
                        </a:rPr>
                        <a:t>21 x 32 x 5 mm / 0.8" x 1.26" x 0.2"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66059054"/>
                  </a:ext>
                </a:extLst>
              </a:tr>
              <a:tr h="496769">
                <a:tc>
                  <a:txBody>
                    <a:bodyPr/>
                    <a:lstStyle/>
                    <a:p>
                      <a:pPr marL="0" marR="0" algn="ctr" fontAlgn="base">
                        <a:lnSpc>
                          <a:spcPct val="107000"/>
                        </a:lnSpc>
                        <a:spcBef>
                          <a:spcPts val="0"/>
                        </a:spcBef>
                        <a:spcAft>
                          <a:spcPts val="0"/>
                        </a:spcAft>
                      </a:pPr>
                      <a:r>
                        <a:rPr lang="en-US" sz="800" b="1">
                          <a:solidFill>
                            <a:srgbClr val="000000"/>
                          </a:solidFill>
                          <a:effectLst/>
                        </a:rPr>
                        <a:t>Operating Voltage</a:t>
                      </a:r>
                      <a:r>
                        <a:rPr lang="en-US" sz="800">
                          <a:solidFill>
                            <a:srgbClr val="000000"/>
                          </a:solidFill>
                          <a:effectLst/>
                        </a:rPr>
                        <a:t>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3.6 - 6V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3.6 - 6V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5V safe input with 3.3 Voltage regulator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95684855"/>
                  </a:ext>
                </a:extLst>
              </a:tr>
              <a:tr h="346744">
                <a:tc>
                  <a:txBody>
                    <a:bodyPr/>
                    <a:lstStyle/>
                    <a:p>
                      <a:pPr marL="0" marR="0" algn="ctr" fontAlgn="base">
                        <a:lnSpc>
                          <a:spcPct val="107000"/>
                        </a:lnSpc>
                        <a:spcBef>
                          <a:spcPts val="0"/>
                        </a:spcBef>
                        <a:spcAft>
                          <a:spcPts val="0"/>
                        </a:spcAft>
                      </a:pPr>
                      <a:r>
                        <a:rPr lang="en-US" sz="800" b="1">
                          <a:solidFill>
                            <a:srgbClr val="000000"/>
                          </a:solidFill>
                          <a:effectLst/>
                        </a:rPr>
                        <a:t>Watts/Amps</a:t>
                      </a:r>
                      <a:r>
                        <a:rPr lang="en-US" sz="800">
                          <a:solidFill>
                            <a:srgbClr val="000000"/>
                          </a:solidFill>
                          <a:effectLst/>
                        </a:rPr>
                        <a:t>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30mA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30mA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Avg:  1.86 mA </a:t>
                      </a:r>
                    </a:p>
                    <a:p>
                      <a:pPr marL="0" marR="0" algn="ctr" fontAlgn="base">
                        <a:lnSpc>
                          <a:spcPct val="107000"/>
                        </a:lnSpc>
                        <a:spcBef>
                          <a:spcPts val="0"/>
                        </a:spcBef>
                        <a:spcAft>
                          <a:spcPts val="0"/>
                        </a:spcAft>
                      </a:pPr>
                      <a:r>
                        <a:rPr lang="en-US" sz="800">
                          <a:effectLst/>
                        </a:rPr>
                        <a:t>Peak: 15.2 mA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9987242"/>
                  </a:ext>
                </a:extLst>
              </a:tr>
              <a:tr h="346744">
                <a:tc>
                  <a:txBody>
                    <a:bodyPr/>
                    <a:lstStyle/>
                    <a:p>
                      <a:pPr marL="0" marR="0" algn="ctr" fontAlgn="base">
                        <a:lnSpc>
                          <a:spcPct val="107000"/>
                        </a:lnSpc>
                        <a:spcBef>
                          <a:spcPts val="0"/>
                        </a:spcBef>
                        <a:spcAft>
                          <a:spcPts val="0"/>
                        </a:spcAft>
                      </a:pPr>
                      <a:r>
                        <a:rPr lang="en-US" sz="800" b="1">
                          <a:solidFill>
                            <a:srgbClr val="000000"/>
                          </a:solidFill>
                          <a:effectLst/>
                        </a:rPr>
                        <a:t>Transmission speed</a:t>
                      </a:r>
                      <a:r>
                        <a:rPr lang="en-US" sz="800">
                          <a:solidFill>
                            <a:srgbClr val="000000"/>
                          </a:solidFill>
                          <a:effectLst/>
                        </a:rPr>
                        <a:t>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2.1 Mbps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2.1Mbps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 not listed</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70274278"/>
                  </a:ext>
                </a:extLst>
              </a:tr>
              <a:tr h="346744">
                <a:tc>
                  <a:txBody>
                    <a:bodyPr/>
                    <a:lstStyle/>
                    <a:p>
                      <a:pPr marL="0" marR="0" algn="ctr" fontAlgn="base">
                        <a:lnSpc>
                          <a:spcPct val="107000"/>
                        </a:lnSpc>
                        <a:spcBef>
                          <a:spcPts val="0"/>
                        </a:spcBef>
                        <a:spcAft>
                          <a:spcPts val="0"/>
                        </a:spcAft>
                      </a:pPr>
                      <a:r>
                        <a:rPr lang="en-US" sz="800" b="1">
                          <a:solidFill>
                            <a:srgbClr val="000000"/>
                          </a:solidFill>
                          <a:effectLst/>
                        </a:rPr>
                        <a:t>Operating frequency </a:t>
                      </a:r>
                      <a:r>
                        <a:rPr lang="en-US" sz="800">
                          <a:solidFill>
                            <a:srgbClr val="000000"/>
                          </a:solidFill>
                          <a:effectLst/>
                        </a:rPr>
                        <a:t>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2.4 GHz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2.4GHz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 not listed</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33201344"/>
                  </a:ext>
                </a:extLst>
              </a:tr>
              <a:tr h="370542">
                <a:tc>
                  <a:txBody>
                    <a:bodyPr/>
                    <a:lstStyle/>
                    <a:p>
                      <a:pPr marL="0" marR="0" algn="ctr" fontAlgn="base">
                        <a:lnSpc>
                          <a:spcPct val="107000"/>
                        </a:lnSpc>
                        <a:spcBef>
                          <a:spcPts val="0"/>
                        </a:spcBef>
                        <a:spcAft>
                          <a:spcPts val="0"/>
                        </a:spcAft>
                      </a:pPr>
                      <a:r>
                        <a:rPr lang="en-US" sz="800" b="1">
                          <a:solidFill>
                            <a:srgbClr val="000000"/>
                          </a:solidFill>
                          <a:effectLst/>
                        </a:rPr>
                        <a:t>Phone Compatibility</a:t>
                      </a:r>
                      <a:r>
                        <a:rPr lang="en-US" sz="800">
                          <a:solidFill>
                            <a:srgbClr val="000000"/>
                          </a:solidFill>
                          <a:effectLst/>
                        </a:rPr>
                        <a:t>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 Android</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iPhone, Android</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iPhone, Andriod</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07382215"/>
                  </a:ext>
                </a:extLst>
              </a:tr>
              <a:tr h="346744">
                <a:tc>
                  <a:txBody>
                    <a:bodyPr/>
                    <a:lstStyle/>
                    <a:p>
                      <a:pPr marL="0" marR="0" algn="ctr" fontAlgn="base">
                        <a:lnSpc>
                          <a:spcPct val="107000"/>
                        </a:lnSpc>
                        <a:spcBef>
                          <a:spcPts val="0"/>
                        </a:spcBef>
                        <a:spcAft>
                          <a:spcPts val="0"/>
                        </a:spcAft>
                      </a:pPr>
                      <a:r>
                        <a:rPr lang="en-US" sz="800" b="1">
                          <a:solidFill>
                            <a:srgbClr val="000000"/>
                          </a:solidFill>
                          <a:effectLst/>
                        </a:rPr>
                        <a:t>Cost</a:t>
                      </a:r>
                      <a:r>
                        <a:rPr lang="en-US" sz="800">
                          <a:solidFill>
                            <a:srgbClr val="000000"/>
                          </a:solidFill>
                          <a:effectLst/>
                        </a:rPr>
                        <a:t>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a:effectLst/>
                        </a:rPr>
                        <a:t>$9.99 </a:t>
                      </a:r>
                      <a:endParaRPr lang="en-US" sz="8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dirty="0">
                          <a:effectLst/>
                        </a:rPr>
                        <a:t>$11.49 </a:t>
                      </a:r>
                      <a:endParaRPr lang="en-US" sz="8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800" dirty="0">
                          <a:effectLst/>
                        </a:rPr>
                        <a:t>$17.50 </a:t>
                      </a:r>
                      <a:endParaRPr lang="en-US" sz="8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64966605"/>
                  </a:ext>
                </a:extLst>
              </a:tr>
            </a:tbl>
          </a:graphicData>
        </a:graphic>
      </p:graphicFrame>
      <p:sp>
        <p:nvSpPr>
          <p:cNvPr id="23" name="Rectangle 22">
            <a:extLst>
              <a:ext uri="{FF2B5EF4-FFF2-40B4-BE49-F238E27FC236}">
                <a16:creationId xmlns:a16="http://schemas.microsoft.com/office/drawing/2014/main" id="{6F2C8FBA-8067-4266-BF31-7037A66FFD90}"/>
              </a:ext>
            </a:extLst>
          </p:cNvPr>
          <p:cNvSpPr/>
          <p:nvPr/>
        </p:nvSpPr>
        <p:spPr>
          <a:xfrm>
            <a:off x="3123603" y="1044662"/>
            <a:ext cx="1309822" cy="3675687"/>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WC Joseph">
            <a:hlinkClick r:id="" action="ppaction://media"/>
            <a:extLst>
              <a:ext uri="{FF2B5EF4-FFF2-40B4-BE49-F238E27FC236}">
                <a16:creationId xmlns:a16="http://schemas.microsoft.com/office/drawing/2014/main" id="{89D3A3C8-51EA-4E3A-9A3E-0046B3DCA25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558780" y="4507188"/>
            <a:ext cx="487362" cy="487362"/>
          </a:xfrm>
          <a:prstGeom prst="rect">
            <a:avLst/>
          </a:prstGeom>
        </p:spPr>
      </p:pic>
      <p:sp>
        <p:nvSpPr>
          <p:cNvPr id="26" name="TextBox 25">
            <a:extLst>
              <a:ext uri="{FF2B5EF4-FFF2-40B4-BE49-F238E27FC236}">
                <a16:creationId xmlns:a16="http://schemas.microsoft.com/office/drawing/2014/main" id="{9BED9CED-4165-47DA-BC00-96BB57A29DBF}"/>
              </a:ext>
            </a:extLst>
          </p:cNvPr>
          <p:cNvSpPr txBox="1"/>
          <p:nvPr/>
        </p:nvSpPr>
        <p:spPr>
          <a:xfrm>
            <a:off x="7202922" y="3195733"/>
            <a:ext cx="1574800" cy="523220"/>
          </a:xfrm>
          <a:prstGeom prst="rect">
            <a:avLst/>
          </a:prstGeom>
          <a:noFill/>
        </p:spPr>
        <p:txBody>
          <a:bodyPr wrap="square">
            <a:spAutoFit/>
          </a:bodyPr>
          <a:lstStyle/>
          <a:p>
            <a:pPr algn="ctr">
              <a:buClr>
                <a:schemeClr val="bg1"/>
              </a:buClr>
            </a:pPr>
            <a:r>
              <a:rPr lang="en-US" sz="1400" i="1" dirty="0">
                <a:solidFill>
                  <a:schemeClr val="bg1"/>
                </a:solidFill>
                <a:effectLst>
                  <a:glow rad="228600">
                    <a:schemeClr val="accent1">
                      <a:satMod val="175000"/>
                      <a:alpha val="40000"/>
                    </a:schemeClr>
                  </a:glow>
                </a:effectLst>
                <a:latin typeface="BankGothic Md BT" panose="020B0807020203060204" pitchFamily="34" charset="0"/>
              </a:rPr>
              <a:t>Low Power Consumption</a:t>
            </a:r>
          </a:p>
        </p:txBody>
      </p:sp>
      <p:pic>
        <p:nvPicPr>
          <p:cNvPr id="27" name="BT">
            <a:hlinkClick r:id="" action="ppaction://media"/>
            <a:extLst>
              <a:ext uri="{FF2B5EF4-FFF2-40B4-BE49-F238E27FC236}">
                <a16:creationId xmlns:a16="http://schemas.microsoft.com/office/drawing/2014/main" id="{9408DDDC-6B53-425B-9F2C-13D1820C39BE}"/>
              </a:ext>
            </a:extLst>
          </p:cNvPr>
          <p:cNvPicPr>
            <a:picLocks noChangeAspect="1"/>
          </p:cNvPicPr>
          <p:nvPr>
            <a:audioFile r:link="rId3"/>
            <p:extLst>
              <p:ext uri="{DAA4B4D4-6D71-4841-9C94-3DE7FCFB9230}">
                <p14:media xmlns:p14="http://schemas.microsoft.com/office/powerpoint/2010/main" r:embed="rId4">
                  <p14:trim st="961"/>
                </p14:media>
              </p:ext>
            </p:extLst>
          </p:nvPr>
        </p:nvPicPr>
        <p:blipFill>
          <a:blip r:embed="rId11"/>
          <a:stretch>
            <a:fillRect/>
          </a:stretch>
        </p:blipFill>
        <p:spPr>
          <a:xfrm>
            <a:off x="7380288" y="3959225"/>
            <a:ext cx="487362" cy="487363"/>
          </a:xfrm>
          <a:prstGeom prst="rect">
            <a:avLst/>
          </a:prstGeom>
        </p:spPr>
      </p:pic>
    </p:spTree>
    <p:extLst>
      <p:ext uri="{BB962C8B-B14F-4D97-AF65-F5344CB8AC3E}">
        <p14:creationId xmlns:p14="http://schemas.microsoft.com/office/powerpoint/2010/main" val="1966796091"/>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8223" fill="hold"/>
                                        <p:tgtEl>
                                          <p:spTgt spid="24"/>
                                        </p:tgtEl>
                                      </p:cBhvr>
                                    </p:cmd>
                                  </p:childTnLst>
                                </p:cTn>
                              </p:par>
                            </p:childTnLst>
                          </p:cTn>
                        </p:par>
                        <p:par>
                          <p:cTn id="7" fill="hold">
                            <p:stCondLst>
                              <p:cond delay="8723"/>
                            </p:stCondLst>
                            <p:childTnLst>
                              <p:par>
                                <p:cTn id="8" presetID="1" presetClass="mediacall" presetSubtype="0" fill="hold" nodeType="afterEffect">
                                  <p:stCondLst>
                                    <p:cond delay="750"/>
                                  </p:stCondLst>
                                  <p:childTnLst>
                                    <p:cmd type="call" cmd="playFrom(0.0)">
                                      <p:cBhvr>
                                        <p:cTn id="9" dur="22845"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10" fill="hold" display="0">
                  <p:stCondLst>
                    <p:cond delay="indefinite"/>
                  </p:stCondLst>
                  <p:endCondLst>
                    <p:cond evt="onStopAudio" delay="0">
                      <p:tgtEl>
                        <p:sldTgt/>
                      </p:tgtEl>
                    </p:cond>
                  </p:endCondLst>
                </p:cTn>
                <p:tgtEl>
                  <p:spTgt spid="24"/>
                </p:tgtEl>
              </p:cMediaNode>
            </p:audio>
            <p:audio>
              <p:cMediaNode showWhenStopped="0">
                <p:cTn id="11" fill="hold" display="0">
                  <p:stCondLst>
                    <p:cond delay="indefinite"/>
                  </p:stCondLst>
                  <p:endCondLst>
                    <p:cond evt="onStopAudio" delay="0">
                      <p:tgtEl>
                        <p:sldTgt/>
                      </p:tgtEl>
                    </p:cond>
                  </p:endCondLst>
                </p:cTn>
                <p:tgtEl>
                  <p:spTgt spid="2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18;p17">
            <a:extLst>
              <a:ext uri="{FF2B5EF4-FFF2-40B4-BE49-F238E27FC236}">
                <a16:creationId xmlns:a16="http://schemas.microsoft.com/office/drawing/2014/main" id="{4D22DC17-20D0-43E7-8234-71105A6CD6D3}"/>
              </a:ext>
            </a:extLst>
          </p:cNvPr>
          <p:cNvGrpSpPr/>
          <p:nvPr/>
        </p:nvGrpSpPr>
        <p:grpSpPr>
          <a:xfrm>
            <a:off x="340545" y="218302"/>
            <a:ext cx="981627" cy="746084"/>
            <a:chOff x="3075562" y="756050"/>
            <a:chExt cx="2931161" cy="2815726"/>
          </a:xfrm>
        </p:grpSpPr>
        <p:sp>
          <p:nvSpPr>
            <p:cNvPr id="6" name="Google Shape;119;p17">
              <a:extLst>
                <a:ext uri="{FF2B5EF4-FFF2-40B4-BE49-F238E27FC236}">
                  <a16:creationId xmlns:a16="http://schemas.microsoft.com/office/drawing/2014/main" id="{9F113A44-FB09-42E9-BD47-B53136B54B7C}"/>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0;p17">
              <a:extLst>
                <a:ext uri="{FF2B5EF4-FFF2-40B4-BE49-F238E27FC236}">
                  <a16:creationId xmlns:a16="http://schemas.microsoft.com/office/drawing/2014/main" id="{7BB5DF88-2A05-4E2D-842F-4DB79FBD2A99}"/>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1;p17">
              <a:extLst>
                <a:ext uri="{FF2B5EF4-FFF2-40B4-BE49-F238E27FC236}">
                  <a16:creationId xmlns:a16="http://schemas.microsoft.com/office/drawing/2014/main" id="{403DCFC3-449D-4822-9832-8E91F57B8989}"/>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9" name="Google Shape;122;p17">
              <a:extLst>
                <a:ext uri="{FF2B5EF4-FFF2-40B4-BE49-F238E27FC236}">
                  <a16:creationId xmlns:a16="http://schemas.microsoft.com/office/drawing/2014/main" id="{1FC61134-E847-45EC-AE3E-3244205332B2}"/>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0" name="Google Shape;123;p17">
              <a:extLst>
                <a:ext uri="{FF2B5EF4-FFF2-40B4-BE49-F238E27FC236}">
                  <a16:creationId xmlns:a16="http://schemas.microsoft.com/office/drawing/2014/main" id="{F4CF49FE-6A6A-4224-BF87-28152CCB4A25}"/>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24;p17">
              <a:extLst>
                <a:ext uri="{FF2B5EF4-FFF2-40B4-BE49-F238E27FC236}">
                  <a16:creationId xmlns:a16="http://schemas.microsoft.com/office/drawing/2014/main" id="{178169C6-6A6E-4686-B486-B6DB7B1078DE}"/>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2" name="Google Shape;125;p17">
              <a:extLst>
                <a:ext uri="{FF2B5EF4-FFF2-40B4-BE49-F238E27FC236}">
                  <a16:creationId xmlns:a16="http://schemas.microsoft.com/office/drawing/2014/main" id="{72809078-A554-4AF4-BF91-7FC2965D6D82}"/>
                </a:ext>
              </a:extLst>
            </p:cNvPr>
            <p:cNvCxnSpPr>
              <a:endCxn id="6"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3" name="Google Shape;126;p17">
              <a:extLst>
                <a:ext uri="{FF2B5EF4-FFF2-40B4-BE49-F238E27FC236}">
                  <a16:creationId xmlns:a16="http://schemas.microsoft.com/office/drawing/2014/main" id="{91130507-387D-4C3D-89A5-9AB2FEA31CD8}"/>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4" name="Google Shape;127;p17">
              <a:extLst>
                <a:ext uri="{FF2B5EF4-FFF2-40B4-BE49-F238E27FC236}">
                  <a16:creationId xmlns:a16="http://schemas.microsoft.com/office/drawing/2014/main" id="{5E0245C9-B5D2-4691-8117-25D0B476B5A6}"/>
                </a:ext>
              </a:extLst>
            </p:cNvPr>
            <p:cNvCxnSpPr>
              <a:stCxn id="6"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5" name="Google Shape;87;p13">
            <a:extLst>
              <a:ext uri="{FF2B5EF4-FFF2-40B4-BE49-F238E27FC236}">
                <a16:creationId xmlns:a16="http://schemas.microsoft.com/office/drawing/2014/main" id="{8C517E4F-A86F-422B-A5D2-6E7D047864EF}"/>
              </a:ext>
            </a:extLst>
          </p:cNvPr>
          <p:cNvSpPr txBox="1">
            <a:spLocks/>
          </p:cNvSpPr>
          <p:nvPr/>
        </p:nvSpPr>
        <p:spPr>
          <a:xfrm>
            <a:off x="1377552" y="216289"/>
            <a:ext cx="7297134"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Speaker Selection:</a:t>
            </a:r>
            <a:endParaRPr lang="en-US" sz="3600" dirty="0"/>
          </a:p>
        </p:txBody>
      </p:sp>
      <p:sp>
        <p:nvSpPr>
          <p:cNvPr id="16" name="Google Shape;591;p46">
            <a:extLst>
              <a:ext uri="{FF2B5EF4-FFF2-40B4-BE49-F238E27FC236}">
                <a16:creationId xmlns:a16="http://schemas.microsoft.com/office/drawing/2014/main" id="{0B8F7FD3-A050-4490-95B3-B8ECF8D2EA3B}"/>
              </a:ext>
            </a:extLst>
          </p:cNvPr>
          <p:cNvSpPr/>
          <p:nvPr/>
        </p:nvSpPr>
        <p:spPr>
          <a:xfrm>
            <a:off x="681096" y="432485"/>
            <a:ext cx="345681" cy="414830"/>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Picture 16">
            <a:extLst>
              <a:ext uri="{FF2B5EF4-FFF2-40B4-BE49-F238E27FC236}">
                <a16:creationId xmlns:a16="http://schemas.microsoft.com/office/drawing/2014/main" id="{4E85C536-DA5B-41F5-8C01-43EB1B8BA44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4814" t="-90" b="20861"/>
          <a:stretch/>
        </p:blipFill>
        <p:spPr>
          <a:xfrm>
            <a:off x="8407755" y="4284823"/>
            <a:ext cx="536073"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C969D64B-37D9-4BEB-8EB4-EB07BE4EF2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684" t="14092" r="19221" b="17512"/>
          <a:stretch/>
        </p:blipFill>
        <p:spPr bwMode="auto">
          <a:xfrm rot="21331671">
            <a:off x="295213" y="1723596"/>
            <a:ext cx="1315819" cy="1036922"/>
          </a:xfrm>
          <a:prstGeom prst="rect">
            <a:avLst/>
          </a:prstGeom>
          <a:noFill/>
          <a:ln>
            <a:noFill/>
          </a:ln>
        </p:spPr>
      </p:pic>
      <p:graphicFrame>
        <p:nvGraphicFramePr>
          <p:cNvPr id="19" name="Table 18">
            <a:extLst>
              <a:ext uri="{FF2B5EF4-FFF2-40B4-BE49-F238E27FC236}">
                <a16:creationId xmlns:a16="http://schemas.microsoft.com/office/drawing/2014/main" id="{C48F00E1-8674-402D-9C04-14A3D8E242A9}"/>
              </a:ext>
            </a:extLst>
          </p:cNvPr>
          <p:cNvGraphicFramePr>
            <a:graphicFrameLocks noGrp="1"/>
          </p:cNvGraphicFramePr>
          <p:nvPr>
            <p:extLst>
              <p:ext uri="{D42A27DB-BD31-4B8C-83A1-F6EECF244321}">
                <p14:modId xmlns:p14="http://schemas.microsoft.com/office/powerpoint/2010/main" val="613157702"/>
              </p:ext>
            </p:extLst>
          </p:nvPr>
        </p:nvGraphicFramePr>
        <p:xfrm>
          <a:off x="2070341" y="960292"/>
          <a:ext cx="5581291" cy="3818439"/>
        </p:xfrm>
        <a:graphic>
          <a:graphicData uri="http://schemas.openxmlformats.org/drawingml/2006/table">
            <a:tbl>
              <a:tblPr firstRow="1" firstCol="1" bandRow="1">
                <a:tableStyleId>{284E427A-3D55-4303-BF80-6455036E1DE7}</a:tableStyleId>
              </a:tblPr>
              <a:tblGrid>
                <a:gridCol w="1190676">
                  <a:extLst>
                    <a:ext uri="{9D8B030D-6E8A-4147-A177-3AD203B41FA5}">
                      <a16:colId xmlns:a16="http://schemas.microsoft.com/office/drawing/2014/main" val="1512584923"/>
                    </a:ext>
                  </a:extLst>
                </a:gridCol>
                <a:gridCol w="1599969">
                  <a:extLst>
                    <a:ext uri="{9D8B030D-6E8A-4147-A177-3AD203B41FA5}">
                      <a16:colId xmlns:a16="http://schemas.microsoft.com/office/drawing/2014/main" val="868436598"/>
                    </a:ext>
                  </a:extLst>
                </a:gridCol>
                <a:gridCol w="1395323">
                  <a:extLst>
                    <a:ext uri="{9D8B030D-6E8A-4147-A177-3AD203B41FA5}">
                      <a16:colId xmlns:a16="http://schemas.microsoft.com/office/drawing/2014/main" val="3821463357"/>
                    </a:ext>
                  </a:extLst>
                </a:gridCol>
                <a:gridCol w="1395323">
                  <a:extLst>
                    <a:ext uri="{9D8B030D-6E8A-4147-A177-3AD203B41FA5}">
                      <a16:colId xmlns:a16="http://schemas.microsoft.com/office/drawing/2014/main" val="4212709851"/>
                    </a:ext>
                  </a:extLst>
                </a:gridCol>
              </a:tblGrid>
              <a:tr h="232151">
                <a:tc>
                  <a:txBody>
                    <a:bodyPr/>
                    <a:lstStyle/>
                    <a:p>
                      <a:pPr marL="0" marR="0">
                        <a:lnSpc>
                          <a:spcPct val="107000"/>
                        </a:lnSpc>
                        <a:spcBef>
                          <a:spcPts val="0"/>
                        </a:spcBef>
                        <a:spcAft>
                          <a:spcPts val="0"/>
                        </a:spcAft>
                      </a:pPr>
                      <a:r>
                        <a:rPr lang="en-US" sz="900" dirty="0">
                          <a:effectLst/>
                        </a:rPr>
                        <a:t>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STEMMA Speaker</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Mini Metal Speaker</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Dynamic Speaker</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23173285"/>
                  </a:ext>
                </a:extLst>
              </a:tr>
              <a:tr h="232151">
                <a:tc>
                  <a:txBody>
                    <a:bodyPr/>
                    <a:lstStyle/>
                    <a:p>
                      <a:pPr marL="0" marR="0">
                        <a:lnSpc>
                          <a:spcPct val="107000"/>
                        </a:lnSpc>
                        <a:spcBef>
                          <a:spcPts val="0"/>
                        </a:spcBef>
                        <a:spcAft>
                          <a:spcPts val="0"/>
                        </a:spcAft>
                      </a:pPr>
                      <a:r>
                        <a:rPr lang="en-US" sz="900" dirty="0">
                          <a:effectLst/>
                        </a:rPr>
                        <a:t> Vendor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Adafruit</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Adafruit</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Digi-Key</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664218231"/>
                  </a:ext>
                </a:extLst>
              </a:tr>
              <a:tr h="232151">
                <a:tc>
                  <a:txBody>
                    <a:bodyPr/>
                    <a:lstStyle/>
                    <a:p>
                      <a:pPr marL="0" marR="0">
                        <a:lnSpc>
                          <a:spcPct val="107000"/>
                        </a:lnSpc>
                        <a:spcBef>
                          <a:spcPts val="0"/>
                        </a:spcBef>
                        <a:spcAft>
                          <a:spcPts val="0"/>
                        </a:spcAft>
                      </a:pPr>
                      <a:r>
                        <a:rPr lang="en-US" sz="900" dirty="0">
                          <a:effectLst/>
                        </a:rPr>
                        <a:t> Manufacturer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Diodes Inc</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AricZhu</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err="1">
                          <a:effectLst/>
                        </a:rPr>
                        <a:t>Soberton</a:t>
                      </a:r>
                      <a:r>
                        <a:rPr lang="en-US" sz="900" dirty="0">
                          <a:effectLst/>
                        </a:rPr>
                        <a:t> Inc.</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51150841"/>
                  </a:ext>
                </a:extLst>
              </a:tr>
              <a:tr h="232151">
                <a:tc>
                  <a:txBody>
                    <a:bodyPr/>
                    <a:lstStyle/>
                    <a:p>
                      <a:pPr marL="0" marR="0">
                        <a:lnSpc>
                          <a:spcPct val="107000"/>
                        </a:lnSpc>
                        <a:spcBef>
                          <a:spcPts val="0"/>
                        </a:spcBef>
                        <a:spcAft>
                          <a:spcPts val="0"/>
                        </a:spcAft>
                      </a:pPr>
                      <a:r>
                        <a:rPr lang="en-US" sz="900" dirty="0">
                          <a:effectLst/>
                        </a:rPr>
                        <a:t> Part Number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3885</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1890</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SP-1605</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98405544"/>
                  </a:ext>
                </a:extLst>
              </a:tr>
              <a:tr h="258259">
                <a:tc>
                  <a:txBody>
                    <a:bodyPr/>
                    <a:lstStyle/>
                    <a:p>
                      <a:pPr marL="0" marR="0">
                        <a:lnSpc>
                          <a:spcPct val="107000"/>
                        </a:lnSpc>
                        <a:spcBef>
                          <a:spcPts val="0"/>
                        </a:spcBef>
                        <a:spcAft>
                          <a:spcPts val="0"/>
                        </a:spcAft>
                      </a:pPr>
                      <a:r>
                        <a:rPr lang="en-US" sz="900" dirty="0">
                          <a:effectLst/>
                        </a:rPr>
                        <a:t> Dimensions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37 x 30.5 x 7.2 mm</a:t>
                      </a:r>
                    </a:p>
                    <a:p>
                      <a:pPr marL="0" marR="0" algn="ctr">
                        <a:lnSpc>
                          <a:spcPct val="107000"/>
                        </a:lnSpc>
                        <a:spcBef>
                          <a:spcPts val="0"/>
                        </a:spcBef>
                        <a:spcAft>
                          <a:spcPts val="0"/>
                        </a:spcAft>
                      </a:pPr>
                      <a:r>
                        <a:rPr lang="en-US" sz="900" dirty="0">
                          <a:effectLst/>
                        </a:rPr>
                        <a:t>1.46” x 1.2” x .28”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Diameter: 28mm</a:t>
                      </a:r>
                    </a:p>
                    <a:p>
                      <a:pPr marL="0" marR="0" algn="ctr">
                        <a:lnSpc>
                          <a:spcPct val="107000"/>
                        </a:lnSpc>
                        <a:spcBef>
                          <a:spcPts val="0"/>
                        </a:spcBef>
                        <a:spcAft>
                          <a:spcPts val="0"/>
                        </a:spcAft>
                      </a:pPr>
                      <a:r>
                        <a:rPr lang="en-US" sz="900">
                          <a:effectLst/>
                        </a:rPr>
                        <a:t>1.1”</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Diameter: 16mm</a:t>
                      </a:r>
                    </a:p>
                    <a:p>
                      <a:pPr marL="0" marR="0" algn="ctr">
                        <a:lnSpc>
                          <a:spcPct val="107000"/>
                        </a:lnSpc>
                        <a:spcBef>
                          <a:spcPts val="0"/>
                        </a:spcBef>
                        <a:spcAft>
                          <a:spcPts val="0"/>
                        </a:spcAft>
                      </a:pPr>
                      <a:r>
                        <a:rPr lang="en-US" sz="900">
                          <a:effectLst/>
                        </a:rPr>
                        <a:t>.63”</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94746501"/>
                  </a:ext>
                </a:extLst>
              </a:tr>
              <a:tr h="232151">
                <a:tc>
                  <a:txBody>
                    <a:bodyPr/>
                    <a:lstStyle/>
                    <a:p>
                      <a:pPr marL="0" marR="0">
                        <a:lnSpc>
                          <a:spcPct val="107000"/>
                        </a:lnSpc>
                        <a:spcBef>
                          <a:spcPts val="0"/>
                        </a:spcBef>
                        <a:spcAft>
                          <a:spcPts val="0"/>
                        </a:spcAft>
                      </a:pPr>
                      <a:r>
                        <a:rPr lang="en-US" sz="900" dirty="0">
                          <a:effectLst/>
                        </a:rPr>
                        <a:t> Weight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7.5g</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8g</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N/A</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7707628"/>
                  </a:ext>
                </a:extLst>
              </a:tr>
              <a:tr h="232151">
                <a:tc>
                  <a:txBody>
                    <a:bodyPr/>
                    <a:lstStyle/>
                    <a:p>
                      <a:pPr marL="0" marR="0">
                        <a:lnSpc>
                          <a:spcPct val="107000"/>
                        </a:lnSpc>
                        <a:spcBef>
                          <a:spcPts val="0"/>
                        </a:spcBef>
                        <a:spcAft>
                          <a:spcPts val="0"/>
                        </a:spcAft>
                      </a:pPr>
                      <a:r>
                        <a:rPr lang="en-US" sz="900" dirty="0">
                          <a:effectLst/>
                        </a:rPr>
                        <a:t> Operating Voltage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2.0 - 5.5 V</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.25 V</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.89V</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58765032"/>
                  </a:ext>
                </a:extLst>
              </a:tr>
              <a:tr h="232151">
                <a:tc>
                  <a:txBody>
                    <a:bodyPr/>
                    <a:lstStyle/>
                    <a:p>
                      <a:pPr marL="0" marR="0">
                        <a:lnSpc>
                          <a:spcPct val="107000"/>
                        </a:lnSpc>
                        <a:spcBef>
                          <a:spcPts val="0"/>
                        </a:spcBef>
                        <a:spcAft>
                          <a:spcPts val="0"/>
                        </a:spcAft>
                      </a:pPr>
                      <a:r>
                        <a:rPr lang="en-US" sz="900" dirty="0">
                          <a:effectLst/>
                        </a:rPr>
                        <a:t> Watts/Amps</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1 Watt</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0.5 Watts</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0.8 Watts</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64202753"/>
                  </a:ext>
                </a:extLst>
              </a:tr>
              <a:tr h="232151">
                <a:tc>
                  <a:txBody>
                    <a:bodyPr/>
                    <a:lstStyle/>
                    <a:p>
                      <a:pPr marL="0" marR="0">
                        <a:lnSpc>
                          <a:spcPct val="107000"/>
                        </a:lnSpc>
                        <a:spcBef>
                          <a:spcPts val="0"/>
                        </a:spcBef>
                        <a:spcAft>
                          <a:spcPts val="0"/>
                        </a:spcAft>
                      </a:pPr>
                      <a:r>
                        <a:rPr lang="en-US" sz="900" dirty="0">
                          <a:effectLst/>
                        </a:rPr>
                        <a:t> Impedance</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8 Ohm</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8 Ohm</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8 Ohm</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68791494"/>
                  </a:ext>
                </a:extLst>
              </a:tr>
              <a:tr h="232151">
                <a:tc>
                  <a:txBody>
                    <a:bodyPr/>
                    <a:lstStyle/>
                    <a:p>
                      <a:pPr marL="0" marR="0">
                        <a:lnSpc>
                          <a:spcPct val="107000"/>
                        </a:lnSpc>
                        <a:spcBef>
                          <a:spcPts val="0"/>
                        </a:spcBef>
                        <a:spcAft>
                          <a:spcPts val="0"/>
                        </a:spcAft>
                      </a:pPr>
                      <a:r>
                        <a:rPr lang="en-US" sz="900" dirty="0">
                          <a:effectLst/>
                        </a:rPr>
                        <a:t> Frequency Range</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not listed</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600 Hz – 10 </a:t>
                      </a:r>
                      <a:r>
                        <a:rPr lang="en-US" sz="900" dirty="0" err="1">
                          <a:effectLst/>
                        </a:rPr>
                        <a:t>KHz</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300 Hz – 8 KHz</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70946626"/>
                  </a:ext>
                </a:extLst>
              </a:tr>
              <a:tr h="232151">
                <a:tc>
                  <a:txBody>
                    <a:bodyPr/>
                    <a:lstStyle/>
                    <a:p>
                      <a:pPr marL="0" marR="0">
                        <a:lnSpc>
                          <a:spcPct val="107000"/>
                        </a:lnSpc>
                        <a:spcBef>
                          <a:spcPts val="0"/>
                        </a:spcBef>
                        <a:spcAft>
                          <a:spcPts val="0"/>
                        </a:spcAft>
                      </a:pPr>
                      <a:r>
                        <a:rPr lang="en-US" sz="900" dirty="0">
                          <a:effectLst/>
                        </a:rPr>
                        <a:t> Volume Control</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Screwdriver adjustable</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22326623"/>
                  </a:ext>
                </a:extLst>
              </a:tr>
              <a:tr h="232151">
                <a:tc>
                  <a:txBody>
                    <a:bodyPr/>
                    <a:lstStyle/>
                    <a:p>
                      <a:pPr marL="0" marR="0">
                        <a:lnSpc>
                          <a:spcPct val="107000"/>
                        </a:lnSpc>
                        <a:spcBef>
                          <a:spcPts val="0"/>
                        </a:spcBef>
                        <a:spcAft>
                          <a:spcPts val="0"/>
                        </a:spcAft>
                      </a:pPr>
                      <a:r>
                        <a:rPr lang="en-US" sz="900" dirty="0">
                          <a:effectLst/>
                        </a:rPr>
                        <a:t> PCB Connection</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Need additional wire purchase</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attached wires</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attached wires</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60251557"/>
                  </a:ext>
                </a:extLst>
              </a:tr>
              <a:tr h="232151">
                <a:tc>
                  <a:txBody>
                    <a:bodyPr/>
                    <a:lstStyle/>
                    <a:p>
                      <a:pPr marL="0" marR="0">
                        <a:lnSpc>
                          <a:spcPct val="107000"/>
                        </a:lnSpc>
                        <a:spcBef>
                          <a:spcPts val="0"/>
                        </a:spcBef>
                        <a:spcAft>
                          <a:spcPts val="0"/>
                        </a:spcAft>
                      </a:pPr>
                      <a:r>
                        <a:rPr lang="en-US" sz="900" dirty="0">
                          <a:effectLst/>
                        </a:rPr>
                        <a:t> Shape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Oval / Stadium</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Circle</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Circle</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39622016"/>
                  </a:ext>
                </a:extLst>
              </a:tr>
              <a:tr h="232151">
                <a:tc>
                  <a:txBody>
                    <a:bodyPr/>
                    <a:lstStyle/>
                    <a:p>
                      <a:pPr marL="0" marR="0">
                        <a:lnSpc>
                          <a:spcPct val="107000"/>
                        </a:lnSpc>
                        <a:spcBef>
                          <a:spcPts val="0"/>
                        </a:spcBef>
                        <a:spcAft>
                          <a:spcPts val="0"/>
                        </a:spcAft>
                      </a:pPr>
                      <a:r>
                        <a:rPr lang="en-US" sz="900" dirty="0">
                          <a:effectLst/>
                        </a:rPr>
                        <a:t> Accessories</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Class D Amplifier</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46046263"/>
                  </a:ext>
                </a:extLst>
              </a:tr>
              <a:tr h="257417">
                <a:tc>
                  <a:txBody>
                    <a:bodyPr/>
                    <a:lstStyle/>
                    <a:p>
                      <a:pPr marL="0" marR="0">
                        <a:lnSpc>
                          <a:spcPct val="107000"/>
                        </a:lnSpc>
                        <a:spcBef>
                          <a:spcPts val="0"/>
                        </a:spcBef>
                        <a:spcAft>
                          <a:spcPts val="0"/>
                        </a:spcAft>
                      </a:pPr>
                      <a:r>
                        <a:rPr lang="en-US" sz="900" dirty="0">
                          <a:effectLst/>
                        </a:rPr>
                        <a:t> Datasheet with  </a:t>
                      </a:r>
                    </a:p>
                    <a:p>
                      <a:pPr marL="0" marR="0">
                        <a:lnSpc>
                          <a:spcPct val="107000"/>
                        </a:lnSpc>
                        <a:spcBef>
                          <a:spcPts val="0"/>
                        </a:spcBef>
                        <a:spcAft>
                          <a:spcPts val="0"/>
                        </a:spcAft>
                      </a:pPr>
                      <a:r>
                        <a:rPr lang="en-US" sz="900" dirty="0">
                          <a:effectLst/>
                        </a:rPr>
                        <a:t> </a:t>
                      </a:r>
                      <a:r>
                        <a:rPr lang="en-US" sz="900" dirty="0" err="1">
                          <a:effectLst/>
                        </a:rPr>
                        <a:t>EagleCAD</a:t>
                      </a:r>
                      <a:r>
                        <a:rPr lang="en-US" sz="900" dirty="0">
                          <a:effectLst/>
                        </a:rPr>
                        <a:t> File</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Yes</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No</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No</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8998478"/>
                  </a:ext>
                </a:extLst>
              </a:tr>
              <a:tr h="232151">
                <a:tc>
                  <a:txBody>
                    <a:bodyPr/>
                    <a:lstStyle/>
                    <a:p>
                      <a:pPr marL="0" marR="0">
                        <a:lnSpc>
                          <a:spcPct val="107000"/>
                        </a:lnSpc>
                        <a:spcBef>
                          <a:spcPts val="0"/>
                        </a:spcBef>
                        <a:spcAft>
                          <a:spcPts val="0"/>
                        </a:spcAft>
                      </a:pPr>
                      <a:r>
                        <a:rPr lang="en-US" sz="900" dirty="0">
                          <a:effectLst/>
                        </a:rPr>
                        <a:t> Cost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$5.95</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$1.95</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$1.73</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98451916"/>
                  </a:ext>
                </a:extLst>
              </a:tr>
            </a:tbl>
          </a:graphicData>
        </a:graphic>
      </p:graphicFrame>
      <p:sp>
        <p:nvSpPr>
          <p:cNvPr id="4" name="Rectangle 3">
            <a:extLst>
              <a:ext uri="{FF2B5EF4-FFF2-40B4-BE49-F238E27FC236}">
                <a16:creationId xmlns:a16="http://schemas.microsoft.com/office/drawing/2014/main" id="{34664904-53E6-49FB-9CE2-31E6D25E5F81}"/>
              </a:ext>
            </a:extLst>
          </p:cNvPr>
          <p:cNvSpPr/>
          <p:nvPr/>
        </p:nvSpPr>
        <p:spPr>
          <a:xfrm>
            <a:off x="3271659" y="960292"/>
            <a:ext cx="1585013" cy="381843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peaker selection">
            <a:hlinkClick r:id="" action="ppaction://media"/>
            <a:extLst>
              <a:ext uri="{FF2B5EF4-FFF2-40B4-BE49-F238E27FC236}">
                <a16:creationId xmlns:a16="http://schemas.microsoft.com/office/drawing/2014/main" id="{BD5977A2-A0EE-46B0-A4C1-E776757C5C4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0263" y="4148138"/>
            <a:ext cx="487362" cy="487362"/>
          </a:xfrm>
          <a:prstGeom prst="rect">
            <a:avLst/>
          </a:prstGeom>
        </p:spPr>
      </p:pic>
    </p:spTree>
    <p:extLst>
      <p:ext uri="{BB962C8B-B14F-4D97-AF65-F5344CB8AC3E}">
        <p14:creationId xmlns:p14="http://schemas.microsoft.com/office/powerpoint/2010/main" val="2261617487"/>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1536232" y="253047"/>
            <a:ext cx="5369362" cy="41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dirty="0"/>
              <a:t>Senior Design Group #25</a:t>
            </a:r>
            <a:endParaRPr sz="2800" b="1" dirty="0"/>
          </a:p>
        </p:txBody>
      </p:sp>
      <p:sp>
        <p:nvSpPr>
          <p:cNvPr id="71" name="Google Shape;71;p12"/>
          <p:cNvSpPr txBox="1"/>
          <p:nvPr/>
        </p:nvSpPr>
        <p:spPr>
          <a:xfrm>
            <a:off x="1898217" y="990900"/>
            <a:ext cx="2487516" cy="1611439"/>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US" sz="1600" b="1" dirty="0">
                <a:solidFill>
                  <a:srgbClr val="FFFFFF"/>
                </a:solidFill>
                <a:latin typeface="Cousine"/>
                <a:ea typeface="Cousine"/>
                <a:cs typeface="Cousine"/>
                <a:sym typeface="Cousine"/>
              </a:rPr>
              <a:t>Aliza Grabowski</a:t>
            </a:r>
            <a:endParaRPr lang="en-US" dirty="0">
              <a:solidFill>
                <a:srgbClr val="FFFFFF"/>
              </a:solidFill>
              <a:latin typeface="Cousine"/>
              <a:ea typeface="Cousine"/>
              <a:cs typeface="Cousine"/>
              <a:sym typeface="Cousine"/>
            </a:endParaRPr>
          </a:p>
          <a:p>
            <a:pPr marL="0" lvl="0" indent="0" algn="l" rtl="0">
              <a:spcBef>
                <a:spcPts val="600"/>
              </a:spcBef>
              <a:spcAft>
                <a:spcPts val="0"/>
              </a:spcAft>
              <a:buNone/>
            </a:pPr>
            <a:r>
              <a:rPr lang="en-US" b="1" dirty="0">
                <a:solidFill>
                  <a:srgbClr val="FFFFFF"/>
                </a:solidFill>
                <a:latin typeface="Cousine"/>
                <a:ea typeface="Cousine"/>
                <a:cs typeface="Cousine"/>
                <a:sym typeface="Cousine"/>
              </a:rPr>
              <a:t>Computer Engineering</a:t>
            </a:r>
          </a:p>
          <a:p>
            <a:pPr marL="285750" lvl="0" indent="-285750" algn="l" rtl="0">
              <a:spcBef>
                <a:spcPts val="600"/>
              </a:spcBef>
              <a:spcAft>
                <a:spcPts val="0"/>
              </a:spcAft>
              <a:buClr>
                <a:schemeClr val="bg1"/>
              </a:buClr>
              <a:buFont typeface="Wingdings" panose="05000000000000000000" pitchFamily="2" charset="2"/>
              <a:buChar char="w"/>
            </a:pPr>
            <a:r>
              <a:rPr lang="en-US" dirty="0">
                <a:solidFill>
                  <a:srgbClr val="FFFFFF"/>
                </a:solidFill>
                <a:latin typeface="+mn-lt"/>
                <a:ea typeface="Cousine"/>
                <a:cs typeface="Cousine"/>
                <a:sym typeface="Cousine"/>
              </a:rPr>
              <a:t>Embedded Software</a:t>
            </a:r>
          </a:p>
          <a:p>
            <a:pPr marL="285750" lvl="0" indent="-285750" algn="l" rtl="0">
              <a:spcBef>
                <a:spcPts val="600"/>
              </a:spcBef>
              <a:spcAft>
                <a:spcPts val="0"/>
              </a:spcAft>
              <a:buClr>
                <a:schemeClr val="bg1"/>
              </a:buClr>
              <a:buFont typeface="Wingdings" panose="05000000000000000000" pitchFamily="2" charset="2"/>
              <a:buChar char="w"/>
            </a:pPr>
            <a:r>
              <a:rPr lang="en-US" dirty="0">
                <a:solidFill>
                  <a:srgbClr val="FFFFFF"/>
                </a:solidFill>
                <a:latin typeface="+mn-lt"/>
                <a:ea typeface="Cousine"/>
                <a:cs typeface="Cousine"/>
                <a:sym typeface="Wingdings" panose="05000000000000000000" pitchFamily="2" charset="2"/>
              </a:rPr>
              <a:t>A</a:t>
            </a:r>
            <a:r>
              <a:rPr lang="en-US" dirty="0">
                <a:solidFill>
                  <a:srgbClr val="FFFFFF"/>
                </a:solidFill>
                <a:latin typeface="+mn-lt"/>
                <a:ea typeface="Cousine"/>
                <a:cs typeface="Cousine"/>
                <a:sym typeface="Cousine"/>
              </a:rPr>
              <a:t>pplication Software</a:t>
            </a:r>
          </a:p>
          <a:p>
            <a:pPr lvl="0" algn="l" rtl="0">
              <a:spcBef>
                <a:spcPts val="600"/>
              </a:spcBef>
              <a:spcAft>
                <a:spcPts val="0"/>
              </a:spcAft>
            </a:pPr>
            <a:endParaRPr lang="en-US" dirty="0">
              <a:solidFill>
                <a:srgbClr val="FFFFFF"/>
              </a:solidFill>
              <a:latin typeface="+mn-lt"/>
              <a:ea typeface="Cousine"/>
              <a:cs typeface="Cousine"/>
              <a:sym typeface="Cousine"/>
            </a:endParaRPr>
          </a:p>
          <a:p>
            <a:pPr lvl="0" algn="l" rtl="0">
              <a:spcBef>
                <a:spcPts val="600"/>
              </a:spcBef>
              <a:spcAft>
                <a:spcPts val="0"/>
              </a:spcAft>
            </a:pPr>
            <a:endParaRPr lang="en-US" dirty="0">
              <a:solidFill>
                <a:srgbClr val="FFFFFF"/>
              </a:solidFill>
              <a:latin typeface="+mn-lt"/>
              <a:ea typeface="Cousine"/>
              <a:cs typeface="Cousine"/>
              <a:sym typeface="Cousine"/>
            </a:endParaRPr>
          </a:p>
          <a:p>
            <a:pPr marL="0" lvl="0" indent="0" algn="l" rtl="0">
              <a:spcBef>
                <a:spcPts val="600"/>
              </a:spcBef>
              <a:spcAft>
                <a:spcPts val="0"/>
              </a:spcAft>
              <a:buNone/>
            </a:pPr>
            <a:endParaRPr lang="en-US" sz="1600" dirty="0">
              <a:solidFill>
                <a:srgbClr val="FFFFFF"/>
              </a:solidFill>
              <a:latin typeface="Cousine"/>
              <a:ea typeface="Cousine"/>
              <a:cs typeface="Cousine"/>
              <a:sym typeface="Cousine"/>
            </a:endParaRPr>
          </a:p>
        </p:txBody>
      </p:sp>
      <p:pic>
        <p:nvPicPr>
          <p:cNvPr id="14" name="Picture 13">
            <a:extLst>
              <a:ext uri="{FF2B5EF4-FFF2-40B4-BE49-F238E27FC236}">
                <a16:creationId xmlns:a16="http://schemas.microsoft.com/office/drawing/2014/main" id="{F0AB1B8B-C6A1-4214-88E0-1728D8219DB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682631" y="1225666"/>
            <a:ext cx="1167384" cy="1554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0C41A06D-EA0D-4D4E-B01A-EED9AE2F859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92894" y="1228937"/>
            <a:ext cx="1083652" cy="1554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TextBox 24">
            <a:extLst>
              <a:ext uri="{FF2B5EF4-FFF2-40B4-BE49-F238E27FC236}">
                <a16:creationId xmlns:a16="http://schemas.microsoft.com/office/drawing/2014/main" id="{03827FFA-B325-447C-8F88-3FB8399ABF3E}"/>
              </a:ext>
            </a:extLst>
          </p:cNvPr>
          <p:cNvSpPr txBox="1"/>
          <p:nvPr/>
        </p:nvSpPr>
        <p:spPr>
          <a:xfrm>
            <a:off x="6037500" y="1124059"/>
            <a:ext cx="2652330" cy="1231106"/>
          </a:xfrm>
          <a:prstGeom prst="rect">
            <a:avLst/>
          </a:prstGeom>
          <a:noFill/>
        </p:spPr>
        <p:txBody>
          <a:bodyPr wrap="square">
            <a:spAutoFit/>
          </a:bodyPr>
          <a:lstStyle/>
          <a:p>
            <a:pPr marL="0" lvl="0" indent="0" algn="l" rtl="0">
              <a:spcBef>
                <a:spcPts val="600"/>
              </a:spcBef>
              <a:spcAft>
                <a:spcPts val="0"/>
              </a:spcAft>
              <a:buNone/>
            </a:pPr>
            <a:r>
              <a:rPr lang="en-US" sz="1700" b="1" dirty="0">
                <a:solidFill>
                  <a:srgbClr val="FFFFFF"/>
                </a:solidFill>
                <a:latin typeface="Cousine"/>
                <a:ea typeface="Cousine"/>
                <a:cs typeface="Cousine"/>
                <a:sym typeface="Cousine"/>
              </a:rPr>
              <a:t>Joseph Lopez</a:t>
            </a:r>
            <a:r>
              <a:rPr lang="en-US" sz="1400" dirty="0">
                <a:solidFill>
                  <a:srgbClr val="FFFFFF"/>
                </a:solidFill>
                <a:latin typeface="Cousine"/>
                <a:ea typeface="Cousine"/>
                <a:cs typeface="Cousine"/>
                <a:sym typeface="Cousine"/>
              </a:rPr>
              <a:t>	</a:t>
            </a:r>
          </a:p>
          <a:p>
            <a:pPr marL="0" lvl="0" indent="0" algn="l" rtl="0">
              <a:spcBef>
                <a:spcPts val="600"/>
              </a:spcBef>
              <a:spcAft>
                <a:spcPts val="0"/>
              </a:spcAft>
              <a:buNone/>
            </a:pPr>
            <a:r>
              <a:rPr lang="en-US" sz="1400" b="1" dirty="0">
                <a:solidFill>
                  <a:srgbClr val="FFFFFF"/>
                </a:solidFill>
                <a:latin typeface="Cousine"/>
                <a:ea typeface="Cousine"/>
                <a:cs typeface="Cousine"/>
                <a:sym typeface="Cousine"/>
              </a:rPr>
              <a:t>Computer Engineering</a:t>
            </a:r>
          </a:p>
          <a:p>
            <a:pPr marL="285750" lvl="0" indent="-285750" algn="l" rtl="0">
              <a:spcBef>
                <a:spcPts val="600"/>
              </a:spcBef>
              <a:spcAft>
                <a:spcPts val="0"/>
              </a:spcAft>
              <a:buClr>
                <a:schemeClr val="bg1"/>
              </a:buClr>
              <a:buFont typeface="Wingdings" panose="05000000000000000000" pitchFamily="2" charset="2"/>
              <a:buChar char="w"/>
            </a:pPr>
            <a:r>
              <a:rPr lang="en-US" dirty="0">
                <a:solidFill>
                  <a:srgbClr val="FFFFFF"/>
                </a:solidFill>
                <a:latin typeface="+mn-lt"/>
                <a:ea typeface="Cousine"/>
                <a:cs typeface="Cousine"/>
                <a:sym typeface="Wingdings" panose="05000000000000000000" pitchFamily="2" charset="2"/>
              </a:rPr>
              <a:t>A</a:t>
            </a:r>
            <a:r>
              <a:rPr lang="en-US" dirty="0">
                <a:solidFill>
                  <a:srgbClr val="FFFFFF"/>
                </a:solidFill>
                <a:latin typeface="+mn-lt"/>
                <a:ea typeface="Cousine"/>
                <a:cs typeface="Cousine"/>
                <a:sym typeface="Cousine"/>
              </a:rPr>
              <a:t>pplication Software</a:t>
            </a:r>
          </a:p>
          <a:p>
            <a:pPr marL="285750" lvl="0" indent="-285750" algn="l" rtl="0">
              <a:spcBef>
                <a:spcPts val="600"/>
              </a:spcBef>
              <a:spcAft>
                <a:spcPts val="0"/>
              </a:spcAft>
              <a:buClr>
                <a:schemeClr val="bg1"/>
              </a:buClr>
              <a:buFont typeface="Wingdings" panose="05000000000000000000" pitchFamily="2" charset="2"/>
              <a:buChar char="w"/>
            </a:pPr>
            <a:r>
              <a:rPr lang="en-US" dirty="0">
                <a:solidFill>
                  <a:srgbClr val="FFFFFF"/>
                </a:solidFill>
                <a:latin typeface="+mn-lt"/>
                <a:ea typeface="Cousine"/>
                <a:cs typeface="Cousine"/>
                <a:sym typeface="Cousine"/>
              </a:rPr>
              <a:t>Application Connectivity</a:t>
            </a:r>
            <a:endParaRPr lang="en-US" sz="1400" dirty="0">
              <a:solidFill>
                <a:srgbClr val="FFFFFF"/>
              </a:solidFill>
              <a:latin typeface="+mn-lt"/>
              <a:ea typeface="Cousine"/>
              <a:cs typeface="Cousine"/>
              <a:sym typeface="Cousine"/>
            </a:endParaRPr>
          </a:p>
        </p:txBody>
      </p:sp>
      <p:sp>
        <p:nvSpPr>
          <p:cNvPr id="27" name="TextBox 26">
            <a:extLst>
              <a:ext uri="{FF2B5EF4-FFF2-40B4-BE49-F238E27FC236}">
                <a16:creationId xmlns:a16="http://schemas.microsoft.com/office/drawing/2014/main" id="{FE715E2C-963D-401E-AC10-9F2F24B445A5}"/>
              </a:ext>
            </a:extLst>
          </p:cNvPr>
          <p:cNvSpPr txBox="1"/>
          <p:nvPr/>
        </p:nvSpPr>
        <p:spPr>
          <a:xfrm>
            <a:off x="1948542" y="3053163"/>
            <a:ext cx="2616543" cy="1800493"/>
          </a:xfrm>
          <a:prstGeom prst="rect">
            <a:avLst/>
          </a:prstGeom>
          <a:noFill/>
        </p:spPr>
        <p:txBody>
          <a:bodyPr wrap="square">
            <a:spAutoFit/>
          </a:bodyPr>
          <a:lstStyle/>
          <a:p>
            <a:pPr marL="0" lvl="0" indent="0" algn="l" rtl="0">
              <a:spcBef>
                <a:spcPts val="600"/>
              </a:spcBef>
              <a:spcAft>
                <a:spcPts val="0"/>
              </a:spcAft>
              <a:buNone/>
            </a:pPr>
            <a:r>
              <a:rPr lang="en-US" sz="1600" b="1" dirty="0">
                <a:solidFill>
                  <a:srgbClr val="FFFFFF"/>
                </a:solidFill>
                <a:latin typeface="Cousine"/>
                <a:ea typeface="Cousine"/>
                <a:cs typeface="Cousine"/>
                <a:sym typeface="Cousine"/>
              </a:rPr>
              <a:t>Vu Nguyen</a:t>
            </a:r>
          </a:p>
          <a:p>
            <a:pPr marL="0" lvl="0" indent="0" algn="l" rtl="0">
              <a:spcBef>
                <a:spcPts val="600"/>
              </a:spcBef>
              <a:spcAft>
                <a:spcPts val="0"/>
              </a:spcAft>
              <a:buNone/>
            </a:pPr>
            <a:r>
              <a:rPr lang="en-US" sz="1400" b="1" dirty="0">
                <a:solidFill>
                  <a:srgbClr val="FFFFFF"/>
                </a:solidFill>
                <a:latin typeface="Cousine"/>
                <a:ea typeface="Cousine"/>
                <a:cs typeface="Cousine"/>
                <a:sym typeface="Cousine"/>
              </a:rPr>
              <a:t>Electrical Engineering</a:t>
            </a:r>
          </a:p>
          <a:p>
            <a:pPr marL="285750" lvl="0" indent="-285750" algn="l" rtl="0">
              <a:spcBef>
                <a:spcPts val="600"/>
              </a:spcBef>
              <a:spcAft>
                <a:spcPts val="0"/>
              </a:spcAft>
              <a:buClr>
                <a:schemeClr val="bg1"/>
              </a:buClr>
              <a:buFont typeface="Wingdings" panose="05000000000000000000" pitchFamily="2" charset="2"/>
              <a:buChar char="w"/>
            </a:pPr>
            <a:r>
              <a:rPr lang="en-US" sz="1400" dirty="0">
                <a:solidFill>
                  <a:srgbClr val="FFFFFF"/>
                </a:solidFill>
                <a:latin typeface="+mn-lt"/>
                <a:ea typeface="Cousine"/>
                <a:cs typeface="Cousine"/>
                <a:sym typeface="Wingdings" panose="05000000000000000000" pitchFamily="2" charset="2"/>
              </a:rPr>
              <a:t>PCB Design</a:t>
            </a:r>
          </a:p>
          <a:p>
            <a:pPr marL="285750" lvl="0" indent="-285750" algn="l" rtl="0">
              <a:spcBef>
                <a:spcPts val="600"/>
              </a:spcBef>
              <a:spcAft>
                <a:spcPts val="0"/>
              </a:spcAft>
              <a:buClr>
                <a:schemeClr val="bg1"/>
              </a:buClr>
              <a:buFont typeface="Wingdings" panose="05000000000000000000" pitchFamily="2" charset="2"/>
              <a:buChar char="w"/>
            </a:pPr>
            <a:r>
              <a:rPr lang="en-US" sz="1400" dirty="0">
                <a:solidFill>
                  <a:srgbClr val="FFFFFF"/>
                </a:solidFill>
                <a:latin typeface="+mn-lt"/>
                <a:ea typeface="Cousine"/>
                <a:cs typeface="Cousine"/>
                <a:sym typeface="Wingdings" panose="05000000000000000000" pitchFamily="2" charset="2"/>
              </a:rPr>
              <a:t>Power Supply</a:t>
            </a:r>
          </a:p>
          <a:p>
            <a:pPr marL="285750" lvl="0" indent="-285750" algn="l" rtl="0">
              <a:spcBef>
                <a:spcPts val="600"/>
              </a:spcBef>
              <a:spcAft>
                <a:spcPts val="0"/>
              </a:spcAft>
              <a:buClr>
                <a:schemeClr val="bg1"/>
              </a:buClr>
              <a:buFont typeface="Wingdings" panose="05000000000000000000" pitchFamily="2" charset="2"/>
              <a:buChar char="w"/>
            </a:pPr>
            <a:r>
              <a:rPr lang="en-US" dirty="0">
                <a:solidFill>
                  <a:srgbClr val="FFFFFF"/>
                </a:solidFill>
                <a:latin typeface="+mn-lt"/>
                <a:ea typeface="Cousine"/>
                <a:cs typeface="Cousine"/>
                <a:sym typeface="Cousine"/>
              </a:rPr>
              <a:t>Embedded Software </a:t>
            </a:r>
          </a:p>
          <a:p>
            <a:pPr marL="0" lvl="0" indent="0" algn="l" rtl="0">
              <a:spcBef>
                <a:spcPts val="600"/>
              </a:spcBef>
              <a:spcAft>
                <a:spcPts val="0"/>
              </a:spcAft>
              <a:buNone/>
            </a:pPr>
            <a:endParaRPr lang="en-US" sz="1400" dirty="0">
              <a:solidFill>
                <a:srgbClr val="FFFFFF"/>
              </a:solidFill>
              <a:latin typeface="+mn-lt"/>
              <a:ea typeface="Cousine"/>
              <a:cs typeface="Cousine"/>
              <a:sym typeface="Cousine"/>
            </a:endParaRPr>
          </a:p>
        </p:txBody>
      </p:sp>
      <p:sp>
        <p:nvSpPr>
          <p:cNvPr id="29" name="TextBox 28">
            <a:extLst>
              <a:ext uri="{FF2B5EF4-FFF2-40B4-BE49-F238E27FC236}">
                <a16:creationId xmlns:a16="http://schemas.microsoft.com/office/drawing/2014/main" id="{8ED3564E-DDA6-4311-B9FC-62C81715507B}"/>
              </a:ext>
            </a:extLst>
          </p:cNvPr>
          <p:cNvSpPr txBox="1"/>
          <p:nvPr/>
        </p:nvSpPr>
        <p:spPr>
          <a:xfrm>
            <a:off x="6037500" y="3061630"/>
            <a:ext cx="2652330" cy="1800493"/>
          </a:xfrm>
          <a:prstGeom prst="rect">
            <a:avLst/>
          </a:prstGeom>
          <a:noFill/>
        </p:spPr>
        <p:txBody>
          <a:bodyPr wrap="square">
            <a:spAutoFit/>
          </a:bodyPr>
          <a:lstStyle/>
          <a:p>
            <a:pPr marL="0" lvl="0" indent="0" algn="l" rtl="0">
              <a:spcBef>
                <a:spcPts val="600"/>
              </a:spcBef>
              <a:spcAft>
                <a:spcPts val="0"/>
              </a:spcAft>
              <a:buNone/>
            </a:pPr>
            <a:r>
              <a:rPr lang="en-US" sz="1600" b="1" dirty="0">
                <a:solidFill>
                  <a:srgbClr val="FFFFFF"/>
                </a:solidFill>
                <a:latin typeface="Cousine"/>
                <a:ea typeface="Cousine"/>
                <a:cs typeface="Cousine"/>
                <a:sym typeface="Cousine"/>
              </a:rPr>
              <a:t>Elizabeth Vargas</a:t>
            </a:r>
            <a:endParaRPr lang="en-US" sz="1400" dirty="0">
              <a:solidFill>
                <a:srgbClr val="FFFFFF"/>
              </a:solidFill>
              <a:latin typeface="Cousine"/>
              <a:ea typeface="Cousine"/>
              <a:cs typeface="Cousine"/>
              <a:sym typeface="Cousine"/>
            </a:endParaRPr>
          </a:p>
          <a:p>
            <a:pPr marL="0" lvl="0" indent="0" algn="l" rtl="0">
              <a:spcBef>
                <a:spcPts val="600"/>
              </a:spcBef>
              <a:spcAft>
                <a:spcPts val="0"/>
              </a:spcAft>
              <a:buNone/>
            </a:pPr>
            <a:r>
              <a:rPr lang="en-US" sz="1400" b="1" dirty="0">
                <a:solidFill>
                  <a:srgbClr val="FFFFFF"/>
                </a:solidFill>
                <a:latin typeface="Cousine"/>
                <a:ea typeface="Cousine"/>
                <a:cs typeface="Cousine"/>
                <a:sym typeface="Cousine"/>
              </a:rPr>
              <a:t>Electrical Engineering</a:t>
            </a:r>
          </a:p>
          <a:p>
            <a:pPr marL="285750" indent="-285750">
              <a:spcBef>
                <a:spcPts val="600"/>
              </a:spcBef>
              <a:buClr>
                <a:schemeClr val="bg1"/>
              </a:buClr>
              <a:buFont typeface="Wingdings" panose="05000000000000000000" pitchFamily="2" charset="2"/>
              <a:buChar char="w"/>
            </a:pPr>
            <a:r>
              <a:rPr lang="en-US" sz="1400" dirty="0">
                <a:solidFill>
                  <a:srgbClr val="FFFFFF"/>
                </a:solidFill>
                <a:latin typeface="+mn-lt"/>
                <a:ea typeface="Cousine"/>
                <a:cs typeface="Cousine"/>
                <a:sym typeface="Wingdings" panose="05000000000000000000" pitchFamily="2" charset="2"/>
              </a:rPr>
              <a:t>Power Supply</a:t>
            </a:r>
          </a:p>
          <a:p>
            <a:pPr marL="285750" indent="-285750">
              <a:spcBef>
                <a:spcPts val="600"/>
              </a:spcBef>
              <a:buClr>
                <a:schemeClr val="bg1"/>
              </a:buClr>
              <a:buFont typeface="Wingdings" panose="05000000000000000000" pitchFamily="2" charset="2"/>
              <a:buChar char="w"/>
            </a:pPr>
            <a:r>
              <a:rPr lang="en-US" dirty="0">
                <a:solidFill>
                  <a:srgbClr val="FFFFFF"/>
                </a:solidFill>
                <a:latin typeface="+mn-lt"/>
                <a:ea typeface="Cousine"/>
                <a:cs typeface="Cousine"/>
                <a:sym typeface="Wingdings" panose="05000000000000000000" pitchFamily="2" charset="2"/>
              </a:rPr>
              <a:t>PCB Design</a:t>
            </a:r>
          </a:p>
          <a:p>
            <a:pPr marL="285750" indent="-285750">
              <a:spcBef>
                <a:spcPts val="600"/>
              </a:spcBef>
              <a:buClr>
                <a:schemeClr val="bg1"/>
              </a:buClr>
              <a:buFont typeface="Wingdings" panose="05000000000000000000" pitchFamily="2" charset="2"/>
              <a:buChar char="w"/>
            </a:pPr>
            <a:r>
              <a:rPr lang="en-US" sz="1400" dirty="0">
                <a:solidFill>
                  <a:srgbClr val="FFFFFF"/>
                </a:solidFill>
                <a:latin typeface="+mn-lt"/>
                <a:ea typeface="Cousine"/>
                <a:cs typeface="Cousine"/>
                <a:sym typeface="Wingdings" panose="05000000000000000000" pitchFamily="2" charset="2"/>
              </a:rPr>
              <a:t>Structural Design</a:t>
            </a:r>
          </a:p>
          <a:p>
            <a:pPr marL="285750" indent="-285750">
              <a:spcBef>
                <a:spcPts val="600"/>
              </a:spcBef>
              <a:buClr>
                <a:schemeClr val="bg1"/>
              </a:buClr>
              <a:buFont typeface="Wingdings" panose="05000000000000000000" pitchFamily="2" charset="2"/>
              <a:buChar char="w"/>
            </a:pPr>
            <a:endParaRPr lang="en-US" sz="1400" dirty="0">
              <a:solidFill>
                <a:srgbClr val="FFFFFF"/>
              </a:solidFill>
              <a:latin typeface="+mn-lt"/>
              <a:ea typeface="Cousine"/>
              <a:cs typeface="Cousine"/>
              <a:sym typeface="Wingdings" panose="05000000000000000000" pitchFamily="2" charset="2"/>
            </a:endParaRPr>
          </a:p>
        </p:txBody>
      </p:sp>
      <p:pic>
        <p:nvPicPr>
          <p:cNvPr id="26" name="Picture 25">
            <a:extLst>
              <a:ext uri="{FF2B5EF4-FFF2-40B4-BE49-F238E27FC236}">
                <a16:creationId xmlns:a16="http://schemas.microsoft.com/office/drawing/2014/main" id="{5AC36636-95B4-47A8-A7C5-74BCB43226A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703371" y="3163234"/>
            <a:ext cx="1057687" cy="1554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Google Shape;118;p17">
            <a:extLst>
              <a:ext uri="{FF2B5EF4-FFF2-40B4-BE49-F238E27FC236}">
                <a16:creationId xmlns:a16="http://schemas.microsoft.com/office/drawing/2014/main" id="{121AF611-835E-4A64-8006-ECD7B094596A}"/>
              </a:ext>
            </a:extLst>
          </p:cNvPr>
          <p:cNvGrpSpPr/>
          <p:nvPr/>
        </p:nvGrpSpPr>
        <p:grpSpPr>
          <a:xfrm>
            <a:off x="340545" y="218302"/>
            <a:ext cx="981627" cy="746084"/>
            <a:chOff x="3075562" y="756050"/>
            <a:chExt cx="2931161" cy="2815726"/>
          </a:xfrm>
        </p:grpSpPr>
        <p:sp>
          <p:nvSpPr>
            <p:cNvPr id="12" name="Google Shape;119;p17">
              <a:extLst>
                <a:ext uri="{FF2B5EF4-FFF2-40B4-BE49-F238E27FC236}">
                  <a16:creationId xmlns:a16="http://schemas.microsoft.com/office/drawing/2014/main" id="{44F14209-15FE-4032-ABA3-91668F3537E2}"/>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20;p17">
              <a:extLst>
                <a:ext uri="{FF2B5EF4-FFF2-40B4-BE49-F238E27FC236}">
                  <a16:creationId xmlns:a16="http://schemas.microsoft.com/office/drawing/2014/main" id="{258FFB97-C622-4FDE-B4F5-3FE1154A9E46}"/>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21;p17">
              <a:extLst>
                <a:ext uri="{FF2B5EF4-FFF2-40B4-BE49-F238E27FC236}">
                  <a16:creationId xmlns:a16="http://schemas.microsoft.com/office/drawing/2014/main" id="{22FD242C-2D61-4D26-9AB3-0D71D08A12FA}"/>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7" name="Google Shape;122;p17">
              <a:extLst>
                <a:ext uri="{FF2B5EF4-FFF2-40B4-BE49-F238E27FC236}">
                  <a16:creationId xmlns:a16="http://schemas.microsoft.com/office/drawing/2014/main" id="{6ABE528C-72E7-4E1B-BBE4-B0E9FBDC8A96}"/>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8" name="Google Shape;123;p17">
              <a:extLst>
                <a:ext uri="{FF2B5EF4-FFF2-40B4-BE49-F238E27FC236}">
                  <a16:creationId xmlns:a16="http://schemas.microsoft.com/office/drawing/2014/main" id="{638A0011-C7C5-4922-AEDC-5119C334CED7}"/>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19" name="Google Shape;124;p17">
              <a:extLst>
                <a:ext uri="{FF2B5EF4-FFF2-40B4-BE49-F238E27FC236}">
                  <a16:creationId xmlns:a16="http://schemas.microsoft.com/office/drawing/2014/main" id="{2FC0C5D6-612A-4FAB-AEB1-728248DDDCD6}"/>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20" name="Google Shape;125;p17">
              <a:extLst>
                <a:ext uri="{FF2B5EF4-FFF2-40B4-BE49-F238E27FC236}">
                  <a16:creationId xmlns:a16="http://schemas.microsoft.com/office/drawing/2014/main" id="{05D1A881-B66E-4BF1-9058-2211490950DA}"/>
                </a:ext>
              </a:extLst>
            </p:cNvPr>
            <p:cNvCxnSpPr>
              <a:endCxn id="12"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21" name="Google Shape;126;p17">
              <a:extLst>
                <a:ext uri="{FF2B5EF4-FFF2-40B4-BE49-F238E27FC236}">
                  <a16:creationId xmlns:a16="http://schemas.microsoft.com/office/drawing/2014/main" id="{B9797C99-4FAF-4C9A-BAB4-3DB49465D111}"/>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22" name="Google Shape;127;p17">
              <a:extLst>
                <a:ext uri="{FF2B5EF4-FFF2-40B4-BE49-F238E27FC236}">
                  <a16:creationId xmlns:a16="http://schemas.microsoft.com/office/drawing/2014/main" id="{84BF991D-EDC6-497D-91BA-0A2A4D2B2B53}"/>
                </a:ext>
              </a:extLst>
            </p:cNvPr>
            <p:cNvCxnSpPr>
              <a:stCxn id="12"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23" name="Google Shape;589;p46">
            <a:extLst>
              <a:ext uri="{FF2B5EF4-FFF2-40B4-BE49-F238E27FC236}">
                <a16:creationId xmlns:a16="http://schemas.microsoft.com/office/drawing/2014/main" id="{5971CEAC-51A2-44C0-A5E1-689896F5B258}"/>
              </a:ext>
            </a:extLst>
          </p:cNvPr>
          <p:cNvSpPr/>
          <p:nvPr/>
        </p:nvSpPr>
        <p:spPr>
          <a:xfrm>
            <a:off x="682430" y="468582"/>
            <a:ext cx="343014" cy="363230"/>
          </a:xfrm>
          <a:custGeom>
            <a:avLst/>
            <a:gdLst/>
            <a:ahLst/>
            <a:cxnLst/>
            <a:rect l="l" t="t" r="r" b="b"/>
            <a:pathLst>
              <a:path w="15695" h="16620" extrusionOk="0">
                <a:moveTo>
                  <a:pt x="7786" y="755"/>
                </a:moveTo>
                <a:lnTo>
                  <a:pt x="7567" y="780"/>
                </a:lnTo>
                <a:lnTo>
                  <a:pt x="7324" y="804"/>
                </a:lnTo>
                <a:lnTo>
                  <a:pt x="7105" y="877"/>
                </a:lnTo>
                <a:lnTo>
                  <a:pt x="6910" y="999"/>
                </a:lnTo>
                <a:lnTo>
                  <a:pt x="6813" y="1072"/>
                </a:lnTo>
                <a:lnTo>
                  <a:pt x="6740" y="1145"/>
                </a:lnTo>
                <a:lnTo>
                  <a:pt x="6691" y="1242"/>
                </a:lnTo>
                <a:lnTo>
                  <a:pt x="6643" y="1364"/>
                </a:lnTo>
                <a:lnTo>
                  <a:pt x="6667" y="1388"/>
                </a:lnTo>
                <a:lnTo>
                  <a:pt x="6691" y="1412"/>
                </a:lnTo>
                <a:lnTo>
                  <a:pt x="6740" y="1388"/>
                </a:lnTo>
                <a:lnTo>
                  <a:pt x="6764" y="1412"/>
                </a:lnTo>
                <a:lnTo>
                  <a:pt x="6716" y="1461"/>
                </a:lnTo>
                <a:lnTo>
                  <a:pt x="6691" y="1510"/>
                </a:lnTo>
                <a:lnTo>
                  <a:pt x="6691" y="1680"/>
                </a:lnTo>
                <a:lnTo>
                  <a:pt x="6716" y="1826"/>
                </a:lnTo>
                <a:lnTo>
                  <a:pt x="6764" y="1996"/>
                </a:lnTo>
                <a:lnTo>
                  <a:pt x="6813" y="2166"/>
                </a:lnTo>
                <a:lnTo>
                  <a:pt x="6886" y="2312"/>
                </a:lnTo>
                <a:lnTo>
                  <a:pt x="7008" y="2434"/>
                </a:lnTo>
                <a:lnTo>
                  <a:pt x="7129" y="2556"/>
                </a:lnTo>
                <a:lnTo>
                  <a:pt x="7251" y="2629"/>
                </a:lnTo>
                <a:lnTo>
                  <a:pt x="7300" y="2629"/>
                </a:lnTo>
                <a:lnTo>
                  <a:pt x="7324" y="2604"/>
                </a:lnTo>
                <a:lnTo>
                  <a:pt x="7324" y="2580"/>
                </a:lnTo>
                <a:lnTo>
                  <a:pt x="7324" y="2556"/>
                </a:lnTo>
                <a:lnTo>
                  <a:pt x="7056" y="2069"/>
                </a:lnTo>
                <a:lnTo>
                  <a:pt x="6983" y="1826"/>
                </a:lnTo>
                <a:lnTo>
                  <a:pt x="6910" y="1583"/>
                </a:lnTo>
                <a:lnTo>
                  <a:pt x="7202" y="1874"/>
                </a:lnTo>
                <a:lnTo>
                  <a:pt x="7543" y="2142"/>
                </a:lnTo>
                <a:lnTo>
                  <a:pt x="7884" y="2385"/>
                </a:lnTo>
                <a:lnTo>
                  <a:pt x="8273" y="2580"/>
                </a:lnTo>
                <a:lnTo>
                  <a:pt x="8468" y="2677"/>
                </a:lnTo>
                <a:lnTo>
                  <a:pt x="8662" y="2726"/>
                </a:lnTo>
                <a:lnTo>
                  <a:pt x="8857" y="2775"/>
                </a:lnTo>
                <a:lnTo>
                  <a:pt x="9076" y="2823"/>
                </a:lnTo>
                <a:lnTo>
                  <a:pt x="9490" y="2823"/>
                </a:lnTo>
                <a:lnTo>
                  <a:pt x="9709" y="2799"/>
                </a:lnTo>
                <a:lnTo>
                  <a:pt x="9928" y="2750"/>
                </a:lnTo>
                <a:lnTo>
                  <a:pt x="9952" y="2726"/>
                </a:lnTo>
                <a:lnTo>
                  <a:pt x="9976" y="2677"/>
                </a:lnTo>
                <a:lnTo>
                  <a:pt x="9952" y="2629"/>
                </a:lnTo>
                <a:lnTo>
                  <a:pt x="9928" y="2604"/>
                </a:lnTo>
                <a:lnTo>
                  <a:pt x="9538" y="2531"/>
                </a:lnTo>
                <a:lnTo>
                  <a:pt x="9173" y="2458"/>
                </a:lnTo>
                <a:lnTo>
                  <a:pt x="8784" y="2410"/>
                </a:lnTo>
                <a:lnTo>
                  <a:pt x="8419" y="2312"/>
                </a:lnTo>
                <a:lnTo>
                  <a:pt x="8224" y="2239"/>
                </a:lnTo>
                <a:lnTo>
                  <a:pt x="8054" y="2142"/>
                </a:lnTo>
                <a:lnTo>
                  <a:pt x="7689" y="1947"/>
                </a:lnTo>
                <a:lnTo>
                  <a:pt x="7348" y="1728"/>
                </a:lnTo>
                <a:lnTo>
                  <a:pt x="7008" y="1510"/>
                </a:lnTo>
                <a:lnTo>
                  <a:pt x="7251" y="1583"/>
                </a:lnTo>
                <a:lnTo>
                  <a:pt x="7494" y="1631"/>
                </a:lnTo>
                <a:lnTo>
                  <a:pt x="7981" y="1753"/>
                </a:lnTo>
                <a:lnTo>
                  <a:pt x="8297" y="1826"/>
                </a:lnTo>
                <a:lnTo>
                  <a:pt x="8638" y="1923"/>
                </a:lnTo>
                <a:lnTo>
                  <a:pt x="8954" y="1947"/>
                </a:lnTo>
                <a:lnTo>
                  <a:pt x="9125" y="1947"/>
                </a:lnTo>
                <a:lnTo>
                  <a:pt x="9295" y="1923"/>
                </a:lnTo>
                <a:lnTo>
                  <a:pt x="9344" y="1899"/>
                </a:lnTo>
                <a:lnTo>
                  <a:pt x="9344" y="1850"/>
                </a:lnTo>
                <a:lnTo>
                  <a:pt x="9344" y="1826"/>
                </a:lnTo>
                <a:lnTo>
                  <a:pt x="9319" y="1777"/>
                </a:lnTo>
                <a:lnTo>
                  <a:pt x="9027" y="1655"/>
                </a:lnTo>
                <a:lnTo>
                  <a:pt x="8711" y="1558"/>
                </a:lnTo>
                <a:lnTo>
                  <a:pt x="8078" y="1437"/>
                </a:lnTo>
                <a:lnTo>
                  <a:pt x="7567" y="1315"/>
                </a:lnTo>
                <a:lnTo>
                  <a:pt x="7300" y="1266"/>
                </a:lnTo>
                <a:lnTo>
                  <a:pt x="7032" y="1266"/>
                </a:lnTo>
                <a:lnTo>
                  <a:pt x="7251" y="1145"/>
                </a:lnTo>
                <a:lnTo>
                  <a:pt x="7470" y="1072"/>
                </a:lnTo>
                <a:lnTo>
                  <a:pt x="7738" y="1047"/>
                </a:lnTo>
                <a:lnTo>
                  <a:pt x="8005" y="1072"/>
                </a:lnTo>
                <a:lnTo>
                  <a:pt x="8273" y="1120"/>
                </a:lnTo>
                <a:lnTo>
                  <a:pt x="8541" y="1193"/>
                </a:lnTo>
                <a:lnTo>
                  <a:pt x="8760" y="1266"/>
                </a:lnTo>
                <a:lnTo>
                  <a:pt x="8954" y="1339"/>
                </a:lnTo>
                <a:lnTo>
                  <a:pt x="9368" y="1558"/>
                </a:lnTo>
                <a:lnTo>
                  <a:pt x="9806" y="1753"/>
                </a:lnTo>
                <a:lnTo>
                  <a:pt x="10001" y="1826"/>
                </a:lnTo>
                <a:lnTo>
                  <a:pt x="10220" y="1874"/>
                </a:lnTo>
                <a:lnTo>
                  <a:pt x="10268" y="1850"/>
                </a:lnTo>
                <a:lnTo>
                  <a:pt x="10293" y="1826"/>
                </a:lnTo>
                <a:lnTo>
                  <a:pt x="10317" y="1801"/>
                </a:lnTo>
                <a:lnTo>
                  <a:pt x="10293" y="1753"/>
                </a:lnTo>
                <a:lnTo>
                  <a:pt x="10098" y="1558"/>
                </a:lnTo>
                <a:lnTo>
                  <a:pt x="9879" y="1388"/>
                </a:lnTo>
                <a:lnTo>
                  <a:pt x="9611" y="1242"/>
                </a:lnTo>
                <a:lnTo>
                  <a:pt x="9344" y="1120"/>
                </a:lnTo>
                <a:lnTo>
                  <a:pt x="9052" y="1023"/>
                </a:lnTo>
                <a:lnTo>
                  <a:pt x="8760" y="926"/>
                </a:lnTo>
                <a:lnTo>
                  <a:pt x="8224" y="804"/>
                </a:lnTo>
                <a:lnTo>
                  <a:pt x="8030" y="755"/>
                </a:lnTo>
                <a:close/>
                <a:moveTo>
                  <a:pt x="5888" y="1996"/>
                </a:moveTo>
                <a:lnTo>
                  <a:pt x="5864" y="2020"/>
                </a:lnTo>
                <a:lnTo>
                  <a:pt x="5694" y="2142"/>
                </a:lnTo>
                <a:lnTo>
                  <a:pt x="5523" y="2264"/>
                </a:lnTo>
                <a:lnTo>
                  <a:pt x="5207" y="2556"/>
                </a:lnTo>
                <a:lnTo>
                  <a:pt x="4891" y="2823"/>
                </a:lnTo>
                <a:lnTo>
                  <a:pt x="4745" y="2969"/>
                </a:lnTo>
                <a:lnTo>
                  <a:pt x="4623" y="3140"/>
                </a:lnTo>
                <a:lnTo>
                  <a:pt x="4623" y="3188"/>
                </a:lnTo>
                <a:lnTo>
                  <a:pt x="4647" y="3213"/>
                </a:lnTo>
                <a:lnTo>
                  <a:pt x="4842" y="3115"/>
                </a:lnTo>
                <a:lnTo>
                  <a:pt x="4988" y="3018"/>
                </a:lnTo>
                <a:lnTo>
                  <a:pt x="5280" y="2775"/>
                </a:lnTo>
                <a:lnTo>
                  <a:pt x="5645" y="2458"/>
                </a:lnTo>
                <a:lnTo>
                  <a:pt x="5986" y="2166"/>
                </a:lnTo>
                <a:lnTo>
                  <a:pt x="6010" y="2093"/>
                </a:lnTo>
                <a:lnTo>
                  <a:pt x="5986" y="2045"/>
                </a:lnTo>
                <a:lnTo>
                  <a:pt x="5937" y="1996"/>
                </a:lnTo>
                <a:close/>
                <a:moveTo>
                  <a:pt x="6107" y="5622"/>
                </a:moveTo>
                <a:lnTo>
                  <a:pt x="6059" y="5646"/>
                </a:lnTo>
                <a:lnTo>
                  <a:pt x="6010" y="5670"/>
                </a:lnTo>
                <a:lnTo>
                  <a:pt x="5961" y="5719"/>
                </a:lnTo>
                <a:lnTo>
                  <a:pt x="5888" y="5768"/>
                </a:lnTo>
                <a:lnTo>
                  <a:pt x="5815" y="5816"/>
                </a:lnTo>
                <a:lnTo>
                  <a:pt x="5767" y="5889"/>
                </a:lnTo>
                <a:lnTo>
                  <a:pt x="5718" y="5987"/>
                </a:lnTo>
                <a:lnTo>
                  <a:pt x="5669" y="6157"/>
                </a:lnTo>
                <a:lnTo>
                  <a:pt x="5669" y="6327"/>
                </a:lnTo>
                <a:lnTo>
                  <a:pt x="5669" y="6425"/>
                </a:lnTo>
                <a:lnTo>
                  <a:pt x="5718" y="6546"/>
                </a:lnTo>
                <a:lnTo>
                  <a:pt x="5767" y="6644"/>
                </a:lnTo>
                <a:lnTo>
                  <a:pt x="5815" y="6717"/>
                </a:lnTo>
                <a:lnTo>
                  <a:pt x="5888" y="6790"/>
                </a:lnTo>
                <a:lnTo>
                  <a:pt x="5986" y="6863"/>
                </a:lnTo>
                <a:lnTo>
                  <a:pt x="6083" y="6911"/>
                </a:lnTo>
                <a:lnTo>
                  <a:pt x="6180" y="6936"/>
                </a:lnTo>
                <a:lnTo>
                  <a:pt x="6326" y="6936"/>
                </a:lnTo>
                <a:lnTo>
                  <a:pt x="6399" y="6911"/>
                </a:lnTo>
                <a:lnTo>
                  <a:pt x="6448" y="6863"/>
                </a:lnTo>
                <a:lnTo>
                  <a:pt x="6570" y="6717"/>
                </a:lnTo>
                <a:lnTo>
                  <a:pt x="6643" y="6546"/>
                </a:lnTo>
                <a:lnTo>
                  <a:pt x="6667" y="6352"/>
                </a:lnTo>
                <a:lnTo>
                  <a:pt x="6667" y="6157"/>
                </a:lnTo>
                <a:lnTo>
                  <a:pt x="6618" y="5962"/>
                </a:lnTo>
                <a:lnTo>
                  <a:pt x="6594" y="5889"/>
                </a:lnTo>
                <a:lnTo>
                  <a:pt x="6521" y="5792"/>
                </a:lnTo>
                <a:lnTo>
                  <a:pt x="6472" y="5719"/>
                </a:lnTo>
                <a:lnTo>
                  <a:pt x="6375" y="5670"/>
                </a:lnTo>
                <a:lnTo>
                  <a:pt x="6302" y="5622"/>
                </a:lnTo>
                <a:close/>
                <a:moveTo>
                  <a:pt x="9368" y="5622"/>
                </a:moveTo>
                <a:lnTo>
                  <a:pt x="9319" y="5646"/>
                </a:lnTo>
                <a:lnTo>
                  <a:pt x="9271" y="5670"/>
                </a:lnTo>
                <a:lnTo>
                  <a:pt x="9222" y="5719"/>
                </a:lnTo>
                <a:lnTo>
                  <a:pt x="9149" y="5768"/>
                </a:lnTo>
                <a:lnTo>
                  <a:pt x="9076" y="5816"/>
                </a:lnTo>
                <a:lnTo>
                  <a:pt x="9027" y="5889"/>
                </a:lnTo>
                <a:lnTo>
                  <a:pt x="8979" y="5987"/>
                </a:lnTo>
                <a:lnTo>
                  <a:pt x="8930" y="6157"/>
                </a:lnTo>
                <a:lnTo>
                  <a:pt x="8930" y="6327"/>
                </a:lnTo>
                <a:lnTo>
                  <a:pt x="8930" y="6425"/>
                </a:lnTo>
                <a:lnTo>
                  <a:pt x="8979" y="6546"/>
                </a:lnTo>
                <a:lnTo>
                  <a:pt x="9027" y="6644"/>
                </a:lnTo>
                <a:lnTo>
                  <a:pt x="9076" y="6717"/>
                </a:lnTo>
                <a:lnTo>
                  <a:pt x="9149" y="6790"/>
                </a:lnTo>
                <a:lnTo>
                  <a:pt x="9246" y="6863"/>
                </a:lnTo>
                <a:lnTo>
                  <a:pt x="9344" y="6911"/>
                </a:lnTo>
                <a:lnTo>
                  <a:pt x="9441" y="6936"/>
                </a:lnTo>
                <a:lnTo>
                  <a:pt x="9587" y="6936"/>
                </a:lnTo>
                <a:lnTo>
                  <a:pt x="9660" y="6911"/>
                </a:lnTo>
                <a:lnTo>
                  <a:pt x="9709" y="6863"/>
                </a:lnTo>
                <a:lnTo>
                  <a:pt x="9830" y="6717"/>
                </a:lnTo>
                <a:lnTo>
                  <a:pt x="9903" y="6546"/>
                </a:lnTo>
                <a:lnTo>
                  <a:pt x="9928" y="6352"/>
                </a:lnTo>
                <a:lnTo>
                  <a:pt x="9928" y="6157"/>
                </a:lnTo>
                <a:lnTo>
                  <a:pt x="9879" y="5962"/>
                </a:lnTo>
                <a:lnTo>
                  <a:pt x="9855" y="5889"/>
                </a:lnTo>
                <a:lnTo>
                  <a:pt x="9782" y="5792"/>
                </a:lnTo>
                <a:lnTo>
                  <a:pt x="9733" y="5719"/>
                </a:lnTo>
                <a:lnTo>
                  <a:pt x="9636" y="5670"/>
                </a:lnTo>
                <a:lnTo>
                  <a:pt x="9563" y="5622"/>
                </a:lnTo>
                <a:close/>
                <a:moveTo>
                  <a:pt x="7786" y="6765"/>
                </a:moveTo>
                <a:lnTo>
                  <a:pt x="7738" y="6814"/>
                </a:lnTo>
                <a:lnTo>
                  <a:pt x="7713" y="6863"/>
                </a:lnTo>
                <a:lnTo>
                  <a:pt x="7713" y="7082"/>
                </a:lnTo>
                <a:lnTo>
                  <a:pt x="7738" y="7301"/>
                </a:lnTo>
                <a:lnTo>
                  <a:pt x="7738" y="7520"/>
                </a:lnTo>
                <a:lnTo>
                  <a:pt x="7762" y="7739"/>
                </a:lnTo>
                <a:lnTo>
                  <a:pt x="7786" y="7787"/>
                </a:lnTo>
                <a:lnTo>
                  <a:pt x="7811" y="7812"/>
                </a:lnTo>
                <a:lnTo>
                  <a:pt x="7908" y="7860"/>
                </a:lnTo>
                <a:lnTo>
                  <a:pt x="7957" y="7836"/>
                </a:lnTo>
                <a:lnTo>
                  <a:pt x="8005" y="7836"/>
                </a:lnTo>
                <a:lnTo>
                  <a:pt x="8030" y="7787"/>
                </a:lnTo>
                <a:lnTo>
                  <a:pt x="8054" y="7739"/>
                </a:lnTo>
                <a:lnTo>
                  <a:pt x="8054" y="7641"/>
                </a:lnTo>
                <a:lnTo>
                  <a:pt x="8054" y="7520"/>
                </a:lnTo>
                <a:lnTo>
                  <a:pt x="8030" y="7301"/>
                </a:lnTo>
                <a:lnTo>
                  <a:pt x="7981" y="7057"/>
                </a:lnTo>
                <a:lnTo>
                  <a:pt x="7957" y="6936"/>
                </a:lnTo>
                <a:lnTo>
                  <a:pt x="7884" y="6814"/>
                </a:lnTo>
                <a:lnTo>
                  <a:pt x="7835" y="6765"/>
                </a:lnTo>
                <a:close/>
                <a:moveTo>
                  <a:pt x="8589" y="8274"/>
                </a:moveTo>
                <a:lnTo>
                  <a:pt x="8249" y="8371"/>
                </a:lnTo>
                <a:lnTo>
                  <a:pt x="7932" y="8444"/>
                </a:lnTo>
                <a:lnTo>
                  <a:pt x="7592" y="8469"/>
                </a:lnTo>
                <a:lnTo>
                  <a:pt x="7421" y="8469"/>
                </a:lnTo>
                <a:lnTo>
                  <a:pt x="7251" y="8444"/>
                </a:lnTo>
                <a:lnTo>
                  <a:pt x="7202" y="8469"/>
                </a:lnTo>
                <a:lnTo>
                  <a:pt x="7178" y="8469"/>
                </a:lnTo>
                <a:lnTo>
                  <a:pt x="7154" y="8517"/>
                </a:lnTo>
                <a:lnTo>
                  <a:pt x="7178" y="8542"/>
                </a:lnTo>
                <a:lnTo>
                  <a:pt x="7227" y="8639"/>
                </a:lnTo>
                <a:lnTo>
                  <a:pt x="7300" y="8688"/>
                </a:lnTo>
                <a:lnTo>
                  <a:pt x="7373" y="8761"/>
                </a:lnTo>
                <a:lnTo>
                  <a:pt x="7470" y="8785"/>
                </a:lnTo>
                <a:lnTo>
                  <a:pt x="7665" y="8834"/>
                </a:lnTo>
                <a:lnTo>
                  <a:pt x="7908" y="8834"/>
                </a:lnTo>
                <a:lnTo>
                  <a:pt x="8127" y="8809"/>
                </a:lnTo>
                <a:lnTo>
                  <a:pt x="8370" y="8761"/>
                </a:lnTo>
                <a:lnTo>
                  <a:pt x="8565" y="8712"/>
                </a:lnTo>
                <a:lnTo>
                  <a:pt x="8735" y="8639"/>
                </a:lnTo>
                <a:lnTo>
                  <a:pt x="8808" y="8590"/>
                </a:lnTo>
                <a:lnTo>
                  <a:pt x="8833" y="8542"/>
                </a:lnTo>
                <a:lnTo>
                  <a:pt x="8833" y="8469"/>
                </a:lnTo>
                <a:lnTo>
                  <a:pt x="8833" y="8396"/>
                </a:lnTo>
                <a:lnTo>
                  <a:pt x="8784" y="8347"/>
                </a:lnTo>
                <a:lnTo>
                  <a:pt x="8735" y="8298"/>
                </a:lnTo>
                <a:lnTo>
                  <a:pt x="8662" y="8274"/>
                </a:lnTo>
                <a:close/>
                <a:moveTo>
                  <a:pt x="6618" y="9928"/>
                </a:moveTo>
                <a:lnTo>
                  <a:pt x="6862" y="10026"/>
                </a:lnTo>
                <a:lnTo>
                  <a:pt x="7105" y="10099"/>
                </a:lnTo>
                <a:lnTo>
                  <a:pt x="7373" y="10172"/>
                </a:lnTo>
                <a:lnTo>
                  <a:pt x="7616" y="10220"/>
                </a:lnTo>
                <a:lnTo>
                  <a:pt x="7859" y="10245"/>
                </a:lnTo>
                <a:lnTo>
                  <a:pt x="8127" y="10269"/>
                </a:lnTo>
                <a:lnTo>
                  <a:pt x="8370" y="10245"/>
                </a:lnTo>
                <a:lnTo>
                  <a:pt x="8614" y="10220"/>
                </a:lnTo>
                <a:lnTo>
                  <a:pt x="8833" y="10172"/>
                </a:lnTo>
                <a:lnTo>
                  <a:pt x="9052" y="10123"/>
                </a:lnTo>
                <a:lnTo>
                  <a:pt x="9027" y="10366"/>
                </a:lnTo>
                <a:lnTo>
                  <a:pt x="8735" y="10391"/>
                </a:lnTo>
                <a:lnTo>
                  <a:pt x="8443" y="10415"/>
                </a:lnTo>
                <a:lnTo>
                  <a:pt x="8419" y="10415"/>
                </a:lnTo>
                <a:lnTo>
                  <a:pt x="8151" y="10391"/>
                </a:lnTo>
                <a:lnTo>
                  <a:pt x="8005" y="10391"/>
                </a:lnTo>
                <a:lnTo>
                  <a:pt x="7859" y="10415"/>
                </a:lnTo>
                <a:lnTo>
                  <a:pt x="7859" y="10439"/>
                </a:lnTo>
                <a:lnTo>
                  <a:pt x="7835" y="10464"/>
                </a:lnTo>
                <a:lnTo>
                  <a:pt x="7835" y="10512"/>
                </a:lnTo>
                <a:lnTo>
                  <a:pt x="7884" y="10585"/>
                </a:lnTo>
                <a:lnTo>
                  <a:pt x="7932" y="10610"/>
                </a:lnTo>
                <a:lnTo>
                  <a:pt x="8078" y="10683"/>
                </a:lnTo>
                <a:lnTo>
                  <a:pt x="8224" y="10707"/>
                </a:lnTo>
                <a:lnTo>
                  <a:pt x="8346" y="10731"/>
                </a:lnTo>
                <a:lnTo>
                  <a:pt x="8687" y="10731"/>
                </a:lnTo>
                <a:lnTo>
                  <a:pt x="8857" y="10707"/>
                </a:lnTo>
                <a:lnTo>
                  <a:pt x="9027" y="10683"/>
                </a:lnTo>
                <a:lnTo>
                  <a:pt x="9027" y="10804"/>
                </a:lnTo>
                <a:lnTo>
                  <a:pt x="8687" y="10853"/>
                </a:lnTo>
                <a:lnTo>
                  <a:pt x="8541" y="10877"/>
                </a:lnTo>
                <a:lnTo>
                  <a:pt x="8370" y="10902"/>
                </a:lnTo>
                <a:lnTo>
                  <a:pt x="7932" y="10902"/>
                </a:lnTo>
                <a:lnTo>
                  <a:pt x="7786" y="10950"/>
                </a:lnTo>
                <a:lnTo>
                  <a:pt x="7762" y="10999"/>
                </a:lnTo>
                <a:lnTo>
                  <a:pt x="7786" y="11023"/>
                </a:lnTo>
                <a:lnTo>
                  <a:pt x="7884" y="11121"/>
                </a:lnTo>
                <a:lnTo>
                  <a:pt x="8030" y="11194"/>
                </a:lnTo>
                <a:lnTo>
                  <a:pt x="8200" y="11242"/>
                </a:lnTo>
                <a:lnTo>
                  <a:pt x="8589" y="11242"/>
                </a:lnTo>
                <a:lnTo>
                  <a:pt x="8760" y="11218"/>
                </a:lnTo>
                <a:lnTo>
                  <a:pt x="8930" y="11194"/>
                </a:lnTo>
                <a:lnTo>
                  <a:pt x="9076" y="11121"/>
                </a:lnTo>
                <a:lnTo>
                  <a:pt x="9125" y="11218"/>
                </a:lnTo>
                <a:lnTo>
                  <a:pt x="8954" y="11291"/>
                </a:lnTo>
                <a:lnTo>
                  <a:pt x="8760" y="11340"/>
                </a:lnTo>
                <a:lnTo>
                  <a:pt x="8151" y="11461"/>
                </a:lnTo>
                <a:lnTo>
                  <a:pt x="8127" y="11461"/>
                </a:lnTo>
                <a:lnTo>
                  <a:pt x="8127" y="11486"/>
                </a:lnTo>
                <a:lnTo>
                  <a:pt x="8151" y="11510"/>
                </a:lnTo>
                <a:lnTo>
                  <a:pt x="8346" y="11583"/>
                </a:lnTo>
                <a:lnTo>
                  <a:pt x="8589" y="11607"/>
                </a:lnTo>
                <a:lnTo>
                  <a:pt x="8370" y="11656"/>
                </a:lnTo>
                <a:lnTo>
                  <a:pt x="8151" y="11680"/>
                </a:lnTo>
                <a:lnTo>
                  <a:pt x="7932" y="11680"/>
                </a:lnTo>
                <a:lnTo>
                  <a:pt x="7713" y="11656"/>
                </a:lnTo>
                <a:lnTo>
                  <a:pt x="7421" y="11632"/>
                </a:lnTo>
                <a:lnTo>
                  <a:pt x="7129" y="11559"/>
                </a:lnTo>
                <a:lnTo>
                  <a:pt x="6862" y="11461"/>
                </a:lnTo>
                <a:lnTo>
                  <a:pt x="6740" y="11388"/>
                </a:lnTo>
                <a:lnTo>
                  <a:pt x="6618" y="11291"/>
                </a:lnTo>
                <a:lnTo>
                  <a:pt x="6594" y="11242"/>
                </a:lnTo>
                <a:lnTo>
                  <a:pt x="6667" y="11194"/>
                </a:lnTo>
                <a:lnTo>
                  <a:pt x="6716" y="11121"/>
                </a:lnTo>
                <a:lnTo>
                  <a:pt x="6716" y="11023"/>
                </a:lnTo>
                <a:lnTo>
                  <a:pt x="6716" y="10950"/>
                </a:lnTo>
                <a:lnTo>
                  <a:pt x="6667" y="10804"/>
                </a:lnTo>
                <a:lnTo>
                  <a:pt x="6618" y="10610"/>
                </a:lnTo>
                <a:lnTo>
                  <a:pt x="6594" y="10415"/>
                </a:lnTo>
                <a:lnTo>
                  <a:pt x="6594" y="10245"/>
                </a:lnTo>
                <a:lnTo>
                  <a:pt x="6618" y="10074"/>
                </a:lnTo>
                <a:lnTo>
                  <a:pt x="6643" y="9977"/>
                </a:lnTo>
                <a:lnTo>
                  <a:pt x="6643" y="9953"/>
                </a:lnTo>
                <a:lnTo>
                  <a:pt x="6618" y="10001"/>
                </a:lnTo>
                <a:lnTo>
                  <a:pt x="6618" y="9928"/>
                </a:lnTo>
                <a:close/>
                <a:moveTo>
                  <a:pt x="9636" y="11218"/>
                </a:moveTo>
                <a:lnTo>
                  <a:pt x="9782" y="11291"/>
                </a:lnTo>
                <a:lnTo>
                  <a:pt x="9928" y="11364"/>
                </a:lnTo>
                <a:lnTo>
                  <a:pt x="9855" y="11510"/>
                </a:lnTo>
                <a:lnTo>
                  <a:pt x="9757" y="11632"/>
                </a:lnTo>
                <a:lnTo>
                  <a:pt x="9636" y="11778"/>
                </a:lnTo>
                <a:lnTo>
                  <a:pt x="9514" y="11875"/>
                </a:lnTo>
                <a:lnTo>
                  <a:pt x="9246" y="12070"/>
                </a:lnTo>
                <a:lnTo>
                  <a:pt x="8930" y="12240"/>
                </a:lnTo>
                <a:lnTo>
                  <a:pt x="8589" y="12362"/>
                </a:lnTo>
                <a:lnTo>
                  <a:pt x="8249" y="12435"/>
                </a:lnTo>
                <a:lnTo>
                  <a:pt x="7908" y="12483"/>
                </a:lnTo>
                <a:lnTo>
                  <a:pt x="7592" y="12508"/>
                </a:lnTo>
                <a:lnTo>
                  <a:pt x="7227" y="12508"/>
                </a:lnTo>
                <a:lnTo>
                  <a:pt x="6886" y="12459"/>
                </a:lnTo>
                <a:lnTo>
                  <a:pt x="6521" y="12362"/>
                </a:lnTo>
                <a:lnTo>
                  <a:pt x="6375" y="12289"/>
                </a:lnTo>
                <a:lnTo>
                  <a:pt x="6205" y="12216"/>
                </a:lnTo>
                <a:lnTo>
                  <a:pt x="6083" y="12118"/>
                </a:lnTo>
                <a:lnTo>
                  <a:pt x="5986" y="12021"/>
                </a:lnTo>
                <a:lnTo>
                  <a:pt x="5888" y="11924"/>
                </a:lnTo>
                <a:lnTo>
                  <a:pt x="5815" y="11826"/>
                </a:lnTo>
                <a:lnTo>
                  <a:pt x="5694" y="11583"/>
                </a:lnTo>
                <a:lnTo>
                  <a:pt x="5572" y="11315"/>
                </a:lnTo>
                <a:lnTo>
                  <a:pt x="5645" y="11291"/>
                </a:lnTo>
                <a:lnTo>
                  <a:pt x="5840" y="11267"/>
                </a:lnTo>
                <a:lnTo>
                  <a:pt x="6107" y="11242"/>
                </a:lnTo>
                <a:lnTo>
                  <a:pt x="6180" y="11364"/>
                </a:lnTo>
                <a:lnTo>
                  <a:pt x="6278" y="11486"/>
                </a:lnTo>
                <a:lnTo>
                  <a:pt x="6448" y="11656"/>
                </a:lnTo>
                <a:lnTo>
                  <a:pt x="6594" y="11753"/>
                </a:lnTo>
                <a:lnTo>
                  <a:pt x="6764" y="11851"/>
                </a:lnTo>
                <a:lnTo>
                  <a:pt x="7105" y="11972"/>
                </a:lnTo>
                <a:lnTo>
                  <a:pt x="7446" y="12045"/>
                </a:lnTo>
                <a:lnTo>
                  <a:pt x="7811" y="12094"/>
                </a:lnTo>
                <a:lnTo>
                  <a:pt x="8151" y="12094"/>
                </a:lnTo>
                <a:lnTo>
                  <a:pt x="8492" y="12070"/>
                </a:lnTo>
                <a:lnTo>
                  <a:pt x="8833" y="11972"/>
                </a:lnTo>
                <a:lnTo>
                  <a:pt x="9003" y="11924"/>
                </a:lnTo>
                <a:lnTo>
                  <a:pt x="9173" y="11851"/>
                </a:lnTo>
                <a:lnTo>
                  <a:pt x="9295" y="11753"/>
                </a:lnTo>
                <a:lnTo>
                  <a:pt x="9441" y="11607"/>
                </a:lnTo>
                <a:lnTo>
                  <a:pt x="9563" y="11461"/>
                </a:lnTo>
                <a:lnTo>
                  <a:pt x="9587" y="11364"/>
                </a:lnTo>
                <a:lnTo>
                  <a:pt x="9611" y="11291"/>
                </a:lnTo>
                <a:lnTo>
                  <a:pt x="9636" y="11218"/>
                </a:lnTo>
                <a:close/>
                <a:moveTo>
                  <a:pt x="5231" y="11437"/>
                </a:moveTo>
                <a:lnTo>
                  <a:pt x="5231" y="11583"/>
                </a:lnTo>
                <a:lnTo>
                  <a:pt x="5280" y="11729"/>
                </a:lnTo>
                <a:lnTo>
                  <a:pt x="5329" y="11875"/>
                </a:lnTo>
                <a:lnTo>
                  <a:pt x="5402" y="12021"/>
                </a:lnTo>
                <a:lnTo>
                  <a:pt x="5596" y="12264"/>
                </a:lnTo>
                <a:lnTo>
                  <a:pt x="5815" y="12459"/>
                </a:lnTo>
                <a:lnTo>
                  <a:pt x="6010" y="12581"/>
                </a:lnTo>
                <a:lnTo>
                  <a:pt x="6205" y="12702"/>
                </a:lnTo>
                <a:lnTo>
                  <a:pt x="6399" y="12775"/>
                </a:lnTo>
                <a:lnTo>
                  <a:pt x="6618" y="12848"/>
                </a:lnTo>
                <a:lnTo>
                  <a:pt x="6837" y="12897"/>
                </a:lnTo>
                <a:lnTo>
                  <a:pt x="7056" y="12946"/>
                </a:lnTo>
                <a:lnTo>
                  <a:pt x="7494" y="12970"/>
                </a:lnTo>
                <a:lnTo>
                  <a:pt x="7908" y="12946"/>
                </a:lnTo>
                <a:lnTo>
                  <a:pt x="8322" y="12897"/>
                </a:lnTo>
                <a:lnTo>
                  <a:pt x="8760" y="12775"/>
                </a:lnTo>
                <a:lnTo>
                  <a:pt x="9149" y="12629"/>
                </a:lnTo>
                <a:lnTo>
                  <a:pt x="9344" y="12532"/>
                </a:lnTo>
                <a:lnTo>
                  <a:pt x="9538" y="12410"/>
                </a:lnTo>
                <a:lnTo>
                  <a:pt x="9709" y="12289"/>
                </a:lnTo>
                <a:lnTo>
                  <a:pt x="9879" y="12143"/>
                </a:lnTo>
                <a:lnTo>
                  <a:pt x="10025" y="11997"/>
                </a:lnTo>
                <a:lnTo>
                  <a:pt x="10147" y="11851"/>
                </a:lnTo>
                <a:lnTo>
                  <a:pt x="10268" y="11656"/>
                </a:lnTo>
                <a:lnTo>
                  <a:pt x="10366" y="11486"/>
                </a:lnTo>
                <a:lnTo>
                  <a:pt x="10950" y="11583"/>
                </a:lnTo>
                <a:lnTo>
                  <a:pt x="10974" y="11583"/>
                </a:lnTo>
                <a:lnTo>
                  <a:pt x="10828" y="11680"/>
                </a:lnTo>
                <a:lnTo>
                  <a:pt x="10658" y="11778"/>
                </a:lnTo>
                <a:lnTo>
                  <a:pt x="10512" y="11899"/>
                </a:lnTo>
                <a:lnTo>
                  <a:pt x="10366" y="12045"/>
                </a:lnTo>
                <a:lnTo>
                  <a:pt x="10317" y="12118"/>
                </a:lnTo>
                <a:lnTo>
                  <a:pt x="10293" y="12216"/>
                </a:lnTo>
                <a:lnTo>
                  <a:pt x="10439" y="12167"/>
                </a:lnTo>
                <a:lnTo>
                  <a:pt x="10585" y="12094"/>
                </a:lnTo>
                <a:lnTo>
                  <a:pt x="10852" y="11924"/>
                </a:lnTo>
                <a:lnTo>
                  <a:pt x="11193" y="11778"/>
                </a:lnTo>
                <a:lnTo>
                  <a:pt x="11315" y="11753"/>
                </a:lnTo>
                <a:lnTo>
                  <a:pt x="11436" y="11705"/>
                </a:lnTo>
                <a:lnTo>
                  <a:pt x="11461" y="11680"/>
                </a:lnTo>
                <a:lnTo>
                  <a:pt x="12020" y="11851"/>
                </a:lnTo>
                <a:lnTo>
                  <a:pt x="11728" y="11948"/>
                </a:lnTo>
                <a:lnTo>
                  <a:pt x="11436" y="12070"/>
                </a:lnTo>
                <a:lnTo>
                  <a:pt x="11144" y="12191"/>
                </a:lnTo>
                <a:lnTo>
                  <a:pt x="10877" y="12362"/>
                </a:lnTo>
                <a:lnTo>
                  <a:pt x="10633" y="12532"/>
                </a:lnTo>
                <a:lnTo>
                  <a:pt x="10609" y="12556"/>
                </a:lnTo>
                <a:lnTo>
                  <a:pt x="10633" y="12581"/>
                </a:lnTo>
                <a:lnTo>
                  <a:pt x="11144" y="12386"/>
                </a:lnTo>
                <a:lnTo>
                  <a:pt x="11655" y="12216"/>
                </a:lnTo>
                <a:lnTo>
                  <a:pt x="11874" y="12167"/>
                </a:lnTo>
                <a:lnTo>
                  <a:pt x="12093" y="12118"/>
                </a:lnTo>
                <a:lnTo>
                  <a:pt x="12312" y="12094"/>
                </a:lnTo>
                <a:lnTo>
                  <a:pt x="12531" y="12021"/>
                </a:lnTo>
                <a:lnTo>
                  <a:pt x="12969" y="12216"/>
                </a:lnTo>
                <a:lnTo>
                  <a:pt x="12726" y="12289"/>
                </a:lnTo>
                <a:lnTo>
                  <a:pt x="12507" y="12386"/>
                </a:lnTo>
                <a:lnTo>
                  <a:pt x="11874" y="12654"/>
                </a:lnTo>
                <a:lnTo>
                  <a:pt x="11582" y="12800"/>
                </a:lnTo>
                <a:lnTo>
                  <a:pt x="11266" y="12897"/>
                </a:lnTo>
                <a:lnTo>
                  <a:pt x="11242" y="12921"/>
                </a:lnTo>
                <a:lnTo>
                  <a:pt x="11217" y="12946"/>
                </a:lnTo>
                <a:lnTo>
                  <a:pt x="11242" y="12970"/>
                </a:lnTo>
                <a:lnTo>
                  <a:pt x="11266" y="12994"/>
                </a:lnTo>
                <a:lnTo>
                  <a:pt x="11850" y="12873"/>
                </a:lnTo>
                <a:lnTo>
                  <a:pt x="12458" y="12727"/>
                </a:lnTo>
                <a:lnTo>
                  <a:pt x="12677" y="12678"/>
                </a:lnTo>
                <a:lnTo>
                  <a:pt x="12920" y="12629"/>
                </a:lnTo>
                <a:lnTo>
                  <a:pt x="13164" y="12556"/>
                </a:lnTo>
                <a:lnTo>
                  <a:pt x="13285" y="12508"/>
                </a:lnTo>
                <a:lnTo>
                  <a:pt x="13383" y="12459"/>
                </a:lnTo>
                <a:lnTo>
                  <a:pt x="13626" y="12629"/>
                </a:lnTo>
                <a:lnTo>
                  <a:pt x="13869" y="12824"/>
                </a:lnTo>
                <a:lnTo>
                  <a:pt x="13602" y="12873"/>
                </a:lnTo>
                <a:lnTo>
                  <a:pt x="12847" y="13067"/>
                </a:lnTo>
                <a:lnTo>
                  <a:pt x="12482" y="13165"/>
                </a:lnTo>
                <a:lnTo>
                  <a:pt x="12142" y="13286"/>
                </a:lnTo>
                <a:lnTo>
                  <a:pt x="12093" y="13335"/>
                </a:lnTo>
                <a:lnTo>
                  <a:pt x="12117" y="13359"/>
                </a:lnTo>
                <a:lnTo>
                  <a:pt x="12263" y="13408"/>
                </a:lnTo>
                <a:lnTo>
                  <a:pt x="12409" y="13432"/>
                </a:lnTo>
                <a:lnTo>
                  <a:pt x="12531" y="13457"/>
                </a:lnTo>
                <a:lnTo>
                  <a:pt x="12677" y="13432"/>
                </a:lnTo>
                <a:lnTo>
                  <a:pt x="12969" y="13408"/>
                </a:lnTo>
                <a:lnTo>
                  <a:pt x="13237" y="13335"/>
                </a:lnTo>
                <a:lnTo>
                  <a:pt x="13675" y="13238"/>
                </a:lnTo>
                <a:lnTo>
                  <a:pt x="13869" y="13189"/>
                </a:lnTo>
                <a:lnTo>
                  <a:pt x="14088" y="13165"/>
                </a:lnTo>
                <a:lnTo>
                  <a:pt x="14186" y="13140"/>
                </a:lnTo>
                <a:lnTo>
                  <a:pt x="14356" y="13335"/>
                </a:lnTo>
                <a:lnTo>
                  <a:pt x="14502" y="13530"/>
                </a:lnTo>
                <a:lnTo>
                  <a:pt x="14186" y="13554"/>
                </a:lnTo>
                <a:lnTo>
                  <a:pt x="13845" y="13578"/>
                </a:lnTo>
                <a:lnTo>
                  <a:pt x="13529" y="13627"/>
                </a:lnTo>
                <a:lnTo>
                  <a:pt x="13212" y="13676"/>
                </a:lnTo>
                <a:lnTo>
                  <a:pt x="13042" y="13724"/>
                </a:lnTo>
                <a:lnTo>
                  <a:pt x="12896" y="13773"/>
                </a:lnTo>
                <a:lnTo>
                  <a:pt x="12872" y="13797"/>
                </a:lnTo>
                <a:lnTo>
                  <a:pt x="12872" y="13822"/>
                </a:lnTo>
                <a:lnTo>
                  <a:pt x="12896" y="13846"/>
                </a:lnTo>
                <a:lnTo>
                  <a:pt x="12896" y="13870"/>
                </a:lnTo>
                <a:lnTo>
                  <a:pt x="13188" y="13919"/>
                </a:lnTo>
                <a:lnTo>
                  <a:pt x="13456" y="13943"/>
                </a:lnTo>
                <a:lnTo>
                  <a:pt x="13991" y="13919"/>
                </a:lnTo>
                <a:lnTo>
                  <a:pt x="14745" y="13919"/>
                </a:lnTo>
                <a:lnTo>
                  <a:pt x="14916" y="14284"/>
                </a:lnTo>
                <a:lnTo>
                  <a:pt x="14405" y="14308"/>
                </a:lnTo>
                <a:lnTo>
                  <a:pt x="13821" y="14308"/>
                </a:lnTo>
                <a:lnTo>
                  <a:pt x="13529" y="14333"/>
                </a:lnTo>
                <a:lnTo>
                  <a:pt x="13383" y="14357"/>
                </a:lnTo>
                <a:lnTo>
                  <a:pt x="13237" y="14381"/>
                </a:lnTo>
                <a:lnTo>
                  <a:pt x="13212" y="14406"/>
                </a:lnTo>
                <a:lnTo>
                  <a:pt x="13188" y="14454"/>
                </a:lnTo>
                <a:lnTo>
                  <a:pt x="13212" y="14503"/>
                </a:lnTo>
                <a:lnTo>
                  <a:pt x="13237" y="14527"/>
                </a:lnTo>
                <a:lnTo>
                  <a:pt x="13529" y="14600"/>
                </a:lnTo>
                <a:lnTo>
                  <a:pt x="13821" y="14625"/>
                </a:lnTo>
                <a:lnTo>
                  <a:pt x="14721" y="14625"/>
                </a:lnTo>
                <a:lnTo>
                  <a:pt x="15037" y="14600"/>
                </a:lnTo>
                <a:lnTo>
                  <a:pt x="15110" y="14868"/>
                </a:lnTo>
                <a:lnTo>
                  <a:pt x="15159" y="15136"/>
                </a:lnTo>
                <a:lnTo>
                  <a:pt x="14989" y="15087"/>
                </a:lnTo>
                <a:lnTo>
                  <a:pt x="14818" y="15087"/>
                </a:lnTo>
                <a:lnTo>
                  <a:pt x="14453" y="15063"/>
                </a:lnTo>
                <a:lnTo>
                  <a:pt x="14234" y="15063"/>
                </a:lnTo>
                <a:lnTo>
                  <a:pt x="13991" y="15087"/>
                </a:lnTo>
                <a:lnTo>
                  <a:pt x="13772" y="15111"/>
                </a:lnTo>
                <a:lnTo>
                  <a:pt x="13529" y="15184"/>
                </a:lnTo>
                <a:lnTo>
                  <a:pt x="13504" y="15209"/>
                </a:lnTo>
                <a:lnTo>
                  <a:pt x="13504" y="15233"/>
                </a:lnTo>
                <a:lnTo>
                  <a:pt x="13504" y="15282"/>
                </a:lnTo>
                <a:lnTo>
                  <a:pt x="13553" y="15282"/>
                </a:lnTo>
                <a:lnTo>
                  <a:pt x="14015" y="15306"/>
                </a:lnTo>
                <a:lnTo>
                  <a:pt x="14453" y="15330"/>
                </a:lnTo>
                <a:lnTo>
                  <a:pt x="14843" y="15355"/>
                </a:lnTo>
                <a:lnTo>
                  <a:pt x="15013" y="15355"/>
                </a:lnTo>
                <a:lnTo>
                  <a:pt x="15183" y="15330"/>
                </a:lnTo>
                <a:lnTo>
                  <a:pt x="15183" y="15330"/>
                </a:lnTo>
                <a:lnTo>
                  <a:pt x="15086" y="15355"/>
                </a:lnTo>
                <a:lnTo>
                  <a:pt x="14794" y="15452"/>
                </a:lnTo>
                <a:lnTo>
                  <a:pt x="14502" y="15549"/>
                </a:lnTo>
                <a:lnTo>
                  <a:pt x="13918" y="15671"/>
                </a:lnTo>
                <a:lnTo>
                  <a:pt x="13310" y="15768"/>
                </a:lnTo>
                <a:lnTo>
                  <a:pt x="12701" y="15841"/>
                </a:lnTo>
                <a:lnTo>
                  <a:pt x="12677" y="15720"/>
                </a:lnTo>
                <a:lnTo>
                  <a:pt x="12653" y="15525"/>
                </a:lnTo>
                <a:lnTo>
                  <a:pt x="12628" y="15428"/>
                </a:lnTo>
                <a:lnTo>
                  <a:pt x="12555" y="15330"/>
                </a:lnTo>
                <a:lnTo>
                  <a:pt x="12482" y="15257"/>
                </a:lnTo>
                <a:lnTo>
                  <a:pt x="12385" y="15233"/>
                </a:lnTo>
                <a:lnTo>
                  <a:pt x="12288" y="15257"/>
                </a:lnTo>
                <a:lnTo>
                  <a:pt x="12215" y="15330"/>
                </a:lnTo>
                <a:lnTo>
                  <a:pt x="12166" y="15428"/>
                </a:lnTo>
                <a:lnTo>
                  <a:pt x="12142" y="15525"/>
                </a:lnTo>
                <a:lnTo>
                  <a:pt x="12142" y="15720"/>
                </a:lnTo>
                <a:lnTo>
                  <a:pt x="12142" y="15890"/>
                </a:lnTo>
                <a:lnTo>
                  <a:pt x="11801" y="15939"/>
                </a:lnTo>
                <a:lnTo>
                  <a:pt x="11290" y="15987"/>
                </a:lnTo>
                <a:lnTo>
                  <a:pt x="10755" y="16036"/>
                </a:lnTo>
                <a:lnTo>
                  <a:pt x="9709" y="16085"/>
                </a:lnTo>
                <a:lnTo>
                  <a:pt x="7592" y="16085"/>
                </a:lnTo>
                <a:lnTo>
                  <a:pt x="6521" y="16060"/>
                </a:lnTo>
                <a:lnTo>
                  <a:pt x="5475" y="16012"/>
                </a:lnTo>
                <a:lnTo>
                  <a:pt x="4428" y="15939"/>
                </a:lnTo>
                <a:lnTo>
                  <a:pt x="3382" y="15841"/>
                </a:lnTo>
                <a:lnTo>
                  <a:pt x="3236" y="15817"/>
                </a:lnTo>
                <a:lnTo>
                  <a:pt x="3236" y="15768"/>
                </a:lnTo>
                <a:lnTo>
                  <a:pt x="3236" y="15671"/>
                </a:lnTo>
                <a:lnTo>
                  <a:pt x="3212" y="15622"/>
                </a:lnTo>
                <a:lnTo>
                  <a:pt x="3212" y="15574"/>
                </a:lnTo>
                <a:lnTo>
                  <a:pt x="3236" y="15403"/>
                </a:lnTo>
                <a:lnTo>
                  <a:pt x="3236" y="15306"/>
                </a:lnTo>
                <a:lnTo>
                  <a:pt x="3212" y="15209"/>
                </a:lnTo>
                <a:lnTo>
                  <a:pt x="3163" y="15136"/>
                </a:lnTo>
                <a:lnTo>
                  <a:pt x="3090" y="15087"/>
                </a:lnTo>
                <a:lnTo>
                  <a:pt x="3017" y="15087"/>
                </a:lnTo>
                <a:lnTo>
                  <a:pt x="2920" y="15111"/>
                </a:lnTo>
                <a:lnTo>
                  <a:pt x="2823" y="15209"/>
                </a:lnTo>
                <a:lnTo>
                  <a:pt x="2750" y="15330"/>
                </a:lnTo>
                <a:lnTo>
                  <a:pt x="2725" y="15452"/>
                </a:lnTo>
                <a:lnTo>
                  <a:pt x="2701" y="15598"/>
                </a:lnTo>
                <a:lnTo>
                  <a:pt x="2701" y="15695"/>
                </a:lnTo>
                <a:lnTo>
                  <a:pt x="2141" y="15525"/>
                </a:lnTo>
                <a:lnTo>
                  <a:pt x="1582" y="15355"/>
                </a:lnTo>
                <a:lnTo>
                  <a:pt x="1314" y="15282"/>
                </a:lnTo>
                <a:lnTo>
                  <a:pt x="1046" y="15257"/>
                </a:lnTo>
                <a:lnTo>
                  <a:pt x="754" y="15233"/>
                </a:lnTo>
                <a:lnTo>
                  <a:pt x="487" y="15257"/>
                </a:lnTo>
                <a:lnTo>
                  <a:pt x="462" y="15038"/>
                </a:lnTo>
                <a:lnTo>
                  <a:pt x="487" y="14844"/>
                </a:lnTo>
                <a:lnTo>
                  <a:pt x="511" y="14625"/>
                </a:lnTo>
                <a:lnTo>
                  <a:pt x="584" y="14430"/>
                </a:lnTo>
                <a:lnTo>
                  <a:pt x="657" y="14235"/>
                </a:lnTo>
                <a:lnTo>
                  <a:pt x="754" y="14041"/>
                </a:lnTo>
                <a:lnTo>
                  <a:pt x="852" y="13870"/>
                </a:lnTo>
                <a:lnTo>
                  <a:pt x="973" y="13676"/>
                </a:lnTo>
                <a:lnTo>
                  <a:pt x="1241" y="13359"/>
                </a:lnTo>
                <a:lnTo>
                  <a:pt x="1557" y="13043"/>
                </a:lnTo>
                <a:lnTo>
                  <a:pt x="1874" y="12775"/>
                </a:lnTo>
                <a:lnTo>
                  <a:pt x="2190" y="12532"/>
                </a:lnTo>
                <a:lnTo>
                  <a:pt x="2409" y="12386"/>
                </a:lnTo>
                <a:lnTo>
                  <a:pt x="2604" y="12289"/>
                </a:lnTo>
                <a:lnTo>
                  <a:pt x="3042" y="12070"/>
                </a:lnTo>
                <a:lnTo>
                  <a:pt x="3480" y="11924"/>
                </a:lnTo>
                <a:lnTo>
                  <a:pt x="3942" y="11778"/>
                </a:lnTo>
                <a:lnTo>
                  <a:pt x="4234" y="11680"/>
                </a:lnTo>
                <a:lnTo>
                  <a:pt x="4574" y="11607"/>
                </a:lnTo>
                <a:lnTo>
                  <a:pt x="5231" y="11437"/>
                </a:lnTo>
                <a:close/>
                <a:moveTo>
                  <a:pt x="8200" y="1"/>
                </a:moveTo>
                <a:lnTo>
                  <a:pt x="7811" y="50"/>
                </a:lnTo>
                <a:lnTo>
                  <a:pt x="7470" y="123"/>
                </a:lnTo>
                <a:lnTo>
                  <a:pt x="7154" y="244"/>
                </a:lnTo>
                <a:lnTo>
                  <a:pt x="6667" y="463"/>
                </a:lnTo>
                <a:lnTo>
                  <a:pt x="6424" y="609"/>
                </a:lnTo>
                <a:lnTo>
                  <a:pt x="6278" y="731"/>
                </a:lnTo>
                <a:lnTo>
                  <a:pt x="6205" y="804"/>
                </a:lnTo>
                <a:lnTo>
                  <a:pt x="6180" y="853"/>
                </a:lnTo>
                <a:lnTo>
                  <a:pt x="6205" y="926"/>
                </a:lnTo>
                <a:lnTo>
                  <a:pt x="6253" y="974"/>
                </a:lnTo>
                <a:lnTo>
                  <a:pt x="6302" y="999"/>
                </a:lnTo>
                <a:lnTo>
                  <a:pt x="6472" y="999"/>
                </a:lnTo>
                <a:lnTo>
                  <a:pt x="6594" y="950"/>
                </a:lnTo>
                <a:lnTo>
                  <a:pt x="6716" y="877"/>
                </a:lnTo>
                <a:lnTo>
                  <a:pt x="7178" y="682"/>
                </a:lnTo>
                <a:lnTo>
                  <a:pt x="7421" y="585"/>
                </a:lnTo>
                <a:lnTo>
                  <a:pt x="7665" y="488"/>
                </a:lnTo>
                <a:lnTo>
                  <a:pt x="8005" y="439"/>
                </a:lnTo>
                <a:lnTo>
                  <a:pt x="8346" y="415"/>
                </a:lnTo>
                <a:lnTo>
                  <a:pt x="8735" y="439"/>
                </a:lnTo>
                <a:lnTo>
                  <a:pt x="9125" y="488"/>
                </a:lnTo>
                <a:lnTo>
                  <a:pt x="9490" y="585"/>
                </a:lnTo>
                <a:lnTo>
                  <a:pt x="9855" y="707"/>
                </a:lnTo>
                <a:lnTo>
                  <a:pt x="10195" y="828"/>
                </a:lnTo>
                <a:lnTo>
                  <a:pt x="10487" y="974"/>
                </a:lnTo>
                <a:lnTo>
                  <a:pt x="10706" y="1096"/>
                </a:lnTo>
                <a:lnTo>
                  <a:pt x="10877" y="1242"/>
                </a:lnTo>
                <a:lnTo>
                  <a:pt x="11023" y="1412"/>
                </a:lnTo>
                <a:lnTo>
                  <a:pt x="11169" y="1583"/>
                </a:lnTo>
                <a:lnTo>
                  <a:pt x="11290" y="1801"/>
                </a:lnTo>
                <a:lnTo>
                  <a:pt x="11388" y="1996"/>
                </a:lnTo>
                <a:lnTo>
                  <a:pt x="11485" y="2215"/>
                </a:lnTo>
                <a:lnTo>
                  <a:pt x="11558" y="2458"/>
                </a:lnTo>
                <a:lnTo>
                  <a:pt x="11655" y="2921"/>
                </a:lnTo>
                <a:lnTo>
                  <a:pt x="11728" y="3407"/>
                </a:lnTo>
                <a:lnTo>
                  <a:pt x="11753" y="3894"/>
                </a:lnTo>
                <a:lnTo>
                  <a:pt x="11753" y="4356"/>
                </a:lnTo>
                <a:lnTo>
                  <a:pt x="11217" y="4356"/>
                </a:lnTo>
                <a:lnTo>
                  <a:pt x="10974" y="4332"/>
                </a:lnTo>
                <a:lnTo>
                  <a:pt x="10731" y="4259"/>
                </a:lnTo>
                <a:lnTo>
                  <a:pt x="10487" y="4210"/>
                </a:lnTo>
                <a:lnTo>
                  <a:pt x="10244" y="4113"/>
                </a:lnTo>
                <a:lnTo>
                  <a:pt x="9782" y="3918"/>
                </a:lnTo>
                <a:lnTo>
                  <a:pt x="9319" y="3675"/>
                </a:lnTo>
                <a:lnTo>
                  <a:pt x="8881" y="3432"/>
                </a:lnTo>
                <a:lnTo>
                  <a:pt x="8419" y="3164"/>
                </a:lnTo>
                <a:lnTo>
                  <a:pt x="7981" y="2921"/>
                </a:lnTo>
                <a:lnTo>
                  <a:pt x="7908" y="2896"/>
                </a:lnTo>
                <a:lnTo>
                  <a:pt x="7835" y="2896"/>
                </a:lnTo>
                <a:lnTo>
                  <a:pt x="7786" y="2921"/>
                </a:lnTo>
                <a:lnTo>
                  <a:pt x="7738" y="2945"/>
                </a:lnTo>
                <a:lnTo>
                  <a:pt x="7689" y="2994"/>
                </a:lnTo>
                <a:lnTo>
                  <a:pt x="7665" y="3042"/>
                </a:lnTo>
                <a:lnTo>
                  <a:pt x="7640" y="3115"/>
                </a:lnTo>
                <a:lnTo>
                  <a:pt x="7640" y="3164"/>
                </a:lnTo>
                <a:lnTo>
                  <a:pt x="7713" y="3529"/>
                </a:lnTo>
                <a:lnTo>
                  <a:pt x="7786" y="3894"/>
                </a:lnTo>
                <a:lnTo>
                  <a:pt x="7640" y="3797"/>
                </a:lnTo>
                <a:lnTo>
                  <a:pt x="7494" y="3699"/>
                </a:lnTo>
                <a:lnTo>
                  <a:pt x="7202" y="3432"/>
                </a:lnTo>
                <a:lnTo>
                  <a:pt x="6959" y="3140"/>
                </a:lnTo>
                <a:lnTo>
                  <a:pt x="6740" y="2799"/>
                </a:lnTo>
                <a:lnTo>
                  <a:pt x="6545" y="2458"/>
                </a:lnTo>
                <a:lnTo>
                  <a:pt x="6424" y="2118"/>
                </a:lnTo>
                <a:lnTo>
                  <a:pt x="6399" y="1947"/>
                </a:lnTo>
                <a:lnTo>
                  <a:pt x="6375" y="1777"/>
                </a:lnTo>
                <a:lnTo>
                  <a:pt x="6375" y="1607"/>
                </a:lnTo>
                <a:lnTo>
                  <a:pt x="6399" y="1461"/>
                </a:lnTo>
                <a:lnTo>
                  <a:pt x="6399" y="1388"/>
                </a:lnTo>
                <a:lnTo>
                  <a:pt x="6399" y="1339"/>
                </a:lnTo>
                <a:lnTo>
                  <a:pt x="6351" y="1291"/>
                </a:lnTo>
                <a:lnTo>
                  <a:pt x="6302" y="1266"/>
                </a:lnTo>
                <a:lnTo>
                  <a:pt x="6205" y="1266"/>
                </a:lnTo>
                <a:lnTo>
                  <a:pt x="6156" y="1291"/>
                </a:lnTo>
                <a:lnTo>
                  <a:pt x="6107" y="1339"/>
                </a:lnTo>
                <a:lnTo>
                  <a:pt x="6034" y="1485"/>
                </a:lnTo>
                <a:lnTo>
                  <a:pt x="6010" y="1655"/>
                </a:lnTo>
                <a:lnTo>
                  <a:pt x="5815" y="1680"/>
                </a:lnTo>
                <a:lnTo>
                  <a:pt x="5645" y="1728"/>
                </a:lnTo>
                <a:lnTo>
                  <a:pt x="5475" y="1826"/>
                </a:lnTo>
                <a:lnTo>
                  <a:pt x="5304" y="1923"/>
                </a:lnTo>
                <a:lnTo>
                  <a:pt x="5085" y="2069"/>
                </a:lnTo>
                <a:lnTo>
                  <a:pt x="4891" y="2215"/>
                </a:lnTo>
                <a:lnTo>
                  <a:pt x="4720" y="2337"/>
                </a:lnTo>
                <a:lnTo>
                  <a:pt x="4647" y="2410"/>
                </a:lnTo>
                <a:lnTo>
                  <a:pt x="4599" y="2507"/>
                </a:lnTo>
                <a:lnTo>
                  <a:pt x="4574" y="2531"/>
                </a:lnTo>
                <a:lnTo>
                  <a:pt x="4599" y="2556"/>
                </a:lnTo>
                <a:lnTo>
                  <a:pt x="4623" y="2580"/>
                </a:lnTo>
                <a:lnTo>
                  <a:pt x="4647" y="2604"/>
                </a:lnTo>
                <a:lnTo>
                  <a:pt x="4745" y="2580"/>
                </a:lnTo>
                <a:lnTo>
                  <a:pt x="4818" y="2556"/>
                </a:lnTo>
                <a:lnTo>
                  <a:pt x="4988" y="2458"/>
                </a:lnTo>
                <a:lnTo>
                  <a:pt x="5280" y="2239"/>
                </a:lnTo>
                <a:lnTo>
                  <a:pt x="5621" y="1996"/>
                </a:lnTo>
                <a:lnTo>
                  <a:pt x="5986" y="1801"/>
                </a:lnTo>
                <a:lnTo>
                  <a:pt x="5986" y="1996"/>
                </a:lnTo>
                <a:lnTo>
                  <a:pt x="6034" y="2166"/>
                </a:lnTo>
                <a:lnTo>
                  <a:pt x="6083" y="2337"/>
                </a:lnTo>
                <a:lnTo>
                  <a:pt x="6156" y="2531"/>
                </a:lnTo>
                <a:lnTo>
                  <a:pt x="6302" y="2872"/>
                </a:lnTo>
                <a:lnTo>
                  <a:pt x="6472" y="3164"/>
                </a:lnTo>
                <a:lnTo>
                  <a:pt x="6618" y="3359"/>
                </a:lnTo>
                <a:lnTo>
                  <a:pt x="6764" y="3578"/>
                </a:lnTo>
                <a:lnTo>
                  <a:pt x="6959" y="3772"/>
                </a:lnTo>
                <a:lnTo>
                  <a:pt x="7129" y="3967"/>
                </a:lnTo>
                <a:lnTo>
                  <a:pt x="7348" y="4137"/>
                </a:lnTo>
                <a:lnTo>
                  <a:pt x="7567" y="4283"/>
                </a:lnTo>
                <a:lnTo>
                  <a:pt x="7811" y="4381"/>
                </a:lnTo>
                <a:lnTo>
                  <a:pt x="8054" y="4454"/>
                </a:lnTo>
                <a:lnTo>
                  <a:pt x="8151" y="4454"/>
                </a:lnTo>
                <a:lnTo>
                  <a:pt x="8249" y="4381"/>
                </a:lnTo>
                <a:lnTo>
                  <a:pt x="8297" y="4356"/>
                </a:lnTo>
                <a:lnTo>
                  <a:pt x="8322" y="4308"/>
                </a:lnTo>
                <a:lnTo>
                  <a:pt x="8322" y="4235"/>
                </a:lnTo>
                <a:lnTo>
                  <a:pt x="8322" y="4186"/>
                </a:lnTo>
                <a:lnTo>
                  <a:pt x="8151" y="3505"/>
                </a:lnTo>
                <a:lnTo>
                  <a:pt x="8151" y="3505"/>
                </a:lnTo>
                <a:lnTo>
                  <a:pt x="8881" y="3918"/>
                </a:lnTo>
                <a:lnTo>
                  <a:pt x="9587" y="4283"/>
                </a:lnTo>
                <a:lnTo>
                  <a:pt x="9952" y="4429"/>
                </a:lnTo>
                <a:lnTo>
                  <a:pt x="10317" y="4575"/>
                </a:lnTo>
                <a:lnTo>
                  <a:pt x="10682" y="4697"/>
                </a:lnTo>
                <a:lnTo>
                  <a:pt x="11071" y="4746"/>
                </a:lnTo>
                <a:lnTo>
                  <a:pt x="11169" y="4940"/>
                </a:lnTo>
                <a:lnTo>
                  <a:pt x="11242" y="5111"/>
                </a:lnTo>
                <a:lnTo>
                  <a:pt x="11266" y="5281"/>
                </a:lnTo>
                <a:lnTo>
                  <a:pt x="11266" y="5451"/>
                </a:lnTo>
                <a:lnTo>
                  <a:pt x="11242" y="5792"/>
                </a:lnTo>
                <a:lnTo>
                  <a:pt x="11266" y="5865"/>
                </a:lnTo>
                <a:lnTo>
                  <a:pt x="11315" y="5938"/>
                </a:lnTo>
                <a:lnTo>
                  <a:pt x="11363" y="5987"/>
                </a:lnTo>
                <a:lnTo>
                  <a:pt x="11509" y="5987"/>
                </a:lnTo>
                <a:lnTo>
                  <a:pt x="11582" y="5962"/>
                </a:lnTo>
                <a:lnTo>
                  <a:pt x="11631" y="5914"/>
                </a:lnTo>
                <a:lnTo>
                  <a:pt x="11655" y="5841"/>
                </a:lnTo>
                <a:lnTo>
                  <a:pt x="11704" y="5622"/>
                </a:lnTo>
                <a:lnTo>
                  <a:pt x="11704" y="5354"/>
                </a:lnTo>
                <a:lnTo>
                  <a:pt x="11680" y="5135"/>
                </a:lnTo>
                <a:lnTo>
                  <a:pt x="11607" y="4892"/>
                </a:lnTo>
                <a:lnTo>
                  <a:pt x="11558" y="4794"/>
                </a:lnTo>
                <a:lnTo>
                  <a:pt x="11680" y="4770"/>
                </a:lnTo>
                <a:lnTo>
                  <a:pt x="11801" y="4940"/>
                </a:lnTo>
                <a:lnTo>
                  <a:pt x="11923" y="5111"/>
                </a:lnTo>
                <a:lnTo>
                  <a:pt x="11996" y="5305"/>
                </a:lnTo>
                <a:lnTo>
                  <a:pt x="12044" y="5500"/>
                </a:lnTo>
                <a:lnTo>
                  <a:pt x="12069" y="5695"/>
                </a:lnTo>
                <a:lnTo>
                  <a:pt x="12093" y="5889"/>
                </a:lnTo>
                <a:lnTo>
                  <a:pt x="12069" y="6108"/>
                </a:lnTo>
                <a:lnTo>
                  <a:pt x="12044" y="6303"/>
                </a:lnTo>
                <a:lnTo>
                  <a:pt x="11996" y="6522"/>
                </a:lnTo>
                <a:lnTo>
                  <a:pt x="11899" y="6692"/>
                </a:lnTo>
                <a:lnTo>
                  <a:pt x="11801" y="6887"/>
                </a:lnTo>
                <a:lnTo>
                  <a:pt x="11655" y="7033"/>
                </a:lnTo>
                <a:lnTo>
                  <a:pt x="11631" y="7082"/>
                </a:lnTo>
                <a:lnTo>
                  <a:pt x="11631" y="6936"/>
                </a:lnTo>
                <a:lnTo>
                  <a:pt x="11631" y="6814"/>
                </a:lnTo>
                <a:lnTo>
                  <a:pt x="11582" y="6717"/>
                </a:lnTo>
                <a:lnTo>
                  <a:pt x="11509" y="6619"/>
                </a:lnTo>
                <a:lnTo>
                  <a:pt x="11436" y="6571"/>
                </a:lnTo>
                <a:lnTo>
                  <a:pt x="11290" y="6571"/>
                </a:lnTo>
                <a:lnTo>
                  <a:pt x="11242" y="6619"/>
                </a:lnTo>
                <a:lnTo>
                  <a:pt x="11193" y="6668"/>
                </a:lnTo>
                <a:lnTo>
                  <a:pt x="11169" y="6717"/>
                </a:lnTo>
                <a:lnTo>
                  <a:pt x="11169" y="6790"/>
                </a:lnTo>
                <a:lnTo>
                  <a:pt x="11193" y="6863"/>
                </a:lnTo>
                <a:lnTo>
                  <a:pt x="11169" y="6838"/>
                </a:lnTo>
                <a:lnTo>
                  <a:pt x="11144" y="6863"/>
                </a:lnTo>
                <a:lnTo>
                  <a:pt x="11144" y="6984"/>
                </a:lnTo>
                <a:lnTo>
                  <a:pt x="11071" y="7228"/>
                </a:lnTo>
                <a:lnTo>
                  <a:pt x="10974" y="7447"/>
                </a:lnTo>
                <a:lnTo>
                  <a:pt x="10755" y="7933"/>
                </a:lnTo>
                <a:lnTo>
                  <a:pt x="10487" y="8396"/>
                </a:lnTo>
                <a:lnTo>
                  <a:pt x="10317" y="8663"/>
                </a:lnTo>
                <a:lnTo>
                  <a:pt x="10098" y="8907"/>
                </a:lnTo>
                <a:lnTo>
                  <a:pt x="9879" y="9126"/>
                </a:lnTo>
                <a:lnTo>
                  <a:pt x="9611" y="9320"/>
                </a:lnTo>
                <a:lnTo>
                  <a:pt x="9344" y="9491"/>
                </a:lnTo>
                <a:lnTo>
                  <a:pt x="9052" y="9637"/>
                </a:lnTo>
                <a:lnTo>
                  <a:pt x="8735" y="9734"/>
                </a:lnTo>
                <a:lnTo>
                  <a:pt x="8419" y="9782"/>
                </a:lnTo>
                <a:lnTo>
                  <a:pt x="8078" y="9807"/>
                </a:lnTo>
                <a:lnTo>
                  <a:pt x="7738" y="9782"/>
                </a:lnTo>
                <a:lnTo>
                  <a:pt x="7397" y="9709"/>
                </a:lnTo>
                <a:lnTo>
                  <a:pt x="7056" y="9612"/>
                </a:lnTo>
                <a:lnTo>
                  <a:pt x="6716" y="9466"/>
                </a:lnTo>
                <a:lnTo>
                  <a:pt x="6424" y="9296"/>
                </a:lnTo>
                <a:lnTo>
                  <a:pt x="6107" y="9126"/>
                </a:lnTo>
                <a:lnTo>
                  <a:pt x="5840" y="8907"/>
                </a:lnTo>
                <a:lnTo>
                  <a:pt x="5596" y="8712"/>
                </a:lnTo>
                <a:lnTo>
                  <a:pt x="5377" y="8469"/>
                </a:lnTo>
                <a:lnTo>
                  <a:pt x="5158" y="8225"/>
                </a:lnTo>
                <a:lnTo>
                  <a:pt x="4988" y="7958"/>
                </a:lnTo>
                <a:lnTo>
                  <a:pt x="4891" y="7787"/>
                </a:lnTo>
                <a:lnTo>
                  <a:pt x="4818" y="7641"/>
                </a:lnTo>
                <a:lnTo>
                  <a:pt x="4696" y="7301"/>
                </a:lnTo>
                <a:lnTo>
                  <a:pt x="4599" y="6960"/>
                </a:lnTo>
                <a:lnTo>
                  <a:pt x="4477" y="6644"/>
                </a:lnTo>
                <a:lnTo>
                  <a:pt x="4428" y="6571"/>
                </a:lnTo>
                <a:lnTo>
                  <a:pt x="4355" y="6546"/>
                </a:lnTo>
                <a:lnTo>
                  <a:pt x="4282" y="6571"/>
                </a:lnTo>
                <a:lnTo>
                  <a:pt x="4258" y="6595"/>
                </a:lnTo>
                <a:lnTo>
                  <a:pt x="4234" y="6644"/>
                </a:lnTo>
                <a:lnTo>
                  <a:pt x="4209" y="6936"/>
                </a:lnTo>
                <a:lnTo>
                  <a:pt x="4234" y="7228"/>
                </a:lnTo>
                <a:lnTo>
                  <a:pt x="4088" y="7130"/>
                </a:lnTo>
                <a:lnTo>
                  <a:pt x="3966" y="7033"/>
                </a:lnTo>
                <a:lnTo>
                  <a:pt x="3845" y="6911"/>
                </a:lnTo>
                <a:lnTo>
                  <a:pt x="3772" y="6790"/>
                </a:lnTo>
                <a:lnTo>
                  <a:pt x="3699" y="6644"/>
                </a:lnTo>
                <a:lnTo>
                  <a:pt x="3650" y="6473"/>
                </a:lnTo>
                <a:lnTo>
                  <a:pt x="3577" y="6133"/>
                </a:lnTo>
                <a:lnTo>
                  <a:pt x="3553" y="5816"/>
                </a:lnTo>
                <a:lnTo>
                  <a:pt x="3577" y="5670"/>
                </a:lnTo>
                <a:lnTo>
                  <a:pt x="3601" y="5524"/>
                </a:lnTo>
                <a:lnTo>
                  <a:pt x="3650" y="5378"/>
                </a:lnTo>
                <a:lnTo>
                  <a:pt x="3699" y="5232"/>
                </a:lnTo>
                <a:lnTo>
                  <a:pt x="3772" y="5111"/>
                </a:lnTo>
                <a:lnTo>
                  <a:pt x="3893" y="5013"/>
                </a:lnTo>
                <a:lnTo>
                  <a:pt x="3942" y="5013"/>
                </a:lnTo>
                <a:lnTo>
                  <a:pt x="3918" y="5208"/>
                </a:lnTo>
                <a:lnTo>
                  <a:pt x="3942" y="5403"/>
                </a:lnTo>
                <a:lnTo>
                  <a:pt x="3966" y="5476"/>
                </a:lnTo>
                <a:lnTo>
                  <a:pt x="4015" y="5549"/>
                </a:lnTo>
                <a:lnTo>
                  <a:pt x="4063" y="5622"/>
                </a:lnTo>
                <a:lnTo>
                  <a:pt x="4136" y="5670"/>
                </a:lnTo>
                <a:lnTo>
                  <a:pt x="4209" y="5695"/>
                </a:lnTo>
                <a:lnTo>
                  <a:pt x="4258" y="5670"/>
                </a:lnTo>
                <a:lnTo>
                  <a:pt x="4307" y="5646"/>
                </a:lnTo>
                <a:lnTo>
                  <a:pt x="4355" y="5597"/>
                </a:lnTo>
                <a:lnTo>
                  <a:pt x="4355" y="5476"/>
                </a:lnTo>
                <a:lnTo>
                  <a:pt x="4355" y="5403"/>
                </a:lnTo>
                <a:lnTo>
                  <a:pt x="4307" y="5208"/>
                </a:lnTo>
                <a:lnTo>
                  <a:pt x="4331" y="5086"/>
                </a:lnTo>
                <a:lnTo>
                  <a:pt x="4355" y="4965"/>
                </a:lnTo>
                <a:lnTo>
                  <a:pt x="4453" y="4746"/>
                </a:lnTo>
                <a:lnTo>
                  <a:pt x="4550" y="4575"/>
                </a:lnTo>
                <a:lnTo>
                  <a:pt x="4647" y="4405"/>
                </a:lnTo>
                <a:lnTo>
                  <a:pt x="5085" y="4016"/>
                </a:lnTo>
                <a:lnTo>
                  <a:pt x="5377" y="3748"/>
                </a:lnTo>
                <a:lnTo>
                  <a:pt x="5669" y="3432"/>
                </a:lnTo>
                <a:lnTo>
                  <a:pt x="5791" y="3237"/>
                </a:lnTo>
                <a:lnTo>
                  <a:pt x="5888" y="3067"/>
                </a:lnTo>
                <a:lnTo>
                  <a:pt x="5961" y="2872"/>
                </a:lnTo>
                <a:lnTo>
                  <a:pt x="6010" y="2677"/>
                </a:lnTo>
                <a:lnTo>
                  <a:pt x="5986" y="2629"/>
                </a:lnTo>
                <a:lnTo>
                  <a:pt x="5937" y="2604"/>
                </a:lnTo>
                <a:lnTo>
                  <a:pt x="5888" y="2604"/>
                </a:lnTo>
                <a:lnTo>
                  <a:pt x="5864" y="2629"/>
                </a:lnTo>
                <a:lnTo>
                  <a:pt x="5718" y="2750"/>
                </a:lnTo>
                <a:lnTo>
                  <a:pt x="5596" y="2921"/>
                </a:lnTo>
                <a:lnTo>
                  <a:pt x="5377" y="3237"/>
                </a:lnTo>
                <a:lnTo>
                  <a:pt x="5110" y="3505"/>
                </a:lnTo>
                <a:lnTo>
                  <a:pt x="4818" y="3772"/>
                </a:lnTo>
                <a:lnTo>
                  <a:pt x="4647" y="3894"/>
                </a:lnTo>
                <a:lnTo>
                  <a:pt x="4453" y="4040"/>
                </a:lnTo>
                <a:lnTo>
                  <a:pt x="4063" y="4332"/>
                </a:lnTo>
                <a:lnTo>
                  <a:pt x="4112" y="3894"/>
                </a:lnTo>
                <a:lnTo>
                  <a:pt x="4209" y="3456"/>
                </a:lnTo>
                <a:lnTo>
                  <a:pt x="4331" y="3042"/>
                </a:lnTo>
                <a:lnTo>
                  <a:pt x="4477" y="2629"/>
                </a:lnTo>
                <a:lnTo>
                  <a:pt x="4599" y="2337"/>
                </a:lnTo>
                <a:lnTo>
                  <a:pt x="4769" y="2045"/>
                </a:lnTo>
                <a:lnTo>
                  <a:pt x="4939" y="1777"/>
                </a:lnTo>
                <a:lnTo>
                  <a:pt x="5158" y="1558"/>
                </a:lnTo>
                <a:lnTo>
                  <a:pt x="5256" y="1485"/>
                </a:lnTo>
                <a:lnTo>
                  <a:pt x="5377" y="1412"/>
                </a:lnTo>
                <a:lnTo>
                  <a:pt x="5596" y="1364"/>
                </a:lnTo>
                <a:lnTo>
                  <a:pt x="5815" y="1315"/>
                </a:lnTo>
                <a:lnTo>
                  <a:pt x="5913" y="1291"/>
                </a:lnTo>
                <a:lnTo>
                  <a:pt x="6034" y="1242"/>
                </a:lnTo>
                <a:lnTo>
                  <a:pt x="6034" y="1218"/>
                </a:lnTo>
                <a:lnTo>
                  <a:pt x="6034" y="1193"/>
                </a:lnTo>
                <a:lnTo>
                  <a:pt x="5961" y="1096"/>
                </a:lnTo>
                <a:lnTo>
                  <a:pt x="5888" y="1023"/>
                </a:lnTo>
                <a:lnTo>
                  <a:pt x="5767" y="974"/>
                </a:lnTo>
                <a:lnTo>
                  <a:pt x="5523" y="974"/>
                </a:lnTo>
                <a:lnTo>
                  <a:pt x="5402" y="999"/>
                </a:lnTo>
                <a:lnTo>
                  <a:pt x="5183" y="1072"/>
                </a:lnTo>
                <a:lnTo>
                  <a:pt x="5037" y="1145"/>
                </a:lnTo>
                <a:lnTo>
                  <a:pt x="4915" y="1242"/>
                </a:lnTo>
                <a:lnTo>
                  <a:pt x="4793" y="1364"/>
                </a:lnTo>
                <a:lnTo>
                  <a:pt x="4672" y="1485"/>
                </a:lnTo>
                <a:lnTo>
                  <a:pt x="4477" y="1728"/>
                </a:lnTo>
                <a:lnTo>
                  <a:pt x="4307" y="2020"/>
                </a:lnTo>
                <a:lnTo>
                  <a:pt x="4161" y="2312"/>
                </a:lnTo>
                <a:lnTo>
                  <a:pt x="4015" y="2653"/>
                </a:lnTo>
                <a:lnTo>
                  <a:pt x="3893" y="3018"/>
                </a:lnTo>
                <a:lnTo>
                  <a:pt x="3772" y="3359"/>
                </a:lnTo>
                <a:lnTo>
                  <a:pt x="3699" y="3724"/>
                </a:lnTo>
                <a:lnTo>
                  <a:pt x="3650" y="4113"/>
                </a:lnTo>
                <a:lnTo>
                  <a:pt x="3650" y="4454"/>
                </a:lnTo>
                <a:lnTo>
                  <a:pt x="3674" y="4819"/>
                </a:lnTo>
                <a:lnTo>
                  <a:pt x="3553" y="4892"/>
                </a:lnTo>
                <a:lnTo>
                  <a:pt x="3455" y="5038"/>
                </a:lnTo>
                <a:lnTo>
                  <a:pt x="3382" y="5184"/>
                </a:lnTo>
                <a:lnTo>
                  <a:pt x="3334" y="5378"/>
                </a:lnTo>
                <a:lnTo>
                  <a:pt x="3236" y="5719"/>
                </a:lnTo>
                <a:lnTo>
                  <a:pt x="3212" y="5962"/>
                </a:lnTo>
                <a:lnTo>
                  <a:pt x="3236" y="6230"/>
                </a:lnTo>
                <a:lnTo>
                  <a:pt x="3285" y="6522"/>
                </a:lnTo>
                <a:lnTo>
                  <a:pt x="3358" y="6814"/>
                </a:lnTo>
                <a:lnTo>
                  <a:pt x="3480" y="7082"/>
                </a:lnTo>
                <a:lnTo>
                  <a:pt x="3626" y="7325"/>
                </a:lnTo>
                <a:lnTo>
                  <a:pt x="3723" y="7422"/>
                </a:lnTo>
                <a:lnTo>
                  <a:pt x="3845" y="7520"/>
                </a:lnTo>
                <a:lnTo>
                  <a:pt x="3942" y="7593"/>
                </a:lnTo>
                <a:lnTo>
                  <a:pt x="4063" y="7641"/>
                </a:lnTo>
                <a:lnTo>
                  <a:pt x="4209" y="7690"/>
                </a:lnTo>
                <a:lnTo>
                  <a:pt x="4355" y="7690"/>
                </a:lnTo>
                <a:lnTo>
                  <a:pt x="4477" y="7933"/>
                </a:lnTo>
                <a:lnTo>
                  <a:pt x="4599" y="8177"/>
                </a:lnTo>
                <a:lnTo>
                  <a:pt x="4745" y="8396"/>
                </a:lnTo>
                <a:lnTo>
                  <a:pt x="4915" y="8615"/>
                </a:lnTo>
                <a:lnTo>
                  <a:pt x="5085" y="8809"/>
                </a:lnTo>
                <a:lnTo>
                  <a:pt x="5256" y="8980"/>
                </a:lnTo>
                <a:lnTo>
                  <a:pt x="5645" y="9320"/>
                </a:lnTo>
                <a:lnTo>
                  <a:pt x="6010" y="9588"/>
                </a:lnTo>
                <a:lnTo>
                  <a:pt x="6424" y="9831"/>
                </a:lnTo>
                <a:lnTo>
                  <a:pt x="6351" y="9855"/>
                </a:lnTo>
                <a:lnTo>
                  <a:pt x="6278" y="9928"/>
                </a:lnTo>
                <a:lnTo>
                  <a:pt x="6253" y="10001"/>
                </a:lnTo>
                <a:lnTo>
                  <a:pt x="6205" y="10074"/>
                </a:lnTo>
                <a:lnTo>
                  <a:pt x="6180" y="10269"/>
                </a:lnTo>
                <a:lnTo>
                  <a:pt x="6156" y="10464"/>
                </a:lnTo>
                <a:lnTo>
                  <a:pt x="6156" y="10610"/>
                </a:lnTo>
                <a:lnTo>
                  <a:pt x="6180" y="10804"/>
                </a:lnTo>
                <a:lnTo>
                  <a:pt x="6010" y="10829"/>
                </a:lnTo>
                <a:lnTo>
                  <a:pt x="5864" y="10853"/>
                </a:lnTo>
                <a:lnTo>
                  <a:pt x="5596" y="10902"/>
                </a:lnTo>
                <a:lnTo>
                  <a:pt x="5231" y="10975"/>
                </a:lnTo>
                <a:lnTo>
                  <a:pt x="4866" y="11072"/>
                </a:lnTo>
                <a:lnTo>
                  <a:pt x="4161" y="11242"/>
                </a:lnTo>
                <a:lnTo>
                  <a:pt x="3480" y="11437"/>
                </a:lnTo>
                <a:lnTo>
                  <a:pt x="2993" y="11632"/>
                </a:lnTo>
                <a:lnTo>
                  <a:pt x="2531" y="11826"/>
                </a:lnTo>
                <a:lnTo>
                  <a:pt x="2068" y="12070"/>
                </a:lnTo>
                <a:lnTo>
                  <a:pt x="1655" y="12362"/>
                </a:lnTo>
                <a:lnTo>
                  <a:pt x="1314" y="12654"/>
                </a:lnTo>
                <a:lnTo>
                  <a:pt x="973" y="12970"/>
                </a:lnTo>
                <a:lnTo>
                  <a:pt x="681" y="13335"/>
                </a:lnTo>
                <a:lnTo>
                  <a:pt x="414" y="13700"/>
                </a:lnTo>
                <a:lnTo>
                  <a:pt x="316" y="13919"/>
                </a:lnTo>
                <a:lnTo>
                  <a:pt x="219" y="14114"/>
                </a:lnTo>
                <a:lnTo>
                  <a:pt x="122" y="14333"/>
                </a:lnTo>
                <a:lnTo>
                  <a:pt x="73" y="14552"/>
                </a:lnTo>
                <a:lnTo>
                  <a:pt x="24" y="14771"/>
                </a:lnTo>
                <a:lnTo>
                  <a:pt x="0" y="14990"/>
                </a:lnTo>
                <a:lnTo>
                  <a:pt x="24" y="15209"/>
                </a:lnTo>
                <a:lnTo>
                  <a:pt x="49" y="15428"/>
                </a:lnTo>
                <a:lnTo>
                  <a:pt x="73" y="15525"/>
                </a:lnTo>
                <a:lnTo>
                  <a:pt x="122" y="15574"/>
                </a:lnTo>
                <a:lnTo>
                  <a:pt x="170" y="15598"/>
                </a:lnTo>
                <a:lnTo>
                  <a:pt x="243" y="15598"/>
                </a:lnTo>
                <a:lnTo>
                  <a:pt x="316" y="15671"/>
                </a:lnTo>
                <a:lnTo>
                  <a:pt x="414" y="15695"/>
                </a:lnTo>
                <a:lnTo>
                  <a:pt x="803" y="15720"/>
                </a:lnTo>
                <a:lnTo>
                  <a:pt x="1217" y="15793"/>
                </a:lnTo>
                <a:lnTo>
                  <a:pt x="1606" y="15890"/>
                </a:lnTo>
                <a:lnTo>
                  <a:pt x="1995" y="15987"/>
                </a:lnTo>
                <a:lnTo>
                  <a:pt x="2774" y="16231"/>
                </a:lnTo>
                <a:lnTo>
                  <a:pt x="3163" y="16328"/>
                </a:lnTo>
                <a:lnTo>
                  <a:pt x="3553" y="16401"/>
                </a:lnTo>
                <a:lnTo>
                  <a:pt x="4599" y="16498"/>
                </a:lnTo>
                <a:lnTo>
                  <a:pt x="5669" y="16547"/>
                </a:lnTo>
                <a:lnTo>
                  <a:pt x="6716" y="16596"/>
                </a:lnTo>
                <a:lnTo>
                  <a:pt x="7762" y="16620"/>
                </a:lnTo>
                <a:lnTo>
                  <a:pt x="9879" y="16620"/>
                </a:lnTo>
                <a:lnTo>
                  <a:pt x="10950" y="16547"/>
                </a:lnTo>
                <a:lnTo>
                  <a:pt x="11996" y="16450"/>
                </a:lnTo>
                <a:lnTo>
                  <a:pt x="12823" y="16352"/>
                </a:lnTo>
                <a:lnTo>
                  <a:pt x="13626" y="16255"/>
                </a:lnTo>
                <a:lnTo>
                  <a:pt x="14040" y="16206"/>
                </a:lnTo>
                <a:lnTo>
                  <a:pt x="14453" y="16109"/>
                </a:lnTo>
                <a:lnTo>
                  <a:pt x="14843" y="16012"/>
                </a:lnTo>
                <a:lnTo>
                  <a:pt x="15232" y="15890"/>
                </a:lnTo>
                <a:lnTo>
                  <a:pt x="15305" y="15841"/>
                </a:lnTo>
                <a:lnTo>
                  <a:pt x="15378" y="15768"/>
                </a:lnTo>
                <a:lnTo>
                  <a:pt x="15402" y="15695"/>
                </a:lnTo>
                <a:lnTo>
                  <a:pt x="15427" y="15622"/>
                </a:lnTo>
                <a:lnTo>
                  <a:pt x="15524" y="15622"/>
                </a:lnTo>
                <a:lnTo>
                  <a:pt x="15621" y="15574"/>
                </a:lnTo>
                <a:lnTo>
                  <a:pt x="15670" y="15549"/>
                </a:lnTo>
                <a:lnTo>
                  <a:pt x="15694" y="15501"/>
                </a:lnTo>
                <a:lnTo>
                  <a:pt x="15694" y="15452"/>
                </a:lnTo>
                <a:lnTo>
                  <a:pt x="15694" y="15379"/>
                </a:lnTo>
                <a:lnTo>
                  <a:pt x="15646" y="14965"/>
                </a:lnTo>
                <a:lnTo>
                  <a:pt x="15548" y="14576"/>
                </a:lnTo>
                <a:lnTo>
                  <a:pt x="15427" y="14187"/>
                </a:lnTo>
                <a:lnTo>
                  <a:pt x="15256" y="13822"/>
                </a:lnTo>
                <a:lnTo>
                  <a:pt x="15281" y="13822"/>
                </a:lnTo>
                <a:lnTo>
                  <a:pt x="15329" y="13797"/>
                </a:lnTo>
                <a:lnTo>
                  <a:pt x="15354" y="13724"/>
                </a:lnTo>
                <a:lnTo>
                  <a:pt x="15354" y="13676"/>
                </a:lnTo>
                <a:lnTo>
                  <a:pt x="15305" y="13627"/>
                </a:lnTo>
                <a:lnTo>
                  <a:pt x="15110" y="13554"/>
                </a:lnTo>
                <a:lnTo>
                  <a:pt x="14989" y="13359"/>
                </a:lnTo>
                <a:lnTo>
                  <a:pt x="14843" y="13140"/>
                </a:lnTo>
                <a:lnTo>
                  <a:pt x="14502" y="12751"/>
                </a:lnTo>
                <a:lnTo>
                  <a:pt x="14113" y="12386"/>
                </a:lnTo>
                <a:lnTo>
                  <a:pt x="13699" y="12070"/>
                </a:lnTo>
                <a:lnTo>
                  <a:pt x="13456" y="11924"/>
                </a:lnTo>
                <a:lnTo>
                  <a:pt x="13237" y="11778"/>
                </a:lnTo>
                <a:lnTo>
                  <a:pt x="12726" y="11559"/>
                </a:lnTo>
                <a:lnTo>
                  <a:pt x="12215" y="11388"/>
                </a:lnTo>
                <a:lnTo>
                  <a:pt x="11680" y="11242"/>
                </a:lnTo>
                <a:lnTo>
                  <a:pt x="11071" y="11121"/>
                </a:lnTo>
                <a:lnTo>
                  <a:pt x="10463" y="11023"/>
                </a:lnTo>
                <a:lnTo>
                  <a:pt x="10341" y="10999"/>
                </a:lnTo>
                <a:lnTo>
                  <a:pt x="10244" y="10975"/>
                </a:lnTo>
                <a:lnTo>
                  <a:pt x="9879" y="10902"/>
                </a:lnTo>
                <a:lnTo>
                  <a:pt x="9684" y="10877"/>
                </a:lnTo>
                <a:lnTo>
                  <a:pt x="9490" y="10877"/>
                </a:lnTo>
                <a:lnTo>
                  <a:pt x="9490" y="10780"/>
                </a:lnTo>
                <a:lnTo>
                  <a:pt x="9490" y="10658"/>
                </a:lnTo>
                <a:lnTo>
                  <a:pt x="9490" y="10415"/>
                </a:lnTo>
                <a:lnTo>
                  <a:pt x="9490" y="10172"/>
                </a:lnTo>
                <a:lnTo>
                  <a:pt x="9465" y="10050"/>
                </a:lnTo>
                <a:lnTo>
                  <a:pt x="9441" y="9977"/>
                </a:lnTo>
                <a:lnTo>
                  <a:pt x="9660" y="9831"/>
                </a:lnTo>
                <a:lnTo>
                  <a:pt x="9879" y="9709"/>
                </a:lnTo>
                <a:lnTo>
                  <a:pt x="10098" y="9539"/>
                </a:lnTo>
                <a:lnTo>
                  <a:pt x="10293" y="9369"/>
                </a:lnTo>
                <a:lnTo>
                  <a:pt x="10463" y="9174"/>
                </a:lnTo>
                <a:lnTo>
                  <a:pt x="10633" y="8980"/>
                </a:lnTo>
                <a:lnTo>
                  <a:pt x="10804" y="8761"/>
                </a:lnTo>
                <a:lnTo>
                  <a:pt x="10950" y="8542"/>
                </a:lnTo>
                <a:lnTo>
                  <a:pt x="11193" y="8128"/>
                </a:lnTo>
                <a:lnTo>
                  <a:pt x="11363" y="7812"/>
                </a:lnTo>
                <a:lnTo>
                  <a:pt x="11509" y="7495"/>
                </a:lnTo>
                <a:lnTo>
                  <a:pt x="11582" y="7495"/>
                </a:lnTo>
                <a:lnTo>
                  <a:pt x="11655" y="7471"/>
                </a:lnTo>
                <a:lnTo>
                  <a:pt x="11801" y="7398"/>
                </a:lnTo>
                <a:lnTo>
                  <a:pt x="11947" y="7252"/>
                </a:lnTo>
                <a:lnTo>
                  <a:pt x="12093" y="7082"/>
                </a:lnTo>
                <a:lnTo>
                  <a:pt x="12215" y="6887"/>
                </a:lnTo>
                <a:lnTo>
                  <a:pt x="12288" y="6717"/>
                </a:lnTo>
                <a:lnTo>
                  <a:pt x="12409" y="6425"/>
                </a:lnTo>
                <a:lnTo>
                  <a:pt x="12458" y="6206"/>
                </a:lnTo>
                <a:lnTo>
                  <a:pt x="12482" y="5987"/>
                </a:lnTo>
                <a:lnTo>
                  <a:pt x="12482" y="5768"/>
                </a:lnTo>
                <a:lnTo>
                  <a:pt x="12458" y="5549"/>
                </a:lnTo>
                <a:lnTo>
                  <a:pt x="12434" y="5330"/>
                </a:lnTo>
                <a:lnTo>
                  <a:pt x="12361" y="5111"/>
                </a:lnTo>
                <a:lnTo>
                  <a:pt x="12263" y="4916"/>
                </a:lnTo>
                <a:lnTo>
                  <a:pt x="12142" y="4721"/>
                </a:lnTo>
                <a:lnTo>
                  <a:pt x="12190" y="4697"/>
                </a:lnTo>
                <a:lnTo>
                  <a:pt x="12239" y="4648"/>
                </a:lnTo>
                <a:lnTo>
                  <a:pt x="12263" y="4551"/>
                </a:lnTo>
                <a:lnTo>
                  <a:pt x="12239" y="4454"/>
                </a:lnTo>
                <a:lnTo>
                  <a:pt x="12166" y="4356"/>
                </a:lnTo>
                <a:lnTo>
                  <a:pt x="12166" y="3797"/>
                </a:lnTo>
                <a:lnTo>
                  <a:pt x="12142" y="3237"/>
                </a:lnTo>
                <a:lnTo>
                  <a:pt x="12093" y="2969"/>
                </a:lnTo>
                <a:lnTo>
                  <a:pt x="12044" y="2677"/>
                </a:lnTo>
                <a:lnTo>
                  <a:pt x="11971" y="2410"/>
                </a:lnTo>
                <a:lnTo>
                  <a:pt x="11899" y="2142"/>
                </a:lnTo>
                <a:lnTo>
                  <a:pt x="11801" y="1874"/>
                </a:lnTo>
                <a:lnTo>
                  <a:pt x="11680" y="1631"/>
                </a:lnTo>
                <a:lnTo>
                  <a:pt x="11534" y="1412"/>
                </a:lnTo>
                <a:lnTo>
                  <a:pt x="11363" y="1193"/>
                </a:lnTo>
                <a:lnTo>
                  <a:pt x="11193" y="974"/>
                </a:lnTo>
                <a:lnTo>
                  <a:pt x="10974" y="804"/>
                </a:lnTo>
                <a:lnTo>
                  <a:pt x="10755" y="634"/>
                </a:lnTo>
                <a:lnTo>
                  <a:pt x="10487" y="488"/>
                </a:lnTo>
                <a:lnTo>
                  <a:pt x="10171" y="342"/>
                </a:lnTo>
                <a:lnTo>
                  <a:pt x="9782" y="220"/>
                </a:lnTo>
                <a:lnTo>
                  <a:pt x="9417" y="123"/>
                </a:lnTo>
                <a:lnTo>
                  <a:pt x="9003" y="50"/>
                </a:lnTo>
                <a:lnTo>
                  <a:pt x="8589" y="25"/>
                </a:lnTo>
                <a:lnTo>
                  <a:pt x="82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026" name="Picture 2">
            <a:extLst>
              <a:ext uri="{FF2B5EF4-FFF2-40B4-BE49-F238E27FC236}">
                <a16:creationId xmlns:a16="http://schemas.microsoft.com/office/drawing/2014/main" id="{CA0A9D91-D7F1-43B1-BD2B-8F0BBDF995D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82632" y="3163234"/>
            <a:ext cx="1167384" cy="1645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Google Shape;70;p12">
            <a:extLst>
              <a:ext uri="{FF2B5EF4-FFF2-40B4-BE49-F238E27FC236}">
                <a16:creationId xmlns:a16="http://schemas.microsoft.com/office/drawing/2014/main" id="{AB7D7938-993C-41AF-9801-21B8034C3ECC}"/>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VN</a:t>
            </a:r>
          </a:p>
        </p:txBody>
      </p:sp>
      <p:pic>
        <p:nvPicPr>
          <p:cNvPr id="7" name="Member intro">
            <a:hlinkClick r:id="" action="ppaction://media"/>
            <a:extLst>
              <a:ext uri="{FF2B5EF4-FFF2-40B4-BE49-F238E27FC236}">
                <a16:creationId xmlns:a16="http://schemas.microsoft.com/office/drawing/2014/main" id="{58036FAB-7089-4B2E-9976-943650B6606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875973" y="203214"/>
            <a:ext cx="487362" cy="487363"/>
          </a:xfrm>
          <a:prstGeom prst="rect">
            <a:avLst/>
          </a:prstGeom>
        </p:spPr>
      </p:pic>
    </p:spTree>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18;p17">
            <a:extLst>
              <a:ext uri="{FF2B5EF4-FFF2-40B4-BE49-F238E27FC236}">
                <a16:creationId xmlns:a16="http://schemas.microsoft.com/office/drawing/2014/main" id="{4D22DC17-20D0-43E7-8234-71105A6CD6D3}"/>
              </a:ext>
            </a:extLst>
          </p:cNvPr>
          <p:cNvGrpSpPr/>
          <p:nvPr/>
        </p:nvGrpSpPr>
        <p:grpSpPr>
          <a:xfrm>
            <a:off x="340545" y="218302"/>
            <a:ext cx="981627" cy="746084"/>
            <a:chOff x="3075562" y="756050"/>
            <a:chExt cx="2931161" cy="2815726"/>
          </a:xfrm>
        </p:grpSpPr>
        <p:sp>
          <p:nvSpPr>
            <p:cNvPr id="6" name="Google Shape;119;p17">
              <a:extLst>
                <a:ext uri="{FF2B5EF4-FFF2-40B4-BE49-F238E27FC236}">
                  <a16:creationId xmlns:a16="http://schemas.microsoft.com/office/drawing/2014/main" id="{9F113A44-FB09-42E9-BD47-B53136B54B7C}"/>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0;p17">
              <a:extLst>
                <a:ext uri="{FF2B5EF4-FFF2-40B4-BE49-F238E27FC236}">
                  <a16:creationId xmlns:a16="http://schemas.microsoft.com/office/drawing/2014/main" id="{7BB5DF88-2A05-4E2D-842F-4DB79FBD2A99}"/>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1;p17">
              <a:extLst>
                <a:ext uri="{FF2B5EF4-FFF2-40B4-BE49-F238E27FC236}">
                  <a16:creationId xmlns:a16="http://schemas.microsoft.com/office/drawing/2014/main" id="{403DCFC3-449D-4822-9832-8E91F57B8989}"/>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9" name="Google Shape;122;p17">
              <a:extLst>
                <a:ext uri="{FF2B5EF4-FFF2-40B4-BE49-F238E27FC236}">
                  <a16:creationId xmlns:a16="http://schemas.microsoft.com/office/drawing/2014/main" id="{1FC61134-E847-45EC-AE3E-3244205332B2}"/>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0" name="Google Shape;123;p17">
              <a:extLst>
                <a:ext uri="{FF2B5EF4-FFF2-40B4-BE49-F238E27FC236}">
                  <a16:creationId xmlns:a16="http://schemas.microsoft.com/office/drawing/2014/main" id="{F4CF49FE-6A6A-4224-BF87-28152CCB4A25}"/>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24;p17">
              <a:extLst>
                <a:ext uri="{FF2B5EF4-FFF2-40B4-BE49-F238E27FC236}">
                  <a16:creationId xmlns:a16="http://schemas.microsoft.com/office/drawing/2014/main" id="{178169C6-6A6E-4686-B486-B6DB7B1078DE}"/>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2" name="Google Shape;125;p17">
              <a:extLst>
                <a:ext uri="{FF2B5EF4-FFF2-40B4-BE49-F238E27FC236}">
                  <a16:creationId xmlns:a16="http://schemas.microsoft.com/office/drawing/2014/main" id="{72809078-A554-4AF4-BF91-7FC2965D6D82}"/>
                </a:ext>
              </a:extLst>
            </p:cNvPr>
            <p:cNvCxnSpPr>
              <a:endCxn id="6"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3" name="Google Shape;126;p17">
              <a:extLst>
                <a:ext uri="{FF2B5EF4-FFF2-40B4-BE49-F238E27FC236}">
                  <a16:creationId xmlns:a16="http://schemas.microsoft.com/office/drawing/2014/main" id="{91130507-387D-4C3D-89A5-9AB2FEA31CD8}"/>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4" name="Google Shape;127;p17">
              <a:extLst>
                <a:ext uri="{FF2B5EF4-FFF2-40B4-BE49-F238E27FC236}">
                  <a16:creationId xmlns:a16="http://schemas.microsoft.com/office/drawing/2014/main" id="{5E0245C9-B5D2-4691-8117-25D0B476B5A6}"/>
                </a:ext>
              </a:extLst>
            </p:cNvPr>
            <p:cNvCxnSpPr>
              <a:stCxn id="6"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5" name="Google Shape;87;p13">
            <a:extLst>
              <a:ext uri="{FF2B5EF4-FFF2-40B4-BE49-F238E27FC236}">
                <a16:creationId xmlns:a16="http://schemas.microsoft.com/office/drawing/2014/main" id="{8C517E4F-A86F-422B-A5D2-6E7D047864EF}"/>
              </a:ext>
            </a:extLst>
          </p:cNvPr>
          <p:cNvSpPr txBox="1">
            <a:spLocks/>
          </p:cNvSpPr>
          <p:nvPr/>
        </p:nvSpPr>
        <p:spPr>
          <a:xfrm>
            <a:off x="1377552" y="216289"/>
            <a:ext cx="7297134"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Motor Selection:</a:t>
            </a:r>
            <a:endParaRPr lang="en-US" sz="3600" dirty="0"/>
          </a:p>
        </p:txBody>
      </p:sp>
      <p:pic>
        <p:nvPicPr>
          <p:cNvPr id="19" name="Picture 2">
            <a:extLst>
              <a:ext uri="{FF2B5EF4-FFF2-40B4-BE49-F238E27FC236}">
                <a16:creationId xmlns:a16="http://schemas.microsoft.com/office/drawing/2014/main" id="{55F90995-9B51-4516-BE6E-91DF60F7801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r="4029" b="21863"/>
          <a:stretch/>
        </p:blipFill>
        <p:spPr bwMode="auto">
          <a:xfrm>
            <a:off x="8395888" y="4287131"/>
            <a:ext cx="557596"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2" name="Table 1">
            <a:extLst>
              <a:ext uri="{FF2B5EF4-FFF2-40B4-BE49-F238E27FC236}">
                <a16:creationId xmlns:a16="http://schemas.microsoft.com/office/drawing/2014/main" id="{A9685A65-D69F-408A-A5C8-4AE0287DFD16}"/>
              </a:ext>
            </a:extLst>
          </p:cNvPr>
          <p:cNvGraphicFramePr>
            <a:graphicFrameLocks noGrp="1"/>
          </p:cNvGraphicFramePr>
          <p:nvPr>
            <p:extLst>
              <p:ext uri="{D42A27DB-BD31-4B8C-83A1-F6EECF244321}">
                <p14:modId xmlns:p14="http://schemas.microsoft.com/office/powerpoint/2010/main" val="1796963931"/>
              </p:ext>
            </p:extLst>
          </p:nvPr>
        </p:nvGraphicFramePr>
        <p:xfrm>
          <a:off x="2303246" y="1015812"/>
          <a:ext cx="5633049" cy="3638551"/>
        </p:xfrm>
        <a:graphic>
          <a:graphicData uri="http://schemas.openxmlformats.org/drawingml/2006/table">
            <a:tbl>
              <a:tblPr firstRow="1" firstCol="1" bandRow="1">
                <a:tableStyleId>{284E427A-3D55-4303-BF80-6455036E1DE7}</a:tableStyleId>
              </a:tblPr>
              <a:tblGrid>
                <a:gridCol w="1408099">
                  <a:extLst>
                    <a:ext uri="{9D8B030D-6E8A-4147-A177-3AD203B41FA5}">
                      <a16:colId xmlns:a16="http://schemas.microsoft.com/office/drawing/2014/main" val="731612805"/>
                    </a:ext>
                  </a:extLst>
                </a:gridCol>
                <a:gridCol w="1356407">
                  <a:extLst>
                    <a:ext uri="{9D8B030D-6E8A-4147-A177-3AD203B41FA5}">
                      <a16:colId xmlns:a16="http://schemas.microsoft.com/office/drawing/2014/main" val="3907880989"/>
                    </a:ext>
                  </a:extLst>
                </a:gridCol>
                <a:gridCol w="1531112">
                  <a:extLst>
                    <a:ext uri="{9D8B030D-6E8A-4147-A177-3AD203B41FA5}">
                      <a16:colId xmlns:a16="http://schemas.microsoft.com/office/drawing/2014/main" val="4278780733"/>
                    </a:ext>
                  </a:extLst>
                </a:gridCol>
                <a:gridCol w="1337431">
                  <a:extLst>
                    <a:ext uri="{9D8B030D-6E8A-4147-A177-3AD203B41FA5}">
                      <a16:colId xmlns:a16="http://schemas.microsoft.com/office/drawing/2014/main" val="440814811"/>
                    </a:ext>
                  </a:extLst>
                </a:gridCol>
              </a:tblGrid>
              <a:tr h="358890">
                <a:tc>
                  <a:txBody>
                    <a:bodyPr/>
                    <a:lstStyle/>
                    <a:p>
                      <a:pPr marL="0" marR="0" algn="ctr">
                        <a:lnSpc>
                          <a:spcPct val="107000"/>
                        </a:lnSpc>
                        <a:spcBef>
                          <a:spcPts val="0"/>
                        </a:spcBef>
                        <a:spcAft>
                          <a:spcPts val="0"/>
                        </a:spcAft>
                      </a:pPr>
                      <a:r>
                        <a:rPr lang="en-US" sz="1000" dirty="0">
                          <a:effectLst/>
                        </a:rPr>
                        <a:t>Product Description</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Brushless DC Motor</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dirty="0">
                          <a:effectLst/>
                        </a:rPr>
                        <a:t> Micro Servo Motor</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Stepper Motor</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extLst>
                  <a:ext uri="{0D108BD9-81ED-4DB2-BD59-A6C34878D82A}">
                    <a16:rowId xmlns:a16="http://schemas.microsoft.com/office/drawing/2014/main" val="1277209879"/>
                  </a:ext>
                </a:extLst>
              </a:tr>
              <a:tr h="358890">
                <a:tc>
                  <a:txBody>
                    <a:bodyPr/>
                    <a:lstStyle/>
                    <a:p>
                      <a:pPr marL="0" marR="0" algn="ctr">
                        <a:lnSpc>
                          <a:spcPct val="107000"/>
                        </a:lnSpc>
                        <a:spcBef>
                          <a:spcPts val="0"/>
                        </a:spcBef>
                        <a:spcAft>
                          <a:spcPts val="0"/>
                        </a:spcAft>
                      </a:pPr>
                      <a:r>
                        <a:rPr lang="en-US" sz="900">
                          <a:effectLst/>
                        </a:rPr>
                        <a:t>Vendor/ Manufacturer</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dirty="0">
                          <a:effectLst/>
                        </a:rPr>
                        <a:t>BC Robotics</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Adafruit/</a:t>
                      </a:r>
                      <a:endParaRPr lang="en-US" sz="1000">
                        <a:effectLst/>
                      </a:endParaRPr>
                    </a:p>
                    <a:p>
                      <a:pPr marL="0" marR="0" algn="ctr">
                        <a:lnSpc>
                          <a:spcPct val="107000"/>
                        </a:lnSpc>
                        <a:spcBef>
                          <a:spcPts val="0"/>
                        </a:spcBef>
                        <a:spcAft>
                          <a:spcPts val="0"/>
                        </a:spcAft>
                      </a:pPr>
                      <a:r>
                        <a:rPr lang="en-US" sz="900">
                          <a:effectLst/>
                        </a:rPr>
                        <a:t>Tower Pro</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Digi-Key / Adafruit</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extLst>
                  <a:ext uri="{0D108BD9-81ED-4DB2-BD59-A6C34878D82A}">
                    <a16:rowId xmlns:a16="http://schemas.microsoft.com/office/drawing/2014/main" val="265293754"/>
                  </a:ext>
                </a:extLst>
              </a:tr>
              <a:tr h="358890">
                <a:tc>
                  <a:txBody>
                    <a:bodyPr/>
                    <a:lstStyle/>
                    <a:p>
                      <a:pPr marL="0" marR="0" algn="ctr">
                        <a:lnSpc>
                          <a:spcPct val="107000"/>
                        </a:lnSpc>
                        <a:spcBef>
                          <a:spcPts val="0"/>
                        </a:spcBef>
                        <a:spcAft>
                          <a:spcPts val="0"/>
                        </a:spcAft>
                      </a:pPr>
                      <a:r>
                        <a:rPr lang="en-US" sz="900">
                          <a:effectLst/>
                        </a:rPr>
                        <a:t>Vendor ID</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dirty="0">
                          <a:effectLst/>
                        </a:rPr>
                        <a:t>ROB-211</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#2307</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1528-1366-ND </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extLst>
                  <a:ext uri="{0D108BD9-81ED-4DB2-BD59-A6C34878D82A}">
                    <a16:rowId xmlns:a16="http://schemas.microsoft.com/office/drawing/2014/main" val="2801481796"/>
                  </a:ext>
                </a:extLst>
              </a:tr>
              <a:tr h="358890">
                <a:tc>
                  <a:txBody>
                    <a:bodyPr/>
                    <a:lstStyle/>
                    <a:p>
                      <a:pPr marL="0" marR="0" algn="ctr">
                        <a:lnSpc>
                          <a:spcPct val="107000"/>
                        </a:lnSpc>
                        <a:spcBef>
                          <a:spcPts val="0"/>
                        </a:spcBef>
                        <a:spcAft>
                          <a:spcPts val="0"/>
                        </a:spcAft>
                      </a:pPr>
                      <a:r>
                        <a:rPr lang="en-US" sz="900">
                          <a:effectLst/>
                        </a:rPr>
                        <a:t>Manufacturer ID</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A2212/15T</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n/a</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#858</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extLst>
                  <a:ext uri="{0D108BD9-81ED-4DB2-BD59-A6C34878D82A}">
                    <a16:rowId xmlns:a16="http://schemas.microsoft.com/office/drawing/2014/main" val="3260620503"/>
                  </a:ext>
                </a:extLst>
              </a:tr>
              <a:tr h="408541">
                <a:tc>
                  <a:txBody>
                    <a:bodyPr/>
                    <a:lstStyle/>
                    <a:p>
                      <a:pPr marL="0" marR="0" algn="ctr">
                        <a:lnSpc>
                          <a:spcPct val="107000"/>
                        </a:lnSpc>
                        <a:spcBef>
                          <a:spcPts val="0"/>
                        </a:spcBef>
                        <a:spcAft>
                          <a:spcPts val="0"/>
                        </a:spcAft>
                      </a:pPr>
                      <a:r>
                        <a:rPr lang="en-US" sz="900">
                          <a:effectLst/>
                        </a:rPr>
                        <a:t>Dimensions </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800">
                          <a:effectLst/>
                        </a:rPr>
                        <a:t>40 x 27.5 mm</a:t>
                      </a:r>
                      <a:endParaRPr lang="en-US" sz="1000">
                        <a:effectLst/>
                      </a:endParaRPr>
                    </a:p>
                    <a:p>
                      <a:pPr marL="0" marR="0" algn="ctr">
                        <a:lnSpc>
                          <a:spcPct val="107000"/>
                        </a:lnSpc>
                        <a:spcBef>
                          <a:spcPts val="0"/>
                        </a:spcBef>
                        <a:spcAft>
                          <a:spcPts val="0"/>
                        </a:spcAft>
                      </a:pPr>
                      <a:r>
                        <a:rPr lang="en-US" sz="800">
                          <a:effectLst/>
                        </a:rPr>
                        <a:t>1.73” x 1.1” </a:t>
                      </a:r>
                      <a:endParaRPr lang="en-US" sz="1000">
                        <a:effectLst/>
                      </a:endParaRPr>
                    </a:p>
                    <a:p>
                      <a:pPr marL="0" marR="0" algn="ctr">
                        <a:lnSpc>
                          <a:spcPct val="107000"/>
                        </a:lnSpc>
                        <a:spcBef>
                          <a:spcPts val="0"/>
                        </a:spcBef>
                        <a:spcAft>
                          <a:spcPts val="0"/>
                        </a:spcAft>
                      </a:pPr>
                      <a:r>
                        <a:rPr lang="en-US" sz="800">
                          <a:effectLst/>
                        </a:rPr>
                        <a:t>length x Diameter</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800">
                          <a:effectLst/>
                        </a:rPr>
                        <a:t>1.4” x 0.5” x 1.2”</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800">
                          <a:effectLst/>
                        </a:rPr>
                        <a:t>29 x 28 mm </a:t>
                      </a:r>
                      <a:endParaRPr lang="en-US" sz="1000">
                        <a:effectLst/>
                      </a:endParaRPr>
                    </a:p>
                    <a:p>
                      <a:pPr marL="0" marR="0" algn="ctr">
                        <a:lnSpc>
                          <a:spcPct val="107000"/>
                        </a:lnSpc>
                        <a:spcBef>
                          <a:spcPts val="0"/>
                        </a:spcBef>
                        <a:spcAft>
                          <a:spcPts val="0"/>
                        </a:spcAft>
                      </a:pPr>
                      <a:r>
                        <a:rPr lang="en-US" sz="800">
                          <a:effectLst/>
                        </a:rPr>
                        <a:t>1.14” x 1.1”</a:t>
                      </a:r>
                      <a:endParaRPr lang="en-US" sz="1000">
                        <a:effectLst/>
                      </a:endParaRPr>
                    </a:p>
                    <a:p>
                      <a:pPr marL="0" marR="0" algn="ctr">
                        <a:lnSpc>
                          <a:spcPct val="107000"/>
                        </a:lnSpc>
                        <a:spcBef>
                          <a:spcPts val="0"/>
                        </a:spcBef>
                        <a:spcAft>
                          <a:spcPts val="0"/>
                        </a:spcAft>
                      </a:pPr>
                      <a:r>
                        <a:rPr lang="en-US" sz="800">
                          <a:effectLst/>
                        </a:rPr>
                        <a:t>length x Diameter</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extLst>
                  <a:ext uri="{0D108BD9-81ED-4DB2-BD59-A6C34878D82A}">
                    <a16:rowId xmlns:a16="http://schemas.microsoft.com/office/drawing/2014/main" val="220616929"/>
                  </a:ext>
                </a:extLst>
              </a:tr>
              <a:tr h="358890">
                <a:tc>
                  <a:txBody>
                    <a:bodyPr/>
                    <a:lstStyle/>
                    <a:p>
                      <a:pPr marL="0" marR="0" algn="ctr">
                        <a:lnSpc>
                          <a:spcPct val="107000"/>
                        </a:lnSpc>
                        <a:spcBef>
                          <a:spcPts val="0"/>
                        </a:spcBef>
                        <a:spcAft>
                          <a:spcPts val="0"/>
                        </a:spcAft>
                      </a:pPr>
                      <a:r>
                        <a:rPr lang="en-US" sz="900">
                          <a:effectLst/>
                        </a:rPr>
                        <a:t>Range of Motion</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360°</a:t>
                      </a:r>
                      <a:endParaRPr lang="en-US" sz="1000">
                        <a:effectLst/>
                      </a:endParaRPr>
                    </a:p>
                    <a:p>
                      <a:pPr marL="0" marR="0" algn="ctr">
                        <a:lnSpc>
                          <a:spcPct val="107000"/>
                        </a:lnSpc>
                        <a:spcBef>
                          <a:spcPts val="0"/>
                        </a:spcBef>
                        <a:spcAft>
                          <a:spcPts val="0"/>
                        </a:spcAft>
                      </a:pPr>
                      <a:r>
                        <a:rPr lang="en-US" sz="900">
                          <a:effectLst/>
                        </a:rPr>
                        <a:t>930 RPM/Volt</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 180°</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360°</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extLst>
                  <a:ext uri="{0D108BD9-81ED-4DB2-BD59-A6C34878D82A}">
                    <a16:rowId xmlns:a16="http://schemas.microsoft.com/office/drawing/2014/main" val="2440404821"/>
                  </a:ext>
                </a:extLst>
              </a:tr>
              <a:tr h="358890">
                <a:tc>
                  <a:txBody>
                    <a:bodyPr/>
                    <a:lstStyle/>
                    <a:p>
                      <a:pPr marL="0" marR="0" algn="ctr">
                        <a:lnSpc>
                          <a:spcPct val="107000"/>
                        </a:lnSpc>
                        <a:spcBef>
                          <a:spcPts val="0"/>
                        </a:spcBef>
                        <a:spcAft>
                          <a:spcPts val="0"/>
                        </a:spcAft>
                      </a:pPr>
                      <a:r>
                        <a:rPr lang="en-US" sz="900">
                          <a:effectLst/>
                        </a:rPr>
                        <a:t>Operating Voltage</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2 - 12 V DC</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5.0 ≈ 6.6 V</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5 V DC</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extLst>
                  <a:ext uri="{0D108BD9-81ED-4DB2-BD59-A6C34878D82A}">
                    <a16:rowId xmlns:a16="http://schemas.microsoft.com/office/drawing/2014/main" val="4247471488"/>
                  </a:ext>
                </a:extLst>
              </a:tr>
              <a:tr h="358890">
                <a:tc>
                  <a:txBody>
                    <a:bodyPr/>
                    <a:lstStyle/>
                    <a:p>
                      <a:pPr marL="0" marR="0" algn="ctr">
                        <a:lnSpc>
                          <a:spcPct val="107000"/>
                        </a:lnSpc>
                        <a:spcBef>
                          <a:spcPts val="0"/>
                        </a:spcBef>
                        <a:spcAft>
                          <a:spcPts val="0"/>
                        </a:spcAft>
                      </a:pPr>
                      <a:r>
                        <a:rPr lang="en-US" sz="900">
                          <a:effectLst/>
                        </a:rPr>
                        <a:t>Watts/Amps</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109 W</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not given*</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not given*</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extLst>
                  <a:ext uri="{0D108BD9-81ED-4DB2-BD59-A6C34878D82A}">
                    <a16:rowId xmlns:a16="http://schemas.microsoft.com/office/drawing/2014/main" val="799014097"/>
                  </a:ext>
                </a:extLst>
              </a:tr>
              <a:tr h="358890">
                <a:tc>
                  <a:txBody>
                    <a:bodyPr/>
                    <a:lstStyle/>
                    <a:p>
                      <a:pPr marL="0" marR="0" algn="ctr">
                        <a:lnSpc>
                          <a:spcPct val="107000"/>
                        </a:lnSpc>
                        <a:spcBef>
                          <a:spcPts val="0"/>
                        </a:spcBef>
                        <a:spcAft>
                          <a:spcPts val="0"/>
                        </a:spcAft>
                      </a:pPr>
                      <a:r>
                        <a:rPr lang="en-US" sz="900">
                          <a:effectLst/>
                        </a:rPr>
                        <a:t>Accessories</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motor mount +</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dirty="0">
                          <a:effectLst/>
                        </a:rPr>
                        <a:t>3 Horns included</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mounting plate</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extLst>
                  <a:ext uri="{0D108BD9-81ED-4DB2-BD59-A6C34878D82A}">
                    <a16:rowId xmlns:a16="http://schemas.microsoft.com/office/drawing/2014/main" val="5211010"/>
                  </a:ext>
                </a:extLst>
              </a:tr>
              <a:tr h="358890">
                <a:tc>
                  <a:txBody>
                    <a:bodyPr/>
                    <a:lstStyle/>
                    <a:p>
                      <a:pPr marL="0" marR="0" algn="ctr">
                        <a:lnSpc>
                          <a:spcPct val="107000"/>
                        </a:lnSpc>
                        <a:spcBef>
                          <a:spcPts val="0"/>
                        </a:spcBef>
                        <a:spcAft>
                          <a:spcPts val="0"/>
                        </a:spcAft>
                      </a:pPr>
                      <a:r>
                        <a:rPr lang="en-US" sz="900">
                          <a:effectLst/>
                        </a:rPr>
                        <a:t>Cost</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$12.95</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a:effectLst/>
                        </a:rPr>
                        <a:t>$11.95</a:t>
                      </a:r>
                      <a:endParaRPr lang="en-US" sz="100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tc>
                  <a:txBody>
                    <a:bodyPr/>
                    <a:lstStyle/>
                    <a:p>
                      <a:pPr marL="0" marR="0" algn="ctr">
                        <a:lnSpc>
                          <a:spcPct val="107000"/>
                        </a:lnSpc>
                        <a:spcBef>
                          <a:spcPts val="0"/>
                        </a:spcBef>
                        <a:spcAft>
                          <a:spcPts val="0"/>
                        </a:spcAft>
                      </a:pPr>
                      <a:r>
                        <a:rPr lang="en-US" sz="900" dirty="0">
                          <a:effectLst/>
                        </a:rPr>
                        <a:t>$4.95</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58286" marR="58286" marT="0" marB="0" anchor="ctr"/>
                </a:tc>
                <a:extLst>
                  <a:ext uri="{0D108BD9-81ED-4DB2-BD59-A6C34878D82A}">
                    <a16:rowId xmlns:a16="http://schemas.microsoft.com/office/drawing/2014/main" val="1503734107"/>
                  </a:ext>
                </a:extLst>
              </a:tr>
            </a:tbl>
          </a:graphicData>
        </a:graphic>
      </p:graphicFrame>
      <p:sp>
        <p:nvSpPr>
          <p:cNvPr id="20" name="Rectangle 19">
            <a:extLst>
              <a:ext uri="{FF2B5EF4-FFF2-40B4-BE49-F238E27FC236}">
                <a16:creationId xmlns:a16="http://schemas.microsoft.com/office/drawing/2014/main" id="{9305061F-281A-44B7-A247-FC4ADC91C154}"/>
              </a:ext>
            </a:extLst>
          </p:cNvPr>
          <p:cNvSpPr/>
          <p:nvPr/>
        </p:nvSpPr>
        <p:spPr>
          <a:xfrm>
            <a:off x="5029194" y="1015812"/>
            <a:ext cx="1585013" cy="363855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B95F779-7D5B-408E-8757-3FBBE9436C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04" b="90954" l="381" r="96000">
                        <a14:foregroundMark x1="19619" y1="36513" x2="19619" y2="36513"/>
                        <a14:foregroundMark x1="18952" y1="20066" x2="18952" y2="20066"/>
                        <a14:foregroundMark x1="18476" y1="34046" x2="18476" y2="34046"/>
                        <a14:foregroundMark x1="19714" y1="30592" x2="19714" y2="30592"/>
                        <a14:foregroundMark x1="23810" y1="25493" x2="23810" y2="25493"/>
                        <a14:foregroundMark x1="26381" y1="28289" x2="26381" y2="28289"/>
                        <a14:foregroundMark x1="28476" y1="38651" x2="28476" y2="38651"/>
                        <a14:foregroundMark x1="30571" y1="44408" x2="30571" y2="44408"/>
                        <a14:foregroundMark x1="35524" y1="48191" x2="35714" y2="47533"/>
                        <a14:foregroundMark x1="36857" y1="40954" x2="36857" y2="40954"/>
                        <a14:foregroundMark x1="20190" y1="43914" x2="19810" y2="42928"/>
                        <a14:foregroundMark x1="14667" y1="27303" x2="18476" y2="69079"/>
                        <a14:foregroundMark x1="13905" y1="47533" x2="14857" y2="55099"/>
                        <a14:foregroundMark x1="10571" y1="46382" x2="7048" y2="45888"/>
                        <a14:foregroundMark x1="6190" y1="43421" x2="6381" y2="42105"/>
                        <a14:foregroundMark x1="6381" y1="40789" x2="7810" y2="40132"/>
                        <a14:foregroundMark x1="5619" y1="41118" x2="5619" y2="41118"/>
                        <a14:foregroundMark x1="45524" y1="42270" x2="46571" y2="42270"/>
                        <a14:foregroundMark x1="45810" y1="40296" x2="46286" y2="40296"/>
                        <a14:foregroundMark x1="44286" y1="40296" x2="43048" y2="40296"/>
                        <a14:foregroundMark x1="17429" y1="19079" x2="19238" y2="19737"/>
                        <a14:foregroundMark x1="20857" y1="24342" x2="21524" y2="24507"/>
                        <a14:foregroundMark x1="17238" y1="25000" x2="17619" y2="22862"/>
                        <a14:foregroundMark x1="69143" y1="50329" x2="83429" y2="72533"/>
                        <a14:foregroundMark x1="83429" y1="72533" x2="86381" y2="83224"/>
                        <a14:foregroundMark x1="73238" y1="83717" x2="78952" y2="81579"/>
                        <a14:foregroundMark x1="78952" y1="81579" x2="76286" y2="37829"/>
                        <a14:foregroundMark x1="70762" y1="37171" x2="76190" y2="37500"/>
                        <a14:foregroundMark x1="76190" y1="37500" x2="81619" y2="36349"/>
                        <a14:foregroundMark x1="81619" y1="36349" x2="81619" y2="36349"/>
                        <a14:foregroundMark x1="67905" y1="37664" x2="61714" y2="34211"/>
                        <a14:foregroundMark x1="61714" y1="34211" x2="60667" y2="34539"/>
                        <a14:foregroundMark x1="60000" y1="34539" x2="58667" y2="34868"/>
                        <a14:foregroundMark x1="58095" y1="35197" x2="57714" y2="35362"/>
                        <a14:foregroundMark x1="61333" y1="30428" x2="59238" y2="29112"/>
                        <a14:foregroundMark x1="70952" y1="24342" x2="68667" y2="10691"/>
                        <a14:foregroundMark x1="68667" y1="10691" x2="68667" y2="9704"/>
                        <a14:foregroundMark x1="70476" y1="9704" x2="71524" y2="9868"/>
                        <a14:foregroundMark x1="65238" y1="16283" x2="65810" y2="15296"/>
                        <a14:foregroundMark x1="78190" y1="15625" x2="79143" y2="15789"/>
                        <a14:foregroundMark x1="86857" y1="27961" x2="94286" y2="30263"/>
                        <a14:foregroundMark x1="94286" y1="30263" x2="93810" y2="33882"/>
                        <a14:foregroundMark x1="95524" y1="28618" x2="95524" y2="28618"/>
                        <a14:foregroundMark x1="96000" y1="35691" x2="96000" y2="35691"/>
                        <a14:foregroundMark x1="64286" y1="16118" x2="64286" y2="16118"/>
                        <a14:foregroundMark x1="74857" y1="17105" x2="74857" y2="17105"/>
                        <a14:foregroundMark x1="74286" y1="14474" x2="74286" y2="14474"/>
                        <a14:foregroundMark x1="80190" y1="15132" x2="80190" y2="15132"/>
                        <a14:foregroundMark x1="77810" y1="14803" x2="77810" y2="14803"/>
                        <a14:foregroundMark x1="80571" y1="15954" x2="80571" y2="15954"/>
                        <a14:foregroundMark x1="81333" y1="15954" x2="81333" y2="15954"/>
                        <a14:foregroundMark x1="80762" y1="14967" x2="80762" y2="14967"/>
                        <a14:foregroundMark x1="77048" y1="14967" x2="77048" y2="14967"/>
                        <a14:foregroundMark x1="76000" y1="14638" x2="76000" y2="14638"/>
                        <a14:foregroundMark x1="64571" y1="14474" x2="64571" y2="14474"/>
                        <a14:foregroundMark x1="62952" y1="80592" x2="62952" y2="80592"/>
                        <a14:foregroundMark x1="59810" y1="79934" x2="46571" y2="81579"/>
                        <a14:foregroundMark x1="59810" y1="78618" x2="47810" y2="78783"/>
                        <a14:foregroundMark x1="54190" y1="76974" x2="54190" y2="76974"/>
                        <a14:foregroundMark x1="51524" y1="77632" x2="51524" y2="77632"/>
                        <a14:foregroundMark x1="49048" y1="77467" x2="49048" y2="77467"/>
                        <a14:foregroundMark x1="50476" y1="77303" x2="46286" y2="78125"/>
                        <a14:foregroundMark x1="45810" y1="77796" x2="42190" y2="78783"/>
                        <a14:foregroundMark x1="10095" y1="79112" x2="476" y2="82237"/>
                        <a14:foregroundMark x1="74762" y1="52138" x2="77714" y2="65461"/>
                        <a14:foregroundMark x1="77714" y1="65461" x2="77905" y2="65789"/>
                        <a14:foregroundMark x1="73333" y1="63487" x2="73333" y2="63487"/>
                        <a14:foregroundMark x1="71333" y1="63322" x2="69524" y2="58388"/>
                        <a14:foregroundMark x1="88190" y1="73849" x2="85333" y2="53618"/>
                        <a14:foregroundMark x1="66095" y1="73849" x2="66381" y2="57730"/>
                        <a14:foregroundMark x1="20000" y1="21382" x2="20952" y2="18750"/>
                        <a14:foregroundMark x1="19524" y1="15296" x2="19524" y2="15296"/>
                        <a14:foregroundMark x1="17714" y1="15296" x2="17714" y2="15296"/>
                        <a14:foregroundMark x1="63429" y1="85033" x2="63429" y2="85033"/>
                        <a14:foregroundMark x1="90286" y1="85691" x2="90286" y2="85691"/>
                        <a14:foregroundMark x1="89524" y1="85526" x2="89524" y2="85526"/>
                        <a14:foregroundMark x1="90381" y1="84539" x2="90286" y2="78947"/>
                        <a14:foregroundMark x1="38000" y1="89638" x2="12571" y2="90954"/>
                        <a14:foregroundMark x1="83333" y1="79770" x2="83333" y2="79770"/>
                        <a14:foregroundMark x1="35143" y1="37171" x2="35143" y2="37171"/>
                        <a14:foregroundMark x1="33905" y1="37500" x2="37524" y2="38980"/>
                        <a14:foregroundMark x1="18762" y1="25658" x2="19333" y2="25164"/>
                      </a14:backgroundRemoval>
                    </a14:imgEffect>
                  </a14:imgLayer>
                </a14:imgProps>
              </a:ext>
            </a:extLst>
          </a:blip>
          <a:stretch>
            <a:fillRect/>
          </a:stretch>
        </p:blipFill>
        <p:spPr>
          <a:xfrm rot="20988118">
            <a:off x="143461" y="2326394"/>
            <a:ext cx="1965564" cy="1138155"/>
          </a:xfrm>
          <a:prstGeom prst="rect">
            <a:avLst/>
          </a:prstGeom>
        </p:spPr>
      </p:pic>
      <p:sp>
        <p:nvSpPr>
          <p:cNvPr id="24" name="Google Shape;599;p46">
            <a:extLst>
              <a:ext uri="{FF2B5EF4-FFF2-40B4-BE49-F238E27FC236}">
                <a16:creationId xmlns:a16="http://schemas.microsoft.com/office/drawing/2014/main" id="{F35351D0-B9A1-4FF2-84A4-E49EFA552D24}"/>
              </a:ext>
            </a:extLst>
          </p:cNvPr>
          <p:cNvSpPr/>
          <p:nvPr/>
        </p:nvSpPr>
        <p:spPr>
          <a:xfrm>
            <a:off x="611207" y="438293"/>
            <a:ext cx="492437" cy="398329"/>
          </a:xfrm>
          <a:custGeom>
            <a:avLst/>
            <a:gdLst/>
            <a:ahLst/>
            <a:cxnLst/>
            <a:rect l="l" t="t" r="r" b="b"/>
            <a:pathLst>
              <a:path w="22532" h="18226" extrusionOk="0">
                <a:moveTo>
                  <a:pt x="7640" y="5499"/>
                </a:moveTo>
                <a:lnTo>
                  <a:pt x="7859" y="5524"/>
                </a:lnTo>
                <a:lnTo>
                  <a:pt x="8078" y="5572"/>
                </a:lnTo>
                <a:lnTo>
                  <a:pt x="8297" y="5645"/>
                </a:lnTo>
                <a:lnTo>
                  <a:pt x="8492" y="5743"/>
                </a:lnTo>
                <a:lnTo>
                  <a:pt x="8662" y="5840"/>
                </a:lnTo>
                <a:lnTo>
                  <a:pt x="8833" y="5986"/>
                </a:lnTo>
                <a:lnTo>
                  <a:pt x="9003" y="6132"/>
                </a:lnTo>
                <a:lnTo>
                  <a:pt x="9125" y="6302"/>
                </a:lnTo>
                <a:lnTo>
                  <a:pt x="9246" y="6473"/>
                </a:lnTo>
                <a:lnTo>
                  <a:pt x="9344" y="6667"/>
                </a:lnTo>
                <a:lnTo>
                  <a:pt x="9417" y="6862"/>
                </a:lnTo>
                <a:lnTo>
                  <a:pt x="9465" y="7081"/>
                </a:lnTo>
                <a:lnTo>
                  <a:pt x="9490" y="7300"/>
                </a:lnTo>
                <a:lnTo>
                  <a:pt x="9514" y="7543"/>
                </a:lnTo>
                <a:lnTo>
                  <a:pt x="9490" y="7762"/>
                </a:lnTo>
                <a:lnTo>
                  <a:pt x="9441" y="7932"/>
                </a:lnTo>
                <a:lnTo>
                  <a:pt x="9392" y="8103"/>
                </a:lnTo>
                <a:lnTo>
                  <a:pt x="9319" y="8249"/>
                </a:lnTo>
                <a:lnTo>
                  <a:pt x="9246" y="8419"/>
                </a:lnTo>
                <a:lnTo>
                  <a:pt x="9149" y="8541"/>
                </a:lnTo>
                <a:lnTo>
                  <a:pt x="9027" y="8687"/>
                </a:lnTo>
                <a:lnTo>
                  <a:pt x="8784" y="8906"/>
                </a:lnTo>
                <a:lnTo>
                  <a:pt x="8516" y="9100"/>
                </a:lnTo>
                <a:lnTo>
                  <a:pt x="8200" y="9246"/>
                </a:lnTo>
                <a:lnTo>
                  <a:pt x="7884" y="9368"/>
                </a:lnTo>
                <a:lnTo>
                  <a:pt x="7543" y="9417"/>
                </a:lnTo>
                <a:lnTo>
                  <a:pt x="7348" y="9441"/>
                </a:lnTo>
                <a:lnTo>
                  <a:pt x="7178" y="9441"/>
                </a:lnTo>
                <a:lnTo>
                  <a:pt x="6984" y="9417"/>
                </a:lnTo>
                <a:lnTo>
                  <a:pt x="6789" y="9368"/>
                </a:lnTo>
                <a:lnTo>
                  <a:pt x="6619" y="9295"/>
                </a:lnTo>
                <a:lnTo>
                  <a:pt x="6448" y="9222"/>
                </a:lnTo>
                <a:lnTo>
                  <a:pt x="6278" y="9149"/>
                </a:lnTo>
                <a:lnTo>
                  <a:pt x="6132" y="9027"/>
                </a:lnTo>
                <a:lnTo>
                  <a:pt x="5986" y="8930"/>
                </a:lnTo>
                <a:lnTo>
                  <a:pt x="5840" y="8784"/>
                </a:lnTo>
                <a:lnTo>
                  <a:pt x="5718" y="8638"/>
                </a:lnTo>
                <a:lnTo>
                  <a:pt x="5621" y="8492"/>
                </a:lnTo>
                <a:lnTo>
                  <a:pt x="5524" y="8322"/>
                </a:lnTo>
                <a:lnTo>
                  <a:pt x="5451" y="8151"/>
                </a:lnTo>
                <a:lnTo>
                  <a:pt x="5402" y="7981"/>
                </a:lnTo>
                <a:lnTo>
                  <a:pt x="5378" y="7786"/>
                </a:lnTo>
                <a:lnTo>
                  <a:pt x="5378" y="7543"/>
                </a:lnTo>
                <a:lnTo>
                  <a:pt x="5402" y="7324"/>
                </a:lnTo>
                <a:lnTo>
                  <a:pt x="5451" y="7130"/>
                </a:lnTo>
                <a:lnTo>
                  <a:pt x="5524" y="6911"/>
                </a:lnTo>
                <a:lnTo>
                  <a:pt x="5621" y="6716"/>
                </a:lnTo>
                <a:lnTo>
                  <a:pt x="5743" y="6521"/>
                </a:lnTo>
                <a:lnTo>
                  <a:pt x="5889" y="6351"/>
                </a:lnTo>
                <a:lnTo>
                  <a:pt x="6035" y="6181"/>
                </a:lnTo>
                <a:lnTo>
                  <a:pt x="6181" y="6035"/>
                </a:lnTo>
                <a:lnTo>
                  <a:pt x="6351" y="5937"/>
                </a:lnTo>
                <a:lnTo>
                  <a:pt x="6521" y="5840"/>
                </a:lnTo>
                <a:lnTo>
                  <a:pt x="6692" y="5743"/>
                </a:lnTo>
                <a:lnTo>
                  <a:pt x="7032" y="5621"/>
                </a:lnTo>
                <a:lnTo>
                  <a:pt x="7421" y="5499"/>
                </a:lnTo>
                <a:close/>
                <a:moveTo>
                  <a:pt x="7665" y="4988"/>
                </a:moveTo>
                <a:lnTo>
                  <a:pt x="7373" y="5013"/>
                </a:lnTo>
                <a:lnTo>
                  <a:pt x="7300" y="5013"/>
                </a:lnTo>
                <a:lnTo>
                  <a:pt x="7251" y="5037"/>
                </a:lnTo>
                <a:lnTo>
                  <a:pt x="7178" y="5110"/>
                </a:lnTo>
                <a:lnTo>
                  <a:pt x="6984" y="5159"/>
                </a:lnTo>
                <a:lnTo>
                  <a:pt x="6789" y="5207"/>
                </a:lnTo>
                <a:lnTo>
                  <a:pt x="6619" y="5280"/>
                </a:lnTo>
                <a:lnTo>
                  <a:pt x="6424" y="5353"/>
                </a:lnTo>
                <a:lnTo>
                  <a:pt x="6083" y="5548"/>
                </a:lnTo>
                <a:lnTo>
                  <a:pt x="5791" y="5791"/>
                </a:lnTo>
                <a:lnTo>
                  <a:pt x="5597" y="5962"/>
                </a:lnTo>
                <a:lnTo>
                  <a:pt x="5426" y="6156"/>
                </a:lnTo>
                <a:lnTo>
                  <a:pt x="5280" y="6400"/>
                </a:lnTo>
                <a:lnTo>
                  <a:pt x="5134" y="6619"/>
                </a:lnTo>
                <a:lnTo>
                  <a:pt x="5037" y="6862"/>
                </a:lnTo>
                <a:lnTo>
                  <a:pt x="4964" y="7130"/>
                </a:lnTo>
                <a:lnTo>
                  <a:pt x="4915" y="7397"/>
                </a:lnTo>
                <a:lnTo>
                  <a:pt x="4891" y="7665"/>
                </a:lnTo>
                <a:lnTo>
                  <a:pt x="4915" y="7908"/>
                </a:lnTo>
                <a:lnTo>
                  <a:pt x="4940" y="8151"/>
                </a:lnTo>
                <a:lnTo>
                  <a:pt x="5013" y="8395"/>
                </a:lnTo>
                <a:lnTo>
                  <a:pt x="5110" y="8614"/>
                </a:lnTo>
                <a:lnTo>
                  <a:pt x="5232" y="8808"/>
                </a:lnTo>
                <a:lnTo>
                  <a:pt x="5378" y="9003"/>
                </a:lnTo>
                <a:lnTo>
                  <a:pt x="5548" y="9173"/>
                </a:lnTo>
                <a:lnTo>
                  <a:pt x="5743" y="9344"/>
                </a:lnTo>
                <a:lnTo>
                  <a:pt x="5937" y="9490"/>
                </a:lnTo>
                <a:lnTo>
                  <a:pt x="6132" y="9611"/>
                </a:lnTo>
                <a:lnTo>
                  <a:pt x="6351" y="9709"/>
                </a:lnTo>
                <a:lnTo>
                  <a:pt x="6594" y="9806"/>
                </a:lnTo>
                <a:lnTo>
                  <a:pt x="6838" y="9855"/>
                </a:lnTo>
                <a:lnTo>
                  <a:pt x="7057" y="9903"/>
                </a:lnTo>
                <a:lnTo>
                  <a:pt x="7300" y="9928"/>
                </a:lnTo>
                <a:lnTo>
                  <a:pt x="7543" y="9903"/>
                </a:lnTo>
                <a:lnTo>
                  <a:pt x="7762" y="9879"/>
                </a:lnTo>
                <a:lnTo>
                  <a:pt x="7981" y="9855"/>
                </a:lnTo>
                <a:lnTo>
                  <a:pt x="8176" y="9782"/>
                </a:lnTo>
                <a:lnTo>
                  <a:pt x="8395" y="9709"/>
                </a:lnTo>
                <a:lnTo>
                  <a:pt x="8589" y="9636"/>
                </a:lnTo>
                <a:lnTo>
                  <a:pt x="8784" y="9514"/>
                </a:lnTo>
                <a:lnTo>
                  <a:pt x="8954" y="9392"/>
                </a:lnTo>
                <a:lnTo>
                  <a:pt x="9125" y="9271"/>
                </a:lnTo>
                <a:lnTo>
                  <a:pt x="9295" y="9125"/>
                </a:lnTo>
                <a:lnTo>
                  <a:pt x="9441" y="8979"/>
                </a:lnTo>
                <a:lnTo>
                  <a:pt x="9563" y="8808"/>
                </a:lnTo>
                <a:lnTo>
                  <a:pt x="9684" y="8614"/>
                </a:lnTo>
                <a:lnTo>
                  <a:pt x="9782" y="8419"/>
                </a:lnTo>
                <a:lnTo>
                  <a:pt x="9855" y="8224"/>
                </a:lnTo>
                <a:lnTo>
                  <a:pt x="9928" y="8030"/>
                </a:lnTo>
                <a:lnTo>
                  <a:pt x="9976" y="7811"/>
                </a:lnTo>
                <a:lnTo>
                  <a:pt x="10001" y="7519"/>
                </a:lnTo>
                <a:lnTo>
                  <a:pt x="10001" y="7227"/>
                </a:lnTo>
                <a:lnTo>
                  <a:pt x="9952" y="6959"/>
                </a:lnTo>
                <a:lnTo>
                  <a:pt x="9903" y="6692"/>
                </a:lnTo>
                <a:lnTo>
                  <a:pt x="9806" y="6448"/>
                </a:lnTo>
                <a:lnTo>
                  <a:pt x="9660" y="6205"/>
                </a:lnTo>
                <a:lnTo>
                  <a:pt x="9514" y="5986"/>
                </a:lnTo>
                <a:lnTo>
                  <a:pt x="9344" y="5767"/>
                </a:lnTo>
                <a:lnTo>
                  <a:pt x="9149" y="5597"/>
                </a:lnTo>
                <a:lnTo>
                  <a:pt x="8930" y="5426"/>
                </a:lnTo>
                <a:lnTo>
                  <a:pt x="8711" y="5280"/>
                </a:lnTo>
                <a:lnTo>
                  <a:pt x="8468" y="5159"/>
                </a:lnTo>
                <a:lnTo>
                  <a:pt x="8200" y="5086"/>
                </a:lnTo>
                <a:lnTo>
                  <a:pt x="7932" y="5013"/>
                </a:lnTo>
                <a:lnTo>
                  <a:pt x="7665" y="4988"/>
                </a:lnTo>
                <a:close/>
                <a:moveTo>
                  <a:pt x="6570" y="414"/>
                </a:moveTo>
                <a:lnTo>
                  <a:pt x="6789" y="438"/>
                </a:lnTo>
                <a:lnTo>
                  <a:pt x="7032" y="438"/>
                </a:lnTo>
                <a:lnTo>
                  <a:pt x="7494" y="462"/>
                </a:lnTo>
                <a:lnTo>
                  <a:pt x="8103" y="487"/>
                </a:lnTo>
                <a:lnTo>
                  <a:pt x="8395" y="511"/>
                </a:lnTo>
                <a:lnTo>
                  <a:pt x="8687" y="511"/>
                </a:lnTo>
                <a:lnTo>
                  <a:pt x="8687" y="681"/>
                </a:lnTo>
                <a:lnTo>
                  <a:pt x="8687" y="852"/>
                </a:lnTo>
                <a:lnTo>
                  <a:pt x="8419" y="754"/>
                </a:lnTo>
                <a:lnTo>
                  <a:pt x="8273" y="730"/>
                </a:lnTo>
                <a:lnTo>
                  <a:pt x="8127" y="706"/>
                </a:lnTo>
                <a:lnTo>
                  <a:pt x="8005" y="706"/>
                </a:lnTo>
                <a:lnTo>
                  <a:pt x="7859" y="730"/>
                </a:lnTo>
                <a:lnTo>
                  <a:pt x="7738" y="779"/>
                </a:lnTo>
                <a:lnTo>
                  <a:pt x="7640" y="876"/>
                </a:lnTo>
                <a:lnTo>
                  <a:pt x="7616" y="925"/>
                </a:lnTo>
                <a:lnTo>
                  <a:pt x="7616" y="949"/>
                </a:lnTo>
                <a:lnTo>
                  <a:pt x="7640" y="998"/>
                </a:lnTo>
                <a:lnTo>
                  <a:pt x="7957" y="998"/>
                </a:lnTo>
                <a:lnTo>
                  <a:pt x="8224" y="1022"/>
                </a:lnTo>
                <a:lnTo>
                  <a:pt x="8468" y="1095"/>
                </a:lnTo>
                <a:lnTo>
                  <a:pt x="8735" y="1192"/>
                </a:lnTo>
                <a:lnTo>
                  <a:pt x="8760" y="1338"/>
                </a:lnTo>
                <a:lnTo>
                  <a:pt x="8565" y="1338"/>
                </a:lnTo>
                <a:lnTo>
                  <a:pt x="7932" y="1290"/>
                </a:lnTo>
                <a:lnTo>
                  <a:pt x="7713" y="1265"/>
                </a:lnTo>
                <a:lnTo>
                  <a:pt x="7616" y="1265"/>
                </a:lnTo>
                <a:lnTo>
                  <a:pt x="7494" y="1314"/>
                </a:lnTo>
                <a:lnTo>
                  <a:pt x="7470" y="1363"/>
                </a:lnTo>
                <a:lnTo>
                  <a:pt x="7470" y="1411"/>
                </a:lnTo>
                <a:lnTo>
                  <a:pt x="7519" y="1509"/>
                </a:lnTo>
                <a:lnTo>
                  <a:pt x="7592" y="1582"/>
                </a:lnTo>
                <a:lnTo>
                  <a:pt x="7689" y="1630"/>
                </a:lnTo>
                <a:lnTo>
                  <a:pt x="7786" y="1655"/>
                </a:lnTo>
                <a:lnTo>
                  <a:pt x="8030" y="1679"/>
                </a:lnTo>
                <a:lnTo>
                  <a:pt x="8224" y="1703"/>
                </a:lnTo>
                <a:lnTo>
                  <a:pt x="8516" y="1752"/>
                </a:lnTo>
                <a:lnTo>
                  <a:pt x="8833" y="1776"/>
                </a:lnTo>
                <a:lnTo>
                  <a:pt x="8881" y="2117"/>
                </a:lnTo>
                <a:lnTo>
                  <a:pt x="8857" y="2117"/>
                </a:lnTo>
                <a:lnTo>
                  <a:pt x="8711" y="2068"/>
                </a:lnTo>
                <a:lnTo>
                  <a:pt x="8565" y="2020"/>
                </a:lnTo>
                <a:lnTo>
                  <a:pt x="8249" y="1995"/>
                </a:lnTo>
                <a:lnTo>
                  <a:pt x="8005" y="1947"/>
                </a:lnTo>
                <a:lnTo>
                  <a:pt x="7713" y="1947"/>
                </a:lnTo>
                <a:lnTo>
                  <a:pt x="7713" y="1995"/>
                </a:lnTo>
                <a:lnTo>
                  <a:pt x="7689" y="2044"/>
                </a:lnTo>
                <a:lnTo>
                  <a:pt x="7762" y="2166"/>
                </a:lnTo>
                <a:lnTo>
                  <a:pt x="7835" y="2239"/>
                </a:lnTo>
                <a:lnTo>
                  <a:pt x="7957" y="2287"/>
                </a:lnTo>
                <a:lnTo>
                  <a:pt x="8078" y="2336"/>
                </a:lnTo>
                <a:lnTo>
                  <a:pt x="8419" y="2409"/>
                </a:lnTo>
                <a:lnTo>
                  <a:pt x="8760" y="2458"/>
                </a:lnTo>
                <a:lnTo>
                  <a:pt x="8833" y="2458"/>
                </a:lnTo>
                <a:lnTo>
                  <a:pt x="8881" y="2433"/>
                </a:lnTo>
                <a:lnTo>
                  <a:pt x="8930" y="2409"/>
                </a:lnTo>
                <a:lnTo>
                  <a:pt x="8954" y="2385"/>
                </a:lnTo>
                <a:lnTo>
                  <a:pt x="9027" y="2506"/>
                </a:lnTo>
                <a:lnTo>
                  <a:pt x="9076" y="2579"/>
                </a:lnTo>
                <a:lnTo>
                  <a:pt x="9125" y="2604"/>
                </a:lnTo>
                <a:lnTo>
                  <a:pt x="9198" y="2628"/>
                </a:lnTo>
                <a:lnTo>
                  <a:pt x="9246" y="2628"/>
                </a:lnTo>
                <a:lnTo>
                  <a:pt x="9490" y="2701"/>
                </a:lnTo>
                <a:lnTo>
                  <a:pt x="9733" y="2798"/>
                </a:lnTo>
                <a:lnTo>
                  <a:pt x="9952" y="2920"/>
                </a:lnTo>
                <a:lnTo>
                  <a:pt x="10171" y="3066"/>
                </a:lnTo>
                <a:lnTo>
                  <a:pt x="10220" y="3090"/>
                </a:lnTo>
                <a:lnTo>
                  <a:pt x="10268" y="3115"/>
                </a:lnTo>
                <a:lnTo>
                  <a:pt x="10390" y="3115"/>
                </a:lnTo>
                <a:lnTo>
                  <a:pt x="10463" y="3042"/>
                </a:lnTo>
                <a:lnTo>
                  <a:pt x="10512" y="2969"/>
                </a:lnTo>
                <a:lnTo>
                  <a:pt x="10633" y="2896"/>
                </a:lnTo>
                <a:lnTo>
                  <a:pt x="10755" y="2823"/>
                </a:lnTo>
                <a:lnTo>
                  <a:pt x="10950" y="2652"/>
                </a:lnTo>
                <a:lnTo>
                  <a:pt x="11412" y="2312"/>
                </a:lnTo>
                <a:lnTo>
                  <a:pt x="11655" y="2166"/>
                </a:lnTo>
                <a:lnTo>
                  <a:pt x="11899" y="2044"/>
                </a:lnTo>
                <a:lnTo>
                  <a:pt x="11972" y="1995"/>
                </a:lnTo>
                <a:lnTo>
                  <a:pt x="11996" y="1947"/>
                </a:lnTo>
                <a:lnTo>
                  <a:pt x="12093" y="2020"/>
                </a:lnTo>
                <a:lnTo>
                  <a:pt x="12385" y="2239"/>
                </a:lnTo>
                <a:lnTo>
                  <a:pt x="12653" y="2458"/>
                </a:lnTo>
                <a:lnTo>
                  <a:pt x="12872" y="2701"/>
                </a:lnTo>
                <a:lnTo>
                  <a:pt x="13091" y="2944"/>
                </a:lnTo>
                <a:lnTo>
                  <a:pt x="13188" y="3066"/>
                </a:lnTo>
                <a:lnTo>
                  <a:pt x="13286" y="3188"/>
                </a:lnTo>
                <a:lnTo>
                  <a:pt x="13115" y="3382"/>
                </a:lnTo>
                <a:lnTo>
                  <a:pt x="12896" y="3188"/>
                </a:lnTo>
                <a:lnTo>
                  <a:pt x="12677" y="2993"/>
                </a:lnTo>
                <a:lnTo>
                  <a:pt x="12580" y="2920"/>
                </a:lnTo>
                <a:lnTo>
                  <a:pt x="12458" y="2871"/>
                </a:lnTo>
                <a:lnTo>
                  <a:pt x="12337" y="2823"/>
                </a:lnTo>
                <a:lnTo>
                  <a:pt x="12215" y="2798"/>
                </a:lnTo>
                <a:lnTo>
                  <a:pt x="12166" y="2823"/>
                </a:lnTo>
                <a:lnTo>
                  <a:pt x="12142" y="2847"/>
                </a:lnTo>
                <a:lnTo>
                  <a:pt x="12118" y="2896"/>
                </a:lnTo>
                <a:lnTo>
                  <a:pt x="12142" y="2944"/>
                </a:lnTo>
                <a:lnTo>
                  <a:pt x="12215" y="3042"/>
                </a:lnTo>
                <a:lnTo>
                  <a:pt x="12288" y="3115"/>
                </a:lnTo>
                <a:lnTo>
                  <a:pt x="12458" y="3261"/>
                </a:lnTo>
                <a:lnTo>
                  <a:pt x="12677" y="3480"/>
                </a:lnTo>
                <a:lnTo>
                  <a:pt x="12896" y="3650"/>
                </a:lnTo>
                <a:lnTo>
                  <a:pt x="12921" y="3650"/>
                </a:lnTo>
                <a:lnTo>
                  <a:pt x="12750" y="3869"/>
                </a:lnTo>
                <a:lnTo>
                  <a:pt x="12653" y="3747"/>
                </a:lnTo>
                <a:lnTo>
                  <a:pt x="12531" y="3626"/>
                </a:lnTo>
                <a:lnTo>
                  <a:pt x="12458" y="3528"/>
                </a:lnTo>
                <a:lnTo>
                  <a:pt x="12361" y="3431"/>
                </a:lnTo>
                <a:lnTo>
                  <a:pt x="12264" y="3334"/>
                </a:lnTo>
                <a:lnTo>
                  <a:pt x="12142" y="3285"/>
                </a:lnTo>
                <a:lnTo>
                  <a:pt x="12118" y="3285"/>
                </a:lnTo>
                <a:lnTo>
                  <a:pt x="12069" y="3309"/>
                </a:lnTo>
                <a:lnTo>
                  <a:pt x="12069" y="3334"/>
                </a:lnTo>
                <a:lnTo>
                  <a:pt x="12069" y="3382"/>
                </a:lnTo>
                <a:lnTo>
                  <a:pt x="12093" y="3504"/>
                </a:lnTo>
                <a:lnTo>
                  <a:pt x="12142" y="3626"/>
                </a:lnTo>
                <a:lnTo>
                  <a:pt x="12288" y="3869"/>
                </a:lnTo>
                <a:lnTo>
                  <a:pt x="12385" y="4039"/>
                </a:lnTo>
                <a:lnTo>
                  <a:pt x="12531" y="4210"/>
                </a:lnTo>
                <a:lnTo>
                  <a:pt x="12434" y="4331"/>
                </a:lnTo>
                <a:lnTo>
                  <a:pt x="12312" y="4526"/>
                </a:lnTo>
                <a:lnTo>
                  <a:pt x="12215" y="4356"/>
                </a:lnTo>
                <a:lnTo>
                  <a:pt x="12069" y="4185"/>
                </a:lnTo>
                <a:lnTo>
                  <a:pt x="11947" y="4015"/>
                </a:lnTo>
                <a:lnTo>
                  <a:pt x="11850" y="3845"/>
                </a:lnTo>
                <a:lnTo>
                  <a:pt x="11801" y="3796"/>
                </a:lnTo>
                <a:lnTo>
                  <a:pt x="11753" y="3772"/>
                </a:lnTo>
                <a:lnTo>
                  <a:pt x="11680" y="3772"/>
                </a:lnTo>
                <a:lnTo>
                  <a:pt x="11631" y="3845"/>
                </a:lnTo>
                <a:lnTo>
                  <a:pt x="11631" y="3966"/>
                </a:lnTo>
                <a:lnTo>
                  <a:pt x="11655" y="4064"/>
                </a:lnTo>
                <a:lnTo>
                  <a:pt x="11704" y="4185"/>
                </a:lnTo>
                <a:lnTo>
                  <a:pt x="11753" y="4283"/>
                </a:lnTo>
                <a:lnTo>
                  <a:pt x="12118" y="4842"/>
                </a:lnTo>
                <a:lnTo>
                  <a:pt x="12166" y="4891"/>
                </a:lnTo>
                <a:lnTo>
                  <a:pt x="12239" y="4915"/>
                </a:lnTo>
                <a:lnTo>
                  <a:pt x="12264" y="4940"/>
                </a:lnTo>
                <a:lnTo>
                  <a:pt x="12288" y="4964"/>
                </a:lnTo>
                <a:lnTo>
                  <a:pt x="12410" y="5232"/>
                </a:lnTo>
                <a:lnTo>
                  <a:pt x="12458" y="5524"/>
                </a:lnTo>
                <a:lnTo>
                  <a:pt x="12483" y="5694"/>
                </a:lnTo>
                <a:lnTo>
                  <a:pt x="12507" y="5864"/>
                </a:lnTo>
                <a:lnTo>
                  <a:pt x="12507" y="6035"/>
                </a:lnTo>
                <a:lnTo>
                  <a:pt x="12531" y="6205"/>
                </a:lnTo>
                <a:lnTo>
                  <a:pt x="12580" y="6278"/>
                </a:lnTo>
                <a:lnTo>
                  <a:pt x="12629" y="6302"/>
                </a:lnTo>
                <a:lnTo>
                  <a:pt x="12702" y="6327"/>
                </a:lnTo>
                <a:lnTo>
                  <a:pt x="12775" y="6327"/>
                </a:lnTo>
                <a:lnTo>
                  <a:pt x="12994" y="6400"/>
                </a:lnTo>
                <a:lnTo>
                  <a:pt x="13213" y="6424"/>
                </a:lnTo>
                <a:lnTo>
                  <a:pt x="13651" y="6473"/>
                </a:lnTo>
                <a:lnTo>
                  <a:pt x="13967" y="6521"/>
                </a:lnTo>
                <a:lnTo>
                  <a:pt x="14283" y="6570"/>
                </a:lnTo>
                <a:lnTo>
                  <a:pt x="14502" y="6643"/>
                </a:lnTo>
                <a:lnTo>
                  <a:pt x="14600" y="6692"/>
                </a:lnTo>
                <a:lnTo>
                  <a:pt x="14697" y="6692"/>
                </a:lnTo>
                <a:lnTo>
                  <a:pt x="14673" y="6959"/>
                </a:lnTo>
                <a:lnTo>
                  <a:pt x="14648" y="7227"/>
                </a:lnTo>
                <a:lnTo>
                  <a:pt x="14673" y="7738"/>
                </a:lnTo>
                <a:lnTo>
                  <a:pt x="14648" y="8176"/>
                </a:lnTo>
                <a:lnTo>
                  <a:pt x="14648" y="8395"/>
                </a:lnTo>
                <a:lnTo>
                  <a:pt x="14673" y="8614"/>
                </a:lnTo>
                <a:lnTo>
                  <a:pt x="14454" y="8638"/>
                </a:lnTo>
                <a:lnTo>
                  <a:pt x="14454" y="8638"/>
                </a:lnTo>
                <a:lnTo>
                  <a:pt x="14478" y="8541"/>
                </a:lnTo>
                <a:lnTo>
                  <a:pt x="14478" y="8443"/>
                </a:lnTo>
                <a:lnTo>
                  <a:pt x="14454" y="8249"/>
                </a:lnTo>
                <a:lnTo>
                  <a:pt x="14405" y="7981"/>
                </a:lnTo>
                <a:lnTo>
                  <a:pt x="14381" y="7884"/>
                </a:lnTo>
                <a:lnTo>
                  <a:pt x="14332" y="7762"/>
                </a:lnTo>
                <a:lnTo>
                  <a:pt x="14308" y="7738"/>
                </a:lnTo>
                <a:lnTo>
                  <a:pt x="14283" y="7713"/>
                </a:lnTo>
                <a:lnTo>
                  <a:pt x="14235" y="7738"/>
                </a:lnTo>
                <a:lnTo>
                  <a:pt x="14210" y="7762"/>
                </a:lnTo>
                <a:lnTo>
                  <a:pt x="14162" y="7884"/>
                </a:lnTo>
                <a:lnTo>
                  <a:pt x="14137" y="7981"/>
                </a:lnTo>
                <a:lnTo>
                  <a:pt x="14113" y="8249"/>
                </a:lnTo>
                <a:lnTo>
                  <a:pt x="14113" y="8468"/>
                </a:lnTo>
                <a:lnTo>
                  <a:pt x="14137" y="8565"/>
                </a:lnTo>
                <a:lnTo>
                  <a:pt x="14186" y="8662"/>
                </a:lnTo>
                <a:lnTo>
                  <a:pt x="13797" y="8687"/>
                </a:lnTo>
                <a:lnTo>
                  <a:pt x="13699" y="8687"/>
                </a:lnTo>
                <a:lnTo>
                  <a:pt x="13748" y="8589"/>
                </a:lnTo>
                <a:lnTo>
                  <a:pt x="13797" y="8346"/>
                </a:lnTo>
                <a:lnTo>
                  <a:pt x="13845" y="8103"/>
                </a:lnTo>
                <a:lnTo>
                  <a:pt x="13870" y="7835"/>
                </a:lnTo>
                <a:lnTo>
                  <a:pt x="13845" y="7762"/>
                </a:lnTo>
                <a:lnTo>
                  <a:pt x="13772" y="7713"/>
                </a:lnTo>
                <a:lnTo>
                  <a:pt x="13699" y="7713"/>
                </a:lnTo>
                <a:lnTo>
                  <a:pt x="13651" y="7762"/>
                </a:lnTo>
                <a:lnTo>
                  <a:pt x="13626" y="7811"/>
                </a:lnTo>
                <a:lnTo>
                  <a:pt x="13480" y="8273"/>
                </a:lnTo>
                <a:lnTo>
                  <a:pt x="13407" y="8492"/>
                </a:lnTo>
                <a:lnTo>
                  <a:pt x="13407" y="8614"/>
                </a:lnTo>
                <a:lnTo>
                  <a:pt x="13407" y="8662"/>
                </a:lnTo>
                <a:lnTo>
                  <a:pt x="13432" y="8711"/>
                </a:lnTo>
                <a:lnTo>
                  <a:pt x="13237" y="8711"/>
                </a:lnTo>
                <a:lnTo>
                  <a:pt x="13042" y="8735"/>
                </a:lnTo>
                <a:lnTo>
                  <a:pt x="13091" y="8443"/>
                </a:lnTo>
                <a:lnTo>
                  <a:pt x="13115" y="8176"/>
                </a:lnTo>
                <a:lnTo>
                  <a:pt x="13091" y="8030"/>
                </a:lnTo>
                <a:lnTo>
                  <a:pt x="13067" y="7908"/>
                </a:lnTo>
                <a:lnTo>
                  <a:pt x="13042" y="7859"/>
                </a:lnTo>
                <a:lnTo>
                  <a:pt x="13018" y="7835"/>
                </a:lnTo>
                <a:lnTo>
                  <a:pt x="12969" y="7835"/>
                </a:lnTo>
                <a:lnTo>
                  <a:pt x="12921" y="7859"/>
                </a:lnTo>
                <a:lnTo>
                  <a:pt x="12848" y="7957"/>
                </a:lnTo>
                <a:lnTo>
                  <a:pt x="12823" y="8054"/>
                </a:lnTo>
                <a:lnTo>
                  <a:pt x="12750" y="8273"/>
                </a:lnTo>
                <a:lnTo>
                  <a:pt x="12604" y="8906"/>
                </a:lnTo>
                <a:lnTo>
                  <a:pt x="12604" y="8954"/>
                </a:lnTo>
                <a:lnTo>
                  <a:pt x="12629" y="9027"/>
                </a:lnTo>
                <a:lnTo>
                  <a:pt x="12507" y="9271"/>
                </a:lnTo>
                <a:lnTo>
                  <a:pt x="12385" y="9514"/>
                </a:lnTo>
                <a:lnTo>
                  <a:pt x="12288" y="9660"/>
                </a:lnTo>
                <a:lnTo>
                  <a:pt x="12191" y="9806"/>
                </a:lnTo>
                <a:lnTo>
                  <a:pt x="11996" y="10049"/>
                </a:lnTo>
                <a:lnTo>
                  <a:pt x="11947" y="10122"/>
                </a:lnTo>
                <a:lnTo>
                  <a:pt x="11947" y="10171"/>
                </a:lnTo>
                <a:lnTo>
                  <a:pt x="11972" y="10244"/>
                </a:lnTo>
                <a:lnTo>
                  <a:pt x="11996" y="10293"/>
                </a:lnTo>
                <a:lnTo>
                  <a:pt x="12045" y="10341"/>
                </a:lnTo>
                <a:lnTo>
                  <a:pt x="12166" y="10341"/>
                </a:lnTo>
                <a:lnTo>
                  <a:pt x="12239" y="10317"/>
                </a:lnTo>
                <a:lnTo>
                  <a:pt x="12337" y="10487"/>
                </a:lnTo>
                <a:lnTo>
                  <a:pt x="12483" y="10633"/>
                </a:lnTo>
                <a:lnTo>
                  <a:pt x="12726" y="10950"/>
                </a:lnTo>
                <a:lnTo>
                  <a:pt x="12994" y="11339"/>
                </a:lnTo>
                <a:lnTo>
                  <a:pt x="13237" y="11728"/>
                </a:lnTo>
                <a:lnTo>
                  <a:pt x="13067" y="11947"/>
                </a:lnTo>
                <a:lnTo>
                  <a:pt x="12872" y="12166"/>
                </a:lnTo>
                <a:lnTo>
                  <a:pt x="12483" y="12556"/>
                </a:lnTo>
                <a:lnTo>
                  <a:pt x="12191" y="12848"/>
                </a:lnTo>
                <a:lnTo>
                  <a:pt x="12045" y="12994"/>
                </a:lnTo>
                <a:lnTo>
                  <a:pt x="11923" y="13164"/>
                </a:lnTo>
                <a:lnTo>
                  <a:pt x="11704" y="13018"/>
                </a:lnTo>
                <a:lnTo>
                  <a:pt x="11874" y="12945"/>
                </a:lnTo>
                <a:lnTo>
                  <a:pt x="12020" y="12848"/>
                </a:lnTo>
                <a:lnTo>
                  <a:pt x="12288" y="12677"/>
                </a:lnTo>
                <a:lnTo>
                  <a:pt x="12337" y="12629"/>
                </a:lnTo>
                <a:lnTo>
                  <a:pt x="12361" y="12580"/>
                </a:lnTo>
                <a:lnTo>
                  <a:pt x="12361" y="12507"/>
                </a:lnTo>
                <a:lnTo>
                  <a:pt x="12337" y="12458"/>
                </a:lnTo>
                <a:lnTo>
                  <a:pt x="12312" y="12434"/>
                </a:lnTo>
                <a:lnTo>
                  <a:pt x="12264" y="12385"/>
                </a:lnTo>
                <a:lnTo>
                  <a:pt x="12191" y="12385"/>
                </a:lnTo>
                <a:lnTo>
                  <a:pt x="12118" y="12410"/>
                </a:lnTo>
                <a:lnTo>
                  <a:pt x="11899" y="12531"/>
                </a:lnTo>
                <a:lnTo>
                  <a:pt x="11655" y="12677"/>
                </a:lnTo>
                <a:lnTo>
                  <a:pt x="11388" y="12799"/>
                </a:lnTo>
                <a:lnTo>
                  <a:pt x="11266" y="12726"/>
                </a:lnTo>
                <a:lnTo>
                  <a:pt x="11315" y="12702"/>
                </a:lnTo>
                <a:lnTo>
                  <a:pt x="11534" y="12556"/>
                </a:lnTo>
                <a:lnTo>
                  <a:pt x="11631" y="12458"/>
                </a:lnTo>
                <a:lnTo>
                  <a:pt x="11704" y="12337"/>
                </a:lnTo>
                <a:lnTo>
                  <a:pt x="11728" y="12288"/>
                </a:lnTo>
                <a:lnTo>
                  <a:pt x="11728" y="12239"/>
                </a:lnTo>
                <a:lnTo>
                  <a:pt x="11704" y="12166"/>
                </a:lnTo>
                <a:lnTo>
                  <a:pt x="11680" y="12118"/>
                </a:lnTo>
                <a:lnTo>
                  <a:pt x="11631" y="12093"/>
                </a:lnTo>
                <a:lnTo>
                  <a:pt x="11582" y="12069"/>
                </a:lnTo>
                <a:lnTo>
                  <a:pt x="11534" y="12069"/>
                </a:lnTo>
                <a:lnTo>
                  <a:pt x="11461" y="12093"/>
                </a:lnTo>
                <a:lnTo>
                  <a:pt x="11290" y="12264"/>
                </a:lnTo>
                <a:lnTo>
                  <a:pt x="11096" y="12410"/>
                </a:lnTo>
                <a:lnTo>
                  <a:pt x="10974" y="12507"/>
                </a:lnTo>
                <a:lnTo>
                  <a:pt x="10731" y="12288"/>
                </a:lnTo>
                <a:lnTo>
                  <a:pt x="10950" y="12142"/>
                </a:lnTo>
                <a:lnTo>
                  <a:pt x="11071" y="12069"/>
                </a:lnTo>
                <a:lnTo>
                  <a:pt x="11193" y="11996"/>
                </a:lnTo>
                <a:lnTo>
                  <a:pt x="11242" y="11947"/>
                </a:lnTo>
                <a:lnTo>
                  <a:pt x="11266" y="11899"/>
                </a:lnTo>
                <a:lnTo>
                  <a:pt x="11290" y="11826"/>
                </a:lnTo>
                <a:lnTo>
                  <a:pt x="11290" y="11753"/>
                </a:lnTo>
                <a:lnTo>
                  <a:pt x="11266" y="11704"/>
                </a:lnTo>
                <a:lnTo>
                  <a:pt x="11217" y="11680"/>
                </a:lnTo>
                <a:lnTo>
                  <a:pt x="11096" y="11680"/>
                </a:lnTo>
                <a:lnTo>
                  <a:pt x="10974" y="11753"/>
                </a:lnTo>
                <a:lnTo>
                  <a:pt x="10877" y="11801"/>
                </a:lnTo>
                <a:lnTo>
                  <a:pt x="10633" y="11947"/>
                </a:lnTo>
                <a:lnTo>
                  <a:pt x="10390" y="12093"/>
                </a:lnTo>
                <a:lnTo>
                  <a:pt x="10293" y="12069"/>
                </a:lnTo>
                <a:lnTo>
                  <a:pt x="10147" y="12069"/>
                </a:lnTo>
                <a:lnTo>
                  <a:pt x="10098" y="12118"/>
                </a:lnTo>
                <a:lnTo>
                  <a:pt x="9952" y="12118"/>
                </a:lnTo>
                <a:lnTo>
                  <a:pt x="9855" y="12191"/>
                </a:lnTo>
                <a:lnTo>
                  <a:pt x="9733" y="12264"/>
                </a:lnTo>
                <a:lnTo>
                  <a:pt x="9587" y="12312"/>
                </a:lnTo>
                <a:lnTo>
                  <a:pt x="9319" y="12385"/>
                </a:lnTo>
                <a:lnTo>
                  <a:pt x="9198" y="12434"/>
                </a:lnTo>
                <a:lnTo>
                  <a:pt x="9100" y="12507"/>
                </a:lnTo>
                <a:lnTo>
                  <a:pt x="8979" y="12507"/>
                </a:lnTo>
                <a:lnTo>
                  <a:pt x="8930" y="12556"/>
                </a:lnTo>
                <a:lnTo>
                  <a:pt x="8906" y="12604"/>
                </a:lnTo>
                <a:lnTo>
                  <a:pt x="8906" y="12629"/>
                </a:lnTo>
                <a:lnTo>
                  <a:pt x="8857" y="12629"/>
                </a:lnTo>
                <a:lnTo>
                  <a:pt x="8735" y="12677"/>
                </a:lnTo>
                <a:lnTo>
                  <a:pt x="8638" y="12726"/>
                </a:lnTo>
                <a:lnTo>
                  <a:pt x="8419" y="12848"/>
                </a:lnTo>
                <a:lnTo>
                  <a:pt x="8297" y="12872"/>
                </a:lnTo>
                <a:lnTo>
                  <a:pt x="8200" y="12896"/>
                </a:lnTo>
                <a:lnTo>
                  <a:pt x="8103" y="12921"/>
                </a:lnTo>
                <a:lnTo>
                  <a:pt x="8005" y="12945"/>
                </a:lnTo>
                <a:lnTo>
                  <a:pt x="7957" y="13018"/>
                </a:lnTo>
                <a:lnTo>
                  <a:pt x="7981" y="13067"/>
                </a:lnTo>
                <a:lnTo>
                  <a:pt x="8030" y="13140"/>
                </a:lnTo>
                <a:lnTo>
                  <a:pt x="8127" y="13188"/>
                </a:lnTo>
                <a:lnTo>
                  <a:pt x="8224" y="13213"/>
                </a:lnTo>
                <a:lnTo>
                  <a:pt x="8346" y="13188"/>
                </a:lnTo>
                <a:lnTo>
                  <a:pt x="8468" y="13164"/>
                </a:lnTo>
                <a:lnTo>
                  <a:pt x="8589" y="13115"/>
                </a:lnTo>
                <a:lnTo>
                  <a:pt x="8833" y="12994"/>
                </a:lnTo>
                <a:lnTo>
                  <a:pt x="8808" y="13115"/>
                </a:lnTo>
                <a:lnTo>
                  <a:pt x="8638" y="13213"/>
                </a:lnTo>
                <a:lnTo>
                  <a:pt x="8443" y="13310"/>
                </a:lnTo>
                <a:lnTo>
                  <a:pt x="8224" y="13383"/>
                </a:lnTo>
                <a:lnTo>
                  <a:pt x="8127" y="13432"/>
                </a:lnTo>
                <a:lnTo>
                  <a:pt x="8054" y="13480"/>
                </a:lnTo>
                <a:lnTo>
                  <a:pt x="8030" y="13553"/>
                </a:lnTo>
                <a:lnTo>
                  <a:pt x="8054" y="13602"/>
                </a:lnTo>
                <a:lnTo>
                  <a:pt x="8103" y="13651"/>
                </a:lnTo>
                <a:lnTo>
                  <a:pt x="8176" y="13675"/>
                </a:lnTo>
                <a:lnTo>
                  <a:pt x="8297" y="13699"/>
                </a:lnTo>
                <a:lnTo>
                  <a:pt x="8443" y="13651"/>
                </a:lnTo>
                <a:lnTo>
                  <a:pt x="8589" y="13626"/>
                </a:lnTo>
                <a:lnTo>
                  <a:pt x="8760" y="13553"/>
                </a:lnTo>
                <a:lnTo>
                  <a:pt x="8711" y="13797"/>
                </a:lnTo>
                <a:lnTo>
                  <a:pt x="8711" y="13821"/>
                </a:lnTo>
                <a:lnTo>
                  <a:pt x="8662" y="13845"/>
                </a:lnTo>
                <a:lnTo>
                  <a:pt x="8419" y="13918"/>
                </a:lnTo>
                <a:lnTo>
                  <a:pt x="8176" y="13991"/>
                </a:lnTo>
                <a:lnTo>
                  <a:pt x="8030" y="14016"/>
                </a:lnTo>
                <a:lnTo>
                  <a:pt x="7957" y="14040"/>
                </a:lnTo>
                <a:lnTo>
                  <a:pt x="7957" y="14089"/>
                </a:lnTo>
                <a:lnTo>
                  <a:pt x="7932" y="14113"/>
                </a:lnTo>
                <a:lnTo>
                  <a:pt x="7932" y="14162"/>
                </a:lnTo>
                <a:lnTo>
                  <a:pt x="7957" y="14186"/>
                </a:lnTo>
                <a:lnTo>
                  <a:pt x="8030" y="14235"/>
                </a:lnTo>
                <a:lnTo>
                  <a:pt x="8127" y="14259"/>
                </a:lnTo>
                <a:lnTo>
                  <a:pt x="8224" y="14283"/>
                </a:lnTo>
                <a:lnTo>
                  <a:pt x="8322" y="14283"/>
                </a:lnTo>
                <a:lnTo>
                  <a:pt x="8419" y="14259"/>
                </a:lnTo>
                <a:lnTo>
                  <a:pt x="8614" y="14210"/>
                </a:lnTo>
                <a:lnTo>
                  <a:pt x="8614" y="14210"/>
                </a:lnTo>
                <a:lnTo>
                  <a:pt x="8589" y="14381"/>
                </a:lnTo>
                <a:lnTo>
                  <a:pt x="8589" y="14575"/>
                </a:lnTo>
                <a:lnTo>
                  <a:pt x="8103" y="14575"/>
                </a:lnTo>
                <a:lnTo>
                  <a:pt x="7616" y="14624"/>
                </a:lnTo>
                <a:lnTo>
                  <a:pt x="6765" y="14624"/>
                </a:lnTo>
                <a:lnTo>
                  <a:pt x="6765" y="14405"/>
                </a:lnTo>
                <a:lnTo>
                  <a:pt x="6740" y="14162"/>
                </a:lnTo>
                <a:lnTo>
                  <a:pt x="6692" y="13748"/>
                </a:lnTo>
                <a:lnTo>
                  <a:pt x="6643" y="13432"/>
                </a:lnTo>
                <a:lnTo>
                  <a:pt x="6570" y="13042"/>
                </a:lnTo>
                <a:lnTo>
                  <a:pt x="6521" y="12848"/>
                </a:lnTo>
                <a:lnTo>
                  <a:pt x="6448" y="12702"/>
                </a:lnTo>
                <a:lnTo>
                  <a:pt x="6351" y="12556"/>
                </a:lnTo>
                <a:lnTo>
                  <a:pt x="6302" y="12531"/>
                </a:lnTo>
                <a:lnTo>
                  <a:pt x="6229" y="12483"/>
                </a:lnTo>
                <a:lnTo>
                  <a:pt x="6156" y="12483"/>
                </a:lnTo>
                <a:lnTo>
                  <a:pt x="6083" y="12507"/>
                </a:lnTo>
                <a:lnTo>
                  <a:pt x="5864" y="12434"/>
                </a:lnTo>
                <a:lnTo>
                  <a:pt x="5670" y="12385"/>
                </a:lnTo>
                <a:lnTo>
                  <a:pt x="5524" y="12312"/>
                </a:lnTo>
                <a:lnTo>
                  <a:pt x="5378" y="12239"/>
                </a:lnTo>
                <a:lnTo>
                  <a:pt x="5232" y="12166"/>
                </a:lnTo>
                <a:lnTo>
                  <a:pt x="5086" y="12118"/>
                </a:lnTo>
                <a:lnTo>
                  <a:pt x="5013" y="12045"/>
                </a:lnTo>
                <a:lnTo>
                  <a:pt x="4940" y="11996"/>
                </a:lnTo>
                <a:lnTo>
                  <a:pt x="4842" y="11996"/>
                </a:lnTo>
                <a:lnTo>
                  <a:pt x="4794" y="12020"/>
                </a:lnTo>
                <a:lnTo>
                  <a:pt x="4745" y="12069"/>
                </a:lnTo>
                <a:lnTo>
                  <a:pt x="4429" y="11923"/>
                </a:lnTo>
                <a:lnTo>
                  <a:pt x="4210" y="11826"/>
                </a:lnTo>
                <a:lnTo>
                  <a:pt x="4112" y="11801"/>
                </a:lnTo>
                <a:lnTo>
                  <a:pt x="4064" y="11801"/>
                </a:lnTo>
                <a:lnTo>
                  <a:pt x="4015" y="11826"/>
                </a:lnTo>
                <a:lnTo>
                  <a:pt x="3966" y="11850"/>
                </a:lnTo>
                <a:lnTo>
                  <a:pt x="3966" y="11899"/>
                </a:lnTo>
                <a:lnTo>
                  <a:pt x="3966" y="11947"/>
                </a:lnTo>
                <a:lnTo>
                  <a:pt x="3991" y="12020"/>
                </a:lnTo>
                <a:lnTo>
                  <a:pt x="4088" y="12093"/>
                </a:lnTo>
                <a:lnTo>
                  <a:pt x="4307" y="12239"/>
                </a:lnTo>
                <a:lnTo>
                  <a:pt x="4477" y="12361"/>
                </a:lnTo>
                <a:lnTo>
                  <a:pt x="4356" y="12507"/>
                </a:lnTo>
                <a:lnTo>
                  <a:pt x="4331" y="12434"/>
                </a:lnTo>
                <a:lnTo>
                  <a:pt x="4283" y="12385"/>
                </a:lnTo>
                <a:lnTo>
                  <a:pt x="4185" y="12337"/>
                </a:lnTo>
                <a:lnTo>
                  <a:pt x="4088" y="12337"/>
                </a:lnTo>
                <a:lnTo>
                  <a:pt x="3942" y="12312"/>
                </a:lnTo>
                <a:lnTo>
                  <a:pt x="3820" y="12264"/>
                </a:lnTo>
                <a:lnTo>
                  <a:pt x="3723" y="12191"/>
                </a:lnTo>
                <a:lnTo>
                  <a:pt x="3601" y="12118"/>
                </a:lnTo>
                <a:lnTo>
                  <a:pt x="3504" y="12045"/>
                </a:lnTo>
                <a:lnTo>
                  <a:pt x="3382" y="11996"/>
                </a:lnTo>
                <a:lnTo>
                  <a:pt x="3334" y="11996"/>
                </a:lnTo>
                <a:lnTo>
                  <a:pt x="3309" y="12020"/>
                </a:lnTo>
                <a:lnTo>
                  <a:pt x="3285" y="12045"/>
                </a:lnTo>
                <a:lnTo>
                  <a:pt x="3285" y="12142"/>
                </a:lnTo>
                <a:lnTo>
                  <a:pt x="3309" y="12215"/>
                </a:lnTo>
                <a:lnTo>
                  <a:pt x="3334" y="12288"/>
                </a:lnTo>
                <a:lnTo>
                  <a:pt x="3382" y="12337"/>
                </a:lnTo>
                <a:lnTo>
                  <a:pt x="3504" y="12458"/>
                </a:lnTo>
                <a:lnTo>
                  <a:pt x="3650" y="12556"/>
                </a:lnTo>
                <a:lnTo>
                  <a:pt x="3747" y="12629"/>
                </a:lnTo>
                <a:lnTo>
                  <a:pt x="3869" y="12677"/>
                </a:lnTo>
                <a:lnTo>
                  <a:pt x="4015" y="12702"/>
                </a:lnTo>
                <a:lnTo>
                  <a:pt x="4137" y="12702"/>
                </a:lnTo>
                <a:lnTo>
                  <a:pt x="3820" y="12969"/>
                </a:lnTo>
                <a:lnTo>
                  <a:pt x="3796" y="12921"/>
                </a:lnTo>
                <a:lnTo>
                  <a:pt x="3772" y="12872"/>
                </a:lnTo>
                <a:lnTo>
                  <a:pt x="3723" y="12848"/>
                </a:lnTo>
                <a:lnTo>
                  <a:pt x="3650" y="12823"/>
                </a:lnTo>
                <a:lnTo>
                  <a:pt x="3553" y="12823"/>
                </a:lnTo>
                <a:lnTo>
                  <a:pt x="3480" y="12799"/>
                </a:lnTo>
                <a:lnTo>
                  <a:pt x="3334" y="12702"/>
                </a:lnTo>
                <a:lnTo>
                  <a:pt x="3188" y="12580"/>
                </a:lnTo>
                <a:lnTo>
                  <a:pt x="3163" y="12556"/>
                </a:lnTo>
                <a:lnTo>
                  <a:pt x="3115" y="12531"/>
                </a:lnTo>
                <a:lnTo>
                  <a:pt x="3066" y="12507"/>
                </a:lnTo>
                <a:lnTo>
                  <a:pt x="3017" y="12483"/>
                </a:lnTo>
                <a:lnTo>
                  <a:pt x="2993" y="12483"/>
                </a:lnTo>
                <a:lnTo>
                  <a:pt x="2969" y="12507"/>
                </a:lnTo>
                <a:lnTo>
                  <a:pt x="2944" y="12604"/>
                </a:lnTo>
                <a:lnTo>
                  <a:pt x="2944" y="12677"/>
                </a:lnTo>
                <a:lnTo>
                  <a:pt x="2944" y="12726"/>
                </a:lnTo>
                <a:lnTo>
                  <a:pt x="2969" y="12799"/>
                </a:lnTo>
                <a:lnTo>
                  <a:pt x="3017" y="12872"/>
                </a:lnTo>
                <a:lnTo>
                  <a:pt x="3115" y="12969"/>
                </a:lnTo>
                <a:lnTo>
                  <a:pt x="3285" y="13115"/>
                </a:lnTo>
                <a:lnTo>
                  <a:pt x="3382" y="13164"/>
                </a:lnTo>
                <a:lnTo>
                  <a:pt x="3504" y="13213"/>
                </a:lnTo>
                <a:lnTo>
                  <a:pt x="3309" y="13310"/>
                </a:lnTo>
                <a:lnTo>
                  <a:pt x="3261" y="13286"/>
                </a:lnTo>
                <a:lnTo>
                  <a:pt x="2896" y="12969"/>
                </a:lnTo>
                <a:lnTo>
                  <a:pt x="2531" y="12629"/>
                </a:lnTo>
                <a:lnTo>
                  <a:pt x="2214" y="12312"/>
                </a:lnTo>
                <a:lnTo>
                  <a:pt x="2068" y="12118"/>
                </a:lnTo>
                <a:lnTo>
                  <a:pt x="1947" y="11947"/>
                </a:lnTo>
                <a:lnTo>
                  <a:pt x="2093" y="11777"/>
                </a:lnTo>
                <a:lnTo>
                  <a:pt x="2214" y="11607"/>
                </a:lnTo>
                <a:lnTo>
                  <a:pt x="2433" y="11242"/>
                </a:lnTo>
                <a:lnTo>
                  <a:pt x="2798" y="10779"/>
                </a:lnTo>
                <a:lnTo>
                  <a:pt x="3139" y="10317"/>
                </a:lnTo>
                <a:lnTo>
                  <a:pt x="3163" y="10293"/>
                </a:lnTo>
                <a:lnTo>
                  <a:pt x="3236" y="10244"/>
                </a:lnTo>
                <a:lnTo>
                  <a:pt x="3285" y="10147"/>
                </a:lnTo>
                <a:lnTo>
                  <a:pt x="3285" y="10074"/>
                </a:lnTo>
                <a:lnTo>
                  <a:pt x="3261" y="10025"/>
                </a:lnTo>
                <a:lnTo>
                  <a:pt x="3212" y="9976"/>
                </a:lnTo>
                <a:lnTo>
                  <a:pt x="3090" y="9855"/>
                </a:lnTo>
                <a:lnTo>
                  <a:pt x="2969" y="9709"/>
                </a:lnTo>
                <a:lnTo>
                  <a:pt x="2750" y="9441"/>
                </a:lnTo>
                <a:lnTo>
                  <a:pt x="2628" y="9246"/>
                </a:lnTo>
                <a:lnTo>
                  <a:pt x="2628" y="9222"/>
                </a:lnTo>
                <a:lnTo>
                  <a:pt x="2628" y="9149"/>
                </a:lnTo>
                <a:lnTo>
                  <a:pt x="2604" y="9076"/>
                </a:lnTo>
                <a:lnTo>
                  <a:pt x="2579" y="9003"/>
                </a:lnTo>
                <a:lnTo>
                  <a:pt x="2506" y="8954"/>
                </a:lnTo>
                <a:lnTo>
                  <a:pt x="2409" y="8930"/>
                </a:lnTo>
                <a:lnTo>
                  <a:pt x="1460" y="8881"/>
                </a:lnTo>
                <a:lnTo>
                  <a:pt x="998" y="8808"/>
                </a:lnTo>
                <a:lnTo>
                  <a:pt x="754" y="8784"/>
                </a:lnTo>
                <a:lnTo>
                  <a:pt x="535" y="8711"/>
                </a:lnTo>
                <a:lnTo>
                  <a:pt x="535" y="8614"/>
                </a:lnTo>
                <a:lnTo>
                  <a:pt x="511" y="8492"/>
                </a:lnTo>
                <a:lnTo>
                  <a:pt x="462" y="8273"/>
                </a:lnTo>
                <a:lnTo>
                  <a:pt x="462" y="7908"/>
                </a:lnTo>
                <a:lnTo>
                  <a:pt x="462" y="7567"/>
                </a:lnTo>
                <a:lnTo>
                  <a:pt x="511" y="7105"/>
                </a:lnTo>
                <a:lnTo>
                  <a:pt x="535" y="6862"/>
                </a:lnTo>
                <a:lnTo>
                  <a:pt x="535" y="6740"/>
                </a:lnTo>
                <a:lnTo>
                  <a:pt x="511" y="6619"/>
                </a:lnTo>
                <a:lnTo>
                  <a:pt x="681" y="6570"/>
                </a:lnTo>
                <a:lnTo>
                  <a:pt x="1046" y="6497"/>
                </a:lnTo>
                <a:lnTo>
                  <a:pt x="949" y="6643"/>
                </a:lnTo>
                <a:lnTo>
                  <a:pt x="876" y="6789"/>
                </a:lnTo>
                <a:lnTo>
                  <a:pt x="754" y="7105"/>
                </a:lnTo>
                <a:lnTo>
                  <a:pt x="754" y="7203"/>
                </a:lnTo>
                <a:lnTo>
                  <a:pt x="779" y="7227"/>
                </a:lnTo>
                <a:lnTo>
                  <a:pt x="803" y="7276"/>
                </a:lnTo>
                <a:lnTo>
                  <a:pt x="876" y="7324"/>
                </a:lnTo>
                <a:lnTo>
                  <a:pt x="973" y="7324"/>
                </a:lnTo>
                <a:lnTo>
                  <a:pt x="1022" y="7300"/>
                </a:lnTo>
                <a:lnTo>
                  <a:pt x="1046" y="7276"/>
                </a:lnTo>
                <a:lnTo>
                  <a:pt x="1095" y="7203"/>
                </a:lnTo>
                <a:lnTo>
                  <a:pt x="1168" y="6984"/>
                </a:lnTo>
                <a:lnTo>
                  <a:pt x="1265" y="6765"/>
                </a:lnTo>
                <a:lnTo>
                  <a:pt x="1338" y="6619"/>
                </a:lnTo>
                <a:lnTo>
                  <a:pt x="1436" y="6448"/>
                </a:lnTo>
                <a:lnTo>
                  <a:pt x="1606" y="6424"/>
                </a:lnTo>
                <a:lnTo>
                  <a:pt x="1509" y="6570"/>
                </a:lnTo>
                <a:lnTo>
                  <a:pt x="1436" y="6740"/>
                </a:lnTo>
                <a:lnTo>
                  <a:pt x="1387" y="6911"/>
                </a:lnTo>
                <a:lnTo>
                  <a:pt x="1338" y="7057"/>
                </a:lnTo>
                <a:lnTo>
                  <a:pt x="1338" y="7105"/>
                </a:lnTo>
                <a:lnTo>
                  <a:pt x="1363" y="7154"/>
                </a:lnTo>
                <a:lnTo>
                  <a:pt x="1387" y="7203"/>
                </a:lnTo>
                <a:lnTo>
                  <a:pt x="1436" y="7251"/>
                </a:lnTo>
                <a:lnTo>
                  <a:pt x="1484" y="7276"/>
                </a:lnTo>
                <a:lnTo>
                  <a:pt x="1557" y="7276"/>
                </a:lnTo>
                <a:lnTo>
                  <a:pt x="1630" y="7227"/>
                </a:lnTo>
                <a:lnTo>
                  <a:pt x="1679" y="7178"/>
                </a:lnTo>
                <a:lnTo>
                  <a:pt x="1679" y="7154"/>
                </a:lnTo>
                <a:lnTo>
                  <a:pt x="1728" y="6935"/>
                </a:lnTo>
                <a:lnTo>
                  <a:pt x="1801" y="6716"/>
                </a:lnTo>
                <a:lnTo>
                  <a:pt x="1898" y="6570"/>
                </a:lnTo>
                <a:lnTo>
                  <a:pt x="1947" y="6424"/>
                </a:lnTo>
                <a:lnTo>
                  <a:pt x="2093" y="6424"/>
                </a:lnTo>
                <a:lnTo>
                  <a:pt x="2044" y="6546"/>
                </a:lnTo>
                <a:lnTo>
                  <a:pt x="1947" y="6813"/>
                </a:lnTo>
                <a:lnTo>
                  <a:pt x="1922" y="6935"/>
                </a:lnTo>
                <a:lnTo>
                  <a:pt x="1898" y="7057"/>
                </a:lnTo>
                <a:lnTo>
                  <a:pt x="1922" y="7105"/>
                </a:lnTo>
                <a:lnTo>
                  <a:pt x="1947" y="7154"/>
                </a:lnTo>
                <a:lnTo>
                  <a:pt x="2020" y="7203"/>
                </a:lnTo>
                <a:lnTo>
                  <a:pt x="2117" y="7203"/>
                </a:lnTo>
                <a:lnTo>
                  <a:pt x="2166" y="7178"/>
                </a:lnTo>
                <a:lnTo>
                  <a:pt x="2190" y="7130"/>
                </a:lnTo>
                <a:lnTo>
                  <a:pt x="2239" y="6935"/>
                </a:lnTo>
                <a:lnTo>
                  <a:pt x="2287" y="6716"/>
                </a:lnTo>
                <a:lnTo>
                  <a:pt x="2336" y="6546"/>
                </a:lnTo>
                <a:lnTo>
                  <a:pt x="2360" y="6400"/>
                </a:lnTo>
                <a:lnTo>
                  <a:pt x="2482" y="6375"/>
                </a:lnTo>
                <a:lnTo>
                  <a:pt x="2531" y="6351"/>
                </a:lnTo>
                <a:lnTo>
                  <a:pt x="2579" y="6302"/>
                </a:lnTo>
                <a:lnTo>
                  <a:pt x="2604" y="6254"/>
                </a:lnTo>
                <a:lnTo>
                  <a:pt x="2604" y="6205"/>
                </a:lnTo>
                <a:lnTo>
                  <a:pt x="2652" y="6132"/>
                </a:lnTo>
                <a:lnTo>
                  <a:pt x="2677" y="6059"/>
                </a:lnTo>
                <a:lnTo>
                  <a:pt x="2677" y="5913"/>
                </a:lnTo>
                <a:lnTo>
                  <a:pt x="2701" y="5767"/>
                </a:lnTo>
                <a:lnTo>
                  <a:pt x="2798" y="5499"/>
                </a:lnTo>
                <a:lnTo>
                  <a:pt x="2993" y="4964"/>
                </a:lnTo>
                <a:lnTo>
                  <a:pt x="3090" y="4891"/>
                </a:lnTo>
                <a:lnTo>
                  <a:pt x="3139" y="4794"/>
                </a:lnTo>
                <a:lnTo>
                  <a:pt x="3139" y="4745"/>
                </a:lnTo>
                <a:lnTo>
                  <a:pt x="3139" y="4696"/>
                </a:lnTo>
                <a:lnTo>
                  <a:pt x="3115" y="4648"/>
                </a:lnTo>
                <a:lnTo>
                  <a:pt x="3066" y="4575"/>
                </a:lnTo>
                <a:lnTo>
                  <a:pt x="2750" y="4234"/>
                </a:lnTo>
                <a:lnTo>
                  <a:pt x="2433" y="3893"/>
                </a:lnTo>
                <a:lnTo>
                  <a:pt x="2117" y="3528"/>
                </a:lnTo>
                <a:lnTo>
                  <a:pt x="1801" y="3188"/>
                </a:lnTo>
                <a:lnTo>
                  <a:pt x="1971" y="3042"/>
                </a:lnTo>
                <a:lnTo>
                  <a:pt x="2141" y="2871"/>
                </a:lnTo>
                <a:lnTo>
                  <a:pt x="2433" y="2506"/>
                </a:lnTo>
                <a:lnTo>
                  <a:pt x="2604" y="2336"/>
                </a:lnTo>
                <a:lnTo>
                  <a:pt x="2774" y="2166"/>
                </a:lnTo>
                <a:lnTo>
                  <a:pt x="2944" y="2044"/>
                </a:lnTo>
                <a:lnTo>
                  <a:pt x="3163" y="1947"/>
                </a:lnTo>
                <a:lnTo>
                  <a:pt x="3236" y="1922"/>
                </a:lnTo>
                <a:lnTo>
                  <a:pt x="3261" y="1922"/>
                </a:lnTo>
                <a:lnTo>
                  <a:pt x="3115" y="2020"/>
                </a:lnTo>
                <a:lnTo>
                  <a:pt x="2993" y="2117"/>
                </a:lnTo>
                <a:lnTo>
                  <a:pt x="2847" y="2263"/>
                </a:lnTo>
                <a:lnTo>
                  <a:pt x="2725" y="2409"/>
                </a:lnTo>
                <a:lnTo>
                  <a:pt x="2701" y="2506"/>
                </a:lnTo>
                <a:lnTo>
                  <a:pt x="2701" y="2579"/>
                </a:lnTo>
                <a:lnTo>
                  <a:pt x="2701" y="2652"/>
                </a:lnTo>
                <a:lnTo>
                  <a:pt x="2750" y="2701"/>
                </a:lnTo>
                <a:lnTo>
                  <a:pt x="2798" y="2725"/>
                </a:lnTo>
                <a:lnTo>
                  <a:pt x="2871" y="2725"/>
                </a:lnTo>
                <a:lnTo>
                  <a:pt x="2944" y="2677"/>
                </a:lnTo>
                <a:lnTo>
                  <a:pt x="2993" y="2628"/>
                </a:lnTo>
                <a:lnTo>
                  <a:pt x="3090" y="2506"/>
                </a:lnTo>
                <a:lnTo>
                  <a:pt x="3212" y="2360"/>
                </a:lnTo>
                <a:lnTo>
                  <a:pt x="3358" y="2239"/>
                </a:lnTo>
                <a:lnTo>
                  <a:pt x="3553" y="2117"/>
                </a:lnTo>
                <a:lnTo>
                  <a:pt x="3626" y="2166"/>
                </a:lnTo>
                <a:lnTo>
                  <a:pt x="3504" y="2263"/>
                </a:lnTo>
                <a:lnTo>
                  <a:pt x="3407" y="2336"/>
                </a:lnTo>
                <a:lnTo>
                  <a:pt x="3285" y="2458"/>
                </a:lnTo>
                <a:lnTo>
                  <a:pt x="3188" y="2579"/>
                </a:lnTo>
                <a:lnTo>
                  <a:pt x="3115" y="2725"/>
                </a:lnTo>
                <a:lnTo>
                  <a:pt x="3090" y="2798"/>
                </a:lnTo>
                <a:lnTo>
                  <a:pt x="3090" y="2871"/>
                </a:lnTo>
                <a:lnTo>
                  <a:pt x="3115" y="2920"/>
                </a:lnTo>
                <a:lnTo>
                  <a:pt x="3139" y="2944"/>
                </a:lnTo>
                <a:lnTo>
                  <a:pt x="3212" y="2969"/>
                </a:lnTo>
                <a:lnTo>
                  <a:pt x="3285" y="2969"/>
                </a:lnTo>
                <a:lnTo>
                  <a:pt x="3358" y="2944"/>
                </a:lnTo>
                <a:lnTo>
                  <a:pt x="3431" y="2847"/>
                </a:lnTo>
                <a:lnTo>
                  <a:pt x="3480" y="2750"/>
                </a:lnTo>
                <a:lnTo>
                  <a:pt x="3577" y="2652"/>
                </a:lnTo>
                <a:lnTo>
                  <a:pt x="3674" y="2555"/>
                </a:lnTo>
                <a:lnTo>
                  <a:pt x="3869" y="2360"/>
                </a:lnTo>
                <a:lnTo>
                  <a:pt x="3966" y="2433"/>
                </a:lnTo>
                <a:lnTo>
                  <a:pt x="4112" y="2506"/>
                </a:lnTo>
                <a:lnTo>
                  <a:pt x="3893" y="2628"/>
                </a:lnTo>
                <a:lnTo>
                  <a:pt x="3699" y="2750"/>
                </a:lnTo>
                <a:lnTo>
                  <a:pt x="3553" y="2871"/>
                </a:lnTo>
                <a:lnTo>
                  <a:pt x="3407" y="3017"/>
                </a:lnTo>
                <a:lnTo>
                  <a:pt x="3334" y="3115"/>
                </a:lnTo>
                <a:lnTo>
                  <a:pt x="3309" y="3188"/>
                </a:lnTo>
                <a:lnTo>
                  <a:pt x="3309" y="3285"/>
                </a:lnTo>
                <a:lnTo>
                  <a:pt x="3334" y="3382"/>
                </a:lnTo>
                <a:lnTo>
                  <a:pt x="3382" y="3431"/>
                </a:lnTo>
                <a:lnTo>
                  <a:pt x="3455" y="3455"/>
                </a:lnTo>
                <a:lnTo>
                  <a:pt x="3528" y="3431"/>
                </a:lnTo>
                <a:lnTo>
                  <a:pt x="3577" y="3382"/>
                </a:lnTo>
                <a:lnTo>
                  <a:pt x="3674" y="3261"/>
                </a:lnTo>
                <a:lnTo>
                  <a:pt x="3747" y="3139"/>
                </a:lnTo>
                <a:lnTo>
                  <a:pt x="3869" y="3042"/>
                </a:lnTo>
                <a:lnTo>
                  <a:pt x="3991" y="2969"/>
                </a:lnTo>
                <a:lnTo>
                  <a:pt x="4185" y="2847"/>
                </a:lnTo>
                <a:lnTo>
                  <a:pt x="4380" y="2701"/>
                </a:lnTo>
                <a:lnTo>
                  <a:pt x="4623" y="2871"/>
                </a:lnTo>
                <a:lnTo>
                  <a:pt x="4356" y="3066"/>
                </a:lnTo>
                <a:lnTo>
                  <a:pt x="4234" y="3139"/>
                </a:lnTo>
                <a:lnTo>
                  <a:pt x="4088" y="3261"/>
                </a:lnTo>
                <a:lnTo>
                  <a:pt x="3966" y="3382"/>
                </a:lnTo>
                <a:lnTo>
                  <a:pt x="3942" y="3455"/>
                </a:lnTo>
                <a:lnTo>
                  <a:pt x="3918" y="3528"/>
                </a:lnTo>
                <a:lnTo>
                  <a:pt x="3942" y="3577"/>
                </a:lnTo>
                <a:lnTo>
                  <a:pt x="3966" y="3601"/>
                </a:lnTo>
                <a:lnTo>
                  <a:pt x="4015" y="3626"/>
                </a:lnTo>
                <a:lnTo>
                  <a:pt x="4064" y="3626"/>
                </a:lnTo>
                <a:lnTo>
                  <a:pt x="4112" y="3601"/>
                </a:lnTo>
                <a:lnTo>
                  <a:pt x="4161" y="3553"/>
                </a:lnTo>
                <a:lnTo>
                  <a:pt x="4258" y="3480"/>
                </a:lnTo>
                <a:lnTo>
                  <a:pt x="4380" y="3358"/>
                </a:lnTo>
                <a:lnTo>
                  <a:pt x="4526" y="3261"/>
                </a:lnTo>
                <a:lnTo>
                  <a:pt x="4842" y="3042"/>
                </a:lnTo>
                <a:lnTo>
                  <a:pt x="4891" y="3066"/>
                </a:lnTo>
                <a:lnTo>
                  <a:pt x="4964" y="3090"/>
                </a:lnTo>
                <a:lnTo>
                  <a:pt x="5037" y="3090"/>
                </a:lnTo>
                <a:lnTo>
                  <a:pt x="5110" y="3042"/>
                </a:lnTo>
                <a:lnTo>
                  <a:pt x="5159" y="2993"/>
                </a:lnTo>
                <a:lnTo>
                  <a:pt x="5378" y="2896"/>
                </a:lnTo>
                <a:lnTo>
                  <a:pt x="5645" y="2798"/>
                </a:lnTo>
                <a:lnTo>
                  <a:pt x="6156" y="2652"/>
                </a:lnTo>
                <a:lnTo>
                  <a:pt x="6229" y="2604"/>
                </a:lnTo>
                <a:lnTo>
                  <a:pt x="6278" y="2531"/>
                </a:lnTo>
                <a:lnTo>
                  <a:pt x="6302" y="2506"/>
                </a:lnTo>
                <a:lnTo>
                  <a:pt x="6351" y="2360"/>
                </a:lnTo>
                <a:lnTo>
                  <a:pt x="6400" y="2214"/>
                </a:lnTo>
                <a:lnTo>
                  <a:pt x="6424" y="1922"/>
                </a:lnTo>
                <a:lnTo>
                  <a:pt x="6473" y="1314"/>
                </a:lnTo>
                <a:lnTo>
                  <a:pt x="6546" y="876"/>
                </a:lnTo>
                <a:lnTo>
                  <a:pt x="6570" y="633"/>
                </a:lnTo>
                <a:lnTo>
                  <a:pt x="6570" y="535"/>
                </a:lnTo>
                <a:lnTo>
                  <a:pt x="6570" y="414"/>
                </a:lnTo>
                <a:close/>
                <a:moveTo>
                  <a:pt x="17519" y="12093"/>
                </a:moveTo>
                <a:lnTo>
                  <a:pt x="17544" y="12142"/>
                </a:lnTo>
                <a:lnTo>
                  <a:pt x="17592" y="12191"/>
                </a:lnTo>
                <a:lnTo>
                  <a:pt x="17665" y="12215"/>
                </a:lnTo>
                <a:lnTo>
                  <a:pt x="17738" y="12215"/>
                </a:lnTo>
                <a:lnTo>
                  <a:pt x="18030" y="12239"/>
                </a:lnTo>
                <a:lnTo>
                  <a:pt x="18322" y="12312"/>
                </a:lnTo>
                <a:lnTo>
                  <a:pt x="18590" y="12434"/>
                </a:lnTo>
                <a:lnTo>
                  <a:pt x="18712" y="12507"/>
                </a:lnTo>
                <a:lnTo>
                  <a:pt x="18809" y="12604"/>
                </a:lnTo>
                <a:lnTo>
                  <a:pt x="18906" y="12702"/>
                </a:lnTo>
                <a:lnTo>
                  <a:pt x="18979" y="12799"/>
                </a:lnTo>
                <a:lnTo>
                  <a:pt x="19052" y="12921"/>
                </a:lnTo>
                <a:lnTo>
                  <a:pt x="19101" y="13042"/>
                </a:lnTo>
                <a:lnTo>
                  <a:pt x="19125" y="13188"/>
                </a:lnTo>
                <a:lnTo>
                  <a:pt x="19150" y="13334"/>
                </a:lnTo>
                <a:lnTo>
                  <a:pt x="19150" y="13480"/>
                </a:lnTo>
                <a:lnTo>
                  <a:pt x="19125" y="13651"/>
                </a:lnTo>
                <a:lnTo>
                  <a:pt x="19052" y="13870"/>
                </a:lnTo>
                <a:lnTo>
                  <a:pt x="18955" y="14089"/>
                </a:lnTo>
                <a:lnTo>
                  <a:pt x="18809" y="14283"/>
                </a:lnTo>
                <a:lnTo>
                  <a:pt x="18663" y="14454"/>
                </a:lnTo>
                <a:lnTo>
                  <a:pt x="18493" y="14624"/>
                </a:lnTo>
                <a:lnTo>
                  <a:pt x="18298" y="14770"/>
                </a:lnTo>
                <a:lnTo>
                  <a:pt x="18103" y="14867"/>
                </a:lnTo>
                <a:lnTo>
                  <a:pt x="17884" y="14965"/>
                </a:lnTo>
                <a:lnTo>
                  <a:pt x="17738" y="14989"/>
                </a:lnTo>
                <a:lnTo>
                  <a:pt x="17446" y="14989"/>
                </a:lnTo>
                <a:lnTo>
                  <a:pt x="17300" y="14965"/>
                </a:lnTo>
                <a:lnTo>
                  <a:pt x="17154" y="14916"/>
                </a:lnTo>
                <a:lnTo>
                  <a:pt x="17033" y="14843"/>
                </a:lnTo>
                <a:lnTo>
                  <a:pt x="16911" y="14746"/>
                </a:lnTo>
                <a:lnTo>
                  <a:pt x="16814" y="14648"/>
                </a:lnTo>
                <a:lnTo>
                  <a:pt x="16619" y="14429"/>
                </a:lnTo>
                <a:lnTo>
                  <a:pt x="16449" y="14186"/>
                </a:lnTo>
                <a:lnTo>
                  <a:pt x="16351" y="13894"/>
                </a:lnTo>
                <a:lnTo>
                  <a:pt x="16303" y="13626"/>
                </a:lnTo>
                <a:lnTo>
                  <a:pt x="16303" y="13456"/>
                </a:lnTo>
                <a:lnTo>
                  <a:pt x="16303" y="13286"/>
                </a:lnTo>
                <a:lnTo>
                  <a:pt x="16351" y="13115"/>
                </a:lnTo>
                <a:lnTo>
                  <a:pt x="16424" y="12969"/>
                </a:lnTo>
                <a:lnTo>
                  <a:pt x="16497" y="12823"/>
                </a:lnTo>
                <a:lnTo>
                  <a:pt x="16595" y="12677"/>
                </a:lnTo>
                <a:lnTo>
                  <a:pt x="16692" y="12556"/>
                </a:lnTo>
                <a:lnTo>
                  <a:pt x="16814" y="12434"/>
                </a:lnTo>
                <a:lnTo>
                  <a:pt x="16960" y="12312"/>
                </a:lnTo>
                <a:lnTo>
                  <a:pt x="17130" y="12215"/>
                </a:lnTo>
                <a:lnTo>
                  <a:pt x="17300" y="12142"/>
                </a:lnTo>
                <a:lnTo>
                  <a:pt x="17495" y="12093"/>
                </a:lnTo>
                <a:close/>
                <a:moveTo>
                  <a:pt x="7008" y="0"/>
                </a:moveTo>
                <a:lnTo>
                  <a:pt x="6692" y="24"/>
                </a:lnTo>
                <a:lnTo>
                  <a:pt x="6521" y="73"/>
                </a:lnTo>
                <a:lnTo>
                  <a:pt x="6375" y="122"/>
                </a:lnTo>
                <a:lnTo>
                  <a:pt x="6327" y="146"/>
                </a:lnTo>
                <a:lnTo>
                  <a:pt x="6302" y="170"/>
                </a:lnTo>
                <a:lnTo>
                  <a:pt x="6278" y="219"/>
                </a:lnTo>
                <a:lnTo>
                  <a:pt x="6278" y="268"/>
                </a:lnTo>
                <a:lnTo>
                  <a:pt x="6205" y="365"/>
                </a:lnTo>
                <a:lnTo>
                  <a:pt x="6156" y="462"/>
                </a:lnTo>
                <a:lnTo>
                  <a:pt x="6108" y="608"/>
                </a:lnTo>
                <a:lnTo>
                  <a:pt x="6083" y="730"/>
                </a:lnTo>
                <a:lnTo>
                  <a:pt x="6035" y="1265"/>
                </a:lnTo>
                <a:lnTo>
                  <a:pt x="5937" y="1776"/>
                </a:lnTo>
                <a:lnTo>
                  <a:pt x="5913" y="2020"/>
                </a:lnTo>
                <a:lnTo>
                  <a:pt x="5913" y="2287"/>
                </a:lnTo>
                <a:lnTo>
                  <a:pt x="5670" y="2360"/>
                </a:lnTo>
                <a:lnTo>
                  <a:pt x="5451" y="2458"/>
                </a:lnTo>
                <a:lnTo>
                  <a:pt x="4988" y="2677"/>
                </a:lnTo>
                <a:lnTo>
                  <a:pt x="4161" y="2093"/>
                </a:lnTo>
                <a:lnTo>
                  <a:pt x="3966" y="1947"/>
                </a:lnTo>
                <a:lnTo>
                  <a:pt x="3723" y="1776"/>
                </a:lnTo>
                <a:lnTo>
                  <a:pt x="3601" y="1703"/>
                </a:lnTo>
                <a:lnTo>
                  <a:pt x="3480" y="1630"/>
                </a:lnTo>
                <a:lnTo>
                  <a:pt x="3334" y="1606"/>
                </a:lnTo>
                <a:lnTo>
                  <a:pt x="3236" y="1606"/>
                </a:lnTo>
                <a:lnTo>
                  <a:pt x="3163" y="1557"/>
                </a:lnTo>
                <a:lnTo>
                  <a:pt x="3042" y="1557"/>
                </a:lnTo>
                <a:lnTo>
                  <a:pt x="2944" y="1606"/>
                </a:lnTo>
                <a:lnTo>
                  <a:pt x="2823" y="1679"/>
                </a:lnTo>
                <a:lnTo>
                  <a:pt x="2604" y="1825"/>
                </a:lnTo>
                <a:lnTo>
                  <a:pt x="2409" y="1995"/>
                </a:lnTo>
                <a:lnTo>
                  <a:pt x="2239" y="2190"/>
                </a:lnTo>
                <a:lnTo>
                  <a:pt x="1849" y="2604"/>
                </a:lnTo>
                <a:lnTo>
                  <a:pt x="1655" y="2798"/>
                </a:lnTo>
                <a:lnTo>
                  <a:pt x="1484" y="3042"/>
                </a:lnTo>
                <a:lnTo>
                  <a:pt x="1436" y="3066"/>
                </a:lnTo>
                <a:lnTo>
                  <a:pt x="1387" y="3115"/>
                </a:lnTo>
                <a:lnTo>
                  <a:pt x="1363" y="3163"/>
                </a:lnTo>
                <a:lnTo>
                  <a:pt x="1387" y="3236"/>
                </a:lnTo>
                <a:lnTo>
                  <a:pt x="1509" y="3455"/>
                </a:lnTo>
                <a:lnTo>
                  <a:pt x="1655" y="3650"/>
                </a:lnTo>
                <a:lnTo>
                  <a:pt x="1971" y="4039"/>
                </a:lnTo>
                <a:lnTo>
                  <a:pt x="2287" y="4477"/>
                </a:lnTo>
                <a:lnTo>
                  <a:pt x="2482" y="4672"/>
                </a:lnTo>
                <a:lnTo>
                  <a:pt x="2652" y="4867"/>
                </a:lnTo>
                <a:lnTo>
                  <a:pt x="2531" y="5061"/>
                </a:lnTo>
                <a:lnTo>
                  <a:pt x="2433" y="5280"/>
                </a:lnTo>
                <a:lnTo>
                  <a:pt x="2312" y="5597"/>
                </a:lnTo>
                <a:lnTo>
                  <a:pt x="2263" y="5791"/>
                </a:lnTo>
                <a:lnTo>
                  <a:pt x="2263" y="5962"/>
                </a:lnTo>
                <a:lnTo>
                  <a:pt x="1995" y="5962"/>
                </a:lnTo>
                <a:lnTo>
                  <a:pt x="1703" y="5986"/>
                </a:lnTo>
                <a:lnTo>
                  <a:pt x="1192" y="6083"/>
                </a:lnTo>
                <a:lnTo>
                  <a:pt x="973" y="6108"/>
                </a:lnTo>
                <a:lnTo>
                  <a:pt x="706" y="6181"/>
                </a:lnTo>
                <a:lnTo>
                  <a:pt x="584" y="6229"/>
                </a:lnTo>
                <a:lnTo>
                  <a:pt x="462" y="6278"/>
                </a:lnTo>
                <a:lnTo>
                  <a:pt x="365" y="6351"/>
                </a:lnTo>
                <a:lnTo>
                  <a:pt x="292" y="6424"/>
                </a:lnTo>
                <a:lnTo>
                  <a:pt x="243" y="6448"/>
                </a:lnTo>
                <a:lnTo>
                  <a:pt x="195" y="6473"/>
                </a:lnTo>
                <a:lnTo>
                  <a:pt x="146" y="6570"/>
                </a:lnTo>
                <a:lnTo>
                  <a:pt x="97" y="6692"/>
                </a:lnTo>
                <a:lnTo>
                  <a:pt x="73" y="6935"/>
                </a:lnTo>
                <a:lnTo>
                  <a:pt x="0" y="7738"/>
                </a:lnTo>
                <a:lnTo>
                  <a:pt x="0" y="8005"/>
                </a:lnTo>
                <a:lnTo>
                  <a:pt x="0" y="8346"/>
                </a:lnTo>
                <a:lnTo>
                  <a:pt x="24" y="8492"/>
                </a:lnTo>
                <a:lnTo>
                  <a:pt x="73" y="8638"/>
                </a:lnTo>
                <a:lnTo>
                  <a:pt x="122" y="8760"/>
                </a:lnTo>
                <a:lnTo>
                  <a:pt x="243" y="8833"/>
                </a:lnTo>
                <a:lnTo>
                  <a:pt x="219" y="8906"/>
                </a:lnTo>
                <a:lnTo>
                  <a:pt x="243" y="8954"/>
                </a:lnTo>
                <a:lnTo>
                  <a:pt x="268" y="9003"/>
                </a:lnTo>
                <a:lnTo>
                  <a:pt x="316" y="9027"/>
                </a:lnTo>
                <a:lnTo>
                  <a:pt x="560" y="9125"/>
                </a:lnTo>
                <a:lnTo>
                  <a:pt x="779" y="9198"/>
                </a:lnTo>
                <a:lnTo>
                  <a:pt x="1046" y="9246"/>
                </a:lnTo>
                <a:lnTo>
                  <a:pt x="1290" y="9271"/>
                </a:lnTo>
                <a:lnTo>
                  <a:pt x="1801" y="9344"/>
                </a:lnTo>
                <a:lnTo>
                  <a:pt x="2312" y="9368"/>
                </a:lnTo>
                <a:lnTo>
                  <a:pt x="2385" y="9538"/>
                </a:lnTo>
                <a:lnTo>
                  <a:pt x="2458" y="9660"/>
                </a:lnTo>
                <a:lnTo>
                  <a:pt x="2628" y="9952"/>
                </a:lnTo>
                <a:lnTo>
                  <a:pt x="2847" y="10195"/>
                </a:lnTo>
                <a:lnTo>
                  <a:pt x="2652" y="10366"/>
                </a:lnTo>
                <a:lnTo>
                  <a:pt x="2506" y="10560"/>
                </a:lnTo>
                <a:lnTo>
                  <a:pt x="2190" y="10925"/>
                </a:lnTo>
                <a:lnTo>
                  <a:pt x="1849" y="11363"/>
                </a:lnTo>
                <a:lnTo>
                  <a:pt x="1679" y="11558"/>
                </a:lnTo>
                <a:lnTo>
                  <a:pt x="1630" y="11680"/>
                </a:lnTo>
                <a:lnTo>
                  <a:pt x="1582" y="11777"/>
                </a:lnTo>
                <a:lnTo>
                  <a:pt x="1582" y="11850"/>
                </a:lnTo>
                <a:lnTo>
                  <a:pt x="1606" y="11923"/>
                </a:lnTo>
                <a:lnTo>
                  <a:pt x="1606" y="12045"/>
                </a:lnTo>
                <a:lnTo>
                  <a:pt x="1630" y="12166"/>
                </a:lnTo>
                <a:lnTo>
                  <a:pt x="1679" y="12264"/>
                </a:lnTo>
                <a:lnTo>
                  <a:pt x="1752" y="12385"/>
                </a:lnTo>
                <a:lnTo>
                  <a:pt x="1922" y="12604"/>
                </a:lnTo>
                <a:lnTo>
                  <a:pt x="2093" y="12775"/>
                </a:lnTo>
                <a:lnTo>
                  <a:pt x="2312" y="13018"/>
                </a:lnTo>
                <a:lnTo>
                  <a:pt x="2531" y="13237"/>
                </a:lnTo>
                <a:lnTo>
                  <a:pt x="2798" y="13456"/>
                </a:lnTo>
                <a:lnTo>
                  <a:pt x="3042" y="13651"/>
                </a:lnTo>
                <a:lnTo>
                  <a:pt x="3090" y="13699"/>
                </a:lnTo>
                <a:lnTo>
                  <a:pt x="3139" y="13699"/>
                </a:lnTo>
                <a:lnTo>
                  <a:pt x="3236" y="13675"/>
                </a:lnTo>
                <a:lnTo>
                  <a:pt x="3358" y="13699"/>
                </a:lnTo>
                <a:lnTo>
                  <a:pt x="3455" y="13675"/>
                </a:lnTo>
                <a:lnTo>
                  <a:pt x="3577" y="13651"/>
                </a:lnTo>
                <a:lnTo>
                  <a:pt x="3699" y="13602"/>
                </a:lnTo>
                <a:lnTo>
                  <a:pt x="3918" y="13456"/>
                </a:lnTo>
                <a:lnTo>
                  <a:pt x="4088" y="13334"/>
                </a:lnTo>
                <a:lnTo>
                  <a:pt x="4331" y="13140"/>
                </a:lnTo>
                <a:lnTo>
                  <a:pt x="4575" y="12921"/>
                </a:lnTo>
                <a:lnTo>
                  <a:pt x="5013" y="12434"/>
                </a:lnTo>
                <a:lnTo>
                  <a:pt x="5110" y="12531"/>
                </a:lnTo>
                <a:lnTo>
                  <a:pt x="5232" y="12580"/>
                </a:lnTo>
                <a:lnTo>
                  <a:pt x="5451" y="12677"/>
                </a:lnTo>
                <a:lnTo>
                  <a:pt x="5767" y="12823"/>
                </a:lnTo>
                <a:lnTo>
                  <a:pt x="5937" y="12872"/>
                </a:lnTo>
                <a:lnTo>
                  <a:pt x="6108" y="12896"/>
                </a:lnTo>
                <a:lnTo>
                  <a:pt x="6156" y="13091"/>
                </a:lnTo>
                <a:lnTo>
                  <a:pt x="6181" y="13261"/>
                </a:lnTo>
                <a:lnTo>
                  <a:pt x="6254" y="13651"/>
                </a:lnTo>
                <a:lnTo>
                  <a:pt x="6302" y="14040"/>
                </a:lnTo>
                <a:lnTo>
                  <a:pt x="6302" y="14259"/>
                </a:lnTo>
                <a:lnTo>
                  <a:pt x="6302" y="14502"/>
                </a:lnTo>
                <a:lnTo>
                  <a:pt x="6327" y="14600"/>
                </a:lnTo>
                <a:lnTo>
                  <a:pt x="6351" y="14721"/>
                </a:lnTo>
                <a:lnTo>
                  <a:pt x="6400" y="14794"/>
                </a:lnTo>
                <a:lnTo>
                  <a:pt x="6473" y="14867"/>
                </a:lnTo>
                <a:lnTo>
                  <a:pt x="6497" y="14892"/>
                </a:lnTo>
                <a:lnTo>
                  <a:pt x="6521" y="14940"/>
                </a:lnTo>
                <a:lnTo>
                  <a:pt x="6619" y="14989"/>
                </a:lnTo>
                <a:lnTo>
                  <a:pt x="6716" y="15038"/>
                </a:lnTo>
                <a:lnTo>
                  <a:pt x="6838" y="15062"/>
                </a:lnTo>
                <a:lnTo>
                  <a:pt x="6959" y="15086"/>
                </a:lnTo>
                <a:lnTo>
                  <a:pt x="7203" y="15086"/>
                </a:lnTo>
                <a:lnTo>
                  <a:pt x="7421" y="15062"/>
                </a:lnTo>
                <a:lnTo>
                  <a:pt x="8030" y="15038"/>
                </a:lnTo>
                <a:lnTo>
                  <a:pt x="8638" y="15038"/>
                </a:lnTo>
                <a:lnTo>
                  <a:pt x="8735" y="15013"/>
                </a:lnTo>
                <a:lnTo>
                  <a:pt x="8808" y="14965"/>
                </a:lnTo>
                <a:lnTo>
                  <a:pt x="8857" y="14867"/>
                </a:lnTo>
                <a:lnTo>
                  <a:pt x="8881" y="14794"/>
                </a:lnTo>
                <a:lnTo>
                  <a:pt x="8906" y="14770"/>
                </a:lnTo>
                <a:lnTo>
                  <a:pt x="8979" y="14673"/>
                </a:lnTo>
                <a:lnTo>
                  <a:pt x="9027" y="14551"/>
                </a:lnTo>
                <a:lnTo>
                  <a:pt x="9100" y="14283"/>
                </a:lnTo>
                <a:lnTo>
                  <a:pt x="9149" y="13772"/>
                </a:lnTo>
                <a:lnTo>
                  <a:pt x="9222" y="13286"/>
                </a:lnTo>
                <a:lnTo>
                  <a:pt x="9246" y="13042"/>
                </a:lnTo>
                <a:lnTo>
                  <a:pt x="9246" y="12799"/>
                </a:lnTo>
                <a:lnTo>
                  <a:pt x="9514" y="12799"/>
                </a:lnTo>
                <a:lnTo>
                  <a:pt x="9757" y="12726"/>
                </a:lnTo>
                <a:lnTo>
                  <a:pt x="10001" y="12629"/>
                </a:lnTo>
                <a:lnTo>
                  <a:pt x="10122" y="12556"/>
                </a:lnTo>
                <a:lnTo>
                  <a:pt x="10220" y="12483"/>
                </a:lnTo>
                <a:lnTo>
                  <a:pt x="10341" y="12604"/>
                </a:lnTo>
                <a:lnTo>
                  <a:pt x="10487" y="12726"/>
                </a:lnTo>
                <a:lnTo>
                  <a:pt x="10779" y="12945"/>
                </a:lnTo>
                <a:lnTo>
                  <a:pt x="11290" y="13310"/>
                </a:lnTo>
                <a:lnTo>
                  <a:pt x="11826" y="13675"/>
                </a:lnTo>
                <a:lnTo>
                  <a:pt x="11874" y="13699"/>
                </a:lnTo>
                <a:lnTo>
                  <a:pt x="11947" y="13724"/>
                </a:lnTo>
                <a:lnTo>
                  <a:pt x="11996" y="13699"/>
                </a:lnTo>
                <a:lnTo>
                  <a:pt x="12045" y="13675"/>
                </a:lnTo>
                <a:lnTo>
                  <a:pt x="12142" y="13602"/>
                </a:lnTo>
                <a:lnTo>
                  <a:pt x="12166" y="13480"/>
                </a:lnTo>
                <a:lnTo>
                  <a:pt x="12361" y="13334"/>
                </a:lnTo>
                <a:lnTo>
                  <a:pt x="12531" y="13164"/>
                </a:lnTo>
                <a:lnTo>
                  <a:pt x="12872" y="12799"/>
                </a:lnTo>
                <a:lnTo>
                  <a:pt x="13286" y="12385"/>
                </a:lnTo>
                <a:lnTo>
                  <a:pt x="13480" y="12166"/>
                </a:lnTo>
                <a:lnTo>
                  <a:pt x="13675" y="11947"/>
                </a:lnTo>
                <a:lnTo>
                  <a:pt x="13699" y="11874"/>
                </a:lnTo>
                <a:lnTo>
                  <a:pt x="13699" y="11801"/>
                </a:lnTo>
                <a:lnTo>
                  <a:pt x="13724" y="11704"/>
                </a:lnTo>
                <a:lnTo>
                  <a:pt x="13699" y="11607"/>
                </a:lnTo>
                <a:lnTo>
                  <a:pt x="13553" y="11363"/>
                </a:lnTo>
                <a:lnTo>
                  <a:pt x="13407" y="11120"/>
                </a:lnTo>
                <a:lnTo>
                  <a:pt x="13067" y="10682"/>
                </a:lnTo>
                <a:lnTo>
                  <a:pt x="12945" y="10512"/>
                </a:lnTo>
                <a:lnTo>
                  <a:pt x="12799" y="10341"/>
                </a:lnTo>
                <a:lnTo>
                  <a:pt x="12629" y="10195"/>
                </a:lnTo>
                <a:lnTo>
                  <a:pt x="12458" y="10074"/>
                </a:lnTo>
                <a:lnTo>
                  <a:pt x="12604" y="9855"/>
                </a:lnTo>
                <a:lnTo>
                  <a:pt x="12750" y="9611"/>
                </a:lnTo>
                <a:lnTo>
                  <a:pt x="12823" y="9368"/>
                </a:lnTo>
                <a:lnTo>
                  <a:pt x="12872" y="9125"/>
                </a:lnTo>
                <a:lnTo>
                  <a:pt x="12994" y="9149"/>
                </a:lnTo>
                <a:lnTo>
                  <a:pt x="13091" y="9173"/>
                </a:lnTo>
                <a:lnTo>
                  <a:pt x="13334" y="9173"/>
                </a:lnTo>
                <a:lnTo>
                  <a:pt x="13797" y="9149"/>
                </a:lnTo>
                <a:lnTo>
                  <a:pt x="14283" y="9125"/>
                </a:lnTo>
                <a:lnTo>
                  <a:pt x="14794" y="9076"/>
                </a:lnTo>
                <a:lnTo>
                  <a:pt x="14867" y="9052"/>
                </a:lnTo>
                <a:lnTo>
                  <a:pt x="14916" y="9003"/>
                </a:lnTo>
                <a:lnTo>
                  <a:pt x="14940" y="8954"/>
                </a:lnTo>
                <a:lnTo>
                  <a:pt x="14965" y="8906"/>
                </a:lnTo>
                <a:lnTo>
                  <a:pt x="15038" y="8881"/>
                </a:lnTo>
                <a:lnTo>
                  <a:pt x="15086" y="8833"/>
                </a:lnTo>
                <a:lnTo>
                  <a:pt x="15135" y="8760"/>
                </a:lnTo>
                <a:lnTo>
                  <a:pt x="15135" y="8687"/>
                </a:lnTo>
                <a:lnTo>
                  <a:pt x="15135" y="7689"/>
                </a:lnTo>
                <a:lnTo>
                  <a:pt x="15135" y="7203"/>
                </a:lnTo>
                <a:lnTo>
                  <a:pt x="15086" y="6716"/>
                </a:lnTo>
                <a:lnTo>
                  <a:pt x="15062" y="6643"/>
                </a:lnTo>
                <a:lnTo>
                  <a:pt x="15013" y="6570"/>
                </a:lnTo>
                <a:lnTo>
                  <a:pt x="14940" y="6546"/>
                </a:lnTo>
                <a:lnTo>
                  <a:pt x="14867" y="6521"/>
                </a:lnTo>
                <a:lnTo>
                  <a:pt x="14819" y="6400"/>
                </a:lnTo>
                <a:lnTo>
                  <a:pt x="14746" y="6302"/>
                </a:lnTo>
                <a:lnTo>
                  <a:pt x="14648" y="6229"/>
                </a:lnTo>
                <a:lnTo>
                  <a:pt x="14527" y="6181"/>
                </a:lnTo>
                <a:lnTo>
                  <a:pt x="14259" y="6108"/>
                </a:lnTo>
                <a:lnTo>
                  <a:pt x="14016" y="6083"/>
                </a:lnTo>
                <a:lnTo>
                  <a:pt x="13480" y="6010"/>
                </a:lnTo>
                <a:lnTo>
                  <a:pt x="13213" y="5986"/>
                </a:lnTo>
                <a:lnTo>
                  <a:pt x="12921" y="5986"/>
                </a:lnTo>
                <a:lnTo>
                  <a:pt x="12896" y="5694"/>
                </a:lnTo>
                <a:lnTo>
                  <a:pt x="12848" y="5426"/>
                </a:lnTo>
                <a:lnTo>
                  <a:pt x="12823" y="5256"/>
                </a:lnTo>
                <a:lnTo>
                  <a:pt x="12775" y="5086"/>
                </a:lnTo>
                <a:lnTo>
                  <a:pt x="12702" y="4915"/>
                </a:lnTo>
                <a:lnTo>
                  <a:pt x="12629" y="4769"/>
                </a:lnTo>
                <a:lnTo>
                  <a:pt x="12750" y="4599"/>
                </a:lnTo>
                <a:lnTo>
                  <a:pt x="12848" y="4453"/>
                </a:lnTo>
                <a:lnTo>
                  <a:pt x="13213" y="3918"/>
                </a:lnTo>
                <a:lnTo>
                  <a:pt x="13432" y="3650"/>
                </a:lnTo>
                <a:lnTo>
                  <a:pt x="13651" y="3407"/>
                </a:lnTo>
                <a:lnTo>
                  <a:pt x="13699" y="3309"/>
                </a:lnTo>
                <a:lnTo>
                  <a:pt x="13699" y="3261"/>
                </a:lnTo>
                <a:lnTo>
                  <a:pt x="13699" y="3212"/>
                </a:lnTo>
                <a:lnTo>
                  <a:pt x="13675" y="3139"/>
                </a:lnTo>
                <a:lnTo>
                  <a:pt x="13699" y="3090"/>
                </a:lnTo>
                <a:lnTo>
                  <a:pt x="13675" y="3017"/>
                </a:lnTo>
                <a:lnTo>
                  <a:pt x="13675" y="2944"/>
                </a:lnTo>
                <a:lnTo>
                  <a:pt x="13602" y="2847"/>
                </a:lnTo>
                <a:lnTo>
                  <a:pt x="13407" y="2628"/>
                </a:lnTo>
                <a:lnTo>
                  <a:pt x="13164" y="2360"/>
                </a:lnTo>
                <a:lnTo>
                  <a:pt x="12896" y="2093"/>
                </a:lnTo>
                <a:lnTo>
                  <a:pt x="12702" y="1922"/>
                </a:lnTo>
                <a:lnTo>
                  <a:pt x="12434" y="1728"/>
                </a:lnTo>
                <a:lnTo>
                  <a:pt x="12312" y="1655"/>
                </a:lnTo>
                <a:lnTo>
                  <a:pt x="12166" y="1582"/>
                </a:lnTo>
                <a:lnTo>
                  <a:pt x="12020" y="1557"/>
                </a:lnTo>
                <a:lnTo>
                  <a:pt x="11899" y="1582"/>
                </a:lnTo>
                <a:lnTo>
                  <a:pt x="11850" y="1582"/>
                </a:lnTo>
                <a:lnTo>
                  <a:pt x="11777" y="1606"/>
                </a:lnTo>
                <a:lnTo>
                  <a:pt x="11534" y="1728"/>
                </a:lnTo>
                <a:lnTo>
                  <a:pt x="11290" y="1874"/>
                </a:lnTo>
                <a:lnTo>
                  <a:pt x="10828" y="2190"/>
                </a:lnTo>
                <a:lnTo>
                  <a:pt x="10560" y="2385"/>
                </a:lnTo>
                <a:lnTo>
                  <a:pt x="10414" y="2506"/>
                </a:lnTo>
                <a:lnTo>
                  <a:pt x="10293" y="2628"/>
                </a:lnTo>
                <a:lnTo>
                  <a:pt x="10098" y="2506"/>
                </a:lnTo>
                <a:lnTo>
                  <a:pt x="9879" y="2409"/>
                </a:lnTo>
                <a:lnTo>
                  <a:pt x="9636" y="2336"/>
                </a:lnTo>
                <a:lnTo>
                  <a:pt x="9417" y="2312"/>
                </a:lnTo>
                <a:lnTo>
                  <a:pt x="9392" y="2287"/>
                </a:lnTo>
                <a:lnTo>
                  <a:pt x="9295" y="1995"/>
                </a:lnTo>
                <a:lnTo>
                  <a:pt x="9246" y="1703"/>
                </a:lnTo>
                <a:lnTo>
                  <a:pt x="9246" y="1679"/>
                </a:lnTo>
                <a:lnTo>
                  <a:pt x="9271" y="1630"/>
                </a:lnTo>
                <a:lnTo>
                  <a:pt x="9271" y="1606"/>
                </a:lnTo>
                <a:lnTo>
                  <a:pt x="9198" y="1484"/>
                </a:lnTo>
                <a:lnTo>
                  <a:pt x="9149" y="949"/>
                </a:lnTo>
                <a:lnTo>
                  <a:pt x="9125" y="681"/>
                </a:lnTo>
                <a:lnTo>
                  <a:pt x="9052" y="438"/>
                </a:lnTo>
                <a:lnTo>
                  <a:pt x="9100" y="389"/>
                </a:lnTo>
                <a:lnTo>
                  <a:pt x="9100" y="341"/>
                </a:lnTo>
                <a:lnTo>
                  <a:pt x="9125" y="292"/>
                </a:lnTo>
                <a:lnTo>
                  <a:pt x="9100" y="243"/>
                </a:lnTo>
                <a:lnTo>
                  <a:pt x="9076" y="170"/>
                </a:lnTo>
                <a:lnTo>
                  <a:pt x="9052" y="146"/>
                </a:lnTo>
                <a:lnTo>
                  <a:pt x="9003" y="97"/>
                </a:lnTo>
                <a:lnTo>
                  <a:pt x="8930" y="97"/>
                </a:lnTo>
                <a:lnTo>
                  <a:pt x="8614" y="49"/>
                </a:lnTo>
                <a:lnTo>
                  <a:pt x="8297" y="49"/>
                </a:lnTo>
                <a:lnTo>
                  <a:pt x="7665" y="24"/>
                </a:lnTo>
                <a:lnTo>
                  <a:pt x="7348" y="24"/>
                </a:lnTo>
                <a:lnTo>
                  <a:pt x="7008" y="0"/>
                </a:lnTo>
                <a:close/>
                <a:moveTo>
                  <a:pt x="17471" y="11655"/>
                </a:moveTo>
                <a:lnTo>
                  <a:pt x="17300" y="11704"/>
                </a:lnTo>
                <a:lnTo>
                  <a:pt x="16960" y="11801"/>
                </a:lnTo>
                <a:lnTo>
                  <a:pt x="16692" y="11923"/>
                </a:lnTo>
                <a:lnTo>
                  <a:pt x="16522" y="12045"/>
                </a:lnTo>
                <a:lnTo>
                  <a:pt x="16351" y="12191"/>
                </a:lnTo>
                <a:lnTo>
                  <a:pt x="16205" y="12385"/>
                </a:lnTo>
                <a:lnTo>
                  <a:pt x="16084" y="12556"/>
                </a:lnTo>
                <a:lnTo>
                  <a:pt x="15986" y="12750"/>
                </a:lnTo>
                <a:lnTo>
                  <a:pt x="15913" y="12969"/>
                </a:lnTo>
                <a:lnTo>
                  <a:pt x="15865" y="13188"/>
                </a:lnTo>
                <a:lnTo>
                  <a:pt x="15816" y="13407"/>
                </a:lnTo>
                <a:lnTo>
                  <a:pt x="15816" y="13602"/>
                </a:lnTo>
                <a:lnTo>
                  <a:pt x="15816" y="13797"/>
                </a:lnTo>
                <a:lnTo>
                  <a:pt x="15865" y="13991"/>
                </a:lnTo>
                <a:lnTo>
                  <a:pt x="15913" y="14186"/>
                </a:lnTo>
                <a:lnTo>
                  <a:pt x="16011" y="14381"/>
                </a:lnTo>
                <a:lnTo>
                  <a:pt x="16108" y="14551"/>
                </a:lnTo>
                <a:lnTo>
                  <a:pt x="16230" y="14721"/>
                </a:lnTo>
                <a:lnTo>
                  <a:pt x="16351" y="14892"/>
                </a:lnTo>
                <a:lnTo>
                  <a:pt x="16497" y="15038"/>
                </a:lnTo>
                <a:lnTo>
                  <a:pt x="16668" y="15159"/>
                </a:lnTo>
                <a:lnTo>
                  <a:pt x="16838" y="15257"/>
                </a:lnTo>
                <a:lnTo>
                  <a:pt x="17008" y="15354"/>
                </a:lnTo>
                <a:lnTo>
                  <a:pt x="17203" y="15427"/>
                </a:lnTo>
                <a:lnTo>
                  <a:pt x="17398" y="15476"/>
                </a:lnTo>
                <a:lnTo>
                  <a:pt x="17787" y="15476"/>
                </a:lnTo>
                <a:lnTo>
                  <a:pt x="17957" y="15427"/>
                </a:lnTo>
                <a:lnTo>
                  <a:pt x="18128" y="15403"/>
                </a:lnTo>
                <a:lnTo>
                  <a:pt x="18420" y="15257"/>
                </a:lnTo>
                <a:lnTo>
                  <a:pt x="18712" y="15086"/>
                </a:lnTo>
                <a:lnTo>
                  <a:pt x="18955" y="14867"/>
                </a:lnTo>
                <a:lnTo>
                  <a:pt x="19174" y="14600"/>
                </a:lnTo>
                <a:lnTo>
                  <a:pt x="19369" y="14308"/>
                </a:lnTo>
                <a:lnTo>
                  <a:pt x="19515" y="14016"/>
                </a:lnTo>
                <a:lnTo>
                  <a:pt x="19612" y="13699"/>
                </a:lnTo>
                <a:lnTo>
                  <a:pt x="19636" y="13505"/>
                </a:lnTo>
                <a:lnTo>
                  <a:pt x="19661" y="13286"/>
                </a:lnTo>
                <a:lnTo>
                  <a:pt x="19636" y="13115"/>
                </a:lnTo>
                <a:lnTo>
                  <a:pt x="19588" y="12921"/>
                </a:lnTo>
                <a:lnTo>
                  <a:pt x="19539" y="12775"/>
                </a:lnTo>
                <a:lnTo>
                  <a:pt x="19466" y="12604"/>
                </a:lnTo>
                <a:lnTo>
                  <a:pt x="19344" y="12458"/>
                </a:lnTo>
                <a:lnTo>
                  <a:pt x="19247" y="12337"/>
                </a:lnTo>
                <a:lnTo>
                  <a:pt x="19101" y="12215"/>
                </a:lnTo>
                <a:lnTo>
                  <a:pt x="18979" y="12093"/>
                </a:lnTo>
                <a:lnTo>
                  <a:pt x="18809" y="11996"/>
                </a:lnTo>
                <a:lnTo>
                  <a:pt x="18639" y="11923"/>
                </a:lnTo>
                <a:lnTo>
                  <a:pt x="18468" y="11850"/>
                </a:lnTo>
                <a:lnTo>
                  <a:pt x="18298" y="11801"/>
                </a:lnTo>
                <a:lnTo>
                  <a:pt x="18103" y="11753"/>
                </a:lnTo>
                <a:lnTo>
                  <a:pt x="17933" y="11728"/>
                </a:lnTo>
                <a:lnTo>
                  <a:pt x="17787" y="11680"/>
                </a:lnTo>
                <a:lnTo>
                  <a:pt x="17617" y="11655"/>
                </a:lnTo>
                <a:close/>
                <a:moveTo>
                  <a:pt x="17957" y="9417"/>
                </a:moveTo>
                <a:lnTo>
                  <a:pt x="17860" y="9490"/>
                </a:lnTo>
                <a:lnTo>
                  <a:pt x="17860" y="9514"/>
                </a:lnTo>
                <a:lnTo>
                  <a:pt x="17811" y="9587"/>
                </a:lnTo>
                <a:lnTo>
                  <a:pt x="17836" y="9660"/>
                </a:lnTo>
                <a:lnTo>
                  <a:pt x="17884" y="9709"/>
                </a:lnTo>
                <a:lnTo>
                  <a:pt x="17811" y="9757"/>
                </a:lnTo>
                <a:lnTo>
                  <a:pt x="17763" y="9782"/>
                </a:lnTo>
                <a:lnTo>
                  <a:pt x="17738" y="9830"/>
                </a:lnTo>
                <a:lnTo>
                  <a:pt x="17738" y="9879"/>
                </a:lnTo>
                <a:lnTo>
                  <a:pt x="17738" y="9928"/>
                </a:lnTo>
                <a:lnTo>
                  <a:pt x="17787" y="10001"/>
                </a:lnTo>
                <a:lnTo>
                  <a:pt x="17836" y="10049"/>
                </a:lnTo>
                <a:lnTo>
                  <a:pt x="17884" y="10098"/>
                </a:lnTo>
                <a:lnTo>
                  <a:pt x="17957" y="10122"/>
                </a:lnTo>
                <a:lnTo>
                  <a:pt x="17933" y="10147"/>
                </a:lnTo>
                <a:lnTo>
                  <a:pt x="17884" y="10195"/>
                </a:lnTo>
                <a:lnTo>
                  <a:pt x="17860" y="10244"/>
                </a:lnTo>
                <a:lnTo>
                  <a:pt x="17884" y="10317"/>
                </a:lnTo>
                <a:lnTo>
                  <a:pt x="17933" y="10414"/>
                </a:lnTo>
                <a:lnTo>
                  <a:pt x="18006" y="10487"/>
                </a:lnTo>
                <a:lnTo>
                  <a:pt x="18103" y="10512"/>
                </a:lnTo>
                <a:lnTo>
                  <a:pt x="18176" y="10536"/>
                </a:lnTo>
                <a:lnTo>
                  <a:pt x="18444" y="10585"/>
                </a:lnTo>
                <a:lnTo>
                  <a:pt x="18590" y="10609"/>
                </a:lnTo>
                <a:lnTo>
                  <a:pt x="18639" y="10633"/>
                </a:lnTo>
                <a:lnTo>
                  <a:pt x="18687" y="10609"/>
                </a:lnTo>
                <a:lnTo>
                  <a:pt x="18760" y="10682"/>
                </a:lnTo>
                <a:lnTo>
                  <a:pt x="18858" y="10731"/>
                </a:lnTo>
                <a:lnTo>
                  <a:pt x="18906" y="10731"/>
                </a:lnTo>
                <a:lnTo>
                  <a:pt x="19174" y="10828"/>
                </a:lnTo>
                <a:lnTo>
                  <a:pt x="19296" y="10877"/>
                </a:lnTo>
                <a:lnTo>
                  <a:pt x="19393" y="10950"/>
                </a:lnTo>
                <a:lnTo>
                  <a:pt x="19466" y="10998"/>
                </a:lnTo>
                <a:lnTo>
                  <a:pt x="19539" y="11023"/>
                </a:lnTo>
                <a:lnTo>
                  <a:pt x="19612" y="10998"/>
                </a:lnTo>
                <a:lnTo>
                  <a:pt x="19661" y="10974"/>
                </a:lnTo>
                <a:lnTo>
                  <a:pt x="19709" y="10950"/>
                </a:lnTo>
                <a:lnTo>
                  <a:pt x="19734" y="10901"/>
                </a:lnTo>
                <a:lnTo>
                  <a:pt x="19904" y="10779"/>
                </a:lnTo>
                <a:lnTo>
                  <a:pt x="19977" y="10706"/>
                </a:lnTo>
                <a:lnTo>
                  <a:pt x="20074" y="10658"/>
                </a:lnTo>
                <a:lnTo>
                  <a:pt x="20293" y="10487"/>
                </a:lnTo>
                <a:lnTo>
                  <a:pt x="20537" y="10366"/>
                </a:lnTo>
                <a:lnTo>
                  <a:pt x="20561" y="10341"/>
                </a:lnTo>
                <a:lnTo>
                  <a:pt x="20707" y="10463"/>
                </a:lnTo>
                <a:lnTo>
                  <a:pt x="20877" y="10609"/>
                </a:lnTo>
                <a:lnTo>
                  <a:pt x="21096" y="10828"/>
                </a:lnTo>
                <a:lnTo>
                  <a:pt x="21096" y="10828"/>
                </a:lnTo>
                <a:lnTo>
                  <a:pt x="21023" y="10779"/>
                </a:lnTo>
                <a:lnTo>
                  <a:pt x="20877" y="10682"/>
                </a:lnTo>
                <a:lnTo>
                  <a:pt x="20804" y="10658"/>
                </a:lnTo>
                <a:lnTo>
                  <a:pt x="20707" y="10633"/>
                </a:lnTo>
                <a:lnTo>
                  <a:pt x="20683" y="10633"/>
                </a:lnTo>
                <a:lnTo>
                  <a:pt x="20610" y="10658"/>
                </a:lnTo>
                <a:lnTo>
                  <a:pt x="20561" y="10731"/>
                </a:lnTo>
                <a:lnTo>
                  <a:pt x="20537" y="10779"/>
                </a:lnTo>
                <a:lnTo>
                  <a:pt x="20561" y="10852"/>
                </a:lnTo>
                <a:lnTo>
                  <a:pt x="20610" y="10925"/>
                </a:lnTo>
                <a:lnTo>
                  <a:pt x="20537" y="10974"/>
                </a:lnTo>
                <a:lnTo>
                  <a:pt x="20488" y="11023"/>
                </a:lnTo>
                <a:lnTo>
                  <a:pt x="20488" y="11096"/>
                </a:lnTo>
                <a:lnTo>
                  <a:pt x="20561" y="11266"/>
                </a:lnTo>
                <a:lnTo>
                  <a:pt x="20634" y="11436"/>
                </a:lnTo>
                <a:lnTo>
                  <a:pt x="20756" y="11582"/>
                </a:lnTo>
                <a:lnTo>
                  <a:pt x="20707" y="11534"/>
                </a:lnTo>
                <a:lnTo>
                  <a:pt x="20610" y="11412"/>
                </a:lnTo>
                <a:lnTo>
                  <a:pt x="20561" y="11315"/>
                </a:lnTo>
                <a:lnTo>
                  <a:pt x="20537" y="11266"/>
                </a:lnTo>
                <a:lnTo>
                  <a:pt x="20488" y="11242"/>
                </a:lnTo>
                <a:lnTo>
                  <a:pt x="20439" y="11217"/>
                </a:lnTo>
                <a:lnTo>
                  <a:pt x="20342" y="11217"/>
                </a:lnTo>
                <a:lnTo>
                  <a:pt x="20293" y="11242"/>
                </a:lnTo>
                <a:lnTo>
                  <a:pt x="20269" y="11290"/>
                </a:lnTo>
                <a:lnTo>
                  <a:pt x="20245" y="11339"/>
                </a:lnTo>
                <a:lnTo>
                  <a:pt x="20245" y="11436"/>
                </a:lnTo>
                <a:lnTo>
                  <a:pt x="20245" y="11509"/>
                </a:lnTo>
                <a:lnTo>
                  <a:pt x="20318" y="11680"/>
                </a:lnTo>
                <a:lnTo>
                  <a:pt x="20537" y="12020"/>
                </a:lnTo>
                <a:lnTo>
                  <a:pt x="20585" y="12069"/>
                </a:lnTo>
                <a:lnTo>
                  <a:pt x="20658" y="12093"/>
                </a:lnTo>
                <a:lnTo>
                  <a:pt x="20707" y="12239"/>
                </a:lnTo>
                <a:lnTo>
                  <a:pt x="20731" y="12385"/>
                </a:lnTo>
                <a:lnTo>
                  <a:pt x="20756" y="12556"/>
                </a:lnTo>
                <a:lnTo>
                  <a:pt x="20756" y="12677"/>
                </a:lnTo>
                <a:lnTo>
                  <a:pt x="20780" y="12799"/>
                </a:lnTo>
                <a:lnTo>
                  <a:pt x="20804" y="12872"/>
                </a:lnTo>
                <a:lnTo>
                  <a:pt x="20853" y="12921"/>
                </a:lnTo>
                <a:lnTo>
                  <a:pt x="20926" y="12945"/>
                </a:lnTo>
                <a:lnTo>
                  <a:pt x="21023" y="12945"/>
                </a:lnTo>
                <a:lnTo>
                  <a:pt x="21218" y="12994"/>
                </a:lnTo>
                <a:lnTo>
                  <a:pt x="21413" y="13018"/>
                </a:lnTo>
                <a:lnTo>
                  <a:pt x="21534" y="13042"/>
                </a:lnTo>
                <a:lnTo>
                  <a:pt x="21705" y="13067"/>
                </a:lnTo>
                <a:lnTo>
                  <a:pt x="21899" y="13091"/>
                </a:lnTo>
                <a:lnTo>
                  <a:pt x="21997" y="13115"/>
                </a:lnTo>
                <a:lnTo>
                  <a:pt x="22070" y="13164"/>
                </a:lnTo>
                <a:lnTo>
                  <a:pt x="22070" y="13359"/>
                </a:lnTo>
                <a:lnTo>
                  <a:pt x="22070" y="13578"/>
                </a:lnTo>
                <a:lnTo>
                  <a:pt x="22070" y="13699"/>
                </a:lnTo>
                <a:lnTo>
                  <a:pt x="22045" y="13675"/>
                </a:lnTo>
                <a:lnTo>
                  <a:pt x="21997" y="13626"/>
                </a:lnTo>
                <a:lnTo>
                  <a:pt x="21924" y="13602"/>
                </a:lnTo>
                <a:lnTo>
                  <a:pt x="21851" y="13626"/>
                </a:lnTo>
                <a:lnTo>
                  <a:pt x="21802" y="13675"/>
                </a:lnTo>
                <a:lnTo>
                  <a:pt x="21778" y="13724"/>
                </a:lnTo>
                <a:lnTo>
                  <a:pt x="21729" y="13651"/>
                </a:lnTo>
                <a:lnTo>
                  <a:pt x="21680" y="13602"/>
                </a:lnTo>
                <a:lnTo>
                  <a:pt x="21656" y="13602"/>
                </a:lnTo>
                <a:lnTo>
                  <a:pt x="21607" y="13578"/>
                </a:lnTo>
                <a:lnTo>
                  <a:pt x="21534" y="13602"/>
                </a:lnTo>
                <a:lnTo>
                  <a:pt x="21486" y="13651"/>
                </a:lnTo>
                <a:lnTo>
                  <a:pt x="21437" y="13699"/>
                </a:lnTo>
                <a:lnTo>
                  <a:pt x="21388" y="13894"/>
                </a:lnTo>
                <a:lnTo>
                  <a:pt x="21364" y="13991"/>
                </a:lnTo>
                <a:lnTo>
                  <a:pt x="21315" y="14137"/>
                </a:lnTo>
                <a:lnTo>
                  <a:pt x="21315" y="14089"/>
                </a:lnTo>
                <a:lnTo>
                  <a:pt x="21315" y="13918"/>
                </a:lnTo>
                <a:lnTo>
                  <a:pt x="21291" y="13772"/>
                </a:lnTo>
                <a:lnTo>
                  <a:pt x="21267" y="13724"/>
                </a:lnTo>
                <a:lnTo>
                  <a:pt x="21242" y="13699"/>
                </a:lnTo>
                <a:lnTo>
                  <a:pt x="21194" y="13675"/>
                </a:lnTo>
                <a:lnTo>
                  <a:pt x="21145" y="13651"/>
                </a:lnTo>
                <a:lnTo>
                  <a:pt x="21072" y="13675"/>
                </a:lnTo>
                <a:lnTo>
                  <a:pt x="21023" y="13724"/>
                </a:lnTo>
                <a:lnTo>
                  <a:pt x="20999" y="13772"/>
                </a:lnTo>
                <a:lnTo>
                  <a:pt x="20975" y="13845"/>
                </a:lnTo>
                <a:lnTo>
                  <a:pt x="20926" y="13967"/>
                </a:lnTo>
                <a:lnTo>
                  <a:pt x="20926" y="14016"/>
                </a:lnTo>
                <a:lnTo>
                  <a:pt x="20829" y="14381"/>
                </a:lnTo>
                <a:lnTo>
                  <a:pt x="20829" y="14454"/>
                </a:lnTo>
                <a:lnTo>
                  <a:pt x="20756" y="14600"/>
                </a:lnTo>
                <a:lnTo>
                  <a:pt x="20707" y="14721"/>
                </a:lnTo>
                <a:lnTo>
                  <a:pt x="20610" y="14867"/>
                </a:lnTo>
                <a:lnTo>
                  <a:pt x="20512" y="14989"/>
                </a:lnTo>
                <a:lnTo>
                  <a:pt x="20488" y="15038"/>
                </a:lnTo>
                <a:lnTo>
                  <a:pt x="20439" y="15086"/>
                </a:lnTo>
                <a:lnTo>
                  <a:pt x="20439" y="15135"/>
                </a:lnTo>
                <a:lnTo>
                  <a:pt x="20439" y="15184"/>
                </a:lnTo>
                <a:lnTo>
                  <a:pt x="20439" y="15257"/>
                </a:lnTo>
                <a:lnTo>
                  <a:pt x="20488" y="15305"/>
                </a:lnTo>
                <a:lnTo>
                  <a:pt x="20512" y="15330"/>
                </a:lnTo>
                <a:lnTo>
                  <a:pt x="20585" y="15354"/>
                </a:lnTo>
                <a:lnTo>
                  <a:pt x="20634" y="15378"/>
                </a:lnTo>
                <a:lnTo>
                  <a:pt x="20658" y="15378"/>
                </a:lnTo>
                <a:lnTo>
                  <a:pt x="20804" y="15548"/>
                </a:lnTo>
                <a:lnTo>
                  <a:pt x="20926" y="15694"/>
                </a:lnTo>
                <a:lnTo>
                  <a:pt x="21048" y="15889"/>
                </a:lnTo>
                <a:lnTo>
                  <a:pt x="21194" y="16108"/>
                </a:lnTo>
                <a:lnTo>
                  <a:pt x="21048" y="16254"/>
                </a:lnTo>
                <a:lnTo>
                  <a:pt x="20902" y="16424"/>
                </a:lnTo>
                <a:lnTo>
                  <a:pt x="20829" y="16473"/>
                </a:lnTo>
                <a:lnTo>
                  <a:pt x="20756" y="16424"/>
                </a:lnTo>
                <a:lnTo>
                  <a:pt x="20683" y="16400"/>
                </a:lnTo>
                <a:lnTo>
                  <a:pt x="20585" y="16424"/>
                </a:lnTo>
                <a:lnTo>
                  <a:pt x="20488" y="16473"/>
                </a:lnTo>
                <a:lnTo>
                  <a:pt x="20488" y="16376"/>
                </a:lnTo>
                <a:lnTo>
                  <a:pt x="20464" y="16303"/>
                </a:lnTo>
                <a:lnTo>
                  <a:pt x="20391" y="16230"/>
                </a:lnTo>
                <a:lnTo>
                  <a:pt x="20293" y="16205"/>
                </a:lnTo>
                <a:lnTo>
                  <a:pt x="20220" y="16230"/>
                </a:lnTo>
                <a:lnTo>
                  <a:pt x="20220" y="16157"/>
                </a:lnTo>
                <a:lnTo>
                  <a:pt x="20220" y="16108"/>
                </a:lnTo>
                <a:lnTo>
                  <a:pt x="20196" y="16035"/>
                </a:lnTo>
                <a:lnTo>
                  <a:pt x="20172" y="16011"/>
                </a:lnTo>
                <a:lnTo>
                  <a:pt x="20123" y="15986"/>
                </a:lnTo>
                <a:lnTo>
                  <a:pt x="20074" y="15962"/>
                </a:lnTo>
                <a:lnTo>
                  <a:pt x="20001" y="15986"/>
                </a:lnTo>
                <a:lnTo>
                  <a:pt x="19928" y="16011"/>
                </a:lnTo>
                <a:lnTo>
                  <a:pt x="19831" y="16059"/>
                </a:lnTo>
                <a:lnTo>
                  <a:pt x="19636" y="16181"/>
                </a:lnTo>
                <a:lnTo>
                  <a:pt x="19588" y="16230"/>
                </a:lnTo>
                <a:lnTo>
                  <a:pt x="19466" y="16205"/>
                </a:lnTo>
                <a:lnTo>
                  <a:pt x="19417" y="16205"/>
                </a:lnTo>
                <a:lnTo>
                  <a:pt x="19369" y="16230"/>
                </a:lnTo>
                <a:lnTo>
                  <a:pt x="19271" y="16254"/>
                </a:lnTo>
                <a:lnTo>
                  <a:pt x="19198" y="16303"/>
                </a:lnTo>
                <a:lnTo>
                  <a:pt x="19077" y="16376"/>
                </a:lnTo>
                <a:lnTo>
                  <a:pt x="18979" y="16400"/>
                </a:lnTo>
                <a:lnTo>
                  <a:pt x="18882" y="16424"/>
                </a:lnTo>
                <a:lnTo>
                  <a:pt x="18785" y="16473"/>
                </a:lnTo>
                <a:lnTo>
                  <a:pt x="18687" y="16497"/>
                </a:lnTo>
                <a:lnTo>
                  <a:pt x="18614" y="16546"/>
                </a:lnTo>
                <a:lnTo>
                  <a:pt x="18517" y="16595"/>
                </a:lnTo>
                <a:lnTo>
                  <a:pt x="18444" y="16619"/>
                </a:lnTo>
                <a:lnTo>
                  <a:pt x="18371" y="16668"/>
                </a:lnTo>
                <a:lnTo>
                  <a:pt x="18274" y="16692"/>
                </a:lnTo>
                <a:lnTo>
                  <a:pt x="18176" y="16716"/>
                </a:lnTo>
                <a:lnTo>
                  <a:pt x="18079" y="16765"/>
                </a:lnTo>
                <a:lnTo>
                  <a:pt x="18055" y="16814"/>
                </a:lnTo>
                <a:lnTo>
                  <a:pt x="18030" y="16838"/>
                </a:lnTo>
                <a:lnTo>
                  <a:pt x="18030" y="16911"/>
                </a:lnTo>
                <a:lnTo>
                  <a:pt x="18055" y="16960"/>
                </a:lnTo>
                <a:lnTo>
                  <a:pt x="18079" y="17008"/>
                </a:lnTo>
                <a:lnTo>
                  <a:pt x="18152" y="17057"/>
                </a:lnTo>
                <a:lnTo>
                  <a:pt x="18103" y="17106"/>
                </a:lnTo>
                <a:lnTo>
                  <a:pt x="18079" y="17154"/>
                </a:lnTo>
                <a:lnTo>
                  <a:pt x="18055" y="17203"/>
                </a:lnTo>
                <a:lnTo>
                  <a:pt x="18079" y="17252"/>
                </a:lnTo>
                <a:lnTo>
                  <a:pt x="18103" y="17300"/>
                </a:lnTo>
                <a:lnTo>
                  <a:pt x="18152" y="17349"/>
                </a:lnTo>
                <a:lnTo>
                  <a:pt x="18225" y="17373"/>
                </a:lnTo>
                <a:lnTo>
                  <a:pt x="18201" y="17373"/>
                </a:lnTo>
                <a:lnTo>
                  <a:pt x="18103" y="17398"/>
                </a:lnTo>
                <a:lnTo>
                  <a:pt x="18055" y="17446"/>
                </a:lnTo>
                <a:lnTo>
                  <a:pt x="18006" y="17519"/>
                </a:lnTo>
                <a:lnTo>
                  <a:pt x="18030" y="17592"/>
                </a:lnTo>
                <a:lnTo>
                  <a:pt x="18055" y="17641"/>
                </a:lnTo>
                <a:lnTo>
                  <a:pt x="18128" y="17690"/>
                </a:lnTo>
                <a:lnTo>
                  <a:pt x="18225" y="17714"/>
                </a:lnTo>
                <a:lnTo>
                  <a:pt x="17909" y="17738"/>
                </a:lnTo>
                <a:lnTo>
                  <a:pt x="17519" y="17738"/>
                </a:lnTo>
                <a:lnTo>
                  <a:pt x="17495" y="17568"/>
                </a:lnTo>
                <a:lnTo>
                  <a:pt x="17471" y="17398"/>
                </a:lnTo>
                <a:lnTo>
                  <a:pt x="17446" y="17300"/>
                </a:lnTo>
                <a:lnTo>
                  <a:pt x="17446" y="17203"/>
                </a:lnTo>
                <a:lnTo>
                  <a:pt x="17422" y="16984"/>
                </a:lnTo>
                <a:lnTo>
                  <a:pt x="17373" y="16765"/>
                </a:lnTo>
                <a:lnTo>
                  <a:pt x="17325" y="16668"/>
                </a:lnTo>
                <a:lnTo>
                  <a:pt x="17276" y="16595"/>
                </a:lnTo>
                <a:lnTo>
                  <a:pt x="17203" y="16522"/>
                </a:lnTo>
                <a:lnTo>
                  <a:pt x="17106" y="16473"/>
                </a:lnTo>
                <a:lnTo>
                  <a:pt x="17057" y="16449"/>
                </a:lnTo>
                <a:lnTo>
                  <a:pt x="17008" y="16449"/>
                </a:lnTo>
                <a:lnTo>
                  <a:pt x="16862" y="16424"/>
                </a:lnTo>
                <a:lnTo>
                  <a:pt x="16789" y="16400"/>
                </a:lnTo>
                <a:lnTo>
                  <a:pt x="16643" y="16327"/>
                </a:lnTo>
                <a:lnTo>
                  <a:pt x="16449" y="16254"/>
                </a:lnTo>
                <a:lnTo>
                  <a:pt x="16376" y="16181"/>
                </a:lnTo>
                <a:lnTo>
                  <a:pt x="16278" y="16157"/>
                </a:lnTo>
                <a:lnTo>
                  <a:pt x="16181" y="16181"/>
                </a:lnTo>
                <a:lnTo>
                  <a:pt x="16157" y="16181"/>
                </a:lnTo>
                <a:lnTo>
                  <a:pt x="16035" y="16132"/>
                </a:lnTo>
                <a:lnTo>
                  <a:pt x="16011" y="16108"/>
                </a:lnTo>
                <a:lnTo>
                  <a:pt x="15913" y="16059"/>
                </a:lnTo>
                <a:lnTo>
                  <a:pt x="15792" y="16035"/>
                </a:lnTo>
                <a:lnTo>
                  <a:pt x="15694" y="16059"/>
                </a:lnTo>
                <a:lnTo>
                  <a:pt x="15646" y="16132"/>
                </a:lnTo>
                <a:lnTo>
                  <a:pt x="15621" y="16205"/>
                </a:lnTo>
                <a:lnTo>
                  <a:pt x="15646" y="16303"/>
                </a:lnTo>
                <a:lnTo>
                  <a:pt x="15646" y="16303"/>
                </a:lnTo>
                <a:lnTo>
                  <a:pt x="15597" y="16278"/>
                </a:lnTo>
                <a:lnTo>
                  <a:pt x="15500" y="16205"/>
                </a:lnTo>
                <a:lnTo>
                  <a:pt x="15402" y="16157"/>
                </a:lnTo>
                <a:lnTo>
                  <a:pt x="15354" y="16157"/>
                </a:lnTo>
                <a:lnTo>
                  <a:pt x="15305" y="16181"/>
                </a:lnTo>
                <a:lnTo>
                  <a:pt x="15256" y="16205"/>
                </a:lnTo>
                <a:lnTo>
                  <a:pt x="15232" y="16230"/>
                </a:lnTo>
                <a:lnTo>
                  <a:pt x="15208" y="16278"/>
                </a:lnTo>
                <a:lnTo>
                  <a:pt x="15232" y="16400"/>
                </a:lnTo>
                <a:lnTo>
                  <a:pt x="15281" y="16497"/>
                </a:lnTo>
                <a:lnTo>
                  <a:pt x="15232" y="16497"/>
                </a:lnTo>
                <a:lnTo>
                  <a:pt x="15183" y="16473"/>
                </a:lnTo>
                <a:lnTo>
                  <a:pt x="15135" y="16449"/>
                </a:lnTo>
                <a:lnTo>
                  <a:pt x="15062" y="16473"/>
                </a:lnTo>
                <a:lnTo>
                  <a:pt x="15038" y="16546"/>
                </a:lnTo>
                <a:lnTo>
                  <a:pt x="15013" y="16570"/>
                </a:lnTo>
                <a:lnTo>
                  <a:pt x="15013" y="16643"/>
                </a:lnTo>
                <a:lnTo>
                  <a:pt x="14916" y="16570"/>
                </a:lnTo>
                <a:lnTo>
                  <a:pt x="14770" y="16424"/>
                </a:lnTo>
                <a:lnTo>
                  <a:pt x="14624" y="16254"/>
                </a:lnTo>
                <a:lnTo>
                  <a:pt x="14721" y="16132"/>
                </a:lnTo>
                <a:lnTo>
                  <a:pt x="14794" y="15986"/>
                </a:lnTo>
                <a:lnTo>
                  <a:pt x="14892" y="15865"/>
                </a:lnTo>
                <a:lnTo>
                  <a:pt x="15062" y="15621"/>
                </a:lnTo>
                <a:lnTo>
                  <a:pt x="15305" y="15305"/>
                </a:lnTo>
                <a:lnTo>
                  <a:pt x="15378" y="15232"/>
                </a:lnTo>
                <a:lnTo>
                  <a:pt x="15402" y="15159"/>
                </a:lnTo>
                <a:lnTo>
                  <a:pt x="15402" y="15062"/>
                </a:lnTo>
                <a:lnTo>
                  <a:pt x="15329" y="14965"/>
                </a:lnTo>
                <a:lnTo>
                  <a:pt x="15183" y="14819"/>
                </a:lnTo>
                <a:lnTo>
                  <a:pt x="15086" y="14673"/>
                </a:lnTo>
                <a:lnTo>
                  <a:pt x="15038" y="14624"/>
                </a:lnTo>
                <a:lnTo>
                  <a:pt x="15013" y="14575"/>
                </a:lnTo>
                <a:lnTo>
                  <a:pt x="15013" y="14551"/>
                </a:lnTo>
                <a:lnTo>
                  <a:pt x="14989" y="14454"/>
                </a:lnTo>
                <a:lnTo>
                  <a:pt x="14940" y="14405"/>
                </a:lnTo>
                <a:lnTo>
                  <a:pt x="14892" y="14356"/>
                </a:lnTo>
                <a:lnTo>
                  <a:pt x="14794" y="14332"/>
                </a:lnTo>
                <a:lnTo>
                  <a:pt x="14478" y="14308"/>
                </a:lnTo>
                <a:lnTo>
                  <a:pt x="14113" y="14283"/>
                </a:lnTo>
                <a:lnTo>
                  <a:pt x="13748" y="14210"/>
                </a:lnTo>
                <a:lnTo>
                  <a:pt x="13724" y="14089"/>
                </a:lnTo>
                <a:lnTo>
                  <a:pt x="13724" y="14016"/>
                </a:lnTo>
                <a:lnTo>
                  <a:pt x="13699" y="13821"/>
                </a:lnTo>
                <a:lnTo>
                  <a:pt x="13724" y="13602"/>
                </a:lnTo>
                <a:lnTo>
                  <a:pt x="13724" y="13456"/>
                </a:lnTo>
                <a:lnTo>
                  <a:pt x="13748" y="13505"/>
                </a:lnTo>
                <a:lnTo>
                  <a:pt x="13821" y="13529"/>
                </a:lnTo>
                <a:lnTo>
                  <a:pt x="13894" y="13553"/>
                </a:lnTo>
                <a:lnTo>
                  <a:pt x="13943" y="13553"/>
                </a:lnTo>
                <a:lnTo>
                  <a:pt x="13991" y="13529"/>
                </a:lnTo>
                <a:lnTo>
                  <a:pt x="14016" y="13505"/>
                </a:lnTo>
                <a:lnTo>
                  <a:pt x="14089" y="13432"/>
                </a:lnTo>
                <a:lnTo>
                  <a:pt x="14137" y="13480"/>
                </a:lnTo>
                <a:lnTo>
                  <a:pt x="14186" y="13505"/>
                </a:lnTo>
                <a:lnTo>
                  <a:pt x="14235" y="13529"/>
                </a:lnTo>
                <a:lnTo>
                  <a:pt x="14308" y="13505"/>
                </a:lnTo>
                <a:lnTo>
                  <a:pt x="14381" y="13480"/>
                </a:lnTo>
                <a:lnTo>
                  <a:pt x="14429" y="13407"/>
                </a:lnTo>
                <a:lnTo>
                  <a:pt x="14502" y="13456"/>
                </a:lnTo>
                <a:lnTo>
                  <a:pt x="14575" y="13480"/>
                </a:lnTo>
                <a:lnTo>
                  <a:pt x="14624" y="13480"/>
                </a:lnTo>
                <a:lnTo>
                  <a:pt x="14673" y="13456"/>
                </a:lnTo>
                <a:lnTo>
                  <a:pt x="14721" y="13432"/>
                </a:lnTo>
                <a:lnTo>
                  <a:pt x="14746" y="13383"/>
                </a:lnTo>
                <a:lnTo>
                  <a:pt x="14770" y="13261"/>
                </a:lnTo>
                <a:lnTo>
                  <a:pt x="14794" y="13164"/>
                </a:lnTo>
                <a:lnTo>
                  <a:pt x="14819" y="13115"/>
                </a:lnTo>
                <a:lnTo>
                  <a:pt x="14819" y="13042"/>
                </a:lnTo>
                <a:lnTo>
                  <a:pt x="14843" y="12969"/>
                </a:lnTo>
                <a:lnTo>
                  <a:pt x="14916" y="12945"/>
                </a:lnTo>
                <a:lnTo>
                  <a:pt x="14965" y="12921"/>
                </a:lnTo>
                <a:lnTo>
                  <a:pt x="14989" y="12872"/>
                </a:lnTo>
                <a:lnTo>
                  <a:pt x="15013" y="12799"/>
                </a:lnTo>
                <a:lnTo>
                  <a:pt x="15038" y="12750"/>
                </a:lnTo>
                <a:lnTo>
                  <a:pt x="15038" y="12702"/>
                </a:lnTo>
                <a:lnTo>
                  <a:pt x="15062" y="12580"/>
                </a:lnTo>
                <a:lnTo>
                  <a:pt x="15086" y="12458"/>
                </a:lnTo>
                <a:lnTo>
                  <a:pt x="15159" y="12239"/>
                </a:lnTo>
                <a:lnTo>
                  <a:pt x="15232" y="12093"/>
                </a:lnTo>
                <a:lnTo>
                  <a:pt x="15281" y="12020"/>
                </a:lnTo>
                <a:lnTo>
                  <a:pt x="15329" y="11923"/>
                </a:lnTo>
                <a:lnTo>
                  <a:pt x="15305" y="11826"/>
                </a:lnTo>
                <a:lnTo>
                  <a:pt x="15256" y="11728"/>
                </a:lnTo>
                <a:lnTo>
                  <a:pt x="15062" y="11534"/>
                </a:lnTo>
                <a:lnTo>
                  <a:pt x="14867" y="11315"/>
                </a:lnTo>
                <a:lnTo>
                  <a:pt x="14575" y="10974"/>
                </a:lnTo>
                <a:lnTo>
                  <a:pt x="14697" y="10828"/>
                </a:lnTo>
                <a:lnTo>
                  <a:pt x="14819" y="10682"/>
                </a:lnTo>
                <a:lnTo>
                  <a:pt x="14867" y="10633"/>
                </a:lnTo>
                <a:lnTo>
                  <a:pt x="14892" y="10706"/>
                </a:lnTo>
                <a:lnTo>
                  <a:pt x="14940" y="10731"/>
                </a:lnTo>
                <a:lnTo>
                  <a:pt x="14989" y="10779"/>
                </a:lnTo>
                <a:lnTo>
                  <a:pt x="15111" y="10779"/>
                </a:lnTo>
                <a:lnTo>
                  <a:pt x="15111" y="10828"/>
                </a:lnTo>
                <a:lnTo>
                  <a:pt x="15159" y="10877"/>
                </a:lnTo>
                <a:lnTo>
                  <a:pt x="15232" y="10925"/>
                </a:lnTo>
                <a:lnTo>
                  <a:pt x="15232" y="11023"/>
                </a:lnTo>
                <a:lnTo>
                  <a:pt x="15256" y="11120"/>
                </a:lnTo>
                <a:lnTo>
                  <a:pt x="15329" y="11193"/>
                </a:lnTo>
                <a:lnTo>
                  <a:pt x="15427" y="11217"/>
                </a:lnTo>
                <a:lnTo>
                  <a:pt x="15524" y="11193"/>
                </a:lnTo>
                <a:lnTo>
                  <a:pt x="15573" y="11120"/>
                </a:lnTo>
                <a:lnTo>
                  <a:pt x="15646" y="11023"/>
                </a:lnTo>
                <a:lnTo>
                  <a:pt x="15621" y="11096"/>
                </a:lnTo>
                <a:lnTo>
                  <a:pt x="15597" y="11169"/>
                </a:lnTo>
                <a:lnTo>
                  <a:pt x="15621" y="11217"/>
                </a:lnTo>
                <a:lnTo>
                  <a:pt x="15646" y="11290"/>
                </a:lnTo>
                <a:lnTo>
                  <a:pt x="15694" y="11315"/>
                </a:lnTo>
                <a:lnTo>
                  <a:pt x="15816" y="11315"/>
                </a:lnTo>
                <a:lnTo>
                  <a:pt x="15889" y="11266"/>
                </a:lnTo>
                <a:lnTo>
                  <a:pt x="15938" y="11217"/>
                </a:lnTo>
                <a:lnTo>
                  <a:pt x="15962" y="11217"/>
                </a:lnTo>
                <a:lnTo>
                  <a:pt x="16108" y="11071"/>
                </a:lnTo>
                <a:lnTo>
                  <a:pt x="16181" y="11047"/>
                </a:lnTo>
                <a:lnTo>
                  <a:pt x="16254" y="10998"/>
                </a:lnTo>
                <a:lnTo>
                  <a:pt x="16327" y="10998"/>
                </a:lnTo>
                <a:lnTo>
                  <a:pt x="16424" y="10974"/>
                </a:lnTo>
                <a:lnTo>
                  <a:pt x="16497" y="10925"/>
                </a:lnTo>
                <a:lnTo>
                  <a:pt x="16765" y="10828"/>
                </a:lnTo>
                <a:lnTo>
                  <a:pt x="17057" y="10731"/>
                </a:lnTo>
                <a:lnTo>
                  <a:pt x="17154" y="10682"/>
                </a:lnTo>
                <a:lnTo>
                  <a:pt x="17203" y="10609"/>
                </a:lnTo>
                <a:lnTo>
                  <a:pt x="17227" y="10585"/>
                </a:lnTo>
                <a:lnTo>
                  <a:pt x="17252" y="10463"/>
                </a:lnTo>
                <a:lnTo>
                  <a:pt x="17300" y="10317"/>
                </a:lnTo>
                <a:lnTo>
                  <a:pt x="17300" y="10049"/>
                </a:lnTo>
                <a:lnTo>
                  <a:pt x="17325" y="9855"/>
                </a:lnTo>
                <a:lnTo>
                  <a:pt x="17349" y="9709"/>
                </a:lnTo>
                <a:lnTo>
                  <a:pt x="17373" y="9563"/>
                </a:lnTo>
                <a:lnTo>
                  <a:pt x="17398" y="9417"/>
                </a:lnTo>
                <a:close/>
                <a:moveTo>
                  <a:pt x="17568" y="8954"/>
                </a:moveTo>
                <a:lnTo>
                  <a:pt x="17325" y="8979"/>
                </a:lnTo>
                <a:lnTo>
                  <a:pt x="17130" y="9027"/>
                </a:lnTo>
                <a:lnTo>
                  <a:pt x="17057" y="9076"/>
                </a:lnTo>
                <a:lnTo>
                  <a:pt x="17008" y="9173"/>
                </a:lnTo>
                <a:lnTo>
                  <a:pt x="16960" y="9271"/>
                </a:lnTo>
                <a:lnTo>
                  <a:pt x="16911" y="9392"/>
                </a:lnTo>
                <a:lnTo>
                  <a:pt x="16887" y="9660"/>
                </a:lnTo>
                <a:lnTo>
                  <a:pt x="16862" y="9782"/>
                </a:lnTo>
                <a:lnTo>
                  <a:pt x="16838" y="9928"/>
                </a:lnTo>
                <a:lnTo>
                  <a:pt x="16814" y="10147"/>
                </a:lnTo>
                <a:lnTo>
                  <a:pt x="16789" y="10341"/>
                </a:lnTo>
                <a:lnTo>
                  <a:pt x="16570" y="10439"/>
                </a:lnTo>
                <a:lnTo>
                  <a:pt x="16351" y="10536"/>
                </a:lnTo>
                <a:lnTo>
                  <a:pt x="16157" y="10414"/>
                </a:lnTo>
                <a:lnTo>
                  <a:pt x="15889" y="10220"/>
                </a:lnTo>
                <a:lnTo>
                  <a:pt x="15792" y="10147"/>
                </a:lnTo>
                <a:lnTo>
                  <a:pt x="15573" y="10001"/>
                </a:lnTo>
                <a:lnTo>
                  <a:pt x="15451" y="9928"/>
                </a:lnTo>
                <a:lnTo>
                  <a:pt x="15305" y="9903"/>
                </a:lnTo>
                <a:lnTo>
                  <a:pt x="15208" y="9879"/>
                </a:lnTo>
                <a:lnTo>
                  <a:pt x="15135" y="9903"/>
                </a:lnTo>
                <a:lnTo>
                  <a:pt x="14989" y="9976"/>
                </a:lnTo>
                <a:lnTo>
                  <a:pt x="14843" y="10074"/>
                </a:lnTo>
                <a:lnTo>
                  <a:pt x="14624" y="10293"/>
                </a:lnTo>
                <a:lnTo>
                  <a:pt x="14502" y="10414"/>
                </a:lnTo>
                <a:lnTo>
                  <a:pt x="14332" y="10609"/>
                </a:lnTo>
                <a:lnTo>
                  <a:pt x="14162" y="10779"/>
                </a:lnTo>
                <a:lnTo>
                  <a:pt x="14113" y="10828"/>
                </a:lnTo>
                <a:lnTo>
                  <a:pt x="14089" y="10877"/>
                </a:lnTo>
                <a:lnTo>
                  <a:pt x="14064" y="10950"/>
                </a:lnTo>
                <a:lnTo>
                  <a:pt x="14089" y="11023"/>
                </a:lnTo>
                <a:lnTo>
                  <a:pt x="14137" y="11120"/>
                </a:lnTo>
                <a:lnTo>
                  <a:pt x="14186" y="11217"/>
                </a:lnTo>
                <a:lnTo>
                  <a:pt x="14332" y="11412"/>
                </a:lnTo>
                <a:lnTo>
                  <a:pt x="14454" y="11534"/>
                </a:lnTo>
                <a:lnTo>
                  <a:pt x="14478" y="11607"/>
                </a:lnTo>
                <a:lnTo>
                  <a:pt x="14648" y="11801"/>
                </a:lnTo>
                <a:lnTo>
                  <a:pt x="14819" y="11996"/>
                </a:lnTo>
                <a:lnTo>
                  <a:pt x="14721" y="12166"/>
                </a:lnTo>
                <a:lnTo>
                  <a:pt x="14721" y="12191"/>
                </a:lnTo>
                <a:lnTo>
                  <a:pt x="14648" y="12361"/>
                </a:lnTo>
                <a:lnTo>
                  <a:pt x="14600" y="12531"/>
                </a:lnTo>
                <a:lnTo>
                  <a:pt x="14381" y="12556"/>
                </a:lnTo>
                <a:lnTo>
                  <a:pt x="14162" y="12580"/>
                </a:lnTo>
                <a:lnTo>
                  <a:pt x="14040" y="12604"/>
                </a:lnTo>
                <a:lnTo>
                  <a:pt x="13991" y="12604"/>
                </a:lnTo>
                <a:lnTo>
                  <a:pt x="13845" y="12653"/>
                </a:lnTo>
                <a:lnTo>
                  <a:pt x="13675" y="12677"/>
                </a:lnTo>
                <a:lnTo>
                  <a:pt x="13553" y="12750"/>
                </a:lnTo>
                <a:lnTo>
                  <a:pt x="13456" y="12823"/>
                </a:lnTo>
                <a:lnTo>
                  <a:pt x="13407" y="12872"/>
                </a:lnTo>
                <a:lnTo>
                  <a:pt x="13334" y="12945"/>
                </a:lnTo>
                <a:lnTo>
                  <a:pt x="13310" y="13018"/>
                </a:lnTo>
                <a:lnTo>
                  <a:pt x="13286" y="13164"/>
                </a:lnTo>
                <a:lnTo>
                  <a:pt x="13286" y="13213"/>
                </a:lnTo>
                <a:lnTo>
                  <a:pt x="13237" y="13699"/>
                </a:lnTo>
                <a:lnTo>
                  <a:pt x="13237" y="13748"/>
                </a:lnTo>
                <a:lnTo>
                  <a:pt x="13237" y="13918"/>
                </a:lnTo>
                <a:lnTo>
                  <a:pt x="13237" y="14113"/>
                </a:lnTo>
                <a:lnTo>
                  <a:pt x="13286" y="14283"/>
                </a:lnTo>
                <a:lnTo>
                  <a:pt x="13310" y="14356"/>
                </a:lnTo>
                <a:lnTo>
                  <a:pt x="13383" y="14405"/>
                </a:lnTo>
                <a:lnTo>
                  <a:pt x="13407" y="14502"/>
                </a:lnTo>
                <a:lnTo>
                  <a:pt x="13480" y="14551"/>
                </a:lnTo>
                <a:lnTo>
                  <a:pt x="13724" y="14648"/>
                </a:lnTo>
                <a:lnTo>
                  <a:pt x="13991" y="14697"/>
                </a:lnTo>
                <a:lnTo>
                  <a:pt x="14259" y="14746"/>
                </a:lnTo>
                <a:lnTo>
                  <a:pt x="14527" y="14770"/>
                </a:lnTo>
                <a:lnTo>
                  <a:pt x="14673" y="14770"/>
                </a:lnTo>
                <a:lnTo>
                  <a:pt x="14697" y="14867"/>
                </a:lnTo>
                <a:lnTo>
                  <a:pt x="14721" y="14916"/>
                </a:lnTo>
                <a:lnTo>
                  <a:pt x="14819" y="15038"/>
                </a:lnTo>
                <a:lnTo>
                  <a:pt x="14916" y="15184"/>
                </a:lnTo>
                <a:lnTo>
                  <a:pt x="14746" y="15330"/>
                </a:lnTo>
                <a:lnTo>
                  <a:pt x="14624" y="15500"/>
                </a:lnTo>
                <a:lnTo>
                  <a:pt x="14575" y="15573"/>
                </a:lnTo>
                <a:lnTo>
                  <a:pt x="14381" y="15816"/>
                </a:lnTo>
                <a:lnTo>
                  <a:pt x="14332" y="15865"/>
                </a:lnTo>
                <a:lnTo>
                  <a:pt x="14235" y="15986"/>
                </a:lnTo>
                <a:lnTo>
                  <a:pt x="14210" y="16059"/>
                </a:lnTo>
                <a:lnTo>
                  <a:pt x="14186" y="16108"/>
                </a:lnTo>
                <a:lnTo>
                  <a:pt x="14210" y="16230"/>
                </a:lnTo>
                <a:lnTo>
                  <a:pt x="14210" y="16303"/>
                </a:lnTo>
                <a:lnTo>
                  <a:pt x="14235" y="16376"/>
                </a:lnTo>
                <a:lnTo>
                  <a:pt x="14283" y="16522"/>
                </a:lnTo>
                <a:lnTo>
                  <a:pt x="14381" y="16643"/>
                </a:lnTo>
                <a:lnTo>
                  <a:pt x="14478" y="16765"/>
                </a:lnTo>
                <a:lnTo>
                  <a:pt x="14527" y="16789"/>
                </a:lnTo>
                <a:lnTo>
                  <a:pt x="14794" y="17081"/>
                </a:lnTo>
                <a:lnTo>
                  <a:pt x="15111" y="17349"/>
                </a:lnTo>
                <a:lnTo>
                  <a:pt x="15183" y="17373"/>
                </a:lnTo>
                <a:lnTo>
                  <a:pt x="15232" y="17398"/>
                </a:lnTo>
                <a:lnTo>
                  <a:pt x="15305" y="17373"/>
                </a:lnTo>
                <a:lnTo>
                  <a:pt x="15354" y="17373"/>
                </a:lnTo>
                <a:lnTo>
                  <a:pt x="15475" y="17349"/>
                </a:lnTo>
                <a:lnTo>
                  <a:pt x="15621" y="17300"/>
                </a:lnTo>
                <a:lnTo>
                  <a:pt x="15840" y="17154"/>
                </a:lnTo>
                <a:lnTo>
                  <a:pt x="15865" y="17130"/>
                </a:lnTo>
                <a:lnTo>
                  <a:pt x="16132" y="16911"/>
                </a:lnTo>
                <a:lnTo>
                  <a:pt x="16376" y="16668"/>
                </a:lnTo>
                <a:lnTo>
                  <a:pt x="16546" y="16741"/>
                </a:lnTo>
                <a:lnTo>
                  <a:pt x="16570" y="16765"/>
                </a:lnTo>
                <a:lnTo>
                  <a:pt x="16619" y="16789"/>
                </a:lnTo>
                <a:lnTo>
                  <a:pt x="16765" y="16862"/>
                </a:lnTo>
                <a:lnTo>
                  <a:pt x="16935" y="16887"/>
                </a:lnTo>
                <a:lnTo>
                  <a:pt x="16935" y="16960"/>
                </a:lnTo>
                <a:lnTo>
                  <a:pt x="16960" y="17033"/>
                </a:lnTo>
                <a:lnTo>
                  <a:pt x="17008" y="17276"/>
                </a:lnTo>
                <a:lnTo>
                  <a:pt x="17033" y="17495"/>
                </a:lnTo>
                <a:lnTo>
                  <a:pt x="17033" y="17617"/>
                </a:lnTo>
                <a:lnTo>
                  <a:pt x="17033" y="17738"/>
                </a:lnTo>
                <a:lnTo>
                  <a:pt x="17033" y="17860"/>
                </a:lnTo>
                <a:lnTo>
                  <a:pt x="17081" y="17982"/>
                </a:lnTo>
                <a:lnTo>
                  <a:pt x="17179" y="18079"/>
                </a:lnTo>
                <a:lnTo>
                  <a:pt x="17203" y="18103"/>
                </a:lnTo>
                <a:lnTo>
                  <a:pt x="17276" y="18152"/>
                </a:lnTo>
                <a:lnTo>
                  <a:pt x="17398" y="18201"/>
                </a:lnTo>
                <a:lnTo>
                  <a:pt x="17592" y="18225"/>
                </a:lnTo>
                <a:lnTo>
                  <a:pt x="17714" y="18201"/>
                </a:lnTo>
                <a:lnTo>
                  <a:pt x="18152" y="18201"/>
                </a:lnTo>
                <a:lnTo>
                  <a:pt x="18541" y="18176"/>
                </a:lnTo>
                <a:lnTo>
                  <a:pt x="18614" y="18176"/>
                </a:lnTo>
                <a:lnTo>
                  <a:pt x="18687" y="18128"/>
                </a:lnTo>
                <a:lnTo>
                  <a:pt x="18736" y="18055"/>
                </a:lnTo>
                <a:lnTo>
                  <a:pt x="18760" y="17982"/>
                </a:lnTo>
                <a:lnTo>
                  <a:pt x="18833" y="17860"/>
                </a:lnTo>
                <a:lnTo>
                  <a:pt x="18882" y="17738"/>
                </a:lnTo>
                <a:lnTo>
                  <a:pt x="18931" y="17471"/>
                </a:lnTo>
                <a:lnTo>
                  <a:pt x="18931" y="17349"/>
                </a:lnTo>
                <a:lnTo>
                  <a:pt x="18931" y="17325"/>
                </a:lnTo>
                <a:lnTo>
                  <a:pt x="18979" y="17081"/>
                </a:lnTo>
                <a:lnTo>
                  <a:pt x="19004" y="16838"/>
                </a:lnTo>
                <a:lnTo>
                  <a:pt x="19125" y="16814"/>
                </a:lnTo>
                <a:lnTo>
                  <a:pt x="19223" y="16789"/>
                </a:lnTo>
                <a:lnTo>
                  <a:pt x="19369" y="16741"/>
                </a:lnTo>
                <a:lnTo>
                  <a:pt x="19466" y="16692"/>
                </a:lnTo>
                <a:lnTo>
                  <a:pt x="19661" y="16838"/>
                </a:lnTo>
                <a:lnTo>
                  <a:pt x="19758" y="16911"/>
                </a:lnTo>
                <a:lnTo>
                  <a:pt x="20074" y="17130"/>
                </a:lnTo>
                <a:lnTo>
                  <a:pt x="20391" y="17349"/>
                </a:lnTo>
                <a:lnTo>
                  <a:pt x="20464" y="17398"/>
                </a:lnTo>
                <a:lnTo>
                  <a:pt x="20512" y="17398"/>
                </a:lnTo>
                <a:lnTo>
                  <a:pt x="20585" y="17373"/>
                </a:lnTo>
                <a:lnTo>
                  <a:pt x="20658" y="17349"/>
                </a:lnTo>
                <a:lnTo>
                  <a:pt x="20707" y="17276"/>
                </a:lnTo>
                <a:lnTo>
                  <a:pt x="20756" y="17203"/>
                </a:lnTo>
                <a:lnTo>
                  <a:pt x="20999" y="16984"/>
                </a:lnTo>
                <a:lnTo>
                  <a:pt x="21145" y="16814"/>
                </a:lnTo>
                <a:lnTo>
                  <a:pt x="21413" y="16570"/>
                </a:lnTo>
                <a:lnTo>
                  <a:pt x="21632" y="16278"/>
                </a:lnTo>
                <a:lnTo>
                  <a:pt x="21680" y="16230"/>
                </a:lnTo>
                <a:lnTo>
                  <a:pt x="21680" y="16157"/>
                </a:lnTo>
                <a:lnTo>
                  <a:pt x="21680" y="16084"/>
                </a:lnTo>
                <a:lnTo>
                  <a:pt x="21656" y="15986"/>
                </a:lnTo>
                <a:lnTo>
                  <a:pt x="21486" y="15670"/>
                </a:lnTo>
                <a:lnTo>
                  <a:pt x="21267" y="15403"/>
                </a:lnTo>
                <a:lnTo>
                  <a:pt x="21145" y="15232"/>
                </a:lnTo>
                <a:lnTo>
                  <a:pt x="20975" y="15086"/>
                </a:lnTo>
                <a:lnTo>
                  <a:pt x="21096" y="14867"/>
                </a:lnTo>
                <a:lnTo>
                  <a:pt x="21169" y="14648"/>
                </a:lnTo>
                <a:lnTo>
                  <a:pt x="21291" y="14673"/>
                </a:lnTo>
                <a:lnTo>
                  <a:pt x="21510" y="14648"/>
                </a:lnTo>
                <a:lnTo>
                  <a:pt x="21753" y="14648"/>
                </a:lnTo>
                <a:lnTo>
                  <a:pt x="21997" y="14624"/>
                </a:lnTo>
                <a:lnTo>
                  <a:pt x="22264" y="14600"/>
                </a:lnTo>
                <a:lnTo>
                  <a:pt x="22362" y="14551"/>
                </a:lnTo>
                <a:lnTo>
                  <a:pt x="22410" y="14478"/>
                </a:lnTo>
                <a:lnTo>
                  <a:pt x="22459" y="14429"/>
                </a:lnTo>
                <a:lnTo>
                  <a:pt x="22508" y="14381"/>
                </a:lnTo>
                <a:lnTo>
                  <a:pt x="22532" y="14332"/>
                </a:lnTo>
                <a:lnTo>
                  <a:pt x="22532" y="14259"/>
                </a:lnTo>
                <a:lnTo>
                  <a:pt x="22532" y="13845"/>
                </a:lnTo>
                <a:lnTo>
                  <a:pt x="22532" y="13456"/>
                </a:lnTo>
                <a:lnTo>
                  <a:pt x="22508" y="13067"/>
                </a:lnTo>
                <a:lnTo>
                  <a:pt x="22508" y="13018"/>
                </a:lnTo>
                <a:lnTo>
                  <a:pt x="22459" y="12945"/>
                </a:lnTo>
                <a:lnTo>
                  <a:pt x="22410" y="12921"/>
                </a:lnTo>
                <a:lnTo>
                  <a:pt x="22362" y="12896"/>
                </a:lnTo>
                <a:lnTo>
                  <a:pt x="22313" y="12823"/>
                </a:lnTo>
                <a:lnTo>
                  <a:pt x="22264" y="12750"/>
                </a:lnTo>
                <a:lnTo>
                  <a:pt x="22118" y="12677"/>
                </a:lnTo>
                <a:lnTo>
                  <a:pt x="21948" y="12629"/>
                </a:lnTo>
                <a:lnTo>
                  <a:pt x="21802" y="12604"/>
                </a:lnTo>
                <a:lnTo>
                  <a:pt x="21778" y="12604"/>
                </a:lnTo>
                <a:lnTo>
                  <a:pt x="21510" y="12556"/>
                </a:lnTo>
                <a:lnTo>
                  <a:pt x="21218" y="12556"/>
                </a:lnTo>
                <a:lnTo>
                  <a:pt x="21169" y="12337"/>
                </a:lnTo>
                <a:lnTo>
                  <a:pt x="21169" y="12288"/>
                </a:lnTo>
                <a:lnTo>
                  <a:pt x="21121" y="12093"/>
                </a:lnTo>
                <a:lnTo>
                  <a:pt x="21048" y="11923"/>
                </a:lnTo>
                <a:lnTo>
                  <a:pt x="21121" y="11826"/>
                </a:lnTo>
                <a:lnTo>
                  <a:pt x="21145" y="11777"/>
                </a:lnTo>
                <a:lnTo>
                  <a:pt x="21242" y="11655"/>
                </a:lnTo>
                <a:lnTo>
                  <a:pt x="21413" y="11412"/>
                </a:lnTo>
                <a:lnTo>
                  <a:pt x="21607" y="11169"/>
                </a:lnTo>
                <a:lnTo>
                  <a:pt x="21656" y="11120"/>
                </a:lnTo>
                <a:lnTo>
                  <a:pt x="21680" y="11071"/>
                </a:lnTo>
                <a:lnTo>
                  <a:pt x="21680" y="10998"/>
                </a:lnTo>
                <a:lnTo>
                  <a:pt x="21680" y="10950"/>
                </a:lnTo>
                <a:lnTo>
                  <a:pt x="21656" y="10925"/>
                </a:lnTo>
                <a:lnTo>
                  <a:pt x="21680" y="10901"/>
                </a:lnTo>
                <a:lnTo>
                  <a:pt x="21656" y="10804"/>
                </a:lnTo>
                <a:lnTo>
                  <a:pt x="21632" y="10731"/>
                </a:lnTo>
                <a:lnTo>
                  <a:pt x="21510" y="10609"/>
                </a:lnTo>
                <a:lnTo>
                  <a:pt x="21486" y="10560"/>
                </a:lnTo>
                <a:lnTo>
                  <a:pt x="21315" y="10390"/>
                </a:lnTo>
                <a:lnTo>
                  <a:pt x="21145" y="10244"/>
                </a:lnTo>
                <a:lnTo>
                  <a:pt x="21145" y="10220"/>
                </a:lnTo>
                <a:lnTo>
                  <a:pt x="21023" y="10122"/>
                </a:lnTo>
                <a:lnTo>
                  <a:pt x="20877" y="10001"/>
                </a:lnTo>
                <a:lnTo>
                  <a:pt x="20731" y="9928"/>
                </a:lnTo>
                <a:lnTo>
                  <a:pt x="20634" y="9903"/>
                </a:lnTo>
                <a:lnTo>
                  <a:pt x="20561" y="9879"/>
                </a:lnTo>
                <a:lnTo>
                  <a:pt x="20488" y="9903"/>
                </a:lnTo>
                <a:lnTo>
                  <a:pt x="20464" y="9903"/>
                </a:lnTo>
                <a:lnTo>
                  <a:pt x="20391" y="9928"/>
                </a:lnTo>
                <a:lnTo>
                  <a:pt x="20220" y="10001"/>
                </a:lnTo>
                <a:lnTo>
                  <a:pt x="20074" y="10098"/>
                </a:lnTo>
                <a:lnTo>
                  <a:pt x="19807" y="10293"/>
                </a:lnTo>
                <a:lnTo>
                  <a:pt x="19709" y="10341"/>
                </a:lnTo>
                <a:lnTo>
                  <a:pt x="19515" y="10487"/>
                </a:lnTo>
                <a:lnTo>
                  <a:pt x="19296" y="10390"/>
                </a:lnTo>
                <a:lnTo>
                  <a:pt x="19052" y="10341"/>
                </a:lnTo>
                <a:lnTo>
                  <a:pt x="19004" y="10098"/>
                </a:lnTo>
                <a:lnTo>
                  <a:pt x="19028" y="10025"/>
                </a:lnTo>
                <a:lnTo>
                  <a:pt x="19004" y="9976"/>
                </a:lnTo>
                <a:lnTo>
                  <a:pt x="18979" y="9903"/>
                </a:lnTo>
                <a:lnTo>
                  <a:pt x="18955" y="9782"/>
                </a:lnTo>
                <a:lnTo>
                  <a:pt x="18931" y="9563"/>
                </a:lnTo>
                <a:lnTo>
                  <a:pt x="18882" y="9319"/>
                </a:lnTo>
                <a:lnTo>
                  <a:pt x="18906" y="9246"/>
                </a:lnTo>
                <a:lnTo>
                  <a:pt x="18906" y="9149"/>
                </a:lnTo>
                <a:lnTo>
                  <a:pt x="18882" y="9100"/>
                </a:lnTo>
                <a:lnTo>
                  <a:pt x="18833" y="9052"/>
                </a:lnTo>
                <a:lnTo>
                  <a:pt x="18785" y="9027"/>
                </a:lnTo>
                <a:lnTo>
                  <a:pt x="18712" y="9003"/>
                </a:lnTo>
                <a:lnTo>
                  <a:pt x="18444" y="8979"/>
                </a:lnTo>
                <a:lnTo>
                  <a:pt x="17957" y="8979"/>
                </a:lnTo>
                <a:lnTo>
                  <a:pt x="17836" y="895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S24 Motor">
            <a:hlinkClick r:id="" action="ppaction://media"/>
            <a:extLst>
              <a:ext uri="{FF2B5EF4-FFF2-40B4-BE49-F238E27FC236}">
                <a16:creationId xmlns:a16="http://schemas.microsoft.com/office/drawing/2014/main" id="{C4974FD8-092F-45C7-A1B7-D49B428156BA}"/>
              </a:ext>
            </a:extLst>
          </p:cNvPr>
          <p:cNvPicPr>
            <a:picLocks noChangeAspect="1"/>
          </p:cNvPicPr>
          <p:nvPr>
            <a:audioFile r:link="rId1"/>
            <p:extLst>
              <p:ext uri="{DAA4B4D4-6D71-4841-9C94-3DE7FCFB9230}">
                <p14:media xmlns:p14="http://schemas.microsoft.com/office/powerpoint/2010/main" r:embed="rId2">
                  <p14:trim end="4591.6666"/>
                </p14:media>
              </p:ext>
            </p:extLst>
          </p:nvPr>
        </p:nvPicPr>
        <p:blipFill>
          <a:blip r:embed="rId9"/>
          <a:stretch>
            <a:fillRect/>
          </a:stretch>
        </p:blipFill>
        <p:spPr>
          <a:xfrm>
            <a:off x="425572" y="4217844"/>
            <a:ext cx="487362" cy="487363"/>
          </a:xfrm>
          <a:prstGeom prst="rect">
            <a:avLst/>
          </a:prstGeom>
        </p:spPr>
      </p:pic>
      <p:sp>
        <p:nvSpPr>
          <p:cNvPr id="21" name="TextBox 20">
            <a:extLst>
              <a:ext uri="{FF2B5EF4-FFF2-40B4-BE49-F238E27FC236}">
                <a16:creationId xmlns:a16="http://schemas.microsoft.com/office/drawing/2014/main" id="{F6223629-AA57-4581-BE80-5653309D2965}"/>
              </a:ext>
            </a:extLst>
          </p:cNvPr>
          <p:cNvSpPr txBox="1"/>
          <p:nvPr/>
        </p:nvSpPr>
        <p:spPr>
          <a:xfrm rot="1050386">
            <a:off x="7502094" y="589764"/>
            <a:ext cx="1439358" cy="307777"/>
          </a:xfrm>
          <a:prstGeom prst="rect">
            <a:avLst/>
          </a:prstGeom>
          <a:noFill/>
        </p:spPr>
        <p:txBody>
          <a:bodyPr wrap="square">
            <a:spAutoFit/>
          </a:bodyPr>
          <a:lstStyle/>
          <a:p>
            <a:r>
              <a:rPr lang="en-US" dirty="0">
                <a:solidFill>
                  <a:schemeClr val="bg1"/>
                </a:solidFill>
              </a:rPr>
              <a:t>PURR-FECT!!!</a:t>
            </a:r>
          </a:p>
        </p:txBody>
      </p:sp>
    </p:spTree>
    <p:extLst>
      <p:ext uri="{BB962C8B-B14F-4D97-AF65-F5344CB8AC3E}">
        <p14:creationId xmlns:p14="http://schemas.microsoft.com/office/powerpoint/2010/main" val="2508159547"/>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0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18;p17">
            <a:extLst>
              <a:ext uri="{FF2B5EF4-FFF2-40B4-BE49-F238E27FC236}">
                <a16:creationId xmlns:a16="http://schemas.microsoft.com/office/drawing/2014/main" id="{4D22DC17-20D0-43E7-8234-71105A6CD6D3}"/>
              </a:ext>
            </a:extLst>
          </p:cNvPr>
          <p:cNvGrpSpPr/>
          <p:nvPr/>
        </p:nvGrpSpPr>
        <p:grpSpPr>
          <a:xfrm>
            <a:off x="340545" y="218302"/>
            <a:ext cx="981627" cy="746084"/>
            <a:chOff x="3075562" y="756050"/>
            <a:chExt cx="2931161" cy="2815726"/>
          </a:xfrm>
        </p:grpSpPr>
        <p:sp>
          <p:nvSpPr>
            <p:cNvPr id="6" name="Google Shape;119;p17">
              <a:extLst>
                <a:ext uri="{FF2B5EF4-FFF2-40B4-BE49-F238E27FC236}">
                  <a16:creationId xmlns:a16="http://schemas.microsoft.com/office/drawing/2014/main" id="{9F113A44-FB09-42E9-BD47-B53136B54B7C}"/>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0;p17">
              <a:extLst>
                <a:ext uri="{FF2B5EF4-FFF2-40B4-BE49-F238E27FC236}">
                  <a16:creationId xmlns:a16="http://schemas.microsoft.com/office/drawing/2014/main" id="{7BB5DF88-2A05-4E2D-842F-4DB79FBD2A99}"/>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1;p17">
              <a:extLst>
                <a:ext uri="{FF2B5EF4-FFF2-40B4-BE49-F238E27FC236}">
                  <a16:creationId xmlns:a16="http://schemas.microsoft.com/office/drawing/2014/main" id="{403DCFC3-449D-4822-9832-8E91F57B8989}"/>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9" name="Google Shape;122;p17">
              <a:extLst>
                <a:ext uri="{FF2B5EF4-FFF2-40B4-BE49-F238E27FC236}">
                  <a16:creationId xmlns:a16="http://schemas.microsoft.com/office/drawing/2014/main" id="{1FC61134-E847-45EC-AE3E-3244205332B2}"/>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0" name="Google Shape;123;p17">
              <a:extLst>
                <a:ext uri="{FF2B5EF4-FFF2-40B4-BE49-F238E27FC236}">
                  <a16:creationId xmlns:a16="http://schemas.microsoft.com/office/drawing/2014/main" id="{F4CF49FE-6A6A-4224-BF87-28152CCB4A25}"/>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24;p17">
              <a:extLst>
                <a:ext uri="{FF2B5EF4-FFF2-40B4-BE49-F238E27FC236}">
                  <a16:creationId xmlns:a16="http://schemas.microsoft.com/office/drawing/2014/main" id="{178169C6-6A6E-4686-B486-B6DB7B1078DE}"/>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2" name="Google Shape;125;p17">
              <a:extLst>
                <a:ext uri="{FF2B5EF4-FFF2-40B4-BE49-F238E27FC236}">
                  <a16:creationId xmlns:a16="http://schemas.microsoft.com/office/drawing/2014/main" id="{72809078-A554-4AF4-BF91-7FC2965D6D82}"/>
                </a:ext>
              </a:extLst>
            </p:cNvPr>
            <p:cNvCxnSpPr>
              <a:endCxn id="6"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3" name="Google Shape;126;p17">
              <a:extLst>
                <a:ext uri="{FF2B5EF4-FFF2-40B4-BE49-F238E27FC236}">
                  <a16:creationId xmlns:a16="http://schemas.microsoft.com/office/drawing/2014/main" id="{91130507-387D-4C3D-89A5-9AB2FEA31CD8}"/>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4" name="Google Shape;127;p17">
              <a:extLst>
                <a:ext uri="{FF2B5EF4-FFF2-40B4-BE49-F238E27FC236}">
                  <a16:creationId xmlns:a16="http://schemas.microsoft.com/office/drawing/2014/main" id="{5E0245C9-B5D2-4691-8117-25D0B476B5A6}"/>
                </a:ext>
              </a:extLst>
            </p:cNvPr>
            <p:cNvCxnSpPr>
              <a:stCxn id="6"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5" name="Google Shape;87;p13">
            <a:extLst>
              <a:ext uri="{FF2B5EF4-FFF2-40B4-BE49-F238E27FC236}">
                <a16:creationId xmlns:a16="http://schemas.microsoft.com/office/drawing/2014/main" id="{8C517E4F-A86F-422B-A5D2-6E7D047864EF}"/>
              </a:ext>
            </a:extLst>
          </p:cNvPr>
          <p:cNvSpPr txBox="1">
            <a:spLocks/>
          </p:cNvSpPr>
          <p:nvPr/>
        </p:nvSpPr>
        <p:spPr>
          <a:xfrm>
            <a:off x="1377552" y="216289"/>
            <a:ext cx="7297134"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Lighting Selection:</a:t>
            </a:r>
            <a:endParaRPr lang="en-US" sz="3600" dirty="0"/>
          </a:p>
        </p:txBody>
      </p:sp>
      <p:sp>
        <p:nvSpPr>
          <p:cNvPr id="16" name="Google Shape;591;p46">
            <a:extLst>
              <a:ext uri="{FF2B5EF4-FFF2-40B4-BE49-F238E27FC236}">
                <a16:creationId xmlns:a16="http://schemas.microsoft.com/office/drawing/2014/main" id="{0B8F7FD3-A050-4490-95B3-B8ECF8D2EA3B}"/>
              </a:ext>
            </a:extLst>
          </p:cNvPr>
          <p:cNvSpPr/>
          <p:nvPr/>
        </p:nvSpPr>
        <p:spPr>
          <a:xfrm>
            <a:off x="681096" y="432485"/>
            <a:ext cx="345681" cy="414830"/>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Picture 16">
            <a:extLst>
              <a:ext uri="{FF2B5EF4-FFF2-40B4-BE49-F238E27FC236}">
                <a16:creationId xmlns:a16="http://schemas.microsoft.com/office/drawing/2014/main" id="{4E85C536-DA5B-41F5-8C01-43EB1B8BA44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4814" t="-90" b="20861"/>
          <a:stretch/>
        </p:blipFill>
        <p:spPr>
          <a:xfrm>
            <a:off x="8407755" y="4284823"/>
            <a:ext cx="536073"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2" name="Table 1">
            <a:extLst>
              <a:ext uri="{FF2B5EF4-FFF2-40B4-BE49-F238E27FC236}">
                <a16:creationId xmlns:a16="http://schemas.microsoft.com/office/drawing/2014/main" id="{B432CD72-9279-4760-B1C0-104AA4D0578A}"/>
              </a:ext>
            </a:extLst>
          </p:cNvPr>
          <p:cNvGraphicFramePr>
            <a:graphicFrameLocks noGrp="1"/>
          </p:cNvGraphicFramePr>
          <p:nvPr>
            <p:extLst>
              <p:ext uri="{D42A27DB-BD31-4B8C-83A1-F6EECF244321}">
                <p14:modId xmlns:p14="http://schemas.microsoft.com/office/powerpoint/2010/main" val="3109444202"/>
              </p:ext>
            </p:extLst>
          </p:nvPr>
        </p:nvGraphicFramePr>
        <p:xfrm>
          <a:off x="1644969" y="1125538"/>
          <a:ext cx="5713360" cy="3638551"/>
        </p:xfrm>
        <a:graphic>
          <a:graphicData uri="http://schemas.openxmlformats.org/drawingml/2006/table">
            <a:tbl>
              <a:tblPr firstRow="1" firstCol="1" bandRow="1">
                <a:tableStyleId>{284E427A-3D55-4303-BF80-6455036E1DE7}</a:tableStyleId>
              </a:tblPr>
              <a:tblGrid>
                <a:gridCol w="1428340">
                  <a:extLst>
                    <a:ext uri="{9D8B030D-6E8A-4147-A177-3AD203B41FA5}">
                      <a16:colId xmlns:a16="http://schemas.microsoft.com/office/drawing/2014/main" val="2279893865"/>
                    </a:ext>
                  </a:extLst>
                </a:gridCol>
                <a:gridCol w="1428340">
                  <a:extLst>
                    <a:ext uri="{9D8B030D-6E8A-4147-A177-3AD203B41FA5}">
                      <a16:colId xmlns:a16="http://schemas.microsoft.com/office/drawing/2014/main" val="1872711288"/>
                    </a:ext>
                  </a:extLst>
                </a:gridCol>
                <a:gridCol w="1428340">
                  <a:extLst>
                    <a:ext uri="{9D8B030D-6E8A-4147-A177-3AD203B41FA5}">
                      <a16:colId xmlns:a16="http://schemas.microsoft.com/office/drawing/2014/main" val="2678179701"/>
                    </a:ext>
                  </a:extLst>
                </a:gridCol>
                <a:gridCol w="1428340">
                  <a:extLst>
                    <a:ext uri="{9D8B030D-6E8A-4147-A177-3AD203B41FA5}">
                      <a16:colId xmlns:a16="http://schemas.microsoft.com/office/drawing/2014/main" val="211348132"/>
                    </a:ext>
                  </a:extLst>
                </a:gridCol>
              </a:tblGrid>
              <a:tr h="400225">
                <a:tc>
                  <a:txBody>
                    <a:bodyPr/>
                    <a:lstStyle/>
                    <a:p>
                      <a:pPr marL="0" marR="0">
                        <a:lnSpc>
                          <a:spcPct val="107000"/>
                        </a:lnSpc>
                        <a:spcBef>
                          <a:spcPts val="0"/>
                        </a:spcBef>
                        <a:spcAft>
                          <a:spcPts val="0"/>
                        </a:spcAft>
                      </a:pPr>
                      <a:r>
                        <a:rPr lang="en-US" sz="900">
                          <a:effectLst/>
                        </a:rPr>
                        <a:t>Product Description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NeoPixel RGBW Mini Button LEDs</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5M WS2811 RGB IP68 LEDs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err="1">
                          <a:effectLst/>
                        </a:rPr>
                        <a:t>NeoPixel</a:t>
                      </a:r>
                      <a:r>
                        <a:rPr lang="en-US" sz="900" dirty="0">
                          <a:effectLst/>
                        </a:rPr>
                        <a:t> Digital RGB LED Strip</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61883864"/>
                  </a:ext>
                </a:extLst>
              </a:tr>
              <a:tr h="304740">
                <a:tc>
                  <a:txBody>
                    <a:bodyPr/>
                    <a:lstStyle/>
                    <a:p>
                      <a:pPr marL="0" marR="0">
                        <a:lnSpc>
                          <a:spcPct val="107000"/>
                        </a:lnSpc>
                        <a:spcBef>
                          <a:spcPts val="0"/>
                        </a:spcBef>
                        <a:spcAft>
                          <a:spcPts val="0"/>
                        </a:spcAft>
                      </a:pPr>
                      <a:r>
                        <a:rPr lang="en-US" sz="900" dirty="0">
                          <a:effectLst/>
                        </a:rPr>
                        <a:t> Vendor/ Manufacturer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Adafruit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Banggood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Adafruit</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06754378"/>
                  </a:ext>
                </a:extLst>
              </a:tr>
              <a:tr h="304740">
                <a:tc>
                  <a:txBody>
                    <a:bodyPr/>
                    <a:lstStyle/>
                    <a:p>
                      <a:pPr marL="0" marR="0">
                        <a:lnSpc>
                          <a:spcPct val="107000"/>
                        </a:lnSpc>
                        <a:spcBef>
                          <a:spcPts val="0"/>
                        </a:spcBef>
                        <a:spcAft>
                          <a:spcPts val="0"/>
                        </a:spcAft>
                      </a:pPr>
                      <a:r>
                        <a:rPr lang="en-US" sz="900" dirty="0">
                          <a:effectLst/>
                        </a:rPr>
                        <a:t> Product ID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4776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1346213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1461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51450047"/>
                  </a:ext>
                </a:extLst>
              </a:tr>
              <a:tr h="400181">
                <a:tc>
                  <a:txBody>
                    <a:bodyPr/>
                    <a:lstStyle/>
                    <a:p>
                      <a:pPr marL="0" marR="0">
                        <a:lnSpc>
                          <a:spcPct val="107000"/>
                        </a:lnSpc>
                        <a:spcBef>
                          <a:spcPts val="0"/>
                        </a:spcBef>
                        <a:spcAft>
                          <a:spcPts val="0"/>
                        </a:spcAft>
                      </a:pPr>
                      <a:r>
                        <a:rPr lang="en-US" sz="900" dirty="0">
                          <a:effectLst/>
                        </a:rPr>
                        <a:t> Dimensions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9.1 mm x 9.1 mm x 3.1 mm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5.0 m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12.5 mm x  </a:t>
                      </a:r>
                    </a:p>
                    <a:p>
                      <a:pPr marL="0" marR="0" algn="ctr">
                        <a:lnSpc>
                          <a:spcPct val="107000"/>
                        </a:lnSpc>
                        <a:spcBef>
                          <a:spcPts val="0"/>
                        </a:spcBef>
                        <a:spcAft>
                          <a:spcPts val="0"/>
                        </a:spcAft>
                      </a:pPr>
                      <a:r>
                        <a:rPr lang="en-US" sz="900">
                          <a:effectLst/>
                        </a:rPr>
                        <a:t>4.0 mm x 16.7 mm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46796687"/>
                  </a:ext>
                </a:extLst>
              </a:tr>
              <a:tr h="304740">
                <a:tc>
                  <a:txBody>
                    <a:bodyPr/>
                    <a:lstStyle/>
                    <a:p>
                      <a:pPr marL="0" marR="0">
                        <a:lnSpc>
                          <a:spcPct val="107000"/>
                        </a:lnSpc>
                        <a:spcBef>
                          <a:spcPts val="0"/>
                        </a:spcBef>
                        <a:spcAft>
                          <a:spcPts val="0"/>
                        </a:spcAft>
                      </a:pPr>
                      <a:r>
                        <a:rPr lang="en-US" sz="900" dirty="0">
                          <a:effectLst/>
                        </a:rPr>
                        <a:t> Operating Voltage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5.0 V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6.5 V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5.3 V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91729180"/>
                  </a:ext>
                </a:extLst>
              </a:tr>
              <a:tr h="304740">
                <a:tc>
                  <a:txBody>
                    <a:bodyPr/>
                    <a:lstStyle/>
                    <a:p>
                      <a:pPr marL="0" marR="0">
                        <a:lnSpc>
                          <a:spcPct val="107000"/>
                        </a:lnSpc>
                        <a:spcBef>
                          <a:spcPts val="0"/>
                        </a:spcBef>
                        <a:spcAft>
                          <a:spcPts val="0"/>
                        </a:spcAft>
                      </a:pPr>
                      <a:r>
                        <a:rPr lang="en-US" sz="900" dirty="0">
                          <a:effectLst/>
                        </a:rPr>
                        <a:t> Watts/Amps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70 mA  each</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1.0 µA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21 W  / </a:t>
                      </a:r>
                    </a:p>
                    <a:p>
                      <a:pPr marL="0" marR="0" algn="ctr">
                        <a:lnSpc>
                          <a:spcPct val="107000"/>
                        </a:lnSpc>
                        <a:spcBef>
                          <a:spcPts val="0"/>
                        </a:spcBef>
                        <a:spcAft>
                          <a:spcPts val="0"/>
                        </a:spcAft>
                      </a:pPr>
                      <a:r>
                        <a:rPr lang="en-US" sz="900">
                          <a:effectLst/>
                        </a:rPr>
                        <a:t>60 mA each</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53773539"/>
                  </a:ext>
                </a:extLst>
              </a:tr>
              <a:tr h="304740">
                <a:tc>
                  <a:txBody>
                    <a:bodyPr/>
                    <a:lstStyle/>
                    <a:p>
                      <a:pPr marL="0" marR="0">
                        <a:lnSpc>
                          <a:spcPct val="107000"/>
                        </a:lnSpc>
                        <a:spcBef>
                          <a:spcPts val="0"/>
                        </a:spcBef>
                        <a:spcAft>
                          <a:spcPts val="0"/>
                        </a:spcAft>
                      </a:pPr>
                      <a:r>
                        <a:rPr lang="en-US" sz="900" dirty="0">
                          <a:effectLst/>
                        </a:rPr>
                        <a:t> LED Used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SK6812</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WS2811</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WS2812</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70308516"/>
                  </a:ext>
                </a:extLst>
              </a:tr>
              <a:tr h="304740">
                <a:tc>
                  <a:txBody>
                    <a:bodyPr/>
                    <a:lstStyle/>
                    <a:p>
                      <a:pPr marL="0" marR="0">
                        <a:lnSpc>
                          <a:spcPct val="107000"/>
                        </a:lnSpc>
                        <a:spcBef>
                          <a:spcPts val="0"/>
                        </a:spcBef>
                        <a:spcAft>
                          <a:spcPts val="0"/>
                        </a:spcAft>
                      </a:pPr>
                      <a:r>
                        <a:rPr lang="en-US" sz="900" dirty="0">
                          <a:effectLst/>
                        </a:rPr>
                        <a:t> LED Count</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10 pack</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50 LEDs</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60 LED/meter</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15753420"/>
                  </a:ext>
                </a:extLst>
              </a:tr>
              <a:tr h="400225">
                <a:tc>
                  <a:txBody>
                    <a:bodyPr/>
                    <a:lstStyle/>
                    <a:p>
                      <a:pPr marL="0" marR="0">
                        <a:lnSpc>
                          <a:spcPct val="107000"/>
                        </a:lnSpc>
                        <a:spcBef>
                          <a:spcPts val="0"/>
                        </a:spcBef>
                        <a:spcAft>
                          <a:spcPts val="0"/>
                        </a:spcAft>
                      </a:pPr>
                      <a:r>
                        <a:rPr lang="en-US" sz="900" dirty="0">
                          <a:effectLst/>
                        </a:rPr>
                        <a:t> Individual Control  / </a:t>
                      </a:r>
                    </a:p>
                    <a:p>
                      <a:pPr marL="0" marR="0">
                        <a:lnSpc>
                          <a:spcPct val="107000"/>
                        </a:lnSpc>
                        <a:spcBef>
                          <a:spcPts val="0"/>
                        </a:spcBef>
                        <a:spcAft>
                          <a:spcPts val="0"/>
                        </a:spcAft>
                      </a:pPr>
                      <a:r>
                        <a:rPr lang="en-US" sz="900" dirty="0">
                          <a:effectLst/>
                        </a:rPr>
                        <a:t> Addressable</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yes</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no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yes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694379366"/>
                  </a:ext>
                </a:extLst>
              </a:tr>
              <a:tr h="304740">
                <a:tc>
                  <a:txBody>
                    <a:bodyPr/>
                    <a:lstStyle/>
                    <a:p>
                      <a:pPr marL="0" marR="0">
                        <a:lnSpc>
                          <a:spcPct val="107000"/>
                        </a:lnSpc>
                        <a:spcBef>
                          <a:spcPts val="0"/>
                        </a:spcBef>
                        <a:spcAft>
                          <a:spcPts val="0"/>
                        </a:spcAft>
                      </a:pPr>
                      <a:r>
                        <a:rPr lang="en-US" sz="900" dirty="0">
                          <a:effectLst/>
                        </a:rPr>
                        <a:t> Weight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0.3 g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39 g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n/a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66844628"/>
                  </a:ext>
                </a:extLst>
              </a:tr>
              <a:tr h="304740">
                <a:tc>
                  <a:txBody>
                    <a:bodyPr/>
                    <a:lstStyle/>
                    <a:p>
                      <a:pPr marL="0" marR="0">
                        <a:lnSpc>
                          <a:spcPct val="107000"/>
                        </a:lnSpc>
                        <a:spcBef>
                          <a:spcPts val="0"/>
                        </a:spcBef>
                        <a:spcAft>
                          <a:spcPts val="0"/>
                        </a:spcAft>
                      </a:pPr>
                      <a:r>
                        <a:rPr lang="en-US" sz="900" dirty="0">
                          <a:effectLst/>
                        </a:rPr>
                        <a:t> Cost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$4.95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a:effectLst/>
                        </a:rPr>
                        <a:t>$22.99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900" dirty="0">
                          <a:effectLst/>
                        </a:rPr>
                        <a:t>$24.95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38432499"/>
                  </a:ext>
                </a:extLst>
              </a:tr>
            </a:tbl>
          </a:graphicData>
        </a:graphic>
      </p:graphicFrame>
      <p:sp>
        <p:nvSpPr>
          <p:cNvPr id="18" name="Rectangle 17">
            <a:extLst>
              <a:ext uri="{FF2B5EF4-FFF2-40B4-BE49-F238E27FC236}">
                <a16:creationId xmlns:a16="http://schemas.microsoft.com/office/drawing/2014/main" id="{ECC15064-799F-4AA1-9F83-645302DBFE16}"/>
              </a:ext>
            </a:extLst>
          </p:cNvPr>
          <p:cNvSpPr/>
          <p:nvPr/>
        </p:nvSpPr>
        <p:spPr>
          <a:xfrm>
            <a:off x="5891840" y="1125538"/>
            <a:ext cx="1466489" cy="363855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ighting selection">
            <a:hlinkClick r:id="" action="ppaction://media"/>
            <a:extLst>
              <a:ext uri="{FF2B5EF4-FFF2-40B4-BE49-F238E27FC236}">
                <a16:creationId xmlns:a16="http://schemas.microsoft.com/office/drawing/2014/main" id="{0A07D848-6C40-4162-B12E-0717EC3E45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5313" y="4370388"/>
            <a:ext cx="487362" cy="487362"/>
          </a:xfrm>
          <a:prstGeom prst="rect">
            <a:avLst/>
          </a:prstGeom>
        </p:spPr>
      </p:pic>
    </p:spTree>
    <p:extLst>
      <p:ext uri="{BB962C8B-B14F-4D97-AF65-F5344CB8AC3E}">
        <p14:creationId xmlns:p14="http://schemas.microsoft.com/office/powerpoint/2010/main" val="2361470746"/>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18;p17">
            <a:extLst>
              <a:ext uri="{FF2B5EF4-FFF2-40B4-BE49-F238E27FC236}">
                <a16:creationId xmlns:a16="http://schemas.microsoft.com/office/drawing/2014/main" id="{4D22DC17-20D0-43E7-8234-71105A6CD6D3}"/>
              </a:ext>
            </a:extLst>
          </p:cNvPr>
          <p:cNvGrpSpPr/>
          <p:nvPr/>
        </p:nvGrpSpPr>
        <p:grpSpPr>
          <a:xfrm>
            <a:off x="340545" y="218302"/>
            <a:ext cx="981627" cy="746084"/>
            <a:chOff x="3075562" y="756050"/>
            <a:chExt cx="2931161" cy="2815726"/>
          </a:xfrm>
        </p:grpSpPr>
        <p:sp>
          <p:nvSpPr>
            <p:cNvPr id="6" name="Google Shape;119;p17">
              <a:extLst>
                <a:ext uri="{FF2B5EF4-FFF2-40B4-BE49-F238E27FC236}">
                  <a16:creationId xmlns:a16="http://schemas.microsoft.com/office/drawing/2014/main" id="{9F113A44-FB09-42E9-BD47-B53136B54B7C}"/>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0;p17">
              <a:extLst>
                <a:ext uri="{FF2B5EF4-FFF2-40B4-BE49-F238E27FC236}">
                  <a16:creationId xmlns:a16="http://schemas.microsoft.com/office/drawing/2014/main" id="{7BB5DF88-2A05-4E2D-842F-4DB79FBD2A99}"/>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1;p17">
              <a:extLst>
                <a:ext uri="{FF2B5EF4-FFF2-40B4-BE49-F238E27FC236}">
                  <a16:creationId xmlns:a16="http://schemas.microsoft.com/office/drawing/2014/main" id="{403DCFC3-449D-4822-9832-8E91F57B8989}"/>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9" name="Google Shape;122;p17">
              <a:extLst>
                <a:ext uri="{FF2B5EF4-FFF2-40B4-BE49-F238E27FC236}">
                  <a16:creationId xmlns:a16="http://schemas.microsoft.com/office/drawing/2014/main" id="{1FC61134-E847-45EC-AE3E-3244205332B2}"/>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0" name="Google Shape;123;p17">
              <a:extLst>
                <a:ext uri="{FF2B5EF4-FFF2-40B4-BE49-F238E27FC236}">
                  <a16:creationId xmlns:a16="http://schemas.microsoft.com/office/drawing/2014/main" id="{F4CF49FE-6A6A-4224-BF87-28152CCB4A25}"/>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24;p17">
              <a:extLst>
                <a:ext uri="{FF2B5EF4-FFF2-40B4-BE49-F238E27FC236}">
                  <a16:creationId xmlns:a16="http://schemas.microsoft.com/office/drawing/2014/main" id="{178169C6-6A6E-4686-B486-B6DB7B1078DE}"/>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2" name="Google Shape;125;p17">
              <a:extLst>
                <a:ext uri="{FF2B5EF4-FFF2-40B4-BE49-F238E27FC236}">
                  <a16:creationId xmlns:a16="http://schemas.microsoft.com/office/drawing/2014/main" id="{72809078-A554-4AF4-BF91-7FC2965D6D82}"/>
                </a:ext>
              </a:extLst>
            </p:cNvPr>
            <p:cNvCxnSpPr>
              <a:endCxn id="6"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3" name="Google Shape;126;p17">
              <a:extLst>
                <a:ext uri="{FF2B5EF4-FFF2-40B4-BE49-F238E27FC236}">
                  <a16:creationId xmlns:a16="http://schemas.microsoft.com/office/drawing/2014/main" id="{91130507-387D-4C3D-89A5-9AB2FEA31CD8}"/>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4" name="Google Shape;127;p17">
              <a:extLst>
                <a:ext uri="{FF2B5EF4-FFF2-40B4-BE49-F238E27FC236}">
                  <a16:creationId xmlns:a16="http://schemas.microsoft.com/office/drawing/2014/main" id="{5E0245C9-B5D2-4691-8117-25D0B476B5A6}"/>
                </a:ext>
              </a:extLst>
            </p:cNvPr>
            <p:cNvCxnSpPr>
              <a:stCxn id="6"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5" name="Google Shape;87;p13">
            <a:extLst>
              <a:ext uri="{FF2B5EF4-FFF2-40B4-BE49-F238E27FC236}">
                <a16:creationId xmlns:a16="http://schemas.microsoft.com/office/drawing/2014/main" id="{8C517E4F-A86F-422B-A5D2-6E7D047864EF}"/>
              </a:ext>
            </a:extLst>
          </p:cNvPr>
          <p:cNvSpPr txBox="1">
            <a:spLocks/>
          </p:cNvSpPr>
          <p:nvPr/>
        </p:nvSpPr>
        <p:spPr>
          <a:xfrm>
            <a:off x="1377552" y="216289"/>
            <a:ext cx="7297134"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Motion Sensor Selection:</a:t>
            </a:r>
            <a:endParaRPr lang="en-US" sz="3600" dirty="0"/>
          </a:p>
        </p:txBody>
      </p:sp>
      <p:pic>
        <p:nvPicPr>
          <p:cNvPr id="18" name="Picture 17">
            <a:extLst>
              <a:ext uri="{FF2B5EF4-FFF2-40B4-BE49-F238E27FC236}">
                <a16:creationId xmlns:a16="http://schemas.microsoft.com/office/drawing/2014/main" id="{AABC1A78-0160-440C-8A68-CAD01A6D2D6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8646" t="7336" r="1671" b="35351"/>
          <a:stretch/>
        </p:blipFill>
        <p:spPr>
          <a:xfrm flipH="1">
            <a:off x="8407109" y="4280391"/>
            <a:ext cx="557784" cy="667163"/>
          </a:xfrm>
          <a:prstGeom prst="rect">
            <a:avLst/>
          </a:prstGeom>
          <a:solidFill>
            <a:srgbClr val="FFFFFF">
              <a:shade val="85000"/>
            </a:srgbClr>
          </a:solidFill>
          <a:ln w="12700" cap="sq">
            <a:solidFill>
              <a:schemeClr val="accent4">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Table 3">
            <a:extLst>
              <a:ext uri="{FF2B5EF4-FFF2-40B4-BE49-F238E27FC236}">
                <a16:creationId xmlns:a16="http://schemas.microsoft.com/office/drawing/2014/main" id="{2AC6ADDD-A405-48B0-A1CD-4E7C891E1030}"/>
              </a:ext>
            </a:extLst>
          </p:cNvPr>
          <p:cNvGraphicFramePr>
            <a:graphicFrameLocks noGrp="1"/>
          </p:cNvGraphicFramePr>
          <p:nvPr>
            <p:extLst>
              <p:ext uri="{D42A27DB-BD31-4B8C-83A1-F6EECF244321}">
                <p14:modId xmlns:p14="http://schemas.microsoft.com/office/powerpoint/2010/main" val="2638751358"/>
              </p:ext>
            </p:extLst>
          </p:nvPr>
        </p:nvGraphicFramePr>
        <p:xfrm>
          <a:off x="1460203" y="916537"/>
          <a:ext cx="6538823" cy="3955326"/>
        </p:xfrm>
        <a:graphic>
          <a:graphicData uri="http://schemas.openxmlformats.org/drawingml/2006/table">
            <a:tbl>
              <a:tblPr firstRow="1" firstCol="1" bandRow="1">
                <a:tableStyleId>{284E427A-3D55-4303-BF80-6455036E1DE7}</a:tableStyleId>
              </a:tblPr>
              <a:tblGrid>
                <a:gridCol w="1634525">
                  <a:extLst>
                    <a:ext uri="{9D8B030D-6E8A-4147-A177-3AD203B41FA5}">
                      <a16:colId xmlns:a16="http://schemas.microsoft.com/office/drawing/2014/main" val="145189780"/>
                    </a:ext>
                  </a:extLst>
                </a:gridCol>
                <a:gridCol w="1634525">
                  <a:extLst>
                    <a:ext uri="{9D8B030D-6E8A-4147-A177-3AD203B41FA5}">
                      <a16:colId xmlns:a16="http://schemas.microsoft.com/office/drawing/2014/main" val="811715870"/>
                    </a:ext>
                  </a:extLst>
                </a:gridCol>
                <a:gridCol w="1634525">
                  <a:extLst>
                    <a:ext uri="{9D8B030D-6E8A-4147-A177-3AD203B41FA5}">
                      <a16:colId xmlns:a16="http://schemas.microsoft.com/office/drawing/2014/main" val="913682159"/>
                    </a:ext>
                  </a:extLst>
                </a:gridCol>
                <a:gridCol w="1635248">
                  <a:extLst>
                    <a:ext uri="{9D8B030D-6E8A-4147-A177-3AD203B41FA5}">
                      <a16:colId xmlns:a16="http://schemas.microsoft.com/office/drawing/2014/main" val="1236899690"/>
                    </a:ext>
                  </a:extLst>
                </a:gridCol>
              </a:tblGrid>
              <a:tr h="441301">
                <a:tc>
                  <a:txBody>
                    <a:bodyPr/>
                    <a:lstStyle/>
                    <a:p>
                      <a:pPr marL="0" marR="0" algn="ctr" fontAlgn="base">
                        <a:lnSpc>
                          <a:spcPct val="107000"/>
                        </a:lnSpc>
                        <a:spcBef>
                          <a:spcPts val="0"/>
                        </a:spcBef>
                        <a:spcAft>
                          <a:spcPts val="0"/>
                        </a:spcAft>
                      </a:pPr>
                      <a:r>
                        <a:rPr lang="en-US" sz="1000" dirty="0">
                          <a:effectLst/>
                        </a:rPr>
                        <a:t>Product Description</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000" dirty="0">
                          <a:effectLst/>
                        </a:rPr>
                        <a:t>PIR &amp; </a:t>
                      </a:r>
                      <a:r>
                        <a:rPr lang="en-US" sz="1000" dirty="0">
                          <a:solidFill>
                            <a:schemeClr val="accent4">
                              <a:lumMod val="50000"/>
                            </a:schemeClr>
                          </a:solidFill>
                          <a:effectLst/>
                        </a:rPr>
                        <a:t>Mini-PIR</a:t>
                      </a:r>
                      <a:r>
                        <a:rPr lang="en-US" sz="1000" dirty="0">
                          <a:effectLst/>
                        </a:rPr>
                        <a:t> Sensors</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000" dirty="0">
                          <a:effectLst/>
                        </a:rPr>
                        <a:t>Ultrasonic Distance Sensor</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000" dirty="0">
                          <a:effectLst/>
                        </a:rPr>
                        <a:t>Medium Vibration </a:t>
                      </a:r>
                    </a:p>
                    <a:p>
                      <a:pPr marL="0" marR="0" algn="ctr" fontAlgn="base">
                        <a:lnSpc>
                          <a:spcPct val="107000"/>
                        </a:lnSpc>
                        <a:spcBef>
                          <a:spcPts val="0"/>
                        </a:spcBef>
                        <a:spcAft>
                          <a:spcPts val="0"/>
                        </a:spcAft>
                      </a:pPr>
                      <a:r>
                        <a:rPr lang="en-US" sz="1000" dirty="0">
                          <a:effectLst/>
                        </a:rPr>
                        <a:t>Sensor Switch</a:t>
                      </a:r>
                      <a:endParaRPr lang="en-US" sz="10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7279652"/>
                  </a:ext>
                </a:extLst>
              </a:tr>
              <a:tr h="329486">
                <a:tc>
                  <a:txBody>
                    <a:bodyPr/>
                    <a:lstStyle/>
                    <a:p>
                      <a:pPr marL="0" marR="0" algn="ctr" fontAlgn="base">
                        <a:lnSpc>
                          <a:spcPct val="107000"/>
                        </a:lnSpc>
                        <a:spcBef>
                          <a:spcPts val="0"/>
                        </a:spcBef>
                        <a:spcAft>
                          <a:spcPts val="0"/>
                        </a:spcAft>
                      </a:pPr>
                      <a:r>
                        <a:rPr lang="en-US" sz="900">
                          <a:effectLst/>
                        </a:rPr>
                        <a:t>Vendor/ Manufacturer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dirty="0">
                          <a:effectLst/>
                        </a:rPr>
                        <a:t>Adafruit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a:effectLst/>
                        </a:rPr>
                        <a:t>Adafruit</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a:effectLst/>
                        </a:rPr>
                        <a:t>Adafruit</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07510704"/>
                  </a:ext>
                </a:extLst>
              </a:tr>
              <a:tr h="117738">
                <a:tc rowSpan="2">
                  <a:txBody>
                    <a:bodyPr/>
                    <a:lstStyle/>
                    <a:p>
                      <a:pPr marL="0" marR="0" algn="ctr" fontAlgn="base">
                        <a:lnSpc>
                          <a:spcPct val="107000"/>
                        </a:lnSpc>
                        <a:spcBef>
                          <a:spcPts val="0"/>
                        </a:spcBef>
                        <a:spcAft>
                          <a:spcPts val="0"/>
                        </a:spcAft>
                      </a:pPr>
                      <a:r>
                        <a:rPr lang="en-US" sz="800">
                          <a:effectLst/>
                        </a:rPr>
                        <a:t>Product ID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dirty="0">
                          <a:effectLst/>
                        </a:rPr>
                        <a:t>189</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rowSpan="2">
                  <a:txBody>
                    <a:bodyPr/>
                    <a:lstStyle/>
                    <a:p>
                      <a:pPr marL="0" marR="0" algn="ctr" fontAlgn="base">
                        <a:lnSpc>
                          <a:spcPct val="107000"/>
                        </a:lnSpc>
                        <a:spcBef>
                          <a:spcPts val="0"/>
                        </a:spcBef>
                        <a:spcAft>
                          <a:spcPts val="0"/>
                        </a:spcAft>
                      </a:pPr>
                      <a:r>
                        <a:rPr lang="en-US" sz="900">
                          <a:effectLst/>
                        </a:rPr>
                        <a:t>4007 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rowSpan="2">
                  <a:txBody>
                    <a:bodyPr/>
                    <a:lstStyle/>
                    <a:p>
                      <a:pPr marL="0" marR="0" algn="ctr" fontAlgn="base">
                        <a:lnSpc>
                          <a:spcPct val="107000"/>
                        </a:lnSpc>
                        <a:spcBef>
                          <a:spcPts val="0"/>
                        </a:spcBef>
                        <a:spcAft>
                          <a:spcPts val="0"/>
                        </a:spcAft>
                      </a:pPr>
                      <a:r>
                        <a:rPr lang="en-US" sz="900">
                          <a:effectLst/>
                        </a:rPr>
                        <a:t>2384</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58666395"/>
                  </a:ext>
                </a:extLst>
              </a:tr>
              <a:tr h="117738">
                <a:tc vMerge="1">
                  <a:txBody>
                    <a:bodyPr/>
                    <a:lstStyle/>
                    <a:p>
                      <a:endParaRPr lang="en-US"/>
                    </a:p>
                  </a:txBody>
                  <a:tcPr/>
                </a:tc>
                <a:tc>
                  <a:txBody>
                    <a:bodyPr/>
                    <a:lstStyle/>
                    <a:p>
                      <a:pPr marL="0" marR="0" algn="ctr" fontAlgn="base">
                        <a:lnSpc>
                          <a:spcPct val="107000"/>
                        </a:lnSpc>
                        <a:spcBef>
                          <a:spcPts val="0"/>
                        </a:spcBef>
                        <a:spcAft>
                          <a:spcPts val="0"/>
                        </a:spcAft>
                      </a:pPr>
                      <a:r>
                        <a:rPr lang="en-US" sz="900" dirty="0">
                          <a:solidFill>
                            <a:schemeClr val="accent4">
                              <a:lumMod val="50000"/>
                            </a:schemeClr>
                          </a:solidFill>
                          <a:effectLst/>
                        </a:rPr>
                        <a:t>4871</a:t>
                      </a:r>
                      <a:endParaRPr lang="en-US" sz="900" dirty="0">
                        <a:solidFill>
                          <a:schemeClr val="accent4">
                            <a:lumMod val="50000"/>
                          </a:schemeClr>
                        </a:solidFill>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59716311"/>
                  </a:ext>
                </a:extLst>
              </a:tr>
              <a:tr h="117738">
                <a:tc rowSpan="2">
                  <a:txBody>
                    <a:bodyPr/>
                    <a:lstStyle/>
                    <a:p>
                      <a:pPr marL="0" marR="0" algn="ctr" fontAlgn="base">
                        <a:lnSpc>
                          <a:spcPct val="107000"/>
                        </a:lnSpc>
                        <a:spcBef>
                          <a:spcPts val="0"/>
                        </a:spcBef>
                        <a:spcAft>
                          <a:spcPts val="0"/>
                        </a:spcAft>
                      </a:pPr>
                      <a:r>
                        <a:rPr lang="en-US" sz="900">
                          <a:effectLst/>
                        </a:rPr>
                        <a:t>Dimensions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a:effectLst/>
                        </a:rPr>
                        <a:t>24*32*25 mm</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rowSpan="2">
                  <a:txBody>
                    <a:bodyPr/>
                    <a:lstStyle/>
                    <a:p>
                      <a:pPr marL="0" marR="0" algn="ctr" fontAlgn="base">
                        <a:lnSpc>
                          <a:spcPct val="107000"/>
                        </a:lnSpc>
                        <a:spcBef>
                          <a:spcPts val="0"/>
                        </a:spcBef>
                        <a:spcAft>
                          <a:spcPts val="0"/>
                        </a:spcAft>
                      </a:pPr>
                      <a:r>
                        <a:rPr lang="en-US" sz="900">
                          <a:effectLst/>
                        </a:rPr>
                        <a:t>45*20*15mm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rowSpan="2">
                  <a:txBody>
                    <a:bodyPr/>
                    <a:lstStyle/>
                    <a:p>
                      <a:pPr marL="0" marR="0" algn="ctr" fontAlgn="base">
                        <a:lnSpc>
                          <a:spcPct val="107000"/>
                        </a:lnSpc>
                        <a:spcBef>
                          <a:spcPts val="0"/>
                        </a:spcBef>
                        <a:spcAft>
                          <a:spcPts val="0"/>
                        </a:spcAft>
                      </a:pPr>
                      <a:r>
                        <a:rPr lang="en-US" sz="900">
                          <a:effectLst/>
                        </a:rPr>
                        <a:t>5 mm diameter by 0.2” height</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94371072"/>
                  </a:ext>
                </a:extLst>
              </a:tr>
              <a:tr h="217489">
                <a:tc vMerge="1">
                  <a:txBody>
                    <a:bodyPr/>
                    <a:lstStyle/>
                    <a:p>
                      <a:endParaRPr lang="en-US"/>
                    </a:p>
                  </a:txBody>
                  <a:tcPr/>
                </a:tc>
                <a:tc>
                  <a:txBody>
                    <a:bodyPr/>
                    <a:lstStyle/>
                    <a:p>
                      <a:pPr marL="0" marR="0" algn="ctr" fontAlgn="base">
                        <a:lnSpc>
                          <a:spcPct val="107000"/>
                        </a:lnSpc>
                        <a:spcBef>
                          <a:spcPts val="0"/>
                        </a:spcBef>
                        <a:spcAft>
                          <a:spcPts val="0"/>
                        </a:spcAft>
                      </a:pPr>
                      <a:r>
                        <a:rPr lang="en-US" sz="900" dirty="0">
                          <a:solidFill>
                            <a:schemeClr val="accent4">
                              <a:lumMod val="50000"/>
                            </a:schemeClr>
                          </a:solidFill>
                          <a:effectLst/>
                        </a:rPr>
                        <a:t>13.8 mm diameter</a:t>
                      </a:r>
                      <a:endParaRPr lang="en-US" sz="900" dirty="0">
                        <a:solidFill>
                          <a:schemeClr val="accent4">
                            <a:lumMod val="50000"/>
                          </a:schemeClr>
                        </a:solidFill>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788596221"/>
                  </a:ext>
                </a:extLst>
              </a:tr>
              <a:tr h="117738">
                <a:tc rowSpan="2">
                  <a:txBody>
                    <a:bodyPr/>
                    <a:lstStyle/>
                    <a:p>
                      <a:pPr marL="0" marR="0" algn="ctr" fontAlgn="base">
                        <a:lnSpc>
                          <a:spcPct val="107000"/>
                        </a:lnSpc>
                        <a:spcBef>
                          <a:spcPts val="0"/>
                        </a:spcBef>
                        <a:spcAft>
                          <a:spcPts val="0"/>
                        </a:spcAft>
                      </a:pPr>
                      <a:r>
                        <a:rPr lang="en-US" sz="900">
                          <a:effectLst/>
                        </a:rPr>
                        <a:t>Operating </a:t>
                      </a:r>
                    </a:p>
                    <a:p>
                      <a:pPr marL="0" marR="0" algn="ctr" fontAlgn="base">
                        <a:lnSpc>
                          <a:spcPct val="107000"/>
                        </a:lnSpc>
                        <a:spcBef>
                          <a:spcPts val="0"/>
                        </a:spcBef>
                        <a:spcAft>
                          <a:spcPts val="0"/>
                        </a:spcAft>
                      </a:pPr>
                      <a:r>
                        <a:rPr lang="en-US" sz="900">
                          <a:effectLst/>
                        </a:rPr>
                        <a:t>voltage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a:effectLst/>
                        </a:rPr>
                        <a:t>5 -20 V</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rowSpan="2">
                  <a:txBody>
                    <a:bodyPr/>
                    <a:lstStyle/>
                    <a:p>
                      <a:pPr marL="0" marR="0" algn="ctr" fontAlgn="base">
                        <a:lnSpc>
                          <a:spcPct val="107000"/>
                        </a:lnSpc>
                        <a:spcBef>
                          <a:spcPts val="0"/>
                        </a:spcBef>
                        <a:spcAft>
                          <a:spcPts val="0"/>
                        </a:spcAft>
                      </a:pPr>
                      <a:r>
                        <a:rPr lang="en-US" sz="900">
                          <a:effectLst/>
                        </a:rPr>
                        <a:t>5V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rowSpan="2">
                  <a:txBody>
                    <a:bodyPr/>
                    <a:lstStyle/>
                    <a:p>
                      <a:pPr marL="0" marR="0" algn="ctr" fontAlgn="base">
                        <a:lnSpc>
                          <a:spcPct val="107000"/>
                        </a:lnSpc>
                        <a:spcBef>
                          <a:spcPts val="0"/>
                        </a:spcBef>
                        <a:spcAft>
                          <a:spcPts val="0"/>
                        </a:spcAft>
                      </a:pPr>
                      <a:r>
                        <a:rPr lang="en-US" sz="900">
                          <a:effectLst/>
                        </a:rPr>
                        <a:t>none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46750709"/>
                  </a:ext>
                </a:extLst>
              </a:tr>
              <a:tr h="117738">
                <a:tc vMerge="1">
                  <a:txBody>
                    <a:bodyPr/>
                    <a:lstStyle/>
                    <a:p>
                      <a:endParaRPr lang="en-US"/>
                    </a:p>
                  </a:txBody>
                  <a:tcPr/>
                </a:tc>
                <a:tc>
                  <a:txBody>
                    <a:bodyPr/>
                    <a:lstStyle/>
                    <a:p>
                      <a:pPr marL="0" marR="0" algn="ctr" fontAlgn="base">
                        <a:lnSpc>
                          <a:spcPct val="107000"/>
                        </a:lnSpc>
                        <a:spcBef>
                          <a:spcPts val="0"/>
                        </a:spcBef>
                        <a:spcAft>
                          <a:spcPts val="0"/>
                        </a:spcAft>
                      </a:pPr>
                      <a:r>
                        <a:rPr lang="en-US" sz="900" dirty="0">
                          <a:solidFill>
                            <a:schemeClr val="accent4">
                              <a:lumMod val="50000"/>
                            </a:schemeClr>
                          </a:solidFill>
                          <a:effectLst/>
                        </a:rPr>
                        <a:t>3 - 12 V </a:t>
                      </a:r>
                      <a:endParaRPr lang="en-US" sz="900" dirty="0">
                        <a:solidFill>
                          <a:schemeClr val="accent4">
                            <a:lumMod val="50000"/>
                          </a:schemeClr>
                        </a:solidFill>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75345869"/>
                  </a:ext>
                </a:extLst>
              </a:tr>
              <a:tr h="236203">
                <a:tc>
                  <a:txBody>
                    <a:bodyPr/>
                    <a:lstStyle/>
                    <a:p>
                      <a:pPr marL="0" marR="0" algn="ctr" fontAlgn="base">
                        <a:lnSpc>
                          <a:spcPct val="107000"/>
                        </a:lnSpc>
                        <a:spcBef>
                          <a:spcPts val="0"/>
                        </a:spcBef>
                        <a:spcAft>
                          <a:spcPts val="0"/>
                        </a:spcAft>
                      </a:pPr>
                      <a:r>
                        <a:rPr lang="en-US" sz="900">
                          <a:effectLst/>
                        </a:rPr>
                        <a:t>Signal output voltage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a:effectLst/>
                        </a:rPr>
                        <a:t>0v –3.3V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dirty="0">
                          <a:effectLst/>
                        </a:rPr>
                        <a:t>--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a:effectLst/>
                        </a:rPr>
                        <a:t>na</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01760255"/>
                  </a:ext>
                </a:extLst>
              </a:tr>
              <a:tr h="152624">
                <a:tc rowSpan="2">
                  <a:txBody>
                    <a:bodyPr/>
                    <a:lstStyle/>
                    <a:p>
                      <a:pPr marL="0" marR="0" algn="ctr" fontAlgn="base">
                        <a:lnSpc>
                          <a:spcPct val="107000"/>
                        </a:lnSpc>
                        <a:spcBef>
                          <a:spcPts val="0"/>
                        </a:spcBef>
                        <a:spcAft>
                          <a:spcPts val="0"/>
                        </a:spcAft>
                      </a:pPr>
                      <a:r>
                        <a:rPr lang="en-US" sz="900">
                          <a:effectLst/>
                        </a:rPr>
                        <a:t>Current consumption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a:effectLst/>
                        </a:rPr>
                        <a:t>65mA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rowSpan="2">
                  <a:txBody>
                    <a:bodyPr/>
                    <a:lstStyle/>
                    <a:p>
                      <a:pPr marL="0" marR="0" algn="ctr" fontAlgn="base">
                        <a:lnSpc>
                          <a:spcPct val="107000"/>
                        </a:lnSpc>
                        <a:spcBef>
                          <a:spcPts val="0"/>
                        </a:spcBef>
                        <a:spcAft>
                          <a:spcPts val="0"/>
                        </a:spcAft>
                      </a:pPr>
                      <a:r>
                        <a:rPr lang="en-US" sz="900" dirty="0">
                          <a:effectLst/>
                        </a:rPr>
                        <a:t>15mA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rowSpan="2">
                  <a:txBody>
                    <a:bodyPr/>
                    <a:lstStyle/>
                    <a:p>
                      <a:pPr marL="0" marR="0" algn="ctr" fontAlgn="base">
                        <a:lnSpc>
                          <a:spcPct val="107000"/>
                        </a:lnSpc>
                        <a:spcBef>
                          <a:spcPts val="0"/>
                        </a:spcBef>
                        <a:spcAft>
                          <a:spcPts val="0"/>
                        </a:spcAft>
                      </a:pPr>
                      <a:r>
                        <a:rPr lang="en-US" sz="900">
                          <a:effectLst/>
                        </a:rPr>
                        <a:t>none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39632507"/>
                  </a:ext>
                </a:extLst>
              </a:tr>
              <a:tr h="176680">
                <a:tc vMerge="1">
                  <a:txBody>
                    <a:bodyPr/>
                    <a:lstStyle/>
                    <a:p>
                      <a:endParaRPr lang="en-US"/>
                    </a:p>
                  </a:txBody>
                  <a:tcPr/>
                </a:tc>
                <a:tc>
                  <a:txBody>
                    <a:bodyPr/>
                    <a:lstStyle/>
                    <a:p>
                      <a:pPr marL="0" marR="0" algn="ctr" fontAlgn="base">
                        <a:lnSpc>
                          <a:spcPct val="107000"/>
                        </a:lnSpc>
                        <a:spcBef>
                          <a:spcPts val="0"/>
                        </a:spcBef>
                        <a:spcAft>
                          <a:spcPts val="0"/>
                        </a:spcAft>
                      </a:pPr>
                      <a:r>
                        <a:rPr lang="en-US" sz="900" dirty="0">
                          <a:solidFill>
                            <a:schemeClr val="accent4">
                              <a:lumMod val="50000"/>
                            </a:schemeClr>
                          </a:solidFill>
                          <a:effectLst/>
                        </a:rPr>
                        <a:t>not given</a:t>
                      </a:r>
                      <a:endParaRPr lang="en-US" sz="900" dirty="0">
                        <a:solidFill>
                          <a:schemeClr val="accent4">
                            <a:lumMod val="50000"/>
                          </a:schemeClr>
                        </a:solidFill>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4174398"/>
                  </a:ext>
                </a:extLst>
              </a:tr>
              <a:tr h="117738">
                <a:tc rowSpan="2">
                  <a:txBody>
                    <a:bodyPr/>
                    <a:lstStyle/>
                    <a:p>
                      <a:pPr marL="0" marR="0" algn="ctr" fontAlgn="base">
                        <a:lnSpc>
                          <a:spcPct val="107000"/>
                        </a:lnSpc>
                        <a:spcBef>
                          <a:spcPts val="0"/>
                        </a:spcBef>
                        <a:spcAft>
                          <a:spcPts val="0"/>
                        </a:spcAft>
                      </a:pPr>
                      <a:r>
                        <a:rPr lang="en-US" sz="900">
                          <a:effectLst/>
                        </a:rPr>
                        <a:t>Current when is not active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a:effectLst/>
                        </a:rPr>
                        <a:t>50µA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rowSpan="2">
                  <a:txBody>
                    <a:bodyPr/>
                    <a:lstStyle/>
                    <a:p>
                      <a:pPr marL="0" marR="0" algn="ctr" fontAlgn="base">
                        <a:lnSpc>
                          <a:spcPct val="107000"/>
                        </a:lnSpc>
                        <a:spcBef>
                          <a:spcPts val="0"/>
                        </a:spcBef>
                        <a:spcAft>
                          <a:spcPts val="0"/>
                        </a:spcAft>
                      </a:pPr>
                      <a:r>
                        <a:rPr lang="en-US" sz="900" dirty="0">
                          <a:effectLst/>
                        </a:rPr>
                        <a:t>--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rowSpan="2">
                  <a:txBody>
                    <a:bodyPr/>
                    <a:lstStyle/>
                    <a:p>
                      <a:pPr marL="0" marR="0" algn="ctr" fontAlgn="base">
                        <a:lnSpc>
                          <a:spcPct val="107000"/>
                        </a:lnSpc>
                        <a:spcBef>
                          <a:spcPts val="0"/>
                        </a:spcBef>
                        <a:spcAft>
                          <a:spcPts val="0"/>
                        </a:spcAft>
                      </a:pPr>
                      <a:r>
                        <a:rPr lang="en-US" sz="900">
                          <a:effectLst/>
                        </a:rPr>
                        <a:t> open</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5120130"/>
                  </a:ext>
                </a:extLst>
              </a:tr>
              <a:tr h="117738">
                <a:tc vMerge="1">
                  <a:txBody>
                    <a:bodyPr/>
                    <a:lstStyle/>
                    <a:p>
                      <a:endParaRPr lang="en-US"/>
                    </a:p>
                  </a:txBody>
                  <a:tcPr/>
                </a:tc>
                <a:tc>
                  <a:txBody>
                    <a:bodyPr/>
                    <a:lstStyle/>
                    <a:p>
                      <a:pPr marL="0" marR="0" algn="ctr" fontAlgn="base">
                        <a:lnSpc>
                          <a:spcPct val="107000"/>
                        </a:lnSpc>
                        <a:spcBef>
                          <a:spcPts val="0"/>
                        </a:spcBef>
                        <a:spcAft>
                          <a:spcPts val="0"/>
                        </a:spcAft>
                      </a:pPr>
                      <a:r>
                        <a:rPr lang="en-US" sz="900" dirty="0">
                          <a:solidFill>
                            <a:schemeClr val="accent4">
                              <a:lumMod val="50000"/>
                            </a:schemeClr>
                          </a:solidFill>
                          <a:effectLst/>
                        </a:rPr>
                        <a:t>not given</a:t>
                      </a:r>
                      <a:endParaRPr lang="en-US" sz="900" dirty="0">
                        <a:solidFill>
                          <a:schemeClr val="accent4">
                            <a:lumMod val="50000"/>
                          </a:schemeClr>
                        </a:solidFill>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33419088"/>
                  </a:ext>
                </a:extLst>
              </a:tr>
              <a:tr h="217489">
                <a:tc rowSpan="2">
                  <a:txBody>
                    <a:bodyPr/>
                    <a:lstStyle/>
                    <a:p>
                      <a:pPr marL="0" marR="0" algn="ctr" fontAlgn="base">
                        <a:lnSpc>
                          <a:spcPct val="107000"/>
                        </a:lnSpc>
                        <a:spcBef>
                          <a:spcPts val="0"/>
                        </a:spcBef>
                        <a:spcAft>
                          <a:spcPts val="0"/>
                        </a:spcAft>
                      </a:pPr>
                      <a:r>
                        <a:rPr lang="en-US" sz="900">
                          <a:effectLst/>
                        </a:rPr>
                        <a:t>Sensitivity range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a:effectLst/>
                        </a:rPr>
                        <a:t>7 m /120° cone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rowSpan="2">
                  <a:txBody>
                    <a:bodyPr/>
                    <a:lstStyle/>
                    <a:p>
                      <a:pPr marL="0" marR="0" algn="ctr" fontAlgn="base">
                        <a:lnSpc>
                          <a:spcPct val="107000"/>
                        </a:lnSpc>
                        <a:spcBef>
                          <a:spcPts val="0"/>
                        </a:spcBef>
                        <a:spcAft>
                          <a:spcPts val="0"/>
                        </a:spcAft>
                      </a:pPr>
                      <a:r>
                        <a:rPr lang="en-US" sz="900" dirty="0">
                          <a:effectLst/>
                        </a:rPr>
                        <a:t>2cm-400cm /</a:t>
                      </a:r>
                    </a:p>
                    <a:p>
                      <a:pPr marL="0" marR="0" algn="ctr" fontAlgn="base">
                        <a:lnSpc>
                          <a:spcPct val="107000"/>
                        </a:lnSpc>
                        <a:spcBef>
                          <a:spcPts val="0"/>
                        </a:spcBef>
                        <a:spcAft>
                          <a:spcPts val="0"/>
                        </a:spcAft>
                      </a:pPr>
                      <a:r>
                        <a:rPr lang="en-US" sz="900" dirty="0">
                          <a:effectLst/>
                        </a:rPr>
                        <a:t>15° cone</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rowSpan="2">
                  <a:txBody>
                    <a:bodyPr/>
                    <a:lstStyle/>
                    <a:p>
                      <a:pPr marL="0" marR="0" algn="ctr" fontAlgn="base">
                        <a:lnSpc>
                          <a:spcPct val="107000"/>
                        </a:lnSpc>
                        <a:spcBef>
                          <a:spcPts val="0"/>
                        </a:spcBef>
                        <a:spcAft>
                          <a:spcPts val="0"/>
                        </a:spcAft>
                      </a:pPr>
                      <a:r>
                        <a:rPr lang="en-US" sz="900">
                          <a:effectLst/>
                        </a:rPr>
                        <a:t>0 ft - Tap Sensor</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37680451"/>
                  </a:ext>
                </a:extLst>
              </a:tr>
              <a:tr h="217489">
                <a:tc vMerge="1">
                  <a:txBody>
                    <a:bodyPr/>
                    <a:lstStyle/>
                    <a:p>
                      <a:endParaRPr lang="en-US"/>
                    </a:p>
                  </a:txBody>
                  <a:tcPr/>
                </a:tc>
                <a:tc>
                  <a:txBody>
                    <a:bodyPr/>
                    <a:lstStyle/>
                    <a:p>
                      <a:pPr marL="0" marR="0" algn="ctr" fontAlgn="base">
                        <a:lnSpc>
                          <a:spcPct val="107000"/>
                        </a:lnSpc>
                        <a:spcBef>
                          <a:spcPts val="0"/>
                        </a:spcBef>
                        <a:spcAft>
                          <a:spcPts val="0"/>
                        </a:spcAft>
                      </a:pPr>
                      <a:r>
                        <a:rPr lang="en-US" sz="900" dirty="0">
                          <a:solidFill>
                            <a:schemeClr val="accent4">
                              <a:lumMod val="50000"/>
                            </a:schemeClr>
                          </a:solidFill>
                          <a:effectLst/>
                        </a:rPr>
                        <a:t>5 m / 100° cone </a:t>
                      </a:r>
                      <a:endParaRPr lang="en-US" sz="900" dirty="0">
                        <a:solidFill>
                          <a:schemeClr val="accent4">
                            <a:lumMod val="50000"/>
                          </a:schemeClr>
                        </a:solidFill>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20645054"/>
                  </a:ext>
                </a:extLst>
              </a:tr>
              <a:tr h="117738">
                <a:tc rowSpan="2">
                  <a:txBody>
                    <a:bodyPr/>
                    <a:lstStyle/>
                    <a:p>
                      <a:pPr marL="0" marR="0" algn="ctr" fontAlgn="base">
                        <a:lnSpc>
                          <a:spcPct val="107000"/>
                        </a:lnSpc>
                        <a:spcBef>
                          <a:spcPts val="0"/>
                        </a:spcBef>
                        <a:spcAft>
                          <a:spcPts val="0"/>
                        </a:spcAft>
                      </a:pPr>
                      <a:r>
                        <a:rPr lang="en-US" sz="900">
                          <a:effectLst/>
                        </a:rPr>
                        <a:t>Delay time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dirty="0">
                          <a:effectLst/>
                        </a:rPr>
                        <a:t>5sec - 5min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rowSpan="2">
                  <a:txBody>
                    <a:bodyPr/>
                    <a:lstStyle/>
                    <a:p>
                      <a:pPr marL="0" marR="0" algn="ctr" fontAlgn="base">
                        <a:lnSpc>
                          <a:spcPct val="107000"/>
                        </a:lnSpc>
                        <a:spcBef>
                          <a:spcPts val="0"/>
                        </a:spcBef>
                        <a:spcAft>
                          <a:spcPts val="0"/>
                        </a:spcAft>
                      </a:pPr>
                      <a:r>
                        <a:rPr lang="en-US" sz="900">
                          <a:effectLst/>
                        </a:rPr>
                        <a:t>--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rowSpan="2">
                  <a:txBody>
                    <a:bodyPr/>
                    <a:lstStyle/>
                    <a:p>
                      <a:pPr marL="0" marR="0" algn="ctr" fontAlgn="base">
                        <a:lnSpc>
                          <a:spcPct val="107000"/>
                        </a:lnSpc>
                        <a:spcBef>
                          <a:spcPts val="0"/>
                        </a:spcBef>
                        <a:spcAft>
                          <a:spcPts val="0"/>
                        </a:spcAft>
                      </a:pPr>
                      <a:r>
                        <a:rPr lang="en-US" sz="900">
                          <a:effectLst/>
                        </a:rPr>
                        <a:t>--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15386958"/>
                  </a:ext>
                </a:extLst>
              </a:tr>
              <a:tr h="117738">
                <a:tc vMerge="1">
                  <a:txBody>
                    <a:bodyPr/>
                    <a:lstStyle/>
                    <a:p>
                      <a:endParaRPr lang="en-US"/>
                    </a:p>
                  </a:txBody>
                  <a:tcPr/>
                </a:tc>
                <a:tc>
                  <a:txBody>
                    <a:bodyPr/>
                    <a:lstStyle/>
                    <a:p>
                      <a:pPr marL="0" marR="0" algn="ctr" fontAlgn="base">
                        <a:lnSpc>
                          <a:spcPct val="107000"/>
                        </a:lnSpc>
                        <a:spcBef>
                          <a:spcPts val="0"/>
                        </a:spcBef>
                        <a:spcAft>
                          <a:spcPts val="0"/>
                        </a:spcAft>
                      </a:pPr>
                      <a:r>
                        <a:rPr lang="en-US" sz="900" dirty="0">
                          <a:solidFill>
                            <a:schemeClr val="accent4">
                              <a:lumMod val="50000"/>
                            </a:schemeClr>
                          </a:solidFill>
                          <a:effectLst/>
                        </a:rPr>
                        <a:t>2 secs</a:t>
                      </a:r>
                      <a:endParaRPr lang="en-US" sz="900" dirty="0">
                        <a:solidFill>
                          <a:schemeClr val="accent4">
                            <a:lumMod val="50000"/>
                          </a:schemeClr>
                        </a:solidFill>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715363161"/>
                  </a:ext>
                </a:extLst>
              </a:tr>
              <a:tr h="236203">
                <a:tc>
                  <a:txBody>
                    <a:bodyPr/>
                    <a:lstStyle/>
                    <a:p>
                      <a:pPr marL="0" marR="0" algn="ctr" fontAlgn="base">
                        <a:lnSpc>
                          <a:spcPct val="107000"/>
                        </a:lnSpc>
                        <a:spcBef>
                          <a:spcPts val="0"/>
                        </a:spcBef>
                        <a:spcAft>
                          <a:spcPts val="0"/>
                        </a:spcAft>
                      </a:pPr>
                      <a:r>
                        <a:rPr lang="en-US" sz="900">
                          <a:effectLst/>
                        </a:rPr>
                        <a:t>Working frequency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a:effectLst/>
                        </a:rPr>
                        <a:t>--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a:effectLst/>
                        </a:rPr>
                        <a:t>40Hz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dirty="0">
                          <a:effectLst/>
                        </a:rPr>
                        <a:t>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80922692"/>
                  </a:ext>
                </a:extLst>
              </a:tr>
              <a:tr h="236203">
                <a:tc>
                  <a:txBody>
                    <a:bodyPr/>
                    <a:lstStyle/>
                    <a:p>
                      <a:pPr marL="0" marR="0" algn="ctr" fontAlgn="base">
                        <a:lnSpc>
                          <a:spcPct val="107000"/>
                        </a:lnSpc>
                        <a:spcBef>
                          <a:spcPts val="0"/>
                        </a:spcBef>
                        <a:spcAft>
                          <a:spcPts val="0"/>
                        </a:spcAft>
                      </a:pPr>
                      <a:r>
                        <a:rPr lang="en-US" sz="900">
                          <a:effectLst/>
                        </a:rPr>
                        <a:t>Contact Time</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dirty="0">
                          <a:effectLst/>
                        </a:rPr>
                        <a:t>Na</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a:effectLst/>
                        </a:rPr>
                        <a:t>na</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dirty="0">
                          <a:effectLst/>
                        </a:rPr>
                        <a:t>2 - 2.5 </a:t>
                      </a:r>
                      <a:r>
                        <a:rPr lang="en-US" sz="900" dirty="0" err="1">
                          <a:effectLst/>
                        </a:rPr>
                        <a:t>ms</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93798297"/>
                  </a:ext>
                </a:extLst>
              </a:tr>
              <a:tr h="58869">
                <a:tc rowSpan="2">
                  <a:txBody>
                    <a:bodyPr/>
                    <a:lstStyle/>
                    <a:p>
                      <a:pPr marL="0" marR="0" algn="ctr" fontAlgn="base">
                        <a:lnSpc>
                          <a:spcPct val="107000"/>
                        </a:lnSpc>
                        <a:spcBef>
                          <a:spcPts val="0"/>
                        </a:spcBef>
                        <a:spcAft>
                          <a:spcPts val="0"/>
                        </a:spcAft>
                      </a:pPr>
                      <a:r>
                        <a:rPr lang="en-US" sz="900">
                          <a:effectLst/>
                        </a:rPr>
                        <a:t>Cost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900" dirty="0">
                          <a:effectLst/>
                        </a:rPr>
                        <a:t>$9.95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rowSpan="2">
                  <a:txBody>
                    <a:bodyPr/>
                    <a:lstStyle/>
                    <a:p>
                      <a:pPr marL="0" marR="0" algn="ctr" fontAlgn="base">
                        <a:lnSpc>
                          <a:spcPct val="107000"/>
                        </a:lnSpc>
                        <a:spcBef>
                          <a:spcPts val="0"/>
                        </a:spcBef>
                        <a:spcAft>
                          <a:spcPts val="0"/>
                        </a:spcAft>
                      </a:pPr>
                      <a:r>
                        <a:rPr lang="en-US" sz="900">
                          <a:effectLst/>
                        </a:rPr>
                        <a:t>$3.95 </a:t>
                      </a:r>
                      <a:endParaRPr lang="en-US" sz="90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tc rowSpan="2">
                  <a:txBody>
                    <a:bodyPr/>
                    <a:lstStyle/>
                    <a:p>
                      <a:pPr marL="0" marR="0" algn="ctr" fontAlgn="base">
                        <a:lnSpc>
                          <a:spcPct val="107000"/>
                        </a:lnSpc>
                        <a:spcBef>
                          <a:spcPts val="0"/>
                        </a:spcBef>
                        <a:spcAft>
                          <a:spcPts val="0"/>
                        </a:spcAft>
                      </a:pPr>
                      <a:r>
                        <a:rPr lang="en-US" sz="900" dirty="0">
                          <a:effectLst/>
                        </a:rPr>
                        <a:t>$0.95 </a:t>
                      </a:r>
                      <a:endParaRPr lang="en-US" sz="9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01625140"/>
                  </a:ext>
                </a:extLst>
              </a:tr>
              <a:tr h="0">
                <a:tc vMerge="1">
                  <a:txBody>
                    <a:bodyPr/>
                    <a:lstStyle/>
                    <a:p>
                      <a:endParaRPr lang="en-US"/>
                    </a:p>
                  </a:txBody>
                  <a:tcPr/>
                </a:tc>
                <a:tc>
                  <a:txBody>
                    <a:bodyPr/>
                    <a:lstStyle/>
                    <a:p>
                      <a:pPr marL="0" marR="0" algn="ctr" fontAlgn="base">
                        <a:lnSpc>
                          <a:spcPct val="107000"/>
                        </a:lnSpc>
                        <a:spcBef>
                          <a:spcPts val="0"/>
                        </a:spcBef>
                        <a:spcAft>
                          <a:spcPts val="0"/>
                        </a:spcAft>
                      </a:pPr>
                      <a:r>
                        <a:rPr lang="en-US" sz="700" dirty="0">
                          <a:solidFill>
                            <a:schemeClr val="accent4">
                              <a:lumMod val="50000"/>
                            </a:schemeClr>
                          </a:solidFill>
                          <a:effectLst/>
                          <a:latin typeface="Bookman Old Style" panose="02050604050505020204" pitchFamily="18" charset="0"/>
                          <a:ea typeface="Calibri" panose="020F0502020204030204" pitchFamily="34" charset="0"/>
                          <a:cs typeface="Times New Roman" panose="02020603050405020304" pitchFamily="18" charset="0"/>
                        </a:rPr>
                        <a:t>$3.95</a:t>
                      </a:r>
                    </a:p>
                  </a:txBody>
                  <a:tcPr marL="0" marR="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254966202"/>
                  </a:ext>
                </a:extLst>
              </a:tr>
            </a:tbl>
          </a:graphicData>
        </a:graphic>
      </p:graphicFrame>
      <p:sp>
        <p:nvSpPr>
          <p:cNvPr id="19" name="Rectangle 18">
            <a:extLst>
              <a:ext uri="{FF2B5EF4-FFF2-40B4-BE49-F238E27FC236}">
                <a16:creationId xmlns:a16="http://schemas.microsoft.com/office/drawing/2014/main" id="{52445A5E-7071-4F47-B9A3-3E9C37892EFE}"/>
              </a:ext>
            </a:extLst>
          </p:cNvPr>
          <p:cNvSpPr/>
          <p:nvPr/>
        </p:nvSpPr>
        <p:spPr>
          <a:xfrm>
            <a:off x="3105511" y="952397"/>
            <a:ext cx="1627854" cy="395532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Kitten outline">
            <a:extLst>
              <a:ext uri="{FF2B5EF4-FFF2-40B4-BE49-F238E27FC236}">
                <a16:creationId xmlns:a16="http://schemas.microsoft.com/office/drawing/2014/main" id="{BAD59842-A68A-459E-9E35-72FD203E02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9635" y="340526"/>
            <a:ext cx="611871" cy="611871"/>
          </a:xfrm>
          <a:prstGeom prst="rect">
            <a:avLst/>
          </a:prstGeom>
        </p:spPr>
      </p:pic>
      <p:pic>
        <p:nvPicPr>
          <p:cNvPr id="3" name="FP slide 22">
            <a:hlinkClick r:id="" action="ppaction://media"/>
            <a:extLst>
              <a:ext uri="{FF2B5EF4-FFF2-40B4-BE49-F238E27FC236}">
                <a16:creationId xmlns:a16="http://schemas.microsoft.com/office/drawing/2014/main" id="{E8CEBEDB-FB9B-412A-A5D1-76B596C1093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73944" y="3518958"/>
            <a:ext cx="487362" cy="487363"/>
          </a:xfrm>
          <a:prstGeom prst="rect">
            <a:avLst/>
          </a:prstGeom>
        </p:spPr>
      </p:pic>
    </p:spTree>
    <p:extLst>
      <p:ext uri="{BB962C8B-B14F-4D97-AF65-F5344CB8AC3E}">
        <p14:creationId xmlns:p14="http://schemas.microsoft.com/office/powerpoint/2010/main" val="1885876191"/>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18;p17">
            <a:extLst>
              <a:ext uri="{FF2B5EF4-FFF2-40B4-BE49-F238E27FC236}">
                <a16:creationId xmlns:a16="http://schemas.microsoft.com/office/drawing/2014/main" id="{4D22DC17-20D0-43E7-8234-71105A6CD6D3}"/>
              </a:ext>
            </a:extLst>
          </p:cNvPr>
          <p:cNvGrpSpPr/>
          <p:nvPr/>
        </p:nvGrpSpPr>
        <p:grpSpPr>
          <a:xfrm>
            <a:off x="340545" y="218302"/>
            <a:ext cx="981627" cy="746084"/>
            <a:chOff x="3075562" y="756050"/>
            <a:chExt cx="2931161" cy="2815726"/>
          </a:xfrm>
        </p:grpSpPr>
        <p:sp>
          <p:nvSpPr>
            <p:cNvPr id="6" name="Google Shape;119;p17">
              <a:extLst>
                <a:ext uri="{FF2B5EF4-FFF2-40B4-BE49-F238E27FC236}">
                  <a16:creationId xmlns:a16="http://schemas.microsoft.com/office/drawing/2014/main" id="{9F113A44-FB09-42E9-BD47-B53136B54B7C}"/>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0;p17">
              <a:extLst>
                <a:ext uri="{FF2B5EF4-FFF2-40B4-BE49-F238E27FC236}">
                  <a16:creationId xmlns:a16="http://schemas.microsoft.com/office/drawing/2014/main" id="{7BB5DF88-2A05-4E2D-842F-4DB79FBD2A99}"/>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1;p17">
              <a:extLst>
                <a:ext uri="{FF2B5EF4-FFF2-40B4-BE49-F238E27FC236}">
                  <a16:creationId xmlns:a16="http://schemas.microsoft.com/office/drawing/2014/main" id="{403DCFC3-449D-4822-9832-8E91F57B8989}"/>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9" name="Google Shape;122;p17">
              <a:extLst>
                <a:ext uri="{FF2B5EF4-FFF2-40B4-BE49-F238E27FC236}">
                  <a16:creationId xmlns:a16="http://schemas.microsoft.com/office/drawing/2014/main" id="{1FC61134-E847-45EC-AE3E-3244205332B2}"/>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0" name="Google Shape;123;p17">
              <a:extLst>
                <a:ext uri="{FF2B5EF4-FFF2-40B4-BE49-F238E27FC236}">
                  <a16:creationId xmlns:a16="http://schemas.microsoft.com/office/drawing/2014/main" id="{F4CF49FE-6A6A-4224-BF87-28152CCB4A25}"/>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24;p17">
              <a:extLst>
                <a:ext uri="{FF2B5EF4-FFF2-40B4-BE49-F238E27FC236}">
                  <a16:creationId xmlns:a16="http://schemas.microsoft.com/office/drawing/2014/main" id="{178169C6-6A6E-4686-B486-B6DB7B1078DE}"/>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2" name="Google Shape;125;p17">
              <a:extLst>
                <a:ext uri="{FF2B5EF4-FFF2-40B4-BE49-F238E27FC236}">
                  <a16:creationId xmlns:a16="http://schemas.microsoft.com/office/drawing/2014/main" id="{72809078-A554-4AF4-BF91-7FC2965D6D82}"/>
                </a:ext>
              </a:extLst>
            </p:cNvPr>
            <p:cNvCxnSpPr>
              <a:endCxn id="6"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3" name="Google Shape;126;p17">
              <a:extLst>
                <a:ext uri="{FF2B5EF4-FFF2-40B4-BE49-F238E27FC236}">
                  <a16:creationId xmlns:a16="http://schemas.microsoft.com/office/drawing/2014/main" id="{91130507-387D-4C3D-89A5-9AB2FEA31CD8}"/>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4" name="Google Shape;127;p17">
              <a:extLst>
                <a:ext uri="{FF2B5EF4-FFF2-40B4-BE49-F238E27FC236}">
                  <a16:creationId xmlns:a16="http://schemas.microsoft.com/office/drawing/2014/main" id="{5E0245C9-B5D2-4691-8117-25D0B476B5A6}"/>
                </a:ext>
              </a:extLst>
            </p:cNvPr>
            <p:cNvCxnSpPr>
              <a:stCxn id="6"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5" name="Google Shape;87;p13">
            <a:extLst>
              <a:ext uri="{FF2B5EF4-FFF2-40B4-BE49-F238E27FC236}">
                <a16:creationId xmlns:a16="http://schemas.microsoft.com/office/drawing/2014/main" id="{8C517E4F-A86F-422B-A5D2-6E7D047864EF}"/>
              </a:ext>
            </a:extLst>
          </p:cNvPr>
          <p:cNvSpPr txBox="1">
            <a:spLocks/>
          </p:cNvSpPr>
          <p:nvPr/>
        </p:nvSpPr>
        <p:spPr>
          <a:xfrm>
            <a:off x="1377552" y="216289"/>
            <a:ext cx="7297134"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3D Printing Filament:</a:t>
            </a:r>
            <a:endParaRPr lang="en-US" sz="3600" dirty="0"/>
          </a:p>
        </p:txBody>
      </p:sp>
      <p:pic>
        <p:nvPicPr>
          <p:cNvPr id="20" name="Graphic 19" descr="Kitten outline">
            <a:extLst>
              <a:ext uri="{FF2B5EF4-FFF2-40B4-BE49-F238E27FC236}">
                <a16:creationId xmlns:a16="http://schemas.microsoft.com/office/drawing/2014/main" id="{BAD59842-A68A-459E-9E35-72FD203E02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635" y="340526"/>
            <a:ext cx="611871" cy="611871"/>
          </a:xfrm>
          <a:prstGeom prst="rect">
            <a:avLst/>
          </a:prstGeom>
        </p:spPr>
      </p:pic>
      <p:pic>
        <p:nvPicPr>
          <p:cNvPr id="17" name="Picture 2">
            <a:extLst>
              <a:ext uri="{FF2B5EF4-FFF2-40B4-BE49-F238E27FC236}">
                <a16:creationId xmlns:a16="http://schemas.microsoft.com/office/drawing/2014/main" id="{6A16DF54-CF10-4E17-80A3-405162CCB87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r="4029" b="21863"/>
          <a:stretch/>
        </p:blipFill>
        <p:spPr bwMode="auto">
          <a:xfrm>
            <a:off x="8395888" y="4287131"/>
            <a:ext cx="557596"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9A360FE8-0B5A-4DC5-AECF-4E0883CD655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530" y="2085749"/>
            <a:ext cx="1174376" cy="1174376"/>
          </a:xfrm>
          <a:prstGeom prst="rect">
            <a:avLst/>
          </a:prstGeom>
          <a:noFill/>
          <a:ln>
            <a:noFill/>
          </a:ln>
        </p:spPr>
      </p:pic>
      <p:graphicFrame>
        <p:nvGraphicFramePr>
          <p:cNvPr id="2" name="Table 1">
            <a:extLst>
              <a:ext uri="{FF2B5EF4-FFF2-40B4-BE49-F238E27FC236}">
                <a16:creationId xmlns:a16="http://schemas.microsoft.com/office/drawing/2014/main" id="{56929592-6067-434C-8401-6BCBA9ABDAC5}"/>
              </a:ext>
            </a:extLst>
          </p:cNvPr>
          <p:cNvGraphicFramePr>
            <a:graphicFrameLocks noGrp="1"/>
          </p:cNvGraphicFramePr>
          <p:nvPr>
            <p:extLst>
              <p:ext uri="{D42A27DB-BD31-4B8C-83A1-F6EECF244321}">
                <p14:modId xmlns:p14="http://schemas.microsoft.com/office/powerpoint/2010/main" val="614293206"/>
              </p:ext>
            </p:extLst>
          </p:nvPr>
        </p:nvGraphicFramePr>
        <p:xfrm>
          <a:off x="2077463" y="985303"/>
          <a:ext cx="5478145" cy="3749040"/>
        </p:xfrm>
        <a:graphic>
          <a:graphicData uri="http://schemas.openxmlformats.org/drawingml/2006/table">
            <a:tbl>
              <a:tblPr firstRow="1" firstCol="1" bandRow="1">
                <a:tableStyleId>{284E427A-3D55-4303-BF80-6455036E1DE7}</a:tableStyleId>
              </a:tblPr>
              <a:tblGrid>
                <a:gridCol w="2053590">
                  <a:extLst>
                    <a:ext uri="{9D8B030D-6E8A-4147-A177-3AD203B41FA5}">
                      <a16:colId xmlns:a16="http://schemas.microsoft.com/office/drawing/2014/main" val="1299987892"/>
                    </a:ext>
                  </a:extLst>
                </a:gridCol>
                <a:gridCol w="1711960">
                  <a:extLst>
                    <a:ext uri="{9D8B030D-6E8A-4147-A177-3AD203B41FA5}">
                      <a16:colId xmlns:a16="http://schemas.microsoft.com/office/drawing/2014/main" val="2719721217"/>
                    </a:ext>
                  </a:extLst>
                </a:gridCol>
                <a:gridCol w="1712595">
                  <a:extLst>
                    <a:ext uri="{9D8B030D-6E8A-4147-A177-3AD203B41FA5}">
                      <a16:colId xmlns:a16="http://schemas.microsoft.com/office/drawing/2014/main" val="2044759802"/>
                    </a:ext>
                  </a:extLst>
                </a:gridCol>
              </a:tblGrid>
              <a:tr h="416560">
                <a:tc>
                  <a:txBody>
                    <a:bodyPr/>
                    <a:lstStyle/>
                    <a:p>
                      <a:pPr marL="0" marR="0">
                        <a:lnSpc>
                          <a:spcPct val="107000"/>
                        </a:lnSpc>
                        <a:spcBef>
                          <a:spcPts val="0"/>
                        </a:spcBef>
                        <a:spcAft>
                          <a:spcPts val="0"/>
                        </a:spcAft>
                      </a:pPr>
                      <a:r>
                        <a:rPr lang="en-US" sz="1200">
                          <a:effectLst/>
                        </a:rPr>
                        <a:t>Product Description</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PLA</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PETG</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64761740"/>
                  </a:ext>
                </a:extLst>
              </a:tr>
              <a:tr h="416560">
                <a:tc>
                  <a:txBody>
                    <a:bodyPr/>
                    <a:lstStyle/>
                    <a:p>
                      <a:pPr marL="0" marR="0">
                        <a:lnSpc>
                          <a:spcPct val="107000"/>
                        </a:lnSpc>
                        <a:spcBef>
                          <a:spcPts val="0"/>
                        </a:spcBef>
                        <a:spcAft>
                          <a:spcPts val="0"/>
                        </a:spcAft>
                      </a:pPr>
                      <a:r>
                        <a:rPr lang="en-US" sz="1100">
                          <a:effectLst/>
                        </a:rPr>
                        <a:t>Vendor/ Manufacturer</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Amazon.com / Hatchbox</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Amazon.com / Hatchbox</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91459699"/>
                  </a:ext>
                </a:extLst>
              </a:tr>
              <a:tr h="416560">
                <a:tc>
                  <a:txBody>
                    <a:bodyPr/>
                    <a:lstStyle/>
                    <a:p>
                      <a:pPr marL="0" marR="0">
                        <a:lnSpc>
                          <a:spcPct val="107000"/>
                        </a:lnSpc>
                        <a:spcBef>
                          <a:spcPts val="0"/>
                        </a:spcBef>
                        <a:spcAft>
                          <a:spcPts val="0"/>
                        </a:spcAft>
                      </a:pPr>
                      <a:r>
                        <a:rPr lang="en-US" sz="1100">
                          <a:effectLst/>
                        </a:rPr>
                        <a:t>Vendor ID</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a:effectLst/>
                        </a:rPr>
                        <a:t>ASIN: B00J0GMMP6</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a:effectLst/>
                        </a:rPr>
                        <a:t>ASIN: B014VM9724</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05249637"/>
                  </a:ext>
                </a:extLst>
              </a:tr>
              <a:tr h="416560">
                <a:tc>
                  <a:txBody>
                    <a:bodyPr/>
                    <a:lstStyle/>
                    <a:p>
                      <a:pPr marL="0" marR="0">
                        <a:lnSpc>
                          <a:spcPct val="107000"/>
                        </a:lnSpc>
                        <a:spcBef>
                          <a:spcPts val="0"/>
                        </a:spcBef>
                        <a:spcAft>
                          <a:spcPts val="0"/>
                        </a:spcAft>
                      </a:pPr>
                      <a:r>
                        <a:rPr lang="en-US" sz="1100">
                          <a:effectLst/>
                        </a:rPr>
                        <a:t>Manufacturer ID</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a:effectLst/>
                        </a:rPr>
                        <a:t>3D PLA-1KG1.75-WHT</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a:effectLst/>
                        </a:rPr>
                        <a:t>3D PETG-1KG1.75-WHT</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36155161"/>
                  </a:ext>
                </a:extLst>
              </a:tr>
              <a:tr h="416560">
                <a:tc>
                  <a:txBody>
                    <a:bodyPr/>
                    <a:lstStyle/>
                    <a:p>
                      <a:pPr marL="0" marR="0">
                        <a:lnSpc>
                          <a:spcPct val="107000"/>
                        </a:lnSpc>
                        <a:spcBef>
                          <a:spcPts val="0"/>
                        </a:spcBef>
                        <a:spcAft>
                          <a:spcPts val="0"/>
                        </a:spcAft>
                      </a:pPr>
                      <a:r>
                        <a:rPr lang="en-US" sz="1100">
                          <a:effectLst/>
                        </a:rPr>
                        <a:t>Dimensions</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1.75mm diameter </a:t>
                      </a:r>
                    </a:p>
                    <a:p>
                      <a:pPr marL="0" marR="0" algn="ctr">
                        <a:lnSpc>
                          <a:spcPct val="107000"/>
                        </a:lnSpc>
                        <a:spcBef>
                          <a:spcPts val="0"/>
                        </a:spcBef>
                        <a:spcAft>
                          <a:spcPts val="0"/>
                        </a:spcAft>
                      </a:pPr>
                      <a:r>
                        <a:rPr lang="en-US" sz="1100">
                          <a:effectLst/>
                        </a:rPr>
                        <a:t>X 1KG (2.2 lb)Spool</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1.75mm diameter </a:t>
                      </a:r>
                    </a:p>
                    <a:p>
                      <a:pPr marL="0" marR="0" algn="ctr">
                        <a:lnSpc>
                          <a:spcPct val="107000"/>
                        </a:lnSpc>
                        <a:spcBef>
                          <a:spcPts val="0"/>
                        </a:spcBef>
                        <a:spcAft>
                          <a:spcPts val="0"/>
                        </a:spcAft>
                      </a:pPr>
                      <a:r>
                        <a:rPr lang="en-US" sz="1100">
                          <a:effectLst/>
                        </a:rPr>
                        <a:t>X 1KG (2.2 lb)Spool</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78306228"/>
                  </a:ext>
                </a:extLst>
              </a:tr>
              <a:tr h="416560">
                <a:tc>
                  <a:txBody>
                    <a:bodyPr/>
                    <a:lstStyle/>
                    <a:p>
                      <a:pPr marL="0" marR="0">
                        <a:lnSpc>
                          <a:spcPct val="107000"/>
                        </a:lnSpc>
                        <a:spcBef>
                          <a:spcPts val="0"/>
                        </a:spcBef>
                        <a:spcAft>
                          <a:spcPts val="0"/>
                        </a:spcAft>
                      </a:pPr>
                      <a:r>
                        <a:rPr lang="en-US" sz="1100">
                          <a:effectLst/>
                        </a:rPr>
                        <a:t>Color</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White</a:t>
                      </a:r>
                      <a:endParaRPr lang="en-US" sz="12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White</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29108424"/>
                  </a:ext>
                </a:extLst>
              </a:tr>
              <a:tr h="416560">
                <a:tc>
                  <a:txBody>
                    <a:bodyPr/>
                    <a:lstStyle/>
                    <a:p>
                      <a:pPr marL="0" marR="0">
                        <a:lnSpc>
                          <a:spcPct val="107000"/>
                        </a:lnSpc>
                        <a:spcBef>
                          <a:spcPts val="0"/>
                        </a:spcBef>
                        <a:spcAft>
                          <a:spcPts val="0"/>
                        </a:spcAft>
                      </a:pPr>
                      <a:r>
                        <a:rPr lang="en-US" sz="1200" dirty="0">
                          <a:effectLst/>
                          <a:latin typeface="Bookman Old Style" panose="02050604050505020204" pitchFamily="18" charset="0"/>
                          <a:ea typeface="Calibri" panose="020F0502020204030204" pitchFamily="34" charset="0"/>
                          <a:cs typeface="Times New Roman" panose="02020603050405020304" pitchFamily="18" charset="0"/>
                        </a:rPr>
                        <a:t>Attributes</a:t>
                      </a:r>
                    </a:p>
                  </a:txBody>
                  <a:tcPr marL="68580" marR="68580" marT="0" marB="0" anchor="ctr"/>
                </a:tc>
                <a:tc>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Sturdy</a:t>
                      </a:r>
                    </a:p>
                  </a:txBody>
                  <a:tcPr marL="68580" marR="68580" marT="0" marB="0" anchor="ctr"/>
                </a:tc>
                <a:tc>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Flexible</a:t>
                      </a:r>
                    </a:p>
                  </a:txBody>
                  <a:tcPr marL="68580" marR="68580" marT="0" marB="0" anchor="ctr"/>
                </a:tc>
                <a:extLst>
                  <a:ext uri="{0D108BD9-81ED-4DB2-BD59-A6C34878D82A}">
                    <a16:rowId xmlns:a16="http://schemas.microsoft.com/office/drawing/2014/main" val="3457454053"/>
                  </a:ext>
                </a:extLst>
              </a:tr>
              <a:tr h="416560">
                <a:tc>
                  <a:txBody>
                    <a:bodyPr/>
                    <a:lstStyle/>
                    <a:p>
                      <a:pPr marL="0" marR="0">
                        <a:lnSpc>
                          <a:spcPct val="107000"/>
                        </a:lnSpc>
                        <a:spcBef>
                          <a:spcPts val="0"/>
                        </a:spcBef>
                        <a:spcAft>
                          <a:spcPts val="0"/>
                        </a:spcAft>
                      </a:pPr>
                      <a:r>
                        <a:rPr lang="en-US" sz="1100">
                          <a:effectLst/>
                        </a:rPr>
                        <a:t>Recommended Nozzle Temperature</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180° - 210° C</a:t>
                      </a:r>
                    </a:p>
                    <a:p>
                      <a:pPr marL="0" marR="0" algn="ctr">
                        <a:lnSpc>
                          <a:spcPct val="107000"/>
                        </a:lnSpc>
                        <a:spcBef>
                          <a:spcPts val="0"/>
                        </a:spcBef>
                        <a:spcAft>
                          <a:spcPts val="0"/>
                        </a:spcAft>
                      </a:pPr>
                      <a:r>
                        <a:rPr lang="en-US" sz="1200">
                          <a:effectLst/>
                        </a:rPr>
                        <a:t>356° - 410° F</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230° - 260° C</a:t>
                      </a:r>
                    </a:p>
                    <a:p>
                      <a:pPr marL="0" marR="0" algn="ctr">
                        <a:lnSpc>
                          <a:spcPct val="107000"/>
                        </a:lnSpc>
                        <a:spcBef>
                          <a:spcPts val="0"/>
                        </a:spcBef>
                        <a:spcAft>
                          <a:spcPts val="0"/>
                        </a:spcAft>
                      </a:pPr>
                      <a:r>
                        <a:rPr lang="en-US" sz="1200">
                          <a:effectLst/>
                        </a:rPr>
                        <a:t>446° - 500° F</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23945473"/>
                  </a:ext>
                </a:extLst>
              </a:tr>
              <a:tr h="416560">
                <a:tc>
                  <a:txBody>
                    <a:bodyPr/>
                    <a:lstStyle/>
                    <a:p>
                      <a:pPr marL="0" marR="0">
                        <a:lnSpc>
                          <a:spcPct val="107000"/>
                        </a:lnSpc>
                        <a:spcBef>
                          <a:spcPts val="0"/>
                        </a:spcBef>
                        <a:spcAft>
                          <a:spcPts val="0"/>
                        </a:spcAft>
                      </a:pPr>
                      <a:r>
                        <a:rPr lang="en-US" sz="1100">
                          <a:effectLst/>
                        </a:rPr>
                        <a:t>Cost</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$22.99</a:t>
                      </a:r>
                      <a:endParaRPr lang="en-US" sz="120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$23.99</a:t>
                      </a:r>
                      <a:endParaRPr lang="en-US" sz="12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67497510"/>
                  </a:ext>
                </a:extLst>
              </a:tr>
            </a:tbl>
          </a:graphicData>
        </a:graphic>
      </p:graphicFrame>
      <p:sp>
        <p:nvSpPr>
          <p:cNvPr id="22" name="Rectangle 21">
            <a:extLst>
              <a:ext uri="{FF2B5EF4-FFF2-40B4-BE49-F238E27FC236}">
                <a16:creationId xmlns:a16="http://schemas.microsoft.com/office/drawing/2014/main" id="{858ACD0D-591E-4045-9DDA-3355D6C76FFD}"/>
              </a:ext>
            </a:extLst>
          </p:cNvPr>
          <p:cNvSpPr/>
          <p:nvPr/>
        </p:nvSpPr>
        <p:spPr>
          <a:xfrm>
            <a:off x="4114648" y="985303"/>
            <a:ext cx="1704408" cy="374904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25">
            <a:hlinkClick r:id="" action="ppaction://media"/>
            <a:extLst>
              <a:ext uri="{FF2B5EF4-FFF2-40B4-BE49-F238E27FC236}">
                <a16:creationId xmlns:a16="http://schemas.microsoft.com/office/drawing/2014/main" id="{648A9CC1-D35E-47EA-AC9F-BEEE0C51E06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50850" y="3886200"/>
            <a:ext cx="487363" cy="487363"/>
          </a:xfrm>
          <a:prstGeom prst="rect">
            <a:avLst/>
          </a:prstGeom>
        </p:spPr>
      </p:pic>
    </p:spTree>
    <p:extLst>
      <p:ext uri="{BB962C8B-B14F-4D97-AF65-F5344CB8AC3E}">
        <p14:creationId xmlns:p14="http://schemas.microsoft.com/office/powerpoint/2010/main" val="1848603606"/>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5" y="218302"/>
            <a:ext cx="981627" cy="746084"/>
            <a:chOff x="3075562" y="756050"/>
            <a:chExt cx="2931161" cy="2815726"/>
          </a:xfrm>
        </p:grpSpPr>
        <p:sp>
          <p:nvSpPr>
            <p:cNvPr id="4" name="Google Shape;119;p17">
              <a:extLst>
                <a:ext uri="{FF2B5EF4-FFF2-40B4-BE49-F238E27FC236}">
                  <a16:creationId xmlns:a16="http://schemas.microsoft.com/office/drawing/2014/main" id="{F5B121C7-8B03-4E5E-813B-2D73FE4ED89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endCxn id="4"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stCxn id="4"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4" name="Google Shape;87;p13">
            <a:extLst>
              <a:ext uri="{FF2B5EF4-FFF2-40B4-BE49-F238E27FC236}">
                <a16:creationId xmlns:a16="http://schemas.microsoft.com/office/drawing/2014/main" id="{CF89A9B7-022A-48E2-AE47-989141DDC324}"/>
              </a:ext>
            </a:extLst>
          </p:cNvPr>
          <p:cNvSpPr txBox="1">
            <a:spLocks/>
          </p:cNvSpPr>
          <p:nvPr/>
        </p:nvSpPr>
        <p:spPr>
          <a:xfrm>
            <a:off x="1370071" y="221798"/>
            <a:ext cx="7297134"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Power</a:t>
            </a:r>
            <a:r>
              <a:rPr lang="en-US" sz="2400" b="1" dirty="0"/>
              <a:t> </a:t>
            </a:r>
            <a:r>
              <a:rPr lang="en-US" sz="3600" b="1" dirty="0"/>
              <a:t>Supply:</a:t>
            </a:r>
            <a:endParaRPr lang="en-US" sz="3600" dirty="0"/>
          </a:p>
        </p:txBody>
      </p:sp>
      <p:sp>
        <p:nvSpPr>
          <p:cNvPr id="17" name="Google Shape;70;p12">
            <a:extLst>
              <a:ext uri="{FF2B5EF4-FFF2-40B4-BE49-F238E27FC236}">
                <a16:creationId xmlns:a16="http://schemas.microsoft.com/office/drawing/2014/main" id="{CF8D1E8D-EDD7-4DFB-94BD-1F0C80204585}"/>
              </a:ext>
            </a:extLst>
          </p:cNvPr>
          <p:cNvSpPr txBox="1">
            <a:spLocks/>
          </p:cNvSpPr>
          <p:nvPr/>
        </p:nvSpPr>
        <p:spPr>
          <a:xfrm>
            <a:off x="8424537" y="4542704"/>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EV</a:t>
            </a:r>
            <a:endParaRPr lang="en-US" dirty="0">
              <a:solidFill>
                <a:schemeClr val="bg1"/>
              </a:solidFill>
            </a:endParaRPr>
          </a:p>
        </p:txBody>
      </p:sp>
      <p:graphicFrame>
        <p:nvGraphicFramePr>
          <p:cNvPr id="22" name="Table 21">
            <a:extLst>
              <a:ext uri="{FF2B5EF4-FFF2-40B4-BE49-F238E27FC236}">
                <a16:creationId xmlns:a16="http://schemas.microsoft.com/office/drawing/2014/main" id="{0C710774-CF5A-4088-939D-4CC477D8A602}"/>
              </a:ext>
            </a:extLst>
          </p:cNvPr>
          <p:cNvGraphicFramePr>
            <a:graphicFrameLocks noGrp="1"/>
          </p:cNvGraphicFramePr>
          <p:nvPr>
            <p:extLst>
              <p:ext uri="{D42A27DB-BD31-4B8C-83A1-F6EECF244321}">
                <p14:modId xmlns:p14="http://schemas.microsoft.com/office/powerpoint/2010/main" val="234051549"/>
              </p:ext>
            </p:extLst>
          </p:nvPr>
        </p:nvGraphicFramePr>
        <p:xfrm>
          <a:off x="621721" y="1114695"/>
          <a:ext cx="7799477" cy="2639554"/>
        </p:xfrm>
        <a:graphic>
          <a:graphicData uri="http://schemas.openxmlformats.org/drawingml/2006/table">
            <a:tbl>
              <a:tblPr firstRow="1" firstCol="1" bandRow="1">
                <a:tableStyleId>{3C2FFA5D-87B4-456A-9821-1D502468CF0F}</a:tableStyleId>
              </a:tblPr>
              <a:tblGrid>
                <a:gridCol w="1781957">
                  <a:extLst>
                    <a:ext uri="{9D8B030D-6E8A-4147-A177-3AD203B41FA5}">
                      <a16:colId xmlns:a16="http://schemas.microsoft.com/office/drawing/2014/main" val="1130972658"/>
                    </a:ext>
                  </a:extLst>
                </a:gridCol>
                <a:gridCol w="1283010">
                  <a:extLst>
                    <a:ext uri="{9D8B030D-6E8A-4147-A177-3AD203B41FA5}">
                      <a16:colId xmlns:a16="http://schemas.microsoft.com/office/drawing/2014/main" val="2367788745"/>
                    </a:ext>
                  </a:extLst>
                </a:gridCol>
                <a:gridCol w="1115660">
                  <a:extLst>
                    <a:ext uri="{9D8B030D-6E8A-4147-A177-3AD203B41FA5}">
                      <a16:colId xmlns:a16="http://schemas.microsoft.com/office/drawing/2014/main" val="2842860828"/>
                    </a:ext>
                  </a:extLst>
                </a:gridCol>
                <a:gridCol w="1154952">
                  <a:extLst>
                    <a:ext uri="{9D8B030D-6E8A-4147-A177-3AD203B41FA5}">
                      <a16:colId xmlns:a16="http://schemas.microsoft.com/office/drawing/2014/main" val="4154677937"/>
                    </a:ext>
                  </a:extLst>
                </a:gridCol>
                <a:gridCol w="1231949">
                  <a:extLst>
                    <a:ext uri="{9D8B030D-6E8A-4147-A177-3AD203B41FA5}">
                      <a16:colId xmlns:a16="http://schemas.microsoft.com/office/drawing/2014/main" val="3635268697"/>
                    </a:ext>
                  </a:extLst>
                </a:gridCol>
                <a:gridCol w="1231949">
                  <a:extLst>
                    <a:ext uri="{9D8B030D-6E8A-4147-A177-3AD203B41FA5}">
                      <a16:colId xmlns:a16="http://schemas.microsoft.com/office/drawing/2014/main" val="660752241"/>
                    </a:ext>
                  </a:extLst>
                </a:gridCol>
              </a:tblGrid>
              <a:tr h="245067">
                <a:tc gridSpan="6">
                  <a:txBody>
                    <a:bodyPr/>
                    <a:lstStyle/>
                    <a:p>
                      <a:pPr marL="0" marR="0" algn="ctr">
                        <a:lnSpc>
                          <a:spcPct val="107000"/>
                        </a:lnSpc>
                        <a:spcBef>
                          <a:spcPts val="0"/>
                        </a:spcBef>
                        <a:spcAft>
                          <a:spcPts val="0"/>
                        </a:spcAft>
                      </a:pPr>
                      <a:r>
                        <a:rPr lang="en-US" sz="1600" dirty="0">
                          <a:effectLst/>
                        </a:rPr>
                        <a:t> </a:t>
                      </a:r>
                      <a:r>
                        <a:rPr lang="en-US" sz="1800" dirty="0">
                          <a:effectLst/>
                        </a:rPr>
                        <a:t>Component Power Usage Estimates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43792293"/>
                  </a:ext>
                </a:extLst>
              </a:tr>
              <a:tr h="406455">
                <a:tc>
                  <a:txBody>
                    <a:bodyPr/>
                    <a:lstStyle/>
                    <a:p>
                      <a:pPr marL="0" marR="0">
                        <a:lnSpc>
                          <a:spcPct val="107000"/>
                        </a:lnSpc>
                        <a:spcBef>
                          <a:spcPts val="0"/>
                        </a:spcBef>
                        <a:spcAft>
                          <a:spcPts val="0"/>
                        </a:spcAft>
                      </a:pPr>
                      <a:r>
                        <a:rPr lang="en-US" sz="1100" dirty="0">
                          <a:effectLst/>
                        </a:rPr>
                        <a:t>Component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rgbClr val="0066CC">
                        <a:alpha val="40000"/>
                      </a:srgbClr>
                    </a:solidFill>
                  </a:tcPr>
                </a:tc>
                <a:tc>
                  <a:txBody>
                    <a:bodyPr/>
                    <a:lstStyle/>
                    <a:p>
                      <a:pPr marL="0" marR="0" algn="ctr">
                        <a:lnSpc>
                          <a:spcPct val="107000"/>
                        </a:lnSpc>
                        <a:spcBef>
                          <a:spcPts val="0"/>
                        </a:spcBef>
                        <a:spcAft>
                          <a:spcPts val="0"/>
                        </a:spcAft>
                      </a:pPr>
                      <a:r>
                        <a:rPr lang="en-US" sz="1100" b="1" dirty="0">
                          <a:effectLst/>
                        </a:rPr>
                        <a:t> Voltage (V, DC)</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rgbClr val="0066CC">
                        <a:alpha val="40000"/>
                      </a:srgbClr>
                    </a:solidFill>
                  </a:tcPr>
                </a:tc>
                <a:tc>
                  <a:txBody>
                    <a:bodyPr/>
                    <a:lstStyle/>
                    <a:p>
                      <a:pPr marL="0" marR="0" algn="ctr">
                        <a:lnSpc>
                          <a:spcPct val="107000"/>
                        </a:lnSpc>
                        <a:spcBef>
                          <a:spcPts val="0"/>
                        </a:spcBef>
                        <a:spcAft>
                          <a:spcPts val="0"/>
                        </a:spcAft>
                      </a:pPr>
                      <a:r>
                        <a:rPr lang="en-US" sz="1100" b="1" dirty="0">
                          <a:effectLst/>
                        </a:rPr>
                        <a:t>Current (mA)</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rgbClr val="0066CC">
                        <a:alpha val="40000"/>
                      </a:srgbClr>
                    </a:solidFill>
                  </a:tcPr>
                </a:tc>
                <a:tc>
                  <a:txBody>
                    <a:bodyPr/>
                    <a:lstStyle/>
                    <a:p>
                      <a:pPr algn="ctr" fontAlgn="b"/>
                      <a:r>
                        <a:rPr lang="en-US" sz="1100" b="1" u="none" strike="noStrike" dirty="0" err="1">
                          <a:solidFill>
                            <a:schemeClr val="tx1"/>
                          </a:solidFill>
                          <a:effectLst/>
                        </a:rPr>
                        <a:t>Apprx</a:t>
                      </a:r>
                      <a:r>
                        <a:rPr lang="en-US" sz="1100" b="1" u="none" strike="noStrike" dirty="0">
                          <a:solidFill>
                            <a:schemeClr val="tx1"/>
                          </a:solidFill>
                          <a:effectLst/>
                        </a:rPr>
                        <a:t> Use min/</a:t>
                      </a:r>
                      <a:r>
                        <a:rPr lang="en-US" sz="1100" b="1" u="none" strike="noStrike" dirty="0" err="1">
                          <a:solidFill>
                            <a:schemeClr val="tx1"/>
                          </a:solidFill>
                          <a:effectLst/>
                        </a:rPr>
                        <a:t>hr</a:t>
                      </a:r>
                      <a:endParaRPr lang="en-US" sz="1100" b="1" i="0" u="none" strike="noStrike" dirty="0">
                        <a:solidFill>
                          <a:schemeClr val="tx1"/>
                        </a:solidFill>
                        <a:effectLst/>
                        <a:latin typeface="Calibri" panose="020F0502020204030204" pitchFamily="34" charset="0"/>
                      </a:endParaRPr>
                    </a:p>
                  </a:txBody>
                  <a:tcPr marL="6801" marR="6801" marT="6801" marB="0" anchor="b">
                    <a:solidFill>
                      <a:srgbClr val="0066CC">
                        <a:alpha val="40000"/>
                      </a:srgbClr>
                    </a:solidFill>
                  </a:tcPr>
                </a:tc>
                <a:tc>
                  <a:txBody>
                    <a:bodyPr/>
                    <a:lstStyle/>
                    <a:p>
                      <a:pPr algn="ctr" fontAlgn="b"/>
                      <a:r>
                        <a:rPr lang="en-US" sz="1100" b="1" u="none" strike="noStrike" dirty="0">
                          <a:solidFill>
                            <a:schemeClr val="tx1"/>
                          </a:solidFill>
                          <a:effectLst/>
                        </a:rPr>
                        <a:t>Fraction of Hour in Use </a:t>
                      </a:r>
                      <a:endParaRPr lang="en-US" sz="1100" b="1" i="0" u="none" strike="noStrike" dirty="0">
                        <a:solidFill>
                          <a:schemeClr val="tx1"/>
                        </a:solidFill>
                        <a:effectLst/>
                        <a:latin typeface="Calibri" panose="020F0502020204030204" pitchFamily="34" charset="0"/>
                      </a:endParaRPr>
                    </a:p>
                  </a:txBody>
                  <a:tcPr marL="6801" marR="6801" marT="6801" marB="0" anchor="b">
                    <a:solidFill>
                      <a:srgbClr val="0066CC">
                        <a:alpha val="40000"/>
                      </a:srgbClr>
                    </a:solidFill>
                  </a:tcPr>
                </a:tc>
                <a:tc>
                  <a:txBody>
                    <a:bodyPr/>
                    <a:lstStyle/>
                    <a:p>
                      <a:pPr algn="ctr" fontAlgn="b"/>
                      <a:r>
                        <a:rPr lang="en-US" sz="1100" b="1" u="none" strike="noStrike" dirty="0" err="1">
                          <a:solidFill>
                            <a:schemeClr val="tx1"/>
                          </a:solidFill>
                          <a:effectLst/>
                        </a:rPr>
                        <a:t>mAH</a:t>
                      </a:r>
                      <a:r>
                        <a:rPr lang="en-US" sz="1100" b="1" u="none" strike="noStrike" dirty="0">
                          <a:solidFill>
                            <a:schemeClr val="tx1"/>
                          </a:solidFill>
                          <a:effectLst/>
                        </a:rPr>
                        <a:t> Needed</a:t>
                      </a:r>
                      <a:endParaRPr lang="en-US" sz="1100" b="1" i="0" u="none" strike="noStrike" dirty="0">
                        <a:solidFill>
                          <a:schemeClr val="tx1"/>
                        </a:solidFill>
                        <a:effectLst/>
                        <a:latin typeface="Calibri" panose="020F0502020204030204" pitchFamily="34" charset="0"/>
                      </a:endParaRPr>
                    </a:p>
                  </a:txBody>
                  <a:tcPr marL="6801" marR="6801" marT="6801" marB="0" anchor="b">
                    <a:solidFill>
                      <a:srgbClr val="0066CC">
                        <a:alpha val="40000"/>
                      </a:srgbClr>
                    </a:solidFill>
                  </a:tcPr>
                </a:tc>
                <a:extLst>
                  <a:ext uri="{0D108BD9-81ED-4DB2-BD59-A6C34878D82A}">
                    <a16:rowId xmlns:a16="http://schemas.microsoft.com/office/drawing/2014/main" val="1599865451"/>
                  </a:ext>
                </a:extLst>
              </a:tr>
              <a:tr h="214849">
                <a:tc>
                  <a:txBody>
                    <a:bodyPr/>
                    <a:lstStyle/>
                    <a:p>
                      <a:pPr marL="0" marR="0">
                        <a:lnSpc>
                          <a:spcPct val="107000"/>
                        </a:lnSpc>
                        <a:spcBef>
                          <a:spcPts val="0"/>
                        </a:spcBef>
                        <a:spcAft>
                          <a:spcPts val="0"/>
                        </a:spcAft>
                      </a:pPr>
                      <a:r>
                        <a:rPr lang="en-US" sz="1200" b="0" dirty="0">
                          <a:effectLst/>
                        </a:rPr>
                        <a:t>Microcontroller</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1.8 – 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US" sz="1200" u="none" strike="noStrike" dirty="0">
                          <a:solidFill>
                            <a:schemeClr val="tx1"/>
                          </a:solidFill>
                          <a:effectLst/>
                        </a:rPr>
                        <a:t>93</a:t>
                      </a:r>
                      <a:endParaRPr lang="en-US" sz="1200" b="0" i="0" u="none" strike="noStrike" dirty="0">
                        <a:solidFill>
                          <a:schemeClr val="tx1"/>
                        </a:solidFill>
                        <a:effectLst/>
                        <a:latin typeface="Calibri" panose="020F0502020204030204" pitchFamily="34" charset="0"/>
                      </a:endParaRPr>
                    </a:p>
                  </a:txBody>
                  <a:tcPr marL="6801" marR="6801" marT="6801" marB="0" anchor="b"/>
                </a:tc>
                <a:tc>
                  <a:txBody>
                    <a:bodyPr/>
                    <a:lstStyle/>
                    <a:p>
                      <a:pPr algn="ctr" fontAlgn="b"/>
                      <a:r>
                        <a:rPr lang="en-US" sz="1200" u="none" strike="noStrike" dirty="0">
                          <a:solidFill>
                            <a:schemeClr val="tx1"/>
                          </a:solidFill>
                          <a:effectLst/>
                        </a:rPr>
                        <a:t>60</a:t>
                      </a:r>
                      <a:endParaRPr lang="en-US" sz="1200" b="0" i="0" u="none" strike="noStrike" dirty="0">
                        <a:solidFill>
                          <a:schemeClr val="tx1"/>
                        </a:solidFill>
                        <a:effectLst/>
                        <a:latin typeface="Calibri" panose="020F0502020204030204" pitchFamily="34" charset="0"/>
                      </a:endParaRPr>
                    </a:p>
                  </a:txBody>
                  <a:tcPr marL="6801" marR="6801" marT="6801" marB="0" anchor="b"/>
                </a:tc>
                <a:tc>
                  <a:txBody>
                    <a:bodyPr/>
                    <a:lstStyle/>
                    <a:p>
                      <a:pPr algn="ctr" fontAlgn="b"/>
                      <a:r>
                        <a:rPr lang="en-US" sz="1200" u="none" strike="noStrike" dirty="0">
                          <a:solidFill>
                            <a:schemeClr val="tx1"/>
                          </a:solidFill>
                          <a:effectLst/>
                        </a:rPr>
                        <a:t>1</a:t>
                      </a:r>
                      <a:endParaRPr lang="en-US" sz="1200" b="0" i="0" u="none" strike="noStrike" dirty="0">
                        <a:solidFill>
                          <a:schemeClr val="tx1"/>
                        </a:solidFill>
                        <a:effectLst/>
                        <a:latin typeface="Calibri" panose="020F0502020204030204" pitchFamily="34" charset="0"/>
                      </a:endParaRPr>
                    </a:p>
                  </a:txBody>
                  <a:tcPr marL="6801" marR="6801" marT="6801" marB="0" anchor="b"/>
                </a:tc>
                <a:tc>
                  <a:txBody>
                    <a:bodyPr/>
                    <a:lstStyle/>
                    <a:p>
                      <a:pPr algn="ctr" fontAlgn="b"/>
                      <a:r>
                        <a:rPr lang="en-US" sz="1200" u="none" strike="noStrike" dirty="0">
                          <a:solidFill>
                            <a:schemeClr val="tx1"/>
                          </a:solidFill>
                          <a:effectLst/>
                        </a:rPr>
                        <a:t>93</a:t>
                      </a:r>
                      <a:endParaRPr lang="en-US" sz="1200" b="0" i="0" u="none" strike="noStrike" dirty="0">
                        <a:solidFill>
                          <a:schemeClr val="tx1"/>
                        </a:solidFill>
                        <a:effectLst/>
                        <a:latin typeface="Calibri" panose="020F0502020204030204" pitchFamily="34" charset="0"/>
                      </a:endParaRPr>
                    </a:p>
                  </a:txBody>
                  <a:tcPr marL="6801" marR="6801" marT="6801" marB="0" anchor="b"/>
                </a:tc>
                <a:extLst>
                  <a:ext uri="{0D108BD9-81ED-4DB2-BD59-A6C34878D82A}">
                    <a16:rowId xmlns:a16="http://schemas.microsoft.com/office/drawing/2014/main" val="473361118"/>
                  </a:ext>
                </a:extLst>
              </a:tr>
              <a:tr h="214472">
                <a:tc>
                  <a:txBody>
                    <a:bodyPr/>
                    <a:lstStyle/>
                    <a:p>
                      <a:pPr marL="0" marR="0">
                        <a:lnSpc>
                          <a:spcPct val="107000"/>
                        </a:lnSpc>
                        <a:spcBef>
                          <a:spcPts val="0"/>
                        </a:spcBef>
                        <a:spcAft>
                          <a:spcPts val="0"/>
                        </a:spcAft>
                      </a:pPr>
                      <a:r>
                        <a:rPr lang="en-US" sz="1200" b="0" dirty="0">
                          <a:effectLst/>
                        </a:rPr>
                        <a:t>Speaker </a:t>
                      </a:r>
                      <a:r>
                        <a:rPr lang="en-US" sz="1400" b="0" dirty="0">
                          <a:effectLst/>
                        </a:rPr>
                        <a:t>(</a:t>
                      </a:r>
                      <a:r>
                        <a:rPr lang="en-US" sz="1050" b="0" dirty="0">
                          <a:effectLst/>
                        </a:rPr>
                        <a:t>animal sounds</a:t>
                      </a:r>
                      <a:r>
                        <a:rPr lang="en-US" sz="1400" b="0" dirty="0">
                          <a:effectLst/>
                        </a:rPr>
                        <a:t>)</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2 - 5.5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US" sz="1200" u="none" strike="noStrike" dirty="0">
                          <a:solidFill>
                            <a:schemeClr val="tx1"/>
                          </a:solidFill>
                          <a:effectLst/>
                        </a:rPr>
                        <a:t>30</a:t>
                      </a:r>
                      <a:endParaRPr lang="en-US" sz="1200" b="0" i="0" u="none" strike="noStrike" dirty="0">
                        <a:solidFill>
                          <a:schemeClr val="tx1"/>
                        </a:solidFill>
                        <a:effectLst/>
                        <a:latin typeface="Calibri" panose="020F0502020204030204" pitchFamily="34" charset="0"/>
                      </a:endParaRPr>
                    </a:p>
                  </a:txBody>
                  <a:tcPr marL="6801" marR="6801" marT="6801" marB="0" anchor="b"/>
                </a:tc>
                <a:tc>
                  <a:txBody>
                    <a:bodyPr/>
                    <a:lstStyle/>
                    <a:p>
                      <a:pPr algn="ctr" fontAlgn="b"/>
                      <a:r>
                        <a:rPr lang="en-US" sz="1200" u="none" strike="noStrike" dirty="0">
                          <a:solidFill>
                            <a:schemeClr val="tx1"/>
                          </a:solidFill>
                          <a:effectLst/>
                        </a:rPr>
                        <a:t>5</a:t>
                      </a:r>
                      <a:endParaRPr lang="en-US" sz="1200" b="0" i="0" u="none" strike="noStrike" dirty="0">
                        <a:solidFill>
                          <a:schemeClr val="tx1"/>
                        </a:solidFill>
                        <a:effectLst/>
                        <a:latin typeface="Calibri" panose="020F0502020204030204" pitchFamily="34" charset="0"/>
                      </a:endParaRPr>
                    </a:p>
                  </a:txBody>
                  <a:tcPr marL="6801" marR="6801" marT="6801" marB="0" anchor="b"/>
                </a:tc>
                <a:tc>
                  <a:txBody>
                    <a:bodyPr/>
                    <a:lstStyle/>
                    <a:p>
                      <a:pPr algn="ctr" fontAlgn="b"/>
                      <a:r>
                        <a:rPr lang="en-US" sz="1200" u="none" strike="noStrike" dirty="0">
                          <a:solidFill>
                            <a:schemeClr val="tx1"/>
                          </a:solidFill>
                          <a:effectLst/>
                        </a:rPr>
                        <a:t>0.0833</a:t>
                      </a:r>
                      <a:endParaRPr lang="en-US" sz="1200" b="0" i="0" u="none" strike="noStrike" dirty="0">
                        <a:solidFill>
                          <a:schemeClr val="tx1"/>
                        </a:solidFill>
                        <a:effectLst/>
                        <a:latin typeface="Calibri" panose="020F0502020204030204" pitchFamily="34" charset="0"/>
                      </a:endParaRPr>
                    </a:p>
                  </a:txBody>
                  <a:tcPr marL="6801" marR="6801" marT="6801" marB="0" anchor="b"/>
                </a:tc>
                <a:tc>
                  <a:txBody>
                    <a:bodyPr/>
                    <a:lstStyle/>
                    <a:p>
                      <a:pPr algn="ctr" fontAlgn="b"/>
                      <a:r>
                        <a:rPr lang="en-US" sz="1200" u="none" strike="noStrike" dirty="0">
                          <a:solidFill>
                            <a:schemeClr val="tx1"/>
                          </a:solidFill>
                          <a:effectLst/>
                        </a:rPr>
                        <a:t>2.5</a:t>
                      </a:r>
                      <a:endParaRPr lang="en-US" sz="1200" b="0" i="0" u="none" strike="noStrike" dirty="0">
                        <a:solidFill>
                          <a:schemeClr val="tx1"/>
                        </a:solidFill>
                        <a:effectLst/>
                        <a:latin typeface="Calibri" panose="020F0502020204030204" pitchFamily="34" charset="0"/>
                      </a:endParaRPr>
                    </a:p>
                  </a:txBody>
                  <a:tcPr marL="6801" marR="6801" marT="6801" marB="0" anchor="b"/>
                </a:tc>
                <a:extLst>
                  <a:ext uri="{0D108BD9-81ED-4DB2-BD59-A6C34878D82A}">
                    <a16:rowId xmlns:a16="http://schemas.microsoft.com/office/drawing/2014/main" val="3968538137"/>
                  </a:ext>
                </a:extLst>
              </a:tr>
              <a:tr h="201657">
                <a:tc>
                  <a:txBody>
                    <a:bodyPr/>
                    <a:lstStyle/>
                    <a:p>
                      <a:pPr marL="0" marR="0">
                        <a:lnSpc>
                          <a:spcPct val="107000"/>
                        </a:lnSpc>
                        <a:spcBef>
                          <a:spcPts val="0"/>
                        </a:spcBef>
                        <a:spcAft>
                          <a:spcPts val="0"/>
                        </a:spcAft>
                      </a:pPr>
                      <a:r>
                        <a:rPr lang="en-US" sz="1200" b="0" dirty="0">
                          <a:effectLst/>
                        </a:rPr>
                        <a:t>Motor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3 - 6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US" sz="1200" u="none" strike="noStrike" dirty="0">
                          <a:solidFill>
                            <a:schemeClr val="tx1"/>
                          </a:solidFill>
                          <a:effectLst/>
                        </a:rPr>
                        <a:t>90</a:t>
                      </a:r>
                      <a:endParaRPr lang="en-US" sz="1200" b="0" i="0" u="none" strike="noStrike" dirty="0">
                        <a:solidFill>
                          <a:schemeClr val="tx1"/>
                        </a:solidFill>
                        <a:effectLst/>
                        <a:latin typeface="Calibri" panose="020F0502020204030204" pitchFamily="34" charset="0"/>
                      </a:endParaRPr>
                    </a:p>
                  </a:txBody>
                  <a:tcPr marL="6801" marR="6801" marT="6801" marB="0" anchor="b"/>
                </a:tc>
                <a:tc>
                  <a:txBody>
                    <a:bodyPr/>
                    <a:lstStyle/>
                    <a:p>
                      <a:pPr algn="ctr" fontAlgn="b"/>
                      <a:r>
                        <a:rPr lang="en-US" sz="1200" u="none" strike="noStrike" dirty="0">
                          <a:solidFill>
                            <a:schemeClr val="tx1"/>
                          </a:solidFill>
                          <a:effectLst/>
                        </a:rPr>
                        <a:t>10</a:t>
                      </a:r>
                      <a:endParaRPr lang="en-US" sz="1200" b="0" i="0" u="none" strike="noStrike" dirty="0">
                        <a:solidFill>
                          <a:schemeClr val="tx1"/>
                        </a:solidFill>
                        <a:effectLst/>
                        <a:latin typeface="Calibri" panose="020F0502020204030204" pitchFamily="34" charset="0"/>
                      </a:endParaRPr>
                    </a:p>
                  </a:txBody>
                  <a:tcPr marL="6801" marR="6801" marT="6801" marB="0" anchor="b"/>
                </a:tc>
                <a:tc>
                  <a:txBody>
                    <a:bodyPr/>
                    <a:lstStyle/>
                    <a:p>
                      <a:pPr algn="ctr" fontAlgn="b"/>
                      <a:r>
                        <a:rPr lang="en-US" sz="1200" u="none" strike="noStrike" dirty="0">
                          <a:solidFill>
                            <a:schemeClr val="tx1"/>
                          </a:solidFill>
                          <a:effectLst/>
                        </a:rPr>
                        <a:t>0.1667</a:t>
                      </a:r>
                      <a:endParaRPr lang="en-US" sz="1200" b="0" i="0" u="none" strike="noStrike" dirty="0">
                        <a:solidFill>
                          <a:schemeClr val="tx1"/>
                        </a:solidFill>
                        <a:effectLst/>
                        <a:latin typeface="Calibri" panose="020F0502020204030204" pitchFamily="34" charset="0"/>
                      </a:endParaRPr>
                    </a:p>
                  </a:txBody>
                  <a:tcPr marL="6801" marR="6801" marT="6801" marB="0" anchor="b"/>
                </a:tc>
                <a:tc>
                  <a:txBody>
                    <a:bodyPr/>
                    <a:lstStyle/>
                    <a:p>
                      <a:pPr algn="ctr" fontAlgn="b"/>
                      <a:r>
                        <a:rPr lang="en-US" sz="1200" u="none" strike="noStrike" dirty="0">
                          <a:solidFill>
                            <a:schemeClr val="tx1"/>
                          </a:solidFill>
                          <a:effectLst/>
                        </a:rPr>
                        <a:t>15</a:t>
                      </a:r>
                      <a:endParaRPr lang="en-US" sz="1200" b="0" i="0" u="none" strike="noStrike" dirty="0">
                        <a:solidFill>
                          <a:schemeClr val="tx1"/>
                        </a:solidFill>
                        <a:effectLst/>
                        <a:latin typeface="Calibri" panose="020F0502020204030204" pitchFamily="34" charset="0"/>
                      </a:endParaRPr>
                    </a:p>
                  </a:txBody>
                  <a:tcPr marL="6801" marR="6801" marT="6801" marB="0" anchor="b"/>
                </a:tc>
                <a:extLst>
                  <a:ext uri="{0D108BD9-81ED-4DB2-BD59-A6C34878D82A}">
                    <a16:rowId xmlns:a16="http://schemas.microsoft.com/office/drawing/2014/main" val="1286063776"/>
                  </a:ext>
                </a:extLst>
              </a:tr>
              <a:tr h="201657">
                <a:tc>
                  <a:txBody>
                    <a:bodyPr/>
                    <a:lstStyle/>
                    <a:p>
                      <a:pPr marL="0" marR="0">
                        <a:lnSpc>
                          <a:spcPct val="107000"/>
                        </a:lnSpc>
                        <a:spcBef>
                          <a:spcPts val="0"/>
                        </a:spcBef>
                        <a:spcAft>
                          <a:spcPts val="0"/>
                        </a:spcAft>
                      </a:pPr>
                      <a:r>
                        <a:rPr lang="en-US" sz="1200" b="0" dirty="0">
                          <a:effectLst/>
                        </a:rPr>
                        <a:t>Lighting</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5.3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US" sz="1200" u="none" strike="noStrike" dirty="0">
                          <a:solidFill>
                            <a:schemeClr val="tx1"/>
                          </a:solidFill>
                          <a:effectLst/>
                        </a:rPr>
                        <a:t>60</a:t>
                      </a:r>
                      <a:endParaRPr lang="en-US" sz="1200" b="0" i="0" u="none" strike="noStrike" dirty="0">
                        <a:solidFill>
                          <a:schemeClr val="tx1"/>
                        </a:solidFill>
                        <a:effectLst/>
                        <a:latin typeface="Calibri" panose="020F0502020204030204" pitchFamily="34" charset="0"/>
                      </a:endParaRPr>
                    </a:p>
                  </a:txBody>
                  <a:tcPr marL="6801" marR="6801" marT="6801" marB="0" anchor="b"/>
                </a:tc>
                <a:tc>
                  <a:txBody>
                    <a:bodyPr/>
                    <a:lstStyle/>
                    <a:p>
                      <a:pPr algn="ctr" fontAlgn="b"/>
                      <a:r>
                        <a:rPr lang="en-US" sz="1200" u="none" strike="noStrike" dirty="0">
                          <a:solidFill>
                            <a:schemeClr val="tx1"/>
                          </a:solidFill>
                          <a:effectLst/>
                        </a:rPr>
                        <a:t>30</a:t>
                      </a:r>
                      <a:endParaRPr lang="en-US" sz="1200" b="0" i="0" u="none" strike="noStrike" dirty="0">
                        <a:solidFill>
                          <a:schemeClr val="tx1"/>
                        </a:solidFill>
                        <a:effectLst/>
                        <a:latin typeface="Calibri" panose="020F0502020204030204" pitchFamily="34" charset="0"/>
                      </a:endParaRPr>
                    </a:p>
                  </a:txBody>
                  <a:tcPr marL="6801" marR="6801" marT="6801" marB="0" anchor="b"/>
                </a:tc>
                <a:tc>
                  <a:txBody>
                    <a:bodyPr/>
                    <a:lstStyle/>
                    <a:p>
                      <a:pPr algn="ctr" fontAlgn="b"/>
                      <a:r>
                        <a:rPr lang="en-US" sz="1200" u="none" strike="noStrike" dirty="0">
                          <a:solidFill>
                            <a:schemeClr val="tx1"/>
                          </a:solidFill>
                          <a:effectLst/>
                        </a:rPr>
                        <a:t>0.5</a:t>
                      </a:r>
                      <a:endParaRPr lang="en-US" sz="1200" b="0" i="0" u="none" strike="noStrike" dirty="0">
                        <a:solidFill>
                          <a:schemeClr val="tx1"/>
                        </a:solidFill>
                        <a:effectLst/>
                        <a:latin typeface="Calibri" panose="020F0502020204030204" pitchFamily="34" charset="0"/>
                      </a:endParaRPr>
                    </a:p>
                  </a:txBody>
                  <a:tcPr marL="6801" marR="6801" marT="6801" marB="0" anchor="b"/>
                </a:tc>
                <a:tc>
                  <a:txBody>
                    <a:bodyPr/>
                    <a:lstStyle/>
                    <a:p>
                      <a:pPr algn="ctr" fontAlgn="b"/>
                      <a:r>
                        <a:rPr lang="en-US" sz="1200" u="none" strike="noStrike" dirty="0">
                          <a:solidFill>
                            <a:schemeClr val="tx1"/>
                          </a:solidFill>
                          <a:effectLst/>
                        </a:rPr>
                        <a:t>30</a:t>
                      </a:r>
                      <a:endParaRPr lang="en-US" sz="1200" b="0" i="0" u="none" strike="noStrike" dirty="0">
                        <a:solidFill>
                          <a:schemeClr val="tx1"/>
                        </a:solidFill>
                        <a:effectLst/>
                        <a:latin typeface="Calibri" panose="020F0502020204030204" pitchFamily="34" charset="0"/>
                      </a:endParaRPr>
                    </a:p>
                  </a:txBody>
                  <a:tcPr marL="6801" marR="6801" marT="6801" marB="0" anchor="b"/>
                </a:tc>
                <a:extLst>
                  <a:ext uri="{0D108BD9-81ED-4DB2-BD59-A6C34878D82A}">
                    <a16:rowId xmlns:a16="http://schemas.microsoft.com/office/drawing/2014/main" val="2665833202"/>
                  </a:ext>
                </a:extLst>
              </a:tr>
              <a:tr h="201657">
                <a:tc>
                  <a:txBody>
                    <a:bodyPr/>
                    <a:lstStyle/>
                    <a:p>
                      <a:pPr marL="0" marR="0">
                        <a:lnSpc>
                          <a:spcPct val="107000"/>
                        </a:lnSpc>
                        <a:spcBef>
                          <a:spcPts val="0"/>
                        </a:spcBef>
                        <a:spcAft>
                          <a:spcPts val="0"/>
                        </a:spcAft>
                      </a:pPr>
                      <a:r>
                        <a:rPr lang="en-US" sz="1200" b="0" dirty="0">
                          <a:effectLst/>
                        </a:rPr>
                        <a:t>Motion Detector</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rPr>
                        <a:t>5 - 20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US" sz="1200" u="none" strike="noStrike" dirty="0">
                          <a:solidFill>
                            <a:schemeClr val="tx1"/>
                          </a:solidFill>
                          <a:effectLst/>
                        </a:rPr>
                        <a:t>65</a:t>
                      </a:r>
                      <a:endParaRPr lang="en-US" sz="1200" b="0" i="0" u="none" strike="noStrike" dirty="0">
                        <a:solidFill>
                          <a:schemeClr val="tx1"/>
                        </a:solidFill>
                        <a:effectLst/>
                        <a:latin typeface="Calibri" panose="020F0502020204030204" pitchFamily="34" charset="0"/>
                      </a:endParaRPr>
                    </a:p>
                  </a:txBody>
                  <a:tcPr marL="6801" marR="6801" marT="6801" marB="0" anchor="b"/>
                </a:tc>
                <a:tc>
                  <a:txBody>
                    <a:bodyPr/>
                    <a:lstStyle/>
                    <a:p>
                      <a:pPr algn="ctr" fontAlgn="b"/>
                      <a:r>
                        <a:rPr lang="en-US" sz="1200" u="none" strike="noStrike" dirty="0">
                          <a:solidFill>
                            <a:schemeClr val="tx1"/>
                          </a:solidFill>
                          <a:effectLst/>
                        </a:rPr>
                        <a:t>60</a:t>
                      </a:r>
                      <a:endParaRPr lang="en-US" sz="1200" b="0" i="0" u="none" strike="noStrike" dirty="0">
                        <a:solidFill>
                          <a:schemeClr val="tx1"/>
                        </a:solidFill>
                        <a:effectLst/>
                        <a:latin typeface="Calibri" panose="020F0502020204030204" pitchFamily="34" charset="0"/>
                      </a:endParaRPr>
                    </a:p>
                  </a:txBody>
                  <a:tcPr marL="6801" marR="6801" marT="6801" marB="0" anchor="b"/>
                </a:tc>
                <a:tc>
                  <a:txBody>
                    <a:bodyPr/>
                    <a:lstStyle/>
                    <a:p>
                      <a:pPr algn="ctr" fontAlgn="b"/>
                      <a:r>
                        <a:rPr lang="en-US" sz="1200" u="none" strike="noStrike" dirty="0">
                          <a:solidFill>
                            <a:schemeClr val="tx1"/>
                          </a:solidFill>
                          <a:effectLst/>
                        </a:rPr>
                        <a:t>1</a:t>
                      </a:r>
                      <a:endParaRPr lang="en-US" sz="1200" b="0" i="0" u="none" strike="noStrike" dirty="0">
                        <a:solidFill>
                          <a:schemeClr val="tx1"/>
                        </a:solidFill>
                        <a:effectLst/>
                        <a:latin typeface="Calibri" panose="020F0502020204030204" pitchFamily="34" charset="0"/>
                      </a:endParaRPr>
                    </a:p>
                  </a:txBody>
                  <a:tcPr marL="6801" marR="6801" marT="6801" marB="0" anchor="b"/>
                </a:tc>
                <a:tc>
                  <a:txBody>
                    <a:bodyPr/>
                    <a:lstStyle/>
                    <a:p>
                      <a:pPr algn="ctr" fontAlgn="b"/>
                      <a:r>
                        <a:rPr lang="en-US" sz="1200" u="none" strike="noStrike" dirty="0">
                          <a:solidFill>
                            <a:schemeClr val="tx1"/>
                          </a:solidFill>
                          <a:effectLst/>
                        </a:rPr>
                        <a:t>65</a:t>
                      </a:r>
                      <a:endParaRPr lang="en-US" sz="1200" b="0" i="0" u="none" strike="noStrike" dirty="0">
                        <a:solidFill>
                          <a:schemeClr val="tx1"/>
                        </a:solidFill>
                        <a:effectLst/>
                        <a:latin typeface="Calibri" panose="020F0502020204030204" pitchFamily="34" charset="0"/>
                      </a:endParaRPr>
                    </a:p>
                  </a:txBody>
                  <a:tcPr marL="6801" marR="6801" marT="6801" marB="0" anchor="b"/>
                </a:tc>
                <a:extLst>
                  <a:ext uri="{0D108BD9-81ED-4DB2-BD59-A6C34878D82A}">
                    <a16:rowId xmlns:a16="http://schemas.microsoft.com/office/drawing/2014/main" val="3132349332"/>
                  </a:ext>
                </a:extLst>
              </a:tr>
              <a:tr h="214849">
                <a:tc>
                  <a:txBody>
                    <a:bodyPr/>
                    <a:lstStyle/>
                    <a:p>
                      <a:pPr marL="0" marR="0">
                        <a:lnSpc>
                          <a:spcPct val="107000"/>
                        </a:lnSpc>
                        <a:spcBef>
                          <a:spcPts val="0"/>
                        </a:spcBef>
                        <a:spcAft>
                          <a:spcPts val="0"/>
                        </a:spcAft>
                      </a:pPr>
                      <a:r>
                        <a:rPr lang="en-US" sz="1200" b="0" dirty="0">
                          <a:effectLst/>
                        </a:rPr>
                        <a:t>Blue Tooth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3.3 - 6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US" sz="1200" u="none" strike="noStrike" dirty="0">
                          <a:solidFill>
                            <a:schemeClr val="tx1"/>
                          </a:solidFill>
                          <a:effectLst/>
                        </a:rPr>
                        <a:t>30</a:t>
                      </a:r>
                      <a:endParaRPr lang="en-US" sz="1200" b="0" i="0" u="none" strike="noStrike" dirty="0">
                        <a:solidFill>
                          <a:schemeClr val="tx1"/>
                        </a:solidFill>
                        <a:effectLst/>
                        <a:latin typeface="Calibri" panose="020F0502020204030204" pitchFamily="34" charset="0"/>
                      </a:endParaRPr>
                    </a:p>
                  </a:txBody>
                  <a:tcPr marL="6801" marR="6801" marT="6801" marB="0" anchor="b"/>
                </a:tc>
                <a:tc>
                  <a:txBody>
                    <a:bodyPr/>
                    <a:lstStyle/>
                    <a:p>
                      <a:pPr algn="ctr" fontAlgn="b"/>
                      <a:r>
                        <a:rPr lang="en-US" sz="1200" u="none" strike="noStrike" dirty="0">
                          <a:solidFill>
                            <a:schemeClr val="tx1"/>
                          </a:solidFill>
                          <a:effectLst/>
                        </a:rPr>
                        <a:t>60</a:t>
                      </a:r>
                      <a:endParaRPr lang="en-US" sz="1200" b="0" i="0" u="none" strike="noStrike" dirty="0">
                        <a:solidFill>
                          <a:schemeClr val="tx1"/>
                        </a:solidFill>
                        <a:effectLst/>
                        <a:latin typeface="Calibri" panose="020F0502020204030204" pitchFamily="34" charset="0"/>
                      </a:endParaRPr>
                    </a:p>
                  </a:txBody>
                  <a:tcPr marL="6801" marR="6801" marT="6801" marB="0" anchor="b"/>
                </a:tc>
                <a:tc>
                  <a:txBody>
                    <a:bodyPr/>
                    <a:lstStyle/>
                    <a:p>
                      <a:pPr algn="ctr" fontAlgn="b"/>
                      <a:r>
                        <a:rPr lang="en-US" sz="1200" u="none" strike="noStrike" dirty="0">
                          <a:solidFill>
                            <a:schemeClr val="tx1"/>
                          </a:solidFill>
                          <a:effectLst/>
                        </a:rPr>
                        <a:t>1</a:t>
                      </a:r>
                      <a:endParaRPr lang="en-US" sz="1200" b="0" i="0" u="none" strike="noStrike" dirty="0">
                        <a:solidFill>
                          <a:schemeClr val="tx1"/>
                        </a:solidFill>
                        <a:effectLst/>
                        <a:latin typeface="Calibri" panose="020F0502020204030204" pitchFamily="34" charset="0"/>
                      </a:endParaRPr>
                    </a:p>
                  </a:txBody>
                  <a:tcPr marL="6801" marR="6801" marT="6801" marB="0" anchor="b"/>
                </a:tc>
                <a:tc>
                  <a:txBody>
                    <a:bodyPr/>
                    <a:lstStyle/>
                    <a:p>
                      <a:pPr algn="ctr" fontAlgn="b"/>
                      <a:r>
                        <a:rPr lang="en-US" sz="1200" u="none" strike="noStrike" dirty="0">
                          <a:solidFill>
                            <a:schemeClr val="tx1"/>
                          </a:solidFill>
                          <a:effectLst/>
                        </a:rPr>
                        <a:t>30</a:t>
                      </a:r>
                      <a:endParaRPr lang="en-US" sz="1200" b="0" i="0" u="none" strike="noStrike" dirty="0">
                        <a:solidFill>
                          <a:schemeClr val="tx1"/>
                        </a:solidFill>
                        <a:effectLst/>
                        <a:latin typeface="Calibri" panose="020F0502020204030204" pitchFamily="34" charset="0"/>
                      </a:endParaRPr>
                    </a:p>
                  </a:txBody>
                  <a:tcPr marL="6801" marR="6801" marT="6801" marB="0" anchor="b"/>
                </a:tc>
                <a:extLst>
                  <a:ext uri="{0D108BD9-81ED-4DB2-BD59-A6C34878D82A}">
                    <a16:rowId xmlns:a16="http://schemas.microsoft.com/office/drawing/2014/main" val="1462299346"/>
                  </a:ext>
                </a:extLst>
              </a:tr>
              <a:tr h="201657">
                <a:tc>
                  <a:txBody>
                    <a:bodyPr/>
                    <a:lstStyle/>
                    <a:p>
                      <a:pPr marL="0" marR="0">
                        <a:lnSpc>
                          <a:spcPct val="107000"/>
                        </a:lnSpc>
                        <a:spcBef>
                          <a:spcPts val="0"/>
                        </a:spcBef>
                        <a:spcAft>
                          <a:spcPts val="0"/>
                        </a:spcAft>
                      </a:pPr>
                      <a:r>
                        <a:rPr lang="en-US" sz="1100" b="0" dirty="0">
                          <a:effectLst/>
                        </a:rPr>
                        <a:t>30% Margin </a:t>
                      </a:r>
                    </a:p>
                  </a:txBody>
                  <a:tcPr marL="68580" marR="68580" marT="0" marB="0" anchor="ctr"/>
                </a:tc>
                <a:tc>
                  <a:txBody>
                    <a:bodyPr/>
                    <a:lstStyle/>
                    <a:p>
                      <a:pPr marL="0" marR="0" algn="ctr">
                        <a:lnSpc>
                          <a:spcPct val="107000"/>
                        </a:lnSpc>
                        <a:spcBef>
                          <a:spcPts val="0"/>
                        </a:spcBef>
                        <a:spcAft>
                          <a:spcPts val="0"/>
                        </a:spcAft>
                      </a:pPr>
                      <a:r>
                        <a:rPr lang="en-US" sz="1200" dirty="0">
                          <a:effectLst/>
                        </a:rPr>
                        <a:t>V + ≈ 1 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US" sz="1200" u="none" strike="noStrike" dirty="0">
                          <a:solidFill>
                            <a:schemeClr val="tx1"/>
                          </a:solidFill>
                          <a:effectLst/>
                        </a:rPr>
                        <a:t>101</a:t>
                      </a:r>
                      <a:endParaRPr lang="en-US" sz="1200" b="0" i="0" u="none" strike="noStrike" dirty="0">
                        <a:solidFill>
                          <a:schemeClr val="tx1"/>
                        </a:solidFill>
                        <a:effectLst/>
                        <a:latin typeface="Calibri" panose="020F0502020204030204" pitchFamily="34" charset="0"/>
                      </a:endParaRPr>
                    </a:p>
                  </a:txBody>
                  <a:tcPr marL="6801" marR="6801" marT="6801" marB="0" anchor="ctr"/>
                </a:tc>
                <a:tc>
                  <a:txBody>
                    <a:bodyPr/>
                    <a:lstStyle/>
                    <a:p>
                      <a:pPr algn="ctr" fontAlgn="b"/>
                      <a:r>
                        <a:rPr lang="en-US" sz="1200" u="none" strike="noStrike" dirty="0">
                          <a:solidFill>
                            <a:schemeClr val="tx1"/>
                          </a:solidFill>
                          <a:effectLst/>
                        </a:rPr>
                        <a:t>--</a:t>
                      </a:r>
                      <a:endParaRPr lang="en-US" sz="1200" b="0" i="0" u="none" strike="noStrike" dirty="0">
                        <a:solidFill>
                          <a:schemeClr val="tx1"/>
                        </a:solidFill>
                        <a:effectLst/>
                        <a:latin typeface="Calibri" panose="020F0502020204030204" pitchFamily="34" charset="0"/>
                      </a:endParaRPr>
                    </a:p>
                  </a:txBody>
                  <a:tcPr marL="6801" marR="6801" marT="6801" marB="0" anchor="ctr"/>
                </a:tc>
                <a:tc>
                  <a:txBody>
                    <a:bodyPr/>
                    <a:lstStyle/>
                    <a:p>
                      <a:pPr algn="ctr" fontAlgn="b"/>
                      <a:r>
                        <a:rPr lang="en-US" sz="1200" u="none" strike="noStrike" dirty="0">
                          <a:solidFill>
                            <a:schemeClr val="tx1"/>
                          </a:solidFill>
                          <a:effectLst/>
                        </a:rPr>
                        <a:t>--</a:t>
                      </a:r>
                      <a:endParaRPr lang="en-US" sz="1200" b="0" i="0" u="none" strike="noStrike" dirty="0">
                        <a:solidFill>
                          <a:schemeClr val="tx1"/>
                        </a:solidFill>
                        <a:effectLst/>
                        <a:latin typeface="Calibri" panose="020F0502020204030204" pitchFamily="34" charset="0"/>
                      </a:endParaRPr>
                    </a:p>
                  </a:txBody>
                  <a:tcPr marL="6801" marR="6801" marT="6801" marB="0" anchor="ctr"/>
                </a:tc>
                <a:tc>
                  <a:txBody>
                    <a:bodyPr/>
                    <a:lstStyle/>
                    <a:p>
                      <a:pPr algn="ctr" fontAlgn="b"/>
                      <a:r>
                        <a:rPr lang="en-US" sz="1200" u="none" strike="noStrike" dirty="0">
                          <a:solidFill>
                            <a:schemeClr val="tx1"/>
                          </a:solidFill>
                          <a:effectLst/>
                        </a:rPr>
                        <a:t>62</a:t>
                      </a:r>
                      <a:endParaRPr lang="en-US" sz="1200" b="0" i="0" u="none" strike="noStrike" dirty="0">
                        <a:solidFill>
                          <a:schemeClr val="tx1"/>
                        </a:solidFill>
                        <a:effectLst/>
                        <a:latin typeface="Calibri" panose="020F0502020204030204" pitchFamily="34" charset="0"/>
                      </a:endParaRPr>
                    </a:p>
                  </a:txBody>
                  <a:tcPr marL="6801" marR="6801" marT="6801" marB="0" anchor="ctr"/>
                </a:tc>
                <a:extLst>
                  <a:ext uri="{0D108BD9-81ED-4DB2-BD59-A6C34878D82A}">
                    <a16:rowId xmlns:a16="http://schemas.microsoft.com/office/drawing/2014/main" val="1963920858"/>
                  </a:ext>
                </a:extLst>
              </a:tr>
              <a:tr h="214849">
                <a:tc>
                  <a:txBody>
                    <a:bodyPr/>
                    <a:lstStyle/>
                    <a:p>
                      <a:pPr marL="0" marR="0">
                        <a:lnSpc>
                          <a:spcPct val="107000"/>
                        </a:lnSpc>
                        <a:spcBef>
                          <a:spcPts val="0"/>
                        </a:spcBef>
                        <a:spcAft>
                          <a:spcPts val="0"/>
                        </a:spcAft>
                      </a:pPr>
                      <a:r>
                        <a:rPr lang="en-US" sz="1600" b="1" dirty="0">
                          <a:effectLst/>
                        </a:rPr>
                        <a:t>Total Needed</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57150" cap="flat" cmpd="sng" algn="ctr">
                      <a:solidFill>
                        <a:schemeClr val="accent1">
                          <a:lumMod val="50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rPr>
                        <a:t>≈ 6 - 7 V</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57150" cap="flat" cmpd="sng" algn="ctr">
                      <a:solidFill>
                        <a:schemeClr val="accent1">
                          <a:lumMod val="50000"/>
                        </a:schemeClr>
                      </a:solidFill>
                      <a:prstDash val="solid"/>
                      <a:round/>
                      <a:headEnd type="none" w="med" len="med"/>
                      <a:tailEnd type="none" w="med" len="med"/>
                    </a:lnB>
                  </a:tcPr>
                </a:tc>
                <a:tc>
                  <a:txBody>
                    <a:bodyPr/>
                    <a:lstStyle/>
                    <a:p>
                      <a:pPr algn="ctr" fontAlgn="b"/>
                      <a:r>
                        <a:rPr lang="en-US" sz="1600" b="1" u="none" strike="noStrike" dirty="0">
                          <a:solidFill>
                            <a:schemeClr val="tx1"/>
                          </a:solidFill>
                          <a:effectLst/>
                        </a:rPr>
                        <a:t>469</a:t>
                      </a:r>
                      <a:endParaRPr lang="en-US" sz="1600" b="1" i="0" u="none" strike="noStrike" dirty="0">
                        <a:solidFill>
                          <a:schemeClr val="tx1"/>
                        </a:solidFill>
                        <a:effectLst/>
                        <a:latin typeface="Calibri" panose="020F0502020204030204" pitchFamily="34" charset="0"/>
                      </a:endParaRPr>
                    </a:p>
                  </a:txBody>
                  <a:tcPr marL="6801" marR="6801" marT="6801" marB="0" anchor="b">
                    <a:lnB w="57150" cap="flat" cmpd="sng" algn="ctr">
                      <a:solidFill>
                        <a:schemeClr val="accent1">
                          <a:lumMod val="50000"/>
                        </a:schemeClr>
                      </a:solidFill>
                      <a:prstDash val="solid"/>
                      <a:round/>
                      <a:headEnd type="none" w="med" len="med"/>
                      <a:tailEnd type="none" w="med" len="med"/>
                    </a:lnB>
                  </a:tcPr>
                </a:tc>
                <a:tc>
                  <a:txBody>
                    <a:bodyPr/>
                    <a:lstStyle/>
                    <a:p>
                      <a:pPr algn="ctr" fontAlgn="b"/>
                      <a:r>
                        <a:rPr lang="en-US" sz="1600" b="1" u="none" strike="noStrike" dirty="0">
                          <a:solidFill>
                            <a:schemeClr val="tx1"/>
                          </a:solidFill>
                          <a:effectLst/>
                        </a:rPr>
                        <a:t>--</a:t>
                      </a:r>
                      <a:endParaRPr lang="en-US" sz="1600" b="1" i="0" u="none" strike="noStrike" dirty="0">
                        <a:solidFill>
                          <a:schemeClr val="tx1"/>
                        </a:solidFill>
                        <a:effectLst/>
                        <a:latin typeface="Calibri" panose="020F0502020204030204" pitchFamily="34" charset="0"/>
                      </a:endParaRPr>
                    </a:p>
                  </a:txBody>
                  <a:tcPr marL="6801" marR="6801" marT="6801" marB="0" anchor="b">
                    <a:lnB w="57150" cap="flat" cmpd="sng" algn="ctr">
                      <a:solidFill>
                        <a:schemeClr val="accent1">
                          <a:lumMod val="50000"/>
                        </a:schemeClr>
                      </a:solidFill>
                      <a:prstDash val="solid"/>
                      <a:round/>
                      <a:headEnd type="none" w="med" len="med"/>
                      <a:tailEnd type="none" w="med" len="med"/>
                    </a:lnB>
                  </a:tcPr>
                </a:tc>
                <a:tc>
                  <a:txBody>
                    <a:bodyPr/>
                    <a:lstStyle/>
                    <a:p>
                      <a:pPr algn="ctr" fontAlgn="b"/>
                      <a:r>
                        <a:rPr lang="en-US" sz="1600" b="1" u="none" strike="noStrike" dirty="0">
                          <a:solidFill>
                            <a:schemeClr val="tx1"/>
                          </a:solidFill>
                          <a:effectLst/>
                        </a:rPr>
                        <a:t>--</a:t>
                      </a:r>
                      <a:endParaRPr lang="en-US" sz="1600" b="1" i="0" u="none" strike="noStrike" dirty="0">
                        <a:solidFill>
                          <a:schemeClr val="tx1"/>
                        </a:solidFill>
                        <a:effectLst/>
                        <a:latin typeface="Calibri" panose="020F0502020204030204" pitchFamily="34" charset="0"/>
                      </a:endParaRPr>
                    </a:p>
                  </a:txBody>
                  <a:tcPr marL="6801" marR="6801" marT="6801" marB="0" anchor="b">
                    <a:lnB w="57150" cap="flat" cmpd="sng" algn="ctr">
                      <a:solidFill>
                        <a:schemeClr val="accent1">
                          <a:lumMod val="50000"/>
                        </a:schemeClr>
                      </a:solidFill>
                      <a:prstDash val="solid"/>
                      <a:round/>
                      <a:headEnd type="none" w="med" len="med"/>
                      <a:tailEnd type="none" w="med" len="med"/>
                    </a:lnB>
                  </a:tcPr>
                </a:tc>
                <a:tc>
                  <a:txBody>
                    <a:bodyPr/>
                    <a:lstStyle/>
                    <a:p>
                      <a:pPr algn="ctr" fontAlgn="b"/>
                      <a:r>
                        <a:rPr lang="en-US" sz="1600" b="1" u="none" strike="noStrike" dirty="0">
                          <a:solidFill>
                            <a:schemeClr val="tx1"/>
                          </a:solidFill>
                          <a:effectLst/>
                        </a:rPr>
                        <a:t>297</a:t>
                      </a:r>
                      <a:endParaRPr lang="en-US" sz="1600" b="1" i="0" u="none" strike="noStrike" dirty="0">
                        <a:solidFill>
                          <a:schemeClr val="tx1"/>
                        </a:solidFill>
                        <a:effectLst/>
                        <a:latin typeface="Calibri" panose="020F0502020204030204" pitchFamily="34" charset="0"/>
                      </a:endParaRPr>
                    </a:p>
                  </a:txBody>
                  <a:tcPr marL="6801" marR="6801" marT="6801" marB="0" anchor="b">
                    <a:lnB w="571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529101466"/>
                  </a:ext>
                </a:extLst>
              </a:tr>
              <a:tr h="214849">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Current for 8 Hours</a:t>
                      </a:r>
                    </a:p>
                  </a:txBody>
                  <a:tcPr marL="68580" marR="68580" marT="0" marB="0" anchor="ctr">
                    <a:lnL w="57150" cap="flat" cmpd="sng" algn="ctr">
                      <a:solidFill>
                        <a:schemeClr val="accent1">
                          <a:lumMod val="50000"/>
                        </a:schemeClr>
                      </a:solidFill>
                      <a:prstDash val="solid"/>
                      <a:round/>
                      <a:headEnd type="none" w="med" len="med"/>
                      <a:tailEnd type="none" w="med" len="med"/>
                    </a:lnL>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tc gridSpan="4">
                  <a:txBody>
                    <a:bodyPr/>
                    <a:lstStyle/>
                    <a:p>
                      <a:pPr marL="0" marR="0" algn="ctr">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solidFill>
                      <a:schemeClr val="accent4">
                        <a:lumMod val="50000"/>
                      </a:schemeClr>
                    </a:solidFill>
                  </a:tcPr>
                </a:tc>
                <a:tc hMerge="1">
                  <a:txBody>
                    <a:bodyPr/>
                    <a:lstStyle/>
                    <a:p>
                      <a:pPr algn="ctr" fontAlgn="b"/>
                      <a:endParaRPr lang="en-US" sz="1600" b="1" i="0" u="none" strike="noStrike" dirty="0">
                        <a:solidFill>
                          <a:schemeClr val="tx1"/>
                        </a:solidFill>
                        <a:effectLst/>
                        <a:latin typeface="Calibri" panose="020F0502020204030204" pitchFamily="34" charset="0"/>
                      </a:endParaRPr>
                    </a:p>
                  </a:txBody>
                  <a:tcPr marL="6801" marR="6801" marT="6801" marB="0" anchor="b">
                    <a:solidFill>
                      <a:schemeClr val="accent4">
                        <a:lumMod val="50000"/>
                      </a:schemeClr>
                    </a:solidFill>
                  </a:tcPr>
                </a:tc>
                <a:tc hMerge="1">
                  <a:txBody>
                    <a:bodyPr/>
                    <a:lstStyle/>
                    <a:p>
                      <a:pPr algn="ctr" fontAlgn="b"/>
                      <a:endParaRPr lang="en-US" sz="1600" b="1" i="0" u="none" strike="noStrike" dirty="0">
                        <a:solidFill>
                          <a:schemeClr val="tx1"/>
                        </a:solidFill>
                        <a:effectLst/>
                        <a:latin typeface="Calibri" panose="020F0502020204030204" pitchFamily="34" charset="0"/>
                      </a:endParaRPr>
                    </a:p>
                  </a:txBody>
                  <a:tcPr marL="6801" marR="6801" marT="6801" marB="0" anchor="b">
                    <a:solidFill>
                      <a:schemeClr val="accent4">
                        <a:lumMod val="50000"/>
                      </a:schemeClr>
                    </a:solidFill>
                  </a:tcPr>
                </a:tc>
                <a:tc hMerge="1">
                  <a:txBody>
                    <a:bodyPr/>
                    <a:lstStyle/>
                    <a:p>
                      <a:pPr algn="ctr" fontAlgn="b"/>
                      <a:endParaRPr lang="en-US" sz="1600" b="1" i="0" u="none" strike="noStrike" dirty="0">
                        <a:solidFill>
                          <a:schemeClr val="tx1"/>
                        </a:solidFill>
                        <a:effectLst/>
                        <a:latin typeface="Calibri" panose="020F0502020204030204" pitchFamily="34" charset="0"/>
                      </a:endParaRPr>
                    </a:p>
                  </a:txBody>
                  <a:tcPr marL="6801" marR="6801" marT="6801" marB="0" anchor="b">
                    <a:solidFill>
                      <a:schemeClr val="accent4">
                        <a:lumMod val="50000"/>
                      </a:schemeClr>
                    </a:solidFill>
                  </a:tcPr>
                </a:tc>
                <a:tc>
                  <a:txBody>
                    <a:bodyPr/>
                    <a:lstStyle/>
                    <a:p>
                      <a:pPr algn="ctr" fontAlgn="b"/>
                      <a:r>
                        <a:rPr lang="en-US" sz="1600" b="1" i="0" u="none" strike="noStrike" dirty="0">
                          <a:solidFill>
                            <a:schemeClr val="tx1"/>
                          </a:solidFill>
                          <a:effectLst/>
                          <a:latin typeface="Cambria Math" panose="02040503050406030204" pitchFamily="18" charset="0"/>
                          <a:ea typeface="Cambria Math" panose="02040503050406030204" pitchFamily="18" charset="0"/>
                        </a:rPr>
                        <a:t>≈2400 </a:t>
                      </a:r>
                      <a:r>
                        <a:rPr lang="en-US" sz="1600" b="1" i="0" u="none" strike="noStrike" dirty="0" err="1">
                          <a:solidFill>
                            <a:schemeClr val="tx1"/>
                          </a:solidFill>
                          <a:effectLst/>
                          <a:latin typeface="Cambria Math" panose="02040503050406030204" pitchFamily="18" charset="0"/>
                          <a:ea typeface="Cambria Math" panose="02040503050406030204" pitchFamily="18" charset="0"/>
                        </a:rPr>
                        <a:t>mAH</a:t>
                      </a:r>
                      <a:endParaRPr lang="en-US" sz="1600" b="1" i="0" u="none" strike="noStrike" dirty="0">
                        <a:solidFill>
                          <a:schemeClr val="tx1"/>
                        </a:solidFill>
                        <a:effectLst/>
                        <a:latin typeface="Calibri" panose="020F0502020204030204" pitchFamily="34" charset="0"/>
                      </a:endParaRPr>
                    </a:p>
                  </a:txBody>
                  <a:tcPr marL="6801" marR="6801" marT="6801" marB="0" anchor="b">
                    <a:lnR w="57150" cap="flat" cmpd="sng" algn="ctr">
                      <a:solidFill>
                        <a:schemeClr val="accent1">
                          <a:lumMod val="50000"/>
                        </a:schemeClr>
                      </a:solidFill>
                      <a:prstDash val="solid"/>
                      <a:round/>
                      <a:headEnd type="none" w="med" len="med"/>
                      <a:tailEnd type="none" w="med" len="med"/>
                    </a:lnR>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143282376"/>
                  </a:ext>
                </a:extLst>
              </a:tr>
            </a:tbl>
          </a:graphicData>
        </a:graphic>
      </p:graphicFrame>
      <p:sp>
        <p:nvSpPr>
          <p:cNvPr id="23" name="TextBox 22">
            <a:extLst>
              <a:ext uri="{FF2B5EF4-FFF2-40B4-BE49-F238E27FC236}">
                <a16:creationId xmlns:a16="http://schemas.microsoft.com/office/drawing/2014/main" id="{051AB80B-BD4F-4B88-83C6-ACE029D7CE43}"/>
              </a:ext>
            </a:extLst>
          </p:cNvPr>
          <p:cNvSpPr txBox="1"/>
          <p:nvPr/>
        </p:nvSpPr>
        <p:spPr>
          <a:xfrm>
            <a:off x="798442" y="3963090"/>
            <a:ext cx="6756978" cy="369332"/>
          </a:xfrm>
          <a:prstGeom prst="rect">
            <a:avLst/>
          </a:prstGeom>
          <a:noFill/>
        </p:spPr>
        <p:txBody>
          <a:bodyPr wrap="none" rtlCol="0">
            <a:spAutoFit/>
          </a:bodyPr>
          <a:lstStyle/>
          <a:p>
            <a:r>
              <a:rPr lang="en-US" sz="1800" b="1" dirty="0">
                <a:solidFill>
                  <a:schemeClr val="bg1"/>
                </a:solidFill>
              </a:rPr>
              <a:t>Battery should operate ICT for 8+ hours when fully charged.</a:t>
            </a:r>
          </a:p>
        </p:txBody>
      </p:sp>
      <p:sp>
        <p:nvSpPr>
          <p:cNvPr id="2" name="TextBox 1">
            <a:extLst>
              <a:ext uri="{FF2B5EF4-FFF2-40B4-BE49-F238E27FC236}">
                <a16:creationId xmlns:a16="http://schemas.microsoft.com/office/drawing/2014/main" id="{FE5B7896-E10D-492C-BE6F-1071DACEF676}"/>
              </a:ext>
            </a:extLst>
          </p:cNvPr>
          <p:cNvSpPr txBox="1"/>
          <p:nvPr/>
        </p:nvSpPr>
        <p:spPr>
          <a:xfrm>
            <a:off x="1874187" y="4376338"/>
            <a:ext cx="6288901" cy="461665"/>
          </a:xfrm>
          <a:prstGeom prst="rect">
            <a:avLst/>
          </a:prstGeom>
          <a:noFill/>
        </p:spPr>
        <p:txBody>
          <a:bodyPr wrap="none" rtlCol="0">
            <a:spAutoFit/>
          </a:bodyPr>
          <a:lstStyle/>
          <a:p>
            <a:r>
              <a:rPr lang="en-US" sz="2400" dirty="0">
                <a:solidFill>
                  <a:schemeClr val="accent2">
                    <a:lumMod val="40000"/>
                    <a:lumOff val="60000"/>
                  </a:schemeClr>
                </a:solidFill>
                <a:sym typeface="Wingdings" panose="05000000000000000000" pitchFamily="2" charset="2"/>
              </a:rPr>
              <a:t> </a:t>
            </a:r>
            <a:r>
              <a:rPr lang="en-US" sz="1800" dirty="0">
                <a:solidFill>
                  <a:schemeClr val="accent2">
                    <a:lumMod val="40000"/>
                    <a:lumOff val="60000"/>
                  </a:schemeClr>
                </a:solidFill>
              </a:rPr>
              <a:t>Enough time to entertain a cat during a typical work day.</a:t>
            </a:r>
          </a:p>
        </p:txBody>
      </p:sp>
      <p:pic>
        <p:nvPicPr>
          <p:cNvPr id="20" name="Picture 2">
            <a:extLst>
              <a:ext uri="{FF2B5EF4-FFF2-40B4-BE49-F238E27FC236}">
                <a16:creationId xmlns:a16="http://schemas.microsoft.com/office/drawing/2014/main" id="{7A322066-5116-40D2-94C3-F8FE618E01F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r="4029" b="21863"/>
          <a:stretch/>
        </p:blipFill>
        <p:spPr bwMode="auto">
          <a:xfrm>
            <a:off x="8395888" y="4287131"/>
            <a:ext cx="557596"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1" name="Group 20">
            <a:extLst>
              <a:ext uri="{FF2B5EF4-FFF2-40B4-BE49-F238E27FC236}">
                <a16:creationId xmlns:a16="http://schemas.microsoft.com/office/drawing/2014/main" id="{AF1CCCC7-C337-4741-9203-65BCBB74B35B}"/>
              </a:ext>
            </a:extLst>
          </p:cNvPr>
          <p:cNvGrpSpPr/>
          <p:nvPr/>
        </p:nvGrpSpPr>
        <p:grpSpPr>
          <a:xfrm>
            <a:off x="668670" y="426955"/>
            <a:ext cx="364202" cy="406258"/>
            <a:chOff x="6682263" y="3804621"/>
            <a:chExt cx="364202" cy="406258"/>
          </a:xfrm>
        </p:grpSpPr>
        <p:sp>
          <p:nvSpPr>
            <p:cNvPr id="24" name="Rectangle: Rounded Corners 23">
              <a:extLst>
                <a:ext uri="{FF2B5EF4-FFF2-40B4-BE49-F238E27FC236}">
                  <a16:creationId xmlns:a16="http://schemas.microsoft.com/office/drawing/2014/main" id="{F4D32EAA-6812-4348-9C3F-8FC4A432DFD9}"/>
                </a:ext>
              </a:extLst>
            </p:cNvPr>
            <p:cNvSpPr/>
            <p:nvPr/>
          </p:nvSpPr>
          <p:spPr>
            <a:xfrm>
              <a:off x="6739467" y="3890839"/>
              <a:ext cx="232860" cy="32004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22400047-ED26-425F-9BAA-141317DFD7E4}"/>
                </a:ext>
              </a:extLst>
            </p:cNvPr>
            <p:cNvSpPr/>
            <p:nvPr/>
          </p:nvSpPr>
          <p:spPr>
            <a:xfrm>
              <a:off x="6789981" y="3804621"/>
              <a:ext cx="137160" cy="91440"/>
            </a:xfrm>
            <a:prstGeom prst="round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6060604-8E8C-49AA-A291-789A5D0345F7}"/>
                </a:ext>
              </a:extLst>
            </p:cNvPr>
            <p:cNvSpPr txBox="1"/>
            <p:nvPr/>
          </p:nvSpPr>
          <p:spPr>
            <a:xfrm>
              <a:off x="6682263" y="3889451"/>
              <a:ext cx="364202" cy="307777"/>
            </a:xfrm>
            <a:prstGeom prst="rect">
              <a:avLst/>
            </a:prstGeom>
            <a:noFill/>
          </p:spPr>
          <p:txBody>
            <a:bodyPr wrap="none" rtlCol="0">
              <a:spAutoFit/>
            </a:bodyPr>
            <a:lstStyle/>
            <a:p>
              <a:r>
                <a:rPr lang="en-US" dirty="0">
                  <a:solidFill>
                    <a:schemeClr val="bg1"/>
                  </a:solidFill>
                  <a:sym typeface="Webdings" panose="05030102010509060703" pitchFamily="18" charset="2"/>
                </a:rPr>
                <a:t></a:t>
              </a:r>
              <a:endParaRPr lang="en-US" dirty="0">
                <a:solidFill>
                  <a:schemeClr val="bg1"/>
                </a:solidFill>
              </a:endParaRPr>
            </a:p>
          </p:txBody>
        </p:sp>
      </p:grpSp>
      <p:pic>
        <p:nvPicPr>
          <p:cNvPr id="13" name="-26">
            <a:hlinkClick r:id="" action="ppaction://media"/>
            <a:extLst>
              <a:ext uri="{FF2B5EF4-FFF2-40B4-BE49-F238E27FC236}">
                <a16:creationId xmlns:a16="http://schemas.microsoft.com/office/drawing/2014/main" id="{F724E0BE-F987-4305-8068-AD1315E049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0088" y="4408488"/>
            <a:ext cx="487362" cy="487362"/>
          </a:xfrm>
          <a:prstGeom prst="rect">
            <a:avLst/>
          </a:prstGeom>
        </p:spPr>
      </p:pic>
    </p:spTree>
    <p:extLst>
      <p:ext uri="{BB962C8B-B14F-4D97-AF65-F5344CB8AC3E}">
        <p14:creationId xmlns:p14="http://schemas.microsoft.com/office/powerpoint/2010/main" val="3070459035"/>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7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5" y="218302"/>
            <a:ext cx="981627" cy="746084"/>
            <a:chOff x="3075562" y="756050"/>
            <a:chExt cx="2931161" cy="2815726"/>
          </a:xfrm>
        </p:grpSpPr>
        <p:sp>
          <p:nvSpPr>
            <p:cNvPr id="4" name="Google Shape;119;p17">
              <a:extLst>
                <a:ext uri="{FF2B5EF4-FFF2-40B4-BE49-F238E27FC236}">
                  <a16:creationId xmlns:a16="http://schemas.microsoft.com/office/drawing/2014/main" id="{F5B121C7-8B03-4E5E-813B-2D73FE4ED89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endCxn id="4"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stCxn id="4"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4" name="Google Shape;87;p13">
            <a:extLst>
              <a:ext uri="{FF2B5EF4-FFF2-40B4-BE49-F238E27FC236}">
                <a16:creationId xmlns:a16="http://schemas.microsoft.com/office/drawing/2014/main" id="{CF89A9B7-022A-48E2-AE47-989141DDC324}"/>
              </a:ext>
            </a:extLst>
          </p:cNvPr>
          <p:cNvSpPr txBox="1">
            <a:spLocks/>
          </p:cNvSpPr>
          <p:nvPr/>
        </p:nvSpPr>
        <p:spPr>
          <a:xfrm>
            <a:off x="1377552" y="216289"/>
            <a:ext cx="7297134"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Power Supply: </a:t>
            </a:r>
            <a:r>
              <a:rPr lang="en-US" sz="2400" dirty="0"/>
              <a:t>Battery Selection</a:t>
            </a:r>
            <a:endParaRPr lang="en-US" sz="3600" dirty="0"/>
          </a:p>
        </p:txBody>
      </p:sp>
      <p:sp>
        <p:nvSpPr>
          <p:cNvPr id="17" name="Google Shape;70;p12">
            <a:extLst>
              <a:ext uri="{FF2B5EF4-FFF2-40B4-BE49-F238E27FC236}">
                <a16:creationId xmlns:a16="http://schemas.microsoft.com/office/drawing/2014/main" id="{CF8D1E8D-EDD7-4DFB-94BD-1F0C80204585}"/>
              </a:ext>
            </a:extLst>
          </p:cNvPr>
          <p:cNvSpPr txBox="1">
            <a:spLocks/>
          </p:cNvSpPr>
          <p:nvPr/>
        </p:nvSpPr>
        <p:spPr>
          <a:xfrm>
            <a:off x="8424537" y="4542704"/>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EV</a:t>
            </a:r>
            <a:endParaRPr lang="en-US" dirty="0">
              <a:solidFill>
                <a:schemeClr val="bg1"/>
              </a:solidFill>
            </a:endParaRPr>
          </a:p>
        </p:txBody>
      </p:sp>
      <p:sp>
        <p:nvSpPr>
          <p:cNvPr id="13" name="TextBox 12">
            <a:extLst>
              <a:ext uri="{FF2B5EF4-FFF2-40B4-BE49-F238E27FC236}">
                <a16:creationId xmlns:a16="http://schemas.microsoft.com/office/drawing/2014/main" id="{5FC403D9-D1C2-4D5D-8D82-E89476E99D0D}"/>
              </a:ext>
            </a:extLst>
          </p:cNvPr>
          <p:cNvSpPr txBox="1"/>
          <p:nvPr/>
        </p:nvSpPr>
        <p:spPr>
          <a:xfrm rot="501079">
            <a:off x="5313239" y="888963"/>
            <a:ext cx="3918984" cy="769441"/>
          </a:xfrm>
          <a:prstGeom prst="rect">
            <a:avLst/>
          </a:prstGeom>
          <a:noFill/>
        </p:spPr>
        <p:txBody>
          <a:bodyPr wrap="square" rtlCol="0">
            <a:spAutoFit/>
          </a:bodyPr>
          <a:lstStyle/>
          <a:p>
            <a:pPr algn="ctr"/>
            <a:r>
              <a:rPr lang="en-US" sz="2000" dirty="0">
                <a:solidFill>
                  <a:schemeClr val="accent3"/>
                </a:solidFill>
              </a:rPr>
              <a:t>Ni-MH Safer for </a:t>
            </a:r>
          </a:p>
          <a:p>
            <a:pPr algn="ctr"/>
            <a:r>
              <a:rPr lang="en-US" sz="2400" i="1" dirty="0">
                <a:solidFill>
                  <a:schemeClr val="accent3"/>
                </a:solidFill>
                <a:latin typeface="Times New Roman" panose="02020603050405020304" pitchFamily="18" charset="0"/>
                <a:cs typeface="Times New Roman" panose="02020603050405020304" pitchFamily="18" charset="0"/>
              </a:rPr>
              <a:t>Kitty</a:t>
            </a:r>
            <a:r>
              <a:rPr lang="en-US" sz="2000" dirty="0">
                <a:solidFill>
                  <a:schemeClr val="accent3"/>
                </a:solidFill>
              </a:rPr>
              <a:t> Playtime</a:t>
            </a:r>
          </a:p>
        </p:txBody>
      </p:sp>
      <p:sp>
        <p:nvSpPr>
          <p:cNvPr id="23" name="TextBox 22">
            <a:extLst>
              <a:ext uri="{FF2B5EF4-FFF2-40B4-BE49-F238E27FC236}">
                <a16:creationId xmlns:a16="http://schemas.microsoft.com/office/drawing/2014/main" id="{9EC9D716-B716-4938-9C88-C8E76EB08310}"/>
              </a:ext>
            </a:extLst>
          </p:cNvPr>
          <p:cNvSpPr txBox="1"/>
          <p:nvPr/>
        </p:nvSpPr>
        <p:spPr>
          <a:xfrm flipH="1">
            <a:off x="562728" y="4045010"/>
            <a:ext cx="8268004" cy="369332"/>
          </a:xfrm>
          <a:prstGeom prst="rect">
            <a:avLst/>
          </a:prstGeom>
          <a:noFill/>
        </p:spPr>
        <p:txBody>
          <a:bodyPr wrap="square" rtlCol="0">
            <a:spAutoFit/>
          </a:bodyPr>
          <a:lstStyle/>
          <a:p>
            <a:r>
              <a:rPr lang="en-US" sz="1800" dirty="0">
                <a:solidFill>
                  <a:schemeClr val="bg1"/>
                </a:solidFill>
                <a:sym typeface="Webdings" panose="05030102010509060703" pitchFamily="18" charset="2"/>
              </a:rPr>
              <a:t> </a:t>
            </a:r>
            <a:r>
              <a:rPr lang="en-US" sz="1800" dirty="0">
                <a:solidFill>
                  <a:schemeClr val="accent2">
                    <a:lumMod val="40000"/>
                    <a:lumOff val="60000"/>
                  </a:schemeClr>
                </a:solidFill>
              </a:rPr>
              <a:t>Rechargeable batteries are </a:t>
            </a:r>
            <a:r>
              <a:rPr lang="en-US" sz="1800" b="1" u="sng" dirty="0">
                <a:solidFill>
                  <a:schemeClr val="accent2">
                    <a:lumMod val="40000"/>
                    <a:lumOff val="60000"/>
                  </a:schemeClr>
                </a:solidFill>
              </a:rPr>
              <a:t>standard</a:t>
            </a:r>
            <a:r>
              <a:rPr lang="en-US" sz="1800" dirty="0">
                <a:solidFill>
                  <a:schemeClr val="accent2">
                    <a:lumMod val="40000"/>
                    <a:lumOff val="60000"/>
                  </a:schemeClr>
                </a:solidFill>
              </a:rPr>
              <a:t> in most electronic cat toys today.</a:t>
            </a:r>
          </a:p>
        </p:txBody>
      </p:sp>
      <p:graphicFrame>
        <p:nvGraphicFramePr>
          <p:cNvPr id="20" name="Table 19">
            <a:extLst>
              <a:ext uri="{FF2B5EF4-FFF2-40B4-BE49-F238E27FC236}">
                <a16:creationId xmlns:a16="http://schemas.microsoft.com/office/drawing/2014/main" id="{88FFBF00-70AF-4293-A6EA-E0730D315240}"/>
              </a:ext>
            </a:extLst>
          </p:cNvPr>
          <p:cNvGraphicFramePr>
            <a:graphicFrameLocks noGrp="1"/>
          </p:cNvGraphicFramePr>
          <p:nvPr>
            <p:extLst>
              <p:ext uri="{D42A27DB-BD31-4B8C-83A1-F6EECF244321}">
                <p14:modId xmlns:p14="http://schemas.microsoft.com/office/powerpoint/2010/main" val="2732006242"/>
              </p:ext>
            </p:extLst>
          </p:nvPr>
        </p:nvGraphicFramePr>
        <p:xfrm>
          <a:off x="861119" y="1761046"/>
          <a:ext cx="7297134" cy="1789496"/>
        </p:xfrm>
        <a:graphic>
          <a:graphicData uri="http://schemas.openxmlformats.org/drawingml/2006/table">
            <a:tbl>
              <a:tblPr firstRow="1" firstCol="1" bandRow="1">
                <a:tableStyleId>{284E427A-3D55-4303-BF80-6455036E1DE7}</a:tableStyleId>
              </a:tblPr>
              <a:tblGrid>
                <a:gridCol w="3646857">
                  <a:extLst>
                    <a:ext uri="{9D8B030D-6E8A-4147-A177-3AD203B41FA5}">
                      <a16:colId xmlns:a16="http://schemas.microsoft.com/office/drawing/2014/main" val="1668199583"/>
                    </a:ext>
                  </a:extLst>
                </a:gridCol>
                <a:gridCol w="3650277">
                  <a:extLst>
                    <a:ext uri="{9D8B030D-6E8A-4147-A177-3AD203B41FA5}">
                      <a16:colId xmlns:a16="http://schemas.microsoft.com/office/drawing/2014/main" val="2703348090"/>
                    </a:ext>
                  </a:extLst>
                </a:gridCol>
              </a:tblGrid>
              <a:tr h="328706">
                <a:tc gridSpan="2">
                  <a:txBody>
                    <a:bodyPr/>
                    <a:lstStyle/>
                    <a:p>
                      <a:pPr marL="0" marR="0" algn="ctr">
                        <a:lnSpc>
                          <a:spcPct val="107000"/>
                        </a:lnSpc>
                        <a:spcBef>
                          <a:spcPts val="0"/>
                        </a:spcBef>
                        <a:spcAft>
                          <a:spcPts val="0"/>
                        </a:spcAft>
                      </a:pPr>
                      <a:r>
                        <a:rPr lang="en-US" sz="2000" dirty="0">
                          <a:effectLst/>
                        </a:rPr>
                        <a:t>Rechargeable Battery Comparisons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438649081"/>
                  </a:ext>
                </a:extLst>
              </a:tr>
              <a:tr h="292158">
                <a:tc>
                  <a:txBody>
                    <a:bodyPr/>
                    <a:lstStyle/>
                    <a:p>
                      <a:pPr marL="0" marR="0">
                        <a:lnSpc>
                          <a:spcPct val="107000"/>
                        </a:lnSpc>
                        <a:spcBef>
                          <a:spcPts val="0"/>
                        </a:spcBef>
                        <a:spcAft>
                          <a:spcPts val="0"/>
                        </a:spcAft>
                      </a:pPr>
                      <a:r>
                        <a:rPr lang="en-US" sz="1600" dirty="0">
                          <a:effectLst/>
                        </a:rPr>
                        <a:t>Nickel Metal Hydride (NiMH)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dirty="0">
                          <a:effectLst/>
                        </a:rPr>
                        <a:t>Lithium-Ion</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99158766"/>
                  </a:ext>
                </a:extLst>
              </a:tr>
              <a:tr h="292158">
                <a:tc>
                  <a:txBody>
                    <a:bodyPr/>
                    <a:lstStyle/>
                    <a:p>
                      <a:pPr marL="0" marR="0">
                        <a:lnSpc>
                          <a:spcPct val="107000"/>
                        </a:lnSpc>
                        <a:spcBef>
                          <a:spcPts val="0"/>
                        </a:spcBef>
                        <a:spcAft>
                          <a:spcPts val="0"/>
                        </a:spcAft>
                      </a:pPr>
                      <a:r>
                        <a:rPr lang="en-US" sz="1600" b="0" dirty="0">
                          <a:effectLst/>
                        </a:rPr>
                        <a:t>Large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rPr>
                        <a:t>Small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6657716"/>
                  </a:ext>
                </a:extLst>
              </a:tr>
              <a:tr h="292158">
                <a:tc>
                  <a:txBody>
                    <a:bodyPr/>
                    <a:lstStyle/>
                    <a:p>
                      <a:pPr marL="0" marR="0">
                        <a:lnSpc>
                          <a:spcPct val="107000"/>
                        </a:lnSpc>
                        <a:spcBef>
                          <a:spcPts val="0"/>
                        </a:spcBef>
                        <a:spcAft>
                          <a:spcPts val="0"/>
                        </a:spcAft>
                      </a:pPr>
                      <a:r>
                        <a:rPr lang="en-US" sz="1600" b="0" dirty="0">
                          <a:effectLst/>
                        </a:rPr>
                        <a:t>Heavy</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rPr>
                        <a:t>Light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92327272"/>
                  </a:ext>
                </a:extLst>
              </a:tr>
              <a:tr h="292158">
                <a:tc>
                  <a:txBody>
                    <a:bodyPr/>
                    <a:lstStyle/>
                    <a:p>
                      <a:pPr marL="0" marR="0">
                        <a:lnSpc>
                          <a:spcPct val="107000"/>
                        </a:lnSpc>
                        <a:spcBef>
                          <a:spcPts val="0"/>
                        </a:spcBef>
                        <a:spcAft>
                          <a:spcPts val="0"/>
                        </a:spcAft>
                      </a:pPr>
                      <a:r>
                        <a:rPr lang="en-US" sz="1600" b="0" dirty="0">
                          <a:effectLst/>
                        </a:rPr>
                        <a:t>Moderate Volatility - Pop and Burn</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rPr>
                        <a:t>High Volatility – Explosive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C000"/>
                    </a:solidFill>
                  </a:tcPr>
                </a:tc>
                <a:extLst>
                  <a:ext uri="{0D108BD9-81ED-4DB2-BD59-A6C34878D82A}">
                    <a16:rowId xmlns:a16="http://schemas.microsoft.com/office/drawing/2014/main" val="2212245077"/>
                  </a:ext>
                </a:extLst>
              </a:tr>
              <a:tr h="292158">
                <a:tc>
                  <a:txBody>
                    <a:bodyPr/>
                    <a:lstStyle/>
                    <a:p>
                      <a:pPr marL="0" marR="0">
                        <a:lnSpc>
                          <a:spcPct val="107000"/>
                        </a:lnSpc>
                        <a:spcBef>
                          <a:spcPts val="0"/>
                        </a:spcBef>
                        <a:spcAft>
                          <a:spcPts val="0"/>
                        </a:spcAft>
                      </a:pPr>
                      <a:r>
                        <a:rPr lang="en-US" sz="1600" b="0" dirty="0">
                          <a:effectLst/>
                        </a:rPr>
                        <a:t>Less Costly than Li-Ion</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rPr>
                        <a:t>More Costly than NiMH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27176874"/>
                  </a:ext>
                </a:extLst>
              </a:tr>
            </a:tbl>
          </a:graphicData>
        </a:graphic>
      </p:graphicFrame>
      <p:pic>
        <p:nvPicPr>
          <p:cNvPr id="22" name="S21">
            <a:hlinkClick r:id="" action="ppaction://media"/>
            <a:extLst>
              <a:ext uri="{FF2B5EF4-FFF2-40B4-BE49-F238E27FC236}">
                <a16:creationId xmlns:a16="http://schemas.microsoft.com/office/drawing/2014/main" id="{635CC7D4-F397-4835-9049-D599337B75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2965" y="4414342"/>
            <a:ext cx="487362" cy="487362"/>
          </a:xfrm>
          <a:prstGeom prst="rect">
            <a:avLst/>
          </a:prstGeom>
        </p:spPr>
      </p:pic>
      <p:pic>
        <p:nvPicPr>
          <p:cNvPr id="21" name="Picture 2">
            <a:extLst>
              <a:ext uri="{FF2B5EF4-FFF2-40B4-BE49-F238E27FC236}">
                <a16:creationId xmlns:a16="http://schemas.microsoft.com/office/drawing/2014/main" id="{8D939B4E-0AAF-40B2-87F7-D1A1DE22762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r="4029" b="21863"/>
          <a:stretch/>
        </p:blipFill>
        <p:spPr bwMode="auto">
          <a:xfrm>
            <a:off x="8395888" y="4287131"/>
            <a:ext cx="557596"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Rectangle 23">
            <a:extLst>
              <a:ext uri="{FF2B5EF4-FFF2-40B4-BE49-F238E27FC236}">
                <a16:creationId xmlns:a16="http://schemas.microsoft.com/office/drawing/2014/main" id="{7148A7F4-8AFF-4CD5-AFC9-C4C218EC8EF0}"/>
              </a:ext>
            </a:extLst>
          </p:cNvPr>
          <p:cNvSpPr/>
          <p:nvPr/>
        </p:nvSpPr>
        <p:spPr>
          <a:xfrm>
            <a:off x="844162" y="2071839"/>
            <a:ext cx="3639163" cy="1478703"/>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02ACAFCD-8E88-436E-87D9-26A3D98C8F27}"/>
              </a:ext>
            </a:extLst>
          </p:cNvPr>
          <p:cNvGrpSpPr/>
          <p:nvPr/>
        </p:nvGrpSpPr>
        <p:grpSpPr>
          <a:xfrm>
            <a:off x="668670" y="426955"/>
            <a:ext cx="364202" cy="406258"/>
            <a:chOff x="6682263" y="3804621"/>
            <a:chExt cx="364202" cy="406258"/>
          </a:xfrm>
        </p:grpSpPr>
        <p:sp>
          <p:nvSpPr>
            <p:cNvPr id="26" name="Rectangle: Rounded Corners 25">
              <a:extLst>
                <a:ext uri="{FF2B5EF4-FFF2-40B4-BE49-F238E27FC236}">
                  <a16:creationId xmlns:a16="http://schemas.microsoft.com/office/drawing/2014/main" id="{71B90E69-E4E1-43A5-B4E6-5FFCE9F27AE0}"/>
                </a:ext>
              </a:extLst>
            </p:cNvPr>
            <p:cNvSpPr/>
            <p:nvPr/>
          </p:nvSpPr>
          <p:spPr>
            <a:xfrm>
              <a:off x="6739467" y="3890839"/>
              <a:ext cx="232860" cy="32004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347D79FD-E081-4BAC-918D-378C91F60599}"/>
                </a:ext>
              </a:extLst>
            </p:cNvPr>
            <p:cNvSpPr/>
            <p:nvPr/>
          </p:nvSpPr>
          <p:spPr>
            <a:xfrm>
              <a:off x="6789981" y="3804621"/>
              <a:ext cx="137160" cy="91440"/>
            </a:xfrm>
            <a:prstGeom prst="round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E100D9D-5F34-480E-BC6B-3A40A880E79D}"/>
                </a:ext>
              </a:extLst>
            </p:cNvPr>
            <p:cNvSpPr txBox="1"/>
            <p:nvPr/>
          </p:nvSpPr>
          <p:spPr>
            <a:xfrm>
              <a:off x="6682263" y="3889451"/>
              <a:ext cx="364202" cy="307777"/>
            </a:xfrm>
            <a:prstGeom prst="rect">
              <a:avLst/>
            </a:prstGeom>
            <a:noFill/>
          </p:spPr>
          <p:txBody>
            <a:bodyPr wrap="none" rtlCol="0">
              <a:spAutoFit/>
            </a:bodyPr>
            <a:lstStyle/>
            <a:p>
              <a:r>
                <a:rPr lang="en-US" dirty="0">
                  <a:solidFill>
                    <a:schemeClr val="bg1"/>
                  </a:solidFill>
                  <a:sym typeface="Webdings" panose="05030102010509060703" pitchFamily="18" charset="2"/>
                </a:rPr>
                <a:t></a:t>
              </a:r>
              <a:endParaRPr lang="en-US" dirty="0">
                <a:solidFill>
                  <a:schemeClr val="bg1"/>
                </a:solidFill>
              </a:endParaRPr>
            </a:p>
          </p:txBody>
        </p:sp>
      </p:grpSp>
    </p:spTree>
    <p:extLst>
      <p:ext uri="{BB962C8B-B14F-4D97-AF65-F5344CB8AC3E}">
        <p14:creationId xmlns:p14="http://schemas.microsoft.com/office/powerpoint/2010/main" val="1338003455"/>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6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5" y="218302"/>
            <a:ext cx="981627" cy="746084"/>
            <a:chOff x="3075562" y="756050"/>
            <a:chExt cx="2931161" cy="2815726"/>
          </a:xfrm>
        </p:grpSpPr>
        <p:sp>
          <p:nvSpPr>
            <p:cNvPr id="4" name="Google Shape;119;p17">
              <a:extLst>
                <a:ext uri="{FF2B5EF4-FFF2-40B4-BE49-F238E27FC236}">
                  <a16:creationId xmlns:a16="http://schemas.microsoft.com/office/drawing/2014/main" id="{F5B121C7-8B03-4E5E-813B-2D73FE4ED89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endCxn id="4"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stCxn id="4"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7" name="Google Shape;70;p12">
            <a:extLst>
              <a:ext uri="{FF2B5EF4-FFF2-40B4-BE49-F238E27FC236}">
                <a16:creationId xmlns:a16="http://schemas.microsoft.com/office/drawing/2014/main" id="{CF8D1E8D-EDD7-4DFB-94BD-1F0C80204585}"/>
              </a:ext>
            </a:extLst>
          </p:cNvPr>
          <p:cNvSpPr txBox="1">
            <a:spLocks/>
          </p:cNvSpPr>
          <p:nvPr/>
        </p:nvSpPr>
        <p:spPr>
          <a:xfrm>
            <a:off x="8424537" y="4542704"/>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EV</a:t>
            </a:r>
            <a:endParaRPr lang="en-US" dirty="0">
              <a:solidFill>
                <a:schemeClr val="bg1"/>
              </a:solidFill>
            </a:endParaRPr>
          </a:p>
        </p:txBody>
      </p:sp>
      <p:pic>
        <p:nvPicPr>
          <p:cNvPr id="27" name="Picture 2">
            <a:extLst>
              <a:ext uri="{FF2B5EF4-FFF2-40B4-BE49-F238E27FC236}">
                <a16:creationId xmlns:a16="http://schemas.microsoft.com/office/drawing/2014/main" id="{2F1BAC18-4FE0-4028-AED1-A04B43DE66A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r="4029" b="21863"/>
          <a:stretch/>
        </p:blipFill>
        <p:spPr bwMode="auto">
          <a:xfrm>
            <a:off x="8395888" y="4287131"/>
            <a:ext cx="557596"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Google Shape;87;p13">
            <a:extLst>
              <a:ext uri="{FF2B5EF4-FFF2-40B4-BE49-F238E27FC236}">
                <a16:creationId xmlns:a16="http://schemas.microsoft.com/office/drawing/2014/main" id="{F3E0B722-0ED3-4C7D-AF81-5028BF733BF4}"/>
              </a:ext>
            </a:extLst>
          </p:cNvPr>
          <p:cNvSpPr txBox="1">
            <a:spLocks/>
          </p:cNvSpPr>
          <p:nvPr/>
        </p:nvSpPr>
        <p:spPr>
          <a:xfrm>
            <a:off x="1377552" y="216289"/>
            <a:ext cx="7297134"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Power Supply: </a:t>
            </a:r>
            <a:r>
              <a:rPr lang="en-US" sz="2400" dirty="0"/>
              <a:t>Battery Selection</a:t>
            </a:r>
            <a:endParaRPr lang="en-US" sz="3600" dirty="0"/>
          </a:p>
        </p:txBody>
      </p:sp>
      <p:grpSp>
        <p:nvGrpSpPr>
          <p:cNvPr id="29" name="Group 28">
            <a:extLst>
              <a:ext uri="{FF2B5EF4-FFF2-40B4-BE49-F238E27FC236}">
                <a16:creationId xmlns:a16="http://schemas.microsoft.com/office/drawing/2014/main" id="{5D26E96D-D849-4968-AD91-6BAF0BCC6B4E}"/>
              </a:ext>
            </a:extLst>
          </p:cNvPr>
          <p:cNvGrpSpPr/>
          <p:nvPr/>
        </p:nvGrpSpPr>
        <p:grpSpPr>
          <a:xfrm>
            <a:off x="668670" y="426955"/>
            <a:ext cx="364202" cy="406258"/>
            <a:chOff x="6682263" y="3804621"/>
            <a:chExt cx="364202" cy="406258"/>
          </a:xfrm>
        </p:grpSpPr>
        <p:sp>
          <p:nvSpPr>
            <p:cNvPr id="30" name="Rectangle: Rounded Corners 29">
              <a:extLst>
                <a:ext uri="{FF2B5EF4-FFF2-40B4-BE49-F238E27FC236}">
                  <a16:creationId xmlns:a16="http://schemas.microsoft.com/office/drawing/2014/main" id="{6D39098A-F422-4FDA-828E-EB200455344F}"/>
                </a:ext>
              </a:extLst>
            </p:cNvPr>
            <p:cNvSpPr/>
            <p:nvPr/>
          </p:nvSpPr>
          <p:spPr>
            <a:xfrm>
              <a:off x="6739467" y="3890839"/>
              <a:ext cx="232860" cy="32004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71CF81D6-68EA-4308-AE93-610BFB9ABFD9}"/>
                </a:ext>
              </a:extLst>
            </p:cNvPr>
            <p:cNvSpPr/>
            <p:nvPr/>
          </p:nvSpPr>
          <p:spPr>
            <a:xfrm>
              <a:off x="6789981" y="3804621"/>
              <a:ext cx="137160" cy="91440"/>
            </a:xfrm>
            <a:prstGeom prst="round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6893F61-B2FE-4C20-AF40-FE3FCADFC413}"/>
                </a:ext>
              </a:extLst>
            </p:cNvPr>
            <p:cNvSpPr txBox="1"/>
            <p:nvPr/>
          </p:nvSpPr>
          <p:spPr>
            <a:xfrm>
              <a:off x="6682263" y="3889451"/>
              <a:ext cx="364202" cy="307777"/>
            </a:xfrm>
            <a:prstGeom prst="rect">
              <a:avLst/>
            </a:prstGeom>
            <a:noFill/>
          </p:spPr>
          <p:txBody>
            <a:bodyPr wrap="none" rtlCol="0">
              <a:spAutoFit/>
            </a:bodyPr>
            <a:lstStyle/>
            <a:p>
              <a:r>
                <a:rPr lang="en-US" dirty="0">
                  <a:solidFill>
                    <a:schemeClr val="bg1"/>
                  </a:solidFill>
                  <a:sym typeface="Webdings" panose="05030102010509060703" pitchFamily="18" charset="2"/>
                </a:rPr>
                <a:t></a:t>
              </a:r>
              <a:endParaRPr lang="en-US" dirty="0">
                <a:solidFill>
                  <a:schemeClr val="bg1"/>
                </a:solidFill>
              </a:endParaRPr>
            </a:p>
          </p:txBody>
        </p:sp>
      </p:grpSp>
      <p:graphicFrame>
        <p:nvGraphicFramePr>
          <p:cNvPr id="14" name="Table 13">
            <a:extLst>
              <a:ext uri="{FF2B5EF4-FFF2-40B4-BE49-F238E27FC236}">
                <a16:creationId xmlns:a16="http://schemas.microsoft.com/office/drawing/2014/main" id="{61C5B028-EE70-4699-A4E5-0038684BB385}"/>
              </a:ext>
            </a:extLst>
          </p:cNvPr>
          <p:cNvGraphicFramePr>
            <a:graphicFrameLocks noGrp="1"/>
          </p:cNvGraphicFramePr>
          <p:nvPr>
            <p:extLst>
              <p:ext uri="{D42A27DB-BD31-4B8C-83A1-F6EECF244321}">
                <p14:modId xmlns:p14="http://schemas.microsoft.com/office/powerpoint/2010/main" val="3196585551"/>
              </p:ext>
            </p:extLst>
          </p:nvPr>
        </p:nvGraphicFramePr>
        <p:xfrm>
          <a:off x="340545" y="1266814"/>
          <a:ext cx="8452471" cy="2693190"/>
        </p:xfrm>
        <a:graphic>
          <a:graphicData uri="http://schemas.openxmlformats.org/drawingml/2006/table">
            <a:tbl>
              <a:tblPr firstRow="1" firstCol="1" bandRow="1">
                <a:tableStyleId>{3B4B98B0-60AC-42C2-AFA5-B58CD77FA1E5}</a:tableStyleId>
              </a:tblPr>
              <a:tblGrid>
                <a:gridCol w="2402655">
                  <a:extLst>
                    <a:ext uri="{9D8B030D-6E8A-4147-A177-3AD203B41FA5}">
                      <a16:colId xmlns:a16="http://schemas.microsoft.com/office/drawing/2014/main" val="2969921281"/>
                    </a:ext>
                  </a:extLst>
                </a:gridCol>
                <a:gridCol w="1939636">
                  <a:extLst>
                    <a:ext uri="{9D8B030D-6E8A-4147-A177-3AD203B41FA5}">
                      <a16:colId xmlns:a16="http://schemas.microsoft.com/office/drawing/2014/main" val="156908380"/>
                    </a:ext>
                  </a:extLst>
                </a:gridCol>
                <a:gridCol w="2142288">
                  <a:extLst>
                    <a:ext uri="{9D8B030D-6E8A-4147-A177-3AD203B41FA5}">
                      <a16:colId xmlns:a16="http://schemas.microsoft.com/office/drawing/2014/main" val="374306114"/>
                    </a:ext>
                  </a:extLst>
                </a:gridCol>
                <a:gridCol w="1967892">
                  <a:extLst>
                    <a:ext uri="{9D8B030D-6E8A-4147-A177-3AD203B41FA5}">
                      <a16:colId xmlns:a16="http://schemas.microsoft.com/office/drawing/2014/main" val="1454779543"/>
                    </a:ext>
                  </a:extLst>
                </a:gridCol>
              </a:tblGrid>
              <a:tr h="277303">
                <a:tc gridSpan="4">
                  <a:txBody>
                    <a:bodyPr/>
                    <a:lstStyle/>
                    <a:p>
                      <a:pPr marL="0" marR="0">
                        <a:lnSpc>
                          <a:spcPct val="107000"/>
                        </a:lnSpc>
                        <a:spcBef>
                          <a:spcPts val="0"/>
                        </a:spcBef>
                        <a:spcAft>
                          <a:spcPts val="0"/>
                        </a:spcAft>
                      </a:pPr>
                      <a:r>
                        <a:rPr lang="en-US" sz="1400" b="1" u="sng" strike="noStrike" cap="none" dirty="0">
                          <a:solidFill>
                            <a:schemeClr val="lt1"/>
                          </a:solidFill>
                          <a:effectLst/>
                          <a:sym typeface="Arial"/>
                        </a:rPr>
                        <a:t>NiMH Battery Pack Comparison</a:t>
                      </a:r>
                      <a:endParaRPr lang="en-US" sz="1400" u="sng" dirty="0">
                        <a:effectLst/>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44826032"/>
                  </a:ext>
                </a:extLst>
              </a:tr>
              <a:tr h="277303">
                <a:tc>
                  <a:txBody>
                    <a:bodyPr/>
                    <a:lstStyle/>
                    <a:p>
                      <a:pPr marL="0" marR="0" algn="ctr">
                        <a:lnSpc>
                          <a:spcPct val="107000"/>
                        </a:lnSpc>
                        <a:spcBef>
                          <a:spcPts val="0"/>
                        </a:spcBef>
                        <a:spcAft>
                          <a:spcPts val="0"/>
                        </a:spcAft>
                      </a:pPr>
                      <a:r>
                        <a:rPr lang="en-US" sz="1400" dirty="0">
                          <a:solidFill>
                            <a:schemeClr val="bg1">
                              <a:lumMod val="95000"/>
                            </a:schemeClr>
                          </a:solidFill>
                          <a:effectLst/>
                        </a:rPr>
                        <a:t>7.2 V  2400 </a:t>
                      </a:r>
                      <a:r>
                        <a:rPr lang="en-US" sz="1400" dirty="0" err="1">
                          <a:solidFill>
                            <a:schemeClr val="bg1">
                              <a:lumMod val="95000"/>
                            </a:schemeClr>
                          </a:solidFill>
                          <a:effectLst/>
                        </a:rPr>
                        <a:t>mAH</a:t>
                      </a:r>
                      <a:endParaRPr lang="en-US" sz="11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solidFill>
                            <a:schemeClr val="bg1">
                              <a:lumMod val="95000"/>
                            </a:schemeClr>
                          </a:solidFill>
                          <a:effectLst/>
                        </a:rPr>
                        <a:t>6 V  2200 </a:t>
                      </a:r>
                      <a:r>
                        <a:rPr lang="en-US" sz="1400" b="1" dirty="0" err="1">
                          <a:solidFill>
                            <a:schemeClr val="bg1">
                              <a:lumMod val="95000"/>
                            </a:schemeClr>
                          </a:solidFill>
                          <a:effectLst/>
                        </a:rPr>
                        <a:t>mAH</a:t>
                      </a:r>
                      <a:endParaRPr lang="en-US" sz="1100" b="1"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solidFill>
                            <a:schemeClr val="bg1">
                              <a:lumMod val="95000"/>
                            </a:schemeClr>
                          </a:solidFill>
                          <a:effectLst/>
                        </a:rPr>
                        <a:t>4.8 V  2200 </a:t>
                      </a:r>
                      <a:r>
                        <a:rPr lang="en-US" sz="1400" b="1" dirty="0" err="1">
                          <a:solidFill>
                            <a:schemeClr val="bg1">
                              <a:lumMod val="95000"/>
                            </a:schemeClr>
                          </a:solidFill>
                          <a:effectLst/>
                        </a:rPr>
                        <a:t>mAH</a:t>
                      </a:r>
                      <a:endParaRPr lang="en-US" sz="1100" b="1"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solidFill>
                            <a:schemeClr val="bg1">
                              <a:lumMod val="95000"/>
                            </a:schemeClr>
                          </a:solidFill>
                          <a:effectLst/>
                        </a:rPr>
                        <a:t>3.6 V  2400 </a:t>
                      </a:r>
                      <a:r>
                        <a:rPr lang="en-US" sz="1400" b="1" dirty="0" err="1">
                          <a:solidFill>
                            <a:schemeClr val="bg1">
                              <a:lumMod val="95000"/>
                            </a:schemeClr>
                          </a:solidFill>
                          <a:effectLst/>
                        </a:rPr>
                        <a:t>mAH</a:t>
                      </a:r>
                      <a:endParaRPr lang="en-US" sz="1100" b="1"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953109"/>
                  </a:ext>
                </a:extLst>
              </a:tr>
              <a:tr h="847503">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100" dirty="0">
                        <a:effectLst/>
                      </a:endParaRPr>
                    </a:p>
                    <a:p>
                      <a:pPr marL="0" marR="0">
                        <a:lnSpc>
                          <a:spcPct val="107000"/>
                        </a:lnSpc>
                        <a:spcBef>
                          <a:spcPts val="0"/>
                        </a:spcBef>
                        <a:spcAft>
                          <a:spcPts val="0"/>
                        </a:spcAft>
                      </a:pPr>
                      <a:endParaRPr lang="en-US" sz="1100" dirty="0">
                        <a:effectLst/>
                      </a:endParaRPr>
                    </a:p>
                    <a:p>
                      <a:pPr marL="0" marR="0">
                        <a:lnSpc>
                          <a:spcPct val="107000"/>
                        </a:lnSpc>
                        <a:spcBef>
                          <a:spcPts val="0"/>
                        </a:spcBef>
                        <a:spcAft>
                          <a:spcPts val="0"/>
                        </a:spcAft>
                      </a:pPr>
                      <a:endParaRPr lang="en-US" sz="1100" dirty="0">
                        <a:effectLst/>
                      </a:endParaRPr>
                    </a:p>
                    <a:p>
                      <a:pPr marL="0" marR="0">
                        <a:lnSpc>
                          <a:spcPct val="107000"/>
                        </a:lnSpc>
                        <a:spcBef>
                          <a:spcPts val="0"/>
                        </a:spcBef>
                        <a:spcAft>
                          <a:spcPts val="0"/>
                        </a:spcAft>
                      </a:pPr>
                      <a:endParaRPr lang="en-US" sz="1100" dirty="0">
                        <a:effectLst/>
                      </a:endParaRPr>
                    </a:p>
                    <a:p>
                      <a:pPr marL="0" marR="0">
                        <a:lnSpc>
                          <a:spcPct val="107000"/>
                        </a:lnSpc>
                        <a:spcBef>
                          <a:spcPts val="0"/>
                        </a:spcBef>
                        <a:spcAft>
                          <a:spcPts val="0"/>
                        </a:spcAft>
                      </a:pPr>
                      <a:endParaRPr lang="en-US" sz="1100" dirty="0">
                        <a:effectLst/>
                      </a:endParaRPr>
                    </a:p>
                    <a:p>
                      <a:pPr marL="0" marR="0">
                        <a:lnSpc>
                          <a:spcPct val="107000"/>
                        </a:lnSpc>
                        <a:spcBef>
                          <a:spcPts val="0"/>
                        </a:spcBef>
                        <a:spcAft>
                          <a:spcPts val="0"/>
                        </a:spcAft>
                      </a:pPr>
                      <a:endParaRPr lang="en-US" sz="1100" dirty="0">
                        <a:effectLst/>
                      </a:endParaRPr>
                    </a:p>
                    <a:p>
                      <a:pPr marL="0" marR="0">
                        <a:lnSpc>
                          <a:spcPct val="107000"/>
                        </a:lnSpc>
                        <a:spcBef>
                          <a:spcPts val="0"/>
                        </a:spcBef>
                        <a:spcAft>
                          <a:spcPts val="0"/>
                        </a:spcAft>
                      </a:pPr>
                      <a:endParaRPr lang="en-US" sz="1100" dirty="0">
                        <a:effectLst/>
                      </a:endParaRP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100" dirty="0">
                        <a:effectLst/>
                      </a:endParaRPr>
                    </a:p>
                    <a:p>
                      <a:pPr marL="0" marR="0" algn="ctr">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7498842"/>
                  </a:ext>
                </a:extLst>
              </a:tr>
              <a:tr h="237747">
                <a:tc>
                  <a:txBody>
                    <a:bodyPr/>
                    <a:lstStyle/>
                    <a:p>
                      <a:pPr marL="171450" marR="0" indent="-171450">
                        <a:lnSpc>
                          <a:spcPct val="107000"/>
                        </a:lnSpc>
                        <a:spcBef>
                          <a:spcPts val="0"/>
                        </a:spcBef>
                        <a:spcAft>
                          <a:spcPts val="0"/>
                        </a:spcAft>
                        <a:buClr>
                          <a:schemeClr val="bg1">
                            <a:lumMod val="95000"/>
                          </a:schemeClr>
                        </a:buClr>
                        <a:buFont typeface="Wingdings" panose="05000000000000000000" pitchFamily="2" charset="2"/>
                        <a:buChar char="§"/>
                      </a:pPr>
                      <a:r>
                        <a:rPr lang="en-US" sz="1100" dirty="0">
                          <a:solidFill>
                            <a:schemeClr val="bg1">
                              <a:lumMod val="95000"/>
                            </a:schemeClr>
                          </a:solidFill>
                          <a:effectLst/>
                        </a:rPr>
                        <a:t>Too Large for ICT</a:t>
                      </a:r>
                      <a:endParaRPr lang="en-US" sz="105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marR="0" indent="-171450">
                        <a:lnSpc>
                          <a:spcPct val="107000"/>
                        </a:lnSpc>
                        <a:spcBef>
                          <a:spcPts val="0"/>
                        </a:spcBef>
                        <a:spcAft>
                          <a:spcPts val="0"/>
                        </a:spcAft>
                        <a:buClr>
                          <a:schemeClr val="bg1">
                            <a:lumMod val="95000"/>
                          </a:schemeClr>
                        </a:buClr>
                        <a:buFont typeface="Wingdings" panose="05000000000000000000" pitchFamily="2" charset="2"/>
                        <a:buChar char="§"/>
                      </a:pPr>
                      <a:r>
                        <a:rPr lang="en-US" sz="1100" b="1" dirty="0">
                          <a:solidFill>
                            <a:schemeClr val="bg1">
                              <a:lumMod val="95000"/>
                            </a:schemeClr>
                          </a:solidFill>
                          <a:effectLst/>
                        </a:rPr>
                        <a:t>Still Too Large for ICT</a:t>
                      </a:r>
                      <a:endParaRPr lang="en-US" sz="1050" b="1"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marR="0" indent="-171450">
                        <a:lnSpc>
                          <a:spcPct val="107000"/>
                        </a:lnSpc>
                        <a:spcBef>
                          <a:spcPts val="0"/>
                        </a:spcBef>
                        <a:spcAft>
                          <a:spcPts val="0"/>
                        </a:spcAft>
                        <a:buClr>
                          <a:schemeClr val="bg1">
                            <a:lumMod val="95000"/>
                          </a:schemeClr>
                        </a:buClr>
                        <a:buFont typeface="Wingdings" panose="05000000000000000000" pitchFamily="2" charset="2"/>
                        <a:buChar char="§"/>
                      </a:pPr>
                      <a:r>
                        <a:rPr lang="en-US" sz="1100" b="1" dirty="0">
                          <a:solidFill>
                            <a:schemeClr val="bg1">
                              <a:lumMod val="95000"/>
                            </a:schemeClr>
                          </a:solidFill>
                          <a:effectLst/>
                        </a:rPr>
                        <a:t>Good Fit for ICT</a:t>
                      </a:r>
                      <a:endParaRPr lang="en-US" sz="1050" b="1"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marR="0" indent="-171450">
                        <a:lnSpc>
                          <a:spcPct val="107000"/>
                        </a:lnSpc>
                        <a:spcBef>
                          <a:spcPts val="0"/>
                        </a:spcBef>
                        <a:spcAft>
                          <a:spcPts val="0"/>
                        </a:spcAft>
                        <a:buClr>
                          <a:schemeClr val="bg1">
                            <a:lumMod val="95000"/>
                          </a:schemeClr>
                        </a:buClr>
                        <a:buFont typeface="Wingdings" panose="05000000000000000000" pitchFamily="2" charset="2"/>
                        <a:buChar char="§"/>
                      </a:pPr>
                      <a:r>
                        <a:rPr lang="en-US" sz="1100" b="1" dirty="0">
                          <a:solidFill>
                            <a:schemeClr val="bg1">
                              <a:lumMod val="95000"/>
                            </a:schemeClr>
                          </a:solidFill>
                          <a:effectLst/>
                        </a:rPr>
                        <a:t>Great Fit for ICT</a:t>
                      </a:r>
                      <a:endParaRPr lang="en-US" sz="1050" b="1"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5534995"/>
                  </a:ext>
                </a:extLst>
              </a:tr>
              <a:tr h="235927">
                <a:tc>
                  <a:txBody>
                    <a:bodyPr/>
                    <a:lstStyle/>
                    <a:p>
                      <a:pPr marL="171450" marR="0" indent="-171450">
                        <a:lnSpc>
                          <a:spcPct val="107000"/>
                        </a:lnSpc>
                        <a:spcBef>
                          <a:spcPts val="0"/>
                        </a:spcBef>
                        <a:spcAft>
                          <a:spcPts val="0"/>
                        </a:spcAft>
                        <a:buClr>
                          <a:schemeClr val="bg1">
                            <a:lumMod val="95000"/>
                          </a:schemeClr>
                        </a:buClr>
                        <a:buFont typeface="Wingdings" panose="05000000000000000000" pitchFamily="2" charset="2"/>
                        <a:buChar char="§"/>
                      </a:pPr>
                      <a:r>
                        <a:rPr lang="en-US" sz="1100" dirty="0">
                          <a:solidFill>
                            <a:schemeClr val="bg1">
                              <a:lumMod val="95000"/>
                            </a:schemeClr>
                          </a:solidFill>
                          <a:effectLst/>
                        </a:rPr>
                        <a:t>Too Heavy @ 200 g</a:t>
                      </a:r>
                      <a:endParaRPr lang="en-US" sz="105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marR="0" indent="-171450">
                        <a:lnSpc>
                          <a:spcPct val="107000"/>
                        </a:lnSpc>
                        <a:spcBef>
                          <a:spcPts val="0"/>
                        </a:spcBef>
                        <a:spcAft>
                          <a:spcPts val="0"/>
                        </a:spcAft>
                        <a:buClr>
                          <a:schemeClr val="bg1">
                            <a:lumMod val="95000"/>
                          </a:schemeClr>
                        </a:buClr>
                        <a:buFont typeface="Wingdings" panose="05000000000000000000" pitchFamily="2" charset="2"/>
                        <a:buChar char="§"/>
                      </a:pPr>
                      <a:r>
                        <a:rPr lang="en-US" sz="1100" b="1" dirty="0">
                          <a:solidFill>
                            <a:schemeClr val="bg1">
                              <a:lumMod val="95000"/>
                            </a:schemeClr>
                          </a:solidFill>
                          <a:effectLst/>
                        </a:rPr>
                        <a:t>Too Heavy @ ≈ 130 g</a:t>
                      </a:r>
                      <a:endParaRPr lang="en-US" sz="1050" b="1"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marR="0" indent="-171450">
                        <a:lnSpc>
                          <a:spcPct val="107000"/>
                        </a:lnSpc>
                        <a:spcBef>
                          <a:spcPts val="0"/>
                        </a:spcBef>
                        <a:spcAft>
                          <a:spcPts val="0"/>
                        </a:spcAft>
                        <a:buClr>
                          <a:schemeClr val="bg1">
                            <a:lumMod val="95000"/>
                          </a:schemeClr>
                        </a:buClr>
                        <a:buFont typeface="Wingdings" panose="05000000000000000000" pitchFamily="2" charset="2"/>
                        <a:buChar char="§"/>
                      </a:pPr>
                      <a:r>
                        <a:rPr lang="en-US" sz="1100" b="1" dirty="0">
                          <a:solidFill>
                            <a:schemeClr val="bg1">
                              <a:lumMod val="95000"/>
                            </a:schemeClr>
                          </a:solidFill>
                          <a:effectLst/>
                        </a:rPr>
                        <a:t>Acceptable Weight @ 100 g</a:t>
                      </a:r>
                      <a:endParaRPr lang="en-US" sz="1050" b="1"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marR="0" indent="-171450">
                        <a:lnSpc>
                          <a:spcPct val="107000"/>
                        </a:lnSpc>
                        <a:spcBef>
                          <a:spcPts val="0"/>
                        </a:spcBef>
                        <a:spcAft>
                          <a:spcPts val="0"/>
                        </a:spcAft>
                        <a:buClr>
                          <a:schemeClr val="bg1">
                            <a:lumMod val="95000"/>
                          </a:schemeClr>
                        </a:buClr>
                        <a:buFont typeface="Wingdings" panose="05000000000000000000" pitchFamily="2" charset="2"/>
                        <a:buChar char="§"/>
                      </a:pPr>
                      <a:r>
                        <a:rPr lang="en-US" sz="1100" b="1" dirty="0">
                          <a:solidFill>
                            <a:schemeClr val="bg1">
                              <a:lumMod val="95000"/>
                            </a:schemeClr>
                          </a:solidFill>
                          <a:effectLst/>
                        </a:rPr>
                        <a:t>Very Good Weight ≈ 70 g</a:t>
                      </a:r>
                      <a:endParaRPr lang="en-US" sz="1050" b="1"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0026915"/>
                  </a:ext>
                </a:extLst>
              </a:tr>
              <a:tr h="237747">
                <a:tc>
                  <a:txBody>
                    <a:bodyPr/>
                    <a:lstStyle/>
                    <a:p>
                      <a:pPr marL="171450" marR="0" indent="-171450">
                        <a:lnSpc>
                          <a:spcPct val="107000"/>
                        </a:lnSpc>
                        <a:spcBef>
                          <a:spcPts val="0"/>
                        </a:spcBef>
                        <a:spcAft>
                          <a:spcPts val="0"/>
                        </a:spcAft>
                        <a:buClr>
                          <a:schemeClr val="bg1">
                            <a:lumMod val="95000"/>
                          </a:schemeClr>
                        </a:buClr>
                        <a:buFont typeface="Wingdings" panose="05000000000000000000" pitchFamily="2" charset="2"/>
                        <a:buChar char="§"/>
                      </a:pPr>
                      <a:r>
                        <a:rPr lang="en-US" sz="1100">
                          <a:solidFill>
                            <a:schemeClr val="bg1">
                              <a:lumMod val="95000"/>
                            </a:schemeClr>
                          </a:solidFill>
                          <a:effectLst/>
                        </a:rPr>
                        <a:t>Voltage Reg - Buck </a:t>
                      </a:r>
                      <a:endParaRPr lang="en-US" sz="105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marR="0" indent="-171450">
                        <a:lnSpc>
                          <a:spcPct val="107000"/>
                        </a:lnSpc>
                        <a:spcBef>
                          <a:spcPts val="0"/>
                        </a:spcBef>
                        <a:spcAft>
                          <a:spcPts val="0"/>
                        </a:spcAft>
                        <a:buClr>
                          <a:schemeClr val="bg1">
                            <a:lumMod val="95000"/>
                          </a:schemeClr>
                        </a:buClr>
                        <a:buFont typeface="Wingdings" panose="05000000000000000000" pitchFamily="2" charset="2"/>
                        <a:buChar char="§"/>
                      </a:pPr>
                      <a:r>
                        <a:rPr lang="en-US" sz="1100" b="1" dirty="0">
                          <a:solidFill>
                            <a:schemeClr val="bg1">
                              <a:lumMod val="95000"/>
                            </a:schemeClr>
                          </a:solidFill>
                          <a:effectLst/>
                        </a:rPr>
                        <a:t>Voltage Reg - Buck</a:t>
                      </a:r>
                      <a:endParaRPr lang="en-US" sz="1050" b="1"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marR="0" indent="-171450">
                        <a:lnSpc>
                          <a:spcPct val="107000"/>
                        </a:lnSpc>
                        <a:spcBef>
                          <a:spcPts val="0"/>
                        </a:spcBef>
                        <a:spcAft>
                          <a:spcPts val="0"/>
                        </a:spcAft>
                        <a:buClr>
                          <a:schemeClr val="bg1">
                            <a:lumMod val="95000"/>
                          </a:schemeClr>
                        </a:buClr>
                        <a:buFont typeface="Wingdings" panose="05000000000000000000" pitchFamily="2" charset="2"/>
                        <a:buChar char="§"/>
                      </a:pPr>
                      <a:r>
                        <a:rPr lang="en-US" sz="1100" b="1" dirty="0">
                          <a:solidFill>
                            <a:schemeClr val="bg1">
                              <a:lumMod val="95000"/>
                            </a:schemeClr>
                          </a:solidFill>
                          <a:effectLst/>
                        </a:rPr>
                        <a:t>Voltage Reg - Boost</a:t>
                      </a:r>
                      <a:endParaRPr lang="en-US" sz="1050" b="1"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marR="0" indent="-171450">
                        <a:lnSpc>
                          <a:spcPct val="107000"/>
                        </a:lnSpc>
                        <a:spcBef>
                          <a:spcPts val="0"/>
                        </a:spcBef>
                        <a:spcAft>
                          <a:spcPts val="0"/>
                        </a:spcAft>
                        <a:buClr>
                          <a:schemeClr val="bg1">
                            <a:lumMod val="95000"/>
                          </a:schemeClr>
                        </a:buClr>
                        <a:buFont typeface="Wingdings" panose="05000000000000000000" pitchFamily="2" charset="2"/>
                        <a:buChar char="§"/>
                      </a:pPr>
                      <a:r>
                        <a:rPr lang="en-US" sz="1100" b="1" dirty="0">
                          <a:solidFill>
                            <a:schemeClr val="bg1">
                              <a:lumMod val="95000"/>
                            </a:schemeClr>
                          </a:solidFill>
                          <a:effectLst/>
                        </a:rPr>
                        <a:t>Voltage Reg - Boost</a:t>
                      </a:r>
                      <a:endParaRPr lang="en-US" sz="1050" b="1"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4573393"/>
                  </a:ext>
                </a:extLst>
              </a:tr>
            </a:tbl>
          </a:graphicData>
        </a:graphic>
      </p:graphicFrame>
      <p:pic>
        <p:nvPicPr>
          <p:cNvPr id="2053" name="Picture 6">
            <a:extLst>
              <a:ext uri="{FF2B5EF4-FFF2-40B4-BE49-F238E27FC236}">
                <a16:creationId xmlns:a16="http://schemas.microsoft.com/office/drawing/2014/main" id="{167B2A04-6C40-4BD7-B39D-E5BD5FBB16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26463"/>
          <a:stretch>
            <a:fillRect/>
          </a:stretch>
        </p:blipFill>
        <p:spPr bwMode="auto">
          <a:xfrm>
            <a:off x="350984" y="1979297"/>
            <a:ext cx="2332038" cy="128746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2">
            <a:extLst>
              <a:ext uri="{FF2B5EF4-FFF2-40B4-BE49-F238E27FC236}">
                <a16:creationId xmlns:a16="http://schemas.microsoft.com/office/drawing/2014/main" id="{9ED88B46-1C54-4D4A-AD57-D9A54CA873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49376" b="45766"/>
          <a:stretch>
            <a:fillRect/>
          </a:stretch>
        </p:blipFill>
        <p:spPr bwMode="auto">
          <a:xfrm>
            <a:off x="5322025" y="2060261"/>
            <a:ext cx="1263650" cy="1125537"/>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2">
            <a:extLst>
              <a:ext uri="{FF2B5EF4-FFF2-40B4-BE49-F238E27FC236}">
                <a16:creationId xmlns:a16="http://schemas.microsoft.com/office/drawing/2014/main" id="{D1C6E7B6-5C52-49FB-9C6F-46D10F68B7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9702" y="2060261"/>
            <a:ext cx="1304933" cy="1171744"/>
          </a:xfrm>
          <a:prstGeom prst="rect">
            <a:avLst/>
          </a:prstGeom>
          <a:noFill/>
          <a:extLst>
            <a:ext uri="{909E8E84-426E-40DD-AFC4-6F175D3DCCD1}">
              <a14:hiddenFill xmlns:a14="http://schemas.microsoft.com/office/drawing/2010/main">
                <a:solidFill>
                  <a:srgbClr val="FFFFFF"/>
                </a:solidFill>
              </a14:hiddenFill>
            </a:ext>
          </a:extLst>
        </p:spPr>
      </p:pic>
      <p:sp>
        <p:nvSpPr>
          <p:cNvPr id="34" name="Flowchart: Summing Junction 33">
            <a:extLst>
              <a:ext uri="{FF2B5EF4-FFF2-40B4-BE49-F238E27FC236}">
                <a16:creationId xmlns:a16="http://schemas.microsoft.com/office/drawing/2014/main" id="{28727342-BC8B-4D29-B069-AADA7B1611D8}"/>
              </a:ext>
            </a:extLst>
          </p:cNvPr>
          <p:cNvSpPr/>
          <p:nvPr/>
        </p:nvSpPr>
        <p:spPr>
          <a:xfrm rot="19784647">
            <a:off x="7152090" y="2011629"/>
            <a:ext cx="1141618" cy="1069643"/>
          </a:xfrm>
          <a:prstGeom prst="flowChartSummingJunction">
            <a:avLst/>
          </a:prstGeom>
          <a:solidFill>
            <a:schemeClr val="bg1">
              <a:lumMod val="85000"/>
              <a:alpha val="57000"/>
            </a:schemeClr>
          </a:solidFill>
          <a:ln w="762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algn="ctr">
              <a:spcBef>
                <a:spcPts val="0"/>
              </a:spcBef>
              <a:spcAft>
                <a:spcPts val="800"/>
              </a:spcAft>
            </a:pPr>
            <a:r>
              <a:rPr lang="en-US" sz="1200" b="1" dirty="0">
                <a:solidFill>
                  <a:srgbClr val="FFFFFF"/>
                </a:solidFill>
                <a:effectLst/>
                <a:ea typeface="Calibri" panose="020F0502020204030204" pitchFamily="34" charset="0"/>
                <a:cs typeface="Times New Roman" panose="02020603050405020304" pitchFamily="18" charset="0"/>
              </a:rPr>
              <a:t>Out </a:t>
            </a:r>
            <a:endParaRPr lang="en-US" sz="1200" dirty="0">
              <a:ea typeface="Calibri" panose="020F0502020204030204" pitchFamily="34" charset="0"/>
              <a:cs typeface="Times New Roman" panose="02020603050405020304" pitchFamily="18" charset="0"/>
            </a:endParaRPr>
          </a:p>
          <a:p>
            <a:pPr marL="0" marR="0" algn="ctr">
              <a:spcBef>
                <a:spcPts val="0"/>
              </a:spcBef>
              <a:spcAft>
                <a:spcPts val="800"/>
              </a:spcAft>
            </a:pPr>
            <a:r>
              <a:rPr lang="en-US" sz="1200" b="1" dirty="0">
                <a:solidFill>
                  <a:srgbClr val="FFFFFF"/>
                </a:solidFill>
                <a:effectLst/>
                <a:ea typeface="Calibri" panose="020F0502020204030204" pitchFamily="34" charset="0"/>
                <a:cs typeface="Times New Roman" panose="02020603050405020304" pitchFamily="18" charset="0"/>
              </a:rPr>
              <a:t>of  Stock</a:t>
            </a:r>
            <a:endParaRPr lang="en-US" sz="1200" dirty="0">
              <a:effectLst/>
              <a:ea typeface="Calibri" panose="020F0502020204030204" pitchFamily="34" charset="0"/>
              <a:cs typeface="Times New Roman" panose="02020603050405020304" pitchFamily="18" charset="0"/>
            </a:endParaRPr>
          </a:p>
        </p:txBody>
      </p:sp>
      <p:pic>
        <p:nvPicPr>
          <p:cNvPr id="2052" name="Picture 6">
            <a:extLst>
              <a:ext uri="{FF2B5EF4-FFF2-40B4-BE49-F238E27FC236}">
                <a16:creationId xmlns:a16="http://schemas.microsoft.com/office/drawing/2014/main" id="{AA06BE8E-902D-495F-B511-A204D33E10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8689" b="49495"/>
          <a:stretch>
            <a:fillRect/>
          </a:stretch>
        </p:blipFill>
        <p:spPr bwMode="auto">
          <a:xfrm>
            <a:off x="3057713" y="2064302"/>
            <a:ext cx="1597025" cy="105568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9971567-5C1B-4F12-8844-21CFAD4E2B65}"/>
              </a:ext>
            </a:extLst>
          </p:cNvPr>
          <p:cNvSpPr txBox="1"/>
          <p:nvPr/>
        </p:nvSpPr>
        <p:spPr>
          <a:xfrm>
            <a:off x="5734502" y="4188547"/>
            <a:ext cx="2237666" cy="738664"/>
          </a:xfrm>
          <a:prstGeom prst="rect">
            <a:avLst/>
          </a:prstGeom>
          <a:noFill/>
          <a:ln>
            <a:solidFill>
              <a:schemeClr val="tx1"/>
            </a:solidFill>
          </a:ln>
        </p:spPr>
        <p:txBody>
          <a:bodyPr wrap="square" rtlCol="0">
            <a:spAutoFit/>
          </a:bodyPr>
          <a:lstStyle/>
          <a:p>
            <a:r>
              <a:rPr lang="en-US" dirty="0"/>
              <a:t>Other 3.6 V NiMH Battery Packs did not offer more than 1000 </a:t>
            </a:r>
            <a:r>
              <a:rPr lang="en-US" dirty="0" err="1"/>
              <a:t>mAH</a:t>
            </a:r>
            <a:endParaRPr lang="en-US" dirty="0"/>
          </a:p>
        </p:txBody>
      </p:sp>
      <p:sp>
        <p:nvSpPr>
          <p:cNvPr id="37" name="Rectangle 36">
            <a:extLst>
              <a:ext uri="{FF2B5EF4-FFF2-40B4-BE49-F238E27FC236}">
                <a16:creationId xmlns:a16="http://schemas.microsoft.com/office/drawing/2014/main" id="{62B4DBAD-E34F-4F4F-8DA1-E14305235719}"/>
              </a:ext>
            </a:extLst>
          </p:cNvPr>
          <p:cNvSpPr/>
          <p:nvPr/>
        </p:nvSpPr>
        <p:spPr>
          <a:xfrm>
            <a:off x="4671473" y="1469295"/>
            <a:ext cx="2149689" cy="258306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28">
            <a:hlinkClick r:id="" action="ppaction://media"/>
            <a:extLst>
              <a:ext uri="{FF2B5EF4-FFF2-40B4-BE49-F238E27FC236}">
                <a16:creationId xmlns:a16="http://schemas.microsoft.com/office/drawing/2014/main" id="{C16002B8-9607-4C31-B918-D38981E1CA9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57225" y="4365625"/>
            <a:ext cx="487363" cy="487363"/>
          </a:xfrm>
          <a:prstGeom prst="rect">
            <a:avLst/>
          </a:prstGeom>
        </p:spPr>
      </p:pic>
    </p:spTree>
    <p:extLst>
      <p:ext uri="{BB962C8B-B14F-4D97-AF65-F5344CB8AC3E}">
        <p14:creationId xmlns:p14="http://schemas.microsoft.com/office/powerpoint/2010/main" val="2871087350"/>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75" fill="hold"/>
                                        <p:tgtEl>
                                          <p:spTgt spid="2"/>
                                        </p:tgtEl>
                                      </p:cBhvr>
                                    </p:cmd>
                                  </p:childTnLst>
                                </p:cTn>
                              </p:par>
                              <p:par>
                                <p:cTn id="7" presetID="10" presetClass="entr" presetSubtype="0" fill="hold" grpId="0" nodeType="withEffect">
                                  <p:stCondLst>
                                    <p:cond delay="23750"/>
                                  </p:stCondLst>
                                  <p:childTnLst>
                                    <p:set>
                                      <p:cBhvr>
                                        <p:cTn id="8" dur="1" fill="hold">
                                          <p:stCondLst>
                                            <p:cond delay="0"/>
                                          </p:stCondLst>
                                        </p:cTn>
                                        <p:tgtEl>
                                          <p:spTgt spid="37"/>
                                        </p:tgtEl>
                                        <p:attrNameLst>
                                          <p:attrName>style.visibility</p:attrName>
                                        </p:attrNameLst>
                                      </p:cBhvr>
                                      <p:to>
                                        <p:strVal val="visible"/>
                                      </p:to>
                                    </p:set>
                                    <p:animEffect transition="in" filter="fade">
                                      <p:cBhvr>
                                        <p:cTn id="9"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5" y="218302"/>
            <a:ext cx="981627" cy="746084"/>
            <a:chOff x="3075562" y="756050"/>
            <a:chExt cx="2931161" cy="2815726"/>
          </a:xfrm>
        </p:grpSpPr>
        <p:sp>
          <p:nvSpPr>
            <p:cNvPr id="4" name="Google Shape;119;p17">
              <a:extLst>
                <a:ext uri="{FF2B5EF4-FFF2-40B4-BE49-F238E27FC236}">
                  <a16:creationId xmlns:a16="http://schemas.microsoft.com/office/drawing/2014/main" id="{F5B121C7-8B03-4E5E-813B-2D73FE4ED89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endCxn id="4"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stCxn id="4"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4" name="Google Shape;87;p13">
            <a:extLst>
              <a:ext uri="{FF2B5EF4-FFF2-40B4-BE49-F238E27FC236}">
                <a16:creationId xmlns:a16="http://schemas.microsoft.com/office/drawing/2014/main" id="{CF89A9B7-022A-48E2-AE47-989141DDC324}"/>
              </a:ext>
            </a:extLst>
          </p:cNvPr>
          <p:cNvSpPr txBox="1">
            <a:spLocks/>
          </p:cNvSpPr>
          <p:nvPr/>
        </p:nvSpPr>
        <p:spPr>
          <a:xfrm>
            <a:off x="1377551" y="199355"/>
            <a:ext cx="7547283"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Power</a:t>
            </a:r>
            <a:r>
              <a:rPr lang="en-US" sz="2400" b="1" dirty="0"/>
              <a:t> </a:t>
            </a:r>
            <a:r>
              <a:rPr lang="en-US" sz="3600" b="1" dirty="0"/>
              <a:t>Supply: </a:t>
            </a:r>
            <a:r>
              <a:rPr lang="en-US" sz="2800" dirty="0">
                <a:solidFill>
                  <a:schemeClr val="bg1"/>
                </a:solidFill>
                <a:latin typeface="+mn-lt"/>
              </a:rPr>
              <a:t>Voltage Regulation</a:t>
            </a:r>
            <a:endParaRPr lang="en-US" sz="3600" dirty="0">
              <a:solidFill>
                <a:schemeClr val="bg1"/>
              </a:solidFill>
              <a:latin typeface="+mn-lt"/>
            </a:endParaRPr>
          </a:p>
        </p:txBody>
      </p:sp>
      <p:sp>
        <p:nvSpPr>
          <p:cNvPr id="17" name="Google Shape;70;p12">
            <a:extLst>
              <a:ext uri="{FF2B5EF4-FFF2-40B4-BE49-F238E27FC236}">
                <a16:creationId xmlns:a16="http://schemas.microsoft.com/office/drawing/2014/main" id="{CF8D1E8D-EDD7-4DFB-94BD-1F0C80204585}"/>
              </a:ext>
            </a:extLst>
          </p:cNvPr>
          <p:cNvSpPr txBox="1">
            <a:spLocks/>
          </p:cNvSpPr>
          <p:nvPr/>
        </p:nvSpPr>
        <p:spPr>
          <a:xfrm>
            <a:off x="8424537" y="4542704"/>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EV</a:t>
            </a:r>
            <a:endParaRPr lang="en-US" dirty="0">
              <a:solidFill>
                <a:schemeClr val="bg1"/>
              </a:solidFill>
            </a:endParaRPr>
          </a:p>
        </p:txBody>
      </p:sp>
      <p:sp>
        <p:nvSpPr>
          <p:cNvPr id="21" name="TextBox 20">
            <a:extLst>
              <a:ext uri="{FF2B5EF4-FFF2-40B4-BE49-F238E27FC236}">
                <a16:creationId xmlns:a16="http://schemas.microsoft.com/office/drawing/2014/main" id="{881D799C-1784-4926-B39C-B69EA675287C}"/>
              </a:ext>
            </a:extLst>
          </p:cNvPr>
          <p:cNvSpPr txBox="1"/>
          <p:nvPr/>
        </p:nvSpPr>
        <p:spPr>
          <a:xfrm>
            <a:off x="472192" y="2872885"/>
            <a:ext cx="184731" cy="307777"/>
          </a:xfrm>
          <a:prstGeom prst="rect">
            <a:avLst/>
          </a:prstGeom>
          <a:noFill/>
        </p:spPr>
        <p:txBody>
          <a:bodyPr wrap="none" rtlCol="0">
            <a:spAutoFit/>
          </a:bodyPr>
          <a:lstStyle/>
          <a:p>
            <a:endParaRPr lang="en-US" dirty="0"/>
          </a:p>
        </p:txBody>
      </p:sp>
      <p:sp>
        <p:nvSpPr>
          <p:cNvPr id="27" name="TextBox 26">
            <a:extLst>
              <a:ext uri="{FF2B5EF4-FFF2-40B4-BE49-F238E27FC236}">
                <a16:creationId xmlns:a16="http://schemas.microsoft.com/office/drawing/2014/main" id="{4BFE983A-367D-4E90-966C-438B3DDDB94F}"/>
              </a:ext>
            </a:extLst>
          </p:cNvPr>
          <p:cNvSpPr txBox="1"/>
          <p:nvPr/>
        </p:nvSpPr>
        <p:spPr>
          <a:xfrm>
            <a:off x="205078" y="1233227"/>
            <a:ext cx="5442516" cy="369332"/>
          </a:xfrm>
          <a:prstGeom prst="rect">
            <a:avLst/>
          </a:prstGeom>
          <a:noFill/>
        </p:spPr>
        <p:txBody>
          <a:bodyPr wrap="none" rtlCol="0">
            <a:spAutoFit/>
          </a:bodyPr>
          <a:lstStyle/>
          <a:p>
            <a:r>
              <a:rPr lang="en-US" sz="1800" b="1" u="sng" dirty="0">
                <a:solidFill>
                  <a:schemeClr val="bg1"/>
                </a:solidFill>
              </a:rPr>
              <a:t>Voltage Regulator - Boosting 3.6 or 4.8V to 5.2 V</a:t>
            </a:r>
          </a:p>
        </p:txBody>
      </p:sp>
      <p:sp>
        <p:nvSpPr>
          <p:cNvPr id="26" name="TextBox 25">
            <a:extLst>
              <a:ext uri="{FF2B5EF4-FFF2-40B4-BE49-F238E27FC236}">
                <a16:creationId xmlns:a16="http://schemas.microsoft.com/office/drawing/2014/main" id="{8565815A-8CB1-43D3-BA13-85824BB927BB}"/>
              </a:ext>
            </a:extLst>
          </p:cNvPr>
          <p:cNvSpPr txBox="1"/>
          <p:nvPr/>
        </p:nvSpPr>
        <p:spPr>
          <a:xfrm rot="20635887">
            <a:off x="6596793" y="3803048"/>
            <a:ext cx="1827744" cy="338554"/>
          </a:xfrm>
          <a:prstGeom prst="rect">
            <a:avLst/>
          </a:prstGeom>
          <a:noFill/>
          <a:ln w="38100" cmpd="sng">
            <a:solidFill>
              <a:schemeClr val="bg1"/>
            </a:solidFill>
            <a:prstDash val="sysDot"/>
          </a:ln>
        </p:spPr>
        <p:txBody>
          <a:bodyPr wrap="none" rtlCol="0">
            <a:spAutoFit/>
          </a:bodyPr>
          <a:lstStyle/>
          <a:p>
            <a:r>
              <a:rPr lang="en-US" b="1" dirty="0">
                <a:ln w="6600">
                  <a:solidFill>
                    <a:schemeClr val="accent2"/>
                  </a:solidFill>
                  <a:prstDash val="solid"/>
                </a:ln>
                <a:solidFill>
                  <a:schemeClr val="bg1"/>
                </a:solidFill>
                <a:effectLst>
                  <a:outerShdw dist="38100" dir="2700000" algn="tl" rotWithShape="0">
                    <a:schemeClr val="accent2"/>
                  </a:outerShdw>
                </a:effectLst>
              </a:rPr>
              <a:t>Efficiency:  </a:t>
            </a:r>
            <a:r>
              <a:rPr lang="en-US" sz="1600" b="1" dirty="0">
                <a:ln w="6600">
                  <a:solidFill>
                    <a:schemeClr val="accent2"/>
                  </a:solidFill>
                  <a:prstDash val="solid"/>
                </a:ln>
                <a:solidFill>
                  <a:schemeClr val="bg1"/>
                </a:solidFill>
                <a:effectLst>
                  <a:outerShdw dist="38100" dir="2700000" algn="tl" rotWithShape="0">
                    <a:schemeClr val="accent2"/>
                  </a:outerShdw>
                </a:effectLst>
              </a:rPr>
              <a:t>95.6% </a:t>
            </a:r>
            <a:endParaRPr lang="en-US" b="1" dirty="0">
              <a:ln w="6600">
                <a:solidFill>
                  <a:schemeClr val="accent2"/>
                </a:solidFill>
                <a:prstDash val="solid"/>
              </a:ln>
              <a:solidFill>
                <a:schemeClr val="bg1"/>
              </a:solidFill>
              <a:effectLst>
                <a:outerShdw dist="38100" dir="2700000" algn="tl" rotWithShape="0">
                  <a:schemeClr val="accent2"/>
                </a:outerShdw>
              </a:effectLst>
            </a:endParaRPr>
          </a:p>
        </p:txBody>
      </p:sp>
      <p:pic>
        <p:nvPicPr>
          <p:cNvPr id="22" name="Picture 21">
            <a:extLst>
              <a:ext uri="{FF2B5EF4-FFF2-40B4-BE49-F238E27FC236}">
                <a16:creationId xmlns:a16="http://schemas.microsoft.com/office/drawing/2014/main" id="{BE831C5F-4FEA-4A95-AE69-2C1810440364}"/>
              </a:ext>
            </a:extLst>
          </p:cNvPr>
          <p:cNvPicPr>
            <a:picLocks noChangeAspect="1"/>
          </p:cNvPicPr>
          <p:nvPr/>
        </p:nvPicPr>
        <p:blipFill>
          <a:blip r:embed="rId5"/>
          <a:stretch>
            <a:fillRect/>
          </a:stretch>
        </p:blipFill>
        <p:spPr>
          <a:xfrm>
            <a:off x="562729" y="4314103"/>
            <a:ext cx="2743200" cy="485964"/>
          </a:xfrm>
          <a:prstGeom prst="rect">
            <a:avLst/>
          </a:prstGeom>
        </p:spPr>
      </p:pic>
      <p:sp>
        <p:nvSpPr>
          <p:cNvPr id="24" name="TextBox 23">
            <a:extLst>
              <a:ext uri="{FF2B5EF4-FFF2-40B4-BE49-F238E27FC236}">
                <a16:creationId xmlns:a16="http://schemas.microsoft.com/office/drawing/2014/main" id="{2306D677-3603-4D34-B7CD-16E821B77963}"/>
              </a:ext>
            </a:extLst>
          </p:cNvPr>
          <p:cNvSpPr txBox="1"/>
          <p:nvPr/>
        </p:nvSpPr>
        <p:spPr>
          <a:xfrm>
            <a:off x="6392038" y="1678398"/>
            <a:ext cx="2656452" cy="2062103"/>
          </a:xfrm>
          <a:prstGeom prst="rect">
            <a:avLst/>
          </a:prstGeom>
          <a:noFill/>
        </p:spPr>
        <p:txBody>
          <a:bodyPr wrap="square">
            <a:spAutoFit/>
          </a:bodyPr>
          <a:lstStyle/>
          <a:p>
            <a:r>
              <a:rPr lang="en-US" sz="1600" u="sng" dirty="0">
                <a:solidFill>
                  <a:schemeClr val="bg1"/>
                </a:solidFill>
              </a:rPr>
              <a:t>Switching Regulator </a:t>
            </a:r>
          </a:p>
          <a:p>
            <a:endParaRPr lang="en-US" sz="800" u="sng" dirty="0">
              <a:solidFill>
                <a:schemeClr val="bg1"/>
              </a:solidFill>
            </a:endParaRPr>
          </a:p>
          <a:p>
            <a:pPr marL="285750" indent="-285750">
              <a:buClr>
                <a:schemeClr val="bg1"/>
              </a:buClr>
              <a:buFont typeface="Wingdings" panose="05000000000000000000" pitchFamily="2" charset="2"/>
              <a:buChar char="ü"/>
            </a:pPr>
            <a:r>
              <a:rPr lang="en-US" sz="1600" dirty="0">
                <a:solidFill>
                  <a:schemeClr val="bg1"/>
                </a:solidFill>
              </a:rPr>
              <a:t>Higher efficiency than linear regulator.</a:t>
            </a:r>
          </a:p>
          <a:p>
            <a:pPr marL="285750" indent="-285750">
              <a:buClr>
                <a:schemeClr val="bg1"/>
              </a:buClr>
              <a:buFont typeface="Wingdings" panose="05000000000000000000" pitchFamily="2" charset="2"/>
              <a:buChar char="ü"/>
            </a:pPr>
            <a:endParaRPr lang="en-US" sz="800" dirty="0">
              <a:solidFill>
                <a:schemeClr val="bg1"/>
              </a:solidFill>
            </a:endParaRPr>
          </a:p>
          <a:p>
            <a:pPr marL="285750" indent="-285750">
              <a:buClr>
                <a:schemeClr val="bg1"/>
              </a:buClr>
              <a:buFont typeface="Wingdings" panose="05000000000000000000" pitchFamily="2" charset="2"/>
              <a:buChar char="ü"/>
            </a:pPr>
            <a:r>
              <a:rPr lang="en-US" sz="1600" dirty="0">
                <a:solidFill>
                  <a:schemeClr val="bg1"/>
                </a:solidFill>
              </a:rPr>
              <a:t>Reduces need for heat sink.</a:t>
            </a:r>
          </a:p>
          <a:p>
            <a:pPr marL="285750" indent="-285750">
              <a:buClr>
                <a:schemeClr val="bg1"/>
              </a:buClr>
              <a:buFont typeface="Wingdings" panose="05000000000000000000" pitchFamily="2" charset="2"/>
              <a:buChar char="§"/>
            </a:pPr>
            <a:endParaRPr lang="en-US" sz="1600" b="1" dirty="0">
              <a:solidFill>
                <a:schemeClr val="bg1"/>
              </a:solidFill>
            </a:endParaRPr>
          </a:p>
          <a:p>
            <a:pPr marL="285750" indent="-285750">
              <a:buClr>
                <a:schemeClr val="bg1"/>
              </a:buClr>
              <a:buFont typeface="Wingdings" panose="05000000000000000000" pitchFamily="2" charset="2"/>
              <a:buChar char=""/>
            </a:pPr>
            <a:endParaRPr lang="en-US" sz="1600" dirty="0"/>
          </a:p>
        </p:txBody>
      </p:sp>
      <p:pic>
        <p:nvPicPr>
          <p:cNvPr id="28" name="Picture 2">
            <a:extLst>
              <a:ext uri="{FF2B5EF4-FFF2-40B4-BE49-F238E27FC236}">
                <a16:creationId xmlns:a16="http://schemas.microsoft.com/office/drawing/2014/main" id="{ACA420EB-B501-448D-9F2B-F0726DE936B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r="4029" b="21863"/>
          <a:stretch/>
        </p:blipFill>
        <p:spPr bwMode="auto">
          <a:xfrm>
            <a:off x="8395888" y="4287131"/>
            <a:ext cx="557596"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3" name="Group 22">
            <a:extLst>
              <a:ext uri="{FF2B5EF4-FFF2-40B4-BE49-F238E27FC236}">
                <a16:creationId xmlns:a16="http://schemas.microsoft.com/office/drawing/2014/main" id="{42C09BB2-9F85-482A-BE7D-FACA3A7802C2}"/>
              </a:ext>
            </a:extLst>
          </p:cNvPr>
          <p:cNvGrpSpPr/>
          <p:nvPr/>
        </p:nvGrpSpPr>
        <p:grpSpPr>
          <a:xfrm>
            <a:off x="668670" y="426955"/>
            <a:ext cx="364202" cy="406258"/>
            <a:chOff x="6682263" y="3804621"/>
            <a:chExt cx="364202" cy="406258"/>
          </a:xfrm>
        </p:grpSpPr>
        <p:sp>
          <p:nvSpPr>
            <p:cNvPr id="25" name="Rectangle: Rounded Corners 24">
              <a:extLst>
                <a:ext uri="{FF2B5EF4-FFF2-40B4-BE49-F238E27FC236}">
                  <a16:creationId xmlns:a16="http://schemas.microsoft.com/office/drawing/2014/main" id="{6AF46BF2-1356-4C84-9266-9500E7CC8330}"/>
                </a:ext>
              </a:extLst>
            </p:cNvPr>
            <p:cNvSpPr/>
            <p:nvPr/>
          </p:nvSpPr>
          <p:spPr>
            <a:xfrm>
              <a:off x="6739467" y="3890839"/>
              <a:ext cx="232860" cy="32004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3531B7E4-65F2-47CE-9B71-CDDBAC2246E3}"/>
                </a:ext>
              </a:extLst>
            </p:cNvPr>
            <p:cNvSpPr/>
            <p:nvPr/>
          </p:nvSpPr>
          <p:spPr>
            <a:xfrm>
              <a:off x="6789981" y="3804621"/>
              <a:ext cx="137160" cy="91440"/>
            </a:xfrm>
            <a:prstGeom prst="round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B4A0786-B6C3-48B6-B60C-59607490D153}"/>
                </a:ext>
              </a:extLst>
            </p:cNvPr>
            <p:cNvSpPr txBox="1"/>
            <p:nvPr/>
          </p:nvSpPr>
          <p:spPr>
            <a:xfrm>
              <a:off x="6682263" y="3889451"/>
              <a:ext cx="364202" cy="307777"/>
            </a:xfrm>
            <a:prstGeom prst="rect">
              <a:avLst/>
            </a:prstGeom>
            <a:noFill/>
          </p:spPr>
          <p:txBody>
            <a:bodyPr wrap="none" rtlCol="0">
              <a:spAutoFit/>
            </a:bodyPr>
            <a:lstStyle/>
            <a:p>
              <a:r>
                <a:rPr lang="en-US" dirty="0">
                  <a:solidFill>
                    <a:schemeClr val="bg1"/>
                  </a:solidFill>
                  <a:sym typeface="Webdings" panose="05030102010509060703" pitchFamily="18" charset="2"/>
                </a:rPr>
                <a:t></a:t>
              </a:r>
              <a:endParaRPr lang="en-US" dirty="0">
                <a:solidFill>
                  <a:schemeClr val="bg1"/>
                </a:solidFill>
              </a:endParaRPr>
            </a:p>
          </p:txBody>
        </p:sp>
      </p:grpSp>
      <p:pic>
        <p:nvPicPr>
          <p:cNvPr id="15" name="-29">
            <a:hlinkClick r:id="" action="ppaction://media"/>
            <a:extLst>
              <a:ext uri="{FF2B5EF4-FFF2-40B4-BE49-F238E27FC236}">
                <a16:creationId xmlns:a16="http://schemas.microsoft.com/office/drawing/2014/main" id="{CA082FA3-E770-4AB7-BD03-F4A6E75158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796982" y="4350367"/>
            <a:ext cx="487363" cy="487362"/>
          </a:xfrm>
          <a:prstGeom prst="rect">
            <a:avLst/>
          </a:prstGeom>
        </p:spPr>
      </p:pic>
      <p:pic>
        <p:nvPicPr>
          <p:cNvPr id="16" name="Picture 15">
            <a:extLst>
              <a:ext uri="{FF2B5EF4-FFF2-40B4-BE49-F238E27FC236}">
                <a16:creationId xmlns:a16="http://schemas.microsoft.com/office/drawing/2014/main" id="{98FF2A62-B076-4BF9-A478-4F075295DB8D}"/>
              </a:ext>
            </a:extLst>
          </p:cNvPr>
          <p:cNvPicPr>
            <a:picLocks noChangeAspect="1"/>
          </p:cNvPicPr>
          <p:nvPr/>
        </p:nvPicPr>
        <p:blipFill>
          <a:blip r:embed="rId9"/>
          <a:stretch>
            <a:fillRect/>
          </a:stretch>
        </p:blipFill>
        <p:spPr>
          <a:xfrm>
            <a:off x="272484" y="1996248"/>
            <a:ext cx="5939736" cy="1822219"/>
          </a:xfrm>
          <a:prstGeom prst="rect">
            <a:avLst/>
          </a:prstGeom>
          <a:ln w="57150">
            <a:solidFill>
              <a:schemeClr val="accent4">
                <a:lumMod val="50000"/>
              </a:schemeClr>
            </a:solidFill>
          </a:ln>
        </p:spPr>
      </p:pic>
    </p:spTree>
    <p:extLst>
      <p:ext uri="{BB962C8B-B14F-4D97-AF65-F5344CB8AC3E}">
        <p14:creationId xmlns:p14="http://schemas.microsoft.com/office/powerpoint/2010/main" val="520582490"/>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8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5" y="218302"/>
            <a:ext cx="981627" cy="746084"/>
            <a:chOff x="3075562" y="756050"/>
            <a:chExt cx="2931161" cy="2815726"/>
          </a:xfrm>
        </p:grpSpPr>
        <p:sp>
          <p:nvSpPr>
            <p:cNvPr id="4" name="Google Shape;119;p17">
              <a:extLst>
                <a:ext uri="{FF2B5EF4-FFF2-40B4-BE49-F238E27FC236}">
                  <a16:creationId xmlns:a16="http://schemas.microsoft.com/office/drawing/2014/main" id="{F5B121C7-8B03-4E5E-813B-2D73FE4ED89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endCxn id="4"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stCxn id="4"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4" name="Google Shape;87;p13">
            <a:extLst>
              <a:ext uri="{FF2B5EF4-FFF2-40B4-BE49-F238E27FC236}">
                <a16:creationId xmlns:a16="http://schemas.microsoft.com/office/drawing/2014/main" id="{CF89A9B7-022A-48E2-AE47-989141DDC324}"/>
              </a:ext>
            </a:extLst>
          </p:cNvPr>
          <p:cNvSpPr txBox="1">
            <a:spLocks/>
          </p:cNvSpPr>
          <p:nvPr/>
        </p:nvSpPr>
        <p:spPr>
          <a:xfrm>
            <a:off x="1377552" y="224759"/>
            <a:ext cx="7297134"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Power Supply: </a:t>
            </a:r>
            <a:r>
              <a:rPr lang="en-US" sz="2800" dirty="0">
                <a:latin typeface="+mn-lt"/>
              </a:rPr>
              <a:t>Battery</a:t>
            </a:r>
            <a:r>
              <a:rPr lang="en-US" sz="3200" dirty="0">
                <a:latin typeface="+mn-lt"/>
              </a:rPr>
              <a:t> </a:t>
            </a:r>
            <a:r>
              <a:rPr lang="en-US" sz="2800" dirty="0">
                <a:latin typeface="+mn-lt"/>
              </a:rPr>
              <a:t>Charger</a:t>
            </a:r>
            <a:endParaRPr lang="en-US" sz="3600" dirty="0">
              <a:latin typeface="+mn-lt"/>
            </a:endParaRPr>
          </a:p>
        </p:txBody>
      </p:sp>
      <p:sp>
        <p:nvSpPr>
          <p:cNvPr id="17" name="Google Shape;70;p12">
            <a:extLst>
              <a:ext uri="{FF2B5EF4-FFF2-40B4-BE49-F238E27FC236}">
                <a16:creationId xmlns:a16="http://schemas.microsoft.com/office/drawing/2014/main" id="{CF8D1E8D-EDD7-4DFB-94BD-1F0C80204585}"/>
              </a:ext>
            </a:extLst>
          </p:cNvPr>
          <p:cNvSpPr txBox="1">
            <a:spLocks/>
          </p:cNvSpPr>
          <p:nvPr/>
        </p:nvSpPr>
        <p:spPr>
          <a:xfrm>
            <a:off x="8424537" y="4542704"/>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EV</a:t>
            </a:r>
            <a:endParaRPr lang="en-US" dirty="0">
              <a:solidFill>
                <a:schemeClr val="bg1"/>
              </a:solidFill>
            </a:endParaRPr>
          </a:p>
        </p:txBody>
      </p:sp>
      <p:sp>
        <p:nvSpPr>
          <p:cNvPr id="2" name="TextBox 1">
            <a:extLst>
              <a:ext uri="{FF2B5EF4-FFF2-40B4-BE49-F238E27FC236}">
                <a16:creationId xmlns:a16="http://schemas.microsoft.com/office/drawing/2014/main" id="{7A1AD86B-B27C-4D84-A090-65954B4E336F}"/>
              </a:ext>
            </a:extLst>
          </p:cNvPr>
          <p:cNvSpPr txBox="1"/>
          <p:nvPr/>
        </p:nvSpPr>
        <p:spPr>
          <a:xfrm>
            <a:off x="784916" y="1006964"/>
            <a:ext cx="3105337" cy="523220"/>
          </a:xfrm>
          <a:prstGeom prst="rect">
            <a:avLst/>
          </a:prstGeom>
          <a:noFill/>
        </p:spPr>
        <p:txBody>
          <a:bodyPr wrap="none" rtlCol="0">
            <a:spAutoFit/>
          </a:bodyPr>
          <a:lstStyle/>
          <a:p>
            <a:r>
              <a:rPr lang="en-US" sz="2800" dirty="0">
                <a:solidFill>
                  <a:schemeClr val="bg1">
                    <a:lumMod val="95000"/>
                  </a:schemeClr>
                </a:solidFill>
                <a:latin typeface="+mn-lt"/>
              </a:rPr>
              <a:t>Design and Build?</a:t>
            </a:r>
          </a:p>
        </p:txBody>
      </p:sp>
      <p:sp>
        <p:nvSpPr>
          <p:cNvPr id="29" name="TextBox 21">
            <a:extLst>
              <a:ext uri="{FF2B5EF4-FFF2-40B4-BE49-F238E27FC236}">
                <a16:creationId xmlns:a16="http://schemas.microsoft.com/office/drawing/2014/main" id="{C051F1D1-8433-4EB1-AC91-169545092444}"/>
              </a:ext>
            </a:extLst>
          </p:cNvPr>
          <p:cNvSpPr txBox="1"/>
          <p:nvPr/>
        </p:nvSpPr>
        <p:spPr>
          <a:xfrm>
            <a:off x="1403349" y="1530114"/>
            <a:ext cx="6809316" cy="2995692"/>
          </a:xfrm>
          <a:prstGeom prst="rect">
            <a:avLst/>
          </a:prstGeom>
          <a:noFill/>
        </p:spPr>
        <p:txBody>
          <a:bodyPr wrap="square" rtlCol="0">
            <a:spAutoFit/>
          </a:bodyPr>
          <a:lstStyle/>
          <a:p>
            <a:pPr marL="0" marR="0">
              <a:spcBef>
                <a:spcPts val="0"/>
              </a:spcBef>
              <a:spcAft>
                <a:spcPts val="800"/>
              </a:spcAft>
            </a:pPr>
            <a:r>
              <a:rPr lang="en-US" sz="1600" b="1" u="sng" dirty="0">
                <a:solidFill>
                  <a:schemeClr val="bg1">
                    <a:lumMod val="95000"/>
                  </a:schemeClr>
                </a:solidFill>
                <a:effectLst/>
                <a:latin typeface="Arial" panose="020B0604020202020204" pitchFamily="34" charset="0"/>
                <a:ea typeface="Arial" panose="020B0604020202020204" pitchFamily="34" charset="0"/>
                <a:cs typeface="Times New Roman" panose="02020603050405020304" pitchFamily="18" charset="0"/>
              </a:rPr>
              <a:t>Basic NiMH Battery Charging Circuit Components</a:t>
            </a:r>
            <a:endParaRPr lang="en-US" sz="11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lumMod val="95000"/>
                </a:schemeClr>
              </a:buClr>
              <a:buFont typeface="Wingdings" panose="05000000000000000000" pitchFamily="2" charset="2"/>
              <a:buChar char="§"/>
            </a:pPr>
            <a:r>
              <a:rPr lang="en-US" sz="1600" b="1" dirty="0">
                <a:solidFill>
                  <a:schemeClr val="bg1">
                    <a:lumMod val="95000"/>
                  </a:schemeClr>
                </a:solidFill>
                <a:effectLst/>
                <a:latin typeface="Arial" panose="020B0604020202020204" pitchFamily="34" charset="0"/>
                <a:ea typeface="Arial" panose="020B0604020202020204" pitchFamily="34" charset="0"/>
              </a:rPr>
              <a:t>Regulated AC-to-DC Power Supply</a:t>
            </a:r>
            <a:endParaRPr lang="en-US" sz="1200" b="1" dirty="0">
              <a:solidFill>
                <a:schemeClr val="bg1">
                  <a:lumMod val="95000"/>
                </a:schemeClr>
              </a:solidFill>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Clr>
                <a:schemeClr val="bg1">
                  <a:lumMod val="95000"/>
                </a:schemeClr>
              </a:buClr>
              <a:buFont typeface="Wingdings" panose="05000000000000000000" pitchFamily="2" charset="2"/>
              <a:buChar char="ü"/>
            </a:pPr>
            <a:r>
              <a:rPr lang="en-US" sz="1400" dirty="0">
                <a:solidFill>
                  <a:schemeClr val="bg1">
                    <a:lumMod val="95000"/>
                  </a:schemeClr>
                </a:solidFill>
                <a:effectLst/>
                <a:latin typeface="Arial" panose="020B0604020202020204" pitchFamily="34" charset="0"/>
                <a:ea typeface="Arial" panose="020B0604020202020204" pitchFamily="34" charset="0"/>
              </a:rPr>
              <a:t>WEBENCH assisted design for the complex circuitry</a:t>
            </a:r>
            <a:endParaRPr lang="en-US" sz="1200" dirty="0">
              <a:solidFill>
                <a:schemeClr val="bg1">
                  <a:lumMod val="95000"/>
                </a:schemeClr>
              </a:solidFill>
              <a:effectLst/>
              <a:latin typeface="Times New Roman" panose="02020603050405020304" pitchFamily="18" charset="0"/>
              <a:ea typeface="Times New Roman" panose="02020603050405020304" pitchFamily="18" charset="0"/>
            </a:endParaRPr>
          </a:p>
          <a:p>
            <a:pPr marL="1200150" marR="0" lvl="2" indent="-285750">
              <a:spcBef>
                <a:spcPts val="0"/>
              </a:spcBef>
              <a:spcAft>
                <a:spcPts val="0"/>
              </a:spcAft>
              <a:buClr>
                <a:schemeClr val="bg1">
                  <a:lumMod val="95000"/>
                </a:schemeClr>
              </a:buClr>
              <a:buFont typeface="Arial" panose="020B0604020202020204" pitchFamily="34" charset="0"/>
              <a:buChar char="•"/>
            </a:pPr>
            <a:r>
              <a:rPr lang="en-US" sz="1400" dirty="0">
                <a:solidFill>
                  <a:schemeClr val="bg1">
                    <a:lumMod val="95000"/>
                  </a:schemeClr>
                </a:solidFill>
                <a:effectLst/>
                <a:latin typeface="Arial" panose="020B0604020202020204" pitchFamily="34" charset="0"/>
                <a:ea typeface="Arial" panose="020B0604020202020204" pitchFamily="34" charset="0"/>
              </a:rPr>
              <a:t>Flyback Control </a:t>
            </a:r>
            <a:r>
              <a:rPr lang="en-US" sz="1400" dirty="0">
                <a:solidFill>
                  <a:schemeClr val="bg1">
                    <a:lumMod val="95000"/>
                  </a:schemeClr>
                </a:solidFill>
                <a:effectLst/>
                <a:latin typeface="Cambria Math" panose="02040503050406030204" pitchFamily="18" charset="0"/>
                <a:ea typeface="Arial" panose="020B0604020202020204" pitchFamily="34" charset="0"/>
                <a:cs typeface="Arial" panose="020B0604020202020204" pitchFamily="34" charset="0"/>
              </a:rPr>
              <a:t>→ </a:t>
            </a:r>
            <a:r>
              <a:rPr lang="en-US" sz="1400" dirty="0">
                <a:solidFill>
                  <a:schemeClr val="bg1">
                    <a:lumMod val="95000"/>
                  </a:schemeClr>
                </a:solidFill>
                <a:effectLst/>
                <a:latin typeface="Arial" panose="020B0604020202020204" pitchFamily="34" charset="0"/>
                <a:ea typeface="Arial" panose="020B0604020202020204" pitchFamily="34" charset="0"/>
              </a:rPr>
              <a:t>Circuit Isolation  </a:t>
            </a:r>
            <a:r>
              <a:rPr lang="en-US" sz="1400" dirty="0">
                <a:solidFill>
                  <a:schemeClr val="bg1">
                    <a:lumMod val="95000"/>
                  </a:schemeClr>
                </a:solidFill>
                <a:effectLst/>
                <a:latin typeface="Arial" panose="020B0604020202020204" pitchFamily="34" charset="0"/>
                <a:ea typeface="Arial" panose="020B0604020202020204" pitchFamily="34" charset="0"/>
                <a:sym typeface="Wingdings" panose="05000000000000000000" pitchFamily="2" charset="2"/>
              </a:rPr>
              <a:t></a:t>
            </a:r>
            <a:endParaRPr lang="en-US" sz="1200" dirty="0">
              <a:solidFill>
                <a:schemeClr val="bg1">
                  <a:lumMod val="95000"/>
                </a:schemeClr>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lumMod val="95000"/>
                </a:schemeClr>
              </a:buClr>
              <a:buFont typeface="Wingdings" panose="05000000000000000000" pitchFamily="2" charset="2"/>
              <a:buChar char="§"/>
            </a:pPr>
            <a:r>
              <a:rPr lang="en-US" sz="1600" b="1" dirty="0">
                <a:solidFill>
                  <a:schemeClr val="bg1">
                    <a:lumMod val="95000"/>
                  </a:schemeClr>
                </a:solidFill>
                <a:effectLst/>
                <a:latin typeface="Arial" panose="020B0604020202020204" pitchFamily="34" charset="0"/>
                <a:ea typeface="Arial" panose="020B0604020202020204" pitchFamily="34" charset="0"/>
              </a:rPr>
              <a:t>Current Control </a:t>
            </a:r>
            <a:r>
              <a:rPr lang="en-US" sz="1400" dirty="0">
                <a:solidFill>
                  <a:schemeClr val="bg1">
                    <a:lumMod val="95000"/>
                  </a:schemeClr>
                </a:solidFill>
                <a:effectLst/>
                <a:latin typeface="Arial" panose="020B0604020202020204" pitchFamily="34" charset="0"/>
                <a:ea typeface="Arial" panose="020B0604020202020204" pitchFamily="34" charset="0"/>
              </a:rPr>
              <a:t>(extra important for NiMH chemistry)</a:t>
            </a:r>
            <a:endParaRPr lang="en-US" sz="1200" dirty="0">
              <a:solidFill>
                <a:schemeClr val="bg1">
                  <a:lumMod val="95000"/>
                </a:schemeClr>
              </a:solidFill>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Clr>
                <a:schemeClr val="bg1">
                  <a:lumMod val="95000"/>
                </a:schemeClr>
              </a:buClr>
              <a:buFont typeface="Wingdings" panose="05000000000000000000" pitchFamily="2" charset="2"/>
              <a:buChar char=""/>
            </a:pPr>
            <a:r>
              <a:rPr lang="en-US" sz="1400" dirty="0">
                <a:solidFill>
                  <a:schemeClr val="bg1">
                    <a:lumMod val="95000"/>
                  </a:schemeClr>
                </a:solidFill>
                <a:effectLst/>
                <a:latin typeface="Arial" panose="020B0604020202020204" pitchFamily="34" charset="0"/>
                <a:ea typeface="Arial" panose="020B0604020202020204" pitchFamily="34" charset="0"/>
              </a:rPr>
              <a:t>Relatively simple circuit to design and test </a:t>
            </a:r>
            <a:endParaRPr lang="en-US" sz="1200" dirty="0">
              <a:solidFill>
                <a:schemeClr val="bg1">
                  <a:lumMod val="95000"/>
                </a:schemeClr>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lumMod val="95000"/>
                </a:schemeClr>
              </a:buClr>
              <a:buFont typeface="Wingdings" panose="05000000000000000000" pitchFamily="2" charset="2"/>
              <a:buChar char="§"/>
            </a:pPr>
            <a:r>
              <a:rPr lang="en-US" sz="1600" b="1" dirty="0">
                <a:solidFill>
                  <a:schemeClr val="bg1">
                    <a:lumMod val="95000"/>
                  </a:schemeClr>
                </a:solidFill>
                <a:effectLst/>
                <a:latin typeface="Arial" panose="020B0604020202020204" pitchFamily="34" charset="0"/>
                <a:ea typeface="Arial" panose="020B0604020202020204" pitchFamily="34" charset="0"/>
              </a:rPr>
              <a:t>Voltage Regulation</a:t>
            </a:r>
            <a:endParaRPr lang="en-US" sz="1200" b="1" dirty="0">
              <a:solidFill>
                <a:schemeClr val="bg1">
                  <a:lumMod val="95000"/>
                </a:schemeClr>
              </a:solidFill>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Clr>
                <a:schemeClr val="bg1">
                  <a:lumMod val="95000"/>
                </a:schemeClr>
              </a:buClr>
              <a:buFont typeface="Wingdings" panose="05000000000000000000" pitchFamily="2" charset="2"/>
              <a:buChar char=""/>
            </a:pPr>
            <a:r>
              <a:rPr lang="en-US" sz="1400" dirty="0">
                <a:solidFill>
                  <a:schemeClr val="bg1">
                    <a:lumMod val="95000"/>
                  </a:schemeClr>
                </a:solidFill>
                <a:effectLst/>
                <a:latin typeface="Arial" panose="020B0604020202020204" pitchFamily="34" charset="0"/>
                <a:ea typeface="Arial" panose="020B0604020202020204" pitchFamily="34" charset="0"/>
              </a:rPr>
              <a:t>Design with WEBENCH</a:t>
            </a:r>
            <a:endParaRPr lang="en-US" sz="1200" dirty="0">
              <a:solidFill>
                <a:schemeClr val="bg1">
                  <a:lumMod val="95000"/>
                </a:schemeClr>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lumMod val="95000"/>
                </a:schemeClr>
              </a:buClr>
              <a:buFont typeface="Wingdings" panose="05000000000000000000" pitchFamily="2" charset="2"/>
              <a:buChar char=""/>
            </a:pPr>
            <a:r>
              <a:rPr lang="en-US" sz="1600" b="1" dirty="0">
                <a:solidFill>
                  <a:schemeClr val="bg1">
                    <a:lumMod val="95000"/>
                  </a:schemeClr>
                </a:solidFill>
                <a:effectLst/>
                <a:latin typeface="Arial" panose="020B0604020202020204" pitchFamily="34" charset="0"/>
                <a:ea typeface="Arial" panose="020B0604020202020204" pitchFamily="34" charset="0"/>
              </a:rPr>
              <a:t>Overcharge and Thermal Protection</a:t>
            </a:r>
            <a:endParaRPr lang="en-US" sz="1200" b="1" dirty="0">
              <a:solidFill>
                <a:schemeClr val="bg1">
                  <a:lumMod val="95000"/>
                </a:schemeClr>
              </a:solidFill>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600" dirty="0">
                <a:solidFill>
                  <a:schemeClr val="bg1">
                    <a:lumMod val="95000"/>
                  </a:schemeClr>
                </a:solidFill>
                <a:effectLst/>
                <a:latin typeface="Arial" panose="020B0604020202020204" pitchFamily="34" charset="0"/>
                <a:ea typeface="Arial" panose="020B0604020202020204" pitchFamily="34" charset="0"/>
              </a:rPr>
              <a:t>    </a:t>
            </a:r>
            <a:r>
              <a:rPr lang="en-US" sz="1400" dirty="0">
                <a:solidFill>
                  <a:schemeClr val="bg1">
                    <a:lumMod val="95000"/>
                  </a:schemeClr>
                </a:solidFill>
                <a:effectLst/>
                <a:latin typeface="Arial" panose="020B0604020202020204" pitchFamily="34" charset="0"/>
                <a:ea typeface="Arial" panose="020B0604020202020204" pitchFamily="34" charset="0"/>
              </a:rPr>
              <a:t>Multiple Techniques Require Significant Study</a:t>
            </a:r>
            <a:endParaRPr lang="en-US" sz="1200" dirty="0">
              <a:solidFill>
                <a:schemeClr val="bg1">
                  <a:lumMod val="95000"/>
                </a:schemeClr>
              </a:solidFill>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400" dirty="0">
                <a:solidFill>
                  <a:schemeClr val="bg1">
                    <a:lumMod val="95000"/>
                  </a:schemeClr>
                </a:solidFill>
                <a:effectLst/>
                <a:latin typeface="Arial" panose="020B0604020202020204" pitchFamily="34" charset="0"/>
                <a:ea typeface="Arial" panose="020B0604020202020204" pitchFamily="34" charset="0"/>
              </a:rPr>
              <a:t>	- </a:t>
            </a:r>
            <a:r>
              <a:rPr lang="en-US" sz="1200" dirty="0">
                <a:solidFill>
                  <a:schemeClr val="bg1">
                    <a:lumMod val="95000"/>
                  </a:schemeClr>
                </a:solidFill>
                <a:effectLst/>
                <a:latin typeface="Arial" panose="020B0604020202020204" pitchFamily="34" charset="0"/>
                <a:ea typeface="Arial" panose="020B0604020202020204" pitchFamily="34" charset="0"/>
              </a:rPr>
              <a:t>Timer - Thermal Detection - Neg. Delta Voltage Detection – Trickle Charging</a:t>
            </a:r>
            <a:endParaRPr lang="en-US" sz="1200" dirty="0">
              <a:solidFill>
                <a:schemeClr val="bg1">
                  <a:lumMod val="95000"/>
                </a:schemeClr>
              </a:solidFill>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600" dirty="0">
                <a:solidFill>
                  <a:schemeClr val="bg1">
                    <a:lumMod val="95000"/>
                  </a:schemeClr>
                </a:solidFill>
                <a:effectLst/>
                <a:latin typeface="Arial" panose="020B0604020202020204" pitchFamily="34" charset="0"/>
                <a:ea typeface="Arial" panose="020B0604020202020204" pitchFamily="34" charset="0"/>
              </a:rPr>
              <a:t>    </a:t>
            </a:r>
            <a:r>
              <a:rPr lang="en-US" sz="1400" dirty="0">
                <a:solidFill>
                  <a:schemeClr val="bg1">
                    <a:lumMod val="95000"/>
                  </a:schemeClr>
                </a:solidFill>
                <a:effectLst/>
                <a:latin typeface="Arial" panose="020B0604020202020204" pitchFamily="34" charset="0"/>
                <a:ea typeface="Arial" panose="020B0604020202020204" pitchFamily="34" charset="0"/>
              </a:rPr>
              <a:t>Sensitive monitoring for constant current essential for NiMH batteries</a:t>
            </a:r>
          </a:p>
        </p:txBody>
      </p:sp>
      <p:pic>
        <p:nvPicPr>
          <p:cNvPr id="16" name="Graphic 15" descr="Warning with solid fill">
            <a:extLst>
              <a:ext uri="{FF2B5EF4-FFF2-40B4-BE49-F238E27FC236}">
                <a16:creationId xmlns:a16="http://schemas.microsoft.com/office/drawing/2014/main" id="{5F4947CC-58BB-45C8-AD3B-3EF1A54883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23870" y="3805989"/>
            <a:ext cx="182880" cy="182880"/>
          </a:xfrm>
          <a:prstGeom prst="rect">
            <a:avLst/>
          </a:prstGeom>
        </p:spPr>
      </p:pic>
      <p:pic>
        <p:nvPicPr>
          <p:cNvPr id="30" name="Graphic 29" descr="Warning with solid fill">
            <a:extLst>
              <a:ext uri="{FF2B5EF4-FFF2-40B4-BE49-F238E27FC236}">
                <a16:creationId xmlns:a16="http://schemas.microsoft.com/office/drawing/2014/main" id="{914BD3F4-808E-46FE-8995-6554FFA64C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23870" y="4248056"/>
            <a:ext cx="182880" cy="182880"/>
          </a:xfrm>
          <a:prstGeom prst="rect">
            <a:avLst/>
          </a:prstGeom>
        </p:spPr>
      </p:pic>
      <p:sp>
        <p:nvSpPr>
          <p:cNvPr id="20" name="Rectangle 5">
            <a:extLst>
              <a:ext uri="{FF2B5EF4-FFF2-40B4-BE49-F238E27FC236}">
                <a16:creationId xmlns:a16="http://schemas.microsoft.com/office/drawing/2014/main" id="{548C3245-CFB5-4016-8601-9AD3CB6BFB99}"/>
              </a:ext>
            </a:extLst>
          </p:cNvPr>
          <p:cNvSpPr>
            <a:spLocks noChangeArrowheads="1"/>
          </p:cNvSpPr>
          <p:nvPr/>
        </p:nvSpPr>
        <p:spPr bwMode="auto">
          <a:xfrm>
            <a:off x="958104" y="3229801"/>
            <a:ext cx="6915997" cy="6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3" name="Rectangle 6">
            <a:extLst>
              <a:ext uri="{FF2B5EF4-FFF2-40B4-BE49-F238E27FC236}">
                <a16:creationId xmlns:a16="http://schemas.microsoft.com/office/drawing/2014/main" id="{7078F96C-4F2B-4C86-BBB4-526835C2F4D4}"/>
              </a:ext>
            </a:extLst>
          </p:cNvPr>
          <p:cNvSpPr>
            <a:spLocks noChangeArrowheads="1"/>
          </p:cNvSpPr>
          <p:nvPr/>
        </p:nvSpPr>
        <p:spPr bwMode="auto">
          <a:xfrm>
            <a:off x="2072997" y="4520357"/>
            <a:ext cx="415000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C00000"/>
                </a:solidFill>
                <a:effectLst/>
                <a:latin typeface="Arial" panose="020B0604020202020204" pitchFamily="34" charset="0"/>
                <a:ea typeface="Arial" panose="020B0604020202020204" pitchFamily="34" charset="0"/>
              </a:rPr>
              <a:t>  </a:t>
            </a:r>
            <a:r>
              <a:rPr kumimoji="0" lang="en-US" altLang="en-US" sz="1600" b="1" i="0" u="none" strike="noStrike" cap="none" normalizeH="0" baseline="0" dirty="0">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Almost A Senior Design Project in Itself</a:t>
            </a:r>
            <a:r>
              <a:rPr kumimoji="0" lang="en-US" altLang="en-US" sz="700" b="1" i="0" u="none" strike="noStrike" cap="none" normalizeH="0" baseline="0" dirty="0">
                <a:ln>
                  <a:noFill/>
                </a:ln>
                <a:solidFill>
                  <a:schemeClr val="tx1"/>
                </a:solidFill>
                <a:effectLst/>
              </a:rPr>
              <a:t> </a:t>
            </a:r>
            <a:endParaRPr kumimoji="0" lang="en-US" altLang="en-US" sz="2000" b="1" i="0" u="none" strike="noStrike" cap="none" normalizeH="0" baseline="0" dirty="0">
              <a:ln>
                <a:noFill/>
              </a:ln>
              <a:solidFill>
                <a:schemeClr val="tx1"/>
              </a:solidFill>
              <a:effectLst/>
              <a:latin typeface="Arial" panose="020B0604020202020204" pitchFamily="34" charset="0"/>
            </a:endParaRPr>
          </a:p>
        </p:txBody>
      </p:sp>
      <p:pic>
        <p:nvPicPr>
          <p:cNvPr id="34" name="Graphic 33" descr="Warning with solid fill">
            <a:extLst>
              <a:ext uri="{FF2B5EF4-FFF2-40B4-BE49-F238E27FC236}">
                <a16:creationId xmlns:a16="http://schemas.microsoft.com/office/drawing/2014/main" id="{722501D4-3285-4810-B960-C872C3C11E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3182" y="4598194"/>
            <a:ext cx="204256" cy="182880"/>
          </a:xfrm>
          <a:prstGeom prst="rect">
            <a:avLst/>
          </a:prstGeom>
        </p:spPr>
      </p:pic>
      <p:pic>
        <p:nvPicPr>
          <p:cNvPr id="36" name="Graphic 35" descr="Warning with solid fill">
            <a:extLst>
              <a:ext uri="{FF2B5EF4-FFF2-40B4-BE49-F238E27FC236}">
                <a16:creationId xmlns:a16="http://schemas.microsoft.com/office/drawing/2014/main" id="{37CA4724-D329-484C-8C0D-08661D8E8D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8562" y="4598194"/>
            <a:ext cx="204256" cy="182880"/>
          </a:xfrm>
          <a:prstGeom prst="rect">
            <a:avLst/>
          </a:prstGeom>
        </p:spPr>
      </p:pic>
      <p:sp>
        <p:nvSpPr>
          <p:cNvPr id="38" name="TextBox 37">
            <a:extLst>
              <a:ext uri="{FF2B5EF4-FFF2-40B4-BE49-F238E27FC236}">
                <a16:creationId xmlns:a16="http://schemas.microsoft.com/office/drawing/2014/main" id="{537F767A-5BEB-4965-B44A-93CD5E68DDFF}"/>
              </a:ext>
            </a:extLst>
          </p:cNvPr>
          <p:cNvSpPr txBox="1"/>
          <p:nvPr/>
        </p:nvSpPr>
        <p:spPr>
          <a:xfrm>
            <a:off x="7366000" y="2408850"/>
            <a:ext cx="1199367" cy="523220"/>
          </a:xfrm>
          <a:prstGeom prst="rect">
            <a:avLst/>
          </a:prstGeom>
          <a:noFill/>
        </p:spPr>
        <p:txBody>
          <a:bodyPr wrap="none" rtlCol="0">
            <a:spAutoFit/>
          </a:bodyPr>
          <a:lstStyle/>
          <a:p>
            <a:r>
              <a:rPr lang="en-US" dirty="0">
                <a:solidFill>
                  <a:schemeClr val="bg1">
                    <a:lumMod val="95000"/>
                  </a:schemeClr>
                </a:solidFill>
              </a:rPr>
              <a:t>Out of Stock</a:t>
            </a:r>
          </a:p>
          <a:p>
            <a:r>
              <a:rPr lang="en-US" dirty="0">
                <a:solidFill>
                  <a:schemeClr val="bg1">
                    <a:lumMod val="95000"/>
                  </a:schemeClr>
                </a:solidFill>
              </a:rPr>
              <a:t>Components</a:t>
            </a:r>
          </a:p>
        </p:txBody>
      </p:sp>
      <p:pic>
        <p:nvPicPr>
          <p:cNvPr id="39" name="Graphic 38" descr="Warning with solid fill">
            <a:extLst>
              <a:ext uri="{FF2B5EF4-FFF2-40B4-BE49-F238E27FC236}">
                <a16:creationId xmlns:a16="http://schemas.microsoft.com/office/drawing/2014/main" id="{34856872-0C30-4429-AD7D-1264829A7B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61744" y="2571750"/>
            <a:ext cx="204256" cy="182880"/>
          </a:xfrm>
          <a:prstGeom prst="rect">
            <a:avLst/>
          </a:prstGeom>
        </p:spPr>
      </p:pic>
      <p:pic>
        <p:nvPicPr>
          <p:cNvPr id="25" name="Graphic 24" descr="Warning with solid fill">
            <a:extLst>
              <a:ext uri="{FF2B5EF4-FFF2-40B4-BE49-F238E27FC236}">
                <a16:creationId xmlns:a16="http://schemas.microsoft.com/office/drawing/2014/main" id="{26D21432-A128-456A-92B6-6E953C79CF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14567" y="2571750"/>
            <a:ext cx="204256" cy="182880"/>
          </a:xfrm>
          <a:prstGeom prst="rect">
            <a:avLst/>
          </a:prstGeom>
        </p:spPr>
      </p:pic>
      <p:pic>
        <p:nvPicPr>
          <p:cNvPr id="28" name="Picture 27">
            <a:extLst>
              <a:ext uri="{FF2B5EF4-FFF2-40B4-BE49-F238E27FC236}">
                <a16:creationId xmlns:a16="http://schemas.microsoft.com/office/drawing/2014/main" id="{0C21EC81-6F9B-4F87-8D18-EB095FCFC5B7}"/>
              </a:ext>
            </a:extLst>
          </p:cNvPr>
          <p:cNvPicPr>
            <a:picLocks noChangeAspect="1"/>
          </p:cNvPicPr>
          <p:nvPr/>
        </p:nvPicPr>
        <p:blipFill>
          <a:blip r:embed="rId7"/>
          <a:stretch>
            <a:fillRect/>
          </a:stretch>
        </p:blipFill>
        <p:spPr>
          <a:xfrm>
            <a:off x="6223000" y="1064595"/>
            <a:ext cx="1860593" cy="329608"/>
          </a:xfrm>
          <a:prstGeom prst="rect">
            <a:avLst/>
          </a:prstGeom>
        </p:spPr>
      </p:pic>
      <p:pic>
        <p:nvPicPr>
          <p:cNvPr id="32" name="Picture 2">
            <a:extLst>
              <a:ext uri="{FF2B5EF4-FFF2-40B4-BE49-F238E27FC236}">
                <a16:creationId xmlns:a16="http://schemas.microsoft.com/office/drawing/2014/main" id="{8E634A03-DCA7-4B66-BA66-0C258612997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r="4029" b="21863"/>
          <a:stretch/>
        </p:blipFill>
        <p:spPr bwMode="auto">
          <a:xfrm>
            <a:off x="8395888" y="4287131"/>
            <a:ext cx="557596"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1" name="Group 30">
            <a:extLst>
              <a:ext uri="{FF2B5EF4-FFF2-40B4-BE49-F238E27FC236}">
                <a16:creationId xmlns:a16="http://schemas.microsoft.com/office/drawing/2014/main" id="{4D2AD06C-6162-4885-88BB-AD746687F3AD}"/>
              </a:ext>
            </a:extLst>
          </p:cNvPr>
          <p:cNvGrpSpPr/>
          <p:nvPr/>
        </p:nvGrpSpPr>
        <p:grpSpPr>
          <a:xfrm>
            <a:off x="668670" y="426955"/>
            <a:ext cx="364202" cy="406258"/>
            <a:chOff x="6682263" y="3804621"/>
            <a:chExt cx="364202" cy="406258"/>
          </a:xfrm>
        </p:grpSpPr>
        <p:sp>
          <p:nvSpPr>
            <p:cNvPr id="35" name="Rectangle: Rounded Corners 34">
              <a:extLst>
                <a:ext uri="{FF2B5EF4-FFF2-40B4-BE49-F238E27FC236}">
                  <a16:creationId xmlns:a16="http://schemas.microsoft.com/office/drawing/2014/main" id="{8B7B3D8F-7305-445B-836D-58A77C586672}"/>
                </a:ext>
              </a:extLst>
            </p:cNvPr>
            <p:cNvSpPr/>
            <p:nvPr/>
          </p:nvSpPr>
          <p:spPr>
            <a:xfrm>
              <a:off x="6739467" y="3890839"/>
              <a:ext cx="232860" cy="32004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2113B1C4-B946-409B-888C-368873629556}"/>
                </a:ext>
              </a:extLst>
            </p:cNvPr>
            <p:cNvSpPr/>
            <p:nvPr/>
          </p:nvSpPr>
          <p:spPr>
            <a:xfrm>
              <a:off x="6789981" y="3804621"/>
              <a:ext cx="137160" cy="91440"/>
            </a:xfrm>
            <a:prstGeom prst="round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A1F2FD62-3DCE-4096-A73C-A328BF0C05C0}"/>
                </a:ext>
              </a:extLst>
            </p:cNvPr>
            <p:cNvSpPr txBox="1"/>
            <p:nvPr/>
          </p:nvSpPr>
          <p:spPr>
            <a:xfrm>
              <a:off x="6682263" y="3889451"/>
              <a:ext cx="364202" cy="307777"/>
            </a:xfrm>
            <a:prstGeom prst="rect">
              <a:avLst/>
            </a:prstGeom>
            <a:noFill/>
          </p:spPr>
          <p:txBody>
            <a:bodyPr wrap="none" rtlCol="0">
              <a:spAutoFit/>
            </a:bodyPr>
            <a:lstStyle/>
            <a:p>
              <a:r>
                <a:rPr lang="en-US" dirty="0">
                  <a:solidFill>
                    <a:schemeClr val="bg1"/>
                  </a:solidFill>
                  <a:sym typeface="Webdings" panose="05030102010509060703" pitchFamily="18" charset="2"/>
                </a:rPr>
                <a:t></a:t>
              </a:r>
              <a:endParaRPr lang="en-US" dirty="0">
                <a:solidFill>
                  <a:schemeClr val="bg1"/>
                </a:solidFill>
              </a:endParaRPr>
            </a:p>
          </p:txBody>
        </p:sp>
      </p:grpSp>
      <p:pic>
        <p:nvPicPr>
          <p:cNvPr id="15" name="-30">
            <a:hlinkClick r:id="" action="ppaction://media"/>
            <a:extLst>
              <a:ext uri="{FF2B5EF4-FFF2-40B4-BE49-F238E27FC236}">
                <a16:creationId xmlns:a16="http://schemas.microsoft.com/office/drawing/2014/main" id="{7CDAAE0D-553D-4B56-8F66-EFB7D85B8FF5}"/>
              </a:ext>
            </a:extLst>
          </p:cNvPr>
          <p:cNvPicPr>
            <a:picLocks noChangeAspect="1"/>
          </p:cNvPicPr>
          <p:nvPr>
            <a:audioFile r:link="rId1"/>
            <p:extLst>
              <p:ext uri="{DAA4B4D4-6D71-4841-9C94-3DE7FCFB9230}">
                <p14:media xmlns:p14="http://schemas.microsoft.com/office/powerpoint/2010/main" r:embed="rId2">
                  <p14:trim end="6651.6666"/>
                </p14:media>
              </p:ext>
            </p:extLst>
          </p:nvPr>
        </p:nvPicPr>
        <p:blipFill>
          <a:blip r:embed="rId10"/>
          <a:stretch>
            <a:fillRect/>
          </a:stretch>
        </p:blipFill>
        <p:spPr>
          <a:xfrm>
            <a:off x="420688" y="3713163"/>
            <a:ext cx="487362" cy="487362"/>
          </a:xfrm>
          <a:prstGeom prst="rect">
            <a:avLst/>
          </a:prstGeom>
        </p:spPr>
      </p:pic>
    </p:spTree>
    <p:extLst>
      <p:ext uri="{BB962C8B-B14F-4D97-AF65-F5344CB8AC3E}">
        <p14:creationId xmlns:p14="http://schemas.microsoft.com/office/powerpoint/2010/main" val="1507226292"/>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5" y="218302"/>
            <a:ext cx="981627" cy="746084"/>
            <a:chOff x="3075562" y="756050"/>
            <a:chExt cx="2931161" cy="2815726"/>
          </a:xfrm>
        </p:grpSpPr>
        <p:sp>
          <p:nvSpPr>
            <p:cNvPr id="4" name="Google Shape;119;p17">
              <a:extLst>
                <a:ext uri="{FF2B5EF4-FFF2-40B4-BE49-F238E27FC236}">
                  <a16:creationId xmlns:a16="http://schemas.microsoft.com/office/drawing/2014/main" id="{F5B121C7-8B03-4E5E-813B-2D73FE4ED89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endCxn id="4"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stCxn id="4"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4" name="Google Shape;87;p13">
            <a:extLst>
              <a:ext uri="{FF2B5EF4-FFF2-40B4-BE49-F238E27FC236}">
                <a16:creationId xmlns:a16="http://schemas.microsoft.com/office/drawing/2014/main" id="{CF89A9B7-022A-48E2-AE47-989141DDC324}"/>
              </a:ext>
            </a:extLst>
          </p:cNvPr>
          <p:cNvSpPr txBox="1">
            <a:spLocks/>
          </p:cNvSpPr>
          <p:nvPr/>
        </p:nvSpPr>
        <p:spPr>
          <a:xfrm>
            <a:off x="1377552" y="216290"/>
            <a:ext cx="7297134"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Power Supply: </a:t>
            </a:r>
            <a:r>
              <a:rPr lang="en-US" sz="2800" dirty="0">
                <a:latin typeface="+mn-lt"/>
              </a:rPr>
              <a:t>Battery</a:t>
            </a:r>
            <a:r>
              <a:rPr lang="en-US" sz="3200" dirty="0">
                <a:latin typeface="+mn-lt"/>
              </a:rPr>
              <a:t> </a:t>
            </a:r>
            <a:r>
              <a:rPr lang="en-US" sz="2800" dirty="0">
                <a:latin typeface="+mn-lt"/>
              </a:rPr>
              <a:t>Charger</a:t>
            </a:r>
            <a:endParaRPr lang="en-US" sz="2400" dirty="0"/>
          </a:p>
        </p:txBody>
      </p:sp>
      <p:sp>
        <p:nvSpPr>
          <p:cNvPr id="17" name="Google Shape;70;p12">
            <a:extLst>
              <a:ext uri="{FF2B5EF4-FFF2-40B4-BE49-F238E27FC236}">
                <a16:creationId xmlns:a16="http://schemas.microsoft.com/office/drawing/2014/main" id="{CF8D1E8D-EDD7-4DFB-94BD-1F0C80204585}"/>
              </a:ext>
            </a:extLst>
          </p:cNvPr>
          <p:cNvSpPr txBox="1">
            <a:spLocks/>
          </p:cNvSpPr>
          <p:nvPr/>
        </p:nvSpPr>
        <p:spPr>
          <a:xfrm>
            <a:off x="8424537" y="4542704"/>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EV</a:t>
            </a:r>
            <a:endParaRPr lang="en-US" dirty="0">
              <a:solidFill>
                <a:schemeClr val="bg1"/>
              </a:solidFill>
            </a:endParaRPr>
          </a:p>
        </p:txBody>
      </p:sp>
      <p:pic>
        <p:nvPicPr>
          <p:cNvPr id="16" name="Picture 2">
            <a:extLst>
              <a:ext uri="{FF2B5EF4-FFF2-40B4-BE49-F238E27FC236}">
                <a16:creationId xmlns:a16="http://schemas.microsoft.com/office/drawing/2014/main" id="{62C9ADD1-05B3-4D6F-9742-417CDBBEB1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1597" y="1168184"/>
            <a:ext cx="3952828" cy="3458825"/>
          </a:xfrm>
          <a:prstGeom prst="rect">
            <a:avLst/>
          </a:prstGeom>
          <a:noFill/>
          <a:ln w="762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023E551-02F8-4344-9531-DBD823C783A9}"/>
              </a:ext>
            </a:extLst>
          </p:cNvPr>
          <p:cNvSpPr txBox="1"/>
          <p:nvPr/>
        </p:nvSpPr>
        <p:spPr>
          <a:xfrm>
            <a:off x="340545" y="2217807"/>
            <a:ext cx="1572916" cy="707886"/>
          </a:xfrm>
          <a:prstGeom prst="rect">
            <a:avLst/>
          </a:prstGeom>
          <a:noFill/>
        </p:spPr>
        <p:txBody>
          <a:bodyPr wrap="square">
            <a:spAutoFit/>
          </a:bodyPr>
          <a:lstStyle/>
          <a:p>
            <a:pPr algn="ctr"/>
            <a:r>
              <a:rPr lang="en-US" sz="2000" b="1" i="0" dirty="0">
                <a:solidFill>
                  <a:schemeClr val="accent2">
                    <a:lumMod val="60000"/>
                    <a:lumOff val="40000"/>
                  </a:schemeClr>
                </a:solidFill>
                <a:effectLst/>
                <a:latin typeface="+mn-lt"/>
              </a:rPr>
              <a:t>IN STOCK</a:t>
            </a:r>
          </a:p>
          <a:p>
            <a:pPr algn="ctr"/>
            <a:r>
              <a:rPr lang="en-US" sz="2000" b="1" i="0" dirty="0">
                <a:solidFill>
                  <a:schemeClr val="accent2">
                    <a:lumMod val="60000"/>
                    <a:lumOff val="40000"/>
                  </a:schemeClr>
                </a:solidFill>
                <a:effectLst/>
                <a:latin typeface="+mn-lt"/>
              </a:rPr>
              <a:t> !!!</a:t>
            </a:r>
            <a:endParaRPr lang="en-US" sz="2000" b="1" dirty="0">
              <a:solidFill>
                <a:schemeClr val="accent2">
                  <a:lumMod val="60000"/>
                  <a:lumOff val="40000"/>
                </a:schemeClr>
              </a:solidFill>
              <a:latin typeface="+mn-lt"/>
            </a:endParaRPr>
          </a:p>
        </p:txBody>
      </p:sp>
      <p:sp>
        <p:nvSpPr>
          <p:cNvPr id="20" name="TextBox 19">
            <a:extLst>
              <a:ext uri="{FF2B5EF4-FFF2-40B4-BE49-F238E27FC236}">
                <a16:creationId xmlns:a16="http://schemas.microsoft.com/office/drawing/2014/main" id="{86542CE4-8EEA-4817-9FFA-186FA696BA2E}"/>
              </a:ext>
            </a:extLst>
          </p:cNvPr>
          <p:cNvSpPr txBox="1"/>
          <p:nvPr/>
        </p:nvSpPr>
        <p:spPr>
          <a:xfrm rot="20356238">
            <a:off x="6956570" y="2132914"/>
            <a:ext cx="1523174" cy="1015663"/>
          </a:xfrm>
          <a:prstGeom prst="rect">
            <a:avLst/>
          </a:prstGeom>
          <a:noFill/>
        </p:spPr>
        <p:txBody>
          <a:bodyPr wrap="none" rtlCol="0">
            <a:spAutoFit/>
          </a:bodyPr>
          <a:lstStyle/>
          <a:p>
            <a:pPr algn="ctr"/>
            <a:r>
              <a:rPr lang="en-US" sz="2000" dirty="0">
                <a:solidFill>
                  <a:schemeClr val="bg1"/>
                </a:solidFill>
              </a:rPr>
              <a:t>Built-in </a:t>
            </a:r>
          </a:p>
          <a:p>
            <a:pPr algn="ctr"/>
            <a:r>
              <a:rPr lang="en-US" sz="2000" dirty="0">
                <a:solidFill>
                  <a:schemeClr val="bg1"/>
                </a:solidFill>
              </a:rPr>
              <a:t>Overcharge</a:t>
            </a:r>
          </a:p>
          <a:p>
            <a:pPr algn="ctr"/>
            <a:r>
              <a:rPr lang="en-US" sz="2000" dirty="0">
                <a:solidFill>
                  <a:schemeClr val="bg1"/>
                </a:solidFill>
              </a:rPr>
              <a:t>Protection</a:t>
            </a:r>
          </a:p>
        </p:txBody>
      </p:sp>
      <p:pic>
        <p:nvPicPr>
          <p:cNvPr id="22" name="Picture 2">
            <a:extLst>
              <a:ext uri="{FF2B5EF4-FFF2-40B4-BE49-F238E27FC236}">
                <a16:creationId xmlns:a16="http://schemas.microsoft.com/office/drawing/2014/main" id="{54C8C8D8-F6C7-49E6-AE6B-C0D2EFDDC54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r="4029" b="21863"/>
          <a:stretch/>
        </p:blipFill>
        <p:spPr bwMode="auto">
          <a:xfrm>
            <a:off x="8395888" y="4287131"/>
            <a:ext cx="557596"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1" name="Group 20">
            <a:extLst>
              <a:ext uri="{FF2B5EF4-FFF2-40B4-BE49-F238E27FC236}">
                <a16:creationId xmlns:a16="http://schemas.microsoft.com/office/drawing/2014/main" id="{3C6ABC38-1ACF-44CC-B547-0AC1A70AD110}"/>
              </a:ext>
            </a:extLst>
          </p:cNvPr>
          <p:cNvGrpSpPr/>
          <p:nvPr/>
        </p:nvGrpSpPr>
        <p:grpSpPr>
          <a:xfrm>
            <a:off x="668670" y="426955"/>
            <a:ext cx="364202" cy="406258"/>
            <a:chOff x="6682263" y="3804621"/>
            <a:chExt cx="364202" cy="406258"/>
          </a:xfrm>
        </p:grpSpPr>
        <p:sp>
          <p:nvSpPr>
            <p:cNvPr id="23" name="Rectangle: Rounded Corners 22">
              <a:extLst>
                <a:ext uri="{FF2B5EF4-FFF2-40B4-BE49-F238E27FC236}">
                  <a16:creationId xmlns:a16="http://schemas.microsoft.com/office/drawing/2014/main" id="{087CE973-5C38-48EB-8562-870A103C081E}"/>
                </a:ext>
              </a:extLst>
            </p:cNvPr>
            <p:cNvSpPr/>
            <p:nvPr/>
          </p:nvSpPr>
          <p:spPr>
            <a:xfrm>
              <a:off x="6739467" y="3890839"/>
              <a:ext cx="232860" cy="32004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B4ADB649-D54D-4B0A-BA04-95F6BD713259}"/>
                </a:ext>
              </a:extLst>
            </p:cNvPr>
            <p:cNvSpPr/>
            <p:nvPr/>
          </p:nvSpPr>
          <p:spPr>
            <a:xfrm>
              <a:off x="6789981" y="3804621"/>
              <a:ext cx="137160" cy="91440"/>
            </a:xfrm>
            <a:prstGeom prst="round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5F60F29-CED8-4A78-8388-57B5EBE31E46}"/>
                </a:ext>
              </a:extLst>
            </p:cNvPr>
            <p:cNvSpPr txBox="1"/>
            <p:nvPr/>
          </p:nvSpPr>
          <p:spPr>
            <a:xfrm>
              <a:off x="6682263" y="3889451"/>
              <a:ext cx="364202" cy="307777"/>
            </a:xfrm>
            <a:prstGeom prst="rect">
              <a:avLst/>
            </a:prstGeom>
            <a:noFill/>
          </p:spPr>
          <p:txBody>
            <a:bodyPr wrap="none" rtlCol="0">
              <a:spAutoFit/>
            </a:bodyPr>
            <a:lstStyle/>
            <a:p>
              <a:r>
                <a:rPr lang="en-US" dirty="0">
                  <a:solidFill>
                    <a:schemeClr val="bg1"/>
                  </a:solidFill>
                  <a:sym typeface="Webdings" panose="05030102010509060703" pitchFamily="18" charset="2"/>
                </a:rPr>
                <a:t></a:t>
              </a:r>
              <a:endParaRPr lang="en-US" dirty="0">
                <a:solidFill>
                  <a:schemeClr val="bg1"/>
                </a:solidFill>
              </a:endParaRPr>
            </a:p>
          </p:txBody>
        </p:sp>
      </p:grpSp>
      <p:pic>
        <p:nvPicPr>
          <p:cNvPr id="13" name="Sl-31">
            <a:hlinkClick r:id="" action="ppaction://media"/>
            <a:extLst>
              <a:ext uri="{FF2B5EF4-FFF2-40B4-BE49-F238E27FC236}">
                <a16:creationId xmlns:a16="http://schemas.microsoft.com/office/drawing/2014/main" id="{04AF2FD7-5A7D-4334-A153-54DA4DB3FA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9989" y="3586692"/>
            <a:ext cx="487363" cy="487363"/>
          </a:xfrm>
          <a:prstGeom prst="rect">
            <a:avLst/>
          </a:prstGeom>
        </p:spPr>
      </p:pic>
    </p:spTree>
    <p:extLst>
      <p:ext uri="{BB962C8B-B14F-4D97-AF65-F5344CB8AC3E}">
        <p14:creationId xmlns:p14="http://schemas.microsoft.com/office/powerpoint/2010/main" val="1630892958"/>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3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5"/>
          <p:cNvSpPr txBox="1">
            <a:spLocks noGrp="1"/>
          </p:cNvSpPr>
          <p:nvPr>
            <p:ph type="title"/>
          </p:nvPr>
        </p:nvSpPr>
        <p:spPr>
          <a:xfrm>
            <a:off x="480061" y="244027"/>
            <a:ext cx="3276451" cy="1495505"/>
          </a:xfrm>
          <a:prstGeom prst="rect">
            <a:avLst/>
          </a:prstGeom>
        </p:spPr>
        <p:txBody>
          <a:bodyPr spcFirstLastPara="1" wrap="square" lIns="68569" tIns="34275" rIns="68569" bIns="34275" anchor="b" anchorCtr="0">
            <a:normAutofit fontScale="90000"/>
          </a:bodyPr>
          <a:lstStyle/>
          <a:p>
            <a:pPr>
              <a:buSzPts val="2800"/>
            </a:pPr>
            <a:r>
              <a:rPr lang="en-US" sz="3800" b="1" dirty="0"/>
              <a:t>SPONSOR</a:t>
            </a:r>
            <a:br>
              <a:rPr lang="en-US" sz="3800" b="1" dirty="0"/>
            </a:br>
            <a:r>
              <a:rPr lang="en-US" sz="1000" b="1" dirty="0"/>
              <a:t> </a:t>
            </a:r>
            <a:br>
              <a:rPr lang="en-US" sz="3800" dirty="0"/>
            </a:br>
            <a:r>
              <a:rPr lang="en-US" sz="2325" b="1" dirty="0">
                <a:latin typeface="+mj-lt"/>
              </a:rPr>
              <a:t>Le Phan</a:t>
            </a:r>
            <a:br>
              <a:rPr lang="en-US" sz="4000" b="1" dirty="0">
                <a:latin typeface="+mj-lt"/>
              </a:rPr>
            </a:br>
            <a:r>
              <a:rPr lang="en-US" sz="1600" b="1" dirty="0">
                <a:latin typeface="+mj-lt"/>
              </a:rPr>
              <a:t>Mechanical Engineer </a:t>
            </a:r>
            <a:br>
              <a:rPr lang="en-US" sz="1600" b="1" dirty="0">
                <a:latin typeface="+mj-lt"/>
              </a:rPr>
            </a:br>
            <a:r>
              <a:rPr lang="en-US" sz="1600" b="1" dirty="0">
                <a:latin typeface="+mj-lt"/>
              </a:rPr>
              <a:t>and Author</a:t>
            </a:r>
            <a:endParaRPr lang="en-US" sz="3800" b="1" dirty="0">
              <a:latin typeface="+mj-lt"/>
            </a:endParaRPr>
          </a:p>
        </p:txBody>
      </p:sp>
      <p:sp>
        <p:nvSpPr>
          <p:cNvPr id="122" name="Google Shape;122;p15"/>
          <p:cNvSpPr txBox="1">
            <a:spLocks noGrp="1"/>
          </p:cNvSpPr>
          <p:nvPr>
            <p:ph idx="1"/>
          </p:nvPr>
        </p:nvSpPr>
        <p:spPr>
          <a:xfrm>
            <a:off x="480061" y="2185154"/>
            <a:ext cx="3182691" cy="2490501"/>
          </a:xfrm>
          <a:prstGeom prst="rect">
            <a:avLst/>
          </a:prstGeom>
        </p:spPr>
        <p:txBody>
          <a:bodyPr spcFirstLastPara="1" wrap="square" lIns="68569" tIns="34275" rIns="68569" bIns="34275" anchor="t" anchorCtr="0">
            <a:normAutofit fontScale="92500" lnSpcReduction="20000"/>
          </a:bodyPr>
          <a:lstStyle/>
          <a:p>
            <a:pPr marL="229494" indent="-229494">
              <a:spcBef>
                <a:spcPts val="0"/>
              </a:spcBef>
            </a:pPr>
            <a:r>
              <a:rPr lang="en-US" sz="1700" dirty="0">
                <a:latin typeface="+mn-lt"/>
              </a:rPr>
              <a:t>Notably worked with the mechanical design of the Avatar ride at Walt Disney’s Animal Kingdom</a:t>
            </a:r>
          </a:p>
          <a:p>
            <a:pPr marL="229494" indent="-229494">
              <a:spcBef>
                <a:spcPts val="0"/>
              </a:spcBef>
            </a:pPr>
            <a:endParaRPr lang="en-US" sz="1700" dirty="0">
              <a:latin typeface="+mn-lt"/>
            </a:endParaRPr>
          </a:p>
          <a:p>
            <a:pPr marL="229494" indent="-229494">
              <a:spcBef>
                <a:spcPts val="0"/>
              </a:spcBef>
            </a:pPr>
            <a:r>
              <a:rPr lang="en-US" sz="1700" dirty="0">
                <a:latin typeface="+mn-lt"/>
              </a:rPr>
              <a:t>Author of “</a:t>
            </a:r>
            <a:r>
              <a:rPr lang="en-US" sz="1700" i="1" dirty="0">
                <a:latin typeface="+mn-lt"/>
              </a:rPr>
              <a:t>How to Design Mechanisms that last a Lifetime: Practical Applications of </a:t>
            </a:r>
            <a:r>
              <a:rPr lang="en-US" sz="1700" i="1" dirty="0" err="1">
                <a:latin typeface="+mn-lt"/>
              </a:rPr>
              <a:t>Gruebler’s</a:t>
            </a:r>
            <a:r>
              <a:rPr lang="en-US" sz="1700" i="1" dirty="0">
                <a:latin typeface="+mn-lt"/>
              </a:rPr>
              <a:t> Count</a:t>
            </a:r>
            <a:r>
              <a:rPr lang="en-US" sz="1700" dirty="0">
                <a:latin typeface="+mn-lt"/>
              </a:rPr>
              <a:t>”</a:t>
            </a:r>
          </a:p>
          <a:p>
            <a:pPr marL="229494" indent="-229494">
              <a:spcBef>
                <a:spcPts val="0"/>
              </a:spcBef>
            </a:pPr>
            <a:endParaRPr lang="en-US" sz="1700" dirty="0">
              <a:latin typeface="+mn-lt"/>
            </a:endParaRPr>
          </a:p>
          <a:p>
            <a:pPr marL="229494" indent="-229494">
              <a:spcBef>
                <a:spcPts val="0"/>
              </a:spcBef>
            </a:pPr>
            <a:r>
              <a:rPr lang="en-US" sz="1700" dirty="0">
                <a:latin typeface="+mn-lt"/>
              </a:rPr>
              <a:t>YouTube Channel Host </a:t>
            </a:r>
            <a:r>
              <a:rPr lang="en-US" sz="900" i="1" dirty="0">
                <a:latin typeface="+mn-lt"/>
              </a:rPr>
              <a:t>https://youtube.com/channel/UCEYqGvJE61nq9rFS-z_2sSA</a:t>
            </a:r>
          </a:p>
        </p:txBody>
      </p:sp>
      <p:pic>
        <p:nvPicPr>
          <p:cNvPr id="5" name="Picture 2">
            <a:extLst>
              <a:ext uri="{FF2B5EF4-FFF2-40B4-BE49-F238E27FC236}">
                <a16:creationId xmlns:a16="http://schemas.microsoft.com/office/drawing/2014/main" id="{62672E46-C021-4C63-A532-91C8B725EC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058" b="16169"/>
          <a:stretch/>
        </p:blipFill>
        <p:spPr bwMode="auto">
          <a:xfrm>
            <a:off x="3983777"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6" name="Rectangle 15">
            <a:extLst>
              <a:ext uri="{FF2B5EF4-FFF2-40B4-BE49-F238E27FC236}">
                <a16:creationId xmlns:a16="http://schemas.microsoft.com/office/drawing/2014/main" id="{90948FDF-3243-47B0-B631-1FC0EDDE0BAC}"/>
              </a:ext>
            </a:extLst>
          </p:cNvPr>
          <p:cNvSpPr/>
          <p:nvPr/>
        </p:nvSpPr>
        <p:spPr>
          <a:xfrm>
            <a:off x="550337" y="1799168"/>
            <a:ext cx="3042138" cy="10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srgbClr val="FFFFFF"/>
              </a:solidFill>
              <a:latin typeface="Arial"/>
            </a:endParaRPr>
          </a:p>
        </p:txBody>
      </p:sp>
      <p:pic>
        <p:nvPicPr>
          <p:cNvPr id="3" name="Sponsor Le Phan">
            <a:hlinkClick r:id="" action="ppaction://media"/>
            <a:extLst>
              <a:ext uri="{FF2B5EF4-FFF2-40B4-BE49-F238E27FC236}">
                <a16:creationId xmlns:a16="http://schemas.microsoft.com/office/drawing/2014/main" id="{9C51F47D-42F5-423F-A46C-D4CAE92017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78263" y="2236788"/>
            <a:ext cx="487362" cy="487362"/>
          </a:xfrm>
          <a:prstGeom prst="rect">
            <a:avLst/>
          </a:prstGeom>
        </p:spPr>
      </p:pic>
    </p:spTree>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70;p12">
            <a:extLst>
              <a:ext uri="{FF2B5EF4-FFF2-40B4-BE49-F238E27FC236}">
                <a16:creationId xmlns:a16="http://schemas.microsoft.com/office/drawing/2014/main" id="{CF8D1E8D-EDD7-4DFB-94BD-1F0C80204585}"/>
              </a:ext>
            </a:extLst>
          </p:cNvPr>
          <p:cNvSpPr txBox="1">
            <a:spLocks/>
          </p:cNvSpPr>
          <p:nvPr/>
        </p:nvSpPr>
        <p:spPr>
          <a:xfrm>
            <a:off x="8424537" y="4542704"/>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EV</a:t>
            </a:r>
            <a:endParaRPr lang="en-US" dirty="0">
              <a:solidFill>
                <a:schemeClr val="bg1"/>
              </a:solidFill>
            </a:endParaRPr>
          </a:p>
        </p:txBody>
      </p:sp>
      <p:grpSp>
        <p:nvGrpSpPr>
          <p:cNvPr id="5" name="Google Shape;118;p17">
            <a:extLst>
              <a:ext uri="{FF2B5EF4-FFF2-40B4-BE49-F238E27FC236}">
                <a16:creationId xmlns:a16="http://schemas.microsoft.com/office/drawing/2014/main" id="{A3AA81B7-AD4D-4CF9-9495-F098E717BFFA}"/>
              </a:ext>
            </a:extLst>
          </p:cNvPr>
          <p:cNvGrpSpPr/>
          <p:nvPr/>
        </p:nvGrpSpPr>
        <p:grpSpPr>
          <a:xfrm>
            <a:off x="340545" y="218302"/>
            <a:ext cx="981627" cy="746084"/>
            <a:chOff x="3075562" y="756050"/>
            <a:chExt cx="2931161" cy="2815726"/>
          </a:xfrm>
        </p:grpSpPr>
        <p:sp>
          <p:nvSpPr>
            <p:cNvPr id="6" name="Google Shape;119;p17">
              <a:extLst>
                <a:ext uri="{FF2B5EF4-FFF2-40B4-BE49-F238E27FC236}">
                  <a16:creationId xmlns:a16="http://schemas.microsoft.com/office/drawing/2014/main" id="{2EA687BA-A5B2-4D41-A6D5-048FBF4C3F7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0;p17">
              <a:extLst>
                <a:ext uri="{FF2B5EF4-FFF2-40B4-BE49-F238E27FC236}">
                  <a16:creationId xmlns:a16="http://schemas.microsoft.com/office/drawing/2014/main" id="{98DF6A84-CA05-4CB5-8BE1-7418A671F5F7}"/>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1;p17">
              <a:extLst>
                <a:ext uri="{FF2B5EF4-FFF2-40B4-BE49-F238E27FC236}">
                  <a16:creationId xmlns:a16="http://schemas.microsoft.com/office/drawing/2014/main" id="{547EDB82-ABA3-4149-A227-A3AFA6669EFA}"/>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9" name="Google Shape;122;p17">
              <a:extLst>
                <a:ext uri="{FF2B5EF4-FFF2-40B4-BE49-F238E27FC236}">
                  <a16:creationId xmlns:a16="http://schemas.microsoft.com/office/drawing/2014/main" id="{8EC22711-935D-4584-9189-B58B532F09FE}"/>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0" name="Google Shape;123;p17">
              <a:extLst>
                <a:ext uri="{FF2B5EF4-FFF2-40B4-BE49-F238E27FC236}">
                  <a16:creationId xmlns:a16="http://schemas.microsoft.com/office/drawing/2014/main" id="{0CD347EC-206D-44EC-BB59-49229F7A640B}"/>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24;p17">
              <a:extLst>
                <a:ext uri="{FF2B5EF4-FFF2-40B4-BE49-F238E27FC236}">
                  <a16:creationId xmlns:a16="http://schemas.microsoft.com/office/drawing/2014/main" id="{C5A25691-46D4-436F-80D3-4C59939D1131}"/>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2" name="Google Shape;125;p17">
              <a:extLst>
                <a:ext uri="{FF2B5EF4-FFF2-40B4-BE49-F238E27FC236}">
                  <a16:creationId xmlns:a16="http://schemas.microsoft.com/office/drawing/2014/main" id="{E06E08DC-2EF0-4C21-B4FD-2EA50E240D6F}"/>
                </a:ext>
              </a:extLst>
            </p:cNvPr>
            <p:cNvCxnSpPr>
              <a:endCxn id="6"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3" name="Google Shape;126;p17">
              <a:extLst>
                <a:ext uri="{FF2B5EF4-FFF2-40B4-BE49-F238E27FC236}">
                  <a16:creationId xmlns:a16="http://schemas.microsoft.com/office/drawing/2014/main" id="{B2E0BC7F-B7A3-45BF-A8D2-37922562555F}"/>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5" name="Google Shape;127;p17">
              <a:extLst>
                <a:ext uri="{FF2B5EF4-FFF2-40B4-BE49-F238E27FC236}">
                  <a16:creationId xmlns:a16="http://schemas.microsoft.com/office/drawing/2014/main" id="{2D997256-509D-4CAE-A776-FDEABD36DD88}"/>
                </a:ext>
              </a:extLst>
            </p:cNvPr>
            <p:cNvCxnSpPr>
              <a:stCxn id="6"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6" name="Google Shape;87;p13">
            <a:extLst>
              <a:ext uri="{FF2B5EF4-FFF2-40B4-BE49-F238E27FC236}">
                <a16:creationId xmlns:a16="http://schemas.microsoft.com/office/drawing/2014/main" id="{8FDD23CB-9802-416C-8774-270458A5D6DE}"/>
              </a:ext>
            </a:extLst>
          </p:cNvPr>
          <p:cNvSpPr txBox="1">
            <a:spLocks/>
          </p:cNvSpPr>
          <p:nvPr/>
        </p:nvSpPr>
        <p:spPr>
          <a:xfrm>
            <a:off x="1377551" y="199355"/>
            <a:ext cx="7547283"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Power Supply: </a:t>
            </a:r>
            <a:r>
              <a:rPr lang="en-US" sz="2800" dirty="0">
                <a:solidFill>
                  <a:schemeClr val="bg1"/>
                </a:solidFill>
                <a:latin typeface="+mn-lt"/>
              </a:rPr>
              <a:t>The Circuit</a:t>
            </a:r>
            <a:endParaRPr lang="en-US" sz="3600" dirty="0">
              <a:solidFill>
                <a:schemeClr val="bg1"/>
              </a:solidFill>
              <a:latin typeface="+mn-lt"/>
            </a:endParaRPr>
          </a:p>
        </p:txBody>
      </p:sp>
      <p:pic>
        <p:nvPicPr>
          <p:cNvPr id="20" name="Picture 2">
            <a:extLst>
              <a:ext uri="{FF2B5EF4-FFF2-40B4-BE49-F238E27FC236}">
                <a16:creationId xmlns:a16="http://schemas.microsoft.com/office/drawing/2014/main" id="{628CFD7C-19BC-42F8-8E08-384B78D70C2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r="4029" b="21863"/>
          <a:stretch/>
        </p:blipFill>
        <p:spPr bwMode="auto">
          <a:xfrm>
            <a:off x="8395888" y="4287131"/>
            <a:ext cx="557596"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9" name="Group 18">
            <a:extLst>
              <a:ext uri="{FF2B5EF4-FFF2-40B4-BE49-F238E27FC236}">
                <a16:creationId xmlns:a16="http://schemas.microsoft.com/office/drawing/2014/main" id="{F0874A23-FC7F-49C3-BB94-315F9865A2E1}"/>
              </a:ext>
            </a:extLst>
          </p:cNvPr>
          <p:cNvGrpSpPr/>
          <p:nvPr/>
        </p:nvGrpSpPr>
        <p:grpSpPr>
          <a:xfrm>
            <a:off x="668670" y="426955"/>
            <a:ext cx="364202" cy="406258"/>
            <a:chOff x="6682263" y="3804621"/>
            <a:chExt cx="364202" cy="406258"/>
          </a:xfrm>
        </p:grpSpPr>
        <p:sp>
          <p:nvSpPr>
            <p:cNvPr id="21" name="Rectangle: Rounded Corners 20">
              <a:extLst>
                <a:ext uri="{FF2B5EF4-FFF2-40B4-BE49-F238E27FC236}">
                  <a16:creationId xmlns:a16="http://schemas.microsoft.com/office/drawing/2014/main" id="{4A30CCB9-C81C-456A-855B-BEE7CC1687E5}"/>
                </a:ext>
              </a:extLst>
            </p:cNvPr>
            <p:cNvSpPr/>
            <p:nvPr/>
          </p:nvSpPr>
          <p:spPr>
            <a:xfrm>
              <a:off x="6739467" y="3890839"/>
              <a:ext cx="232860" cy="32004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FE5DB147-1C97-48EB-B179-9F4EE807C7E1}"/>
                </a:ext>
              </a:extLst>
            </p:cNvPr>
            <p:cNvSpPr/>
            <p:nvPr/>
          </p:nvSpPr>
          <p:spPr>
            <a:xfrm>
              <a:off x="6789981" y="3804621"/>
              <a:ext cx="137160" cy="91440"/>
            </a:xfrm>
            <a:prstGeom prst="round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0660744-023F-4394-9629-FE1A75650007}"/>
                </a:ext>
              </a:extLst>
            </p:cNvPr>
            <p:cNvSpPr txBox="1"/>
            <p:nvPr/>
          </p:nvSpPr>
          <p:spPr>
            <a:xfrm>
              <a:off x="6682263" y="3889451"/>
              <a:ext cx="364202" cy="307777"/>
            </a:xfrm>
            <a:prstGeom prst="rect">
              <a:avLst/>
            </a:prstGeom>
            <a:noFill/>
          </p:spPr>
          <p:txBody>
            <a:bodyPr wrap="none" rtlCol="0">
              <a:spAutoFit/>
            </a:bodyPr>
            <a:lstStyle/>
            <a:p>
              <a:r>
                <a:rPr lang="en-US" dirty="0">
                  <a:solidFill>
                    <a:schemeClr val="bg1"/>
                  </a:solidFill>
                  <a:sym typeface="Webdings" panose="05030102010509060703" pitchFamily="18" charset="2"/>
                </a:rPr>
                <a:t></a:t>
              </a:r>
              <a:endParaRPr lang="en-US" dirty="0">
                <a:solidFill>
                  <a:schemeClr val="bg1"/>
                </a:solidFill>
              </a:endParaRPr>
            </a:p>
          </p:txBody>
        </p:sp>
      </p:grpSp>
      <p:pic>
        <p:nvPicPr>
          <p:cNvPr id="18" name="Sl-32">
            <a:hlinkClick r:id="" action="ppaction://media"/>
            <a:extLst>
              <a:ext uri="{FF2B5EF4-FFF2-40B4-BE49-F238E27FC236}">
                <a16:creationId xmlns:a16="http://schemas.microsoft.com/office/drawing/2014/main" id="{0EC42950-DA52-4359-9768-ED41170157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1071" y="4299023"/>
            <a:ext cx="487363" cy="487362"/>
          </a:xfrm>
          <a:prstGeom prst="rect">
            <a:avLst/>
          </a:prstGeom>
        </p:spPr>
      </p:pic>
      <p:pic>
        <p:nvPicPr>
          <p:cNvPr id="25" name="Picture 24">
            <a:extLst>
              <a:ext uri="{FF2B5EF4-FFF2-40B4-BE49-F238E27FC236}">
                <a16:creationId xmlns:a16="http://schemas.microsoft.com/office/drawing/2014/main" id="{6156FAB0-AD95-4ED9-84E7-58B9B81E0DF5}"/>
              </a:ext>
            </a:extLst>
          </p:cNvPr>
          <p:cNvPicPr>
            <a:picLocks noChangeAspect="1"/>
          </p:cNvPicPr>
          <p:nvPr/>
        </p:nvPicPr>
        <p:blipFill>
          <a:blip r:embed="rId8"/>
          <a:stretch>
            <a:fillRect/>
          </a:stretch>
        </p:blipFill>
        <p:spPr>
          <a:xfrm>
            <a:off x="633671" y="1084973"/>
            <a:ext cx="7684668" cy="3286694"/>
          </a:xfrm>
          <a:prstGeom prst="rect">
            <a:avLst/>
          </a:prstGeom>
          <a:ln w="57150">
            <a:solidFill>
              <a:schemeClr val="accent1"/>
            </a:solidFill>
          </a:ln>
        </p:spPr>
      </p:pic>
    </p:spTree>
    <p:extLst>
      <p:ext uri="{BB962C8B-B14F-4D97-AF65-F5344CB8AC3E}">
        <p14:creationId xmlns:p14="http://schemas.microsoft.com/office/powerpoint/2010/main" val="1687157172"/>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5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70;p12">
            <a:extLst>
              <a:ext uri="{FF2B5EF4-FFF2-40B4-BE49-F238E27FC236}">
                <a16:creationId xmlns:a16="http://schemas.microsoft.com/office/drawing/2014/main" id="{CF8D1E8D-EDD7-4DFB-94BD-1F0C80204585}"/>
              </a:ext>
            </a:extLst>
          </p:cNvPr>
          <p:cNvSpPr txBox="1">
            <a:spLocks/>
          </p:cNvSpPr>
          <p:nvPr/>
        </p:nvSpPr>
        <p:spPr>
          <a:xfrm>
            <a:off x="8424537" y="4542704"/>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EV</a:t>
            </a:r>
            <a:endParaRPr lang="en-US" dirty="0">
              <a:solidFill>
                <a:schemeClr val="bg1"/>
              </a:solidFill>
            </a:endParaRPr>
          </a:p>
        </p:txBody>
      </p:sp>
      <p:grpSp>
        <p:nvGrpSpPr>
          <p:cNvPr id="5" name="Google Shape;118;p17">
            <a:extLst>
              <a:ext uri="{FF2B5EF4-FFF2-40B4-BE49-F238E27FC236}">
                <a16:creationId xmlns:a16="http://schemas.microsoft.com/office/drawing/2014/main" id="{A3AA81B7-AD4D-4CF9-9495-F098E717BFFA}"/>
              </a:ext>
            </a:extLst>
          </p:cNvPr>
          <p:cNvGrpSpPr/>
          <p:nvPr/>
        </p:nvGrpSpPr>
        <p:grpSpPr>
          <a:xfrm>
            <a:off x="340545" y="218302"/>
            <a:ext cx="981627" cy="746084"/>
            <a:chOff x="3075562" y="756050"/>
            <a:chExt cx="2931161" cy="2815726"/>
          </a:xfrm>
        </p:grpSpPr>
        <p:sp>
          <p:nvSpPr>
            <p:cNvPr id="6" name="Google Shape;119;p17">
              <a:extLst>
                <a:ext uri="{FF2B5EF4-FFF2-40B4-BE49-F238E27FC236}">
                  <a16:creationId xmlns:a16="http://schemas.microsoft.com/office/drawing/2014/main" id="{2EA687BA-A5B2-4D41-A6D5-048FBF4C3F7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0;p17">
              <a:extLst>
                <a:ext uri="{FF2B5EF4-FFF2-40B4-BE49-F238E27FC236}">
                  <a16:creationId xmlns:a16="http://schemas.microsoft.com/office/drawing/2014/main" id="{98DF6A84-CA05-4CB5-8BE1-7418A671F5F7}"/>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1;p17">
              <a:extLst>
                <a:ext uri="{FF2B5EF4-FFF2-40B4-BE49-F238E27FC236}">
                  <a16:creationId xmlns:a16="http://schemas.microsoft.com/office/drawing/2014/main" id="{547EDB82-ABA3-4149-A227-A3AFA6669EFA}"/>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9" name="Google Shape;122;p17">
              <a:extLst>
                <a:ext uri="{FF2B5EF4-FFF2-40B4-BE49-F238E27FC236}">
                  <a16:creationId xmlns:a16="http://schemas.microsoft.com/office/drawing/2014/main" id="{8EC22711-935D-4584-9189-B58B532F09FE}"/>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0" name="Google Shape;123;p17">
              <a:extLst>
                <a:ext uri="{FF2B5EF4-FFF2-40B4-BE49-F238E27FC236}">
                  <a16:creationId xmlns:a16="http://schemas.microsoft.com/office/drawing/2014/main" id="{0CD347EC-206D-44EC-BB59-49229F7A640B}"/>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24;p17">
              <a:extLst>
                <a:ext uri="{FF2B5EF4-FFF2-40B4-BE49-F238E27FC236}">
                  <a16:creationId xmlns:a16="http://schemas.microsoft.com/office/drawing/2014/main" id="{C5A25691-46D4-436F-80D3-4C59939D1131}"/>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2" name="Google Shape;125;p17">
              <a:extLst>
                <a:ext uri="{FF2B5EF4-FFF2-40B4-BE49-F238E27FC236}">
                  <a16:creationId xmlns:a16="http://schemas.microsoft.com/office/drawing/2014/main" id="{E06E08DC-2EF0-4C21-B4FD-2EA50E240D6F}"/>
                </a:ext>
              </a:extLst>
            </p:cNvPr>
            <p:cNvCxnSpPr>
              <a:endCxn id="6"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3" name="Google Shape;126;p17">
              <a:extLst>
                <a:ext uri="{FF2B5EF4-FFF2-40B4-BE49-F238E27FC236}">
                  <a16:creationId xmlns:a16="http://schemas.microsoft.com/office/drawing/2014/main" id="{B2E0BC7F-B7A3-45BF-A8D2-37922562555F}"/>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5" name="Google Shape;127;p17">
              <a:extLst>
                <a:ext uri="{FF2B5EF4-FFF2-40B4-BE49-F238E27FC236}">
                  <a16:creationId xmlns:a16="http://schemas.microsoft.com/office/drawing/2014/main" id="{2D997256-509D-4CAE-A776-FDEABD36DD88}"/>
                </a:ext>
              </a:extLst>
            </p:cNvPr>
            <p:cNvCxnSpPr>
              <a:stCxn id="6"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6" name="Google Shape;87;p13">
            <a:extLst>
              <a:ext uri="{FF2B5EF4-FFF2-40B4-BE49-F238E27FC236}">
                <a16:creationId xmlns:a16="http://schemas.microsoft.com/office/drawing/2014/main" id="{8FDD23CB-9802-416C-8774-270458A5D6DE}"/>
              </a:ext>
            </a:extLst>
          </p:cNvPr>
          <p:cNvSpPr txBox="1">
            <a:spLocks/>
          </p:cNvSpPr>
          <p:nvPr/>
        </p:nvSpPr>
        <p:spPr>
          <a:xfrm>
            <a:off x="1377551" y="199355"/>
            <a:ext cx="7547283"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Power Supply: </a:t>
            </a:r>
            <a:r>
              <a:rPr lang="en-US" sz="2800" dirty="0">
                <a:solidFill>
                  <a:schemeClr val="bg1"/>
                </a:solidFill>
                <a:latin typeface="+mn-lt"/>
              </a:rPr>
              <a:t>The Switch</a:t>
            </a:r>
            <a:endParaRPr lang="en-US" sz="3600" dirty="0">
              <a:solidFill>
                <a:schemeClr val="bg1"/>
              </a:solidFill>
              <a:latin typeface="+mn-lt"/>
            </a:endParaRPr>
          </a:p>
        </p:txBody>
      </p:sp>
      <p:pic>
        <p:nvPicPr>
          <p:cNvPr id="20" name="Picture 2">
            <a:extLst>
              <a:ext uri="{FF2B5EF4-FFF2-40B4-BE49-F238E27FC236}">
                <a16:creationId xmlns:a16="http://schemas.microsoft.com/office/drawing/2014/main" id="{62BD6E3A-35D0-424D-BD77-45C734777F0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r="4029" b="21863"/>
          <a:stretch/>
        </p:blipFill>
        <p:spPr bwMode="auto">
          <a:xfrm>
            <a:off x="8395888" y="4287131"/>
            <a:ext cx="557596"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9" name="Group 18">
            <a:extLst>
              <a:ext uri="{FF2B5EF4-FFF2-40B4-BE49-F238E27FC236}">
                <a16:creationId xmlns:a16="http://schemas.microsoft.com/office/drawing/2014/main" id="{59112CF0-DB63-4F1F-BBA0-C0E4ACB57D6C}"/>
              </a:ext>
            </a:extLst>
          </p:cNvPr>
          <p:cNvGrpSpPr/>
          <p:nvPr/>
        </p:nvGrpSpPr>
        <p:grpSpPr>
          <a:xfrm>
            <a:off x="668670" y="426955"/>
            <a:ext cx="364202" cy="406258"/>
            <a:chOff x="6682263" y="3804621"/>
            <a:chExt cx="364202" cy="406258"/>
          </a:xfrm>
        </p:grpSpPr>
        <p:sp>
          <p:nvSpPr>
            <p:cNvPr id="21" name="Rectangle: Rounded Corners 20">
              <a:extLst>
                <a:ext uri="{FF2B5EF4-FFF2-40B4-BE49-F238E27FC236}">
                  <a16:creationId xmlns:a16="http://schemas.microsoft.com/office/drawing/2014/main" id="{3ADFE362-5B7F-4CCA-9E4E-21C805223408}"/>
                </a:ext>
              </a:extLst>
            </p:cNvPr>
            <p:cNvSpPr/>
            <p:nvPr/>
          </p:nvSpPr>
          <p:spPr>
            <a:xfrm>
              <a:off x="6739467" y="3890839"/>
              <a:ext cx="232860" cy="32004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0B1CCD02-8EB9-4956-ABD1-966977E9DD38}"/>
                </a:ext>
              </a:extLst>
            </p:cNvPr>
            <p:cNvSpPr/>
            <p:nvPr/>
          </p:nvSpPr>
          <p:spPr>
            <a:xfrm>
              <a:off x="6789981" y="3804621"/>
              <a:ext cx="137160" cy="91440"/>
            </a:xfrm>
            <a:prstGeom prst="round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5E46434-B2DC-4591-B056-EB37883FB47B}"/>
                </a:ext>
              </a:extLst>
            </p:cNvPr>
            <p:cNvSpPr txBox="1"/>
            <p:nvPr/>
          </p:nvSpPr>
          <p:spPr>
            <a:xfrm>
              <a:off x="6682263" y="3889451"/>
              <a:ext cx="364202" cy="307777"/>
            </a:xfrm>
            <a:prstGeom prst="rect">
              <a:avLst/>
            </a:prstGeom>
            <a:noFill/>
          </p:spPr>
          <p:txBody>
            <a:bodyPr wrap="none" rtlCol="0">
              <a:spAutoFit/>
            </a:bodyPr>
            <a:lstStyle/>
            <a:p>
              <a:r>
                <a:rPr lang="en-US" dirty="0">
                  <a:solidFill>
                    <a:schemeClr val="bg1"/>
                  </a:solidFill>
                  <a:sym typeface="Webdings" panose="05030102010509060703" pitchFamily="18" charset="2"/>
                </a:rPr>
                <a:t></a:t>
              </a:r>
              <a:endParaRPr lang="en-US" dirty="0">
                <a:solidFill>
                  <a:schemeClr val="bg1"/>
                </a:solidFill>
              </a:endParaRPr>
            </a:p>
          </p:txBody>
        </p:sp>
      </p:grpSp>
      <p:pic>
        <p:nvPicPr>
          <p:cNvPr id="14" name="Picture 13">
            <a:extLst>
              <a:ext uri="{FF2B5EF4-FFF2-40B4-BE49-F238E27FC236}">
                <a16:creationId xmlns:a16="http://schemas.microsoft.com/office/drawing/2014/main" id="{75274947-DDB3-47F7-AF7D-A74F7FBA4BD0}"/>
              </a:ext>
            </a:extLst>
          </p:cNvPr>
          <p:cNvPicPr>
            <a:picLocks noChangeAspect="1"/>
          </p:cNvPicPr>
          <p:nvPr/>
        </p:nvPicPr>
        <p:blipFill>
          <a:blip r:embed="rId7"/>
          <a:stretch>
            <a:fillRect/>
          </a:stretch>
        </p:blipFill>
        <p:spPr>
          <a:xfrm>
            <a:off x="443226" y="2388524"/>
            <a:ext cx="1757892" cy="2154180"/>
          </a:xfrm>
          <a:prstGeom prst="rect">
            <a:avLst/>
          </a:prstGeom>
          <a:ln w="57150">
            <a:solidFill>
              <a:schemeClr val="accent4">
                <a:lumMod val="50000"/>
              </a:schemeClr>
            </a:solidFill>
          </a:ln>
        </p:spPr>
      </p:pic>
      <p:pic>
        <p:nvPicPr>
          <p:cNvPr id="25" name="Picture 24">
            <a:extLst>
              <a:ext uri="{FF2B5EF4-FFF2-40B4-BE49-F238E27FC236}">
                <a16:creationId xmlns:a16="http://schemas.microsoft.com/office/drawing/2014/main" id="{ADECC1FA-7B1A-4E88-B6F5-7B8354E9E478}"/>
              </a:ext>
            </a:extLst>
          </p:cNvPr>
          <p:cNvPicPr>
            <a:picLocks noChangeAspect="1"/>
          </p:cNvPicPr>
          <p:nvPr/>
        </p:nvPicPr>
        <p:blipFill>
          <a:blip r:embed="rId8"/>
          <a:stretch>
            <a:fillRect/>
          </a:stretch>
        </p:blipFill>
        <p:spPr>
          <a:xfrm>
            <a:off x="2923603" y="1074798"/>
            <a:ext cx="4749799" cy="3082974"/>
          </a:xfrm>
          <a:prstGeom prst="rect">
            <a:avLst/>
          </a:prstGeom>
          <a:ln w="57150">
            <a:solidFill>
              <a:schemeClr val="accent4">
                <a:lumMod val="50000"/>
              </a:schemeClr>
            </a:solidFill>
          </a:ln>
        </p:spPr>
      </p:pic>
      <p:pic>
        <p:nvPicPr>
          <p:cNvPr id="2" name="Sl-34">
            <a:hlinkClick r:id="" action="ppaction://media"/>
            <a:extLst>
              <a:ext uri="{FF2B5EF4-FFF2-40B4-BE49-F238E27FC236}">
                <a16:creationId xmlns:a16="http://schemas.microsoft.com/office/drawing/2014/main" id="{A2493153-1348-46C1-8277-2239F54EDC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79921" y="4363490"/>
            <a:ext cx="487363" cy="487362"/>
          </a:xfrm>
          <a:prstGeom prst="rect">
            <a:avLst/>
          </a:prstGeom>
        </p:spPr>
      </p:pic>
    </p:spTree>
    <p:extLst>
      <p:ext uri="{BB962C8B-B14F-4D97-AF65-F5344CB8AC3E}">
        <p14:creationId xmlns:p14="http://schemas.microsoft.com/office/powerpoint/2010/main" val="653361750"/>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87;p13">
            <a:extLst>
              <a:ext uri="{FF2B5EF4-FFF2-40B4-BE49-F238E27FC236}">
                <a16:creationId xmlns:a16="http://schemas.microsoft.com/office/drawing/2014/main" id="{CF89A9B7-022A-48E2-AE47-989141DDC324}"/>
              </a:ext>
            </a:extLst>
          </p:cNvPr>
          <p:cNvSpPr txBox="1">
            <a:spLocks/>
          </p:cNvSpPr>
          <p:nvPr/>
        </p:nvSpPr>
        <p:spPr>
          <a:xfrm>
            <a:off x="1523289" y="204252"/>
            <a:ext cx="7821789"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Prototype PCB Circuit:</a:t>
            </a:r>
          </a:p>
        </p:txBody>
      </p:sp>
      <p:grpSp>
        <p:nvGrpSpPr>
          <p:cNvPr id="28" name="Group 27">
            <a:extLst>
              <a:ext uri="{FF2B5EF4-FFF2-40B4-BE49-F238E27FC236}">
                <a16:creationId xmlns:a16="http://schemas.microsoft.com/office/drawing/2014/main" id="{693D2387-9803-40D0-BD3C-4E7E90C537E5}"/>
              </a:ext>
            </a:extLst>
          </p:cNvPr>
          <p:cNvGrpSpPr/>
          <p:nvPr/>
        </p:nvGrpSpPr>
        <p:grpSpPr>
          <a:xfrm rot="5400000">
            <a:off x="680293" y="384679"/>
            <a:ext cx="365760" cy="548640"/>
            <a:chOff x="7331337" y="3906109"/>
            <a:chExt cx="249448" cy="403662"/>
          </a:xfrm>
        </p:grpSpPr>
        <p:grpSp>
          <p:nvGrpSpPr>
            <p:cNvPr id="29" name="Group 28">
              <a:extLst>
                <a:ext uri="{FF2B5EF4-FFF2-40B4-BE49-F238E27FC236}">
                  <a16:creationId xmlns:a16="http://schemas.microsoft.com/office/drawing/2014/main" id="{90BA1917-91C0-4699-B160-4B52D3511335}"/>
                </a:ext>
              </a:extLst>
            </p:cNvPr>
            <p:cNvGrpSpPr/>
            <p:nvPr/>
          </p:nvGrpSpPr>
          <p:grpSpPr>
            <a:xfrm>
              <a:off x="7331337" y="3906109"/>
              <a:ext cx="249448" cy="403662"/>
              <a:chOff x="7345152" y="3906109"/>
              <a:chExt cx="249448" cy="403662"/>
            </a:xfrm>
          </p:grpSpPr>
          <p:sp>
            <p:nvSpPr>
              <p:cNvPr id="32" name="Rectangle 31">
                <a:extLst>
                  <a:ext uri="{FF2B5EF4-FFF2-40B4-BE49-F238E27FC236}">
                    <a16:creationId xmlns:a16="http://schemas.microsoft.com/office/drawing/2014/main" id="{C3B0D37A-7C19-460F-AFF1-8FEAA7F514CF}"/>
                  </a:ext>
                </a:extLst>
              </p:cNvPr>
              <p:cNvSpPr/>
              <p:nvPr/>
            </p:nvSpPr>
            <p:spPr>
              <a:xfrm>
                <a:off x="7345152" y="3906109"/>
                <a:ext cx="249448" cy="403662"/>
              </a:xfrm>
              <a:prstGeom prst="rect">
                <a:avLst/>
              </a:prstGeom>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A577D4A-D5A3-410A-9707-761D4D836CF9}"/>
                  </a:ext>
                </a:extLst>
              </p:cNvPr>
              <p:cNvSpPr/>
              <p:nvPr/>
            </p:nvSpPr>
            <p:spPr>
              <a:xfrm>
                <a:off x="7383608" y="3949191"/>
                <a:ext cx="45720" cy="4572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1649E1-EAF1-44B8-89EF-EE2F8CC97158}"/>
                  </a:ext>
                </a:extLst>
              </p:cNvPr>
              <p:cNvSpPr/>
              <p:nvPr/>
            </p:nvSpPr>
            <p:spPr>
              <a:xfrm>
                <a:off x="7466950" y="4016500"/>
                <a:ext cx="91440" cy="91440"/>
              </a:xfrm>
              <a:prstGeom prst="rect">
                <a:avLst/>
              </a:prstGeom>
              <a:noFill/>
              <a:ln w="190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E1997057-617B-404D-8337-351BCBB37D6D}"/>
                  </a:ext>
                </a:extLst>
              </p:cNvPr>
              <p:cNvSpPr/>
              <p:nvPr/>
            </p:nvSpPr>
            <p:spPr>
              <a:xfrm>
                <a:off x="7429328" y="4207020"/>
                <a:ext cx="91440" cy="45719"/>
              </a:xfrm>
              <a:prstGeom prst="roundRect">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Connector: Elbow 35">
                <a:extLst>
                  <a:ext uri="{FF2B5EF4-FFF2-40B4-BE49-F238E27FC236}">
                    <a16:creationId xmlns:a16="http://schemas.microsoft.com/office/drawing/2014/main" id="{351114E9-94D6-43EC-9F90-3AA878649731}"/>
                  </a:ext>
                </a:extLst>
              </p:cNvPr>
              <p:cNvCxnSpPr>
                <a:stCxn id="34" idx="2"/>
                <a:endCxn id="35" idx="1"/>
              </p:cNvCxnSpPr>
              <p:nvPr/>
            </p:nvCxnSpPr>
            <p:spPr>
              <a:xfrm rot="5400000">
                <a:off x="7410029" y="4127239"/>
                <a:ext cx="121940" cy="83342"/>
              </a:xfrm>
              <a:prstGeom prst="bentConnector4">
                <a:avLst>
                  <a:gd name="adj1" fmla="val 40627"/>
                  <a:gd name="adj2" fmla="val 149231"/>
                </a:avLst>
              </a:prstGeom>
              <a:ln w="19050"/>
            </p:spPr>
            <p:style>
              <a:lnRef idx="1">
                <a:schemeClr val="accent4"/>
              </a:lnRef>
              <a:fillRef idx="0">
                <a:schemeClr val="accent4"/>
              </a:fillRef>
              <a:effectRef idx="0">
                <a:schemeClr val="accent4"/>
              </a:effectRef>
              <a:fontRef idx="minor">
                <a:schemeClr val="tx1"/>
              </a:fontRef>
            </p:style>
          </p:cxnSp>
          <p:cxnSp>
            <p:nvCxnSpPr>
              <p:cNvPr id="37" name="Connector: Elbow 36">
                <a:extLst>
                  <a:ext uri="{FF2B5EF4-FFF2-40B4-BE49-F238E27FC236}">
                    <a16:creationId xmlns:a16="http://schemas.microsoft.com/office/drawing/2014/main" id="{A2A7800F-956D-454D-85DA-E96F2F053798}"/>
                  </a:ext>
                </a:extLst>
              </p:cNvPr>
              <p:cNvCxnSpPr>
                <a:cxnSpLocks/>
                <a:stCxn id="34" idx="0"/>
                <a:endCxn id="33" idx="6"/>
              </p:cNvCxnSpPr>
              <p:nvPr/>
            </p:nvCxnSpPr>
            <p:spPr>
              <a:xfrm rot="16200000" flipV="1">
                <a:off x="7448775" y="3952605"/>
                <a:ext cx="44449" cy="83342"/>
              </a:xfrm>
              <a:prstGeom prst="bentConnector2">
                <a:avLst/>
              </a:prstGeom>
              <a:ln w="19050"/>
            </p:spPr>
            <p:style>
              <a:lnRef idx="1">
                <a:schemeClr val="accent4"/>
              </a:lnRef>
              <a:fillRef idx="0">
                <a:schemeClr val="accent4"/>
              </a:fillRef>
              <a:effectRef idx="0">
                <a:schemeClr val="accent4"/>
              </a:effectRef>
              <a:fontRef idx="minor">
                <a:schemeClr val="tx1"/>
              </a:fontRef>
            </p:style>
          </p:cxnSp>
        </p:grpSp>
        <p:sp>
          <p:nvSpPr>
            <p:cNvPr id="30" name="Oval 29">
              <a:extLst>
                <a:ext uri="{FF2B5EF4-FFF2-40B4-BE49-F238E27FC236}">
                  <a16:creationId xmlns:a16="http://schemas.microsoft.com/office/drawing/2014/main" id="{1D8B2C31-9DEA-4B00-9A01-30D009A71C78}"/>
                </a:ext>
              </a:extLst>
            </p:cNvPr>
            <p:cNvSpPr/>
            <p:nvPr/>
          </p:nvSpPr>
          <p:spPr>
            <a:xfrm>
              <a:off x="7533851" y="4221492"/>
              <a:ext cx="18288" cy="18288"/>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6855D494-8D8A-4C7C-83EC-4D758FA57F76}"/>
                </a:ext>
              </a:extLst>
            </p:cNvPr>
            <p:cNvCxnSpPr>
              <a:stCxn id="35" idx="3"/>
              <a:endCxn id="30" idx="5"/>
            </p:cNvCxnSpPr>
            <p:nvPr/>
          </p:nvCxnSpPr>
          <p:spPr>
            <a:xfrm>
              <a:off x="7506953" y="4229880"/>
              <a:ext cx="29576" cy="0"/>
            </a:xfrm>
            <a:prstGeom prst="line">
              <a:avLst/>
            </a:prstGeom>
            <a:ln w="19050"/>
          </p:spPr>
          <p:style>
            <a:lnRef idx="1">
              <a:schemeClr val="accent4"/>
            </a:lnRef>
            <a:fillRef idx="0">
              <a:schemeClr val="accent4"/>
            </a:fillRef>
            <a:effectRef idx="0">
              <a:schemeClr val="accent4"/>
            </a:effectRef>
            <a:fontRef idx="minor">
              <a:schemeClr val="tx1"/>
            </a:fontRef>
          </p:style>
        </p:cxnSp>
      </p:grpSp>
      <p:sp>
        <p:nvSpPr>
          <p:cNvPr id="17" name="Google Shape;70;p12">
            <a:extLst>
              <a:ext uri="{FF2B5EF4-FFF2-40B4-BE49-F238E27FC236}">
                <a16:creationId xmlns:a16="http://schemas.microsoft.com/office/drawing/2014/main" id="{B873246B-A515-4914-A5D8-89D848D5F88E}"/>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VN</a:t>
            </a:r>
            <a:endParaRPr lang="en-US">
              <a:solidFill>
                <a:schemeClr val="bg1"/>
              </a:solidFill>
            </a:endParaRPr>
          </a:p>
        </p:txBody>
      </p:sp>
      <p:pic>
        <p:nvPicPr>
          <p:cNvPr id="4" name="Picture 12" descr="Diagram, schematic&#10;&#10;Description automatically generated">
            <a:extLst>
              <a:ext uri="{FF2B5EF4-FFF2-40B4-BE49-F238E27FC236}">
                <a16:creationId xmlns:a16="http://schemas.microsoft.com/office/drawing/2014/main" id="{8B038A2C-FE5F-441B-9B3F-38080CBEDBD0}"/>
              </a:ext>
            </a:extLst>
          </p:cNvPr>
          <p:cNvPicPr>
            <a:picLocks noChangeAspect="1"/>
          </p:cNvPicPr>
          <p:nvPr/>
        </p:nvPicPr>
        <p:blipFill>
          <a:blip r:embed="rId4"/>
          <a:stretch>
            <a:fillRect/>
          </a:stretch>
        </p:blipFill>
        <p:spPr>
          <a:xfrm>
            <a:off x="2093746" y="1023731"/>
            <a:ext cx="4794853" cy="3815103"/>
          </a:xfrm>
          <a:prstGeom prst="rect">
            <a:avLst/>
          </a:prstGeom>
          <a:ln w="57150">
            <a:solidFill>
              <a:schemeClr val="accent4">
                <a:lumMod val="50000"/>
              </a:schemeClr>
            </a:solidFill>
          </a:ln>
        </p:spPr>
      </p:pic>
      <p:grpSp>
        <p:nvGrpSpPr>
          <p:cNvPr id="15" name="Google Shape;118;p17">
            <a:extLst>
              <a:ext uri="{FF2B5EF4-FFF2-40B4-BE49-F238E27FC236}">
                <a16:creationId xmlns:a16="http://schemas.microsoft.com/office/drawing/2014/main" id="{185AA70A-2794-4DEA-866F-AC63664866F4}"/>
              </a:ext>
            </a:extLst>
          </p:cNvPr>
          <p:cNvGrpSpPr/>
          <p:nvPr/>
        </p:nvGrpSpPr>
        <p:grpSpPr>
          <a:xfrm>
            <a:off x="340545" y="218302"/>
            <a:ext cx="981627" cy="746084"/>
            <a:chOff x="3075562" y="756050"/>
            <a:chExt cx="2931161" cy="2815726"/>
          </a:xfrm>
        </p:grpSpPr>
        <p:sp>
          <p:nvSpPr>
            <p:cNvPr id="16" name="Google Shape;120;p17">
              <a:extLst>
                <a:ext uri="{FF2B5EF4-FFF2-40B4-BE49-F238E27FC236}">
                  <a16:creationId xmlns:a16="http://schemas.microsoft.com/office/drawing/2014/main" id="{6562EBA3-4354-43F2-9B6F-4D8575BA6039}"/>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1;p17">
              <a:extLst>
                <a:ext uri="{FF2B5EF4-FFF2-40B4-BE49-F238E27FC236}">
                  <a16:creationId xmlns:a16="http://schemas.microsoft.com/office/drawing/2014/main" id="{20887097-D031-42E7-A7AE-3EF5EE12A794}"/>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0" name="Google Shape;122;p17">
              <a:extLst>
                <a:ext uri="{FF2B5EF4-FFF2-40B4-BE49-F238E27FC236}">
                  <a16:creationId xmlns:a16="http://schemas.microsoft.com/office/drawing/2014/main" id="{D6AD2052-9F57-481C-B7DE-5EB6C893F310}"/>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1" name="Google Shape;123;p17">
              <a:extLst>
                <a:ext uri="{FF2B5EF4-FFF2-40B4-BE49-F238E27FC236}">
                  <a16:creationId xmlns:a16="http://schemas.microsoft.com/office/drawing/2014/main" id="{A3FA24A1-713B-4BF5-9F5C-A51AC7A6983D}"/>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 name="Google Shape;124;p17">
              <a:extLst>
                <a:ext uri="{FF2B5EF4-FFF2-40B4-BE49-F238E27FC236}">
                  <a16:creationId xmlns:a16="http://schemas.microsoft.com/office/drawing/2014/main" id="{5E494E54-6978-4732-85A7-269D37956C0F}"/>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23" name="Google Shape;125;p17">
              <a:extLst>
                <a:ext uri="{FF2B5EF4-FFF2-40B4-BE49-F238E27FC236}">
                  <a16:creationId xmlns:a16="http://schemas.microsoft.com/office/drawing/2014/main" id="{361C186A-6744-456D-93AD-6AECA374C9FA}"/>
                </a:ext>
              </a:extLst>
            </p:cNvPr>
            <p:cNvCxnSpPr>
              <a:cxnSpLocks/>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24" name="Google Shape;126;p17">
              <a:extLst>
                <a:ext uri="{FF2B5EF4-FFF2-40B4-BE49-F238E27FC236}">
                  <a16:creationId xmlns:a16="http://schemas.microsoft.com/office/drawing/2014/main" id="{D2EE2E19-E6CC-47B3-95EC-F51497FE9A93}"/>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25" name="Google Shape;127;p17">
              <a:extLst>
                <a:ext uri="{FF2B5EF4-FFF2-40B4-BE49-F238E27FC236}">
                  <a16:creationId xmlns:a16="http://schemas.microsoft.com/office/drawing/2014/main" id="{F34F2C94-8F11-429A-97E6-8CB40EBFB843}"/>
                </a:ext>
              </a:extLst>
            </p:cNvPr>
            <p:cNvCxnSpPr>
              <a:cxnSpLocks/>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26" name="Google Shape;123;p17">
            <a:extLst>
              <a:ext uri="{FF2B5EF4-FFF2-40B4-BE49-F238E27FC236}">
                <a16:creationId xmlns:a16="http://schemas.microsoft.com/office/drawing/2014/main" id="{DC363428-48B8-4F1F-A0CD-4660FC8A55F0}"/>
              </a:ext>
            </a:extLst>
          </p:cNvPr>
          <p:cNvSpPr/>
          <p:nvPr/>
        </p:nvSpPr>
        <p:spPr>
          <a:xfrm rot="10800000" flipH="1">
            <a:off x="1086517" y="628300"/>
            <a:ext cx="351589" cy="44437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lide 17">
            <a:hlinkClick r:id="" action="ppaction://media"/>
            <a:extLst>
              <a:ext uri="{FF2B5EF4-FFF2-40B4-BE49-F238E27FC236}">
                <a16:creationId xmlns:a16="http://schemas.microsoft.com/office/drawing/2014/main" id="{4D2A3B6A-B4A0-4AAB-815F-D88241E467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5488" y="3821113"/>
            <a:ext cx="487362" cy="487362"/>
          </a:xfrm>
          <a:prstGeom prst="rect">
            <a:avLst/>
          </a:prstGeom>
        </p:spPr>
      </p:pic>
      <p:pic>
        <p:nvPicPr>
          <p:cNvPr id="27" name="Picture 26">
            <a:extLst>
              <a:ext uri="{FF2B5EF4-FFF2-40B4-BE49-F238E27FC236}">
                <a16:creationId xmlns:a16="http://schemas.microsoft.com/office/drawing/2014/main" id="{154274D6-09D2-4304-865B-629A84528339}"/>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15388" t="5262" r="5207" b="24864"/>
          <a:stretch/>
        </p:blipFill>
        <p:spPr>
          <a:xfrm flipH="1">
            <a:off x="8363031" y="4220464"/>
            <a:ext cx="557784" cy="721371"/>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627006"/>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C6170624-C74E-426D-A0ED-31D90E0113D4}"/>
              </a:ext>
            </a:extLst>
          </p:cNvPr>
          <p:cNvGrpSpPr/>
          <p:nvPr/>
        </p:nvGrpSpPr>
        <p:grpSpPr>
          <a:xfrm rot="5400000">
            <a:off x="680293" y="384679"/>
            <a:ext cx="365760" cy="548640"/>
            <a:chOff x="7331337" y="3906109"/>
            <a:chExt cx="249448" cy="403662"/>
          </a:xfrm>
        </p:grpSpPr>
        <p:grpSp>
          <p:nvGrpSpPr>
            <p:cNvPr id="34" name="Group 33">
              <a:extLst>
                <a:ext uri="{FF2B5EF4-FFF2-40B4-BE49-F238E27FC236}">
                  <a16:creationId xmlns:a16="http://schemas.microsoft.com/office/drawing/2014/main" id="{83E2DE07-C43F-4A5C-A7B2-4B2461115DAD}"/>
                </a:ext>
              </a:extLst>
            </p:cNvPr>
            <p:cNvGrpSpPr/>
            <p:nvPr/>
          </p:nvGrpSpPr>
          <p:grpSpPr>
            <a:xfrm>
              <a:off x="7331337" y="3906109"/>
              <a:ext cx="249448" cy="403662"/>
              <a:chOff x="7345152" y="3906109"/>
              <a:chExt cx="249448" cy="403662"/>
            </a:xfrm>
          </p:grpSpPr>
          <p:sp>
            <p:nvSpPr>
              <p:cNvPr id="37" name="Rectangle 36">
                <a:extLst>
                  <a:ext uri="{FF2B5EF4-FFF2-40B4-BE49-F238E27FC236}">
                    <a16:creationId xmlns:a16="http://schemas.microsoft.com/office/drawing/2014/main" id="{CAC9C2E4-EC90-4543-B079-89046E32CE43}"/>
                  </a:ext>
                </a:extLst>
              </p:cNvPr>
              <p:cNvSpPr/>
              <p:nvPr/>
            </p:nvSpPr>
            <p:spPr>
              <a:xfrm>
                <a:off x="7345152" y="3906109"/>
                <a:ext cx="249448" cy="403662"/>
              </a:xfrm>
              <a:prstGeom prst="rect">
                <a:avLst/>
              </a:prstGeom>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3F1BC77-80D5-462B-81AA-DB931AEC6424}"/>
                  </a:ext>
                </a:extLst>
              </p:cNvPr>
              <p:cNvSpPr/>
              <p:nvPr/>
            </p:nvSpPr>
            <p:spPr>
              <a:xfrm>
                <a:off x="7383608" y="3949191"/>
                <a:ext cx="45720" cy="4572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E41DE47-9BA3-4F7C-9862-848BF530560F}"/>
                  </a:ext>
                </a:extLst>
              </p:cNvPr>
              <p:cNvSpPr/>
              <p:nvPr/>
            </p:nvSpPr>
            <p:spPr>
              <a:xfrm>
                <a:off x="7466950" y="4016500"/>
                <a:ext cx="91440" cy="91440"/>
              </a:xfrm>
              <a:prstGeom prst="rect">
                <a:avLst/>
              </a:prstGeom>
              <a:noFill/>
              <a:ln w="190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03C9F768-7108-435F-A4B6-499DF7CDDC83}"/>
                  </a:ext>
                </a:extLst>
              </p:cNvPr>
              <p:cNvSpPr/>
              <p:nvPr/>
            </p:nvSpPr>
            <p:spPr>
              <a:xfrm>
                <a:off x="7429328" y="4207020"/>
                <a:ext cx="91440" cy="45719"/>
              </a:xfrm>
              <a:prstGeom prst="roundRect">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Connector: Elbow 40">
                <a:extLst>
                  <a:ext uri="{FF2B5EF4-FFF2-40B4-BE49-F238E27FC236}">
                    <a16:creationId xmlns:a16="http://schemas.microsoft.com/office/drawing/2014/main" id="{CE472D79-CCB3-4829-98B0-3A35D742B13B}"/>
                  </a:ext>
                </a:extLst>
              </p:cNvPr>
              <p:cNvCxnSpPr>
                <a:stCxn id="39" idx="2"/>
                <a:endCxn id="40" idx="1"/>
              </p:cNvCxnSpPr>
              <p:nvPr/>
            </p:nvCxnSpPr>
            <p:spPr>
              <a:xfrm rot="5400000">
                <a:off x="7410029" y="4127239"/>
                <a:ext cx="121940" cy="83342"/>
              </a:xfrm>
              <a:prstGeom prst="bentConnector4">
                <a:avLst>
                  <a:gd name="adj1" fmla="val 40627"/>
                  <a:gd name="adj2" fmla="val 149231"/>
                </a:avLst>
              </a:prstGeom>
              <a:ln w="19050"/>
            </p:spPr>
            <p:style>
              <a:lnRef idx="1">
                <a:schemeClr val="accent4"/>
              </a:lnRef>
              <a:fillRef idx="0">
                <a:schemeClr val="accent4"/>
              </a:fillRef>
              <a:effectRef idx="0">
                <a:schemeClr val="accent4"/>
              </a:effectRef>
              <a:fontRef idx="minor">
                <a:schemeClr val="tx1"/>
              </a:fontRef>
            </p:style>
          </p:cxnSp>
          <p:cxnSp>
            <p:nvCxnSpPr>
              <p:cNvPr id="42" name="Connector: Elbow 41">
                <a:extLst>
                  <a:ext uri="{FF2B5EF4-FFF2-40B4-BE49-F238E27FC236}">
                    <a16:creationId xmlns:a16="http://schemas.microsoft.com/office/drawing/2014/main" id="{AF709A65-5755-48E9-A2A4-4D3FC1D6BF71}"/>
                  </a:ext>
                </a:extLst>
              </p:cNvPr>
              <p:cNvCxnSpPr>
                <a:cxnSpLocks/>
                <a:stCxn id="39" idx="0"/>
                <a:endCxn id="38" idx="6"/>
              </p:cNvCxnSpPr>
              <p:nvPr/>
            </p:nvCxnSpPr>
            <p:spPr>
              <a:xfrm rot="16200000" flipV="1">
                <a:off x="7448775" y="3952605"/>
                <a:ext cx="44449" cy="83342"/>
              </a:xfrm>
              <a:prstGeom prst="bentConnector2">
                <a:avLst/>
              </a:prstGeom>
              <a:ln w="19050"/>
            </p:spPr>
            <p:style>
              <a:lnRef idx="1">
                <a:schemeClr val="accent4"/>
              </a:lnRef>
              <a:fillRef idx="0">
                <a:schemeClr val="accent4"/>
              </a:fillRef>
              <a:effectRef idx="0">
                <a:schemeClr val="accent4"/>
              </a:effectRef>
              <a:fontRef idx="minor">
                <a:schemeClr val="tx1"/>
              </a:fontRef>
            </p:style>
          </p:cxnSp>
        </p:grpSp>
        <p:sp>
          <p:nvSpPr>
            <p:cNvPr id="35" name="Oval 34">
              <a:extLst>
                <a:ext uri="{FF2B5EF4-FFF2-40B4-BE49-F238E27FC236}">
                  <a16:creationId xmlns:a16="http://schemas.microsoft.com/office/drawing/2014/main" id="{183B8F31-A10D-45EC-85B1-BDC89C00CA18}"/>
                </a:ext>
              </a:extLst>
            </p:cNvPr>
            <p:cNvSpPr/>
            <p:nvPr/>
          </p:nvSpPr>
          <p:spPr>
            <a:xfrm>
              <a:off x="7533851" y="4221492"/>
              <a:ext cx="18288" cy="18288"/>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BE60FE7D-AFFD-4F64-AEF4-2FA376EFA2D6}"/>
                </a:ext>
              </a:extLst>
            </p:cNvPr>
            <p:cNvCxnSpPr>
              <a:stCxn id="40" idx="3"/>
              <a:endCxn id="35" idx="5"/>
            </p:cNvCxnSpPr>
            <p:nvPr/>
          </p:nvCxnSpPr>
          <p:spPr>
            <a:xfrm>
              <a:off x="7506953" y="4229880"/>
              <a:ext cx="29576" cy="0"/>
            </a:xfrm>
            <a:prstGeom prst="line">
              <a:avLst/>
            </a:prstGeom>
            <a:ln w="19050"/>
          </p:spPr>
          <p:style>
            <a:lnRef idx="1">
              <a:schemeClr val="accent4"/>
            </a:lnRef>
            <a:fillRef idx="0">
              <a:schemeClr val="accent4"/>
            </a:fillRef>
            <a:effectRef idx="0">
              <a:schemeClr val="accent4"/>
            </a:effectRef>
            <a:fontRef idx="minor">
              <a:schemeClr val="tx1"/>
            </a:fontRef>
          </p:style>
        </p:cxnSp>
      </p:grpSp>
      <p:sp>
        <p:nvSpPr>
          <p:cNvPr id="14" name="Google Shape;87;p13">
            <a:extLst>
              <a:ext uri="{FF2B5EF4-FFF2-40B4-BE49-F238E27FC236}">
                <a16:creationId xmlns:a16="http://schemas.microsoft.com/office/drawing/2014/main" id="{CF89A9B7-022A-48E2-AE47-989141DDC324}"/>
              </a:ext>
            </a:extLst>
          </p:cNvPr>
          <p:cNvSpPr txBox="1">
            <a:spLocks/>
          </p:cNvSpPr>
          <p:nvPr/>
        </p:nvSpPr>
        <p:spPr>
          <a:xfrm>
            <a:off x="1560733" y="304666"/>
            <a:ext cx="7821789"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a:t>PCB Design:</a:t>
            </a:r>
          </a:p>
        </p:txBody>
      </p:sp>
      <p:sp>
        <p:nvSpPr>
          <p:cNvPr id="17" name="Google Shape;70;p12">
            <a:extLst>
              <a:ext uri="{FF2B5EF4-FFF2-40B4-BE49-F238E27FC236}">
                <a16:creationId xmlns:a16="http://schemas.microsoft.com/office/drawing/2014/main" id="{B873246B-A515-4914-A5D8-89D848D5F88E}"/>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a:solidFill>
                  <a:schemeClr val="bg1"/>
                </a:solidFill>
              </a:rPr>
              <a:t>VN</a:t>
            </a:r>
            <a:endParaRPr lang="en-US">
              <a:solidFill>
                <a:schemeClr val="bg1"/>
              </a:solidFill>
            </a:endParaRPr>
          </a:p>
        </p:txBody>
      </p:sp>
      <p:pic>
        <p:nvPicPr>
          <p:cNvPr id="2" name="Picture 3" descr="Map&#10;&#10;Description automatically generated">
            <a:extLst>
              <a:ext uri="{FF2B5EF4-FFF2-40B4-BE49-F238E27FC236}">
                <a16:creationId xmlns:a16="http://schemas.microsoft.com/office/drawing/2014/main" id="{7CC23CAA-4CF7-42B6-BA67-AFC0EC19F611}"/>
              </a:ext>
            </a:extLst>
          </p:cNvPr>
          <p:cNvPicPr>
            <a:picLocks noChangeAspect="1"/>
          </p:cNvPicPr>
          <p:nvPr/>
        </p:nvPicPr>
        <p:blipFill>
          <a:blip r:embed="rId4"/>
          <a:stretch>
            <a:fillRect/>
          </a:stretch>
        </p:blipFill>
        <p:spPr>
          <a:xfrm rot="5400000">
            <a:off x="2492245" y="607491"/>
            <a:ext cx="3646538" cy="4714180"/>
          </a:xfrm>
          <a:prstGeom prst="rect">
            <a:avLst/>
          </a:prstGeom>
        </p:spPr>
      </p:pic>
      <p:sp>
        <p:nvSpPr>
          <p:cNvPr id="16" name="TextBox 15">
            <a:extLst>
              <a:ext uri="{FF2B5EF4-FFF2-40B4-BE49-F238E27FC236}">
                <a16:creationId xmlns:a16="http://schemas.microsoft.com/office/drawing/2014/main" id="{F7A320B9-6B78-4914-849C-6ADABA0FD4CD}"/>
              </a:ext>
            </a:extLst>
          </p:cNvPr>
          <p:cNvSpPr txBox="1"/>
          <p:nvPr/>
        </p:nvSpPr>
        <p:spPr>
          <a:xfrm rot="20383333">
            <a:off x="6262956" y="2689465"/>
            <a:ext cx="2794484" cy="999248"/>
          </a:xfrm>
          <a:prstGeom prst="rect">
            <a:avLst/>
          </a:prstGeom>
          <a:noFill/>
        </p:spPr>
        <p:txBody>
          <a:bodyPr wrap="square">
            <a:spAutoFit/>
          </a:bodyPr>
          <a:lstStyle/>
          <a:p>
            <a:pPr marL="914400" marR="0" lvl="2">
              <a:lnSpc>
                <a:spcPct val="107000"/>
              </a:lnSpc>
              <a:spcBef>
                <a:spcPts val="200"/>
              </a:spcBef>
              <a:spcAft>
                <a:spcPts val="0"/>
              </a:spcAft>
            </a:pPr>
            <a:r>
              <a:rPr lang="en-US" sz="1400" b="1" dirty="0">
                <a:effectLst/>
                <a:latin typeface="Bookman Old Style" panose="02050604050505020204" pitchFamily="18" charset="0"/>
                <a:ea typeface="Times New Roman" panose="02020603050405020304" pitchFamily="18" charset="0"/>
                <a:cs typeface="Times New Roman" panose="02020603050405020304" pitchFamily="18" charset="0"/>
              </a:rPr>
              <a:t>IPC-2221A - Generic Standard on Printed Board Design</a:t>
            </a:r>
          </a:p>
        </p:txBody>
      </p:sp>
      <p:pic>
        <p:nvPicPr>
          <p:cNvPr id="21" name="Picture 20">
            <a:extLst>
              <a:ext uri="{FF2B5EF4-FFF2-40B4-BE49-F238E27FC236}">
                <a16:creationId xmlns:a16="http://schemas.microsoft.com/office/drawing/2014/main" id="{2B8048D5-B0FA-4123-A88B-6716495BB51A}"/>
              </a:ext>
            </a:extLst>
          </p:cNvPr>
          <p:cNvPicPr>
            <a:picLocks noChangeAspect="1"/>
          </p:cNvPicPr>
          <p:nvPr/>
        </p:nvPicPr>
        <p:blipFill>
          <a:blip r:embed="rId5"/>
          <a:stretch>
            <a:fillRect/>
          </a:stretch>
        </p:blipFill>
        <p:spPr>
          <a:xfrm>
            <a:off x="340545" y="2236185"/>
            <a:ext cx="1300990" cy="320319"/>
          </a:xfrm>
          <a:prstGeom prst="rect">
            <a:avLst/>
          </a:prstGeom>
        </p:spPr>
      </p:pic>
      <p:grpSp>
        <p:nvGrpSpPr>
          <p:cNvPr id="19" name="Google Shape;118;p17">
            <a:extLst>
              <a:ext uri="{FF2B5EF4-FFF2-40B4-BE49-F238E27FC236}">
                <a16:creationId xmlns:a16="http://schemas.microsoft.com/office/drawing/2014/main" id="{3B050E8D-F228-41F3-AE45-9D4B91AA10EE}"/>
              </a:ext>
            </a:extLst>
          </p:cNvPr>
          <p:cNvGrpSpPr/>
          <p:nvPr/>
        </p:nvGrpSpPr>
        <p:grpSpPr>
          <a:xfrm>
            <a:off x="340545" y="218302"/>
            <a:ext cx="981627" cy="746084"/>
            <a:chOff x="3075562" y="756050"/>
            <a:chExt cx="2931161" cy="2815726"/>
          </a:xfrm>
        </p:grpSpPr>
        <p:sp>
          <p:nvSpPr>
            <p:cNvPr id="20" name="Google Shape;120;p17">
              <a:extLst>
                <a:ext uri="{FF2B5EF4-FFF2-40B4-BE49-F238E27FC236}">
                  <a16:creationId xmlns:a16="http://schemas.microsoft.com/office/drawing/2014/main" id="{BC73BF2A-2FBB-4A60-A715-2CC95AA56D87}"/>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1;p17">
              <a:extLst>
                <a:ext uri="{FF2B5EF4-FFF2-40B4-BE49-F238E27FC236}">
                  <a16:creationId xmlns:a16="http://schemas.microsoft.com/office/drawing/2014/main" id="{4A39C31B-6233-4382-8B6F-C099302E1032}"/>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3" name="Google Shape;122;p17">
              <a:extLst>
                <a:ext uri="{FF2B5EF4-FFF2-40B4-BE49-F238E27FC236}">
                  <a16:creationId xmlns:a16="http://schemas.microsoft.com/office/drawing/2014/main" id="{AFFD379E-CF18-4222-9D71-6D5CB87F34C5}"/>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4" name="Google Shape;123;p17">
              <a:extLst>
                <a:ext uri="{FF2B5EF4-FFF2-40B4-BE49-F238E27FC236}">
                  <a16:creationId xmlns:a16="http://schemas.microsoft.com/office/drawing/2014/main" id="{38B099CA-7B5D-4C86-9ED6-920815B4C2D9}"/>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 name="Google Shape;124;p17">
              <a:extLst>
                <a:ext uri="{FF2B5EF4-FFF2-40B4-BE49-F238E27FC236}">
                  <a16:creationId xmlns:a16="http://schemas.microsoft.com/office/drawing/2014/main" id="{D523380A-285E-4362-9B8F-155E89E77FEF}"/>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26" name="Google Shape;125;p17">
              <a:extLst>
                <a:ext uri="{FF2B5EF4-FFF2-40B4-BE49-F238E27FC236}">
                  <a16:creationId xmlns:a16="http://schemas.microsoft.com/office/drawing/2014/main" id="{8B054172-7146-4B3D-ABCE-54DCEAD90992}"/>
                </a:ext>
              </a:extLst>
            </p:cNvPr>
            <p:cNvCxnSpPr>
              <a:cxnSpLocks/>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27" name="Google Shape;126;p17">
              <a:extLst>
                <a:ext uri="{FF2B5EF4-FFF2-40B4-BE49-F238E27FC236}">
                  <a16:creationId xmlns:a16="http://schemas.microsoft.com/office/drawing/2014/main" id="{1C488DB8-9892-4C8F-8742-2EBACC0D4A50}"/>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28" name="Google Shape;127;p17">
              <a:extLst>
                <a:ext uri="{FF2B5EF4-FFF2-40B4-BE49-F238E27FC236}">
                  <a16:creationId xmlns:a16="http://schemas.microsoft.com/office/drawing/2014/main" id="{C716ED9B-090C-4466-B901-021F8EE5D0D2}"/>
                </a:ext>
              </a:extLst>
            </p:cNvPr>
            <p:cNvCxnSpPr>
              <a:cxnSpLocks/>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29" name="Google Shape;123;p17">
            <a:extLst>
              <a:ext uri="{FF2B5EF4-FFF2-40B4-BE49-F238E27FC236}">
                <a16:creationId xmlns:a16="http://schemas.microsoft.com/office/drawing/2014/main" id="{18E7921B-2E14-4E3C-97A1-E5779C3994DA}"/>
              </a:ext>
            </a:extLst>
          </p:cNvPr>
          <p:cNvSpPr/>
          <p:nvPr/>
        </p:nvSpPr>
        <p:spPr>
          <a:xfrm rot="10800000" flipH="1">
            <a:off x="1086517" y="628300"/>
            <a:ext cx="351589" cy="44437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Slide 18">
            <a:hlinkClick r:id="" action="ppaction://media"/>
            <a:extLst>
              <a:ext uri="{FF2B5EF4-FFF2-40B4-BE49-F238E27FC236}">
                <a16:creationId xmlns:a16="http://schemas.microsoft.com/office/drawing/2014/main" id="{65286BCA-F3A6-40BB-9048-387CAFB010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1235" y="3741939"/>
            <a:ext cx="487362" cy="487363"/>
          </a:xfrm>
          <a:prstGeom prst="rect">
            <a:avLst/>
          </a:prstGeom>
        </p:spPr>
      </p:pic>
      <p:pic>
        <p:nvPicPr>
          <p:cNvPr id="32" name="Picture 31">
            <a:extLst>
              <a:ext uri="{FF2B5EF4-FFF2-40B4-BE49-F238E27FC236}">
                <a16:creationId xmlns:a16="http://schemas.microsoft.com/office/drawing/2014/main" id="{ED6FE868-28D4-4D73-AABF-8F96ECB5C12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15388" t="5262" r="5207" b="24864"/>
          <a:stretch/>
        </p:blipFill>
        <p:spPr>
          <a:xfrm flipH="1">
            <a:off x="8363031" y="4220464"/>
            <a:ext cx="557784" cy="721371"/>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8583086"/>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0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25170A-EE6D-4E10-B961-C6AD4E92BD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16" t="18107" r="8738" b="15391"/>
          <a:stretch/>
        </p:blipFill>
        <p:spPr bwMode="auto">
          <a:xfrm>
            <a:off x="905932" y="374147"/>
            <a:ext cx="4047068" cy="4395205"/>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7F14A7F-282B-4691-AEF9-30FCFA2E02E0}"/>
              </a:ext>
            </a:extLst>
          </p:cNvPr>
          <p:cNvSpPr txBox="1"/>
          <p:nvPr/>
        </p:nvSpPr>
        <p:spPr>
          <a:xfrm>
            <a:off x="5367867" y="635000"/>
            <a:ext cx="3166533" cy="3539430"/>
          </a:xfrm>
          <a:prstGeom prst="rect">
            <a:avLst/>
          </a:prstGeom>
          <a:noFill/>
        </p:spPr>
        <p:txBody>
          <a:bodyPr wrap="square" rtlCol="0">
            <a:spAutoFit/>
          </a:bodyPr>
          <a:lstStyle/>
          <a:p>
            <a:r>
              <a:rPr lang="en-US" dirty="0">
                <a:solidFill>
                  <a:schemeClr val="bg1"/>
                </a:solidFill>
              </a:rPr>
              <a:t>This is the first PCB that we designed to work with the RP2040 MCU.  </a:t>
            </a:r>
          </a:p>
          <a:p>
            <a:endParaRPr lang="en-US" dirty="0">
              <a:solidFill>
                <a:schemeClr val="bg1"/>
              </a:solidFill>
            </a:endParaRPr>
          </a:p>
          <a:p>
            <a:pPr>
              <a:lnSpc>
                <a:spcPct val="150000"/>
              </a:lnSpc>
            </a:pPr>
            <a:r>
              <a:rPr lang="en-US" dirty="0">
                <a:solidFill>
                  <a:schemeClr val="bg1"/>
                </a:solidFill>
              </a:rPr>
              <a:t>Significant components include:</a:t>
            </a:r>
          </a:p>
          <a:p>
            <a:pPr marL="342900" indent="-342900">
              <a:lnSpc>
                <a:spcPct val="150000"/>
              </a:lnSpc>
              <a:buClr>
                <a:schemeClr val="bg1"/>
              </a:buClr>
              <a:buAutoNum type="arabicPeriod"/>
            </a:pPr>
            <a:r>
              <a:rPr lang="en-US" dirty="0">
                <a:solidFill>
                  <a:schemeClr val="bg1"/>
                </a:solidFill>
              </a:rPr>
              <a:t>The RP2040 Chip</a:t>
            </a:r>
          </a:p>
          <a:p>
            <a:pPr marL="342900" indent="-342900">
              <a:lnSpc>
                <a:spcPct val="150000"/>
              </a:lnSpc>
              <a:buClr>
                <a:schemeClr val="bg1"/>
              </a:buClr>
              <a:buAutoNum type="arabicPeriod"/>
            </a:pPr>
            <a:r>
              <a:rPr lang="en-US" dirty="0">
                <a:solidFill>
                  <a:schemeClr val="bg1"/>
                </a:solidFill>
              </a:rPr>
              <a:t>Flash Memory</a:t>
            </a:r>
          </a:p>
          <a:p>
            <a:pPr marL="342900" indent="-342900">
              <a:lnSpc>
                <a:spcPct val="150000"/>
              </a:lnSpc>
              <a:buClr>
                <a:schemeClr val="bg1"/>
              </a:buClr>
              <a:buAutoNum type="arabicPeriod"/>
            </a:pPr>
            <a:r>
              <a:rPr lang="en-US" dirty="0">
                <a:solidFill>
                  <a:schemeClr val="bg1"/>
                </a:solidFill>
              </a:rPr>
              <a:t>Crystal Oscillator</a:t>
            </a:r>
          </a:p>
          <a:p>
            <a:pPr marL="342900" indent="-342900">
              <a:lnSpc>
                <a:spcPct val="150000"/>
              </a:lnSpc>
              <a:buClr>
                <a:schemeClr val="bg1"/>
              </a:buClr>
              <a:buAutoNum type="arabicPeriod"/>
            </a:pPr>
            <a:r>
              <a:rPr lang="en-US" dirty="0">
                <a:solidFill>
                  <a:schemeClr val="bg1"/>
                </a:solidFill>
              </a:rPr>
              <a:t>Voltage Regulators</a:t>
            </a:r>
          </a:p>
          <a:p>
            <a:pPr marL="342900" indent="-342900">
              <a:lnSpc>
                <a:spcPct val="150000"/>
              </a:lnSpc>
              <a:buClr>
                <a:schemeClr val="bg1"/>
              </a:buClr>
              <a:buAutoNum type="arabicPeriod"/>
            </a:pPr>
            <a:r>
              <a:rPr lang="en-US" dirty="0">
                <a:solidFill>
                  <a:schemeClr val="bg1"/>
                </a:solidFill>
              </a:rPr>
              <a:t>Feature Component Pins</a:t>
            </a:r>
          </a:p>
          <a:p>
            <a:endParaRPr lang="en-US" dirty="0">
              <a:solidFill>
                <a:schemeClr val="bg1"/>
              </a:solidFill>
            </a:endParaRPr>
          </a:p>
          <a:p>
            <a:r>
              <a:rPr lang="en-US" dirty="0">
                <a:solidFill>
                  <a:schemeClr val="bg1"/>
                </a:solidFill>
              </a:rPr>
              <a:t>Unfortunately our initial PCB design did not successfully work due to mis-configuration of some components.</a:t>
            </a:r>
          </a:p>
        </p:txBody>
      </p:sp>
      <p:sp>
        <p:nvSpPr>
          <p:cNvPr id="2" name="TextBox 1">
            <a:extLst>
              <a:ext uri="{FF2B5EF4-FFF2-40B4-BE49-F238E27FC236}">
                <a16:creationId xmlns:a16="http://schemas.microsoft.com/office/drawing/2014/main" id="{6F8EB8D9-5720-4D99-8A30-0FFF6DD49B45}"/>
              </a:ext>
            </a:extLst>
          </p:cNvPr>
          <p:cNvSpPr txBox="1"/>
          <p:nvPr/>
        </p:nvSpPr>
        <p:spPr>
          <a:xfrm>
            <a:off x="2411015" y="2324838"/>
            <a:ext cx="364202" cy="307777"/>
          </a:xfrm>
          <a:prstGeom prst="rect">
            <a:avLst/>
          </a:prstGeom>
          <a:noFill/>
        </p:spPr>
        <p:txBody>
          <a:bodyPr wrap="none" rtlCol="0">
            <a:spAutoFit/>
          </a:bodyPr>
          <a:lstStyle/>
          <a:p>
            <a:r>
              <a:rPr lang="en-US" b="1" dirty="0">
                <a:solidFill>
                  <a:schemeClr val="bg1"/>
                </a:solidFill>
                <a:latin typeface="Arial Black" panose="020B0A04020102020204" pitchFamily="34" charset="0"/>
              </a:rPr>
              <a:t>1.</a:t>
            </a:r>
          </a:p>
        </p:txBody>
      </p:sp>
      <p:sp>
        <p:nvSpPr>
          <p:cNvPr id="6" name="TextBox 5">
            <a:extLst>
              <a:ext uri="{FF2B5EF4-FFF2-40B4-BE49-F238E27FC236}">
                <a16:creationId xmlns:a16="http://schemas.microsoft.com/office/drawing/2014/main" id="{8B5C2497-7683-4A41-A4DF-FC6D18521E4D}"/>
              </a:ext>
            </a:extLst>
          </p:cNvPr>
          <p:cNvSpPr txBox="1"/>
          <p:nvPr/>
        </p:nvSpPr>
        <p:spPr>
          <a:xfrm>
            <a:off x="1836922" y="1671939"/>
            <a:ext cx="364202" cy="307777"/>
          </a:xfrm>
          <a:prstGeom prst="rect">
            <a:avLst/>
          </a:prstGeom>
          <a:noFill/>
        </p:spPr>
        <p:txBody>
          <a:bodyPr wrap="none" rtlCol="0">
            <a:spAutoFit/>
          </a:bodyPr>
          <a:lstStyle/>
          <a:p>
            <a:r>
              <a:rPr lang="en-US" b="1" dirty="0">
                <a:solidFill>
                  <a:schemeClr val="bg1"/>
                </a:solidFill>
                <a:latin typeface="Arial Black" panose="020B0A04020102020204" pitchFamily="34" charset="0"/>
              </a:rPr>
              <a:t>2.</a:t>
            </a:r>
          </a:p>
        </p:txBody>
      </p:sp>
      <p:sp>
        <p:nvSpPr>
          <p:cNvPr id="8" name="TextBox 7">
            <a:extLst>
              <a:ext uri="{FF2B5EF4-FFF2-40B4-BE49-F238E27FC236}">
                <a16:creationId xmlns:a16="http://schemas.microsoft.com/office/drawing/2014/main" id="{5F398E13-4994-45B0-8024-1DD0AE121C9D}"/>
              </a:ext>
            </a:extLst>
          </p:cNvPr>
          <p:cNvSpPr txBox="1"/>
          <p:nvPr/>
        </p:nvSpPr>
        <p:spPr>
          <a:xfrm>
            <a:off x="3729567" y="1842242"/>
            <a:ext cx="364202" cy="307777"/>
          </a:xfrm>
          <a:prstGeom prst="rect">
            <a:avLst/>
          </a:prstGeom>
          <a:noFill/>
        </p:spPr>
        <p:txBody>
          <a:bodyPr wrap="none" rtlCol="0">
            <a:spAutoFit/>
          </a:bodyPr>
          <a:lstStyle/>
          <a:p>
            <a:r>
              <a:rPr lang="en-US" b="1" dirty="0">
                <a:solidFill>
                  <a:schemeClr val="bg1"/>
                </a:solidFill>
                <a:latin typeface="Arial Black" panose="020B0A04020102020204" pitchFamily="34" charset="0"/>
              </a:rPr>
              <a:t>3.</a:t>
            </a:r>
          </a:p>
        </p:txBody>
      </p:sp>
      <p:sp>
        <p:nvSpPr>
          <p:cNvPr id="9" name="TextBox 8">
            <a:extLst>
              <a:ext uri="{FF2B5EF4-FFF2-40B4-BE49-F238E27FC236}">
                <a16:creationId xmlns:a16="http://schemas.microsoft.com/office/drawing/2014/main" id="{4CF6E1C1-CA4A-42E2-AE5A-E782FD05CB0E}"/>
              </a:ext>
            </a:extLst>
          </p:cNvPr>
          <p:cNvSpPr txBox="1"/>
          <p:nvPr/>
        </p:nvSpPr>
        <p:spPr>
          <a:xfrm>
            <a:off x="2593116" y="1195604"/>
            <a:ext cx="527394" cy="307777"/>
          </a:xfrm>
          <a:prstGeom prst="rect">
            <a:avLst/>
          </a:prstGeom>
          <a:solidFill>
            <a:srgbClr val="FFFF11">
              <a:alpha val="20000"/>
            </a:srgbClr>
          </a:solidFill>
        </p:spPr>
        <p:txBody>
          <a:bodyPr wrap="square" rtlCol="0">
            <a:spAutoFit/>
          </a:bodyPr>
          <a:lstStyle/>
          <a:p>
            <a:r>
              <a:rPr lang="en-US" b="1" dirty="0">
                <a:solidFill>
                  <a:schemeClr val="bg1"/>
                </a:solidFill>
                <a:latin typeface="Arial Black" panose="020B0A04020102020204" pitchFamily="34" charset="0"/>
              </a:rPr>
              <a:t>4.</a:t>
            </a:r>
          </a:p>
        </p:txBody>
      </p:sp>
      <p:sp>
        <p:nvSpPr>
          <p:cNvPr id="10" name="TextBox 9">
            <a:extLst>
              <a:ext uri="{FF2B5EF4-FFF2-40B4-BE49-F238E27FC236}">
                <a16:creationId xmlns:a16="http://schemas.microsoft.com/office/drawing/2014/main" id="{6415FF91-5D15-4DE5-ACE0-CC11BB26D185}"/>
              </a:ext>
            </a:extLst>
          </p:cNvPr>
          <p:cNvSpPr txBox="1"/>
          <p:nvPr/>
        </p:nvSpPr>
        <p:spPr>
          <a:xfrm>
            <a:off x="2997796" y="887827"/>
            <a:ext cx="593355" cy="307777"/>
          </a:xfrm>
          <a:prstGeom prst="rect">
            <a:avLst/>
          </a:prstGeom>
          <a:solidFill>
            <a:srgbClr val="FFFF11">
              <a:alpha val="20000"/>
            </a:srgbClr>
          </a:solidFill>
        </p:spPr>
        <p:txBody>
          <a:bodyPr wrap="square" rtlCol="0">
            <a:spAutoFit/>
          </a:bodyPr>
          <a:lstStyle/>
          <a:p>
            <a:r>
              <a:rPr lang="en-US" b="1" dirty="0">
                <a:solidFill>
                  <a:schemeClr val="bg1"/>
                </a:solidFill>
                <a:latin typeface="Arial Black" panose="020B0A04020102020204" pitchFamily="34" charset="0"/>
              </a:rPr>
              <a:t>4.   </a:t>
            </a:r>
          </a:p>
        </p:txBody>
      </p:sp>
      <p:sp>
        <p:nvSpPr>
          <p:cNvPr id="11" name="TextBox 10">
            <a:extLst>
              <a:ext uri="{FF2B5EF4-FFF2-40B4-BE49-F238E27FC236}">
                <a16:creationId xmlns:a16="http://schemas.microsoft.com/office/drawing/2014/main" id="{DB770981-AA2B-4639-ACD4-D1AD6BE72B6C}"/>
              </a:ext>
            </a:extLst>
          </p:cNvPr>
          <p:cNvSpPr txBox="1"/>
          <p:nvPr/>
        </p:nvSpPr>
        <p:spPr>
          <a:xfrm>
            <a:off x="1523311" y="2852609"/>
            <a:ext cx="627222" cy="307777"/>
          </a:xfrm>
          <a:prstGeom prst="rect">
            <a:avLst/>
          </a:prstGeom>
          <a:solidFill>
            <a:srgbClr val="FFFF11">
              <a:alpha val="20000"/>
            </a:srgbClr>
          </a:solidFill>
        </p:spPr>
        <p:txBody>
          <a:bodyPr wrap="square" rtlCol="0">
            <a:spAutoFit/>
          </a:bodyPr>
          <a:lstStyle/>
          <a:p>
            <a:r>
              <a:rPr lang="en-US" b="1" dirty="0">
                <a:solidFill>
                  <a:schemeClr val="bg1"/>
                </a:solidFill>
                <a:latin typeface="Arial Black" panose="020B0A04020102020204" pitchFamily="34" charset="0"/>
              </a:rPr>
              <a:t>4.</a:t>
            </a:r>
          </a:p>
        </p:txBody>
      </p:sp>
      <p:pic>
        <p:nvPicPr>
          <p:cNvPr id="3" name="Slide 11 md">
            <a:hlinkClick r:id="" action="ppaction://media"/>
            <a:extLst>
              <a:ext uri="{FF2B5EF4-FFF2-40B4-BE49-F238E27FC236}">
                <a16:creationId xmlns:a16="http://schemas.microsoft.com/office/drawing/2014/main" id="{02C55C09-46A8-45D8-80BC-A86E57405A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05954" y="4281990"/>
            <a:ext cx="487362" cy="487362"/>
          </a:xfrm>
          <a:prstGeom prst="rect">
            <a:avLst/>
          </a:prstGeom>
        </p:spPr>
      </p:pic>
      <p:sp>
        <p:nvSpPr>
          <p:cNvPr id="12" name="TextBox 11">
            <a:extLst>
              <a:ext uri="{FF2B5EF4-FFF2-40B4-BE49-F238E27FC236}">
                <a16:creationId xmlns:a16="http://schemas.microsoft.com/office/drawing/2014/main" id="{023556D5-D95A-428A-AF58-BD400A6D202E}"/>
              </a:ext>
            </a:extLst>
          </p:cNvPr>
          <p:cNvSpPr txBox="1"/>
          <p:nvPr/>
        </p:nvSpPr>
        <p:spPr>
          <a:xfrm>
            <a:off x="1291312" y="1014197"/>
            <a:ext cx="364202" cy="307777"/>
          </a:xfrm>
          <a:prstGeom prst="rect">
            <a:avLst/>
          </a:prstGeom>
          <a:noFill/>
        </p:spPr>
        <p:txBody>
          <a:bodyPr wrap="none" rtlCol="0">
            <a:spAutoFit/>
          </a:bodyPr>
          <a:lstStyle/>
          <a:p>
            <a:r>
              <a:rPr lang="en-US" b="1" dirty="0">
                <a:solidFill>
                  <a:schemeClr val="bg1"/>
                </a:solidFill>
                <a:latin typeface="Arial Black" panose="020B0A04020102020204" pitchFamily="34" charset="0"/>
              </a:rPr>
              <a:t>5.</a:t>
            </a:r>
          </a:p>
        </p:txBody>
      </p:sp>
      <p:sp>
        <p:nvSpPr>
          <p:cNvPr id="13" name="TextBox 12">
            <a:extLst>
              <a:ext uri="{FF2B5EF4-FFF2-40B4-BE49-F238E27FC236}">
                <a16:creationId xmlns:a16="http://schemas.microsoft.com/office/drawing/2014/main" id="{B953E3D7-1671-415D-AC09-2562E595B8E1}"/>
              </a:ext>
            </a:extLst>
          </p:cNvPr>
          <p:cNvSpPr txBox="1"/>
          <p:nvPr/>
        </p:nvSpPr>
        <p:spPr>
          <a:xfrm>
            <a:off x="1271745" y="663403"/>
            <a:ext cx="364202" cy="307777"/>
          </a:xfrm>
          <a:prstGeom prst="rect">
            <a:avLst/>
          </a:prstGeom>
          <a:noFill/>
        </p:spPr>
        <p:txBody>
          <a:bodyPr wrap="none" rtlCol="0">
            <a:spAutoFit/>
          </a:bodyPr>
          <a:lstStyle/>
          <a:p>
            <a:r>
              <a:rPr lang="en-US" b="1" dirty="0">
                <a:solidFill>
                  <a:schemeClr val="bg1"/>
                </a:solidFill>
                <a:latin typeface="Arial Black" panose="020B0A04020102020204" pitchFamily="34" charset="0"/>
              </a:rPr>
              <a:t>5.</a:t>
            </a:r>
          </a:p>
        </p:txBody>
      </p:sp>
      <p:sp>
        <p:nvSpPr>
          <p:cNvPr id="14" name="TextBox 13">
            <a:extLst>
              <a:ext uri="{FF2B5EF4-FFF2-40B4-BE49-F238E27FC236}">
                <a16:creationId xmlns:a16="http://schemas.microsoft.com/office/drawing/2014/main" id="{FA9269FA-652A-4CCA-B2D5-8348803244BA}"/>
              </a:ext>
            </a:extLst>
          </p:cNvPr>
          <p:cNvSpPr txBox="1"/>
          <p:nvPr/>
        </p:nvSpPr>
        <p:spPr>
          <a:xfrm>
            <a:off x="4050747" y="3464225"/>
            <a:ext cx="364202" cy="307777"/>
          </a:xfrm>
          <a:prstGeom prst="rect">
            <a:avLst/>
          </a:prstGeom>
          <a:noFill/>
        </p:spPr>
        <p:txBody>
          <a:bodyPr wrap="none" rtlCol="0">
            <a:spAutoFit/>
          </a:bodyPr>
          <a:lstStyle/>
          <a:p>
            <a:r>
              <a:rPr lang="en-US" b="1" dirty="0">
                <a:solidFill>
                  <a:schemeClr val="bg1"/>
                </a:solidFill>
                <a:latin typeface="Arial Black" panose="020B0A04020102020204" pitchFamily="34" charset="0"/>
              </a:rPr>
              <a:t>5.</a:t>
            </a:r>
          </a:p>
        </p:txBody>
      </p:sp>
      <p:sp>
        <p:nvSpPr>
          <p:cNvPr id="15" name="TextBox 14">
            <a:extLst>
              <a:ext uri="{FF2B5EF4-FFF2-40B4-BE49-F238E27FC236}">
                <a16:creationId xmlns:a16="http://schemas.microsoft.com/office/drawing/2014/main" id="{BF5EF35D-5E8C-4946-B52B-42E621CA6DB7}"/>
              </a:ext>
            </a:extLst>
          </p:cNvPr>
          <p:cNvSpPr txBox="1"/>
          <p:nvPr/>
        </p:nvSpPr>
        <p:spPr>
          <a:xfrm>
            <a:off x="2411015" y="3974213"/>
            <a:ext cx="364202" cy="307777"/>
          </a:xfrm>
          <a:prstGeom prst="rect">
            <a:avLst/>
          </a:prstGeom>
          <a:noFill/>
        </p:spPr>
        <p:txBody>
          <a:bodyPr wrap="none" rtlCol="0">
            <a:spAutoFit/>
          </a:bodyPr>
          <a:lstStyle/>
          <a:p>
            <a:r>
              <a:rPr lang="en-US" b="1" dirty="0">
                <a:solidFill>
                  <a:schemeClr val="bg1"/>
                </a:solidFill>
                <a:latin typeface="Arial Black" panose="020B0A04020102020204" pitchFamily="34" charset="0"/>
              </a:rPr>
              <a:t>5.</a:t>
            </a:r>
          </a:p>
        </p:txBody>
      </p:sp>
      <p:pic>
        <p:nvPicPr>
          <p:cNvPr id="16" name="Picture 15">
            <a:extLst>
              <a:ext uri="{FF2B5EF4-FFF2-40B4-BE49-F238E27FC236}">
                <a16:creationId xmlns:a16="http://schemas.microsoft.com/office/drawing/2014/main" id="{5216D553-61E3-48B5-AAE6-1F62F49DE596}"/>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15388" t="5262" r="5207" b="24864"/>
          <a:stretch/>
        </p:blipFill>
        <p:spPr>
          <a:xfrm flipH="1">
            <a:off x="8363031" y="4220464"/>
            <a:ext cx="557784" cy="721371"/>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822026"/>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F14A7F-282B-4691-AEF9-30FCFA2E02E0}"/>
              </a:ext>
            </a:extLst>
          </p:cNvPr>
          <p:cNvSpPr txBox="1"/>
          <p:nvPr/>
        </p:nvSpPr>
        <p:spPr>
          <a:xfrm>
            <a:off x="4969080" y="440267"/>
            <a:ext cx="3344333" cy="4939814"/>
          </a:xfrm>
          <a:prstGeom prst="rect">
            <a:avLst/>
          </a:prstGeom>
          <a:noFill/>
        </p:spPr>
        <p:txBody>
          <a:bodyPr wrap="square" rtlCol="0">
            <a:spAutoFit/>
          </a:bodyPr>
          <a:lstStyle/>
          <a:p>
            <a:r>
              <a:rPr lang="en-US" dirty="0">
                <a:solidFill>
                  <a:schemeClr val="bg1"/>
                </a:solidFill>
              </a:rPr>
              <a:t>This is the final PCB that we designed to work with the RP2040 MCU.  </a:t>
            </a:r>
          </a:p>
          <a:p>
            <a:endParaRPr lang="en-US" sz="700" dirty="0">
              <a:solidFill>
                <a:schemeClr val="bg1"/>
              </a:solidFill>
            </a:endParaRPr>
          </a:p>
          <a:p>
            <a:pPr>
              <a:lnSpc>
                <a:spcPct val="150000"/>
              </a:lnSpc>
            </a:pPr>
            <a:r>
              <a:rPr lang="en-US" dirty="0">
                <a:solidFill>
                  <a:schemeClr val="bg1"/>
                </a:solidFill>
              </a:rPr>
              <a:t>Significant components include:</a:t>
            </a:r>
          </a:p>
          <a:p>
            <a:pPr marL="342900" indent="-342900">
              <a:lnSpc>
                <a:spcPct val="150000"/>
              </a:lnSpc>
              <a:buClr>
                <a:schemeClr val="bg1"/>
              </a:buClr>
              <a:buAutoNum type="arabicPeriod"/>
            </a:pPr>
            <a:r>
              <a:rPr lang="en-US" dirty="0">
                <a:solidFill>
                  <a:schemeClr val="bg1"/>
                </a:solidFill>
              </a:rPr>
              <a:t>The RP2040 Chip</a:t>
            </a:r>
          </a:p>
          <a:p>
            <a:pPr marL="342900" indent="-342900">
              <a:lnSpc>
                <a:spcPct val="150000"/>
              </a:lnSpc>
              <a:buClr>
                <a:schemeClr val="bg1"/>
              </a:buClr>
              <a:buAutoNum type="arabicPeriod"/>
            </a:pPr>
            <a:r>
              <a:rPr lang="en-US" dirty="0">
                <a:solidFill>
                  <a:schemeClr val="bg1"/>
                </a:solidFill>
              </a:rPr>
              <a:t>Flash Memory</a:t>
            </a:r>
          </a:p>
          <a:p>
            <a:pPr marL="342900" indent="-342900">
              <a:lnSpc>
                <a:spcPct val="150000"/>
              </a:lnSpc>
              <a:buClr>
                <a:schemeClr val="bg1"/>
              </a:buClr>
              <a:buAutoNum type="arabicPeriod"/>
            </a:pPr>
            <a:r>
              <a:rPr lang="en-US" dirty="0">
                <a:solidFill>
                  <a:schemeClr val="bg1"/>
                </a:solidFill>
              </a:rPr>
              <a:t>Crystal Oscillator</a:t>
            </a:r>
          </a:p>
          <a:p>
            <a:pPr marL="342900" indent="-342900">
              <a:lnSpc>
                <a:spcPct val="150000"/>
              </a:lnSpc>
              <a:buClr>
                <a:schemeClr val="bg1"/>
              </a:buClr>
              <a:buAutoNum type="arabicPeriod"/>
            </a:pPr>
            <a:r>
              <a:rPr lang="en-US" dirty="0">
                <a:solidFill>
                  <a:schemeClr val="bg1"/>
                </a:solidFill>
              </a:rPr>
              <a:t>Voltage Regulators</a:t>
            </a:r>
          </a:p>
          <a:p>
            <a:pPr marL="342900" indent="-342900">
              <a:lnSpc>
                <a:spcPct val="150000"/>
              </a:lnSpc>
              <a:buClr>
                <a:schemeClr val="bg1"/>
              </a:buClr>
              <a:buAutoNum type="arabicPeriod"/>
            </a:pPr>
            <a:r>
              <a:rPr lang="en-US" dirty="0">
                <a:solidFill>
                  <a:schemeClr val="bg1"/>
                </a:solidFill>
              </a:rPr>
              <a:t>Feature Component Pins</a:t>
            </a:r>
          </a:p>
          <a:p>
            <a:pPr>
              <a:lnSpc>
                <a:spcPct val="150000"/>
              </a:lnSpc>
              <a:buClr>
                <a:schemeClr val="bg1"/>
              </a:buClr>
            </a:pPr>
            <a:endParaRPr lang="en-US" sz="700" dirty="0">
              <a:solidFill>
                <a:schemeClr val="bg1"/>
              </a:solidFill>
            </a:endParaRPr>
          </a:p>
          <a:p>
            <a:pPr>
              <a:lnSpc>
                <a:spcPct val="150000"/>
              </a:lnSpc>
              <a:buClr>
                <a:schemeClr val="bg1"/>
              </a:buClr>
            </a:pPr>
            <a:r>
              <a:rPr lang="en-US" dirty="0">
                <a:solidFill>
                  <a:schemeClr val="bg1"/>
                </a:solidFill>
              </a:rPr>
              <a:t>Changes Made Included:</a:t>
            </a:r>
          </a:p>
          <a:p>
            <a:pPr marL="285750" indent="-285750">
              <a:buClr>
                <a:schemeClr val="bg1"/>
              </a:buClr>
              <a:buFont typeface="Arial" panose="020B0604020202020204" pitchFamily="34" charset="0"/>
              <a:buChar char="•"/>
            </a:pPr>
            <a:r>
              <a:rPr lang="en-US" dirty="0">
                <a:solidFill>
                  <a:schemeClr val="bg1"/>
                </a:solidFill>
              </a:rPr>
              <a:t>Redesigning the battery connection for fitting and replacing out-of-stock components</a:t>
            </a:r>
          </a:p>
          <a:p>
            <a:pPr marL="285750" indent="-285750">
              <a:buClr>
                <a:schemeClr val="bg1"/>
              </a:buClr>
              <a:buFont typeface="Arial" panose="020B0604020202020204" pitchFamily="34" charset="0"/>
              <a:buChar char="•"/>
            </a:pPr>
            <a:r>
              <a:rPr lang="en-US" dirty="0">
                <a:solidFill>
                  <a:schemeClr val="bg1"/>
                </a:solidFill>
              </a:rPr>
              <a:t>Changing the orientation of the USB connector to fit the board</a:t>
            </a:r>
          </a:p>
          <a:p>
            <a:pPr marL="285750" indent="-285750">
              <a:buClr>
                <a:schemeClr val="bg1"/>
              </a:buClr>
              <a:buFont typeface="Arial" panose="020B0604020202020204" pitchFamily="34" charset="0"/>
              <a:buChar char="•"/>
            </a:pPr>
            <a:endParaRPr lang="en-US" dirty="0">
              <a:solidFill>
                <a:schemeClr val="bg1"/>
              </a:solidFill>
            </a:endParaRPr>
          </a:p>
          <a:p>
            <a:pPr>
              <a:buClr>
                <a:schemeClr val="bg1"/>
              </a:buClr>
            </a:pPr>
            <a:endParaRPr lang="en-US" dirty="0">
              <a:solidFill>
                <a:schemeClr val="bg1"/>
              </a:solidFill>
            </a:endParaRPr>
          </a:p>
          <a:p>
            <a:endParaRPr lang="en-US" dirty="0">
              <a:solidFill>
                <a:schemeClr val="bg1"/>
              </a:solidFill>
            </a:endParaRPr>
          </a:p>
        </p:txBody>
      </p:sp>
      <p:pic>
        <p:nvPicPr>
          <p:cNvPr id="7" name="Picture 2">
            <a:extLst>
              <a:ext uri="{FF2B5EF4-FFF2-40B4-BE49-F238E27FC236}">
                <a16:creationId xmlns:a16="http://schemas.microsoft.com/office/drawing/2014/main" id="{2D96F0F1-9761-4F2E-9721-AAECEE31B0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09" t="2797" r="1934" b="3704"/>
          <a:stretch/>
        </p:blipFill>
        <p:spPr bwMode="auto">
          <a:xfrm>
            <a:off x="746319" y="377190"/>
            <a:ext cx="3520881" cy="4389120"/>
          </a:xfrm>
          <a:prstGeom prst="rect">
            <a:avLst/>
          </a:prstGeom>
          <a:noFill/>
          <a:ln w="762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5381C17-A525-4CCC-A90B-B2C5623D9BBD}"/>
              </a:ext>
            </a:extLst>
          </p:cNvPr>
          <p:cNvSpPr txBox="1"/>
          <p:nvPr/>
        </p:nvSpPr>
        <p:spPr>
          <a:xfrm>
            <a:off x="2351883" y="2673180"/>
            <a:ext cx="364202" cy="307777"/>
          </a:xfrm>
          <a:prstGeom prst="rect">
            <a:avLst/>
          </a:prstGeom>
          <a:noFill/>
        </p:spPr>
        <p:txBody>
          <a:bodyPr wrap="none" rtlCol="0">
            <a:spAutoFit/>
          </a:bodyPr>
          <a:lstStyle/>
          <a:p>
            <a:r>
              <a:rPr lang="en-US" b="1" dirty="0">
                <a:solidFill>
                  <a:schemeClr val="bg1"/>
                </a:solidFill>
                <a:latin typeface="Arial Black" panose="020B0A04020102020204" pitchFamily="34" charset="0"/>
              </a:rPr>
              <a:t>1.</a:t>
            </a:r>
          </a:p>
        </p:txBody>
      </p:sp>
      <p:sp>
        <p:nvSpPr>
          <p:cNvPr id="18" name="TextBox 17">
            <a:extLst>
              <a:ext uri="{FF2B5EF4-FFF2-40B4-BE49-F238E27FC236}">
                <a16:creationId xmlns:a16="http://schemas.microsoft.com/office/drawing/2014/main" id="{6569C864-E1C5-4CC9-A5CB-50F6C6D426CF}"/>
              </a:ext>
            </a:extLst>
          </p:cNvPr>
          <p:cNvSpPr txBox="1"/>
          <p:nvPr/>
        </p:nvSpPr>
        <p:spPr>
          <a:xfrm>
            <a:off x="1836922" y="1874798"/>
            <a:ext cx="364202" cy="307777"/>
          </a:xfrm>
          <a:prstGeom prst="rect">
            <a:avLst/>
          </a:prstGeom>
          <a:noFill/>
        </p:spPr>
        <p:txBody>
          <a:bodyPr wrap="none" rtlCol="0">
            <a:spAutoFit/>
          </a:bodyPr>
          <a:lstStyle/>
          <a:p>
            <a:r>
              <a:rPr lang="en-US" b="1" dirty="0">
                <a:solidFill>
                  <a:schemeClr val="bg1"/>
                </a:solidFill>
                <a:latin typeface="Arial Black" panose="020B0A04020102020204" pitchFamily="34" charset="0"/>
              </a:rPr>
              <a:t>2.</a:t>
            </a:r>
          </a:p>
        </p:txBody>
      </p:sp>
      <p:sp>
        <p:nvSpPr>
          <p:cNvPr id="19" name="TextBox 18">
            <a:extLst>
              <a:ext uri="{FF2B5EF4-FFF2-40B4-BE49-F238E27FC236}">
                <a16:creationId xmlns:a16="http://schemas.microsoft.com/office/drawing/2014/main" id="{A609FCC1-B17F-4EBD-82FF-36AEFCDB496C}"/>
              </a:ext>
            </a:extLst>
          </p:cNvPr>
          <p:cNvSpPr txBox="1"/>
          <p:nvPr/>
        </p:nvSpPr>
        <p:spPr>
          <a:xfrm>
            <a:off x="3511682" y="2153497"/>
            <a:ext cx="364202" cy="307777"/>
          </a:xfrm>
          <a:prstGeom prst="rect">
            <a:avLst/>
          </a:prstGeom>
          <a:noFill/>
        </p:spPr>
        <p:txBody>
          <a:bodyPr wrap="none" rtlCol="0">
            <a:spAutoFit/>
          </a:bodyPr>
          <a:lstStyle/>
          <a:p>
            <a:r>
              <a:rPr lang="en-US" b="1" dirty="0">
                <a:solidFill>
                  <a:schemeClr val="bg1"/>
                </a:solidFill>
                <a:latin typeface="Arial Black" panose="020B0A04020102020204" pitchFamily="34" charset="0"/>
              </a:rPr>
              <a:t>3.</a:t>
            </a:r>
          </a:p>
        </p:txBody>
      </p:sp>
      <p:sp>
        <p:nvSpPr>
          <p:cNvPr id="20" name="TextBox 19">
            <a:extLst>
              <a:ext uri="{FF2B5EF4-FFF2-40B4-BE49-F238E27FC236}">
                <a16:creationId xmlns:a16="http://schemas.microsoft.com/office/drawing/2014/main" id="{C67D9A74-E102-4D63-8C6B-D4C4F556B6CE}"/>
              </a:ext>
            </a:extLst>
          </p:cNvPr>
          <p:cNvSpPr txBox="1"/>
          <p:nvPr/>
        </p:nvSpPr>
        <p:spPr>
          <a:xfrm>
            <a:off x="2734099" y="1403593"/>
            <a:ext cx="527394" cy="307777"/>
          </a:xfrm>
          <a:prstGeom prst="rect">
            <a:avLst/>
          </a:prstGeom>
          <a:solidFill>
            <a:srgbClr val="FFFF11">
              <a:alpha val="20000"/>
            </a:srgbClr>
          </a:solidFill>
        </p:spPr>
        <p:txBody>
          <a:bodyPr wrap="square" rtlCol="0">
            <a:spAutoFit/>
          </a:bodyPr>
          <a:lstStyle/>
          <a:p>
            <a:r>
              <a:rPr lang="en-US" b="1" dirty="0">
                <a:solidFill>
                  <a:schemeClr val="bg1"/>
                </a:solidFill>
                <a:latin typeface="Arial Black" panose="020B0A04020102020204" pitchFamily="34" charset="0"/>
              </a:rPr>
              <a:t>4.</a:t>
            </a:r>
          </a:p>
        </p:txBody>
      </p:sp>
      <p:sp>
        <p:nvSpPr>
          <p:cNvPr id="21" name="TextBox 20">
            <a:extLst>
              <a:ext uri="{FF2B5EF4-FFF2-40B4-BE49-F238E27FC236}">
                <a16:creationId xmlns:a16="http://schemas.microsoft.com/office/drawing/2014/main" id="{041D55F1-137B-46A8-8444-5A184FA6A61C}"/>
              </a:ext>
            </a:extLst>
          </p:cNvPr>
          <p:cNvSpPr txBox="1"/>
          <p:nvPr/>
        </p:nvSpPr>
        <p:spPr>
          <a:xfrm>
            <a:off x="2668138" y="944802"/>
            <a:ext cx="593355" cy="307777"/>
          </a:xfrm>
          <a:prstGeom prst="rect">
            <a:avLst/>
          </a:prstGeom>
          <a:solidFill>
            <a:srgbClr val="FFFF11">
              <a:alpha val="20000"/>
            </a:srgbClr>
          </a:solidFill>
        </p:spPr>
        <p:txBody>
          <a:bodyPr wrap="square" rtlCol="0">
            <a:spAutoFit/>
          </a:bodyPr>
          <a:lstStyle/>
          <a:p>
            <a:r>
              <a:rPr lang="en-US" b="1" dirty="0">
                <a:solidFill>
                  <a:schemeClr val="bg1"/>
                </a:solidFill>
                <a:latin typeface="Arial Black" panose="020B0A04020102020204" pitchFamily="34" charset="0"/>
              </a:rPr>
              <a:t>4.   </a:t>
            </a:r>
          </a:p>
        </p:txBody>
      </p:sp>
      <p:sp>
        <p:nvSpPr>
          <p:cNvPr id="22" name="TextBox 21">
            <a:extLst>
              <a:ext uri="{FF2B5EF4-FFF2-40B4-BE49-F238E27FC236}">
                <a16:creationId xmlns:a16="http://schemas.microsoft.com/office/drawing/2014/main" id="{D673F042-9130-46CE-BF65-97243326CA88}"/>
              </a:ext>
            </a:extLst>
          </p:cNvPr>
          <p:cNvSpPr txBox="1"/>
          <p:nvPr/>
        </p:nvSpPr>
        <p:spPr>
          <a:xfrm>
            <a:off x="1120984" y="3216675"/>
            <a:ext cx="627222" cy="307777"/>
          </a:xfrm>
          <a:prstGeom prst="rect">
            <a:avLst/>
          </a:prstGeom>
          <a:solidFill>
            <a:srgbClr val="FFFF11">
              <a:alpha val="20000"/>
            </a:srgbClr>
          </a:solidFill>
        </p:spPr>
        <p:txBody>
          <a:bodyPr wrap="square" rtlCol="0">
            <a:spAutoFit/>
          </a:bodyPr>
          <a:lstStyle/>
          <a:p>
            <a:r>
              <a:rPr lang="en-US" b="1" dirty="0">
                <a:solidFill>
                  <a:schemeClr val="bg1"/>
                </a:solidFill>
                <a:latin typeface="Arial Black" panose="020B0A04020102020204" pitchFamily="34" charset="0"/>
              </a:rPr>
              <a:t>4.</a:t>
            </a:r>
          </a:p>
        </p:txBody>
      </p:sp>
      <p:sp>
        <p:nvSpPr>
          <p:cNvPr id="23" name="TextBox 22">
            <a:extLst>
              <a:ext uri="{FF2B5EF4-FFF2-40B4-BE49-F238E27FC236}">
                <a16:creationId xmlns:a16="http://schemas.microsoft.com/office/drawing/2014/main" id="{6AF73E46-B9F6-4498-81EA-9CAA7706C905}"/>
              </a:ext>
            </a:extLst>
          </p:cNvPr>
          <p:cNvSpPr txBox="1"/>
          <p:nvPr/>
        </p:nvSpPr>
        <p:spPr>
          <a:xfrm>
            <a:off x="1604230" y="1227423"/>
            <a:ext cx="364202" cy="307777"/>
          </a:xfrm>
          <a:prstGeom prst="rect">
            <a:avLst/>
          </a:prstGeom>
          <a:noFill/>
        </p:spPr>
        <p:txBody>
          <a:bodyPr wrap="none" rtlCol="0">
            <a:spAutoFit/>
          </a:bodyPr>
          <a:lstStyle/>
          <a:p>
            <a:r>
              <a:rPr lang="en-US" b="1" dirty="0">
                <a:solidFill>
                  <a:schemeClr val="bg1"/>
                </a:solidFill>
                <a:latin typeface="Arial Black" panose="020B0A04020102020204" pitchFamily="34" charset="0"/>
              </a:rPr>
              <a:t>5.</a:t>
            </a:r>
          </a:p>
        </p:txBody>
      </p:sp>
      <p:sp>
        <p:nvSpPr>
          <p:cNvPr id="24" name="TextBox 23">
            <a:extLst>
              <a:ext uri="{FF2B5EF4-FFF2-40B4-BE49-F238E27FC236}">
                <a16:creationId xmlns:a16="http://schemas.microsoft.com/office/drawing/2014/main" id="{7C0F49A5-34C8-4ED0-BDAD-65C985F3151A}"/>
              </a:ext>
            </a:extLst>
          </p:cNvPr>
          <p:cNvSpPr txBox="1"/>
          <p:nvPr/>
        </p:nvSpPr>
        <p:spPr>
          <a:xfrm>
            <a:off x="1566105" y="733938"/>
            <a:ext cx="364202" cy="307777"/>
          </a:xfrm>
          <a:prstGeom prst="rect">
            <a:avLst/>
          </a:prstGeom>
          <a:noFill/>
        </p:spPr>
        <p:txBody>
          <a:bodyPr wrap="none" rtlCol="0">
            <a:spAutoFit/>
          </a:bodyPr>
          <a:lstStyle/>
          <a:p>
            <a:r>
              <a:rPr lang="en-US" b="1" dirty="0">
                <a:solidFill>
                  <a:schemeClr val="bg1"/>
                </a:solidFill>
                <a:latin typeface="Arial Black" panose="020B0A04020102020204" pitchFamily="34" charset="0"/>
              </a:rPr>
              <a:t>5.</a:t>
            </a:r>
          </a:p>
        </p:txBody>
      </p:sp>
      <p:sp>
        <p:nvSpPr>
          <p:cNvPr id="25" name="TextBox 24">
            <a:extLst>
              <a:ext uri="{FF2B5EF4-FFF2-40B4-BE49-F238E27FC236}">
                <a16:creationId xmlns:a16="http://schemas.microsoft.com/office/drawing/2014/main" id="{68B1151F-11A7-4399-8753-63D5475026C1}"/>
              </a:ext>
            </a:extLst>
          </p:cNvPr>
          <p:cNvSpPr txBox="1"/>
          <p:nvPr/>
        </p:nvSpPr>
        <p:spPr>
          <a:xfrm>
            <a:off x="3591151" y="3459903"/>
            <a:ext cx="364202" cy="307777"/>
          </a:xfrm>
          <a:prstGeom prst="rect">
            <a:avLst/>
          </a:prstGeom>
          <a:noFill/>
        </p:spPr>
        <p:txBody>
          <a:bodyPr wrap="none" rtlCol="0">
            <a:spAutoFit/>
          </a:bodyPr>
          <a:lstStyle/>
          <a:p>
            <a:r>
              <a:rPr lang="en-US" b="1" dirty="0">
                <a:solidFill>
                  <a:schemeClr val="bg1"/>
                </a:solidFill>
                <a:latin typeface="Arial Black" panose="020B0A04020102020204" pitchFamily="34" charset="0"/>
              </a:rPr>
              <a:t>5.</a:t>
            </a:r>
          </a:p>
        </p:txBody>
      </p:sp>
      <p:sp>
        <p:nvSpPr>
          <p:cNvPr id="26" name="TextBox 25">
            <a:extLst>
              <a:ext uri="{FF2B5EF4-FFF2-40B4-BE49-F238E27FC236}">
                <a16:creationId xmlns:a16="http://schemas.microsoft.com/office/drawing/2014/main" id="{6E96886D-FC96-4F40-87E4-6A204DD10430}"/>
              </a:ext>
            </a:extLst>
          </p:cNvPr>
          <p:cNvSpPr txBox="1"/>
          <p:nvPr/>
        </p:nvSpPr>
        <p:spPr>
          <a:xfrm>
            <a:off x="1968432" y="4147358"/>
            <a:ext cx="364202" cy="307777"/>
          </a:xfrm>
          <a:prstGeom prst="rect">
            <a:avLst/>
          </a:prstGeom>
          <a:noFill/>
        </p:spPr>
        <p:txBody>
          <a:bodyPr wrap="none" rtlCol="0">
            <a:spAutoFit/>
          </a:bodyPr>
          <a:lstStyle/>
          <a:p>
            <a:r>
              <a:rPr lang="en-US" b="1" dirty="0">
                <a:solidFill>
                  <a:schemeClr val="bg1"/>
                </a:solidFill>
                <a:latin typeface="Arial Black" panose="020B0A04020102020204" pitchFamily="34" charset="0"/>
              </a:rPr>
              <a:t>5.</a:t>
            </a:r>
          </a:p>
        </p:txBody>
      </p:sp>
      <p:sp>
        <p:nvSpPr>
          <p:cNvPr id="27" name="TextBox 26">
            <a:extLst>
              <a:ext uri="{FF2B5EF4-FFF2-40B4-BE49-F238E27FC236}">
                <a16:creationId xmlns:a16="http://schemas.microsoft.com/office/drawing/2014/main" id="{E5D47032-CBA7-4415-8BC8-50A6782CE435}"/>
              </a:ext>
            </a:extLst>
          </p:cNvPr>
          <p:cNvSpPr txBox="1"/>
          <p:nvPr/>
        </p:nvSpPr>
        <p:spPr>
          <a:xfrm>
            <a:off x="802188" y="2365403"/>
            <a:ext cx="364202" cy="307777"/>
          </a:xfrm>
          <a:prstGeom prst="rect">
            <a:avLst/>
          </a:prstGeom>
          <a:noFill/>
        </p:spPr>
        <p:txBody>
          <a:bodyPr wrap="none" rtlCol="0">
            <a:spAutoFit/>
          </a:bodyPr>
          <a:lstStyle/>
          <a:p>
            <a:r>
              <a:rPr lang="en-US" b="1" dirty="0">
                <a:solidFill>
                  <a:schemeClr val="bg1"/>
                </a:solidFill>
                <a:latin typeface="Arial Black" panose="020B0A04020102020204" pitchFamily="34" charset="0"/>
              </a:rPr>
              <a:t>5.</a:t>
            </a:r>
          </a:p>
        </p:txBody>
      </p:sp>
      <p:pic>
        <p:nvPicPr>
          <p:cNvPr id="2" name="FP slide 35">
            <a:hlinkClick r:id="" action="ppaction://media"/>
            <a:extLst>
              <a:ext uri="{FF2B5EF4-FFF2-40B4-BE49-F238E27FC236}">
                <a16:creationId xmlns:a16="http://schemas.microsoft.com/office/drawing/2014/main" id="{F5B609C5-D78B-49A1-9B95-5F94CE642F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791" y="3611129"/>
            <a:ext cx="487362" cy="487362"/>
          </a:xfrm>
          <a:prstGeom prst="rect">
            <a:avLst/>
          </a:prstGeom>
        </p:spPr>
      </p:pic>
      <p:pic>
        <p:nvPicPr>
          <p:cNvPr id="16" name="Picture 15">
            <a:extLst>
              <a:ext uri="{FF2B5EF4-FFF2-40B4-BE49-F238E27FC236}">
                <a16:creationId xmlns:a16="http://schemas.microsoft.com/office/drawing/2014/main" id="{A74002F9-7A69-43C3-8DE9-4509CF450E87}"/>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15388" t="5262" r="5207" b="24864"/>
          <a:stretch/>
        </p:blipFill>
        <p:spPr>
          <a:xfrm flipH="1">
            <a:off x="8363031" y="4220464"/>
            <a:ext cx="557784" cy="721371"/>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1375676"/>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70;p12">
            <a:extLst>
              <a:ext uri="{FF2B5EF4-FFF2-40B4-BE49-F238E27FC236}">
                <a16:creationId xmlns:a16="http://schemas.microsoft.com/office/drawing/2014/main" id="{B873246B-A515-4914-A5D8-89D848D5F88E}"/>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VN</a:t>
            </a:r>
            <a:endParaRPr lang="en-US">
              <a:solidFill>
                <a:schemeClr val="bg1"/>
              </a:solidFill>
            </a:endParaRPr>
          </a:p>
        </p:txBody>
      </p:sp>
      <p:pic>
        <p:nvPicPr>
          <p:cNvPr id="1025" name="Picture 14">
            <a:extLst>
              <a:ext uri="{FF2B5EF4-FFF2-40B4-BE49-F238E27FC236}">
                <a16:creationId xmlns:a16="http://schemas.microsoft.com/office/drawing/2014/main" id="{4CC2A34D-221C-4413-AC1C-CFE253AB6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46502">
            <a:off x="2098179" y="1242228"/>
            <a:ext cx="4435670" cy="3326753"/>
          </a:xfrm>
          <a:prstGeom prst="rect">
            <a:avLst/>
          </a:prstGeom>
          <a:noFill/>
          <a:ln w="7620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pic>
        <p:nvPicPr>
          <p:cNvPr id="2" name="Slide 15">
            <a:hlinkClick r:id="" action="ppaction://media"/>
            <a:extLst>
              <a:ext uri="{FF2B5EF4-FFF2-40B4-BE49-F238E27FC236}">
                <a16:creationId xmlns:a16="http://schemas.microsoft.com/office/drawing/2014/main" id="{B82DE390-82BF-462F-B511-BA5FEEFADD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5625" y="3168650"/>
            <a:ext cx="487363" cy="487363"/>
          </a:xfrm>
          <a:prstGeom prst="rect">
            <a:avLst/>
          </a:prstGeom>
        </p:spPr>
      </p:pic>
      <p:sp>
        <p:nvSpPr>
          <p:cNvPr id="6" name="Google Shape;87;p13">
            <a:extLst>
              <a:ext uri="{FF2B5EF4-FFF2-40B4-BE49-F238E27FC236}">
                <a16:creationId xmlns:a16="http://schemas.microsoft.com/office/drawing/2014/main" id="{1D5CFABD-8B62-4D66-B983-6A135EC12B6F}"/>
              </a:ext>
            </a:extLst>
          </p:cNvPr>
          <p:cNvSpPr txBox="1">
            <a:spLocks/>
          </p:cNvSpPr>
          <p:nvPr/>
        </p:nvSpPr>
        <p:spPr>
          <a:xfrm>
            <a:off x="1438106" y="255258"/>
            <a:ext cx="7821789"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dirty="0">
                <a:solidFill>
                  <a:schemeClr val="bg1"/>
                </a:solidFill>
                <a:effectLst/>
                <a:latin typeface="+mn-lt"/>
                <a:ea typeface="Calibri" panose="020F0502020204030204" pitchFamily="34" charset="0"/>
                <a:cs typeface="Times New Roman" panose="02020603050405020304" pitchFamily="18" charset="0"/>
              </a:rPr>
              <a:t>Electronics Breadboard Testing</a:t>
            </a:r>
            <a:r>
              <a:rPr lang="en-US" sz="3600" b="1" dirty="0">
                <a:latin typeface="+mn-lt"/>
              </a:rPr>
              <a:t>:</a:t>
            </a:r>
          </a:p>
        </p:txBody>
      </p:sp>
      <p:grpSp>
        <p:nvGrpSpPr>
          <p:cNvPr id="7" name="Google Shape;118;p17">
            <a:extLst>
              <a:ext uri="{FF2B5EF4-FFF2-40B4-BE49-F238E27FC236}">
                <a16:creationId xmlns:a16="http://schemas.microsoft.com/office/drawing/2014/main" id="{DF40401F-2841-4755-9612-CAA11DA11FC6}"/>
              </a:ext>
            </a:extLst>
          </p:cNvPr>
          <p:cNvGrpSpPr/>
          <p:nvPr/>
        </p:nvGrpSpPr>
        <p:grpSpPr>
          <a:xfrm>
            <a:off x="340545" y="218302"/>
            <a:ext cx="981627" cy="746084"/>
            <a:chOff x="3075562" y="756050"/>
            <a:chExt cx="2931161" cy="2815726"/>
          </a:xfrm>
        </p:grpSpPr>
        <p:sp>
          <p:nvSpPr>
            <p:cNvPr id="8" name="Google Shape;120;p17">
              <a:extLst>
                <a:ext uri="{FF2B5EF4-FFF2-40B4-BE49-F238E27FC236}">
                  <a16:creationId xmlns:a16="http://schemas.microsoft.com/office/drawing/2014/main" id="{EE4A10D3-D336-4198-BC82-F90D459DC5C6}"/>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1;p17">
              <a:extLst>
                <a:ext uri="{FF2B5EF4-FFF2-40B4-BE49-F238E27FC236}">
                  <a16:creationId xmlns:a16="http://schemas.microsoft.com/office/drawing/2014/main" id="{A8BF5175-2C51-4867-8CAD-72F8B410DBAA}"/>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0" name="Google Shape;122;p17">
              <a:extLst>
                <a:ext uri="{FF2B5EF4-FFF2-40B4-BE49-F238E27FC236}">
                  <a16:creationId xmlns:a16="http://schemas.microsoft.com/office/drawing/2014/main" id="{4DFC7A4C-0EC3-41BD-9D87-B7F47F43B62B}"/>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1" name="Google Shape;123;p17">
              <a:extLst>
                <a:ext uri="{FF2B5EF4-FFF2-40B4-BE49-F238E27FC236}">
                  <a16:creationId xmlns:a16="http://schemas.microsoft.com/office/drawing/2014/main" id="{351FFE16-E180-4941-8DB3-7E8AE3FEE0FD}"/>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4;p17">
              <a:extLst>
                <a:ext uri="{FF2B5EF4-FFF2-40B4-BE49-F238E27FC236}">
                  <a16:creationId xmlns:a16="http://schemas.microsoft.com/office/drawing/2014/main" id="{CC2C2A05-F23B-4234-8964-66A84856EA96}"/>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3" name="Google Shape;125;p17">
              <a:extLst>
                <a:ext uri="{FF2B5EF4-FFF2-40B4-BE49-F238E27FC236}">
                  <a16:creationId xmlns:a16="http://schemas.microsoft.com/office/drawing/2014/main" id="{34FF5DEA-57A8-453F-A63E-DA711254416F}"/>
                </a:ext>
              </a:extLst>
            </p:cNvPr>
            <p:cNvCxnSpPr>
              <a:cxnSpLocks/>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4" name="Google Shape;126;p17">
              <a:extLst>
                <a:ext uri="{FF2B5EF4-FFF2-40B4-BE49-F238E27FC236}">
                  <a16:creationId xmlns:a16="http://schemas.microsoft.com/office/drawing/2014/main" id="{4C59219D-0E2E-4B3F-B281-89E619131931}"/>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6" name="Google Shape;127;p17">
              <a:extLst>
                <a:ext uri="{FF2B5EF4-FFF2-40B4-BE49-F238E27FC236}">
                  <a16:creationId xmlns:a16="http://schemas.microsoft.com/office/drawing/2014/main" id="{B9CE07C9-5DEE-473E-8776-E25FA3139AC2}"/>
                </a:ext>
              </a:extLst>
            </p:cNvPr>
            <p:cNvCxnSpPr>
              <a:cxnSpLocks/>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8" name="Google Shape;123;p17">
            <a:extLst>
              <a:ext uri="{FF2B5EF4-FFF2-40B4-BE49-F238E27FC236}">
                <a16:creationId xmlns:a16="http://schemas.microsoft.com/office/drawing/2014/main" id="{5DD407FA-C2BE-4C67-B632-8C7FA0BA4B87}"/>
              </a:ext>
            </a:extLst>
          </p:cNvPr>
          <p:cNvSpPr/>
          <p:nvPr/>
        </p:nvSpPr>
        <p:spPr>
          <a:xfrm rot="10800000" flipH="1">
            <a:off x="1086517" y="628300"/>
            <a:ext cx="351589" cy="44437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74;p46">
            <a:extLst>
              <a:ext uri="{FF2B5EF4-FFF2-40B4-BE49-F238E27FC236}">
                <a16:creationId xmlns:a16="http://schemas.microsoft.com/office/drawing/2014/main" id="{53B7A102-0F29-4DF3-9827-22A0ECE9384B}"/>
              </a:ext>
            </a:extLst>
          </p:cNvPr>
          <p:cNvSpPr/>
          <p:nvPr/>
        </p:nvSpPr>
        <p:spPr>
          <a:xfrm>
            <a:off x="8223503" y="2778092"/>
            <a:ext cx="376518" cy="380255"/>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90;p46">
            <a:extLst>
              <a:ext uri="{FF2B5EF4-FFF2-40B4-BE49-F238E27FC236}">
                <a16:creationId xmlns:a16="http://schemas.microsoft.com/office/drawing/2014/main" id="{C2D900F4-34AD-4CB5-98B4-E37F6411268B}"/>
              </a:ext>
            </a:extLst>
          </p:cNvPr>
          <p:cNvSpPr/>
          <p:nvPr/>
        </p:nvSpPr>
        <p:spPr>
          <a:xfrm>
            <a:off x="665940" y="454662"/>
            <a:ext cx="375993" cy="347276"/>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2;p46">
            <a:extLst>
              <a:ext uri="{FF2B5EF4-FFF2-40B4-BE49-F238E27FC236}">
                <a16:creationId xmlns:a16="http://schemas.microsoft.com/office/drawing/2014/main" id="{3C01C7C1-334D-4C9A-9193-608B97AB81FA}"/>
              </a:ext>
            </a:extLst>
          </p:cNvPr>
          <p:cNvSpPr/>
          <p:nvPr/>
        </p:nvSpPr>
        <p:spPr>
          <a:xfrm>
            <a:off x="7409034" y="2719013"/>
            <a:ext cx="676633" cy="951817"/>
          </a:xfrm>
          <a:custGeom>
            <a:avLst/>
            <a:gdLst/>
            <a:ahLst/>
            <a:cxnLst/>
            <a:rect l="l" t="t" r="r" b="b"/>
            <a:pathLst>
              <a:path w="17107" h="21949" extrusionOk="0">
                <a:moveTo>
                  <a:pt x="9198" y="1679"/>
                </a:moveTo>
                <a:lnTo>
                  <a:pt x="9198" y="1947"/>
                </a:lnTo>
                <a:lnTo>
                  <a:pt x="9247" y="2190"/>
                </a:lnTo>
                <a:lnTo>
                  <a:pt x="9296" y="2385"/>
                </a:lnTo>
                <a:lnTo>
                  <a:pt x="9344" y="2482"/>
                </a:lnTo>
                <a:lnTo>
                  <a:pt x="9417" y="2531"/>
                </a:lnTo>
                <a:lnTo>
                  <a:pt x="9515" y="2604"/>
                </a:lnTo>
                <a:lnTo>
                  <a:pt x="9612" y="2604"/>
                </a:lnTo>
                <a:lnTo>
                  <a:pt x="9709" y="2580"/>
                </a:lnTo>
                <a:lnTo>
                  <a:pt x="9758" y="2531"/>
                </a:lnTo>
                <a:lnTo>
                  <a:pt x="9782" y="2482"/>
                </a:lnTo>
                <a:lnTo>
                  <a:pt x="9831" y="2385"/>
                </a:lnTo>
                <a:lnTo>
                  <a:pt x="9855" y="2263"/>
                </a:lnTo>
                <a:lnTo>
                  <a:pt x="9831" y="2409"/>
                </a:lnTo>
                <a:lnTo>
                  <a:pt x="9806" y="2555"/>
                </a:lnTo>
                <a:lnTo>
                  <a:pt x="9758" y="2677"/>
                </a:lnTo>
                <a:lnTo>
                  <a:pt x="9661" y="2799"/>
                </a:lnTo>
                <a:lnTo>
                  <a:pt x="9563" y="2847"/>
                </a:lnTo>
                <a:lnTo>
                  <a:pt x="9466" y="2872"/>
                </a:lnTo>
                <a:lnTo>
                  <a:pt x="9320" y="2847"/>
                </a:lnTo>
                <a:lnTo>
                  <a:pt x="9198" y="2774"/>
                </a:lnTo>
                <a:lnTo>
                  <a:pt x="9077" y="2701"/>
                </a:lnTo>
                <a:lnTo>
                  <a:pt x="8979" y="2628"/>
                </a:lnTo>
                <a:lnTo>
                  <a:pt x="8906" y="2531"/>
                </a:lnTo>
                <a:lnTo>
                  <a:pt x="8858" y="2434"/>
                </a:lnTo>
                <a:lnTo>
                  <a:pt x="8809" y="2312"/>
                </a:lnTo>
                <a:lnTo>
                  <a:pt x="8809" y="2190"/>
                </a:lnTo>
                <a:lnTo>
                  <a:pt x="8833" y="2093"/>
                </a:lnTo>
                <a:lnTo>
                  <a:pt x="8858" y="1971"/>
                </a:lnTo>
                <a:lnTo>
                  <a:pt x="8931" y="1898"/>
                </a:lnTo>
                <a:lnTo>
                  <a:pt x="9004" y="1801"/>
                </a:lnTo>
                <a:lnTo>
                  <a:pt x="9101" y="1728"/>
                </a:lnTo>
                <a:lnTo>
                  <a:pt x="9198" y="1679"/>
                </a:lnTo>
                <a:close/>
                <a:moveTo>
                  <a:pt x="12483" y="1850"/>
                </a:moveTo>
                <a:lnTo>
                  <a:pt x="12507" y="2142"/>
                </a:lnTo>
                <a:lnTo>
                  <a:pt x="12556" y="2288"/>
                </a:lnTo>
                <a:lnTo>
                  <a:pt x="12605" y="2409"/>
                </a:lnTo>
                <a:lnTo>
                  <a:pt x="12629" y="2434"/>
                </a:lnTo>
                <a:lnTo>
                  <a:pt x="12653" y="2482"/>
                </a:lnTo>
                <a:lnTo>
                  <a:pt x="12751" y="2482"/>
                </a:lnTo>
                <a:lnTo>
                  <a:pt x="12848" y="2458"/>
                </a:lnTo>
                <a:lnTo>
                  <a:pt x="12921" y="2409"/>
                </a:lnTo>
                <a:lnTo>
                  <a:pt x="12970" y="2288"/>
                </a:lnTo>
                <a:lnTo>
                  <a:pt x="13018" y="2190"/>
                </a:lnTo>
                <a:lnTo>
                  <a:pt x="13043" y="2069"/>
                </a:lnTo>
                <a:lnTo>
                  <a:pt x="13043" y="1947"/>
                </a:lnTo>
                <a:lnTo>
                  <a:pt x="13140" y="1971"/>
                </a:lnTo>
                <a:lnTo>
                  <a:pt x="13213" y="2020"/>
                </a:lnTo>
                <a:lnTo>
                  <a:pt x="13286" y="2093"/>
                </a:lnTo>
                <a:lnTo>
                  <a:pt x="13359" y="2190"/>
                </a:lnTo>
                <a:lnTo>
                  <a:pt x="13432" y="2312"/>
                </a:lnTo>
                <a:lnTo>
                  <a:pt x="13456" y="2434"/>
                </a:lnTo>
                <a:lnTo>
                  <a:pt x="13432" y="2580"/>
                </a:lnTo>
                <a:lnTo>
                  <a:pt x="13408" y="2628"/>
                </a:lnTo>
                <a:lnTo>
                  <a:pt x="13383" y="2701"/>
                </a:lnTo>
                <a:lnTo>
                  <a:pt x="13286" y="2774"/>
                </a:lnTo>
                <a:lnTo>
                  <a:pt x="13164" y="2847"/>
                </a:lnTo>
                <a:lnTo>
                  <a:pt x="13043" y="2872"/>
                </a:lnTo>
                <a:lnTo>
                  <a:pt x="12921" y="2896"/>
                </a:lnTo>
                <a:lnTo>
                  <a:pt x="12629" y="2896"/>
                </a:lnTo>
                <a:lnTo>
                  <a:pt x="12386" y="2872"/>
                </a:lnTo>
                <a:lnTo>
                  <a:pt x="12264" y="2799"/>
                </a:lnTo>
                <a:lnTo>
                  <a:pt x="12167" y="2726"/>
                </a:lnTo>
                <a:lnTo>
                  <a:pt x="12094" y="2628"/>
                </a:lnTo>
                <a:lnTo>
                  <a:pt x="12069" y="2507"/>
                </a:lnTo>
                <a:lnTo>
                  <a:pt x="12094" y="2385"/>
                </a:lnTo>
                <a:lnTo>
                  <a:pt x="12118" y="2263"/>
                </a:lnTo>
                <a:lnTo>
                  <a:pt x="12167" y="2166"/>
                </a:lnTo>
                <a:lnTo>
                  <a:pt x="12240" y="2044"/>
                </a:lnTo>
                <a:lnTo>
                  <a:pt x="12361" y="1923"/>
                </a:lnTo>
                <a:lnTo>
                  <a:pt x="12483" y="1850"/>
                </a:lnTo>
                <a:close/>
                <a:moveTo>
                  <a:pt x="5865" y="1825"/>
                </a:moveTo>
                <a:lnTo>
                  <a:pt x="5840" y="1874"/>
                </a:lnTo>
                <a:lnTo>
                  <a:pt x="5840" y="2069"/>
                </a:lnTo>
                <a:lnTo>
                  <a:pt x="5840" y="2288"/>
                </a:lnTo>
                <a:lnTo>
                  <a:pt x="5865" y="2385"/>
                </a:lnTo>
                <a:lnTo>
                  <a:pt x="5889" y="2482"/>
                </a:lnTo>
                <a:lnTo>
                  <a:pt x="5938" y="2580"/>
                </a:lnTo>
                <a:lnTo>
                  <a:pt x="6011" y="2628"/>
                </a:lnTo>
                <a:lnTo>
                  <a:pt x="6132" y="2677"/>
                </a:lnTo>
                <a:lnTo>
                  <a:pt x="6230" y="2653"/>
                </a:lnTo>
                <a:lnTo>
                  <a:pt x="6327" y="2604"/>
                </a:lnTo>
                <a:lnTo>
                  <a:pt x="6376" y="2531"/>
                </a:lnTo>
                <a:lnTo>
                  <a:pt x="6400" y="2531"/>
                </a:lnTo>
                <a:lnTo>
                  <a:pt x="6424" y="2409"/>
                </a:lnTo>
                <a:lnTo>
                  <a:pt x="6449" y="2288"/>
                </a:lnTo>
                <a:lnTo>
                  <a:pt x="6449" y="1996"/>
                </a:lnTo>
                <a:lnTo>
                  <a:pt x="6522" y="2020"/>
                </a:lnTo>
                <a:lnTo>
                  <a:pt x="6595" y="2117"/>
                </a:lnTo>
                <a:lnTo>
                  <a:pt x="6643" y="2215"/>
                </a:lnTo>
                <a:lnTo>
                  <a:pt x="6643" y="2312"/>
                </a:lnTo>
                <a:lnTo>
                  <a:pt x="6643" y="2531"/>
                </a:lnTo>
                <a:lnTo>
                  <a:pt x="6595" y="2677"/>
                </a:lnTo>
                <a:lnTo>
                  <a:pt x="6522" y="2774"/>
                </a:lnTo>
                <a:lnTo>
                  <a:pt x="6424" y="2872"/>
                </a:lnTo>
                <a:lnTo>
                  <a:pt x="6303" y="2920"/>
                </a:lnTo>
                <a:lnTo>
                  <a:pt x="6181" y="2969"/>
                </a:lnTo>
                <a:lnTo>
                  <a:pt x="6059" y="2993"/>
                </a:lnTo>
                <a:lnTo>
                  <a:pt x="5913" y="2993"/>
                </a:lnTo>
                <a:lnTo>
                  <a:pt x="5792" y="2969"/>
                </a:lnTo>
                <a:lnTo>
                  <a:pt x="5646" y="2896"/>
                </a:lnTo>
                <a:lnTo>
                  <a:pt x="5548" y="2799"/>
                </a:lnTo>
                <a:lnTo>
                  <a:pt x="5475" y="2701"/>
                </a:lnTo>
                <a:lnTo>
                  <a:pt x="5427" y="2580"/>
                </a:lnTo>
                <a:lnTo>
                  <a:pt x="5427" y="2458"/>
                </a:lnTo>
                <a:lnTo>
                  <a:pt x="5451" y="2312"/>
                </a:lnTo>
                <a:lnTo>
                  <a:pt x="5475" y="2190"/>
                </a:lnTo>
                <a:lnTo>
                  <a:pt x="5548" y="2069"/>
                </a:lnTo>
                <a:lnTo>
                  <a:pt x="5694" y="1923"/>
                </a:lnTo>
                <a:lnTo>
                  <a:pt x="5865" y="1825"/>
                </a:lnTo>
                <a:close/>
                <a:moveTo>
                  <a:pt x="2531" y="1825"/>
                </a:moveTo>
                <a:lnTo>
                  <a:pt x="2580" y="2288"/>
                </a:lnTo>
                <a:lnTo>
                  <a:pt x="2604" y="2385"/>
                </a:lnTo>
                <a:lnTo>
                  <a:pt x="2653" y="2458"/>
                </a:lnTo>
                <a:lnTo>
                  <a:pt x="2750" y="2507"/>
                </a:lnTo>
                <a:lnTo>
                  <a:pt x="2847" y="2531"/>
                </a:lnTo>
                <a:lnTo>
                  <a:pt x="2945" y="2507"/>
                </a:lnTo>
                <a:lnTo>
                  <a:pt x="3018" y="2458"/>
                </a:lnTo>
                <a:lnTo>
                  <a:pt x="3066" y="2385"/>
                </a:lnTo>
                <a:lnTo>
                  <a:pt x="3091" y="2288"/>
                </a:lnTo>
                <a:lnTo>
                  <a:pt x="3066" y="1947"/>
                </a:lnTo>
                <a:lnTo>
                  <a:pt x="3115" y="1996"/>
                </a:lnTo>
                <a:lnTo>
                  <a:pt x="3188" y="2044"/>
                </a:lnTo>
                <a:lnTo>
                  <a:pt x="3212" y="2117"/>
                </a:lnTo>
                <a:lnTo>
                  <a:pt x="3237" y="2166"/>
                </a:lnTo>
                <a:lnTo>
                  <a:pt x="3237" y="2336"/>
                </a:lnTo>
                <a:lnTo>
                  <a:pt x="3212" y="2507"/>
                </a:lnTo>
                <a:lnTo>
                  <a:pt x="3139" y="2677"/>
                </a:lnTo>
                <a:lnTo>
                  <a:pt x="3042" y="2823"/>
                </a:lnTo>
                <a:lnTo>
                  <a:pt x="2920" y="2945"/>
                </a:lnTo>
                <a:lnTo>
                  <a:pt x="2774" y="3018"/>
                </a:lnTo>
                <a:lnTo>
                  <a:pt x="2653" y="3066"/>
                </a:lnTo>
                <a:lnTo>
                  <a:pt x="2531" y="3042"/>
                </a:lnTo>
                <a:lnTo>
                  <a:pt x="2409" y="3018"/>
                </a:lnTo>
                <a:lnTo>
                  <a:pt x="2312" y="2945"/>
                </a:lnTo>
                <a:lnTo>
                  <a:pt x="2215" y="2847"/>
                </a:lnTo>
                <a:lnTo>
                  <a:pt x="2142" y="2750"/>
                </a:lnTo>
                <a:lnTo>
                  <a:pt x="2093" y="2653"/>
                </a:lnTo>
                <a:lnTo>
                  <a:pt x="2044" y="2531"/>
                </a:lnTo>
                <a:lnTo>
                  <a:pt x="2044" y="2434"/>
                </a:lnTo>
                <a:lnTo>
                  <a:pt x="2044" y="2361"/>
                </a:lnTo>
                <a:lnTo>
                  <a:pt x="2117" y="2215"/>
                </a:lnTo>
                <a:lnTo>
                  <a:pt x="2190" y="2069"/>
                </a:lnTo>
                <a:lnTo>
                  <a:pt x="2312" y="1947"/>
                </a:lnTo>
                <a:lnTo>
                  <a:pt x="2409" y="1874"/>
                </a:lnTo>
                <a:lnTo>
                  <a:pt x="2531" y="1825"/>
                </a:lnTo>
                <a:close/>
                <a:moveTo>
                  <a:pt x="15598" y="3285"/>
                </a:moveTo>
                <a:lnTo>
                  <a:pt x="15768" y="3310"/>
                </a:lnTo>
                <a:lnTo>
                  <a:pt x="15598" y="3553"/>
                </a:lnTo>
                <a:lnTo>
                  <a:pt x="15598" y="3285"/>
                </a:lnTo>
                <a:close/>
                <a:moveTo>
                  <a:pt x="16328" y="3310"/>
                </a:moveTo>
                <a:lnTo>
                  <a:pt x="16328" y="3577"/>
                </a:lnTo>
                <a:lnTo>
                  <a:pt x="16352" y="3869"/>
                </a:lnTo>
                <a:lnTo>
                  <a:pt x="16011" y="4234"/>
                </a:lnTo>
                <a:lnTo>
                  <a:pt x="15695" y="4623"/>
                </a:lnTo>
                <a:lnTo>
                  <a:pt x="15549" y="4794"/>
                </a:lnTo>
                <a:lnTo>
                  <a:pt x="15573" y="4526"/>
                </a:lnTo>
                <a:lnTo>
                  <a:pt x="15598" y="4404"/>
                </a:lnTo>
                <a:lnTo>
                  <a:pt x="15695" y="4161"/>
                </a:lnTo>
                <a:lnTo>
                  <a:pt x="15817" y="3918"/>
                </a:lnTo>
                <a:lnTo>
                  <a:pt x="15963" y="3626"/>
                </a:lnTo>
                <a:lnTo>
                  <a:pt x="16133" y="3310"/>
                </a:lnTo>
                <a:close/>
                <a:moveTo>
                  <a:pt x="16425" y="4331"/>
                </a:moveTo>
                <a:lnTo>
                  <a:pt x="16547" y="4940"/>
                </a:lnTo>
                <a:lnTo>
                  <a:pt x="16425" y="4988"/>
                </a:lnTo>
                <a:lnTo>
                  <a:pt x="16328" y="5086"/>
                </a:lnTo>
                <a:lnTo>
                  <a:pt x="16133" y="5280"/>
                </a:lnTo>
                <a:lnTo>
                  <a:pt x="15938" y="5499"/>
                </a:lnTo>
                <a:lnTo>
                  <a:pt x="15817" y="5670"/>
                </a:lnTo>
                <a:lnTo>
                  <a:pt x="15549" y="5986"/>
                </a:lnTo>
                <a:lnTo>
                  <a:pt x="15549" y="5864"/>
                </a:lnTo>
                <a:lnTo>
                  <a:pt x="15598" y="5840"/>
                </a:lnTo>
                <a:lnTo>
                  <a:pt x="15646" y="5791"/>
                </a:lnTo>
                <a:lnTo>
                  <a:pt x="15671" y="5718"/>
                </a:lnTo>
                <a:lnTo>
                  <a:pt x="15671" y="5645"/>
                </a:lnTo>
                <a:lnTo>
                  <a:pt x="15671" y="5475"/>
                </a:lnTo>
                <a:lnTo>
                  <a:pt x="15719" y="5305"/>
                </a:lnTo>
                <a:lnTo>
                  <a:pt x="15792" y="5159"/>
                </a:lnTo>
                <a:lnTo>
                  <a:pt x="15890" y="4988"/>
                </a:lnTo>
                <a:lnTo>
                  <a:pt x="16133" y="4696"/>
                </a:lnTo>
                <a:lnTo>
                  <a:pt x="16352" y="4453"/>
                </a:lnTo>
                <a:lnTo>
                  <a:pt x="16425" y="4331"/>
                </a:lnTo>
                <a:close/>
                <a:moveTo>
                  <a:pt x="16571" y="5280"/>
                </a:moveTo>
                <a:lnTo>
                  <a:pt x="16595" y="5621"/>
                </a:lnTo>
                <a:lnTo>
                  <a:pt x="16595" y="6010"/>
                </a:lnTo>
                <a:lnTo>
                  <a:pt x="16401" y="6108"/>
                </a:lnTo>
                <a:lnTo>
                  <a:pt x="16230" y="6254"/>
                </a:lnTo>
                <a:lnTo>
                  <a:pt x="15914" y="6546"/>
                </a:lnTo>
                <a:lnTo>
                  <a:pt x="15719" y="6740"/>
                </a:lnTo>
                <a:lnTo>
                  <a:pt x="15549" y="6959"/>
                </a:lnTo>
                <a:lnTo>
                  <a:pt x="15549" y="6765"/>
                </a:lnTo>
                <a:lnTo>
                  <a:pt x="15622" y="6619"/>
                </a:lnTo>
                <a:lnTo>
                  <a:pt x="15695" y="6497"/>
                </a:lnTo>
                <a:lnTo>
                  <a:pt x="15841" y="6229"/>
                </a:lnTo>
                <a:lnTo>
                  <a:pt x="16036" y="5962"/>
                </a:lnTo>
                <a:lnTo>
                  <a:pt x="16230" y="5670"/>
                </a:lnTo>
                <a:lnTo>
                  <a:pt x="16449" y="5402"/>
                </a:lnTo>
                <a:lnTo>
                  <a:pt x="16571" y="5280"/>
                </a:lnTo>
                <a:close/>
                <a:moveTo>
                  <a:pt x="5743" y="6716"/>
                </a:moveTo>
                <a:lnTo>
                  <a:pt x="5694" y="6740"/>
                </a:lnTo>
                <a:lnTo>
                  <a:pt x="5621" y="6789"/>
                </a:lnTo>
                <a:lnTo>
                  <a:pt x="5475" y="6935"/>
                </a:lnTo>
                <a:lnTo>
                  <a:pt x="5305" y="7105"/>
                </a:lnTo>
                <a:lnTo>
                  <a:pt x="5086" y="7251"/>
                </a:lnTo>
                <a:lnTo>
                  <a:pt x="4867" y="7373"/>
                </a:lnTo>
                <a:lnTo>
                  <a:pt x="4745" y="7422"/>
                </a:lnTo>
                <a:lnTo>
                  <a:pt x="4648" y="7446"/>
                </a:lnTo>
                <a:lnTo>
                  <a:pt x="4429" y="7446"/>
                </a:lnTo>
                <a:lnTo>
                  <a:pt x="4332" y="7397"/>
                </a:lnTo>
                <a:lnTo>
                  <a:pt x="4259" y="7349"/>
                </a:lnTo>
                <a:lnTo>
                  <a:pt x="4186" y="7251"/>
                </a:lnTo>
                <a:lnTo>
                  <a:pt x="4113" y="7130"/>
                </a:lnTo>
                <a:lnTo>
                  <a:pt x="4064" y="7057"/>
                </a:lnTo>
                <a:lnTo>
                  <a:pt x="3991" y="7032"/>
                </a:lnTo>
                <a:lnTo>
                  <a:pt x="3894" y="7032"/>
                </a:lnTo>
                <a:lnTo>
                  <a:pt x="3821" y="7057"/>
                </a:lnTo>
                <a:lnTo>
                  <a:pt x="3553" y="7227"/>
                </a:lnTo>
                <a:lnTo>
                  <a:pt x="3358" y="7324"/>
                </a:lnTo>
                <a:lnTo>
                  <a:pt x="3188" y="7422"/>
                </a:lnTo>
                <a:lnTo>
                  <a:pt x="3042" y="7470"/>
                </a:lnTo>
                <a:lnTo>
                  <a:pt x="2969" y="7470"/>
                </a:lnTo>
                <a:lnTo>
                  <a:pt x="2896" y="7446"/>
                </a:lnTo>
                <a:lnTo>
                  <a:pt x="2847" y="7422"/>
                </a:lnTo>
                <a:lnTo>
                  <a:pt x="2823" y="7349"/>
                </a:lnTo>
                <a:lnTo>
                  <a:pt x="2799" y="7276"/>
                </a:lnTo>
                <a:lnTo>
                  <a:pt x="2799" y="7178"/>
                </a:lnTo>
                <a:lnTo>
                  <a:pt x="2799" y="7130"/>
                </a:lnTo>
                <a:lnTo>
                  <a:pt x="2774" y="7105"/>
                </a:lnTo>
                <a:lnTo>
                  <a:pt x="2726" y="7081"/>
                </a:lnTo>
                <a:lnTo>
                  <a:pt x="2653" y="7081"/>
                </a:lnTo>
                <a:lnTo>
                  <a:pt x="2604" y="7154"/>
                </a:lnTo>
                <a:lnTo>
                  <a:pt x="2555" y="7373"/>
                </a:lnTo>
                <a:lnTo>
                  <a:pt x="2531" y="7470"/>
                </a:lnTo>
                <a:lnTo>
                  <a:pt x="2531" y="7568"/>
                </a:lnTo>
                <a:lnTo>
                  <a:pt x="2555" y="7665"/>
                </a:lnTo>
                <a:lnTo>
                  <a:pt x="2628" y="7762"/>
                </a:lnTo>
                <a:lnTo>
                  <a:pt x="2701" y="7811"/>
                </a:lnTo>
                <a:lnTo>
                  <a:pt x="2823" y="7860"/>
                </a:lnTo>
                <a:lnTo>
                  <a:pt x="2945" y="7884"/>
                </a:lnTo>
                <a:lnTo>
                  <a:pt x="3091" y="7860"/>
                </a:lnTo>
                <a:lnTo>
                  <a:pt x="3212" y="7835"/>
                </a:lnTo>
                <a:lnTo>
                  <a:pt x="3358" y="7787"/>
                </a:lnTo>
                <a:lnTo>
                  <a:pt x="3602" y="7665"/>
                </a:lnTo>
                <a:lnTo>
                  <a:pt x="3845" y="7519"/>
                </a:lnTo>
                <a:lnTo>
                  <a:pt x="3942" y="7641"/>
                </a:lnTo>
                <a:lnTo>
                  <a:pt x="4040" y="7714"/>
                </a:lnTo>
                <a:lnTo>
                  <a:pt x="4137" y="7787"/>
                </a:lnTo>
                <a:lnTo>
                  <a:pt x="4259" y="7835"/>
                </a:lnTo>
                <a:lnTo>
                  <a:pt x="4356" y="7860"/>
                </a:lnTo>
                <a:lnTo>
                  <a:pt x="4478" y="7860"/>
                </a:lnTo>
                <a:lnTo>
                  <a:pt x="4745" y="7835"/>
                </a:lnTo>
                <a:lnTo>
                  <a:pt x="4989" y="7762"/>
                </a:lnTo>
                <a:lnTo>
                  <a:pt x="5232" y="7641"/>
                </a:lnTo>
                <a:lnTo>
                  <a:pt x="5475" y="7495"/>
                </a:lnTo>
                <a:lnTo>
                  <a:pt x="5694" y="7324"/>
                </a:lnTo>
                <a:lnTo>
                  <a:pt x="5816" y="7470"/>
                </a:lnTo>
                <a:lnTo>
                  <a:pt x="5962" y="7592"/>
                </a:lnTo>
                <a:lnTo>
                  <a:pt x="6132" y="7665"/>
                </a:lnTo>
                <a:lnTo>
                  <a:pt x="6327" y="7738"/>
                </a:lnTo>
                <a:lnTo>
                  <a:pt x="6741" y="7738"/>
                </a:lnTo>
                <a:lnTo>
                  <a:pt x="6862" y="7689"/>
                </a:lnTo>
                <a:lnTo>
                  <a:pt x="6984" y="7641"/>
                </a:lnTo>
                <a:lnTo>
                  <a:pt x="7106" y="7592"/>
                </a:lnTo>
                <a:lnTo>
                  <a:pt x="7300" y="7422"/>
                </a:lnTo>
                <a:lnTo>
                  <a:pt x="7422" y="7568"/>
                </a:lnTo>
                <a:lnTo>
                  <a:pt x="7592" y="7665"/>
                </a:lnTo>
                <a:lnTo>
                  <a:pt x="7787" y="7714"/>
                </a:lnTo>
                <a:lnTo>
                  <a:pt x="7982" y="7738"/>
                </a:lnTo>
                <a:lnTo>
                  <a:pt x="8201" y="7714"/>
                </a:lnTo>
                <a:lnTo>
                  <a:pt x="8395" y="7665"/>
                </a:lnTo>
                <a:lnTo>
                  <a:pt x="8590" y="7568"/>
                </a:lnTo>
                <a:lnTo>
                  <a:pt x="8785" y="7446"/>
                </a:lnTo>
                <a:lnTo>
                  <a:pt x="8931" y="7568"/>
                </a:lnTo>
                <a:lnTo>
                  <a:pt x="9101" y="7665"/>
                </a:lnTo>
                <a:lnTo>
                  <a:pt x="9271" y="7738"/>
                </a:lnTo>
                <a:lnTo>
                  <a:pt x="9466" y="7787"/>
                </a:lnTo>
                <a:lnTo>
                  <a:pt x="9636" y="7787"/>
                </a:lnTo>
                <a:lnTo>
                  <a:pt x="9806" y="7762"/>
                </a:lnTo>
                <a:lnTo>
                  <a:pt x="9977" y="7714"/>
                </a:lnTo>
                <a:lnTo>
                  <a:pt x="10098" y="7616"/>
                </a:lnTo>
                <a:lnTo>
                  <a:pt x="10196" y="7714"/>
                </a:lnTo>
                <a:lnTo>
                  <a:pt x="10293" y="7787"/>
                </a:lnTo>
                <a:lnTo>
                  <a:pt x="10415" y="7860"/>
                </a:lnTo>
                <a:lnTo>
                  <a:pt x="10536" y="7908"/>
                </a:lnTo>
                <a:lnTo>
                  <a:pt x="10658" y="7957"/>
                </a:lnTo>
                <a:lnTo>
                  <a:pt x="10780" y="7957"/>
                </a:lnTo>
                <a:lnTo>
                  <a:pt x="10901" y="7908"/>
                </a:lnTo>
                <a:lnTo>
                  <a:pt x="10999" y="7860"/>
                </a:lnTo>
                <a:lnTo>
                  <a:pt x="11120" y="7811"/>
                </a:lnTo>
                <a:lnTo>
                  <a:pt x="11193" y="7714"/>
                </a:lnTo>
                <a:lnTo>
                  <a:pt x="11364" y="7543"/>
                </a:lnTo>
                <a:lnTo>
                  <a:pt x="11607" y="7689"/>
                </a:lnTo>
                <a:lnTo>
                  <a:pt x="11729" y="7762"/>
                </a:lnTo>
                <a:lnTo>
                  <a:pt x="11850" y="7811"/>
                </a:lnTo>
                <a:lnTo>
                  <a:pt x="11972" y="7835"/>
                </a:lnTo>
                <a:lnTo>
                  <a:pt x="12094" y="7835"/>
                </a:lnTo>
                <a:lnTo>
                  <a:pt x="12191" y="7811"/>
                </a:lnTo>
                <a:lnTo>
                  <a:pt x="12288" y="7738"/>
                </a:lnTo>
                <a:lnTo>
                  <a:pt x="12410" y="7835"/>
                </a:lnTo>
                <a:lnTo>
                  <a:pt x="12556" y="7884"/>
                </a:lnTo>
                <a:lnTo>
                  <a:pt x="12726" y="7908"/>
                </a:lnTo>
                <a:lnTo>
                  <a:pt x="12872" y="7884"/>
                </a:lnTo>
                <a:lnTo>
                  <a:pt x="13018" y="7860"/>
                </a:lnTo>
                <a:lnTo>
                  <a:pt x="13164" y="7762"/>
                </a:lnTo>
                <a:lnTo>
                  <a:pt x="13262" y="7665"/>
                </a:lnTo>
                <a:lnTo>
                  <a:pt x="13335" y="7519"/>
                </a:lnTo>
                <a:lnTo>
                  <a:pt x="13335" y="7470"/>
                </a:lnTo>
                <a:lnTo>
                  <a:pt x="13335" y="7446"/>
                </a:lnTo>
                <a:lnTo>
                  <a:pt x="13286" y="7422"/>
                </a:lnTo>
                <a:lnTo>
                  <a:pt x="13262" y="7422"/>
                </a:lnTo>
                <a:lnTo>
                  <a:pt x="13043" y="7470"/>
                </a:lnTo>
                <a:lnTo>
                  <a:pt x="12775" y="7543"/>
                </a:lnTo>
                <a:lnTo>
                  <a:pt x="12653" y="7543"/>
                </a:lnTo>
                <a:lnTo>
                  <a:pt x="12532" y="7519"/>
                </a:lnTo>
                <a:lnTo>
                  <a:pt x="12459" y="7470"/>
                </a:lnTo>
                <a:lnTo>
                  <a:pt x="12434" y="7422"/>
                </a:lnTo>
                <a:lnTo>
                  <a:pt x="12410" y="7373"/>
                </a:lnTo>
                <a:lnTo>
                  <a:pt x="12386" y="7300"/>
                </a:lnTo>
                <a:lnTo>
                  <a:pt x="12337" y="7251"/>
                </a:lnTo>
                <a:lnTo>
                  <a:pt x="12288" y="7203"/>
                </a:lnTo>
                <a:lnTo>
                  <a:pt x="12167" y="7203"/>
                </a:lnTo>
                <a:lnTo>
                  <a:pt x="12118" y="7251"/>
                </a:lnTo>
                <a:lnTo>
                  <a:pt x="12094" y="7300"/>
                </a:lnTo>
                <a:lnTo>
                  <a:pt x="12069" y="7373"/>
                </a:lnTo>
                <a:lnTo>
                  <a:pt x="12069" y="7422"/>
                </a:lnTo>
                <a:lnTo>
                  <a:pt x="12045" y="7470"/>
                </a:lnTo>
                <a:lnTo>
                  <a:pt x="12021" y="7495"/>
                </a:lnTo>
                <a:lnTo>
                  <a:pt x="11899" y="7495"/>
                </a:lnTo>
                <a:lnTo>
                  <a:pt x="11777" y="7446"/>
                </a:lnTo>
                <a:lnTo>
                  <a:pt x="11583" y="7300"/>
                </a:lnTo>
                <a:lnTo>
                  <a:pt x="11461" y="7178"/>
                </a:lnTo>
                <a:lnTo>
                  <a:pt x="11388" y="7154"/>
                </a:lnTo>
                <a:lnTo>
                  <a:pt x="11339" y="7130"/>
                </a:lnTo>
                <a:lnTo>
                  <a:pt x="11266" y="7154"/>
                </a:lnTo>
                <a:lnTo>
                  <a:pt x="11218" y="7178"/>
                </a:lnTo>
                <a:lnTo>
                  <a:pt x="11047" y="7397"/>
                </a:lnTo>
                <a:lnTo>
                  <a:pt x="10926" y="7495"/>
                </a:lnTo>
                <a:lnTo>
                  <a:pt x="10804" y="7543"/>
                </a:lnTo>
                <a:lnTo>
                  <a:pt x="10707" y="7568"/>
                </a:lnTo>
                <a:lnTo>
                  <a:pt x="10609" y="7568"/>
                </a:lnTo>
                <a:lnTo>
                  <a:pt x="10536" y="7519"/>
                </a:lnTo>
                <a:lnTo>
                  <a:pt x="10463" y="7422"/>
                </a:lnTo>
                <a:lnTo>
                  <a:pt x="10390" y="7324"/>
                </a:lnTo>
                <a:lnTo>
                  <a:pt x="10342" y="7178"/>
                </a:lnTo>
                <a:lnTo>
                  <a:pt x="10342" y="7105"/>
                </a:lnTo>
                <a:lnTo>
                  <a:pt x="10293" y="7032"/>
                </a:lnTo>
                <a:lnTo>
                  <a:pt x="10244" y="7008"/>
                </a:lnTo>
                <a:lnTo>
                  <a:pt x="10196" y="6984"/>
                </a:lnTo>
                <a:lnTo>
                  <a:pt x="10123" y="6984"/>
                </a:lnTo>
                <a:lnTo>
                  <a:pt x="10074" y="7008"/>
                </a:lnTo>
                <a:lnTo>
                  <a:pt x="10025" y="7057"/>
                </a:lnTo>
                <a:lnTo>
                  <a:pt x="9977" y="7130"/>
                </a:lnTo>
                <a:lnTo>
                  <a:pt x="9952" y="7227"/>
                </a:lnTo>
                <a:lnTo>
                  <a:pt x="9904" y="7300"/>
                </a:lnTo>
                <a:lnTo>
                  <a:pt x="9831" y="7349"/>
                </a:lnTo>
                <a:lnTo>
                  <a:pt x="9782" y="7397"/>
                </a:lnTo>
                <a:lnTo>
                  <a:pt x="9709" y="7422"/>
                </a:lnTo>
                <a:lnTo>
                  <a:pt x="9636" y="7422"/>
                </a:lnTo>
                <a:lnTo>
                  <a:pt x="9466" y="7397"/>
                </a:lnTo>
                <a:lnTo>
                  <a:pt x="9320" y="7349"/>
                </a:lnTo>
                <a:lnTo>
                  <a:pt x="9174" y="7251"/>
                </a:lnTo>
                <a:lnTo>
                  <a:pt x="9028" y="7154"/>
                </a:lnTo>
                <a:lnTo>
                  <a:pt x="8906" y="7032"/>
                </a:lnTo>
                <a:lnTo>
                  <a:pt x="8858" y="6984"/>
                </a:lnTo>
                <a:lnTo>
                  <a:pt x="8687" y="6984"/>
                </a:lnTo>
                <a:lnTo>
                  <a:pt x="8639" y="7032"/>
                </a:lnTo>
                <a:lnTo>
                  <a:pt x="8517" y="7130"/>
                </a:lnTo>
                <a:lnTo>
                  <a:pt x="8371" y="7227"/>
                </a:lnTo>
                <a:lnTo>
                  <a:pt x="8201" y="7300"/>
                </a:lnTo>
                <a:lnTo>
                  <a:pt x="8030" y="7349"/>
                </a:lnTo>
                <a:lnTo>
                  <a:pt x="7860" y="7349"/>
                </a:lnTo>
                <a:lnTo>
                  <a:pt x="7787" y="7324"/>
                </a:lnTo>
                <a:lnTo>
                  <a:pt x="7738" y="7300"/>
                </a:lnTo>
                <a:lnTo>
                  <a:pt x="7665" y="7251"/>
                </a:lnTo>
                <a:lnTo>
                  <a:pt x="7641" y="7178"/>
                </a:lnTo>
                <a:lnTo>
                  <a:pt x="7592" y="7105"/>
                </a:lnTo>
                <a:lnTo>
                  <a:pt x="7592" y="7008"/>
                </a:lnTo>
                <a:lnTo>
                  <a:pt x="7568" y="6935"/>
                </a:lnTo>
                <a:lnTo>
                  <a:pt x="7544" y="6886"/>
                </a:lnTo>
                <a:lnTo>
                  <a:pt x="7495" y="6838"/>
                </a:lnTo>
                <a:lnTo>
                  <a:pt x="7446" y="6813"/>
                </a:lnTo>
                <a:lnTo>
                  <a:pt x="7398" y="6789"/>
                </a:lnTo>
                <a:lnTo>
                  <a:pt x="7325" y="6789"/>
                </a:lnTo>
                <a:lnTo>
                  <a:pt x="7276" y="6813"/>
                </a:lnTo>
                <a:lnTo>
                  <a:pt x="7227" y="6862"/>
                </a:lnTo>
                <a:lnTo>
                  <a:pt x="7057" y="7057"/>
                </a:lnTo>
                <a:lnTo>
                  <a:pt x="6960" y="7154"/>
                </a:lnTo>
                <a:lnTo>
                  <a:pt x="6862" y="7251"/>
                </a:lnTo>
                <a:lnTo>
                  <a:pt x="6741" y="7300"/>
                </a:lnTo>
                <a:lnTo>
                  <a:pt x="6619" y="7324"/>
                </a:lnTo>
                <a:lnTo>
                  <a:pt x="6473" y="7324"/>
                </a:lnTo>
                <a:lnTo>
                  <a:pt x="6351" y="7300"/>
                </a:lnTo>
                <a:lnTo>
                  <a:pt x="6230" y="7251"/>
                </a:lnTo>
                <a:lnTo>
                  <a:pt x="6108" y="7178"/>
                </a:lnTo>
                <a:lnTo>
                  <a:pt x="6035" y="7057"/>
                </a:lnTo>
                <a:lnTo>
                  <a:pt x="5986" y="6935"/>
                </a:lnTo>
                <a:lnTo>
                  <a:pt x="5986" y="6886"/>
                </a:lnTo>
                <a:lnTo>
                  <a:pt x="5962" y="6838"/>
                </a:lnTo>
                <a:lnTo>
                  <a:pt x="5913" y="6789"/>
                </a:lnTo>
                <a:lnTo>
                  <a:pt x="5865" y="6740"/>
                </a:lnTo>
                <a:lnTo>
                  <a:pt x="5792" y="6716"/>
                </a:lnTo>
                <a:close/>
                <a:moveTo>
                  <a:pt x="16595" y="6302"/>
                </a:moveTo>
                <a:lnTo>
                  <a:pt x="16547" y="7081"/>
                </a:lnTo>
                <a:lnTo>
                  <a:pt x="16401" y="7203"/>
                </a:lnTo>
                <a:lnTo>
                  <a:pt x="16279" y="7349"/>
                </a:lnTo>
                <a:lnTo>
                  <a:pt x="16011" y="7665"/>
                </a:lnTo>
                <a:lnTo>
                  <a:pt x="15792" y="7908"/>
                </a:lnTo>
                <a:lnTo>
                  <a:pt x="15573" y="8200"/>
                </a:lnTo>
                <a:lnTo>
                  <a:pt x="15573" y="7689"/>
                </a:lnTo>
                <a:lnTo>
                  <a:pt x="15573" y="7665"/>
                </a:lnTo>
                <a:lnTo>
                  <a:pt x="15671" y="7470"/>
                </a:lnTo>
                <a:lnTo>
                  <a:pt x="15768" y="7276"/>
                </a:lnTo>
                <a:lnTo>
                  <a:pt x="16011" y="6935"/>
                </a:lnTo>
                <a:lnTo>
                  <a:pt x="16303" y="6619"/>
                </a:lnTo>
                <a:lnTo>
                  <a:pt x="16595" y="6302"/>
                </a:lnTo>
                <a:close/>
                <a:moveTo>
                  <a:pt x="16547" y="7592"/>
                </a:moveTo>
                <a:lnTo>
                  <a:pt x="16522" y="8663"/>
                </a:lnTo>
                <a:lnTo>
                  <a:pt x="16425" y="8711"/>
                </a:lnTo>
                <a:lnTo>
                  <a:pt x="16328" y="8760"/>
                </a:lnTo>
                <a:lnTo>
                  <a:pt x="16157" y="8930"/>
                </a:lnTo>
                <a:lnTo>
                  <a:pt x="15841" y="9271"/>
                </a:lnTo>
                <a:lnTo>
                  <a:pt x="15719" y="9417"/>
                </a:lnTo>
                <a:lnTo>
                  <a:pt x="15573" y="9612"/>
                </a:lnTo>
                <a:lnTo>
                  <a:pt x="15573" y="8882"/>
                </a:lnTo>
                <a:lnTo>
                  <a:pt x="15671" y="8857"/>
                </a:lnTo>
                <a:lnTo>
                  <a:pt x="15744" y="8784"/>
                </a:lnTo>
                <a:lnTo>
                  <a:pt x="15890" y="8517"/>
                </a:lnTo>
                <a:lnTo>
                  <a:pt x="16060" y="8273"/>
                </a:lnTo>
                <a:lnTo>
                  <a:pt x="16401" y="7811"/>
                </a:lnTo>
                <a:lnTo>
                  <a:pt x="16547" y="7592"/>
                </a:lnTo>
                <a:close/>
                <a:moveTo>
                  <a:pt x="9734" y="9149"/>
                </a:moveTo>
                <a:lnTo>
                  <a:pt x="9661" y="9174"/>
                </a:lnTo>
                <a:lnTo>
                  <a:pt x="9588" y="9198"/>
                </a:lnTo>
                <a:lnTo>
                  <a:pt x="9539" y="9247"/>
                </a:lnTo>
                <a:lnTo>
                  <a:pt x="9466" y="9368"/>
                </a:lnTo>
                <a:lnTo>
                  <a:pt x="9442" y="9490"/>
                </a:lnTo>
                <a:lnTo>
                  <a:pt x="9320" y="9587"/>
                </a:lnTo>
                <a:lnTo>
                  <a:pt x="9174" y="9660"/>
                </a:lnTo>
                <a:lnTo>
                  <a:pt x="9052" y="9685"/>
                </a:lnTo>
                <a:lnTo>
                  <a:pt x="8882" y="9685"/>
                </a:lnTo>
                <a:lnTo>
                  <a:pt x="8785" y="9660"/>
                </a:lnTo>
                <a:lnTo>
                  <a:pt x="8736" y="9636"/>
                </a:lnTo>
                <a:lnTo>
                  <a:pt x="8687" y="9587"/>
                </a:lnTo>
                <a:lnTo>
                  <a:pt x="8663" y="9539"/>
                </a:lnTo>
                <a:lnTo>
                  <a:pt x="8663" y="9441"/>
                </a:lnTo>
                <a:lnTo>
                  <a:pt x="8639" y="9368"/>
                </a:lnTo>
                <a:lnTo>
                  <a:pt x="8590" y="9320"/>
                </a:lnTo>
                <a:lnTo>
                  <a:pt x="8517" y="9295"/>
                </a:lnTo>
                <a:lnTo>
                  <a:pt x="8444" y="9271"/>
                </a:lnTo>
                <a:lnTo>
                  <a:pt x="8395" y="9295"/>
                </a:lnTo>
                <a:lnTo>
                  <a:pt x="8322" y="9344"/>
                </a:lnTo>
                <a:lnTo>
                  <a:pt x="8274" y="9417"/>
                </a:lnTo>
                <a:lnTo>
                  <a:pt x="8249" y="9466"/>
                </a:lnTo>
                <a:lnTo>
                  <a:pt x="8201" y="9514"/>
                </a:lnTo>
                <a:lnTo>
                  <a:pt x="8079" y="9587"/>
                </a:lnTo>
                <a:lnTo>
                  <a:pt x="7933" y="9612"/>
                </a:lnTo>
                <a:lnTo>
                  <a:pt x="7738" y="9636"/>
                </a:lnTo>
                <a:lnTo>
                  <a:pt x="7568" y="9636"/>
                </a:lnTo>
                <a:lnTo>
                  <a:pt x="7422" y="9587"/>
                </a:lnTo>
                <a:lnTo>
                  <a:pt x="7325" y="9514"/>
                </a:lnTo>
                <a:lnTo>
                  <a:pt x="7276" y="9466"/>
                </a:lnTo>
                <a:lnTo>
                  <a:pt x="7252" y="9417"/>
                </a:lnTo>
                <a:lnTo>
                  <a:pt x="7252" y="9344"/>
                </a:lnTo>
                <a:lnTo>
                  <a:pt x="7227" y="9295"/>
                </a:lnTo>
                <a:lnTo>
                  <a:pt x="7179" y="9247"/>
                </a:lnTo>
                <a:lnTo>
                  <a:pt x="7130" y="9222"/>
                </a:lnTo>
                <a:lnTo>
                  <a:pt x="7081" y="9198"/>
                </a:lnTo>
                <a:lnTo>
                  <a:pt x="7008" y="9198"/>
                </a:lnTo>
                <a:lnTo>
                  <a:pt x="6960" y="9222"/>
                </a:lnTo>
                <a:lnTo>
                  <a:pt x="6887" y="9247"/>
                </a:lnTo>
                <a:lnTo>
                  <a:pt x="6765" y="9417"/>
                </a:lnTo>
                <a:lnTo>
                  <a:pt x="6643" y="9563"/>
                </a:lnTo>
                <a:lnTo>
                  <a:pt x="6570" y="9636"/>
                </a:lnTo>
                <a:lnTo>
                  <a:pt x="6449" y="9685"/>
                </a:lnTo>
                <a:lnTo>
                  <a:pt x="6327" y="9733"/>
                </a:lnTo>
                <a:lnTo>
                  <a:pt x="6205" y="9758"/>
                </a:lnTo>
                <a:lnTo>
                  <a:pt x="6084" y="9758"/>
                </a:lnTo>
                <a:lnTo>
                  <a:pt x="6035" y="9733"/>
                </a:lnTo>
                <a:lnTo>
                  <a:pt x="5986" y="9709"/>
                </a:lnTo>
                <a:lnTo>
                  <a:pt x="5962" y="9660"/>
                </a:lnTo>
                <a:lnTo>
                  <a:pt x="5938" y="9612"/>
                </a:lnTo>
                <a:lnTo>
                  <a:pt x="5938" y="9514"/>
                </a:lnTo>
                <a:lnTo>
                  <a:pt x="5962" y="9441"/>
                </a:lnTo>
                <a:lnTo>
                  <a:pt x="5962" y="9344"/>
                </a:lnTo>
                <a:lnTo>
                  <a:pt x="5938" y="9271"/>
                </a:lnTo>
                <a:lnTo>
                  <a:pt x="5865" y="9198"/>
                </a:lnTo>
                <a:lnTo>
                  <a:pt x="5792" y="9174"/>
                </a:lnTo>
                <a:lnTo>
                  <a:pt x="5646" y="9174"/>
                </a:lnTo>
                <a:lnTo>
                  <a:pt x="5573" y="9247"/>
                </a:lnTo>
                <a:lnTo>
                  <a:pt x="5548" y="9320"/>
                </a:lnTo>
                <a:lnTo>
                  <a:pt x="5500" y="9417"/>
                </a:lnTo>
                <a:lnTo>
                  <a:pt x="5451" y="9490"/>
                </a:lnTo>
                <a:lnTo>
                  <a:pt x="5378" y="9587"/>
                </a:lnTo>
                <a:lnTo>
                  <a:pt x="5305" y="9636"/>
                </a:lnTo>
                <a:lnTo>
                  <a:pt x="5183" y="9685"/>
                </a:lnTo>
                <a:lnTo>
                  <a:pt x="5086" y="9733"/>
                </a:lnTo>
                <a:lnTo>
                  <a:pt x="4843" y="9782"/>
                </a:lnTo>
                <a:lnTo>
                  <a:pt x="4624" y="9782"/>
                </a:lnTo>
                <a:lnTo>
                  <a:pt x="4502" y="9733"/>
                </a:lnTo>
                <a:lnTo>
                  <a:pt x="4405" y="9709"/>
                </a:lnTo>
                <a:lnTo>
                  <a:pt x="4332" y="9636"/>
                </a:lnTo>
                <a:lnTo>
                  <a:pt x="4259" y="9587"/>
                </a:lnTo>
                <a:lnTo>
                  <a:pt x="4210" y="9490"/>
                </a:lnTo>
                <a:lnTo>
                  <a:pt x="4161" y="9393"/>
                </a:lnTo>
                <a:lnTo>
                  <a:pt x="4161" y="9344"/>
                </a:lnTo>
                <a:lnTo>
                  <a:pt x="4137" y="9295"/>
                </a:lnTo>
                <a:lnTo>
                  <a:pt x="4040" y="9247"/>
                </a:lnTo>
                <a:lnTo>
                  <a:pt x="3942" y="9222"/>
                </a:lnTo>
                <a:lnTo>
                  <a:pt x="3869" y="9247"/>
                </a:lnTo>
                <a:lnTo>
                  <a:pt x="3602" y="9417"/>
                </a:lnTo>
                <a:lnTo>
                  <a:pt x="3407" y="9539"/>
                </a:lnTo>
                <a:lnTo>
                  <a:pt x="3212" y="9660"/>
                </a:lnTo>
                <a:lnTo>
                  <a:pt x="3018" y="9733"/>
                </a:lnTo>
                <a:lnTo>
                  <a:pt x="2872" y="9733"/>
                </a:lnTo>
                <a:lnTo>
                  <a:pt x="2823" y="9709"/>
                </a:lnTo>
                <a:lnTo>
                  <a:pt x="2774" y="9660"/>
                </a:lnTo>
                <a:lnTo>
                  <a:pt x="2774" y="9587"/>
                </a:lnTo>
                <a:lnTo>
                  <a:pt x="2774" y="9490"/>
                </a:lnTo>
                <a:lnTo>
                  <a:pt x="2774" y="9417"/>
                </a:lnTo>
                <a:lnTo>
                  <a:pt x="2750" y="9368"/>
                </a:lnTo>
                <a:lnTo>
                  <a:pt x="2726" y="9344"/>
                </a:lnTo>
                <a:lnTo>
                  <a:pt x="2677" y="9320"/>
                </a:lnTo>
                <a:lnTo>
                  <a:pt x="2653" y="9295"/>
                </a:lnTo>
                <a:lnTo>
                  <a:pt x="2604" y="9320"/>
                </a:lnTo>
                <a:lnTo>
                  <a:pt x="2555" y="9320"/>
                </a:lnTo>
                <a:lnTo>
                  <a:pt x="2507" y="9368"/>
                </a:lnTo>
                <a:lnTo>
                  <a:pt x="2458" y="9490"/>
                </a:lnTo>
                <a:lnTo>
                  <a:pt x="2434" y="9612"/>
                </a:lnTo>
                <a:lnTo>
                  <a:pt x="2434" y="9733"/>
                </a:lnTo>
                <a:lnTo>
                  <a:pt x="2458" y="9831"/>
                </a:lnTo>
                <a:lnTo>
                  <a:pt x="2531" y="9928"/>
                </a:lnTo>
                <a:lnTo>
                  <a:pt x="2604" y="10025"/>
                </a:lnTo>
                <a:lnTo>
                  <a:pt x="2726" y="10098"/>
                </a:lnTo>
                <a:lnTo>
                  <a:pt x="2847" y="10147"/>
                </a:lnTo>
                <a:lnTo>
                  <a:pt x="2969" y="10171"/>
                </a:lnTo>
                <a:lnTo>
                  <a:pt x="3115" y="10147"/>
                </a:lnTo>
                <a:lnTo>
                  <a:pt x="3237" y="10123"/>
                </a:lnTo>
                <a:lnTo>
                  <a:pt x="3358" y="10074"/>
                </a:lnTo>
                <a:lnTo>
                  <a:pt x="3626" y="9928"/>
                </a:lnTo>
                <a:lnTo>
                  <a:pt x="3845" y="9758"/>
                </a:lnTo>
                <a:lnTo>
                  <a:pt x="3918" y="9855"/>
                </a:lnTo>
                <a:lnTo>
                  <a:pt x="3991" y="9952"/>
                </a:lnTo>
                <a:lnTo>
                  <a:pt x="4088" y="10025"/>
                </a:lnTo>
                <a:lnTo>
                  <a:pt x="4186" y="10074"/>
                </a:lnTo>
                <a:lnTo>
                  <a:pt x="4429" y="10171"/>
                </a:lnTo>
                <a:lnTo>
                  <a:pt x="4672" y="10196"/>
                </a:lnTo>
                <a:lnTo>
                  <a:pt x="4940" y="10196"/>
                </a:lnTo>
                <a:lnTo>
                  <a:pt x="5208" y="10147"/>
                </a:lnTo>
                <a:lnTo>
                  <a:pt x="5427" y="10050"/>
                </a:lnTo>
                <a:lnTo>
                  <a:pt x="5646" y="9928"/>
                </a:lnTo>
                <a:lnTo>
                  <a:pt x="5743" y="10001"/>
                </a:lnTo>
                <a:lnTo>
                  <a:pt x="5840" y="10098"/>
                </a:lnTo>
                <a:lnTo>
                  <a:pt x="5986" y="10147"/>
                </a:lnTo>
                <a:lnTo>
                  <a:pt x="6132" y="10196"/>
                </a:lnTo>
                <a:lnTo>
                  <a:pt x="6278" y="10220"/>
                </a:lnTo>
                <a:lnTo>
                  <a:pt x="6424" y="10196"/>
                </a:lnTo>
                <a:lnTo>
                  <a:pt x="6546" y="10171"/>
                </a:lnTo>
                <a:lnTo>
                  <a:pt x="6643" y="10123"/>
                </a:lnTo>
                <a:lnTo>
                  <a:pt x="6741" y="10050"/>
                </a:lnTo>
                <a:lnTo>
                  <a:pt x="6838" y="9977"/>
                </a:lnTo>
                <a:lnTo>
                  <a:pt x="7008" y="9782"/>
                </a:lnTo>
                <a:lnTo>
                  <a:pt x="7130" y="9879"/>
                </a:lnTo>
                <a:lnTo>
                  <a:pt x="7300" y="9977"/>
                </a:lnTo>
                <a:lnTo>
                  <a:pt x="7471" y="10025"/>
                </a:lnTo>
                <a:lnTo>
                  <a:pt x="7665" y="10050"/>
                </a:lnTo>
                <a:lnTo>
                  <a:pt x="7860" y="10050"/>
                </a:lnTo>
                <a:lnTo>
                  <a:pt x="8030" y="10025"/>
                </a:lnTo>
                <a:lnTo>
                  <a:pt x="8225" y="9952"/>
                </a:lnTo>
                <a:lnTo>
                  <a:pt x="8371" y="9879"/>
                </a:lnTo>
                <a:lnTo>
                  <a:pt x="8493" y="9977"/>
                </a:lnTo>
                <a:lnTo>
                  <a:pt x="8639" y="10025"/>
                </a:lnTo>
                <a:lnTo>
                  <a:pt x="8785" y="10074"/>
                </a:lnTo>
                <a:lnTo>
                  <a:pt x="8955" y="10074"/>
                </a:lnTo>
                <a:lnTo>
                  <a:pt x="9125" y="10050"/>
                </a:lnTo>
                <a:lnTo>
                  <a:pt x="9320" y="10001"/>
                </a:lnTo>
                <a:lnTo>
                  <a:pt x="9466" y="9928"/>
                </a:lnTo>
                <a:lnTo>
                  <a:pt x="9636" y="9831"/>
                </a:lnTo>
                <a:lnTo>
                  <a:pt x="9734" y="9904"/>
                </a:lnTo>
                <a:lnTo>
                  <a:pt x="9855" y="9952"/>
                </a:lnTo>
                <a:lnTo>
                  <a:pt x="10001" y="9977"/>
                </a:lnTo>
                <a:lnTo>
                  <a:pt x="10147" y="10001"/>
                </a:lnTo>
                <a:lnTo>
                  <a:pt x="10293" y="10001"/>
                </a:lnTo>
                <a:lnTo>
                  <a:pt x="10439" y="9977"/>
                </a:lnTo>
                <a:lnTo>
                  <a:pt x="10561" y="9928"/>
                </a:lnTo>
                <a:lnTo>
                  <a:pt x="10682" y="9855"/>
                </a:lnTo>
                <a:lnTo>
                  <a:pt x="10780" y="9952"/>
                </a:lnTo>
                <a:lnTo>
                  <a:pt x="10901" y="10001"/>
                </a:lnTo>
                <a:lnTo>
                  <a:pt x="11193" y="10001"/>
                </a:lnTo>
                <a:lnTo>
                  <a:pt x="11339" y="9952"/>
                </a:lnTo>
                <a:lnTo>
                  <a:pt x="11510" y="9904"/>
                </a:lnTo>
                <a:lnTo>
                  <a:pt x="11656" y="9831"/>
                </a:lnTo>
                <a:lnTo>
                  <a:pt x="11802" y="9733"/>
                </a:lnTo>
                <a:lnTo>
                  <a:pt x="11850" y="9806"/>
                </a:lnTo>
                <a:lnTo>
                  <a:pt x="11923" y="9855"/>
                </a:lnTo>
                <a:lnTo>
                  <a:pt x="12069" y="9928"/>
                </a:lnTo>
                <a:lnTo>
                  <a:pt x="12240" y="9952"/>
                </a:lnTo>
                <a:lnTo>
                  <a:pt x="12434" y="9952"/>
                </a:lnTo>
                <a:lnTo>
                  <a:pt x="12629" y="9904"/>
                </a:lnTo>
                <a:lnTo>
                  <a:pt x="12824" y="9831"/>
                </a:lnTo>
                <a:lnTo>
                  <a:pt x="13018" y="9758"/>
                </a:lnTo>
                <a:lnTo>
                  <a:pt x="13164" y="9660"/>
                </a:lnTo>
                <a:lnTo>
                  <a:pt x="13237" y="9612"/>
                </a:lnTo>
                <a:lnTo>
                  <a:pt x="13262" y="9539"/>
                </a:lnTo>
                <a:lnTo>
                  <a:pt x="13262" y="9466"/>
                </a:lnTo>
                <a:lnTo>
                  <a:pt x="13237" y="9393"/>
                </a:lnTo>
                <a:lnTo>
                  <a:pt x="13189" y="9344"/>
                </a:lnTo>
                <a:lnTo>
                  <a:pt x="13116" y="9320"/>
                </a:lnTo>
                <a:lnTo>
                  <a:pt x="13067" y="9320"/>
                </a:lnTo>
                <a:lnTo>
                  <a:pt x="12994" y="9344"/>
                </a:lnTo>
                <a:lnTo>
                  <a:pt x="12775" y="9466"/>
                </a:lnTo>
                <a:lnTo>
                  <a:pt x="12605" y="9539"/>
                </a:lnTo>
                <a:lnTo>
                  <a:pt x="12459" y="9587"/>
                </a:lnTo>
                <a:lnTo>
                  <a:pt x="12288" y="9612"/>
                </a:lnTo>
                <a:lnTo>
                  <a:pt x="12167" y="9612"/>
                </a:lnTo>
                <a:lnTo>
                  <a:pt x="12118" y="9587"/>
                </a:lnTo>
                <a:lnTo>
                  <a:pt x="12094" y="9539"/>
                </a:lnTo>
                <a:lnTo>
                  <a:pt x="12069" y="9490"/>
                </a:lnTo>
                <a:lnTo>
                  <a:pt x="12069" y="9417"/>
                </a:lnTo>
                <a:lnTo>
                  <a:pt x="12069" y="9368"/>
                </a:lnTo>
                <a:lnTo>
                  <a:pt x="12045" y="9295"/>
                </a:lnTo>
                <a:lnTo>
                  <a:pt x="12021" y="9247"/>
                </a:lnTo>
                <a:lnTo>
                  <a:pt x="11972" y="9222"/>
                </a:lnTo>
                <a:lnTo>
                  <a:pt x="11875" y="9222"/>
                </a:lnTo>
                <a:lnTo>
                  <a:pt x="11826" y="9247"/>
                </a:lnTo>
                <a:lnTo>
                  <a:pt x="11777" y="9295"/>
                </a:lnTo>
                <a:lnTo>
                  <a:pt x="11704" y="9393"/>
                </a:lnTo>
                <a:lnTo>
                  <a:pt x="11583" y="9490"/>
                </a:lnTo>
                <a:lnTo>
                  <a:pt x="11437" y="9587"/>
                </a:lnTo>
                <a:lnTo>
                  <a:pt x="11266" y="9660"/>
                </a:lnTo>
                <a:lnTo>
                  <a:pt x="11120" y="9709"/>
                </a:lnTo>
                <a:lnTo>
                  <a:pt x="11072" y="9709"/>
                </a:lnTo>
                <a:lnTo>
                  <a:pt x="11023" y="9685"/>
                </a:lnTo>
                <a:lnTo>
                  <a:pt x="10974" y="9660"/>
                </a:lnTo>
                <a:lnTo>
                  <a:pt x="10950" y="9612"/>
                </a:lnTo>
                <a:lnTo>
                  <a:pt x="10950" y="9539"/>
                </a:lnTo>
                <a:lnTo>
                  <a:pt x="10974" y="9441"/>
                </a:lnTo>
                <a:lnTo>
                  <a:pt x="10974" y="9393"/>
                </a:lnTo>
                <a:lnTo>
                  <a:pt x="10950" y="9320"/>
                </a:lnTo>
                <a:lnTo>
                  <a:pt x="10926" y="9271"/>
                </a:lnTo>
                <a:lnTo>
                  <a:pt x="10853" y="9271"/>
                </a:lnTo>
                <a:lnTo>
                  <a:pt x="10804" y="9247"/>
                </a:lnTo>
                <a:lnTo>
                  <a:pt x="10755" y="9271"/>
                </a:lnTo>
                <a:lnTo>
                  <a:pt x="10682" y="9295"/>
                </a:lnTo>
                <a:lnTo>
                  <a:pt x="10658" y="9368"/>
                </a:lnTo>
                <a:lnTo>
                  <a:pt x="10585" y="9490"/>
                </a:lnTo>
                <a:lnTo>
                  <a:pt x="10463" y="9587"/>
                </a:lnTo>
                <a:lnTo>
                  <a:pt x="10342" y="9636"/>
                </a:lnTo>
                <a:lnTo>
                  <a:pt x="10025" y="9636"/>
                </a:lnTo>
                <a:lnTo>
                  <a:pt x="9928" y="9587"/>
                </a:lnTo>
                <a:lnTo>
                  <a:pt x="9855" y="9563"/>
                </a:lnTo>
                <a:lnTo>
                  <a:pt x="9904" y="9393"/>
                </a:lnTo>
                <a:lnTo>
                  <a:pt x="9904" y="9320"/>
                </a:lnTo>
                <a:lnTo>
                  <a:pt x="9879" y="9247"/>
                </a:lnTo>
                <a:lnTo>
                  <a:pt x="9831" y="9198"/>
                </a:lnTo>
                <a:lnTo>
                  <a:pt x="9782" y="9174"/>
                </a:lnTo>
                <a:lnTo>
                  <a:pt x="9734" y="9149"/>
                </a:lnTo>
                <a:close/>
                <a:moveTo>
                  <a:pt x="16522" y="9003"/>
                </a:moveTo>
                <a:lnTo>
                  <a:pt x="16522" y="9879"/>
                </a:lnTo>
                <a:lnTo>
                  <a:pt x="16401" y="9879"/>
                </a:lnTo>
                <a:lnTo>
                  <a:pt x="16279" y="9928"/>
                </a:lnTo>
                <a:lnTo>
                  <a:pt x="16182" y="9977"/>
                </a:lnTo>
                <a:lnTo>
                  <a:pt x="16084" y="10050"/>
                </a:lnTo>
                <a:lnTo>
                  <a:pt x="15914" y="10196"/>
                </a:lnTo>
                <a:lnTo>
                  <a:pt x="15744" y="10390"/>
                </a:lnTo>
                <a:lnTo>
                  <a:pt x="15598" y="10561"/>
                </a:lnTo>
                <a:lnTo>
                  <a:pt x="15598" y="10342"/>
                </a:lnTo>
                <a:lnTo>
                  <a:pt x="15646" y="10317"/>
                </a:lnTo>
                <a:lnTo>
                  <a:pt x="15671" y="10269"/>
                </a:lnTo>
                <a:lnTo>
                  <a:pt x="15890" y="9879"/>
                </a:lnTo>
                <a:lnTo>
                  <a:pt x="16011" y="9685"/>
                </a:lnTo>
                <a:lnTo>
                  <a:pt x="16133" y="9490"/>
                </a:lnTo>
                <a:lnTo>
                  <a:pt x="16328" y="9271"/>
                </a:lnTo>
                <a:lnTo>
                  <a:pt x="16522" y="9003"/>
                </a:lnTo>
                <a:close/>
                <a:moveTo>
                  <a:pt x="16522" y="10001"/>
                </a:moveTo>
                <a:lnTo>
                  <a:pt x="16522" y="10755"/>
                </a:lnTo>
                <a:lnTo>
                  <a:pt x="16352" y="10853"/>
                </a:lnTo>
                <a:lnTo>
                  <a:pt x="16230" y="10974"/>
                </a:lnTo>
                <a:lnTo>
                  <a:pt x="15987" y="11242"/>
                </a:lnTo>
                <a:lnTo>
                  <a:pt x="15792" y="11461"/>
                </a:lnTo>
                <a:lnTo>
                  <a:pt x="15598" y="11704"/>
                </a:lnTo>
                <a:lnTo>
                  <a:pt x="15598" y="11291"/>
                </a:lnTo>
                <a:lnTo>
                  <a:pt x="15768" y="10974"/>
                </a:lnTo>
                <a:lnTo>
                  <a:pt x="15963" y="10682"/>
                </a:lnTo>
                <a:lnTo>
                  <a:pt x="16255" y="10342"/>
                </a:lnTo>
                <a:lnTo>
                  <a:pt x="16522" y="10001"/>
                </a:lnTo>
                <a:close/>
                <a:moveTo>
                  <a:pt x="10244" y="11145"/>
                </a:moveTo>
                <a:lnTo>
                  <a:pt x="10171" y="11193"/>
                </a:lnTo>
                <a:lnTo>
                  <a:pt x="10123" y="11242"/>
                </a:lnTo>
                <a:lnTo>
                  <a:pt x="9928" y="11534"/>
                </a:lnTo>
                <a:lnTo>
                  <a:pt x="9831" y="11656"/>
                </a:lnTo>
                <a:lnTo>
                  <a:pt x="9709" y="11753"/>
                </a:lnTo>
                <a:lnTo>
                  <a:pt x="9636" y="11802"/>
                </a:lnTo>
                <a:lnTo>
                  <a:pt x="9539" y="11826"/>
                </a:lnTo>
                <a:lnTo>
                  <a:pt x="9320" y="11826"/>
                </a:lnTo>
                <a:lnTo>
                  <a:pt x="9223" y="11802"/>
                </a:lnTo>
                <a:lnTo>
                  <a:pt x="9150" y="11753"/>
                </a:lnTo>
                <a:lnTo>
                  <a:pt x="9077" y="11680"/>
                </a:lnTo>
                <a:lnTo>
                  <a:pt x="9052" y="11607"/>
                </a:lnTo>
                <a:lnTo>
                  <a:pt x="9125" y="11412"/>
                </a:lnTo>
                <a:lnTo>
                  <a:pt x="9125" y="11339"/>
                </a:lnTo>
                <a:lnTo>
                  <a:pt x="9101" y="11266"/>
                </a:lnTo>
                <a:lnTo>
                  <a:pt x="9052" y="11218"/>
                </a:lnTo>
                <a:lnTo>
                  <a:pt x="9004" y="11169"/>
                </a:lnTo>
                <a:lnTo>
                  <a:pt x="8882" y="11169"/>
                </a:lnTo>
                <a:lnTo>
                  <a:pt x="8809" y="11193"/>
                </a:lnTo>
                <a:lnTo>
                  <a:pt x="8760" y="11266"/>
                </a:lnTo>
                <a:lnTo>
                  <a:pt x="8687" y="11388"/>
                </a:lnTo>
                <a:lnTo>
                  <a:pt x="8663" y="11510"/>
                </a:lnTo>
                <a:lnTo>
                  <a:pt x="8566" y="11656"/>
                </a:lnTo>
                <a:lnTo>
                  <a:pt x="8395" y="11729"/>
                </a:lnTo>
                <a:lnTo>
                  <a:pt x="8298" y="11753"/>
                </a:lnTo>
                <a:lnTo>
                  <a:pt x="8176" y="11777"/>
                </a:lnTo>
                <a:lnTo>
                  <a:pt x="8103" y="11753"/>
                </a:lnTo>
                <a:lnTo>
                  <a:pt x="8055" y="11729"/>
                </a:lnTo>
                <a:lnTo>
                  <a:pt x="8055" y="11680"/>
                </a:lnTo>
                <a:lnTo>
                  <a:pt x="8055" y="11607"/>
                </a:lnTo>
                <a:lnTo>
                  <a:pt x="8079" y="11534"/>
                </a:lnTo>
                <a:lnTo>
                  <a:pt x="8079" y="11461"/>
                </a:lnTo>
                <a:lnTo>
                  <a:pt x="8055" y="11412"/>
                </a:lnTo>
                <a:lnTo>
                  <a:pt x="8006" y="11364"/>
                </a:lnTo>
                <a:lnTo>
                  <a:pt x="7957" y="11339"/>
                </a:lnTo>
                <a:lnTo>
                  <a:pt x="7884" y="11315"/>
                </a:lnTo>
                <a:lnTo>
                  <a:pt x="7811" y="11339"/>
                </a:lnTo>
                <a:lnTo>
                  <a:pt x="7763" y="11388"/>
                </a:lnTo>
                <a:lnTo>
                  <a:pt x="7544" y="11558"/>
                </a:lnTo>
                <a:lnTo>
                  <a:pt x="7325" y="11753"/>
                </a:lnTo>
                <a:lnTo>
                  <a:pt x="7179" y="11802"/>
                </a:lnTo>
                <a:lnTo>
                  <a:pt x="6984" y="11826"/>
                </a:lnTo>
                <a:lnTo>
                  <a:pt x="6887" y="11802"/>
                </a:lnTo>
                <a:lnTo>
                  <a:pt x="6765" y="11802"/>
                </a:lnTo>
                <a:lnTo>
                  <a:pt x="6692" y="11753"/>
                </a:lnTo>
                <a:lnTo>
                  <a:pt x="6643" y="11704"/>
                </a:lnTo>
                <a:lnTo>
                  <a:pt x="6668" y="11583"/>
                </a:lnTo>
                <a:lnTo>
                  <a:pt x="6668" y="11412"/>
                </a:lnTo>
                <a:lnTo>
                  <a:pt x="6643" y="11339"/>
                </a:lnTo>
                <a:lnTo>
                  <a:pt x="6595" y="11266"/>
                </a:lnTo>
                <a:lnTo>
                  <a:pt x="6546" y="11218"/>
                </a:lnTo>
                <a:lnTo>
                  <a:pt x="6473" y="11193"/>
                </a:lnTo>
                <a:lnTo>
                  <a:pt x="6400" y="11193"/>
                </a:lnTo>
                <a:lnTo>
                  <a:pt x="6327" y="11218"/>
                </a:lnTo>
                <a:lnTo>
                  <a:pt x="6254" y="11291"/>
                </a:lnTo>
                <a:lnTo>
                  <a:pt x="6205" y="11364"/>
                </a:lnTo>
                <a:lnTo>
                  <a:pt x="6181" y="11485"/>
                </a:lnTo>
                <a:lnTo>
                  <a:pt x="6157" y="11583"/>
                </a:lnTo>
                <a:lnTo>
                  <a:pt x="6084" y="11656"/>
                </a:lnTo>
                <a:lnTo>
                  <a:pt x="5986" y="11704"/>
                </a:lnTo>
                <a:lnTo>
                  <a:pt x="5767" y="11704"/>
                </a:lnTo>
                <a:lnTo>
                  <a:pt x="5670" y="11680"/>
                </a:lnTo>
                <a:lnTo>
                  <a:pt x="5573" y="11607"/>
                </a:lnTo>
                <a:lnTo>
                  <a:pt x="5475" y="11534"/>
                </a:lnTo>
                <a:lnTo>
                  <a:pt x="5427" y="11461"/>
                </a:lnTo>
                <a:lnTo>
                  <a:pt x="5378" y="11388"/>
                </a:lnTo>
                <a:lnTo>
                  <a:pt x="5305" y="11315"/>
                </a:lnTo>
                <a:lnTo>
                  <a:pt x="5232" y="11291"/>
                </a:lnTo>
                <a:lnTo>
                  <a:pt x="5159" y="11291"/>
                </a:lnTo>
                <a:lnTo>
                  <a:pt x="5062" y="11315"/>
                </a:lnTo>
                <a:lnTo>
                  <a:pt x="5013" y="11364"/>
                </a:lnTo>
                <a:lnTo>
                  <a:pt x="4964" y="11412"/>
                </a:lnTo>
                <a:lnTo>
                  <a:pt x="4964" y="11510"/>
                </a:lnTo>
                <a:lnTo>
                  <a:pt x="4964" y="11607"/>
                </a:lnTo>
                <a:lnTo>
                  <a:pt x="4964" y="11680"/>
                </a:lnTo>
                <a:lnTo>
                  <a:pt x="4940" y="11729"/>
                </a:lnTo>
                <a:lnTo>
                  <a:pt x="4891" y="11777"/>
                </a:lnTo>
                <a:lnTo>
                  <a:pt x="4818" y="11826"/>
                </a:lnTo>
                <a:lnTo>
                  <a:pt x="4697" y="11850"/>
                </a:lnTo>
                <a:lnTo>
                  <a:pt x="4599" y="11826"/>
                </a:lnTo>
                <a:lnTo>
                  <a:pt x="4502" y="11753"/>
                </a:lnTo>
                <a:lnTo>
                  <a:pt x="4453" y="11656"/>
                </a:lnTo>
                <a:lnTo>
                  <a:pt x="4453" y="11607"/>
                </a:lnTo>
                <a:lnTo>
                  <a:pt x="4453" y="11558"/>
                </a:lnTo>
                <a:lnTo>
                  <a:pt x="4478" y="11437"/>
                </a:lnTo>
                <a:lnTo>
                  <a:pt x="4429" y="11364"/>
                </a:lnTo>
                <a:lnTo>
                  <a:pt x="4380" y="11291"/>
                </a:lnTo>
                <a:lnTo>
                  <a:pt x="4307" y="11266"/>
                </a:lnTo>
                <a:lnTo>
                  <a:pt x="4210" y="11242"/>
                </a:lnTo>
                <a:lnTo>
                  <a:pt x="4113" y="11266"/>
                </a:lnTo>
                <a:lnTo>
                  <a:pt x="4040" y="11339"/>
                </a:lnTo>
                <a:lnTo>
                  <a:pt x="3991" y="11412"/>
                </a:lnTo>
                <a:lnTo>
                  <a:pt x="3942" y="11510"/>
                </a:lnTo>
                <a:lnTo>
                  <a:pt x="3894" y="11607"/>
                </a:lnTo>
                <a:lnTo>
                  <a:pt x="3796" y="11680"/>
                </a:lnTo>
                <a:lnTo>
                  <a:pt x="3723" y="11753"/>
                </a:lnTo>
                <a:lnTo>
                  <a:pt x="3529" y="11850"/>
                </a:lnTo>
                <a:lnTo>
                  <a:pt x="3431" y="11875"/>
                </a:lnTo>
                <a:lnTo>
                  <a:pt x="3310" y="11899"/>
                </a:lnTo>
                <a:lnTo>
                  <a:pt x="3261" y="11899"/>
                </a:lnTo>
                <a:lnTo>
                  <a:pt x="3212" y="11875"/>
                </a:lnTo>
                <a:lnTo>
                  <a:pt x="3139" y="11826"/>
                </a:lnTo>
                <a:lnTo>
                  <a:pt x="3115" y="11729"/>
                </a:lnTo>
                <a:lnTo>
                  <a:pt x="3066" y="11631"/>
                </a:lnTo>
                <a:lnTo>
                  <a:pt x="3018" y="11461"/>
                </a:lnTo>
                <a:lnTo>
                  <a:pt x="2993" y="11388"/>
                </a:lnTo>
                <a:lnTo>
                  <a:pt x="2969" y="11388"/>
                </a:lnTo>
                <a:lnTo>
                  <a:pt x="2969" y="11364"/>
                </a:lnTo>
                <a:lnTo>
                  <a:pt x="2945" y="11339"/>
                </a:lnTo>
                <a:lnTo>
                  <a:pt x="2896" y="11315"/>
                </a:lnTo>
                <a:lnTo>
                  <a:pt x="2847" y="11315"/>
                </a:lnTo>
                <a:lnTo>
                  <a:pt x="2799" y="11339"/>
                </a:lnTo>
                <a:lnTo>
                  <a:pt x="2750" y="11364"/>
                </a:lnTo>
                <a:lnTo>
                  <a:pt x="2701" y="11461"/>
                </a:lnTo>
                <a:lnTo>
                  <a:pt x="2677" y="11583"/>
                </a:lnTo>
                <a:lnTo>
                  <a:pt x="2677" y="11802"/>
                </a:lnTo>
                <a:lnTo>
                  <a:pt x="2701" y="11923"/>
                </a:lnTo>
                <a:lnTo>
                  <a:pt x="2726" y="12021"/>
                </a:lnTo>
                <a:lnTo>
                  <a:pt x="2799" y="12093"/>
                </a:lnTo>
                <a:lnTo>
                  <a:pt x="2847" y="12191"/>
                </a:lnTo>
                <a:lnTo>
                  <a:pt x="2945" y="12264"/>
                </a:lnTo>
                <a:lnTo>
                  <a:pt x="3042" y="12312"/>
                </a:lnTo>
                <a:lnTo>
                  <a:pt x="3188" y="12361"/>
                </a:lnTo>
                <a:lnTo>
                  <a:pt x="3480" y="12361"/>
                </a:lnTo>
                <a:lnTo>
                  <a:pt x="3626" y="12337"/>
                </a:lnTo>
                <a:lnTo>
                  <a:pt x="3748" y="12288"/>
                </a:lnTo>
                <a:lnTo>
                  <a:pt x="3869" y="12215"/>
                </a:lnTo>
                <a:lnTo>
                  <a:pt x="4015" y="12142"/>
                </a:lnTo>
                <a:lnTo>
                  <a:pt x="4113" y="12045"/>
                </a:lnTo>
                <a:lnTo>
                  <a:pt x="4259" y="12166"/>
                </a:lnTo>
                <a:lnTo>
                  <a:pt x="4405" y="12239"/>
                </a:lnTo>
                <a:lnTo>
                  <a:pt x="4575" y="12288"/>
                </a:lnTo>
                <a:lnTo>
                  <a:pt x="4745" y="12312"/>
                </a:lnTo>
                <a:lnTo>
                  <a:pt x="4916" y="12288"/>
                </a:lnTo>
                <a:lnTo>
                  <a:pt x="5086" y="12239"/>
                </a:lnTo>
                <a:lnTo>
                  <a:pt x="5232" y="12142"/>
                </a:lnTo>
                <a:lnTo>
                  <a:pt x="5354" y="12021"/>
                </a:lnTo>
                <a:lnTo>
                  <a:pt x="5475" y="12069"/>
                </a:lnTo>
                <a:lnTo>
                  <a:pt x="5597" y="12118"/>
                </a:lnTo>
                <a:lnTo>
                  <a:pt x="5743" y="12142"/>
                </a:lnTo>
                <a:lnTo>
                  <a:pt x="5889" y="12166"/>
                </a:lnTo>
                <a:lnTo>
                  <a:pt x="6011" y="12166"/>
                </a:lnTo>
                <a:lnTo>
                  <a:pt x="6157" y="12142"/>
                </a:lnTo>
                <a:lnTo>
                  <a:pt x="6278" y="12093"/>
                </a:lnTo>
                <a:lnTo>
                  <a:pt x="6376" y="12045"/>
                </a:lnTo>
                <a:lnTo>
                  <a:pt x="6546" y="12142"/>
                </a:lnTo>
                <a:lnTo>
                  <a:pt x="6716" y="12239"/>
                </a:lnTo>
                <a:lnTo>
                  <a:pt x="6862" y="12288"/>
                </a:lnTo>
                <a:lnTo>
                  <a:pt x="7008" y="12312"/>
                </a:lnTo>
                <a:lnTo>
                  <a:pt x="7154" y="12288"/>
                </a:lnTo>
                <a:lnTo>
                  <a:pt x="7276" y="12264"/>
                </a:lnTo>
                <a:lnTo>
                  <a:pt x="7398" y="12191"/>
                </a:lnTo>
                <a:lnTo>
                  <a:pt x="7519" y="12118"/>
                </a:lnTo>
                <a:lnTo>
                  <a:pt x="7763" y="11948"/>
                </a:lnTo>
                <a:lnTo>
                  <a:pt x="7836" y="12021"/>
                </a:lnTo>
                <a:lnTo>
                  <a:pt x="7909" y="12093"/>
                </a:lnTo>
                <a:lnTo>
                  <a:pt x="8030" y="12142"/>
                </a:lnTo>
                <a:lnTo>
                  <a:pt x="8347" y="12142"/>
                </a:lnTo>
                <a:lnTo>
                  <a:pt x="8493" y="12118"/>
                </a:lnTo>
                <a:lnTo>
                  <a:pt x="8663" y="12045"/>
                </a:lnTo>
                <a:lnTo>
                  <a:pt x="8785" y="11948"/>
                </a:lnTo>
                <a:lnTo>
                  <a:pt x="8882" y="12021"/>
                </a:lnTo>
                <a:lnTo>
                  <a:pt x="8955" y="12093"/>
                </a:lnTo>
                <a:lnTo>
                  <a:pt x="9174" y="12191"/>
                </a:lnTo>
                <a:lnTo>
                  <a:pt x="9320" y="12239"/>
                </a:lnTo>
                <a:lnTo>
                  <a:pt x="9466" y="12264"/>
                </a:lnTo>
                <a:lnTo>
                  <a:pt x="9588" y="12239"/>
                </a:lnTo>
                <a:lnTo>
                  <a:pt x="9709" y="12215"/>
                </a:lnTo>
                <a:lnTo>
                  <a:pt x="9831" y="12166"/>
                </a:lnTo>
                <a:lnTo>
                  <a:pt x="9952" y="12093"/>
                </a:lnTo>
                <a:lnTo>
                  <a:pt x="10147" y="11899"/>
                </a:lnTo>
                <a:lnTo>
                  <a:pt x="10269" y="12021"/>
                </a:lnTo>
                <a:lnTo>
                  <a:pt x="10415" y="12093"/>
                </a:lnTo>
                <a:lnTo>
                  <a:pt x="10561" y="12142"/>
                </a:lnTo>
                <a:lnTo>
                  <a:pt x="10755" y="12166"/>
                </a:lnTo>
                <a:lnTo>
                  <a:pt x="10926" y="12191"/>
                </a:lnTo>
                <a:lnTo>
                  <a:pt x="11096" y="12166"/>
                </a:lnTo>
                <a:lnTo>
                  <a:pt x="11266" y="12093"/>
                </a:lnTo>
                <a:lnTo>
                  <a:pt x="11412" y="12021"/>
                </a:lnTo>
                <a:lnTo>
                  <a:pt x="11558" y="12093"/>
                </a:lnTo>
                <a:lnTo>
                  <a:pt x="11704" y="12142"/>
                </a:lnTo>
                <a:lnTo>
                  <a:pt x="12045" y="12142"/>
                </a:lnTo>
                <a:lnTo>
                  <a:pt x="12215" y="12118"/>
                </a:lnTo>
                <a:lnTo>
                  <a:pt x="12410" y="12069"/>
                </a:lnTo>
                <a:lnTo>
                  <a:pt x="12580" y="11996"/>
                </a:lnTo>
                <a:lnTo>
                  <a:pt x="12726" y="11899"/>
                </a:lnTo>
                <a:lnTo>
                  <a:pt x="12799" y="11948"/>
                </a:lnTo>
                <a:lnTo>
                  <a:pt x="12921" y="11972"/>
                </a:lnTo>
                <a:lnTo>
                  <a:pt x="13043" y="11972"/>
                </a:lnTo>
                <a:lnTo>
                  <a:pt x="13164" y="11948"/>
                </a:lnTo>
                <a:lnTo>
                  <a:pt x="13237" y="11899"/>
                </a:lnTo>
                <a:lnTo>
                  <a:pt x="13286" y="11850"/>
                </a:lnTo>
                <a:lnTo>
                  <a:pt x="13310" y="11777"/>
                </a:lnTo>
                <a:lnTo>
                  <a:pt x="13310" y="11704"/>
                </a:lnTo>
                <a:lnTo>
                  <a:pt x="13286" y="11631"/>
                </a:lnTo>
                <a:lnTo>
                  <a:pt x="13262" y="11583"/>
                </a:lnTo>
                <a:lnTo>
                  <a:pt x="13189" y="11558"/>
                </a:lnTo>
                <a:lnTo>
                  <a:pt x="13116" y="11534"/>
                </a:lnTo>
                <a:lnTo>
                  <a:pt x="13043" y="11558"/>
                </a:lnTo>
                <a:lnTo>
                  <a:pt x="12970" y="11534"/>
                </a:lnTo>
                <a:lnTo>
                  <a:pt x="12897" y="11437"/>
                </a:lnTo>
                <a:lnTo>
                  <a:pt x="12799" y="11388"/>
                </a:lnTo>
                <a:lnTo>
                  <a:pt x="12751" y="11364"/>
                </a:lnTo>
                <a:lnTo>
                  <a:pt x="12702" y="11364"/>
                </a:lnTo>
                <a:lnTo>
                  <a:pt x="12653" y="11388"/>
                </a:lnTo>
                <a:lnTo>
                  <a:pt x="12605" y="11437"/>
                </a:lnTo>
                <a:lnTo>
                  <a:pt x="12532" y="11485"/>
                </a:lnTo>
                <a:lnTo>
                  <a:pt x="12410" y="11558"/>
                </a:lnTo>
                <a:lnTo>
                  <a:pt x="12264" y="11631"/>
                </a:lnTo>
                <a:lnTo>
                  <a:pt x="12094" y="11704"/>
                </a:lnTo>
                <a:lnTo>
                  <a:pt x="11948" y="11729"/>
                </a:lnTo>
                <a:lnTo>
                  <a:pt x="11753" y="11729"/>
                </a:lnTo>
                <a:lnTo>
                  <a:pt x="11729" y="11704"/>
                </a:lnTo>
                <a:lnTo>
                  <a:pt x="11704" y="11656"/>
                </a:lnTo>
                <a:lnTo>
                  <a:pt x="11680" y="11607"/>
                </a:lnTo>
                <a:lnTo>
                  <a:pt x="11704" y="11485"/>
                </a:lnTo>
                <a:lnTo>
                  <a:pt x="11704" y="11412"/>
                </a:lnTo>
                <a:lnTo>
                  <a:pt x="11656" y="11339"/>
                </a:lnTo>
                <a:lnTo>
                  <a:pt x="11607" y="11291"/>
                </a:lnTo>
                <a:lnTo>
                  <a:pt x="11534" y="11266"/>
                </a:lnTo>
                <a:lnTo>
                  <a:pt x="11461" y="11291"/>
                </a:lnTo>
                <a:lnTo>
                  <a:pt x="11388" y="11315"/>
                </a:lnTo>
                <a:lnTo>
                  <a:pt x="11315" y="11364"/>
                </a:lnTo>
                <a:lnTo>
                  <a:pt x="11291" y="11437"/>
                </a:lnTo>
                <a:lnTo>
                  <a:pt x="11266" y="11558"/>
                </a:lnTo>
                <a:lnTo>
                  <a:pt x="11218" y="11607"/>
                </a:lnTo>
                <a:lnTo>
                  <a:pt x="11169" y="11656"/>
                </a:lnTo>
                <a:lnTo>
                  <a:pt x="11047" y="11729"/>
                </a:lnTo>
                <a:lnTo>
                  <a:pt x="10901" y="11753"/>
                </a:lnTo>
                <a:lnTo>
                  <a:pt x="10755" y="11753"/>
                </a:lnTo>
                <a:lnTo>
                  <a:pt x="10609" y="11729"/>
                </a:lnTo>
                <a:lnTo>
                  <a:pt x="10488" y="11656"/>
                </a:lnTo>
                <a:lnTo>
                  <a:pt x="10463" y="11631"/>
                </a:lnTo>
                <a:lnTo>
                  <a:pt x="10439" y="11583"/>
                </a:lnTo>
                <a:lnTo>
                  <a:pt x="10439" y="11510"/>
                </a:lnTo>
                <a:lnTo>
                  <a:pt x="10463" y="11461"/>
                </a:lnTo>
                <a:lnTo>
                  <a:pt x="10512" y="11364"/>
                </a:lnTo>
                <a:lnTo>
                  <a:pt x="10488" y="11291"/>
                </a:lnTo>
                <a:lnTo>
                  <a:pt x="10463" y="11218"/>
                </a:lnTo>
                <a:lnTo>
                  <a:pt x="10390" y="11169"/>
                </a:lnTo>
                <a:lnTo>
                  <a:pt x="10317" y="11145"/>
                </a:lnTo>
                <a:close/>
                <a:moveTo>
                  <a:pt x="16498" y="11193"/>
                </a:moveTo>
                <a:lnTo>
                  <a:pt x="16498" y="11948"/>
                </a:lnTo>
                <a:lnTo>
                  <a:pt x="16255" y="12093"/>
                </a:lnTo>
                <a:lnTo>
                  <a:pt x="16011" y="12312"/>
                </a:lnTo>
                <a:lnTo>
                  <a:pt x="15792" y="12556"/>
                </a:lnTo>
                <a:lnTo>
                  <a:pt x="15598" y="12823"/>
                </a:lnTo>
                <a:lnTo>
                  <a:pt x="15598" y="12775"/>
                </a:lnTo>
                <a:lnTo>
                  <a:pt x="15598" y="12434"/>
                </a:lnTo>
                <a:lnTo>
                  <a:pt x="15622" y="12385"/>
                </a:lnTo>
                <a:lnTo>
                  <a:pt x="15914" y="11923"/>
                </a:lnTo>
                <a:lnTo>
                  <a:pt x="16060" y="11680"/>
                </a:lnTo>
                <a:lnTo>
                  <a:pt x="16206" y="11461"/>
                </a:lnTo>
                <a:lnTo>
                  <a:pt x="16352" y="11339"/>
                </a:lnTo>
                <a:lnTo>
                  <a:pt x="16498" y="11193"/>
                </a:lnTo>
                <a:close/>
                <a:moveTo>
                  <a:pt x="16498" y="12288"/>
                </a:moveTo>
                <a:lnTo>
                  <a:pt x="16498" y="13140"/>
                </a:lnTo>
                <a:lnTo>
                  <a:pt x="16303" y="13213"/>
                </a:lnTo>
                <a:lnTo>
                  <a:pt x="16157" y="13334"/>
                </a:lnTo>
                <a:lnTo>
                  <a:pt x="16011" y="13456"/>
                </a:lnTo>
                <a:lnTo>
                  <a:pt x="15890" y="13602"/>
                </a:lnTo>
                <a:lnTo>
                  <a:pt x="15719" y="13797"/>
                </a:lnTo>
                <a:lnTo>
                  <a:pt x="15573" y="14016"/>
                </a:lnTo>
                <a:lnTo>
                  <a:pt x="15573" y="13602"/>
                </a:lnTo>
                <a:lnTo>
                  <a:pt x="15792" y="13213"/>
                </a:lnTo>
                <a:lnTo>
                  <a:pt x="16036" y="12848"/>
                </a:lnTo>
                <a:lnTo>
                  <a:pt x="16255" y="12556"/>
                </a:lnTo>
                <a:lnTo>
                  <a:pt x="16498" y="12288"/>
                </a:lnTo>
                <a:close/>
                <a:moveTo>
                  <a:pt x="2847" y="13286"/>
                </a:moveTo>
                <a:lnTo>
                  <a:pt x="2799" y="13310"/>
                </a:lnTo>
                <a:lnTo>
                  <a:pt x="2774" y="13334"/>
                </a:lnTo>
                <a:lnTo>
                  <a:pt x="2580" y="13675"/>
                </a:lnTo>
                <a:lnTo>
                  <a:pt x="2507" y="13870"/>
                </a:lnTo>
                <a:lnTo>
                  <a:pt x="2458" y="14064"/>
                </a:lnTo>
                <a:lnTo>
                  <a:pt x="2434" y="14259"/>
                </a:lnTo>
                <a:lnTo>
                  <a:pt x="2458" y="14332"/>
                </a:lnTo>
                <a:lnTo>
                  <a:pt x="2507" y="14405"/>
                </a:lnTo>
                <a:lnTo>
                  <a:pt x="2555" y="14478"/>
                </a:lnTo>
                <a:lnTo>
                  <a:pt x="2628" y="14527"/>
                </a:lnTo>
                <a:lnTo>
                  <a:pt x="2750" y="14551"/>
                </a:lnTo>
                <a:lnTo>
                  <a:pt x="3018" y="14551"/>
                </a:lnTo>
                <a:lnTo>
                  <a:pt x="3164" y="14527"/>
                </a:lnTo>
                <a:lnTo>
                  <a:pt x="3285" y="14478"/>
                </a:lnTo>
                <a:lnTo>
                  <a:pt x="3431" y="14429"/>
                </a:lnTo>
                <a:lnTo>
                  <a:pt x="3699" y="14283"/>
                </a:lnTo>
                <a:lnTo>
                  <a:pt x="3942" y="14089"/>
                </a:lnTo>
                <a:lnTo>
                  <a:pt x="4015" y="14186"/>
                </a:lnTo>
                <a:lnTo>
                  <a:pt x="4137" y="14259"/>
                </a:lnTo>
                <a:lnTo>
                  <a:pt x="4234" y="14332"/>
                </a:lnTo>
                <a:lnTo>
                  <a:pt x="4380" y="14381"/>
                </a:lnTo>
                <a:lnTo>
                  <a:pt x="4551" y="14429"/>
                </a:lnTo>
                <a:lnTo>
                  <a:pt x="4867" y="14429"/>
                </a:lnTo>
                <a:lnTo>
                  <a:pt x="5037" y="14405"/>
                </a:lnTo>
                <a:lnTo>
                  <a:pt x="5183" y="14356"/>
                </a:lnTo>
                <a:lnTo>
                  <a:pt x="5329" y="14283"/>
                </a:lnTo>
                <a:lnTo>
                  <a:pt x="5475" y="14186"/>
                </a:lnTo>
                <a:lnTo>
                  <a:pt x="5597" y="14089"/>
                </a:lnTo>
                <a:lnTo>
                  <a:pt x="5719" y="14186"/>
                </a:lnTo>
                <a:lnTo>
                  <a:pt x="5889" y="14235"/>
                </a:lnTo>
                <a:lnTo>
                  <a:pt x="6084" y="14259"/>
                </a:lnTo>
                <a:lnTo>
                  <a:pt x="6278" y="14259"/>
                </a:lnTo>
                <a:lnTo>
                  <a:pt x="6814" y="14235"/>
                </a:lnTo>
                <a:lnTo>
                  <a:pt x="7325" y="14259"/>
                </a:lnTo>
                <a:lnTo>
                  <a:pt x="7665" y="14283"/>
                </a:lnTo>
                <a:lnTo>
                  <a:pt x="8030" y="14259"/>
                </a:lnTo>
                <a:lnTo>
                  <a:pt x="8225" y="14235"/>
                </a:lnTo>
                <a:lnTo>
                  <a:pt x="8395" y="14186"/>
                </a:lnTo>
                <a:lnTo>
                  <a:pt x="8541" y="14113"/>
                </a:lnTo>
                <a:lnTo>
                  <a:pt x="8687" y="13991"/>
                </a:lnTo>
                <a:lnTo>
                  <a:pt x="8712" y="13943"/>
                </a:lnTo>
                <a:lnTo>
                  <a:pt x="8712" y="13894"/>
                </a:lnTo>
                <a:lnTo>
                  <a:pt x="8687" y="13845"/>
                </a:lnTo>
                <a:lnTo>
                  <a:pt x="8639" y="13821"/>
                </a:lnTo>
                <a:lnTo>
                  <a:pt x="8420" y="13772"/>
                </a:lnTo>
                <a:lnTo>
                  <a:pt x="8225" y="13797"/>
                </a:lnTo>
                <a:lnTo>
                  <a:pt x="7787" y="13845"/>
                </a:lnTo>
                <a:lnTo>
                  <a:pt x="7373" y="13845"/>
                </a:lnTo>
                <a:lnTo>
                  <a:pt x="6935" y="13797"/>
                </a:lnTo>
                <a:lnTo>
                  <a:pt x="6716" y="13797"/>
                </a:lnTo>
                <a:lnTo>
                  <a:pt x="6376" y="13821"/>
                </a:lnTo>
                <a:lnTo>
                  <a:pt x="6059" y="13821"/>
                </a:lnTo>
                <a:lnTo>
                  <a:pt x="5962" y="13797"/>
                </a:lnTo>
                <a:lnTo>
                  <a:pt x="5938" y="13797"/>
                </a:lnTo>
                <a:lnTo>
                  <a:pt x="5938" y="13772"/>
                </a:lnTo>
                <a:lnTo>
                  <a:pt x="5962" y="13699"/>
                </a:lnTo>
                <a:lnTo>
                  <a:pt x="5938" y="13602"/>
                </a:lnTo>
                <a:lnTo>
                  <a:pt x="5913" y="13553"/>
                </a:lnTo>
                <a:lnTo>
                  <a:pt x="5865" y="13480"/>
                </a:lnTo>
                <a:lnTo>
                  <a:pt x="5816" y="13456"/>
                </a:lnTo>
                <a:lnTo>
                  <a:pt x="5743" y="13432"/>
                </a:lnTo>
                <a:lnTo>
                  <a:pt x="5670" y="13456"/>
                </a:lnTo>
                <a:lnTo>
                  <a:pt x="5597" y="13505"/>
                </a:lnTo>
                <a:lnTo>
                  <a:pt x="5354" y="13748"/>
                </a:lnTo>
                <a:lnTo>
                  <a:pt x="5062" y="13943"/>
                </a:lnTo>
                <a:lnTo>
                  <a:pt x="4964" y="13991"/>
                </a:lnTo>
                <a:lnTo>
                  <a:pt x="4818" y="14016"/>
                </a:lnTo>
                <a:lnTo>
                  <a:pt x="4672" y="14016"/>
                </a:lnTo>
                <a:lnTo>
                  <a:pt x="4526" y="13991"/>
                </a:lnTo>
                <a:lnTo>
                  <a:pt x="4405" y="13943"/>
                </a:lnTo>
                <a:lnTo>
                  <a:pt x="4307" y="13870"/>
                </a:lnTo>
                <a:lnTo>
                  <a:pt x="4283" y="13821"/>
                </a:lnTo>
                <a:lnTo>
                  <a:pt x="4283" y="13748"/>
                </a:lnTo>
                <a:lnTo>
                  <a:pt x="4283" y="13675"/>
                </a:lnTo>
                <a:lnTo>
                  <a:pt x="4307" y="13578"/>
                </a:lnTo>
                <a:lnTo>
                  <a:pt x="4307" y="13505"/>
                </a:lnTo>
                <a:lnTo>
                  <a:pt x="4307" y="13432"/>
                </a:lnTo>
                <a:lnTo>
                  <a:pt x="4259" y="13383"/>
                </a:lnTo>
                <a:lnTo>
                  <a:pt x="4186" y="13334"/>
                </a:lnTo>
                <a:lnTo>
                  <a:pt x="4113" y="13310"/>
                </a:lnTo>
                <a:lnTo>
                  <a:pt x="4040" y="13334"/>
                </a:lnTo>
                <a:lnTo>
                  <a:pt x="3967" y="13359"/>
                </a:lnTo>
                <a:lnTo>
                  <a:pt x="3918" y="13432"/>
                </a:lnTo>
                <a:lnTo>
                  <a:pt x="3845" y="13529"/>
                </a:lnTo>
                <a:lnTo>
                  <a:pt x="3772" y="13602"/>
                </a:lnTo>
                <a:lnTo>
                  <a:pt x="3602" y="13772"/>
                </a:lnTo>
                <a:lnTo>
                  <a:pt x="3407" y="13918"/>
                </a:lnTo>
                <a:lnTo>
                  <a:pt x="3212" y="14016"/>
                </a:lnTo>
                <a:lnTo>
                  <a:pt x="3091" y="14089"/>
                </a:lnTo>
                <a:lnTo>
                  <a:pt x="2945" y="14113"/>
                </a:lnTo>
                <a:lnTo>
                  <a:pt x="2896" y="14113"/>
                </a:lnTo>
                <a:lnTo>
                  <a:pt x="2847" y="14089"/>
                </a:lnTo>
                <a:lnTo>
                  <a:pt x="2847" y="14016"/>
                </a:lnTo>
                <a:lnTo>
                  <a:pt x="2847" y="13918"/>
                </a:lnTo>
                <a:lnTo>
                  <a:pt x="2969" y="13456"/>
                </a:lnTo>
                <a:lnTo>
                  <a:pt x="2969" y="13407"/>
                </a:lnTo>
                <a:lnTo>
                  <a:pt x="2969" y="13359"/>
                </a:lnTo>
                <a:lnTo>
                  <a:pt x="2920" y="13310"/>
                </a:lnTo>
                <a:lnTo>
                  <a:pt x="2872" y="13286"/>
                </a:lnTo>
                <a:close/>
                <a:moveTo>
                  <a:pt x="16498" y="13286"/>
                </a:moveTo>
                <a:lnTo>
                  <a:pt x="16474" y="14137"/>
                </a:lnTo>
                <a:lnTo>
                  <a:pt x="16425" y="14137"/>
                </a:lnTo>
                <a:lnTo>
                  <a:pt x="16328" y="14210"/>
                </a:lnTo>
                <a:lnTo>
                  <a:pt x="16206" y="14283"/>
                </a:lnTo>
                <a:lnTo>
                  <a:pt x="15987" y="14478"/>
                </a:lnTo>
                <a:lnTo>
                  <a:pt x="15792" y="14697"/>
                </a:lnTo>
                <a:lnTo>
                  <a:pt x="15622" y="14916"/>
                </a:lnTo>
                <a:lnTo>
                  <a:pt x="15525" y="15038"/>
                </a:lnTo>
                <a:lnTo>
                  <a:pt x="15549" y="14673"/>
                </a:lnTo>
                <a:lnTo>
                  <a:pt x="15573" y="14673"/>
                </a:lnTo>
                <a:lnTo>
                  <a:pt x="15695" y="14502"/>
                </a:lnTo>
                <a:lnTo>
                  <a:pt x="15817" y="14332"/>
                </a:lnTo>
                <a:lnTo>
                  <a:pt x="16011" y="13967"/>
                </a:lnTo>
                <a:lnTo>
                  <a:pt x="16230" y="13602"/>
                </a:lnTo>
                <a:lnTo>
                  <a:pt x="16352" y="13432"/>
                </a:lnTo>
                <a:lnTo>
                  <a:pt x="16498" y="13286"/>
                </a:lnTo>
                <a:close/>
                <a:moveTo>
                  <a:pt x="16474" y="14332"/>
                </a:moveTo>
                <a:lnTo>
                  <a:pt x="16449" y="15208"/>
                </a:lnTo>
                <a:lnTo>
                  <a:pt x="16352" y="15232"/>
                </a:lnTo>
                <a:lnTo>
                  <a:pt x="16230" y="15305"/>
                </a:lnTo>
                <a:lnTo>
                  <a:pt x="15987" y="15500"/>
                </a:lnTo>
                <a:lnTo>
                  <a:pt x="15768" y="15719"/>
                </a:lnTo>
                <a:lnTo>
                  <a:pt x="15622" y="15889"/>
                </a:lnTo>
                <a:lnTo>
                  <a:pt x="15476" y="16035"/>
                </a:lnTo>
                <a:lnTo>
                  <a:pt x="15476" y="15743"/>
                </a:lnTo>
                <a:lnTo>
                  <a:pt x="15549" y="15695"/>
                </a:lnTo>
                <a:lnTo>
                  <a:pt x="15598" y="15646"/>
                </a:lnTo>
                <a:lnTo>
                  <a:pt x="15671" y="15500"/>
                </a:lnTo>
                <a:lnTo>
                  <a:pt x="15817" y="15257"/>
                </a:lnTo>
                <a:lnTo>
                  <a:pt x="16011" y="15013"/>
                </a:lnTo>
                <a:lnTo>
                  <a:pt x="16279" y="14697"/>
                </a:lnTo>
                <a:lnTo>
                  <a:pt x="16376" y="14502"/>
                </a:lnTo>
                <a:lnTo>
                  <a:pt x="16474" y="14332"/>
                </a:lnTo>
                <a:close/>
                <a:moveTo>
                  <a:pt x="16449" y="15622"/>
                </a:moveTo>
                <a:lnTo>
                  <a:pt x="16425" y="16376"/>
                </a:lnTo>
                <a:lnTo>
                  <a:pt x="16328" y="16425"/>
                </a:lnTo>
                <a:lnTo>
                  <a:pt x="16230" y="16522"/>
                </a:lnTo>
                <a:lnTo>
                  <a:pt x="16036" y="16692"/>
                </a:lnTo>
                <a:lnTo>
                  <a:pt x="15719" y="17082"/>
                </a:lnTo>
                <a:lnTo>
                  <a:pt x="15427" y="17422"/>
                </a:lnTo>
                <a:lnTo>
                  <a:pt x="15427" y="17106"/>
                </a:lnTo>
                <a:lnTo>
                  <a:pt x="15452" y="16960"/>
                </a:lnTo>
                <a:lnTo>
                  <a:pt x="15452" y="16887"/>
                </a:lnTo>
                <a:lnTo>
                  <a:pt x="15476" y="16765"/>
                </a:lnTo>
                <a:lnTo>
                  <a:pt x="15525" y="16644"/>
                </a:lnTo>
                <a:lnTo>
                  <a:pt x="15598" y="16522"/>
                </a:lnTo>
                <a:lnTo>
                  <a:pt x="15695" y="16400"/>
                </a:lnTo>
                <a:lnTo>
                  <a:pt x="15890" y="16181"/>
                </a:lnTo>
                <a:lnTo>
                  <a:pt x="16060" y="15987"/>
                </a:lnTo>
                <a:lnTo>
                  <a:pt x="16255" y="15816"/>
                </a:lnTo>
                <a:lnTo>
                  <a:pt x="16449" y="15622"/>
                </a:lnTo>
                <a:close/>
                <a:moveTo>
                  <a:pt x="16401" y="16984"/>
                </a:moveTo>
                <a:lnTo>
                  <a:pt x="16401" y="17641"/>
                </a:lnTo>
                <a:lnTo>
                  <a:pt x="16157" y="17763"/>
                </a:lnTo>
                <a:lnTo>
                  <a:pt x="15938" y="17933"/>
                </a:lnTo>
                <a:lnTo>
                  <a:pt x="15719" y="18104"/>
                </a:lnTo>
                <a:lnTo>
                  <a:pt x="15549" y="18323"/>
                </a:lnTo>
                <a:lnTo>
                  <a:pt x="15403" y="18493"/>
                </a:lnTo>
                <a:lnTo>
                  <a:pt x="15403" y="18347"/>
                </a:lnTo>
                <a:lnTo>
                  <a:pt x="15452" y="18298"/>
                </a:lnTo>
                <a:lnTo>
                  <a:pt x="15476" y="18250"/>
                </a:lnTo>
                <a:lnTo>
                  <a:pt x="15525" y="18104"/>
                </a:lnTo>
                <a:lnTo>
                  <a:pt x="15598" y="17982"/>
                </a:lnTo>
                <a:lnTo>
                  <a:pt x="15768" y="17714"/>
                </a:lnTo>
                <a:lnTo>
                  <a:pt x="15963" y="17471"/>
                </a:lnTo>
                <a:lnTo>
                  <a:pt x="16157" y="17252"/>
                </a:lnTo>
                <a:lnTo>
                  <a:pt x="16401" y="16984"/>
                </a:lnTo>
                <a:close/>
                <a:moveTo>
                  <a:pt x="14405" y="1533"/>
                </a:moveTo>
                <a:lnTo>
                  <a:pt x="14722" y="1558"/>
                </a:lnTo>
                <a:lnTo>
                  <a:pt x="14819" y="1582"/>
                </a:lnTo>
                <a:lnTo>
                  <a:pt x="14892" y="1606"/>
                </a:lnTo>
                <a:lnTo>
                  <a:pt x="14965" y="1655"/>
                </a:lnTo>
                <a:lnTo>
                  <a:pt x="14965" y="1874"/>
                </a:lnTo>
                <a:lnTo>
                  <a:pt x="14989" y="2093"/>
                </a:lnTo>
                <a:lnTo>
                  <a:pt x="15062" y="2531"/>
                </a:lnTo>
                <a:lnTo>
                  <a:pt x="15062" y="3188"/>
                </a:lnTo>
                <a:lnTo>
                  <a:pt x="15038" y="3821"/>
                </a:lnTo>
                <a:lnTo>
                  <a:pt x="15014" y="5183"/>
                </a:lnTo>
                <a:lnTo>
                  <a:pt x="15014" y="6546"/>
                </a:lnTo>
                <a:lnTo>
                  <a:pt x="15038" y="9563"/>
                </a:lnTo>
                <a:lnTo>
                  <a:pt x="15038" y="12580"/>
                </a:lnTo>
                <a:lnTo>
                  <a:pt x="15038" y="13651"/>
                </a:lnTo>
                <a:lnTo>
                  <a:pt x="14989" y="14697"/>
                </a:lnTo>
                <a:lnTo>
                  <a:pt x="14941" y="15768"/>
                </a:lnTo>
                <a:lnTo>
                  <a:pt x="14892" y="16814"/>
                </a:lnTo>
                <a:lnTo>
                  <a:pt x="14868" y="18420"/>
                </a:lnTo>
                <a:lnTo>
                  <a:pt x="14843" y="19077"/>
                </a:lnTo>
                <a:lnTo>
                  <a:pt x="14843" y="19296"/>
                </a:lnTo>
                <a:lnTo>
                  <a:pt x="14819" y="19393"/>
                </a:lnTo>
                <a:lnTo>
                  <a:pt x="14868" y="19296"/>
                </a:lnTo>
                <a:lnTo>
                  <a:pt x="14843" y="19369"/>
                </a:lnTo>
                <a:lnTo>
                  <a:pt x="14843" y="19442"/>
                </a:lnTo>
                <a:lnTo>
                  <a:pt x="14503" y="19491"/>
                </a:lnTo>
                <a:lnTo>
                  <a:pt x="13505" y="19491"/>
                </a:lnTo>
                <a:lnTo>
                  <a:pt x="12580" y="19515"/>
                </a:lnTo>
                <a:lnTo>
                  <a:pt x="11680" y="19539"/>
                </a:lnTo>
                <a:lnTo>
                  <a:pt x="9636" y="19466"/>
                </a:lnTo>
                <a:lnTo>
                  <a:pt x="7592" y="19418"/>
                </a:lnTo>
                <a:lnTo>
                  <a:pt x="6570" y="19393"/>
                </a:lnTo>
                <a:lnTo>
                  <a:pt x="2653" y="19393"/>
                </a:lnTo>
                <a:lnTo>
                  <a:pt x="1777" y="19466"/>
                </a:lnTo>
                <a:lnTo>
                  <a:pt x="1266" y="19491"/>
                </a:lnTo>
                <a:lnTo>
                  <a:pt x="731" y="19515"/>
                </a:lnTo>
                <a:lnTo>
                  <a:pt x="731" y="19491"/>
                </a:lnTo>
                <a:lnTo>
                  <a:pt x="682" y="18955"/>
                </a:lnTo>
                <a:lnTo>
                  <a:pt x="658" y="18420"/>
                </a:lnTo>
                <a:lnTo>
                  <a:pt x="633" y="17349"/>
                </a:lnTo>
                <a:lnTo>
                  <a:pt x="658" y="16279"/>
                </a:lnTo>
                <a:lnTo>
                  <a:pt x="633" y="15743"/>
                </a:lnTo>
                <a:lnTo>
                  <a:pt x="609" y="15208"/>
                </a:lnTo>
                <a:lnTo>
                  <a:pt x="560" y="14648"/>
                </a:lnTo>
                <a:lnTo>
                  <a:pt x="560" y="14113"/>
                </a:lnTo>
                <a:lnTo>
                  <a:pt x="560" y="13553"/>
                </a:lnTo>
                <a:lnTo>
                  <a:pt x="560" y="13018"/>
                </a:lnTo>
                <a:lnTo>
                  <a:pt x="633" y="11923"/>
                </a:lnTo>
                <a:lnTo>
                  <a:pt x="682" y="10828"/>
                </a:lnTo>
                <a:lnTo>
                  <a:pt x="731" y="9685"/>
                </a:lnTo>
                <a:lnTo>
                  <a:pt x="731" y="8541"/>
                </a:lnTo>
                <a:lnTo>
                  <a:pt x="682" y="7422"/>
                </a:lnTo>
                <a:lnTo>
                  <a:pt x="658" y="6278"/>
                </a:lnTo>
                <a:lnTo>
                  <a:pt x="585" y="4015"/>
                </a:lnTo>
                <a:lnTo>
                  <a:pt x="560" y="2847"/>
                </a:lnTo>
                <a:lnTo>
                  <a:pt x="560" y="2239"/>
                </a:lnTo>
                <a:lnTo>
                  <a:pt x="512" y="1655"/>
                </a:lnTo>
                <a:lnTo>
                  <a:pt x="852" y="1679"/>
                </a:lnTo>
                <a:lnTo>
                  <a:pt x="1193" y="1704"/>
                </a:lnTo>
                <a:lnTo>
                  <a:pt x="1874" y="1679"/>
                </a:lnTo>
                <a:lnTo>
                  <a:pt x="1874" y="1679"/>
                </a:lnTo>
                <a:lnTo>
                  <a:pt x="1753" y="1850"/>
                </a:lnTo>
                <a:lnTo>
                  <a:pt x="1631" y="2020"/>
                </a:lnTo>
                <a:lnTo>
                  <a:pt x="1558" y="2190"/>
                </a:lnTo>
                <a:lnTo>
                  <a:pt x="1534" y="2409"/>
                </a:lnTo>
                <a:lnTo>
                  <a:pt x="1534" y="2507"/>
                </a:lnTo>
                <a:lnTo>
                  <a:pt x="1558" y="2628"/>
                </a:lnTo>
                <a:lnTo>
                  <a:pt x="1607" y="2872"/>
                </a:lnTo>
                <a:lnTo>
                  <a:pt x="1728" y="3066"/>
                </a:lnTo>
                <a:lnTo>
                  <a:pt x="1874" y="3261"/>
                </a:lnTo>
                <a:lnTo>
                  <a:pt x="2069" y="3407"/>
                </a:lnTo>
                <a:lnTo>
                  <a:pt x="2288" y="3529"/>
                </a:lnTo>
                <a:lnTo>
                  <a:pt x="2385" y="3553"/>
                </a:lnTo>
                <a:lnTo>
                  <a:pt x="2507" y="3577"/>
                </a:lnTo>
                <a:lnTo>
                  <a:pt x="2750" y="3577"/>
                </a:lnTo>
                <a:lnTo>
                  <a:pt x="2896" y="3529"/>
                </a:lnTo>
                <a:lnTo>
                  <a:pt x="3042" y="3480"/>
                </a:lnTo>
                <a:lnTo>
                  <a:pt x="3164" y="3407"/>
                </a:lnTo>
                <a:lnTo>
                  <a:pt x="3285" y="3310"/>
                </a:lnTo>
                <a:lnTo>
                  <a:pt x="3407" y="3188"/>
                </a:lnTo>
                <a:lnTo>
                  <a:pt x="3504" y="3066"/>
                </a:lnTo>
                <a:lnTo>
                  <a:pt x="3577" y="2945"/>
                </a:lnTo>
                <a:lnTo>
                  <a:pt x="3650" y="2799"/>
                </a:lnTo>
                <a:lnTo>
                  <a:pt x="3699" y="2653"/>
                </a:lnTo>
                <a:lnTo>
                  <a:pt x="3748" y="2482"/>
                </a:lnTo>
                <a:lnTo>
                  <a:pt x="3772" y="2336"/>
                </a:lnTo>
                <a:lnTo>
                  <a:pt x="3772" y="2190"/>
                </a:lnTo>
                <a:lnTo>
                  <a:pt x="3748" y="2044"/>
                </a:lnTo>
                <a:lnTo>
                  <a:pt x="3723" y="1923"/>
                </a:lnTo>
                <a:lnTo>
                  <a:pt x="3675" y="1801"/>
                </a:lnTo>
                <a:lnTo>
                  <a:pt x="3577" y="1679"/>
                </a:lnTo>
                <a:lnTo>
                  <a:pt x="5378" y="1679"/>
                </a:lnTo>
                <a:lnTo>
                  <a:pt x="5281" y="1777"/>
                </a:lnTo>
                <a:lnTo>
                  <a:pt x="5208" y="1874"/>
                </a:lnTo>
                <a:lnTo>
                  <a:pt x="5086" y="2069"/>
                </a:lnTo>
                <a:lnTo>
                  <a:pt x="5013" y="2288"/>
                </a:lnTo>
                <a:lnTo>
                  <a:pt x="4989" y="2507"/>
                </a:lnTo>
                <a:lnTo>
                  <a:pt x="5013" y="2726"/>
                </a:lnTo>
                <a:lnTo>
                  <a:pt x="5110" y="2920"/>
                </a:lnTo>
                <a:lnTo>
                  <a:pt x="5232" y="3091"/>
                </a:lnTo>
                <a:lnTo>
                  <a:pt x="5402" y="3261"/>
                </a:lnTo>
                <a:lnTo>
                  <a:pt x="5597" y="3358"/>
                </a:lnTo>
                <a:lnTo>
                  <a:pt x="5840" y="3431"/>
                </a:lnTo>
                <a:lnTo>
                  <a:pt x="6059" y="3456"/>
                </a:lnTo>
                <a:lnTo>
                  <a:pt x="6303" y="3431"/>
                </a:lnTo>
                <a:lnTo>
                  <a:pt x="6497" y="3358"/>
                </a:lnTo>
                <a:lnTo>
                  <a:pt x="6716" y="3237"/>
                </a:lnTo>
                <a:lnTo>
                  <a:pt x="6862" y="3091"/>
                </a:lnTo>
                <a:lnTo>
                  <a:pt x="7008" y="2896"/>
                </a:lnTo>
                <a:lnTo>
                  <a:pt x="7081" y="2653"/>
                </a:lnTo>
                <a:lnTo>
                  <a:pt x="7106" y="2531"/>
                </a:lnTo>
                <a:lnTo>
                  <a:pt x="7106" y="2409"/>
                </a:lnTo>
                <a:lnTo>
                  <a:pt x="7081" y="2142"/>
                </a:lnTo>
                <a:lnTo>
                  <a:pt x="7057" y="1996"/>
                </a:lnTo>
                <a:lnTo>
                  <a:pt x="7008" y="1874"/>
                </a:lnTo>
                <a:lnTo>
                  <a:pt x="6935" y="1777"/>
                </a:lnTo>
                <a:lnTo>
                  <a:pt x="6862" y="1679"/>
                </a:lnTo>
                <a:lnTo>
                  <a:pt x="8614" y="1631"/>
                </a:lnTo>
                <a:lnTo>
                  <a:pt x="8639" y="1631"/>
                </a:lnTo>
                <a:lnTo>
                  <a:pt x="8541" y="1801"/>
                </a:lnTo>
                <a:lnTo>
                  <a:pt x="8444" y="1971"/>
                </a:lnTo>
                <a:lnTo>
                  <a:pt x="8420" y="2142"/>
                </a:lnTo>
                <a:lnTo>
                  <a:pt x="8395" y="2336"/>
                </a:lnTo>
                <a:lnTo>
                  <a:pt x="8420" y="2458"/>
                </a:lnTo>
                <a:lnTo>
                  <a:pt x="8444" y="2580"/>
                </a:lnTo>
                <a:lnTo>
                  <a:pt x="8493" y="2677"/>
                </a:lnTo>
                <a:lnTo>
                  <a:pt x="8541" y="2774"/>
                </a:lnTo>
                <a:lnTo>
                  <a:pt x="8712" y="2969"/>
                </a:lnTo>
                <a:lnTo>
                  <a:pt x="8906" y="3115"/>
                </a:lnTo>
                <a:lnTo>
                  <a:pt x="9125" y="3237"/>
                </a:lnTo>
                <a:lnTo>
                  <a:pt x="9369" y="3310"/>
                </a:lnTo>
                <a:lnTo>
                  <a:pt x="9588" y="3310"/>
                </a:lnTo>
                <a:lnTo>
                  <a:pt x="9709" y="3285"/>
                </a:lnTo>
                <a:lnTo>
                  <a:pt x="9831" y="3237"/>
                </a:lnTo>
                <a:lnTo>
                  <a:pt x="9977" y="3139"/>
                </a:lnTo>
                <a:lnTo>
                  <a:pt x="10098" y="3018"/>
                </a:lnTo>
                <a:lnTo>
                  <a:pt x="10171" y="2872"/>
                </a:lnTo>
                <a:lnTo>
                  <a:pt x="10244" y="2701"/>
                </a:lnTo>
                <a:lnTo>
                  <a:pt x="10293" y="2507"/>
                </a:lnTo>
                <a:lnTo>
                  <a:pt x="10293" y="2336"/>
                </a:lnTo>
                <a:lnTo>
                  <a:pt x="10293" y="2142"/>
                </a:lnTo>
                <a:lnTo>
                  <a:pt x="10293" y="1971"/>
                </a:lnTo>
                <a:lnTo>
                  <a:pt x="10220" y="1777"/>
                </a:lnTo>
                <a:lnTo>
                  <a:pt x="10123" y="1582"/>
                </a:lnTo>
                <a:lnTo>
                  <a:pt x="11169" y="1558"/>
                </a:lnTo>
                <a:lnTo>
                  <a:pt x="12215" y="1533"/>
                </a:lnTo>
                <a:lnTo>
                  <a:pt x="12069" y="1631"/>
                </a:lnTo>
                <a:lnTo>
                  <a:pt x="11948" y="1728"/>
                </a:lnTo>
                <a:lnTo>
                  <a:pt x="11850" y="1850"/>
                </a:lnTo>
                <a:lnTo>
                  <a:pt x="11753" y="1996"/>
                </a:lnTo>
                <a:lnTo>
                  <a:pt x="11656" y="2190"/>
                </a:lnTo>
                <a:lnTo>
                  <a:pt x="11631" y="2409"/>
                </a:lnTo>
                <a:lnTo>
                  <a:pt x="11631" y="2604"/>
                </a:lnTo>
                <a:lnTo>
                  <a:pt x="11704" y="2799"/>
                </a:lnTo>
                <a:lnTo>
                  <a:pt x="11802" y="2969"/>
                </a:lnTo>
                <a:lnTo>
                  <a:pt x="11948" y="3115"/>
                </a:lnTo>
                <a:lnTo>
                  <a:pt x="12118" y="3237"/>
                </a:lnTo>
                <a:lnTo>
                  <a:pt x="12313" y="3310"/>
                </a:lnTo>
                <a:lnTo>
                  <a:pt x="12532" y="3358"/>
                </a:lnTo>
                <a:lnTo>
                  <a:pt x="12751" y="3383"/>
                </a:lnTo>
                <a:lnTo>
                  <a:pt x="12970" y="3358"/>
                </a:lnTo>
                <a:lnTo>
                  <a:pt x="13213" y="3310"/>
                </a:lnTo>
                <a:lnTo>
                  <a:pt x="13432" y="3237"/>
                </a:lnTo>
                <a:lnTo>
                  <a:pt x="13602" y="3115"/>
                </a:lnTo>
                <a:lnTo>
                  <a:pt x="13773" y="2969"/>
                </a:lnTo>
                <a:lnTo>
                  <a:pt x="13821" y="2872"/>
                </a:lnTo>
                <a:lnTo>
                  <a:pt x="13870" y="2774"/>
                </a:lnTo>
                <a:lnTo>
                  <a:pt x="13919" y="2628"/>
                </a:lnTo>
                <a:lnTo>
                  <a:pt x="13919" y="2458"/>
                </a:lnTo>
                <a:lnTo>
                  <a:pt x="13894" y="2288"/>
                </a:lnTo>
                <a:lnTo>
                  <a:pt x="13846" y="2117"/>
                </a:lnTo>
                <a:lnTo>
                  <a:pt x="13773" y="1947"/>
                </a:lnTo>
                <a:lnTo>
                  <a:pt x="13675" y="1801"/>
                </a:lnTo>
                <a:lnTo>
                  <a:pt x="13554" y="1655"/>
                </a:lnTo>
                <a:lnTo>
                  <a:pt x="13432" y="1558"/>
                </a:lnTo>
                <a:lnTo>
                  <a:pt x="13870" y="1533"/>
                </a:lnTo>
                <a:close/>
                <a:moveTo>
                  <a:pt x="2628" y="19904"/>
                </a:moveTo>
                <a:lnTo>
                  <a:pt x="2507" y="20002"/>
                </a:lnTo>
                <a:lnTo>
                  <a:pt x="2385" y="20099"/>
                </a:lnTo>
                <a:lnTo>
                  <a:pt x="2190" y="20318"/>
                </a:lnTo>
                <a:lnTo>
                  <a:pt x="1996" y="20464"/>
                </a:lnTo>
                <a:lnTo>
                  <a:pt x="1996" y="20196"/>
                </a:lnTo>
                <a:lnTo>
                  <a:pt x="1996" y="19953"/>
                </a:lnTo>
                <a:lnTo>
                  <a:pt x="2628" y="19904"/>
                </a:lnTo>
                <a:close/>
                <a:moveTo>
                  <a:pt x="16449" y="20220"/>
                </a:moveTo>
                <a:lnTo>
                  <a:pt x="16425" y="20658"/>
                </a:lnTo>
                <a:lnTo>
                  <a:pt x="16376" y="21121"/>
                </a:lnTo>
                <a:lnTo>
                  <a:pt x="16230" y="21145"/>
                </a:lnTo>
                <a:lnTo>
                  <a:pt x="16328" y="20683"/>
                </a:lnTo>
                <a:lnTo>
                  <a:pt x="16449" y="20220"/>
                </a:lnTo>
                <a:close/>
                <a:moveTo>
                  <a:pt x="16425" y="18955"/>
                </a:moveTo>
                <a:lnTo>
                  <a:pt x="16449" y="19880"/>
                </a:lnTo>
                <a:lnTo>
                  <a:pt x="16303" y="19977"/>
                </a:lnTo>
                <a:lnTo>
                  <a:pt x="16206" y="20099"/>
                </a:lnTo>
                <a:lnTo>
                  <a:pt x="16109" y="20245"/>
                </a:lnTo>
                <a:lnTo>
                  <a:pt x="16011" y="20415"/>
                </a:lnTo>
                <a:lnTo>
                  <a:pt x="15890" y="20780"/>
                </a:lnTo>
                <a:lnTo>
                  <a:pt x="15792" y="21194"/>
                </a:lnTo>
                <a:lnTo>
                  <a:pt x="15744" y="21194"/>
                </a:lnTo>
                <a:lnTo>
                  <a:pt x="15817" y="20926"/>
                </a:lnTo>
                <a:lnTo>
                  <a:pt x="15865" y="20658"/>
                </a:lnTo>
                <a:lnTo>
                  <a:pt x="15987" y="20172"/>
                </a:lnTo>
                <a:lnTo>
                  <a:pt x="16206" y="19564"/>
                </a:lnTo>
                <a:lnTo>
                  <a:pt x="16425" y="18955"/>
                </a:lnTo>
                <a:close/>
                <a:moveTo>
                  <a:pt x="16401" y="17787"/>
                </a:moveTo>
                <a:lnTo>
                  <a:pt x="16425" y="18517"/>
                </a:lnTo>
                <a:lnTo>
                  <a:pt x="16303" y="18663"/>
                </a:lnTo>
                <a:lnTo>
                  <a:pt x="16206" y="18834"/>
                </a:lnTo>
                <a:lnTo>
                  <a:pt x="16011" y="19174"/>
                </a:lnTo>
                <a:lnTo>
                  <a:pt x="15865" y="19564"/>
                </a:lnTo>
                <a:lnTo>
                  <a:pt x="15744" y="19929"/>
                </a:lnTo>
                <a:lnTo>
                  <a:pt x="15500" y="20537"/>
                </a:lnTo>
                <a:lnTo>
                  <a:pt x="15379" y="20877"/>
                </a:lnTo>
                <a:lnTo>
                  <a:pt x="15306" y="21218"/>
                </a:lnTo>
                <a:lnTo>
                  <a:pt x="14892" y="21242"/>
                </a:lnTo>
                <a:lnTo>
                  <a:pt x="15038" y="20926"/>
                </a:lnTo>
                <a:lnTo>
                  <a:pt x="15135" y="20585"/>
                </a:lnTo>
                <a:lnTo>
                  <a:pt x="15184" y="20220"/>
                </a:lnTo>
                <a:lnTo>
                  <a:pt x="15184" y="19856"/>
                </a:lnTo>
                <a:lnTo>
                  <a:pt x="15257" y="19831"/>
                </a:lnTo>
                <a:lnTo>
                  <a:pt x="15330" y="19807"/>
                </a:lnTo>
                <a:lnTo>
                  <a:pt x="15379" y="19758"/>
                </a:lnTo>
                <a:lnTo>
                  <a:pt x="15403" y="19710"/>
                </a:lnTo>
                <a:lnTo>
                  <a:pt x="15427" y="19661"/>
                </a:lnTo>
                <a:lnTo>
                  <a:pt x="15427" y="19539"/>
                </a:lnTo>
                <a:lnTo>
                  <a:pt x="15379" y="19418"/>
                </a:lnTo>
                <a:lnTo>
                  <a:pt x="15403" y="19296"/>
                </a:lnTo>
                <a:lnTo>
                  <a:pt x="15403" y="19150"/>
                </a:lnTo>
                <a:lnTo>
                  <a:pt x="15500" y="19053"/>
                </a:lnTo>
                <a:lnTo>
                  <a:pt x="15598" y="18931"/>
                </a:lnTo>
                <a:lnTo>
                  <a:pt x="15768" y="18663"/>
                </a:lnTo>
                <a:lnTo>
                  <a:pt x="16084" y="18225"/>
                </a:lnTo>
                <a:lnTo>
                  <a:pt x="16230" y="18006"/>
                </a:lnTo>
                <a:lnTo>
                  <a:pt x="16401" y="17787"/>
                </a:lnTo>
                <a:close/>
                <a:moveTo>
                  <a:pt x="3431" y="19904"/>
                </a:moveTo>
                <a:lnTo>
                  <a:pt x="3285" y="20002"/>
                </a:lnTo>
                <a:lnTo>
                  <a:pt x="3164" y="20123"/>
                </a:lnTo>
                <a:lnTo>
                  <a:pt x="2920" y="20342"/>
                </a:lnTo>
                <a:lnTo>
                  <a:pt x="2628" y="20683"/>
                </a:lnTo>
                <a:lnTo>
                  <a:pt x="2336" y="21023"/>
                </a:lnTo>
                <a:lnTo>
                  <a:pt x="2093" y="21291"/>
                </a:lnTo>
                <a:lnTo>
                  <a:pt x="2044" y="20902"/>
                </a:lnTo>
                <a:lnTo>
                  <a:pt x="2190" y="20853"/>
                </a:lnTo>
                <a:lnTo>
                  <a:pt x="2312" y="20756"/>
                </a:lnTo>
                <a:lnTo>
                  <a:pt x="2531" y="20585"/>
                </a:lnTo>
                <a:lnTo>
                  <a:pt x="2677" y="20464"/>
                </a:lnTo>
                <a:lnTo>
                  <a:pt x="2823" y="20318"/>
                </a:lnTo>
                <a:lnTo>
                  <a:pt x="2945" y="20172"/>
                </a:lnTo>
                <a:lnTo>
                  <a:pt x="2969" y="20075"/>
                </a:lnTo>
                <a:lnTo>
                  <a:pt x="2993" y="20002"/>
                </a:lnTo>
                <a:lnTo>
                  <a:pt x="2969" y="19953"/>
                </a:lnTo>
                <a:lnTo>
                  <a:pt x="2945" y="19904"/>
                </a:lnTo>
                <a:close/>
                <a:moveTo>
                  <a:pt x="10050" y="19977"/>
                </a:moveTo>
                <a:lnTo>
                  <a:pt x="9879" y="20148"/>
                </a:lnTo>
                <a:lnTo>
                  <a:pt x="9734" y="20293"/>
                </a:lnTo>
                <a:lnTo>
                  <a:pt x="9588" y="20537"/>
                </a:lnTo>
                <a:lnTo>
                  <a:pt x="9442" y="20756"/>
                </a:lnTo>
                <a:lnTo>
                  <a:pt x="9296" y="20975"/>
                </a:lnTo>
                <a:lnTo>
                  <a:pt x="9223" y="21072"/>
                </a:lnTo>
                <a:lnTo>
                  <a:pt x="9198" y="21194"/>
                </a:lnTo>
                <a:lnTo>
                  <a:pt x="9198" y="21242"/>
                </a:lnTo>
                <a:lnTo>
                  <a:pt x="9198" y="21291"/>
                </a:lnTo>
                <a:lnTo>
                  <a:pt x="8493" y="21291"/>
                </a:lnTo>
                <a:lnTo>
                  <a:pt x="8663" y="21072"/>
                </a:lnTo>
                <a:lnTo>
                  <a:pt x="8833" y="20853"/>
                </a:lnTo>
                <a:lnTo>
                  <a:pt x="9028" y="20537"/>
                </a:lnTo>
                <a:lnTo>
                  <a:pt x="9247" y="20245"/>
                </a:lnTo>
                <a:lnTo>
                  <a:pt x="9393" y="20099"/>
                </a:lnTo>
                <a:lnTo>
                  <a:pt x="9563" y="19977"/>
                </a:lnTo>
                <a:close/>
                <a:moveTo>
                  <a:pt x="10780" y="20002"/>
                </a:moveTo>
                <a:lnTo>
                  <a:pt x="10585" y="20342"/>
                </a:lnTo>
                <a:lnTo>
                  <a:pt x="10366" y="20731"/>
                </a:lnTo>
                <a:lnTo>
                  <a:pt x="10147" y="21145"/>
                </a:lnTo>
                <a:lnTo>
                  <a:pt x="10123" y="21218"/>
                </a:lnTo>
                <a:lnTo>
                  <a:pt x="10147" y="21291"/>
                </a:lnTo>
                <a:lnTo>
                  <a:pt x="9417" y="21291"/>
                </a:lnTo>
                <a:lnTo>
                  <a:pt x="9515" y="21242"/>
                </a:lnTo>
                <a:lnTo>
                  <a:pt x="9588" y="21169"/>
                </a:lnTo>
                <a:lnTo>
                  <a:pt x="9734" y="20975"/>
                </a:lnTo>
                <a:lnTo>
                  <a:pt x="9977" y="20610"/>
                </a:lnTo>
                <a:lnTo>
                  <a:pt x="10050" y="20512"/>
                </a:lnTo>
                <a:lnTo>
                  <a:pt x="10147" y="20415"/>
                </a:lnTo>
                <a:lnTo>
                  <a:pt x="10366" y="20220"/>
                </a:lnTo>
                <a:lnTo>
                  <a:pt x="10463" y="20123"/>
                </a:lnTo>
                <a:lnTo>
                  <a:pt x="10512" y="20002"/>
                </a:lnTo>
                <a:close/>
                <a:moveTo>
                  <a:pt x="11534" y="20026"/>
                </a:moveTo>
                <a:lnTo>
                  <a:pt x="11364" y="20269"/>
                </a:lnTo>
                <a:lnTo>
                  <a:pt x="11218" y="20512"/>
                </a:lnTo>
                <a:lnTo>
                  <a:pt x="11120" y="20683"/>
                </a:lnTo>
                <a:lnTo>
                  <a:pt x="11023" y="20877"/>
                </a:lnTo>
                <a:lnTo>
                  <a:pt x="10950" y="21096"/>
                </a:lnTo>
                <a:lnTo>
                  <a:pt x="10901" y="21291"/>
                </a:lnTo>
                <a:lnTo>
                  <a:pt x="10488" y="21291"/>
                </a:lnTo>
                <a:lnTo>
                  <a:pt x="10609" y="21145"/>
                </a:lnTo>
                <a:lnTo>
                  <a:pt x="10707" y="20975"/>
                </a:lnTo>
                <a:lnTo>
                  <a:pt x="10901" y="20658"/>
                </a:lnTo>
                <a:lnTo>
                  <a:pt x="11120" y="20342"/>
                </a:lnTo>
                <a:lnTo>
                  <a:pt x="11218" y="20196"/>
                </a:lnTo>
                <a:lnTo>
                  <a:pt x="11315" y="20026"/>
                </a:lnTo>
                <a:close/>
                <a:moveTo>
                  <a:pt x="14843" y="19953"/>
                </a:moveTo>
                <a:lnTo>
                  <a:pt x="14746" y="20220"/>
                </a:lnTo>
                <a:lnTo>
                  <a:pt x="14697" y="20512"/>
                </a:lnTo>
                <a:lnTo>
                  <a:pt x="14624" y="20780"/>
                </a:lnTo>
                <a:lnTo>
                  <a:pt x="14576" y="20926"/>
                </a:lnTo>
                <a:lnTo>
                  <a:pt x="14527" y="21048"/>
                </a:lnTo>
                <a:lnTo>
                  <a:pt x="14503" y="21121"/>
                </a:lnTo>
                <a:lnTo>
                  <a:pt x="14503" y="21169"/>
                </a:lnTo>
                <a:lnTo>
                  <a:pt x="14527" y="21267"/>
                </a:lnTo>
                <a:lnTo>
                  <a:pt x="14211" y="21291"/>
                </a:lnTo>
                <a:lnTo>
                  <a:pt x="14284" y="20999"/>
                </a:lnTo>
                <a:lnTo>
                  <a:pt x="14381" y="20658"/>
                </a:lnTo>
                <a:lnTo>
                  <a:pt x="14454" y="20293"/>
                </a:lnTo>
                <a:lnTo>
                  <a:pt x="14454" y="20123"/>
                </a:lnTo>
                <a:lnTo>
                  <a:pt x="14478" y="19977"/>
                </a:lnTo>
                <a:lnTo>
                  <a:pt x="14843" y="19953"/>
                </a:lnTo>
                <a:close/>
                <a:moveTo>
                  <a:pt x="12337" y="20026"/>
                </a:moveTo>
                <a:lnTo>
                  <a:pt x="12215" y="20220"/>
                </a:lnTo>
                <a:lnTo>
                  <a:pt x="12142" y="20391"/>
                </a:lnTo>
                <a:lnTo>
                  <a:pt x="11948" y="20829"/>
                </a:lnTo>
                <a:lnTo>
                  <a:pt x="11875" y="21072"/>
                </a:lnTo>
                <a:lnTo>
                  <a:pt x="11826" y="21315"/>
                </a:lnTo>
                <a:lnTo>
                  <a:pt x="11364" y="21291"/>
                </a:lnTo>
                <a:lnTo>
                  <a:pt x="11412" y="21121"/>
                </a:lnTo>
                <a:lnTo>
                  <a:pt x="11485" y="20950"/>
                </a:lnTo>
                <a:lnTo>
                  <a:pt x="11656" y="20634"/>
                </a:lnTo>
                <a:lnTo>
                  <a:pt x="11826" y="20342"/>
                </a:lnTo>
                <a:lnTo>
                  <a:pt x="11899" y="20196"/>
                </a:lnTo>
                <a:lnTo>
                  <a:pt x="11948" y="20026"/>
                </a:lnTo>
                <a:close/>
                <a:moveTo>
                  <a:pt x="13335" y="20002"/>
                </a:moveTo>
                <a:lnTo>
                  <a:pt x="13213" y="20148"/>
                </a:lnTo>
                <a:lnTo>
                  <a:pt x="13140" y="20293"/>
                </a:lnTo>
                <a:lnTo>
                  <a:pt x="12970" y="20585"/>
                </a:lnTo>
                <a:lnTo>
                  <a:pt x="12799" y="20950"/>
                </a:lnTo>
                <a:lnTo>
                  <a:pt x="12751" y="21121"/>
                </a:lnTo>
                <a:lnTo>
                  <a:pt x="12702" y="21315"/>
                </a:lnTo>
                <a:lnTo>
                  <a:pt x="12264" y="21315"/>
                </a:lnTo>
                <a:lnTo>
                  <a:pt x="12337" y="21023"/>
                </a:lnTo>
                <a:lnTo>
                  <a:pt x="12410" y="20756"/>
                </a:lnTo>
                <a:lnTo>
                  <a:pt x="12507" y="20366"/>
                </a:lnTo>
                <a:lnTo>
                  <a:pt x="12580" y="20172"/>
                </a:lnTo>
                <a:lnTo>
                  <a:pt x="12629" y="20075"/>
                </a:lnTo>
                <a:lnTo>
                  <a:pt x="12702" y="20026"/>
                </a:lnTo>
                <a:lnTo>
                  <a:pt x="13335" y="20002"/>
                </a:lnTo>
                <a:close/>
                <a:moveTo>
                  <a:pt x="14113" y="20002"/>
                </a:moveTo>
                <a:lnTo>
                  <a:pt x="14065" y="20196"/>
                </a:lnTo>
                <a:lnTo>
                  <a:pt x="14016" y="20366"/>
                </a:lnTo>
                <a:lnTo>
                  <a:pt x="13870" y="20804"/>
                </a:lnTo>
                <a:lnTo>
                  <a:pt x="13748" y="21242"/>
                </a:lnTo>
                <a:lnTo>
                  <a:pt x="13748" y="21291"/>
                </a:lnTo>
                <a:lnTo>
                  <a:pt x="13164" y="21315"/>
                </a:lnTo>
                <a:lnTo>
                  <a:pt x="13262" y="21023"/>
                </a:lnTo>
                <a:lnTo>
                  <a:pt x="13383" y="20731"/>
                </a:lnTo>
                <a:lnTo>
                  <a:pt x="13578" y="20391"/>
                </a:lnTo>
                <a:lnTo>
                  <a:pt x="13651" y="20196"/>
                </a:lnTo>
                <a:lnTo>
                  <a:pt x="13700" y="20002"/>
                </a:lnTo>
                <a:close/>
                <a:moveTo>
                  <a:pt x="8979" y="19953"/>
                </a:moveTo>
                <a:lnTo>
                  <a:pt x="8833" y="20148"/>
                </a:lnTo>
                <a:lnTo>
                  <a:pt x="8736" y="20318"/>
                </a:lnTo>
                <a:lnTo>
                  <a:pt x="8395" y="20804"/>
                </a:lnTo>
                <a:lnTo>
                  <a:pt x="8225" y="21048"/>
                </a:lnTo>
                <a:lnTo>
                  <a:pt x="8079" y="21315"/>
                </a:lnTo>
                <a:lnTo>
                  <a:pt x="7446" y="21340"/>
                </a:lnTo>
                <a:lnTo>
                  <a:pt x="7446" y="21340"/>
                </a:lnTo>
                <a:lnTo>
                  <a:pt x="7592" y="21194"/>
                </a:lnTo>
                <a:lnTo>
                  <a:pt x="7714" y="21023"/>
                </a:lnTo>
                <a:lnTo>
                  <a:pt x="7957" y="20683"/>
                </a:lnTo>
                <a:lnTo>
                  <a:pt x="8055" y="20561"/>
                </a:lnTo>
                <a:lnTo>
                  <a:pt x="8152" y="20464"/>
                </a:lnTo>
                <a:lnTo>
                  <a:pt x="8371" y="20293"/>
                </a:lnTo>
                <a:lnTo>
                  <a:pt x="8614" y="20123"/>
                </a:lnTo>
                <a:lnTo>
                  <a:pt x="8833" y="19953"/>
                </a:lnTo>
                <a:close/>
                <a:moveTo>
                  <a:pt x="5646" y="19929"/>
                </a:moveTo>
                <a:lnTo>
                  <a:pt x="5548" y="19977"/>
                </a:lnTo>
                <a:lnTo>
                  <a:pt x="4818" y="20658"/>
                </a:lnTo>
                <a:lnTo>
                  <a:pt x="4478" y="20975"/>
                </a:lnTo>
                <a:lnTo>
                  <a:pt x="4332" y="21145"/>
                </a:lnTo>
                <a:lnTo>
                  <a:pt x="4259" y="21242"/>
                </a:lnTo>
                <a:lnTo>
                  <a:pt x="4210" y="21340"/>
                </a:lnTo>
                <a:lnTo>
                  <a:pt x="4210" y="21364"/>
                </a:lnTo>
                <a:lnTo>
                  <a:pt x="4234" y="21364"/>
                </a:lnTo>
                <a:lnTo>
                  <a:pt x="4332" y="21340"/>
                </a:lnTo>
                <a:lnTo>
                  <a:pt x="4453" y="21291"/>
                </a:lnTo>
                <a:lnTo>
                  <a:pt x="4648" y="21194"/>
                </a:lnTo>
                <a:lnTo>
                  <a:pt x="5013" y="20926"/>
                </a:lnTo>
                <a:lnTo>
                  <a:pt x="5427" y="20610"/>
                </a:lnTo>
                <a:lnTo>
                  <a:pt x="5816" y="20245"/>
                </a:lnTo>
                <a:lnTo>
                  <a:pt x="5865" y="20172"/>
                </a:lnTo>
                <a:lnTo>
                  <a:pt x="5865" y="20075"/>
                </a:lnTo>
                <a:lnTo>
                  <a:pt x="5816" y="19977"/>
                </a:lnTo>
                <a:lnTo>
                  <a:pt x="5743" y="19929"/>
                </a:lnTo>
                <a:close/>
                <a:moveTo>
                  <a:pt x="8225" y="19929"/>
                </a:moveTo>
                <a:lnTo>
                  <a:pt x="7982" y="20123"/>
                </a:lnTo>
                <a:lnTo>
                  <a:pt x="7763" y="20342"/>
                </a:lnTo>
                <a:lnTo>
                  <a:pt x="7568" y="20585"/>
                </a:lnTo>
                <a:lnTo>
                  <a:pt x="7373" y="20829"/>
                </a:lnTo>
                <a:lnTo>
                  <a:pt x="7033" y="21364"/>
                </a:lnTo>
                <a:lnTo>
                  <a:pt x="6668" y="21388"/>
                </a:lnTo>
                <a:lnTo>
                  <a:pt x="6668" y="21388"/>
                </a:lnTo>
                <a:lnTo>
                  <a:pt x="6838" y="21169"/>
                </a:lnTo>
                <a:lnTo>
                  <a:pt x="6984" y="20950"/>
                </a:lnTo>
                <a:lnTo>
                  <a:pt x="7227" y="20585"/>
                </a:lnTo>
                <a:lnTo>
                  <a:pt x="7495" y="20220"/>
                </a:lnTo>
                <a:lnTo>
                  <a:pt x="7690" y="20050"/>
                </a:lnTo>
                <a:lnTo>
                  <a:pt x="7860" y="19929"/>
                </a:lnTo>
                <a:close/>
                <a:moveTo>
                  <a:pt x="4526" y="19904"/>
                </a:moveTo>
                <a:lnTo>
                  <a:pt x="4356" y="20050"/>
                </a:lnTo>
                <a:lnTo>
                  <a:pt x="4186" y="20196"/>
                </a:lnTo>
                <a:lnTo>
                  <a:pt x="3869" y="20512"/>
                </a:lnTo>
                <a:lnTo>
                  <a:pt x="3285" y="21023"/>
                </a:lnTo>
                <a:lnTo>
                  <a:pt x="3115" y="21194"/>
                </a:lnTo>
                <a:lnTo>
                  <a:pt x="3042" y="21267"/>
                </a:lnTo>
                <a:lnTo>
                  <a:pt x="2969" y="21315"/>
                </a:lnTo>
                <a:lnTo>
                  <a:pt x="2920" y="21364"/>
                </a:lnTo>
                <a:lnTo>
                  <a:pt x="2920" y="21388"/>
                </a:lnTo>
                <a:lnTo>
                  <a:pt x="2945" y="21437"/>
                </a:lnTo>
                <a:lnTo>
                  <a:pt x="2969" y="21461"/>
                </a:lnTo>
                <a:lnTo>
                  <a:pt x="2872" y="21461"/>
                </a:lnTo>
                <a:lnTo>
                  <a:pt x="2458" y="21413"/>
                </a:lnTo>
                <a:lnTo>
                  <a:pt x="2580" y="21315"/>
                </a:lnTo>
                <a:lnTo>
                  <a:pt x="2701" y="21169"/>
                </a:lnTo>
                <a:lnTo>
                  <a:pt x="2896" y="20950"/>
                </a:lnTo>
                <a:lnTo>
                  <a:pt x="3188" y="20683"/>
                </a:lnTo>
                <a:lnTo>
                  <a:pt x="3480" y="20415"/>
                </a:lnTo>
                <a:lnTo>
                  <a:pt x="3602" y="20318"/>
                </a:lnTo>
                <a:lnTo>
                  <a:pt x="3723" y="20245"/>
                </a:lnTo>
                <a:lnTo>
                  <a:pt x="3991" y="20148"/>
                </a:lnTo>
                <a:lnTo>
                  <a:pt x="4040" y="20099"/>
                </a:lnTo>
                <a:lnTo>
                  <a:pt x="4064" y="20026"/>
                </a:lnTo>
                <a:lnTo>
                  <a:pt x="4064" y="19977"/>
                </a:lnTo>
                <a:lnTo>
                  <a:pt x="4064" y="19904"/>
                </a:lnTo>
                <a:close/>
                <a:moveTo>
                  <a:pt x="7349" y="19904"/>
                </a:moveTo>
                <a:lnTo>
                  <a:pt x="7154" y="20148"/>
                </a:lnTo>
                <a:lnTo>
                  <a:pt x="7008" y="20366"/>
                </a:lnTo>
                <a:lnTo>
                  <a:pt x="6546" y="21072"/>
                </a:lnTo>
                <a:lnTo>
                  <a:pt x="6400" y="21242"/>
                </a:lnTo>
                <a:lnTo>
                  <a:pt x="6254" y="21413"/>
                </a:lnTo>
                <a:lnTo>
                  <a:pt x="5451" y="21461"/>
                </a:lnTo>
                <a:lnTo>
                  <a:pt x="5621" y="21315"/>
                </a:lnTo>
                <a:lnTo>
                  <a:pt x="5792" y="21145"/>
                </a:lnTo>
                <a:lnTo>
                  <a:pt x="6084" y="20829"/>
                </a:lnTo>
                <a:lnTo>
                  <a:pt x="6303" y="20634"/>
                </a:lnTo>
                <a:lnTo>
                  <a:pt x="6522" y="20415"/>
                </a:lnTo>
                <a:lnTo>
                  <a:pt x="6619" y="20293"/>
                </a:lnTo>
                <a:lnTo>
                  <a:pt x="6716" y="20172"/>
                </a:lnTo>
                <a:lnTo>
                  <a:pt x="6741" y="20026"/>
                </a:lnTo>
                <a:lnTo>
                  <a:pt x="6765" y="19904"/>
                </a:lnTo>
                <a:close/>
                <a:moveTo>
                  <a:pt x="6424" y="19904"/>
                </a:moveTo>
                <a:lnTo>
                  <a:pt x="6278" y="20026"/>
                </a:lnTo>
                <a:lnTo>
                  <a:pt x="5986" y="20318"/>
                </a:lnTo>
                <a:lnTo>
                  <a:pt x="5694" y="20610"/>
                </a:lnTo>
                <a:lnTo>
                  <a:pt x="5500" y="20804"/>
                </a:lnTo>
                <a:lnTo>
                  <a:pt x="5281" y="20999"/>
                </a:lnTo>
                <a:lnTo>
                  <a:pt x="5110" y="21242"/>
                </a:lnTo>
                <a:lnTo>
                  <a:pt x="5037" y="21364"/>
                </a:lnTo>
                <a:lnTo>
                  <a:pt x="4989" y="21486"/>
                </a:lnTo>
                <a:lnTo>
                  <a:pt x="4575" y="21510"/>
                </a:lnTo>
                <a:lnTo>
                  <a:pt x="3845" y="21510"/>
                </a:lnTo>
                <a:lnTo>
                  <a:pt x="3139" y="21486"/>
                </a:lnTo>
                <a:lnTo>
                  <a:pt x="3237" y="21437"/>
                </a:lnTo>
                <a:lnTo>
                  <a:pt x="3334" y="21388"/>
                </a:lnTo>
                <a:lnTo>
                  <a:pt x="3529" y="21242"/>
                </a:lnTo>
                <a:lnTo>
                  <a:pt x="3796" y="20999"/>
                </a:lnTo>
                <a:lnTo>
                  <a:pt x="4161" y="20683"/>
                </a:lnTo>
                <a:lnTo>
                  <a:pt x="4526" y="20342"/>
                </a:lnTo>
                <a:lnTo>
                  <a:pt x="4745" y="20123"/>
                </a:lnTo>
                <a:lnTo>
                  <a:pt x="4843" y="20026"/>
                </a:lnTo>
                <a:lnTo>
                  <a:pt x="4916" y="19904"/>
                </a:lnTo>
                <a:close/>
                <a:moveTo>
                  <a:pt x="6132" y="0"/>
                </a:moveTo>
                <a:lnTo>
                  <a:pt x="6059" y="49"/>
                </a:lnTo>
                <a:lnTo>
                  <a:pt x="6011" y="98"/>
                </a:lnTo>
                <a:lnTo>
                  <a:pt x="5986" y="146"/>
                </a:lnTo>
                <a:lnTo>
                  <a:pt x="5938" y="317"/>
                </a:lnTo>
                <a:lnTo>
                  <a:pt x="5913" y="487"/>
                </a:lnTo>
                <a:lnTo>
                  <a:pt x="5938" y="828"/>
                </a:lnTo>
                <a:lnTo>
                  <a:pt x="5913" y="1047"/>
                </a:lnTo>
                <a:lnTo>
                  <a:pt x="5913" y="1241"/>
                </a:lnTo>
                <a:lnTo>
                  <a:pt x="4745" y="1266"/>
                </a:lnTo>
                <a:lnTo>
                  <a:pt x="2969" y="1266"/>
                </a:lnTo>
                <a:lnTo>
                  <a:pt x="2945" y="1144"/>
                </a:lnTo>
                <a:lnTo>
                  <a:pt x="2945" y="901"/>
                </a:lnTo>
                <a:lnTo>
                  <a:pt x="2945" y="633"/>
                </a:lnTo>
                <a:lnTo>
                  <a:pt x="2945" y="365"/>
                </a:lnTo>
                <a:lnTo>
                  <a:pt x="2920" y="122"/>
                </a:lnTo>
                <a:lnTo>
                  <a:pt x="2896" y="73"/>
                </a:lnTo>
                <a:lnTo>
                  <a:pt x="2847" y="25"/>
                </a:lnTo>
                <a:lnTo>
                  <a:pt x="2799" y="25"/>
                </a:lnTo>
                <a:lnTo>
                  <a:pt x="2726" y="49"/>
                </a:lnTo>
                <a:lnTo>
                  <a:pt x="2653" y="122"/>
                </a:lnTo>
                <a:lnTo>
                  <a:pt x="2580" y="219"/>
                </a:lnTo>
                <a:lnTo>
                  <a:pt x="2531" y="317"/>
                </a:lnTo>
                <a:lnTo>
                  <a:pt x="2507" y="438"/>
                </a:lnTo>
                <a:lnTo>
                  <a:pt x="2482" y="682"/>
                </a:lnTo>
                <a:lnTo>
                  <a:pt x="2482" y="925"/>
                </a:lnTo>
                <a:lnTo>
                  <a:pt x="2482" y="1266"/>
                </a:lnTo>
                <a:lnTo>
                  <a:pt x="877" y="1266"/>
                </a:lnTo>
                <a:lnTo>
                  <a:pt x="366" y="1339"/>
                </a:lnTo>
                <a:lnTo>
                  <a:pt x="317" y="1363"/>
                </a:lnTo>
                <a:lnTo>
                  <a:pt x="268" y="1387"/>
                </a:lnTo>
                <a:lnTo>
                  <a:pt x="244" y="1460"/>
                </a:lnTo>
                <a:lnTo>
                  <a:pt x="195" y="1485"/>
                </a:lnTo>
                <a:lnTo>
                  <a:pt x="171" y="1558"/>
                </a:lnTo>
                <a:lnTo>
                  <a:pt x="98" y="2069"/>
                </a:lnTo>
                <a:lnTo>
                  <a:pt x="49" y="2628"/>
                </a:lnTo>
                <a:lnTo>
                  <a:pt x="25" y="3164"/>
                </a:lnTo>
                <a:lnTo>
                  <a:pt x="25" y="3723"/>
                </a:lnTo>
                <a:lnTo>
                  <a:pt x="49" y="4818"/>
                </a:lnTo>
                <a:lnTo>
                  <a:pt x="98" y="5913"/>
                </a:lnTo>
                <a:lnTo>
                  <a:pt x="171" y="8273"/>
                </a:lnTo>
                <a:lnTo>
                  <a:pt x="171" y="9441"/>
                </a:lnTo>
                <a:lnTo>
                  <a:pt x="147" y="10634"/>
                </a:lnTo>
                <a:lnTo>
                  <a:pt x="98" y="11777"/>
                </a:lnTo>
                <a:lnTo>
                  <a:pt x="25" y="12921"/>
                </a:lnTo>
                <a:lnTo>
                  <a:pt x="1" y="14064"/>
                </a:lnTo>
                <a:lnTo>
                  <a:pt x="1" y="14624"/>
                </a:lnTo>
                <a:lnTo>
                  <a:pt x="49" y="15208"/>
                </a:lnTo>
                <a:lnTo>
                  <a:pt x="49" y="15743"/>
                </a:lnTo>
                <a:lnTo>
                  <a:pt x="49" y="16279"/>
                </a:lnTo>
                <a:lnTo>
                  <a:pt x="25" y="17398"/>
                </a:lnTo>
                <a:lnTo>
                  <a:pt x="25" y="17933"/>
                </a:lnTo>
                <a:lnTo>
                  <a:pt x="49" y="18493"/>
                </a:lnTo>
                <a:lnTo>
                  <a:pt x="98" y="19028"/>
                </a:lnTo>
                <a:lnTo>
                  <a:pt x="195" y="19564"/>
                </a:lnTo>
                <a:lnTo>
                  <a:pt x="244" y="19661"/>
                </a:lnTo>
                <a:lnTo>
                  <a:pt x="293" y="19710"/>
                </a:lnTo>
                <a:lnTo>
                  <a:pt x="390" y="19734"/>
                </a:lnTo>
                <a:lnTo>
                  <a:pt x="487" y="19758"/>
                </a:lnTo>
                <a:lnTo>
                  <a:pt x="585" y="19856"/>
                </a:lnTo>
                <a:lnTo>
                  <a:pt x="682" y="19904"/>
                </a:lnTo>
                <a:lnTo>
                  <a:pt x="804" y="19953"/>
                </a:lnTo>
                <a:lnTo>
                  <a:pt x="950" y="19977"/>
                </a:lnTo>
                <a:lnTo>
                  <a:pt x="1485" y="19977"/>
                </a:lnTo>
                <a:lnTo>
                  <a:pt x="1485" y="20342"/>
                </a:lnTo>
                <a:lnTo>
                  <a:pt x="1485" y="20634"/>
                </a:lnTo>
                <a:lnTo>
                  <a:pt x="1509" y="20950"/>
                </a:lnTo>
                <a:lnTo>
                  <a:pt x="1558" y="21534"/>
                </a:lnTo>
                <a:lnTo>
                  <a:pt x="1558" y="21607"/>
                </a:lnTo>
                <a:lnTo>
                  <a:pt x="1582" y="21705"/>
                </a:lnTo>
                <a:lnTo>
                  <a:pt x="1655" y="21753"/>
                </a:lnTo>
                <a:lnTo>
                  <a:pt x="1728" y="21802"/>
                </a:lnTo>
                <a:lnTo>
                  <a:pt x="1898" y="21802"/>
                </a:lnTo>
                <a:lnTo>
                  <a:pt x="1971" y="21778"/>
                </a:lnTo>
                <a:lnTo>
                  <a:pt x="2385" y="21851"/>
                </a:lnTo>
                <a:lnTo>
                  <a:pt x="2799" y="21899"/>
                </a:lnTo>
                <a:lnTo>
                  <a:pt x="3626" y="21948"/>
                </a:lnTo>
                <a:lnTo>
                  <a:pt x="4478" y="21948"/>
                </a:lnTo>
                <a:lnTo>
                  <a:pt x="5305" y="21924"/>
                </a:lnTo>
                <a:lnTo>
                  <a:pt x="7008" y="21826"/>
                </a:lnTo>
                <a:lnTo>
                  <a:pt x="7836" y="21778"/>
                </a:lnTo>
                <a:lnTo>
                  <a:pt x="8687" y="21753"/>
                </a:lnTo>
                <a:lnTo>
                  <a:pt x="9515" y="21729"/>
                </a:lnTo>
                <a:lnTo>
                  <a:pt x="10342" y="21753"/>
                </a:lnTo>
                <a:lnTo>
                  <a:pt x="12021" y="21778"/>
                </a:lnTo>
                <a:lnTo>
                  <a:pt x="13700" y="21778"/>
                </a:lnTo>
                <a:lnTo>
                  <a:pt x="14527" y="21753"/>
                </a:lnTo>
                <a:lnTo>
                  <a:pt x="15354" y="21680"/>
                </a:lnTo>
                <a:lnTo>
                  <a:pt x="15427" y="21705"/>
                </a:lnTo>
                <a:lnTo>
                  <a:pt x="15500" y="21680"/>
                </a:lnTo>
                <a:lnTo>
                  <a:pt x="16425" y="21583"/>
                </a:lnTo>
                <a:lnTo>
                  <a:pt x="16498" y="21559"/>
                </a:lnTo>
                <a:lnTo>
                  <a:pt x="16620" y="21607"/>
                </a:lnTo>
                <a:lnTo>
                  <a:pt x="16717" y="21607"/>
                </a:lnTo>
                <a:lnTo>
                  <a:pt x="16766" y="21583"/>
                </a:lnTo>
                <a:lnTo>
                  <a:pt x="16814" y="21534"/>
                </a:lnTo>
                <a:lnTo>
                  <a:pt x="16863" y="21486"/>
                </a:lnTo>
                <a:lnTo>
                  <a:pt x="16863" y="21413"/>
                </a:lnTo>
                <a:lnTo>
                  <a:pt x="16936" y="20902"/>
                </a:lnTo>
                <a:lnTo>
                  <a:pt x="16985" y="20391"/>
                </a:lnTo>
                <a:lnTo>
                  <a:pt x="16985" y="19880"/>
                </a:lnTo>
                <a:lnTo>
                  <a:pt x="16985" y="19369"/>
                </a:lnTo>
                <a:lnTo>
                  <a:pt x="16936" y="18323"/>
                </a:lnTo>
                <a:lnTo>
                  <a:pt x="16936" y="17812"/>
                </a:lnTo>
                <a:lnTo>
                  <a:pt x="16936" y="17301"/>
                </a:lnTo>
                <a:lnTo>
                  <a:pt x="17009" y="14867"/>
                </a:lnTo>
                <a:lnTo>
                  <a:pt x="17033" y="13651"/>
                </a:lnTo>
                <a:lnTo>
                  <a:pt x="17033" y="12458"/>
                </a:lnTo>
                <a:lnTo>
                  <a:pt x="17058" y="10025"/>
                </a:lnTo>
                <a:lnTo>
                  <a:pt x="17082" y="8809"/>
                </a:lnTo>
                <a:lnTo>
                  <a:pt x="17082" y="7592"/>
                </a:lnTo>
                <a:lnTo>
                  <a:pt x="17082" y="6984"/>
                </a:lnTo>
                <a:lnTo>
                  <a:pt x="17082" y="6375"/>
                </a:lnTo>
                <a:lnTo>
                  <a:pt x="17106" y="5791"/>
                </a:lnTo>
                <a:lnTo>
                  <a:pt x="17082" y="5183"/>
                </a:lnTo>
                <a:lnTo>
                  <a:pt x="17033" y="4696"/>
                </a:lnTo>
                <a:lnTo>
                  <a:pt x="16960" y="4210"/>
                </a:lnTo>
                <a:lnTo>
                  <a:pt x="16766" y="3237"/>
                </a:lnTo>
                <a:lnTo>
                  <a:pt x="16839" y="3115"/>
                </a:lnTo>
                <a:lnTo>
                  <a:pt x="16839" y="2993"/>
                </a:lnTo>
                <a:lnTo>
                  <a:pt x="16814" y="2945"/>
                </a:lnTo>
                <a:lnTo>
                  <a:pt x="16790" y="2896"/>
                </a:lnTo>
                <a:lnTo>
                  <a:pt x="16717" y="2847"/>
                </a:lnTo>
                <a:lnTo>
                  <a:pt x="16644" y="2847"/>
                </a:lnTo>
                <a:lnTo>
                  <a:pt x="16157" y="2774"/>
                </a:lnTo>
                <a:lnTo>
                  <a:pt x="15865" y="2774"/>
                </a:lnTo>
                <a:lnTo>
                  <a:pt x="15622" y="2799"/>
                </a:lnTo>
                <a:lnTo>
                  <a:pt x="15598" y="2434"/>
                </a:lnTo>
                <a:lnTo>
                  <a:pt x="15549" y="2069"/>
                </a:lnTo>
                <a:lnTo>
                  <a:pt x="15500" y="1898"/>
                </a:lnTo>
                <a:lnTo>
                  <a:pt x="15452" y="1728"/>
                </a:lnTo>
                <a:lnTo>
                  <a:pt x="15403" y="1582"/>
                </a:lnTo>
                <a:lnTo>
                  <a:pt x="15306" y="1436"/>
                </a:lnTo>
                <a:lnTo>
                  <a:pt x="15306" y="1339"/>
                </a:lnTo>
                <a:lnTo>
                  <a:pt x="15233" y="1241"/>
                </a:lnTo>
                <a:lnTo>
                  <a:pt x="15160" y="1193"/>
                </a:lnTo>
                <a:lnTo>
                  <a:pt x="15087" y="1144"/>
                </a:lnTo>
                <a:lnTo>
                  <a:pt x="14892" y="1095"/>
                </a:lnTo>
                <a:lnTo>
                  <a:pt x="13262" y="1095"/>
                </a:lnTo>
                <a:lnTo>
                  <a:pt x="13018" y="1120"/>
                </a:lnTo>
                <a:lnTo>
                  <a:pt x="13043" y="560"/>
                </a:lnTo>
                <a:lnTo>
                  <a:pt x="13043" y="268"/>
                </a:lnTo>
                <a:lnTo>
                  <a:pt x="13018" y="146"/>
                </a:lnTo>
                <a:lnTo>
                  <a:pt x="12970" y="25"/>
                </a:lnTo>
                <a:lnTo>
                  <a:pt x="12945" y="0"/>
                </a:lnTo>
                <a:lnTo>
                  <a:pt x="12897" y="0"/>
                </a:lnTo>
                <a:lnTo>
                  <a:pt x="12799" y="98"/>
                </a:lnTo>
                <a:lnTo>
                  <a:pt x="12702" y="219"/>
                </a:lnTo>
                <a:lnTo>
                  <a:pt x="12653" y="341"/>
                </a:lnTo>
                <a:lnTo>
                  <a:pt x="12605" y="463"/>
                </a:lnTo>
                <a:lnTo>
                  <a:pt x="12556" y="755"/>
                </a:lnTo>
                <a:lnTo>
                  <a:pt x="12556" y="1047"/>
                </a:lnTo>
                <a:lnTo>
                  <a:pt x="12532" y="1120"/>
                </a:lnTo>
                <a:lnTo>
                  <a:pt x="11145" y="1144"/>
                </a:lnTo>
                <a:lnTo>
                  <a:pt x="9734" y="1168"/>
                </a:lnTo>
                <a:lnTo>
                  <a:pt x="9734" y="195"/>
                </a:lnTo>
                <a:lnTo>
                  <a:pt x="9734" y="146"/>
                </a:lnTo>
                <a:lnTo>
                  <a:pt x="9709" y="98"/>
                </a:lnTo>
                <a:lnTo>
                  <a:pt x="9636" y="25"/>
                </a:lnTo>
                <a:lnTo>
                  <a:pt x="9466" y="25"/>
                </a:lnTo>
                <a:lnTo>
                  <a:pt x="9417" y="73"/>
                </a:lnTo>
                <a:lnTo>
                  <a:pt x="9344" y="171"/>
                </a:lnTo>
                <a:lnTo>
                  <a:pt x="9296" y="317"/>
                </a:lnTo>
                <a:lnTo>
                  <a:pt x="9247" y="438"/>
                </a:lnTo>
                <a:lnTo>
                  <a:pt x="9223" y="609"/>
                </a:lnTo>
                <a:lnTo>
                  <a:pt x="9198" y="901"/>
                </a:lnTo>
                <a:lnTo>
                  <a:pt x="9198" y="1193"/>
                </a:lnTo>
                <a:lnTo>
                  <a:pt x="9150" y="1193"/>
                </a:lnTo>
                <a:lnTo>
                  <a:pt x="7811" y="1217"/>
                </a:lnTo>
                <a:lnTo>
                  <a:pt x="6449" y="1241"/>
                </a:lnTo>
                <a:lnTo>
                  <a:pt x="6449" y="706"/>
                </a:lnTo>
                <a:lnTo>
                  <a:pt x="6424" y="414"/>
                </a:lnTo>
                <a:lnTo>
                  <a:pt x="6376" y="146"/>
                </a:lnTo>
                <a:lnTo>
                  <a:pt x="6351" y="73"/>
                </a:lnTo>
                <a:lnTo>
                  <a:pt x="6303" y="25"/>
                </a:lnTo>
                <a:lnTo>
                  <a:pt x="625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3">
            <a:extLst>
              <a:ext uri="{FF2B5EF4-FFF2-40B4-BE49-F238E27FC236}">
                <a16:creationId xmlns:a16="http://schemas.microsoft.com/office/drawing/2014/main" id="{8AC1BDBD-36AB-4A68-B501-775FBFA9DC8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15388" t="5262" r="5207" b="24864"/>
          <a:stretch/>
        </p:blipFill>
        <p:spPr>
          <a:xfrm flipH="1">
            <a:off x="8363031" y="4220464"/>
            <a:ext cx="557784" cy="721371"/>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2125117"/>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70;p12">
            <a:extLst>
              <a:ext uri="{FF2B5EF4-FFF2-40B4-BE49-F238E27FC236}">
                <a16:creationId xmlns:a16="http://schemas.microsoft.com/office/drawing/2014/main" id="{CF8D1E8D-EDD7-4DFB-94BD-1F0C80204585}"/>
              </a:ext>
            </a:extLst>
          </p:cNvPr>
          <p:cNvSpPr txBox="1">
            <a:spLocks/>
          </p:cNvSpPr>
          <p:nvPr/>
        </p:nvSpPr>
        <p:spPr>
          <a:xfrm>
            <a:off x="8424537" y="4542704"/>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VN</a:t>
            </a:r>
            <a:endParaRPr lang="en-US" dirty="0">
              <a:solidFill>
                <a:schemeClr val="bg1"/>
              </a:solidFill>
            </a:endParaRPr>
          </a:p>
        </p:txBody>
      </p:sp>
      <p:pic>
        <p:nvPicPr>
          <p:cNvPr id="19" name="Picture 2" descr="RoHS compliance logo">
            <a:extLst>
              <a:ext uri="{FF2B5EF4-FFF2-40B4-BE49-F238E27FC236}">
                <a16:creationId xmlns:a16="http://schemas.microsoft.com/office/drawing/2014/main" id="{8AD693FC-9B57-40E1-9FFE-566AF80F8D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25896">
            <a:off x="568823" y="3855848"/>
            <a:ext cx="570227" cy="588771"/>
          </a:xfrm>
          <a:prstGeom prst="rect">
            <a:avLst/>
          </a:prstGeom>
          <a:noFill/>
          <a:effectLst>
            <a:glow rad="228600">
              <a:srgbClr val="339933">
                <a:alpha val="40000"/>
              </a:srgbClr>
            </a:glow>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AFA6730-C573-453A-9DF6-275D8FBD7F06}"/>
              </a:ext>
            </a:extLst>
          </p:cNvPr>
          <p:cNvSpPr txBox="1"/>
          <p:nvPr/>
        </p:nvSpPr>
        <p:spPr>
          <a:xfrm>
            <a:off x="1470959" y="1332935"/>
            <a:ext cx="6652338" cy="3477875"/>
          </a:xfrm>
          <a:prstGeom prst="rect">
            <a:avLst/>
          </a:prstGeom>
          <a:noFill/>
        </p:spPr>
        <p:txBody>
          <a:bodyPr wrap="square">
            <a:spAutoFit/>
          </a:bodyPr>
          <a:lstStyle/>
          <a:p>
            <a:pPr marL="342900" indent="-342900">
              <a:buClr>
                <a:schemeClr val="bg1"/>
              </a:buClr>
              <a:buFont typeface="Wingdings" panose="05000000000000000000" pitchFamily="2" charset="2"/>
              <a:buChar char="Ø"/>
            </a:pPr>
            <a:r>
              <a:rPr lang="en-US" sz="1800" b="1" dirty="0">
                <a:solidFill>
                  <a:schemeClr val="bg1"/>
                </a:solidFill>
                <a:latin typeface="Bookman Old Style" panose="02050604050505020204" pitchFamily="18" charset="0"/>
              </a:rPr>
              <a:t>IPC-2221A - Generic Standard on Printed Board Design</a:t>
            </a:r>
          </a:p>
          <a:p>
            <a:pPr marL="342900" indent="-342900">
              <a:buClr>
                <a:schemeClr val="bg1"/>
              </a:buClr>
              <a:buFont typeface="Wingdings" panose="05000000000000000000" pitchFamily="2" charset="2"/>
              <a:buChar char="Ø"/>
            </a:pPr>
            <a:endParaRPr lang="en-US" sz="1800" b="1" dirty="0">
              <a:solidFill>
                <a:schemeClr val="bg1"/>
              </a:solidFill>
              <a:latin typeface="Bookman Old Style" panose="02050604050505020204" pitchFamily="18" charset="0"/>
            </a:endParaRPr>
          </a:p>
          <a:p>
            <a:pPr marL="342900" indent="-342900">
              <a:buClr>
                <a:schemeClr val="bg1"/>
              </a:buClr>
              <a:buFont typeface="Wingdings" panose="05000000000000000000" pitchFamily="2" charset="2"/>
              <a:buChar char="Ø"/>
            </a:pPr>
            <a:r>
              <a:rPr lang="en-US" sz="1800" b="1" dirty="0">
                <a:solidFill>
                  <a:schemeClr val="bg1"/>
                </a:solidFill>
                <a:latin typeface="Bookman Old Style" panose="02050604050505020204" pitchFamily="18" charset="0"/>
              </a:rPr>
              <a:t>ASTM F963-17 - Standard Consumer Safety Specification for Toy Safety </a:t>
            </a:r>
          </a:p>
          <a:p>
            <a:pPr>
              <a:buClr>
                <a:schemeClr val="bg1"/>
              </a:buClr>
            </a:pPr>
            <a:endParaRPr lang="en-US" sz="1800" b="1" dirty="0">
              <a:solidFill>
                <a:schemeClr val="bg1"/>
              </a:solidFill>
              <a:latin typeface="Bookman Old Style" panose="02050604050505020204" pitchFamily="18" charset="0"/>
            </a:endParaRPr>
          </a:p>
          <a:p>
            <a:pPr marL="342900" indent="-342900">
              <a:buClr>
                <a:schemeClr val="bg1"/>
              </a:buClr>
              <a:buFont typeface="Wingdings" panose="05000000000000000000" pitchFamily="2" charset="2"/>
              <a:buChar char="Ø"/>
            </a:pPr>
            <a:r>
              <a:rPr lang="en-US" sz="1800" b="1" dirty="0">
                <a:solidFill>
                  <a:schemeClr val="bg1"/>
                </a:solidFill>
                <a:latin typeface="Bookman Old Style" panose="02050604050505020204" pitchFamily="18" charset="0"/>
              </a:rPr>
              <a:t>IEC 60086-1  –  Primary Battery Standards </a:t>
            </a:r>
          </a:p>
          <a:p>
            <a:pPr marL="342900" indent="-342900">
              <a:buClr>
                <a:schemeClr val="bg1"/>
              </a:buClr>
              <a:buFont typeface="Wingdings" panose="05000000000000000000" pitchFamily="2" charset="2"/>
              <a:buChar char="Ø"/>
            </a:pPr>
            <a:endParaRPr lang="en-US" sz="1800" b="1" dirty="0">
              <a:solidFill>
                <a:schemeClr val="bg1"/>
              </a:solidFill>
              <a:latin typeface="Bookman Old Style" panose="02050604050505020204" pitchFamily="18" charset="0"/>
            </a:endParaRPr>
          </a:p>
          <a:p>
            <a:pPr marL="342900" indent="-342900">
              <a:buClr>
                <a:schemeClr val="bg1"/>
              </a:buClr>
              <a:buFont typeface="Wingdings" panose="05000000000000000000" pitchFamily="2" charset="2"/>
              <a:buChar char="Ø"/>
            </a:pPr>
            <a:r>
              <a:rPr lang="en-US" sz="1800" b="1" dirty="0">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rPr>
              <a:t>Directive 2011/65/EU - Restriction of Hazardous Substances (RoHS)</a:t>
            </a:r>
          </a:p>
          <a:p>
            <a:pPr marL="342900" indent="-342900">
              <a:buClr>
                <a:schemeClr val="bg1"/>
              </a:buClr>
              <a:buFont typeface="Wingdings" panose="05000000000000000000" pitchFamily="2" charset="2"/>
              <a:buChar char="Ø"/>
            </a:pPr>
            <a:endParaRPr lang="en-US" sz="2000" dirty="0">
              <a:solidFill>
                <a:schemeClr val="bg1"/>
              </a:solidFill>
            </a:endParaRPr>
          </a:p>
          <a:p>
            <a:pPr marL="342900" indent="-342900">
              <a:buClr>
                <a:schemeClr val="bg1"/>
              </a:buClr>
              <a:buFont typeface="Wingdings" panose="05000000000000000000" pitchFamily="2" charset="2"/>
              <a:buChar char="Ø"/>
            </a:pPr>
            <a:endParaRPr lang="en-US" sz="2000" dirty="0">
              <a:solidFill>
                <a:schemeClr val="bg1"/>
              </a:solidFill>
            </a:endParaRPr>
          </a:p>
        </p:txBody>
      </p:sp>
      <p:grpSp>
        <p:nvGrpSpPr>
          <p:cNvPr id="18" name="Google Shape;118;p17">
            <a:extLst>
              <a:ext uri="{FF2B5EF4-FFF2-40B4-BE49-F238E27FC236}">
                <a16:creationId xmlns:a16="http://schemas.microsoft.com/office/drawing/2014/main" id="{17D5633F-A3C5-4080-A0A5-164C3E62B79E}"/>
              </a:ext>
            </a:extLst>
          </p:cNvPr>
          <p:cNvGrpSpPr/>
          <p:nvPr/>
        </p:nvGrpSpPr>
        <p:grpSpPr>
          <a:xfrm>
            <a:off x="340545" y="218302"/>
            <a:ext cx="981627" cy="746084"/>
            <a:chOff x="3075562" y="756050"/>
            <a:chExt cx="2931161" cy="2815726"/>
          </a:xfrm>
        </p:grpSpPr>
        <p:sp>
          <p:nvSpPr>
            <p:cNvPr id="20" name="Google Shape;119;p17">
              <a:extLst>
                <a:ext uri="{FF2B5EF4-FFF2-40B4-BE49-F238E27FC236}">
                  <a16:creationId xmlns:a16="http://schemas.microsoft.com/office/drawing/2014/main" id="{6D557F8E-5FC7-48AE-A37C-5EF2E34A939D}"/>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0;p17">
              <a:extLst>
                <a:ext uri="{FF2B5EF4-FFF2-40B4-BE49-F238E27FC236}">
                  <a16:creationId xmlns:a16="http://schemas.microsoft.com/office/drawing/2014/main" id="{351F1642-84A0-4E4C-96CA-C69495488835}"/>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1;p17">
              <a:extLst>
                <a:ext uri="{FF2B5EF4-FFF2-40B4-BE49-F238E27FC236}">
                  <a16:creationId xmlns:a16="http://schemas.microsoft.com/office/drawing/2014/main" id="{56C1435E-16FA-4945-9BC7-47B0416FB402}"/>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4" name="Google Shape;122;p17">
              <a:extLst>
                <a:ext uri="{FF2B5EF4-FFF2-40B4-BE49-F238E27FC236}">
                  <a16:creationId xmlns:a16="http://schemas.microsoft.com/office/drawing/2014/main" id="{66899A9E-5BA2-47F6-B216-D51C16F434E4}"/>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5" name="Google Shape;123;p17">
              <a:extLst>
                <a:ext uri="{FF2B5EF4-FFF2-40B4-BE49-F238E27FC236}">
                  <a16:creationId xmlns:a16="http://schemas.microsoft.com/office/drawing/2014/main" id="{D69AAA5A-5C1B-425A-87BD-43AAFFB419C9}"/>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 name="Google Shape;124;p17">
              <a:extLst>
                <a:ext uri="{FF2B5EF4-FFF2-40B4-BE49-F238E27FC236}">
                  <a16:creationId xmlns:a16="http://schemas.microsoft.com/office/drawing/2014/main" id="{E297F5AC-7C73-4360-B34E-B99BEB0DCA13}"/>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27" name="Google Shape;125;p17">
              <a:extLst>
                <a:ext uri="{FF2B5EF4-FFF2-40B4-BE49-F238E27FC236}">
                  <a16:creationId xmlns:a16="http://schemas.microsoft.com/office/drawing/2014/main" id="{F155C1FF-D8F7-4044-96D5-ABCDAD43B41E}"/>
                </a:ext>
              </a:extLst>
            </p:cNvPr>
            <p:cNvCxnSpPr>
              <a:endCxn id="20"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28" name="Google Shape;126;p17">
              <a:extLst>
                <a:ext uri="{FF2B5EF4-FFF2-40B4-BE49-F238E27FC236}">
                  <a16:creationId xmlns:a16="http://schemas.microsoft.com/office/drawing/2014/main" id="{14E36CE0-29FD-4F34-8684-2469B14AD1BE}"/>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29" name="Google Shape;127;p17">
              <a:extLst>
                <a:ext uri="{FF2B5EF4-FFF2-40B4-BE49-F238E27FC236}">
                  <a16:creationId xmlns:a16="http://schemas.microsoft.com/office/drawing/2014/main" id="{D220E29B-8E76-43EF-B5B0-9BDE32B60671}"/>
                </a:ext>
              </a:extLst>
            </p:cNvPr>
            <p:cNvCxnSpPr>
              <a:stCxn id="20"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30" name="Google Shape;87;p13">
            <a:extLst>
              <a:ext uri="{FF2B5EF4-FFF2-40B4-BE49-F238E27FC236}">
                <a16:creationId xmlns:a16="http://schemas.microsoft.com/office/drawing/2014/main" id="{B1A98AB3-E98D-4751-8D34-961AFF0EC0EE}"/>
              </a:ext>
            </a:extLst>
          </p:cNvPr>
          <p:cNvSpPr txBox="1">
            <a:spLocks/>
          </p:cNvSpPr>
          <p:nvPr/>
        </p:nvSpPr>
        <p:spPr>
          <a:xfrm>
            <a:off x="1377552" y="300959"/>
            <a:ext cx="7297134"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Hardware</a:t>
            </a:r>
            <a:r>
              <a:rPr lang="en-US" sz="2400" b="1" dirty="0"/>
              <a:t> </a:t>
            </a:r>
            <a:r>
              <a:rPr lang="en-US" sz="3200" b="1" dirty="0"/>
              <a:t>Standards Apply</a:t>
            </a:r>
            <a:endParaRPr lang="en-US" sz="3600" dirty="0"/>
          </a:p>
        </p:txBody>
      </p:sp>
      <p:sp>
        <p:nvSpPr>
          <p:cNvPr id="31" name="Google Shape;599;p46">
            <a:extLst>
              <a:ext uri="{FF2B5EF4-FFF2-40B4-BE49-F238E27FC236}">
                <a16:creationId xmlns:a16="http://schemas.microsoft.com/office/drawing/2014/main" id="{D7BF06AA-CF9D-472C-B947-E8269D02A780}"/>
              </a:ext>
            </a:extLst>
          </p:cNvPr>
          <p:cNvSpPr/>
          <p:nvPr/>
        </p:nvSpPr>
        <p:spPr>
          <a:xfrm>
            <a:off x="511484" y="415924"/>
            <a:ext cx="717290" cy="473279"/>
          </a:xfrm>
          <a:custGeom>
            <a:avLst/>
            <a:gdLst/>
            <a:ahLst/>
            <a:cxnLst/>
            <a:rect l="l" t="t" r="r" b="b"/>
            <a:pathLst>
              <a:path w="22532" h="18226" extrusionOk="0">
                <a:moveTo>
                  <a:pt x="7640" y="5499"/>
                </a:moveTo>
                <a:lnTo>
                  <a:pt x="7859" y="5524"/>
                </a:lnTo>
                <a:lnTo>
                  <a:pt x="8078" y="5572"/>
                </a:lnTo>
                <a:lnTo>
                  <a:pt x="8297" y="5645"/>
                </a:lnTo>
                <a:lnTo>
                  <a:pt x="8492" y="5743"/>
                </a:lnTo>
                <a:lnTo>
                  <a:pt x="8662" y="5840"/>
                </a:lnTo>
                <a:lnTo>
                  <a:pt x="8833" y="5986"/>
                </a:lnTo>
                <a:lnTo>
                  <a:pt x="9003" y="6132"/>
                </a:lnTo>
                <a:lnTo>
                  <a:pt x="9125" y="6302"/>
                </a:lnTo>
                <a:lnTo>
                  <a:pt x="9246" y="6473"/>
                </a:lnTo>
                <a:lnTo>
                  <a:pt x="9344" y="6667"/>
                </a:lnTo>
                <a:lnTo>
                  <a:pt x="9417" y="6862"/>
                </a:lnTo>
                <a:lnTo>
                  <a:pt x="9465" y="7081"/>
                </a:lnTo>
                <a:lnTo>
                  <a:pt x="9490" y="7300"/>
                </a:lnTo>
                <a:lnTo>
                  <a:pt x="9514" y="7543"/>
                </a:lnTo>
                <a:lnTo>
                  <a:pt x="9490" y="7762"/>
                </a:lnTo>
                <a:lnTo>
                  <a:pt x="9441" y="7932"/>
                </a:lnTo>
                <a:lnTo>
                  <a:pt x="9392" y="8103"/>
                </a:lnTo>
                <a:lnTo>
                  <a:pt x="9319" y="8249"/>
                </a:lnTo>
                <a:lnTo>
                  <a:pt x="9246" y="8419"/>
                </a:lnTo>
                <a:lnTo>
                  <a:pt x="9149" y="8541"/>
                </a:lnTo>
                <a:lnTo>
                  <a:pt x="9027" y="8687"/>
                </a:lnTo>
                <a:lnTo>
                  <a:pt x="8784" y="8906"/>
                </a:lnTo>
                <a:lnTo>
                  <a:pt x="8516" y="9100"/>
                </a:lnTo>
                <a:lnTo>
                  <a:pt x="8200" y="9246"/>
                </a:lnTo>
                <a:lnTo>
                  <a:pt x="7884" y="9368"/>
                </a:lnTo>
                <a:lnTo>
                  <a:pt x="7543" y="9417"/>
                </a:lnTo>
                <a:lnTo>
                  <a:pt x="7348" y="9441"/>
                </a:lnTo>
                <a:lnTo>
                  <a:pt x="7178" y="9441"/>
                </a:lnTo>
                <a:lnTo>
                  <a:pt x="6984" y="9417"/>
                </a:lnTo>
                <a:lnTo>
                  <a:pt x="6789" y="9368"/>
                </a:lnTo>
                <a:lnTo>
                  <a:pt x="6619" y="9295"/>
                </a:lnTo>
                <a:lnTo>
                  <a:pt x="6448" y="9222"/>
                </a:lnTo>
                <a:lnTo>
                  <a:pt x="6278" y="9149"/>
                </a:lnTo>
                <a:lnTo>
                  <a:pt x="6132" y="9027"/>
                </a:lnTo>
                <a:lnTo>
                  <a:pt x="5986" y="8930"/>
                </a:lnTo>
                <a:lnTo>
                  <a:pt x="5840" y="8784"/>
                </a:lnTo>
                <a:lnTo>
                  <a:pt x="5718" y="8638"/>
                </a:lnTo>
                <a:lnTo>
                  <a:pt x="5621" y="8492"/>
                </a:lnTo>
                <a:lnTo>
                  <a:pt x="5524" y="8322"/>
                </a:lnTo>
                <a:lnTo>
                  <a:pt x="5451" y="8151"/>
                </a:lnTo>
                <a:lnTo>
                  <a:pt x="5402" y="7981"/>
                </a:lnTo>
                <a:lnTo>
                  <a:pt x="5378" y="7786"/>
                </a:lnTo>
                <a:lnTo>
                  <a:pt x="5378" y="7543"/>
                </a:lnTo>
                <a:lnTo>
                  <a:pt x="5402" y="7324"/>
                </a:lnTo>
                <a:lnTo>
                  <a:pt x="5451" y="7130"/>
                </a:lnTo>
                <a:lnTo>
                  <a:pt x="5524" y="6911"/>
                </a:lnTo>
                <a:lnTo>
                  <a:pt x="5621" y="6716"/>
                </a:lnTo>
                <a:lnTo>
                  <a:pt x="5743" y="6521"/>
                </a:lnTo>
                <a:lnTo>
                  <a:pt x="5889" y="6351"/>
                </a:lnTo>
                <a:lnTo>
                  <a:pt x="6035" y="6181"/>
                </a:lnTo>
                <a:lnTo>
                  <a:pt x="6181" y="6035"/>
                </a:lnTo>
                <a:lnTo>
                  <a:pt x="6351" y="5937"/>
                </a:lnTo>
                <a:lnTo>
                  <a:pt x="6521" y="5840"/>
                </a:lnTo>
                <a:lnTo>
                  <a:pt x="6692" y="5743"/>
                </a:lnTo>
                <a:lnTo>
                  <a:pt x="7032" y="5621"/>
                </a:lnTo>
                <a:lnTo>
                  <a:pt x="7421" y="5499"/>
                </a:lnTo>
                <a:close/>
                <a:moveTo>
                  <a:pt x="7665" y="4988"/>
                </a:moveTo>
                <a:lnTo>
                  <a:pt x="7373" y="5013"/>
                </a:lnTo>
                <a:lnTo>
                  <a:pt x="7300" y="5013"/>
                </a:lnTo>
                <a:lnTo>
                  <a:pt x="7251" y="5037"/>
                </a:lnTo>
                <a:lnTo>
                  <a:pt x="7178" y="5110"/>
                </a:lnTo>
                <a:lnTo>
                  <a:pt x="6984" y="5159"/>
                </a:lnTo>
                <a:lnTo>
                  <a:pt x="6789" y="5207"/>
                </a:lnTo>
                <a:lnTo>
                  <a:pt x="6619" y="5280"/>
                </a:lnTo>
                <a:lnTo>
                  <a:pt x="6424" y="5353"/>
                </a:lnTo>
                <a:lnTo>
                  <a:pt x="6083" y="5548"/>
                </a:lnTo>
                <a:lnTo>
                  <a:pt x="5791" y="5791"/>
                </a:lnTo>
                <a:lnTo>
                  <a:pt x="5597" y="5962"/>
                </a:lnTo>
                <a:lnTo>
                  <a:pt x="5426" y="6156"/>
                </a:lnTo>
                <a:lnTo>
                  <a:pt x="5280" y="6400"/>
                </a:lnTo>
                <a:lnTo>
                  <a:pt x="5134" y="6619"/>
                </a:lnTo>
                <a:lnTo>
                  <a:pt x="5037" y="6862"/>
                </a:lnTo>
                <a:lnTo>
                  <a:pt x="4964" y="7130"/>
                </a:lnTo>
                <a:lnTo>
                  <a:pt x="4915" y="7397"/>
                </a:lnTo>
                <a:lnTo>
                  <a:pt x="4891" y="7665"/>
                </a:lnTo>
                <a:lnTo>
                  <a:pt x="4915" y="7908"/>
                </a:lnTo>
                <a:lnTo>
                  <a:pt x="4940" y="8151"/>
                </a:lnTo>
                <a:lnTo>
                  <a:pt x="5013" y="8395"/>
                </a:lnTo>
                <a:lnTo>
                  <a:pt x="5110" y="8614"/>
                </a:lnTo>
                <a:lnTo>
                  <a:pt x="5232" y="8808"/>
                </a:lnTo>
                <a:lnTo>
                  <a:pt x="5378" y="9003"/>
                </a:lnTo>
                <a:lnTo>
                  <a:pt x="5548" y="9173"/>
                </a:lnTo>
                <a:lnTo>
                  <a:pt x="5743" y="9344"/>
                </a:lnTo>
                <a:lnTo>
                  <a:pt x="5937" y="9490"/>
                </a:lnTo>
                <a:lnTo>
                  <a:pt x="6132" y="9611"/>
                </a:lnTo>
                <a:lnTo>
                  <a:pt x="6351" y="9709"/>
                </a:lnTo>
                <a:lnTo>
                  <a:pt x="6594" y="9806"/>
                </a:lnTo>
                <a:lnTo>
                  <a:pt x="6838" y="9855"/>
                </a:lnTo>
                <a:lnTo>
                  <a:pt x="7057" y="9903"/>
                </a:lnTo>
                <a:lnTo>
                  <a:pt x="7300" y="9928"/>
                </a:lnTo>
                <a:lnTo>
                  <a:pt x="7543" y="9903"/>
                </a:lnTo>
                <a:lnTo>
                  <a:pt x="7762" y="9879"/>
                </a:lnTo>
                <a:lnTo>
                  <a:pt x="7981" y="9855"/>
                </a:lnTo>
                <a:lnTo>
                  <a:pt x="8176" y="9782"/>
                </a:lnTo>
                <a:lnTo>
                  <a:pt x="8395" y="9709"/>
                </a:lnTo>
                <a:lnTo>
                  <a:pt x="8589" y="9636"/>
                </a:lnTo>
                <a:lnTo>
                  <a:pt x="8784" y="9514"/>
                </a:lnTo>
                <a:lnTo>
                  <a:pt x="8954" y="9392"/>
                </a:lnTo>
                <a:lnTo>
                  <a:pt x="9125" y="9271"/>
                </a:lnTo>
                <a:lnTo>
                  <a:pt x="9295" y="9125"/>
                </a:lnTo>
                <a:lnTo>
                  <a:pt x="9441" y="8979"/>
                </a:lnTo>
                <a:lnTo>
                  <a:pt x="9563" y="8808"/>
                </a:lnTo>
                <a:lnTo>
                  <a:pt x="9684" y="8614"/>
                </a:lnTo>
                <a:lnTo>
                  <a:pt x="9782" y="8419"/>
                </a:lnTo>
                <a:lnTo>
                  <a:pt x="9855" y="8224"/>
                </a:lnTo>
                <a:lnTo>
                  <a:pt x="9928" y="8030"/>
                </a:lnTo>
                <a:lnTo>
                  <a:pt x="9976" y="7811"/>
                </a:lnTo>
                <a:lnTo>
                  <a:pt x="10001" y="7519"/>
                </a:lnTo>
                <a:lnTo>
                  <a:pt x="10001" y="7227"/>
                </a:lnTo>
                <a:lnTo>
                  <a:pt x="9952" y="6959"/>
                </a:lnTo>
                <a:lnTo>
                  <a:pt x="9903" y="6692"/>
                </a:lnTo>
                <a:lnTo>
                  <a:pt x="9806" y="6448"/>
                </a:lnTo>
                <a:lnTo>
                  <a:pt x="9660" y="6205"/>
                </a:lnTo>
                <a:lnTo>
                  <a:pt x="9514" y="5986"/>
                </a:lnTo>
                <a:lnTo>
                  <a:pt x="9344" y="5767"/>
                </a:lnTo>
                <a:lnTo>
                  <a:pt x="9149" y="5597"/>
                </a:lnTo>
                <a:lnTo>
                  <a:pt x="8930" y="5426"/>
                </a:lnTo>
                <a:lnTo>
                  <a:pt x="8711" y="5280"/>
                </a:lnTo>
                <a:lnTo>
                  <a:pt x="8468" y="5159"/>
                </a:lnTo>
                <a:lnTo>
                  <a:pt x="8200" y="5086"/>
                </a:lnTo>
                <a:lnTo>
                  <a:pt x="7932" y="5013"/>
                </a:lnTo>
                <a:lnTo>
                  <a:pt x="7665" y="4988"/>
                </a:lnTo>
                <a:close/>
                <a:moveTo>
                  <a:pt x="6570" y="414"/>
                </a:moveTo>
                <a:lnTo>
                  <a:pt x="6789" y="438"/>
                </a:lnTo>
                <a:lnTo>
                  <a:pt x="7032" y="438"/>
                </a:lnTo>
                <a:lnTo>
                  <a:pt x="7494" y="462"/>
                </a:lnTo>
                <a:lnTo>
                  <a:pt x="8103" y="487"/>
                </a:lnTo>
                <a:lnTo>
                  <a:pt x="8395" y="511"/>
                </a:lnTo>
                <a:lnTo>
                  <a:pt x="8687" y="511"/>
                </a:lnTo>
                <a:lnTo>
                  <a:pt x="8687" y="681"/>
                </a:lnTo>
                <a:lnTo>
                  <a:pt x="8687" y="852"/>
                </a:lnTo>
                <a:lnTo>
                  <a:pt x="8419" y="754"/>
                </a:lnTo>
                <a:lnTo>
                  <a:pt x="8273" y="730"/>
                </a:lnTo>
                <a:lnTo>
                  <a:pt x="8127" y="706"/>
                </a:lnTo>
                <a:lnTo>
                  <a:pt x="8005" y="706"/>
                </a:lnTo>
                <a:lnTo>
                  <a:pt x="7859" y="730"/>
                </a:lnTo>
                <a:lnTo>
                  <a:pt x="7738" y="779"/>
                </a:lnTo>
                <a:lnTo>
                  <a:pt x="7640" y="876"/>
                </a:lnTo>
                <a:lnTo>
                  <a:pt x="7616" y="925"/>
                </a:lnTo>
                <a:lnTo>
                  <a:pt x="7616" y="949"/>
                </a:lnTo>
                <a:lnTo>
                  <a:pt x="7640" y="998"/>
                </a:lnTo>
                <a:lnTo>
                  <a:pt x="7957" y="998"/>
                </a:lnTo>
                <a:lnTo>
                  <a:pt x="8224" y="1022"/>
                </a:lnTo>
                <a:lnTo>
                  <a:pt x="8468" y="1095"/>
                </a:lnTo>
                <a:lnTo>
                  <a:pt x="8735" y="1192"/>
                </a:lnTo>
                <a:lnTo>
                  <a:pt x="8760" y="1338"/>
                </a:lnTo>
                <a:lnTo>
                  <a:pt x="8565" y="1338"/>
                </a:lnTo>
                <a:lnTo>
                  <a:pt x="7932" y="1290"/>
                </a:lnTo>
                <a:lnTo>
                  <a:pt x="7713" y="1265"/>
                </a:lnTo>
                <a:lnTo>
                  <a:pt x="7616" y="1265"/>
                </a:lnTo>
                <a:lnTo>
                  <a:pt x="7494" y="1314"/>
                </a:lnTo>
                <a:lnTo>
                  <a:pt x="7470" y="1363"/>
                </a:lnTo>
                <a:lnTo>
                  <a:pt x="7470" y="1411"/>
                </a:lnTo>
                <a:lnTo>
                  <a:pt x="7519" y="1509"/>
                </a:lnTo>
                <a:lnTo>
                  <a:pt x="7592" y="1582"/>
                </a:lnTo>
                <a:lnTo>
                  <a:pt x="7689" y="1630"/>
                </a:lnTo>
                <a:lnTo>
                  <a:pt x="7786" y="1655"/>
                </a:lnTo>
                <a:lnTo>
                  <a:pt x="8030" y="1679"/>
                </a:lnTo>
                <a:lnTo>
                  <a:pt x="8224" y="1703"/>
                </a:lnTo>
                <a:lnTo>
                  <a:pt x="8516" y="1752"/>
                </a:lnTo>
                <a:lnTo>
                  <a:pt x="8833" y="1776"/>
                </a:lnTo>
                <a:lnTo>
                  <a:pt x="8881" y="2117"/>
                </a:lnTo>
                <a:lnTo>
                  <a:pt x="8857" y="2117"/>
                </a:lnTo>
                <a:lnTo>
                  <a:pt x="8711" y="2068"/>
                </a:lnTo>
                <a:lnTo>
                  <a:pt x="8565" y="2020"/>
                </a:lnTo>
                <a:lnTo>
                  <a:pt x="8249" y="1995"/>
                </a:lnTo>
                <a:lnTo>
                  <a:pt x="8005" y="1947"/>
                </a:lnTo>
                <a:lnTo>
                  <a:pt x="7713" y="1947"/>
                </a:lnTo>
                <a:lnTo>
                  <a:pt x="7713" y="1995"/>
                </a:lnTo>
                <a:lnTo>
                  <a:pt x="7689" y="2044"/>
                </a:lnTo>
                <a:lnTo>
                  <a:pt x="7762" y="2166"/>
                </a:lnTo>
                <a:lnTo>
                  <a:pt x="7835" y="2239"/>
                </a:lnTo>
                <a:lnTo>
                  <a:pt x="7957" y="2287"/>
                </a:lnTo>
                <a:lnTo>
                  <a:pt x="8078" y="2336"/>
                </a:lnTo>
                <a:lnTo>
                  <a:pt x="8419" y="2409"/>
                </a:lnTo>
                <a:lnTo>
                  <a:pt x="8760" y="2458"/>
                </a:lnTo>
                <a:lnTo>
                  <a:pt x="8833" y="2458"/>
                </a:lnTo>
                <a:lnTo>
                  <a:pt x="8881" y="2433"/>
                </a:lnTo>
                <a:lnTo>
                  <a:pt x="8930" y="2409"/>
                </a:lnTo>
                <a:lnTo>
                  <a:pt x="8954" y="2385"/>
                </a:lnTo>
                <a:lnTo>
                  <a:pt x="9027" y="2506"/>
                </a:lnTo>
                <a:lnTo>
                  <a:pt x="9076" y="2579"/>
                </a:lnTo>
                <a:lnTo>
                  <a:pt x="9125" y="2604"/>
                </a:lnTo>
                <a:lnTo>
                  <a:pt x="9198" y="2628"/>
                </a:lnTo>
                <a:lnTo>
                  <a:pt x="9246" y="2628"/>
                </a:lnTo>
                <a:lnTo>
                  <a:pt x="9490" y="2701"/>
                </a:lnTo>
                <a:lnTo>
                  <a:pt x="9733" y="2798"/>
                </a:lnTo>
                <a:lnTo>
                  <a:pt x="9952" y="2920"/>
                </a:lnTo>
                <a:lnTo>
                  <a:pt x="10171" y="3066"/>
                </a:lnTo>
                <a:lnTo>
                  <a:pt x="10220" y="3090"/>
                </a:lnTo>
                <a:lnTo>
                  <a:pt x="10268" y="3115"/>
                </a:lnTo>
                <a:lnTo>
                  <a:pt x="10390" y="3115"/>
                </a:lnTo>
                <a:lnTo>
                  <a:pt x="10463" y="3042"/>
                </a:lnTo>
                <a:lnTo>
                  <a:pt x="10512" y="2969"/>
                </a:lnTo>
                <a:lnTo>
                  <a:pt x="10633" y="2896"/>
                </a:lnTo>
                <a:lnTo>
                  <a:pt x="10755" y="2823"/>
                </a:lnTo>
                <a:lnTo>
                  <a:pt x="10950" y="2652"/>
                </a:lnTo>
                <a:lnTo>
                  <a:pt x="11412" y="2312"/>
                </a:lnTo>
                <a:lnTo>
                  <a:pt x="11655" y="2166"/>
                </a:lnTo>
                <a:lnTo>
                  <a:pt x="11899" y="2044"/>
                </a:lnTo>
                <a:lnTo>
                  <a:pt x="11972" y="1995"/>
                </a:lnTo>
                <a:lnTo>
                  <a:pt x="11996" y="1947"/>
                </a:lnTo>
                <a:lnTo>
                  <a:pt x="12093" y="2020"/>
                </a:lnTo>
                <a:lnTo>
                  <a:pt x="12385" y="2239"/>
                </a:lnTo>
                <a:lnTo>
                  <a:pt x="12653" y="2458"/>
                </a:lnTo>
                <a:lnTo>
                  <a:pt x="12872" y="2701"/>
                </a:lnTo>
                <a:lnTo>
                  <a:pt x="13091" y="2944"/>
                </a:lnTo>
                <a:lnTo>
                  <a:pt x="13188" y="3066"/>
                </a:lnTo>
                <a:lnTo>
                  <a:pt x="13286" y="3188"/>
                </a:lnTo>
                <a:lnTo>
                  <a:pt x="13115" y="3382"/>
                </a:lnTo>
                <a:lnTo>
                  <a:pt x="12896" y="3188"/>
                </a:lnTo>
                <a:lnTo>
                  <a:pt x="12677" y="2993"/>
                </a:lnTo>
                <a:lnTo>
                  <a:pt x="12580" y="2920"/>
                </a:lnTo>
                <a:lnTo>
                  <a:pt x="12458" y="2871"/>
                </a:lnTo>
                <a:lnTo>
                  <a:pt x="12337" y="2823"/>
                </a:lnTo>
                <a:lnTo>
                  <a:pt x="12215" y="2798"/>
                </a:lnTo>
                <a:lnTo>
                  <a:pt x="12166" y="2823"/>
                </a:lnTo>
                <a:lnTo>
                  <a:pt x="12142" y="2847"/>
                </a:lnTo>
                <a:lnTo>
                  <a:pt x="12118" y="2896"/>
                </a:lnTo>
                <a:lnTo>
                  <a:pt x="12142" y="2944"/>
                </a:lnTo>
                <a:lnTo>
                  <a:pt x="12215" y="3042"/>
                </a:lnTo>
                <a:lnTo>
                  <a:pt x="12288" y="3115"/>
                </a:lnTo>
                <a:lnTo>
                  <a:pt x="12458" y="3261"/>
                </a:lnTo>
                <a:lnTo>
                  <a:pt x="12677" y="3480"/>
                </a:lnTo>
                <a:lnTo>
                  <a:pt x="12896" y="3650"/>
                </a:lnTo>
                <a:lnTo>
                  <a:pt x="12921" y="3650"/>
                </a:lnTo>
                <a:lnTo>
                  <a:pt x="12750" y="3869"/>
                </a:lnTo>
                <a:lnTo>
                  <a:pt x="12653" y="3747"/>
                </a:lnTo>
                <a:lnTo>
                  <a:pt x="12531" y="3626"/>
                </a:lnTo>
                <a:lnTo>
                  <a:pt x="12458" y="3528"/>
                </a:lnTo>
                <a:lnTo>
                  <a:pt x="12361" y="3431"/>
                </a:lnTo>
                <a:lnTo>
                  <a:pt x="12264" y="3334"/>
                </a:lnTo>
                <a:lnTo>
                  <a:pt x="12142" y="3285"/>
                </a:lnTo>
                <a:lnTo>
                  <a:pt x="12118" y="3285"/>
                </a:lnTo>
                <a:lnTo>
                  <a:pt x="12069" y="3309"/>
                </a:lnTo>
                <a:lnTo>
                  <a:pt x="12069" y="3334"/>
                </a:lnTo>
                <a:lnTo>
                  <a:pt x="12069" y="3382"/>
                </a:lnTo>
                <a:lnTo>
                  <a:pt x="12093" y="3504"/>
                </a:lnTo>
                <a:lnTo>
                  <a:pt x="12142" y="3626"/>
                </a:lnTo>
                <a:lnTo>
                  <a:pt x="12288" y="3869"/>
                </a:lnTo>
                <a:lnTo>
                  <a:pt x="12385" y="4039"/>
                </a:lnTo>
                <a:lnTo>
                  <a:pt x="12531" y="4210"/>
                </a:lnTo>
                <a:lnTo>
                  <a:pt x="12434" y="4331"/>
                </a:lnTo>
                <a:lnTo>
                  <a:pt x="12312" y="4526"/>
                </a:lnTo>
                <a:lnTo>
                  <a:pt x="12215" y="4356"/>
                </a:lnTo>
                <a:lnTo>
                  <a:pt x="12069" y="4185"/>
                </a:lnTo>
                <a:lnTo>
                  <a:pt x="11947" y="4015"/>
                </a:lnTo>
                <a:lnTo>
                  <a:pt x="11850" y="3845"/>
                </a:lnTo>
                <a:lnTo>
                  <a:pt x="11801" y="3796"/>
                </a:lnTo>
                <a:lnTo>
                  <a:pt x="11753" y="3772"/>
                </a:lnTo>
                <a:lnTo>
                  <a:pt x="11680" y="3772"/>
                </a:lnTo>
                <a:lnTo>
                  <a:pt x="11631" y="3845"/>
                </a:lnTo>
                <a:lnTo>
                  <a:pt x="11631" y="3966"/>
                </a:lnTo>
                <a:lnTo>
                  <a:pt x="11655" y="4064"/>
                </a:lnTo>
                <a:lnTo>
                  <a:pt x="11704" y="4185"/>
                </a:lnTo>
                <a:lnTo>
                  <a:pt x="11753" y="4283"/>
                </a:lnTo>
                <a:lnTo>
                  <a:pt x="12118" y="4842"/>
                </a:lnTo>
                <a:lnTo>
                  <a:pt x="12166" y="4891"/>
                </a:lnTo>
                <a:lnTo>
                  <a:pt x="12239" y="4915"/>
                </a:lnTo>
                <a:lnTo>
                  <a:pt x="12264" y="4940"/>
                </a:lnTo>
                <a:lnTo>
                  <a:pt x="12288" y="4964"/>
                </a:lnTo>
                <a:lnTo>
                  <a:pt x="12410" y="5232"/>
                </a:lnTo>
                <a:lnTo>
                  <a:pt x="12458" y="5524"/>
                </a:lnTo>
                <a:lnTo>
                  <a:pt x="12483" y="5694"/>
                </a:lnTo>
                <a:lnTo>
                  <a:pt x="12507" y="5864"/>
                </a:lnTo>
                <a:lnTo>
                  <a:pt x="12507" y="6035"/>
                </a:lnTo>
                <a:lnTo>
                  <a:pt x="12531" y="6205"/>
                </a:lnTo>
                <a:lnTo>
                  <a:pt x="12580" y="6278"/>
                </a:lnTo>
                <a:lnTo>
                  <a:pt x="12629" y="6302"/>
                </a:lnTo>
                <a:lnTo>
                  <a:pt x="12702" y="6327"/>
                </a:lnTo>
                <a:lnTo>
                  <a:pt x="12775" y="6327"/>
                </a:lnTo>
                <a:lnTo>
                  <a:pt x="12994" y="6400"/>
                </a:lnTo>
                <a:lnTo>
                  <a:pt x="13213" y="6424"/>
                </a:lnTo>
                <a:lnTo>
                  <a:pt x="13651" y="6473"/>
                </a:lnTo>
                <a:lnTo>
                  <a:pt x="13967" y="6521"/>
                </a:lnTo>
                <a:lnTo>
                  <a:pt x="14283" y="6570"/>
                </a:lnTo>
                <a:lnTo>
                  <a:pt x="14502" y="6643"/>
                </a:lnTo>
                <a:lnTo>
                  <a:pt x="14600" y="6692"/>
                </a:lnTo>
                <a:lnTo>
                  <a:pt x="14697" y="6692"/>
                </a:lnTo>
                <a:lnTo>
                  <a:pt x="14673" y="6959"/>
                </a:lnTo>
                <a:lnTo>
                  <a:pt x="14648" y="7227"/>
                </a:lnTo>
                <a:lnTo>
                  <a:pt x="14673" y="7738"/>
                </a:lnTo>
                <a:lnTo>
                  <a:pt x="14648" y="8176"/>
                </a:lnTo>
                <a:lnTo>
                  <a:pt x="14648" y="8395"/>
                </a:lnTo>
                <a:lnTo>
                  <a:pt x="14673" y="8614"/>
                </a:lnTo>
                <a:lnTo>
                  <a:pt x="14454" y="8638"/>
                </a:lnTo>
                <a:lnTo>
                  <a:pt x="14454" y="8638"/>
                </a:lnTo>
                <a:lnTo>
                  <a:pt x="14478" y="8541"/>
                </a:lnTo>
                <a:lnTo>
                  <a:pt x="14478" y="8443"/>
                </a:lnTo>
                <a:lnTo>
                  <a:pt x="14454" y="8249"/>
                </a:lnTo>
                <a:lnTo>
                  <a:pt x="14405" y="7981"/>
                </a:lnTo>
                <a:lnTo>
                  <a:pt x="14381" y="7884"/>
                </a:lnTo>
                <a:lnTo>
                  <a:pt x="14332" y="7762"/>
                </a:lnTo>
                <a:lnTo>
                  <a:pt x="14308" y="7738"/>
                </a:lnTo>
                <a:lnTo>
                  <a:pt x="14283" y="7713"/>
                </a:lnTo>
                <a:lnTo>
                  <a:pt x="14235" y="7738"/>
                </a:lnTo>
                <a:lnTo>
                  <a:pt x="14210" y="7762"/>
                </a:lnTo>
                <a:lnTo>
                  <a:pt x="14162" y="7884"/>
                </a:lnTo>
                <a:lnTo>
                  <a:pt x="14137" y="7981"/>
                </a:lnTo>
                <a:lnTo>
                  <a:pt x="14113" y="8249"/>
                </a:lnTo>
                <a:lnTo>
                  <a:pt x="14113" y="8468"/>
                </a:lnTo>
                <a:lnTo>
                  <a:pt x="14137" y="8565"/>
                </a:lnTo>
                <a:lnTo>
                  <a:pt x="14186" y="8662"/>
                </a:lnTo>
                <a:lnTo>
                  <a:pt x="13797" y="8687"/>
                </a:lnTo>
                <a:lnTo>
                  <a:pt x="13699" y="8687"/>
                </a:lnTo>
                <a:lnTo>
                  <a:pt x="13748" y="8589"/>
                </a:lnTo>
                <a:lnTo>
                  <a:pt x="13797" y="8346"/>
                </a:lnTo>
                <a:lnTo>
                  <a:pt x="13845" y="8103"/>
                </a:lnTo>
                <a:lnTo>
                  <a:pt x="13870" y="7835"/>
                </a:lnTo>
                <a:lnTo>
                  <a:pt x="13845" y="7762"/>
                </a:lnTo>
                <a:lnTo>
                  <a:pt x="13772" y="7713"/>
                </a:lnTo>
                <a:lnTo>
                  <a:pt x="13699" y="7713"/>
                </a:lnTo>
                <a:lnTo>
                  <a:pt x="13651" y="7762"/>
                </a:lnTo>
                <a:lnTo>
                  <a:pt x="13626" y="7811"/>
                </a:lnTo>
                <a:lnTo>
                  <a:pt x="13480" y="8273"/>
                </a:lnTo>
                <a:lnTo>
                  <a:pt x="13407" y="8492"/>
                </a:lnTo>
                <a:lnTo>
                  <a:pt x="13407" y="8614"/>
                </a:lnTo>
                <a:lnTo>
                  <a:pt x="13407" y="8662"/>
                </a:lnTo>
                <a:lnTo>
                  <a:pt x="13432" y="8711"/>
                </a:lnTo>
                <a:lnTo>
                  <a:pt x="13237" y="8711"/>
                </a:lnTo>
                <a:lnTo>
                  <a:pt x="13042" y="8735"/>
                </a:lnTo>
                <a:lnTo>
                  <a:pt x="13091" y="8443"/>
                </a:lnTo>
                <a:lnTo>
                  <a:pt x="13115" y="8176"/>
                </a:lnTo>
                <a:lnTo>
                  <a:pt x="13091" y="8030"/>
                </a:lnTo>
                <a:lnTo>
                  <a:pt x="13067" y="7908"/>
                </a:lnTo>
                <a:lnTo>
                  <a:pt x="13042" y="7859"/>
                </a:lnTo>
                <a:lnTo>
                  <a:pt x="13018" y="7835"/>
                </a:lnTo>
                <a:lnTo>
                  <a:pt x="12969" y="7835"/>
                </a:lnTo>
                <a:lnTo>
                  <a:pt x="12921" y="7859"/>
                </a:lnTo>
                <a:lnTo>
                  <a:pt x="12848" y="7957"/>
                </a:lnTo>
                <a:lnTo>
                  <a:pt x="12823" y="8054"/>
                </a:lnTo>
                <a:lnTo>
                  <a:pt x="12750" y="8273"/>
                </a:lnTo>
                <a:lnTo>
                  <a:pt x="12604" y="8906"/>
                </a:lnTo>
                <a:lnTo>
                  <a:pt x="12604" y="8954"/>
                </a:lnTo>
                <a:lnTo>
                  <a:pt x="12629" y="9027"/>
                </a:lnTo>
                <a:lnTo>
                  <a:pt x="12507" y="9271"/>
                </a:lnTo>
                <a:lnTo>
                  <a:pt x="12385" y="9514"/>
                </a:lnTo>
                <a:lnTo>
                  <a:pt x="12288" y="9660"/>
                </a:lnTo>
                <a:lnTo>
                  <a:pt x="12191" y="9806"/>
                </a:lnTo>
                <a:lnTo>
                  <a:pt x="11996" y="10049"/>
                </a:lnTo>
                <a:lnTo>
                  <a:pt x="11947" y="10122"/>
                </a:lnTo>
                <a:lnTo>
                  <a:pt x="11947" y="10171"/>
                </a:lnTo>
                <a:lnTo>
                  <a:pt x="11972" y="10244"/>
                </a:lnTo>
                <a:lnTo>
                  <a:pt x="11996" y="10293"/>
                </a:lnTo>
                <a:lnTo>
                  <a:pt x="12045" y="10341"/>
                </a:lnTo>
                <a:lnTo>
                  <a:pt x="12166" y="10341"/>
                </a:lnTo>
                <a:lnTo>
                  <a:pt x="12239" y="10317"/>
                </a:lnTo>
                <a:lnTo>
                  <a:pt x="12337" y="10487"/>
                </a:lnTo>
                <a:lnTo>
                  <a:pt x="12483" y="10633"/>
                </a:lnTo>
                <a:lnTo>
                  <a:pt x="12726" y="10950"/>
                </a:lnTo>
                <a:lnTo>
                  <a:pt x="12994" y="11339"/>
                </a:lnTo>
                <a:lnTo>
                  <a:pt x="13237" y="11728"/>
                </a:lnTo>
                <a:lnTo>
                  <a:pt x="13067" y="11947"/>
                </a:lnTo>
                <a:lnTo>
                  <a:pt x="12872" y="12166"/>
                </a:lnTo>
                <a:lnTo>
                  <a:pt x="12483" y="12556"/>
                </a:lnTo>
                <a:lnTo>
                  <a:pt x="12191" y="12848"/>
                </a:lnTo>
                <a:lnTo>
                  <a:pt x="12045" y="12994"/>
                </a:lnTo>
                <a:lnTo>
                  <a:pt x="11923" y="13164"/>
                </a:lnTo>
                <a:lnTo>
                  <a:pt x="11704" y="13018"/>
                </a:lnTo>
                <a:lnTo>
                  <a:pt x="11874" y="12945"/>
                </a:lnTo>
                <a:lnTo>
                  <a:pt x="12020" y="12848"/>
                </a:lnTo>
                <a:lnTo>
                  <a:pt x="12288" y="12677"/>
                </a:lnTo>
                <a:lnTo>
                  <a:pt x="12337" y="12629"/>
                </a:lnTo>
                <a:lnTo>
                  <a:pt x="12361" y="12580"/>
                </a:lnTo>
                <a:lnTo>
                  <a:pt x="12361" y="12507"/>
                </a:lnTo>
                <a:lnTo>
                  <a:pt x="12337" y="12458"/>
                </a:lnTo>
                <a:lnTo>
                  <a:pt x="12312" y="12434"/>
                </a:lnTo>
                <a:lnTo>
                  <a:pt x="12264" y="12385"/>
                </a:lnTo>
                <a:lnTo>
                  <a:pt x="12191" y="12385"/>
                </a:lnTo>
                <a:lnTo>
                  <a:pt x="12118" y="12410"/>
                </a:lnTo>
                <a:lnTo>
                  <a:pt x="11899" y="12531"/>
                </a:lnTo>
                <a:lnTo>
                  <a:pt x="11655" y="12677"/>
                </a:lnTo>
                <a:lnTo>
                  <a:pt x="11388" y="12799"/>
                </a:lnTo>
                <a:lnTo>
                  <a:pt x="11266" y="12726"/>
                </a:lnTo>
                <a:lnTo>
                  <a:pt x="11315" y="12702"/>
                </a:lnTo>
                <a:lnTo>
                  <a:pt x="11534" y="12556"/>
                </a:lnTo>
                <a:lnTo>
                  <a:pt x="11631" y="12458"/>
                </a:lnTo>
                <a:lnTo>
                  <a:pt x="11704" y="12337"/>
                </a:lnTo>
                <a:lnTo>
                  <a:pt x="11728" y="12288"/>
                </a:lnTo>
                <a:lnTo>
                  <a:pt x="11728" y="12239"/>
                </a:lnTo>
                <a:lnTo>
                  <a:pt x="11704" y="12166"/>
                </a:lnTo>
                <a:lnTo>
                  <a:pt x="11680" y="12118"/>
                </a:lnTo>
                <a:lnTo>
                  <a:pt x="11631" y="12093"/>
                </a:lnTo>
                <a:lnTo>
                  <a:pt x="11582" y="12069"/>
                </a:lnTo>
                <a:lnTo>
                  <a:pt x="11534" y="12069"/>
                </a:lnTo>
                <a:lnTo>
                  <a:pt x="11461" y="12093"/>
                </a:lnTo>
                <a:lnTo>
                  <a:pt x="11290" y="12264"/>
                </a:lnTo>
                <a:lnTo>
                  <a:pt x="11096" y="12410"/>
                </a:lnTo>
                <a:lnTo>
                  <a:pt x="10974" y="12507"/>
                </a:lnTo>
                <a:lnTo>
                  <a:pt x="10731" y="12288"/>
                </a:lnTo>
                <a:lnTo>
                  <a:pt x="10950" y="12142"/>
                </a:lnTo>
                <a:lnTo>
                  <a:pt x="11071" y="12069"/>
                </a:lnTo>
                <a:lnTo>
                  <a:pt x="11193" y="11996"/>
                </a:lnTo>
                <a:lnTo>
                  <a:pt x="11242" y="11947"/>
                </a:lnTo>
                <a:lnTo>
                  <a:pt x="11266" y="11899"/>
                </a:lnTo>
                <a:lnTo>
                  <a:pt x="11290" y="11826"/>
                </a:lnTo>
                <a:lnTo>
                  <a:pt x="11290" y="11753"/>
                </a:lnTo>
                <a:lnTo>
                  <a:pt x="11266" y="11704"/>
                </a:lnTo>
                <a:lnTo>
                  <a:pt x="11217" y="11680"/>
                </a:lnTo>
                <a:lnTo>
                  <a:pt x="11096" y="11680"/>
                </a:lnTo>
                <a:lnTo>
                  <a:pt x="10974" y="11753"/>
                </a:lnTo>
                <a:lnTo>
                  <a:pt x="10877" y="11801"/>
                </a:lnTo>
                <a:lnTo>
                  <a:pt x="10633" y="11947"/>
                </a:lnTo>
                <a:lnTo>
                  <a:pt x="10390" y="12093"/>
                </a:lnTo>
                <a:lnTo>
                  <a:pt x="10293" y="12069"/>
                </a:lnTo>
                <a:lnTo>
                  <a:pt x="10147" y="12069"/>
                </a:lnTo>
                <a:lnTo>
                  <a:pt x="10098" y="12118"/>
                </a:lnTo>
                <a:lnTo>
                  <a:pt x="9952" y="12118"/>
                </a:lnTo>
                <a:lnTo>
                  <a:pt x="9855" y="12191"/>
                </a:lnTo>
                <a:lnTo>
                  <a:pt x="9733" y="12264"/>
                </a:lnTo>
                <a:lnTo>
                  <a:pt x="9587" y="12312"/>
                </a:lnTo>
                <a:lnTo>
                  <a:pt x="9319" y="12385"/>
                </a:lnTo>
                <a:lnTo>
                  <a:pt x="9198" y="12434"/>
                </a:lnTo>
                <a:lnTo>
                  <a:pt x="9100" y="12507"/>
                </a:lnTo>
                <a:lnTo>
                  <a:pt x="8979" y="12507"/>
                </a:lnTo>
                <a:lnTo>
                  <a:pt x="8930" y="12556"/>
                </a:lnTo>
                <a:lnTo>
                  <a:pt x="8906" y="12604"/>
                </a:lnTo>
                <a:lnTo>
                  <a:pt x="8906" y="12629"/>
                </a:lnTo>
                <a:lnTo>
                  <a:pt x="8857" y="12629"/>
                </a:lnTo>
                <a:lnTo>
                  <a:pt x="8735" y="12677"/>
                </a:lnTo>
                <a:lnTo>
                  <a:pt x="8638" y="12726"/>
                </a:lnTo>
                <a:lnTo>
                  <a:pt x="8419" y="12848"/>
                </a:lnTo>
                <a:lnTo>
                  <a:pt x="8297" y="12872"/>
                </a:lnTo>
                <a:lnTo>
                  <a:pt x="8200" y="12896"/>
                </a:lnTo>
                <a:lnTo>
                  <a:pt x="8103" y="12921"/>
                </a:lnTo>
                <a:lnTo>
                  <a:pt x="8005" y="12945"/>
                </a:lnTo>
                <a:lnTo>
                  <a:pt x="7957" y="13018"/>
                </a:lnTo>
                <a:lnTo>
                  <a:pt x="7981" y="13067"/>
                </a:lnTo>
                <a:lnTo>
                  <a:pt x="8030" y="13140"/>
                </a:lnTo>
                <a:lnTo>
                  <a:pt x="8127" y="13188"/>
                </a:lnTo>
                <a:lnTo>
                  <a:pt x="8224" y="13213"/>
                </a:lnTo>
                <a:lnTo>
                  <a:pt x="8346" y="13188"/>
                </a:lnTo>
                <a:lnTo>
                  <a:pt x="8468" y="13164"/>
                </a:lnTo>
                <a:lnTo>
                  <a:pt x="8589" y="13115"/>
                </a:lnTo>
                <a:lnTo>
                  <a:pt x="8833" y="12994"/>
                </a:lnTo>
                <a:lnTo>
                  <a:pt x="8808" y="13115"/>
                </a:lnTo>
                <a:lnTo>
                  <a:pt x="8638" y="13213"/>
                </a:lnTo>
                <a:lnTo>
                  <a:pt x="8443" y="13310"/>
                </a:lnTo>
                <a:lnTo>
                  <a:pt x="8224" y="13383"/>
                </a:lnTo>
                <a:lnTo>
                  <a:pt x="8127" y="13432"/>
                </a:lnTo>
                <a:lnTo>
                  <a:pt x="8054" y="13480"/>
                </a:lnTo>
                <a:lnTo>
                  <a:pt x="8030" y="13553"/>
                </a:lnTo>
                <a:lnTo>
                  <a:pt x="8054" y="13602"/>
                </a:lnTo>
                <a:lnTo>
                  <a:pt x="8103" y="13651"/>
                </a:lnTo>
                <a:lnTo>
                  <a:pt x="8176" y="13675"/>
                </a:lnTo>
                <a:lnTo>
                  <a:pt x="8297" y="13699"/>
                </a:lnTo>
                <a:lnTo>
                  <a:pt x="8443" y="13651"/>
                </a:lnTo>
                <a:lnTo>
                  <a:pt x="8589" y="13626"/>
                </a:lnTo>
                <a:lnTo>
                  <a:pt x="8760" y="13553"/>
                </a:lnTo>
                <a:lnTo>
                  <a:pt x="8711" y="13797"/>
                </a:lnTo>
                <a:lnTo>
                  <a:pt x="8711" y="13821"/>
                </a:lnTo>
                <a:lnTo>
                  <a:pt x="8662" y="13845"/>
                </a:lnTo>
                <a:lnTo>
                  <a:pt x="8419" y="13918"/>
                </a:lnTo>
                <a:lnTo>
                  <a:pt x="8176" y="13991"/>
                </a:lnTo>
                <a:lnTo>
                  <a:pt x="8030" y="14016"/>
                </a:lnTo>
                <a:lnTo>
                  <a:pt x="7957" y="14040"/>
                </a:lnTo>
                <a:lnTo>
                  <a:pt x="7957" y="14089"/>
                </a:lnTo>
                <a:lnTo>
                  <a:pt x="7932" y="14113"/>
                </a:lnTo>
                <a:lnTo>
                  <a:pt x="7932" y="14162"/>
                </a:lnTo>
                <a:lnTo>
                  <a:pt x="7957" y="14186"/>
                </a:lnTo>
                <a:lnTo>
                  <a:pt x="8030" y="14235"/>
                </a:lnTo>
                <a:lnTo>
                  <a:pt x="8127" y="14259"/>
                </a:lnTo>
                <a:lnTo>
                  <a:pt x="8224" y="14283"/>
                </a:lnTo>
                <a:lnTo>
                  <a:pt x="8322" y="14283"/>
                </a:lnTo>
                <a:lnTo>
                  <a:pt x="8419" y="14259"/>
                </a:lnTo>
                <a:lnTo>
                  <a:pt x="8614" y="14210"/>
                </a:lnTo>
                <a:lnTo>
                  <a:pt x="8614" y="14210"/>
                </a:lnTo>
                <a:lnTo>
                  <a:pt x="8589" y="14381"/>
                </a:lnTo>
                <a:lnTo>
                  <a:pt x="8589" y="14575"/>
                </a:lnTo>
                <a:lnTo>
                  <a:pt x="8103" y="14575"/>
                </a:lnTo>
                <a:lnTo>
                  <a:pt x="7616" y="14624"/>
                </a:lnTo>
                <a:lnTo>
                  <a:pt x="6765" y="14624"/>
                </a:lnTo>
                <a:lnTo>
                  <a:pt x="6765" y="14405"/>
                </a:lnTo>
                <a:lnTo>
                  <a:pt x="6740" y="14162"/>
                </a:lnTo>
                <a:lnTo>
                  <a:pt x="6692" y="13748"/>
                </a:lnTo>
                <a:lnTo>
                  <a:pt x="6643" y="13432"/>
                </a:lnTo>
                <a:lnTo>
                  <a:pt x="6570" y="13042"/>
                </a:lnTo>
                <a:lnTo>
                  <a:pt x="6521" y="12848"/>
                </a:lnTo>
                <a:lnTo>
                  <a:pt x="6448" y="12702"/>
                </a:lnTo>
                <a:lnTo>
                  <a:pt x="6351" y="12556"/>
                </a:lnTo>
                <a:lnTo>
                  <a:pt x="6302" y="12531"/>
                </a:lnTo>
                <a:lnTo>
                  <a:pt x="6229" y="12483"/>
                </a:lnTo>
                <a:lnTo>
                  <a:pt x="6156" y="12483"/>
                </a:lnTo>
                <a:lnTo>
                  <a:pt x="6083" y="12507"/>
                </a:lnTo>
                <a:lnTo>
                  <a:pt x="5864" y="12434"/>
                </a:lnTo>
                <a:lnTo>
                  <a:pt x="5670" y="12385"/>
                </a:lnTo>
                <a:lnTo>
                  <a:pt x="5524" y="12312"/>
                </a:lnTo>
                <a:lnTo>
                  <a:pt x="5378" y="12239"/>
                </a:lnTo>
                <a:lnTo>
                  <a:pt x="5232" y="12166"/>
                </a:lnTo>
                <a:lnTo>
                  <a:pt x="5086" y="12118"/>
                </a:lnTo>
                <a:lnTo>
                  <a:pt x="5013" y="12045"/>
                </a:lnTo>
                <a:lnTo>
                  <a:pt x="4940" y="11996"/>
                </a:lnTo>
                <a:lnTo>
                  <a:pt x="4842" y="11996"/>
                </a:lnTo>
                <a:lnTo>
                  <a:pt x="4794" y="12020"/>
                </a:lnTo>
                <a:lnTo>
                  <a:pt x="4745" y="12069"/>
                </a:lnTo>
                <a:lnTo>
                  <a:pt x="4429" y="11923"/>
                </a:lnTo>
                <a:lnTo>
                  <a:pt x="4210" y="11826"/>
                </a:lnTo>
                <a:lnTo>
                  <a:pt x="4112" y="11801"/>
                </a:lnTo>
                <a:lnTo>
                  <a:pt x="4064" y="11801"/>
                </a:lnTo>
                <a:lnTo>
                  <a:pt x="4015" y="11826"/>
                </a:lnTo>
                <a:lnTo>
                  <a:pt x="3966" y="11850"/>
                </a:lnTo>
                <a:lnTo>
                  <a:pt x="3966" y="11899"/>
                </a:lnTo>
                <a:lnTo>
                  <a:pt x="3966" y="11947"/>
                </a:lnTo>
                <a:lnTo>
                  <a:pt x="3991" y="12020"/>
                </a:lnTo>
                <a:lnTo>
                  <a:pt x="4088" y="12093"/>
                </a:lnTo>
                <a:lnTo>
                  <a:pt x="4307" y="12239"/>
                </a:lnTo>
                <a:lnTo>
                  <a:pt x="4477" y="12361"/>
                </a:lnTo>
                <a:lnTo>
                  <a:pt x="4356" y="12507"/>
                </a:lnTo>
                <a:lnTo>
                  <a:pt x="4331" y="12434"/>
                </a:lnTo>
                <a:lnTo>
                  <a:pt x="4283" y="12385"/>
                </a:lnTo>
                <a:lnTo>
                  <a:pt x="4185" y="12337"/>
                </a:lnTo>
                <a:lnTo>
                  <a:pt x="4088" y="12337"/>
                </a:lnTo>
                <a:lnTo>
                  <a:pt x="3942" y="12312"/>
                </a:lnTo>
                <a:lnTo>
                  <a:pt x="3820" y="12264"/>
                </a:lnTo>
                <a:lnTo>
                  <a:pt x="3723" y="12191"/>
                </a:lnTo>
                <a:lnTo>
                  <a:pt x="3601" y="12118"/>
                </a:lnTo>
                <a:lnTo>
                  <a:pt x="3504" y="12045"/>
                </a:lnTo>
                <a:lnTo>
                  <a:pt x="3382" y="11996"/>
                </a:lnTo>
                <a:lnTo>
                  <a:pt x="3334" y="11996"/>
                </a:lnTo>
                <a:lnTo>
                  <a:pt x="3309" y="12020"/>
                </a:lnTo>
                <a:lnTo>
                  <a:pt x="3285" y="12045"/>
                </a:lnTo>
                <a:lnTo>
                  <a:pt x="3285" y="12142"/>
                </a:lnTo>
                <a:lnTo>
                  <a:pt x="3309" y="12215"/>
                </a:lnTo>
                <a:lnTo>
                  <a:pt x="3334" y="12288"/>
                </a:lnTo>
                <a:lnTo>
                  <a:pt x="3382" y="12337"/>
                </a:lnTo>
                <a:lnTo>
                  <a:pt x="3504" y="12458"/>
                </a:lnTo>
                <a:lnTo>
                  <a:pt x="3650" y="12556"/>
                </a:lnTo>
                <a:lnTo>
                  <a:pt x="3747" y="12629"/>
                </a:lnTo>
                <a:lnTo>
                  <a:pt x="3869" y="12677"/>
                </a:lnTo>
                <a:lnTo>
                  <a:pt x="4015" y="12702"/>
                </a:lnTo>
                <a:lnTo>
                  <a:pt x="4137" y="12702"/>
                </a:lnTo>
                <a:lnTo>
                  <a:pt x="3820" y="12969"/>
                </a:lnTo>
                <a:lnTo>
                  <a:pt x="3796" y="12921"/>
                </a:lnTo>
                <a:lnTo>
                  <a:pt x="3772" y="12872"/>
                </a:lnTo>
                <a:lnTo>
                  <a:pt x="3723" y="12848"/>
                </a:lnTo>
                <a:lnTo>
                  <a:pt x="3650" y="12823"/>
                </a:lnTo>
                <a:lnTo>
                  <a:pt x="3553" y="12823"/>
                </a:lnTo>
                <a:lnTo>
                  <a:pt x="3480" y="12799"/>
                </a:lnTo>
                <a:lnTo>
                  <a:pt x="3334" y="12702"/>
                </a:lnTo>
                <a:lnTo>
                  <a:pt x="3188" y="12580"/>
                </a:lnTo>
                <a:lnTo>
                  <a:pt x="3163" y="12556"/>
                </a:lnTo>
                <a:lnTo>
                  <a:pt x="3115" y="12531"/>
                </a:lnTo>
                <a:lnTo>
                  <a:pt x="3066" y="12507"/>
                </a:lnTo>
                <a:lnTo>
                  <a:pt x="3017" y="12483"/>
                </a:lnTo>
                <a:lnTo>
                  <a:pt x="2993" y="12483"/>
                </a:lnTo>
                <a:lnTo>
                  <a:pt x="2969" y="12507"/>
                </a:lnTo>
                <a:lnTo>
                  <a:pt x="2944" y="12604"/>
                </a:lnTo>
                <a:lnTo>
                  <a:pt x="2944" y="12677"/>
                </a:lnTo>
                <a:lnTo>
                  <a:pt x="2944" y="12726"/>
                </a:lnTo>
                <a:lnTo>
                  <a:pt x="2969" y="12799"/>
                </a:lnTo>
                <a:lnTo>
                  <a:pt x="3017" y="12872"/>
                </a:lnTo>
                <a:lnTo>
                  <a:pt x="3115" y="12969"/>
                </a:lnTo>
                <a:lnTo>
                  <a:pt x="3285" y="13115"/>
                </a:lnTo>
                <a:lnTo>
                  <a:pt x="3382" y="13164"/>
                </a:lnTo>
                <a:lnTo>
                  <a:pt x="3504" y="13213"/>
                </a:lnTo>
                <a:lnTo>
                  <a:pt x="3309" y="13310"/>
                </a:lnTo>
                <a:lnTo>
                  <a:pt x="3261" y="13286"/>
                </a:lnTo>
                <a:lnTo>
                  <a:pt x="2896" y="12969"/>
                </a:lnTo>
                <a:lnTo>
                  <a:pt x="2531" y="12629"/>
                </a:lnTo>
                <a:lnTo>
                  <a:pt x="2214" y="12312"/>
                </a:lnTo>
                <a:lnTo>
                  <a:pt x="2068" y="12118"/>
                </a:lnTo>
                <a:lnTo>
                  <a:pt x="1947" y="11947"/>
                </a:lnTo>
                <a:lnTo>
                  <a:pt x="2093" y="11777"/>
                </a:lnTo>
                <a:lnTo>
                  <a:pt x="2214" y="11607"/>
                </a:lnTo>
                <a:lnTo>
                  <a:pt x="2433" y="11242"/>
                </a:lnTo>
                <a:lnTo>
                  <a:pt x="2798" y="10779"/>
                </a:lnTo>
                <a:lnTo>
                  <a:pt x="3139" y="10317"/>
                </a:lnTo>
                <a:lnTo>
                  <a:pt x="3163" y="10293"/>
                </a:lnTo>
                <a:lnTo>
                  <a:pt x="3236" y="10244"/>
                </a:lnTo>
                <a:lnTo>
                  <a:pt x="3285" y="10147"/>
                </a:lnTo>
                <a:lnTo>
                  <a:pt x="3285" y="10074"/>
                </a:lnTo>
                <a:lnTo>
                  <a:pt x="3261" y="10025"/>
                </a:lnTo>
                <a:lnTo>
                  <a:pt x="3212" y="9976"/>
                </a:lnTo>
                <a:lnTo>
                  <a:pt x="3090" y="9855"/>
                </a:lnTo>
                <a:lnTo>
                  <a:pt x="2969" y="9709"/>
                </a:lnTo>
                <a:lnTo>
                  <a:pt x="2750" y="9441"/>
                </a:lnTo>
                <a:lnTo>
                  <a:pt x="2628" y="9246"/>
                </a:lnTo>
                <a:lnTo>
                  <a:pt x="2628" y="9222"/>
                </a:lnTo>
                <a:lnTo>
                  <a:pt x="2628" y="9149"/>
                </a:lnTo>
                <a:lnTo>
                  <a:pt x="2604" y="9076"/>
                </a:lnTo>
                <a:lnTo>
                  <a:pt x="2579" y="9003"/>
                </a:lnTo>
                <a:lnTo>
                  <a:pt x="2506" y="8954"/>
                </a:lnTo>
                <a:lnTo>
                  <a:pt x="2409" y="8930"/>
                </a:lnTo>
                <a:lnTo>
                  <a:pt x="1460" y="8881"/>
                </a:lnTo>
                <a:lnTo>
                  <a:pt x="998" y="8808"/>
                </a:lnTo>
                <a:lnTo>
                  <a:pt x="754" y="8784"/>
                </a:lnTo>
                <a:lnTo>
                  <a:pt x="535" y="8711"/>
                </a:lnTo>
                <a:lnTo>
                  <a:pt x="535" y="8614"/>
                </a:lnTo>
                <a:lnTo>
                  <a:pt x="511" y="8492"/>
                </a:lnTo>
                <a:lnTo>
                  <a:pt x="462" y="8273"/>
                </a:lnTo>
                <a:lnTo>
                  <a:pt x="462" y="7908"/>
                </a:lnTo>
                <a:lnTo>
                  <a:pt x="462" y="7567"/>
                </a:lnTo>
                <a:lnTo>
                  <a:pt x="511" y="7105"/>
                </a:lnTo>
                <a:lnTo>
                  <a:pt x="535" y="6862"/>
                </a:lnTo>
                <a:lnTo>
                  <a:pt x="535" y="6740"/>
                </a:lnTo>
                <a:lnTo>
                  <a:pt x="511" y="6619"/>
                </a:lnTo>
                <a:lnTo>
                  <a:pt x="681" y="6570"/>
                </a:lnTo>
                <a:lnTo>
                  <a:pt x="1046" y="6497"/>
                </a:lnTo>
                <a:lnTo>
                  <a:pt x="949" y="6643"/>
                </a:lnTo>
                <a:lnTo>
                  <a:pt x="876" y="6789"/>
                </a:lnTo>
                <a:lnTo>
                  <a:pt x="754" y="7105"/>
                </a:lnTo>
                <a:lnTo>
                  <a:pt x="754" y="7203"/>
                </a:lnTo>
                <a:lnTo>
                  <a:pt x="779" y="7227"/>
                </a:lnTo>
                <a:lnTo>
                  <a:pt x="803" y="7276"/>
                </a:lnTo>
                <a:lnTo>
                  <a:pt x="876" y="7324"/>
                </a:lnTo>
                <a:lnTo>
                  <a:pt x="973" y="7324"/>
                </a:lnTo>
                <a:lnTo>
                  <a:pt x="1022" y="7300"/>
                </a:lnTo>
                <a:lnTo>
                  <a:pt x="1046" y="7276"/>
                </a:lnTo>
                <a:lnTo>
                  <a:pt x="1095" y="7203"/>
                </a:lnTo>
                <a:lnTo>
                  <a:pt x="1168" y="6984"/>
                </a:lnTo>
                <a:lnTo>
                  <a:pt x="1265" y="6765"/>
                </a:lnTo>
                <a:lnTo>
                  <a:pt x="1338" y="6619"/>
                </a:lnTo>
                <a:lnTo>
                  <a:pt x="1436" y="6448"/>
                </a:lnTo>
                <a:lnTo>
                  <a:pt x="1606" y="6424"/>
                </a:lnTo>
                <a:lnTo>
                  <a:pt x="1509" y="6570"/>
                </a:lnTo>
                <a:lnTo>
                  <a:pt x="1436" y="6740"/>
                </a:lnTo>
                <a:lnTo>
                  <a:pt x="1387" y="6911"/>
                </a:lnTo>
                <a:lnTo>
                  <a:pt x="1338" y="7057"/>
                </a:lnTo>
                <a:lnTo>
                  <a:pt x="1338" y="7105"/>
                </a:lnTo>
                <a:lnTo>
                  <a:pt x="1363" y="7154"/>
                </a:lnTo>
                <a:lnTo>
                  <a:pt x="1387" y="7203"/>
                </a:lnTo>
                <a:lnTo>
                  <a:pt x="1436" y="7251"/>
                </a:lnTo>
                <a:lnTo>
                  <a:pt x="1484" y="7276"/>
                </a:lnTo>
                <a:lnTo>
                  <a:pt x="1557" y="7276"/>
                </a:lnTo>
                <a:lnTo>
                  <a:pt x="1630" y="7227"/>
                </a:lnTo>
                <a:lnTo>
                  <a:pt x="1679" y="7178"/>
                </a:lnTo>
                <a:lnTo>
                  <a:pt x="1679" y="7154"/>
                </a:lnTo>
                <a:lnTo>
                  <a:pt x="1728" y="6935"/>
                </a:lnTo>
                <a:lnTo>
                  <a:pt x="1801" y="6716"/>
                </a:lnTo>
                <a:lnTo>
                  <a:pt x="1898" y="6570"/>
                </a:lnTo>
                <a:lnTo>
                  <a:pt x="1947" y="6424"/>
                </a:lnTo>
                <a:lnTo>
                  <a:pt x="2093" y="6424"/>
                </a:lnTo>
                <a:lnTo>
                  <a:pt x="2044" y="6546"/>
                </a:lnTo>
                <a:lnTo>
                  <a:pt x="1947" y="6813"/>
                </a:lnTo>
                <a:lnTo>
                  <a:pt x="1922" y="6935"/>
                </a:lnTo>
                <a:lnTo>
                  <a:pt x="1898" y="7057"/>
                </a:lnTo>
                <a:lnTo>
                  <a:pt x="1922" y="7105"/>
                </a:lnTo>
                <a:lnTo>
                  <a:pt x="1947" y="7154"/>
                </a:lnTo>
                <a:lnTo>
                  <a:pt x="2020" y="7203"/>
                </a:lnTo>
                <a:lnTo>
                  <a:pt x="2117" y="7203"/>
                </a:lnTo>
                <a:lnTo>
                  <a:pt x="2166" y="7178"/>
                </a:lnTo>
                <a:lnTo>
                  <a:pt x="2190" y="7130"/>
                </a:lnTo>
                <a:lnTo>
                  <a:pt x="2239" y="6935"/>
                </a:lnTo>
                <a:lnTo>
                  <a:pt x="2287" y="6716"/>
                </a:lnTo>
                <a:lnTo>
                  <a:pt x="2336" y="6546"/>
                </a:lnTo>
                <a:lnTo>
                  <a:pt x="2360" y="6400"/>
                </a:lnTo>
                <a:lnTo>
                  <a:pt x="2482" y="6375"/>
                </a:lnTo>
                <a:lnTo>
                  <a:pt x="2531" y="6351"/>
                </a:lnTo>
                <a:lnTo>
                  <a:pt x="2579" y="6302"/>
                </a:lnTo>
                <a:lnTo>
                  <a:pt x="2604" y="6254"/>
                </a:lnTo>
                <a:lnTo>
                  <a:pt x="2604" y="6205"/>
                </a:lnTo>
                <a:lnTo>
                  <a:pt x="2652" y="6132"/>
                </a:lnTo>
                <a:lnTo>
                  <a:pt x="2677" y="6059"/>
                </a:lnTo>
                <a:lnTo>
                  <a:pt x="2677" y="5913"/>
                </a:lnTo>
                <a:lnTo>
                  <a:pt x="2701" y="5767"/>
                </a:lnTo>
                <a:lnTo>
                  <a:pt x="2798" y="5499"/>
                </a:lnTo>
                <a:lnTo>
                  <a:pt x="2993" y="4964"/>
                </a:lnTo>
                <a:lnTo>
                  <a:pt x="3090" y="4891"/>
                </a:lnTo>
                <a:lnTo>
                  <a:pt x="3139" y="4794"/>
                </a:lnTo>
                <a:lnTo>
                  <a:pt x="3139" y="4745"/>
                </a:lnTo>
                <a:lnTo>
                  <a:pt x="3139" y="4696"/>
                </a:lnTo>
                <a:lnTo>
                  <a:pt x="3115" y="4648"/>
                </a:lnTo>
                <a:lnTo>
                  <a:pt x="3066" y="4575"/>
                </a:lnTo>
                <a:lnTo>
                  <a:pt x="2750" y="4234"/>
                </a:lnTo>
                <a:lnTo>
                  <a:pt x="2433" y="3893"/>
                </a:lnTo>
                <a:lnTo>
                  <a:pt x="2117" y="3528"/>
                </a:lnTo>
                <a:lnTo>
                  <a:pt x="1801" y="3188"/>
                </a:lnTo>
                <a:lnTo>
                  <a:pt x="1971" y="3042"/>
                </a:lnTo>
                <a:lnTo>
                  <a:pt x="2141" y="2871"/>
                </a:lnTo>
                <a:lnTo>
                  <a:pt x="2433" y="2506"/>
                </a:lnTo>
                <a:lnTo>
                  <a:pt x="2604" y="2336"/>
                </a:lnTo>
                <a:lnTo>
                  <a:pt x="2774" y="2166"/>
                </a:lnTo>
                <a:lnTo>
                  <a:pt x="2944" y="2044"/>
                </a:lnTo>
                <a:lnTo>
                  <a:pt x="3163" y="1947"/>
                </a:lnTo>
                <a:lnTo>
                  <a:pt x="3236" y="1922"/>
                </a:lnTo>
                <a:lnTo>
                  <a:pt x="3261" y="1922"/>
                </a:lnTo>
                <a:lnTo>
                  <a:pt x="3115" y="2020"/>
                </a:lnTo>
                <a:lnTo>
                  <a:pt x="2993" y="2117"/>
                </a:lnTo>
                <a:lnTo>
                  <a:pt x="2847" y="2263"/>
                </a:lnTo>
                <a:lnTo>
                  <a:pt x="2725" y="2409"/>
                </a:lnTo>
                <a:lnTo>
                  <a:pt x="2701" y="2506"/>
                </a:lnTo>
                <a:lnTo>
                  <a:pt x="2701" y="2579"/>
                </a:lnTo>
                <a:lnTo>
                  <a:pt x="2701" y="2652"/>
                </a:lnTo>
                <a:lnTo>
                  <a:pt x="2750" y="2701"/>
                </a:lnTo>
                <a:lnTo>
                  <a:pt x="2798" y="2725"/>
                </a:lnTo>
                <a:lnTo>
                  <a:pt x="2871" y="2725"/>
                </a:lnTo>
                <a:lnTo>
                  <a:pt x="2944" y="2677"/>
                </a:lnTo>
                <a:lnTo>
                  <a:pt x="2993" y="2628"/>
                </a:lnTo>
                <a:lnTo>
                  <a:pt x="3090" y="2506"/>
                </a:lnTo>
                <a:lnTo>
                  <a:pt x="3212" y="2360"/>
                </a:lnTo>
                <a:lnTo>
                  <a:pt x="3358" y="2239"/>
                </a:lnTo>
                <a:lnTo>
                  <a:pt x="3553" y="2117"/>
                </a:lnTo>
                <a:lnTo>
                  <a:pt x="3626" y="2166"/>
                </a:lnTo>
                <a:lnTo>
                  <a:pt x="3504" y="2263"/>
                </a:lnTo>
                <a:lnTo>
                  <a:pt x="3407" y="2336"/>
                </a:lnTo>
                <a:lnTo>
                  <a:pt x="3285" y="2458"/>
                </a:lnTo>
                <a:lnTo>
                  <a:pt x="3188" y="2579"/>
                </a:lnTo>
                <a:lnTo>
                  <a:pt x="3115" y="2725"/>
                </a:lnTo>
                <a:lnTo>
                  <a:pt x="3090" y="2798"/>
                </a:lnTo>
                <a:lnTo>
                  <a:pt x="3090" y="2871"/>
                </a:lnTo>
                <a:lnTo>
                  <a:pt x="3115" y="2920"/>
                </a:lnTo>
                <a:lnTo>
                  <a:pt x="3139" y="2944"/>
                </a:lnTo>
                <a:lnTo>
                  <a:pt x="3212" y="2969"/>
                </a:lnTo>
                <a:lnTo>
                  <a:pt x="3285" y="2969"/>
                </a:lnTo>
                <a:lnTo>
                  <a:pt x="3358" y="2944"/>
                </a:lnTo>
                <a:lnTo>
                  <a:pt x="3431" y="2847"/>
                </a:lnTo>
                <a:lnTo>
                  <a:pt x="3480" y="2750"/>
                </a:lnTo>
                <a:lnTo>
                  <a:pt x="3577" y="2652"/>
                </a:lnTo>
                <a:lnTo>
                  <a:pt x="3674" y="2555"/>
                </a:lnTo>
                <a:lnTo>
                  <a:pt x="3869" y="2360"/>
                </a:lnTo>
                <a:lnTo>
                  <a:pt x="3966" y="2433"/>
                </a:lnTo>
                <a:lnTo>
                  <a:pt x="4112" y="2506"/>
                </a:lnTo>
                <a:lnTo>
                  <a:pt x="3893" y="2628"/>
                </a:lnTo>
                <a:lnTo>
                  <a:pt x="3699" y="2750"/>
                </a:lnTo>
                <a:lnTo>
                  <a:pt x="3553" y="2871"/>
                </a:lnTo>
                <a:lnTo>
                  <a:pt x="3407" y="3017"/>
                </a:lnTo>
                <a:lnTo>
                  <a:pt x="3334" y="3115"/>
                </a:lnTo>
                <a:lnTo>
                  <a:pt x="3309" y="3188"/>
                </a:lnTo>
                <a:lnTo>
                  <a:pt x="3309" y="3285"/>
                </a:lnTo>
                <a:lnTo>
                  <a:pt x="3334" y="3382"/>
                </a:lnTo>
                <a:lnTo>
                  <a:pt x="3382" y="3431"/>
                </a:lnTo>
                <a:lnTo>
                  <a:pt x="3455" y="3455"/>
                </a:lnTo>
                <a:lnTo>
                  <a:pt x="3528" y="3431"/>
                </a:lnTo>
                <a:lnTo>
                  <a:pt x="3577" y="3382"/>
                </a:lnTo>
                <a:lnTo>
                  <a:pt x="3674" y="3261"/>
                </a:lnTo>
                <a:lnTo>
                  <a:pt x="3747" y="3139"/>
                </a:lnTo>
                <a:lnTo>
                  <a:pt x="3869" y="3042"/>
                </a:lnTo>
                <a:lnTo>
                  <a:pt x="3991" y="2969"/>
                </a:lnTo>
                <a:lnTo>
                  <a:pt x="4185" y="2847"/>
                </a:lnTo>
                <a:lnTo>
                  <a:pt x="4380" y="2701"/>
                </a:lnTo>
                <a:lnTo>
                  <a:pt x="4623" y="2871"/>
                </a:lnTo>
                <a:lnTo>
                  <a:pt x="4356" y="3066"/>
                </a:lnTo>
                <a:lnTo>
                  <a:pt x="4234" y="3139"/>
                </a:lnTo>
                <a:lnTo>
                  <a:pt x="4088" y="3261"/>
                </a:lnTo>
                <a:lnTo>
                  <a:pt x="3966" y="3382"/>
                </a:lnTo>
                <a:lnTo>
                  <a:pt x="3942" y="3455"/>
                </a:lnTo>
                <a:lnTo>
                  <a:pt x="3918" y="3528"/>
                </a:lnTo>
                <a:lnTo>
                  <a:pt x="3942" y="3577"/>
                </a:lnTo>
                <a:lnTo>
                  <a:pt x="3966" y="3601"/>
                </a:lnTo>
                <a:lnTo>
                  <a:pt x="4015" y="3626"/>
                </a:lnTo>
                <a:lnTo>
                  <a:pt x="4064" y="3626"/>
                </a:lnTo>
                <a:lnTo>
                  <a:pt x="4112" y="3601"/>
                </a:lnTo>
                <a:lnTo>
                  <a:pt x="4161" y="3553"/>
                </a:lnTo>
                <a:lnTo>
                  <a:pt x="4258" y="3480"/>
                </a:lnTo>
                <a:lnTo>
                  <a:pt x="4380" y="3358"/>
                </a:lnTo>
                <a:lnTo>
                  <a:pt x="4526" y="3261"/>
                </a:lnTo>
                <a:lnTo>
                  <a:pt x="4842" y="3042"/>
                </a:lnTo>
                <a:lnTo>
                  <a:pt x="4891" y="3066"/>
                </a:lnTo>
                <a:lnTo>
                  <a:pt x="4964" y="3090"/>
                </a:lnTo>
                <a:lnTo>
                  <a:pt x="5037" y="3090"/>
                </a:lnTo>
                <a:lnTo>
                  <a:pt x="5110" y="3042"/>
                </a:lnTo>
                <a:lnTo>
                  <a:pt x="5159" y="2993"/>
                </a:lnTo>
                <a:lnTo>
                  <a:pt x="5378" y="2896"/>
                </a:lnTo>
                <a:lnTo>
                  <a:pt x="5645" y="2798"/>
                </a:lnTo>
                <a:lnTo>
                  <a:pt x="6156" y="2652"/>
                </a:lnTo>
                <a:lnTo>
                  <a:pt x="6229" y="2604"/>
                </a:lnTo>
                <a:lnTo>
                  <a:pt x="6278" y="2531"/>
                </a:lnTo>
                <a:lnTo>
                  <a:pt x="6302" y="2506"/>
                </a:lnTo>
                <a:lnTo>
                  <a:pt x="6351" y="2360"/>
                </a:lnTo>
                <a:lnTo>
                  <a:pt x="6400" y="2214"/>
                </a:lnTo>
                <a:lnTo>
                  <a:pt x="6424" y="1922"/>
                </a:lnTo>
                <a:lnTo>
                  <a:pt x="6473" y="1314"/>
                </a:lnTo>
                <a:lnTo>
                  <a:pt x="6546" y="876"/>
                </a:lnTo>
                <a:lnTo>
                  <a:pt x="6570" y="633"/>
                </a:lnTo>
                <a:lnTo>
                  <a:pt x="6570" y="535"/>
                </a:lnTo>
                <a:lnTo>
                  <a:pt x="6570" y="414"/>
                </a:lnTo>
                <a:close/>
                <a:moveTo>
                  <a:pt x="17519" y="12093"/>
                </a:moveTo>
                <a:lnTo>
                  <a:pt x="17544" y="12142"/>
                </a:lnTo>
                <a:lnTo>
                  <a:pt x="17592" y="12191"/>
                </a:lnTo>
                <a:lnTo>
                  <a:pt x="17665" y="12215"/>
                </a:lnTo>
                <a:lnTo>
                  <a:pt x="17738" y="12215"/>
                </a:lnTo>
                <a:lnTo>
                  <a:pt x="18030" y="12239"/>
                </a:lnTo>
                <a:lnTo>
                  <a:pt x="18322" y="12312"/>
                </a:lnTo>
                <a:lnTo>
                  <a:pt x="18590" y="12434"/>
                </a:lnTo>
                <a:lnTo>
                  <a:pt x="18712" y="12507"/>
                </a:lnTo>
                <a:lnTo>
                  <a:pt x="18809" y="12604"/>
                </a:lnTo>
                <a:lnTo>
                  <a:pt x="18906" y="12702"/>
                </a:lnTo>
                <a:lnTo>
                  <a:pt x="18979" y="12799"/>
                </a:lnTo>
                <a:lnTo>
                  <a:pt x="19052" y="12921"/>
                </a:lnTo>
                <a:lnTo>
                  <a:pt x="19101" y="13042"/>
                </a:lnTo>
                <a:lnTo>
                  <a:pt x="19125" y="13188"/>
                </a:lnTo>
                <a:lnTo>
                  <a:pt x="19150" y="13334"/>
                </a:lnTo>
                <a:lnTo>
                  <a:pt x="19150" y="13480"/>
                </a:lnTo>
                <a:lnTo>
                  <a:pt x="19125" y="13651"/>
                </a:lnTo>
                <a:lnTo>
                  <a:pt x="19052" y="13870"/>
                </a:lnTo>
                <a:lnTo>
                  <a:pt x="18955" y="14089"/>
                </a:lnTo>
                <a:lnTo>
                  <a:pt x="18809" y="14283"/>
                </a:lnTo>
                <a:lnTo>
                  <a:pt x="18663" y="14454"/>
                </a:lnTo>
                <a:lnTo>
                  <a:pt x="18493" y="14624"/>
                </a:lnTo>
                <a:lnTo>
                  <a:pt x="18298" y="14770"/>
                </a:lnTo>
                <a:lnTo>
                  <a:pt x="18103" y="14867"/>
                </a:lnTo>
                <a:lnTo>
                  <a:pt x="17884" y="14965"/>
                </a:lnTo>
                <a:lnTo>
                  <a:pt x="17738" y="14989"/>
                </a:lnTo>
                <a:lnTo>
                  <a:pt x="17446" y="14989"/>
                </a:lnTo>
                <a:lnTo>
                  <a:pt x="17300" y="14965"/>
                </a:lnTo>
                <a:lnTo>
                  <a:pt x="17154" y="14916"/>
                </a:lnTo>
                <a:lnTo>
                  <a:pt x="17033" y="14843"/>
                </a:lnTo>
                <a:lnTo>
                  <a:pt x="16911" y="14746"/>
                </a:lnTo>
                <a:lnTo>
                  <a:pt x="16814" y="14648"/>
                </a:lnTo>
                <a:lnTo>
                  <a:pt x="16619" y="14429"/>
                </a:lnTo>
                <a:lnTo>
                  <a:pt x="16449" y="14186"/>
                </a:lnTo>
                <a:lnTo>
                  <a:pt x="16351" y="13894"/>
                </a:lnTo>
                <a:lnTo>
                  <a:pt x="16303" y="13626"/>
                </a:lnTo>
                <a:lnTo>
                  <a:pt x="16303" y="13456"/>
                </a:lnTo>
                <a:lnTo>
                  <a:pt x="16303" y="13286"/>
                </a:lnTo>
                <a:lnTo>
                  <a:pt x="16351" y="13115"/>
                </a:lnTo>
                <a:lnTo>
                  <a:pt x="16424" y="12969"/>
                </a:lnTo>
                <a:lnTo>
                  <a:pt x="16497" y="12823"/>
                </a:lnTo>
                <a:lnTo>
                  <a:pt x="16595" y="12677"/>
                </a:lnTo>
                <a:lnTo>
                  <a:pt x="16692" y="12556"/>
                </a:lnTo>
                <a:lnTo>
                  <a:pt x="16814" y="12434"/>
                </a:lnTo>
                <a:lnTo>
                  <a:pt x="16960" y="12312"/>
                </a:lnTo>
                <a:lnTo>
                  <a:pt x="17130" y="12215"/>
                </a:lnTo>
                <a:lnTo>
                  <a:pt x="17300" y="12142"/>
                </a:lnTo>
                <a:lnTo>
                  <a:pt x="17495" y="12093"/>
                </a:lnTo>
                <a:close/>
                <a:moveTo>
                  <a:pt x="7008" y="0"/>
                </a:moveTo>
                <a:lnTo>
                  <a:pt x="6692" y="24"/>
                </a:lnTo>
                <a:lnTo>
                  <a:pt x="6521" y="73"/>
                </a:lnTo>
                <a:lnTo>
                  <a:pt x="6375" y="122"/>
                </a:lnTo>
                <a:lnTo>
                  <a:pt x="6327" y="146"/>
                </a:lnTo>
                <a:lnTo>
                  <a:pt x="6302" y="170"/>
                </a:lnTo>
                <a:lnTo>
                  <a:pt x="6278" y="219"/>
                </a:lnTo>
                <a:lnTo>
                  <a:pt x="6278" y="268"/>
                </a:lnTo>
                <a:lnTo>
                  <a:pt x="6205" y="365"/>
                </a:lnTo>
                <a:lnTo>
                  <a:pt x="6156" y="462"/>
                </a:lnTo>
                <a:lnTo>
                  <a:pt x="6108" y="608"/>
                </a:lnTo>
                <a:lnTo>
                  <a:pt x="6083" y="730"/>
                </a:lnTo>
                <a:lnTo>
                  <a:pt x="6035" y="1265"/>
                </a:lnTo>
                <a:lnTo>
                  <a:pt x="5937" y="1776"/>
                </a:lnTo>
                <a:lnTo>
                  <a:pt x="5913" y="2020"/>
                </a:lnTo>
                <a:lnTo>
                  <a:pt x="5913" y="2287"/>
                </a:lnTo>
                <a:lnTo>
                  <a:pt x="5670" y="2360"/>
                </a:lnTo>
                <a:lnTo>
                  <a:pt x="5451" y="2458"/>
                </a:lnTo>
                <a:lnTo>
                  <a:pt x="4988" y="2677"/>
                </a:lnTo>
                <a:lnTo>
                  <a:pt x="4161" y="2093"/>
                </a:lnTo>
                <a:lnTo>
                  <a:pt x="3966" y="1947"/>
                </a:lnTo>
                <a:lnTo>
                  <a:pt x="3723" y="1776"/>
                </a:lnTo>
                <a:lnTo>
                  <a:pt x="3601" y="1703"/>
                </a:lnTo>
                <a:lnTo>
                  <a:pt x="3480" y="1630"/>
                </a:lnTo>
                <a:lnTo>
                  <a:pt x="3334" y="1606"/>
                </a:lnTo>
                <a:lnTo>
                  <a:pt x="3236" y="1606"/>
                </a:lnTo>
                <a:lnTo>
                  <a:pt x="3163" y="1557"/>
                </a:lnTo>
                <a:lnTo>
                  <a:pt x="3042" y="1557"/>
                </a:lnTo>
                <a:lnTo>
                  <a:pt x="2944" y="1606"/>
                </a:lnTo>
                <a:lnTo>
                  <a:pt x="2823" y="1679"/>
                </a:lnTo>
                <a:lnTo>
                  <a:pt x="2604" y="1825"/>
                </a:lnTo>
                <a:lnTo>
                  <a:pt x="2409" y="1995"/>
                </a:lnTo>
                <a:lnTo>
                  <a:pt x="2239" y="2190"/>
                </a:lnTo>
                <a:lnTo>
                  <a:pt x="1849" y="2604"/>
                </a:lnTo>
                <a:lnTo>
                  <a:pt x="1655" y="2798"/>
                </a:lnTo>
                <a:lnTo>
                  <a:pt x="1484" y="3042"/>
                </a:lnTo>
                <a:lnTo>
                  <a:pt x="1436" y="3066"/>
                </a:lnTo>
                <a:lnTo>
                  <a:pt x="1387" y="3115"/>
                </a:lnTo>
                <a:lnTo>
                  <a:pt x="1363" y="3163"/>
                </a:lnTo>
                <a:lnTo>
                  <a:pt x="1387" y="3236"/>
                </a:lnTo>
                <a:lnTo>
                  <a:pt x="1509" y="3455"/>
                </a:lnTo>
                <a:lnTo>
                  <a:pt x="1655" y="3650"/>
                </a:lnTo>
                <a:lnTo>
                  <a:pt x="1971" y="4039"/>
                </a:lnTo>
                <a:lnTo>
                  <a:pt x="2287" y="4477"/>
                </a:lnTo>
                <a:lnTo>
                  <a:pt x="2482" y="4672"/>
                </a:lnTo>
                <a:lnTo>
                  <a:pt x="2652" y="4867"/>
                </a:lnTo>
                <a:lnTo>
                  <a:pt x="2531" y="5061"/>
                </a:lnTo>
                <a:lnTo>
                  <a:pt x="2433" y="5280"/>
                </a:lnTo>
                <a:lnTo>
                  <a:pt x="2312" y="5597"/>
                </a:lnTo>
                <a:lnTo>
                  <a:pt x="2263" y="5791"/>
                </a:lnTo>
                <a:lnTo>
                  <a:pt x="2263" y="5962"/>
                </a:lnTo>
                <a:lnTo>
                  <a:pt x="1995" y="5962"/>
                </a:lnTo>
                <a:lnTo>
                  <a:pt x="1703" y="5986"/>
                </a:lnTo>
                <a:lnTo>
                  <a:pt x="1192" y="6083"/>
                </a:lnTo>
                <a:lnTo>
                  <a:pt x="973" y="6108"/>
                </a:lnTo>
                <a:lnTo>
                  <a:pt x="706" y="6181"/>
                </a:lnTo>
                <a:lnTo>
                  <a:pt x="584" y="6229"/>
                </a:lnTo>
                <a:lnTo>
                  <a:pt x="462" y="6278"/>
                </a:lnTo>
                <a:lnTo>
                  <a:pt x="365" y="6351"/>
                </a:lnTo>
                <a:lnTo>
                  <a:pt x="292" y="6424"/>
                </a:lnTo>
                <a:lnTo>
                  <a:pt x="243" y="6448"/>
                </a:lnTo>
                <a:lnTo>
                  <a:pt x="195" y="6473"/>
                </a:lnTo>
                <a:lnTo>
                  <a:pt x="146" y="6570"/>
                </a:lnTo>
                <a:lnTo>
                  <a:pt x="97" y="6692"/>
                </a:lnTo>
                <a:lnTo>
                  <a:pt x="73" y="6935"/>
                </a:lnTo>
                <a:lnTo>
                  <a:pt x="0" y="7738"/>
                </a:lnTo>
                <a:lnTo>
                  <a:pt x="0" y="8005"/>
                </a:lnTo>
                <a:lnTo>
                  <a:pt x="0" y="8346"/>
                </a:lnTo>
                <a:lnTo>
                  <a:pt x="24" y="8492"/>
                </a:lnTo>
                <a:lnTo>
                  <a:pt x="73" y="8638"/>
                </a:lnTo>
                <a:lnTo>
                  <a:pt x="122" y="8760"/>
                </a:lnTo>
                <a:lnTo>
                  <a:pt x="243" y="8833"/>
                </a:lnTo>
                <a:lnTo>
                  <a:pt x="219" y="8906"/>
                </a:lnTo>
                <a:lnTo>
                  <a:pt x="243" y="8954"/>
                </a:lnTo>
                <a:lnTo>
                  <a:pt x="268" y="9003"/>
                </a:lnTo>
                <a:lnTo>
                  <a:pt x="316" y="9027"/>
                </a:lnTo>
                <a:lnTo>
                  <a:pt x="560" y="9125"/>
                </a:lnTo>
                <a:lnTo>
                  <a:pt x="779" y="9198"/>
                </a:lnTo>
                <a:lnTo>
                  <a:pt x="1046" y="9246"/>
                </a:lnTo>
                <a:lnTo>
                  <a:pt x="1290" y="9271"/>
                </a:lnTo>
                <a:lnTo>
                  <a:pt x="1801" y="9344"/>
                </a:lnTo>
                <a:lnTo>
                  <a:pt x="2312" y="9368"/>
                </a:lnTo>
                <a:lnTo>
                  <a:pt x="2385" y="9538"/>
                </a:lnTo>
                <a:lnTo>
                  <a:pt x="2458" y="9660"/>
                </a:lnTo>
                <a:lnTo>
                  <a:pt x="2628" y="9952"/>
                </a:lnTo>
                <a:lnTo>
                  <a:pt x="2847" y="10195"/>
                </a:lnTo>
                <a:lnTo>
                  <a:pt x="2652" y="10366"/>
                </a:lnTo>
                <a:lnTo>
                  <a:pt x="2506" y="10560"/>
                </a:lnTo>
                <a:lnTo>
                  <a:pt x="2190" y="10925"/>
                </a:lnTo>
                <a:lnTo>
                  <a:pt x="1849" y="11363"/>
                </a:lnTo>
                <a:lnTo>
                  <a:pt x="1679" y="11558"/>
                </a:lnTo>
                <a:lnTo>
                  <a:pt x="1630" y="11680"/>
                </a:lnTo>
                <a:lnTo>
                  <a:pt x="1582" y="11777"/>
                </a:lnTo>
                <a:lnTo>
                  <a:pt x="1582" y="11850"/>
                </a:lnTo>
                <a:lnTo>
                  <a:pt x="1606" y="11923"/>
                </a:lnTo>
                <a:lnTo>
                  <a:pt x="1606" y="12045"/>
                </a:lnTo>
                <a:lnTo>
                  <a:pt x="1630" y="12166"/>
                </a:lnTo>
                <a:lnTo>
                  <a:pt x="1679" y="12264"/>
                </a:lnTo>
                <a:lnTo>
                  <a:pt x="1752" y="12385"/>
                </a:lnTo>
                <a:lnTo>
                  <a:pt x="1922" y="12604"/>
                </a:lnTo>
                <a:lnTo>
                  <a:pt x="2093" y="12775"/>
                </a:lnTo>
                <a:lnTo>
                  <a:pt x="2312" y="13018"/>
                </a:lnTo>
                <a:lnTo>
                  <a:pt x="2531" y="13237"/>
                </a:lnTo>
                <a:lnTo>
                  <a:pt x="2798" y="13456"/>
                </a:lnTo>
                <a:lnTo>
                  <a:pt x="3042" y="13651"/>
                </a:lnTo>
                <a:lnTo>
                  <a:pt x="3090" y="13699"/>
                </a:lnTo>
                <a:lnTo>
                  <a:pt x="3139" y="13699"/>
                </a:lnTo>
                <a:lnTo>
                  <a:pt x="3236" y="13675"/>
                </a:lnTo>
                <a:lnTo>
                  <a:pt x="3358" y="13699"/>
                </a:lnTo>
                <a:lnTo>
                  <a:pt x="3455" y="13675"/>
                </a:lnTo>
                <a:lnTo>
                  <a:pt x="3577" y="13651"/>
                </a:lnTo>
                <a:lnTo>
                  <a:pt x="3699" y="13602"/>
                </a:lnTo>
                <a:lnTo>
                  <a:pt x="3918" y="13456"/>
                </a:lnTo>
                <a:lnTo>
                  <a:pt x="4088" y="13334"/>
                </a:lnTo>
                <a:lnTo>
                  <a:pt x="4331" y="13140"/>
                </a:lnTo>
                <a:lnTo>
                  <a:pt x="4575" y="12921"/>
                </a:lnTo>
                <a:lnTo>
                  <a:pt x="5013" y="12434"/>
                </a:lnTo>
                <a:lnTo>
                  <a:pt x="5110" y="12531"/>
                </a:lnTo>
                <a:lnTo>
                  <a:pt x="5232" y="12580"/>
                </a:lnTo>
                <a:lnTo>
                  <a:pt x="5451" y="12677"/>
                </a:lnTo>
                <a:lnTo>
                  <a:pt x="5767" y="12823"/>
                </a:lnTo>
                <a:lnTo>
                  <a:pt x="5937" y="12872"/>
                </a:lnTo>
                <a:lnTo>
                  <a:pt x="6108" y="12896"/>
                </a:lnTo>
                <a:lnTo>
                  <a:pt x="6156" y="13091"/>
                </a:lnTo>
                <a:lnTo>
                  <a:pt x="6181" y="13261"/>
                </a:lnTo>
                <a:lnTo>
                  <a:pt x="6254" y="13651"/>
                </a:lnTo>
                <a:lnTo>
                  <a:pt x="6302" y="14040"/>
                </a:lnTo>
                <a:lnTo>
                  <a:pt x="6302" y="14259"/>
                </a:lnTo>
                <a:lnTo>
                  <a:pt x="6302" y="14502"/>
                </a:lnTo>
                <a:lnTo>
                  <a:pt x="6327" y="14600"/>
                </a:lnTo>
                <a:lnTo>
                  <a:pt x="6351" y="14721"/>
                </a:lnTo>
                <a:lnTo>
                  <a:pt x="6400" y="14794"/>
                </a:lnTo>
                <a:lnTo>
                  <a:pt x="6473" y="14867"/>
                </a:lnTo>
                <a:lnTo>
                  <a:pt x="6497" y="14892"/>
                </a:lnTo>
                <a:lnTo>
                  <a:pt x="6521" y="14940"/>
                </a:lnTo>
                <a:lnTo>
                  <a:pt x="6619" y="14989"/>
                </a:lnTo>
                <a:lnTo>
                  <a:pt x="6716" y="15038"/>
                </a:lnTo>
                <a:lnTo>
                  <a:pt x="6838" y="15062"/>
                </a:lnTo>
                <a:lnTo>
                  <a:pt x="6959" y="15086"/>
                </a:lnTo>
                <a:lnTo>
                  <a:pt x="7203" y="15086"/>
                </a:lnTo>
                <a:lnTo>
                  <a:pt x="7421" y="15062"/>
                </a:lnTo>
                <a:lnTo>
                  <a:pt x="8030" y="15038"/>
                </a:lnTo>
                <a:lnTo>
                  <a:pt x="8638" y="15038"/>
                </a:lnTo>
                <a:lnTo>
                  <a:pt x="8735" y="15013"/>
                </a:lnTo>
                <a:lnTo>
                  <a:pt x="8808" y="14965"/>
                </a:lnTo>
                <a:lnTo>
                  <a:pt x="8857" y="14867"/>
                </a:lnTo>
                <a:lnTo>
                  <a:pt x="8881" y="14794"/>
                </a:lnTo>
                <a:lnTo>
                  <a:pt x="8906" y="14770"/>
                </a:lnTo>
                <a:lnTo>
                  <a:pt x="8979" y="14673"/>
                </a:lnTo>
                <a:lnTo>
                  <a:pt x="9027" y="14551"/>
                </a:lnTo>
                <a:lnTo>
                  <a:pt x="9100" y="14283"/>
                </a:lnTo>
                <a:lnTo>
                  <a:pt x="9149" y="13772"/>
                </a:lnTo>
                <a:lnTo>
                  <a:pt x="9222" y="13286"/>
                </a:lnTo>
                <a:lnTo>
                  <a:pt x="9246" y="13042"/>
                </a:lnTo>
                <a:lnTo>
                  <a:pt x="9246" y="12799"/>
                </a:lnTo>
                <a:lnTo>
                  <a:pt x="9514" y="12799"/>
                </a:lnTo>
                <a:lnTo>
                  <a:pt x="9757" y="12726"/>
                </a:lnTo>
                <a:lnTo>
                  <a:pt x="10001" y="12629"/>
                </a:lnTo>
                <a:lnTo>
                  <a:pt x="10122" y="12556"/>
                </a:lnTo>
                <a:lnTo>
                  <a:pt x="10220" y="12483"/>
                </a:lnTo>
                <a:lnTo>
                  <a:pt x="10341" y="12604"/>
                </a:lnTo>
                <a:lnTo>
                  <a:pt x="10487" y="12726"/>
                </a:lnTo>
                <a:lnTo>
                  <a:pt x="10779" y="12945"/>
                </a:lnTo>
                <a:lnTo>
                  <a:pt x="11290" y="13310"/>
                </a:lnTo>
                <a:lnTo>
                  <a:pt x="11826" y="13675"/>
                </a:lnTo>
                <a:lnTo>
                  <a:pt x="11874" y="13699"/>
                </a:lnTo>
                <a:lnTo>
                  <a:pt x="11947" y="13724"/>
                </a:lnTo>
                <a:lnTo>
                  <a:pt x="11996" y="13699"/>
                </a:lnTo>
                <a:lnTo>
                  <a:pt x="12045" y="13675"/>
                </a:lnTo>
                <a:lnTo>
                  <a:pt x="12142" y="13602"/>
                </a:lnTo>
                <a:lnTo>
                  <a:pt x="12166" y="13480"/>
                </a:lnTo>
                <a:lnTo>
                  <a:pt x="12361" y="13334"/>
                </a:lnTo>
                <a:lnTo>
                  <a:pt x="12531" y="13164"/>
                </a:lnTo>
                <a:lnTo>
                  <a:pt x="12872" y="12799"/>
                </a:lnTo>
                <a:lnTo>
                  <a:pt x="13286" y="12385"/>
                </a:lnTo>
                <a:lnTo>
                  <a:pt x="13480" y="12166"/>
                </a:lnTo>
                <a:lnTo>
                  <a:pt x="13675" y="11947"/>
                </a:lnTo>
                <a:lnTo>
                  <a:pt x="13699" y="11874"/>
                </a:lnTo>
                <a:lnTo>
                  <a:pt x="13699" y="11801"/>
                </a:lnTo>
                <a:lnTo>
                  <a:pt x="13724" y="11704"/>
                </a:lnTo>
                <a:lnTo>
                  <a:pt x="13699" y="11607"/>
                </a:lnTo>
                <a:lnTo>
                  <a:pt x="13553" y="11363"/>
                </a:lnTo>
                <a:lnTo>
                  <a:pt x="13407" y="11120"/>
                </a:lnTo>
                <a:lnTo>
                  <a:pt x="13067" y="10682"/>
                </a:lnTo>
                <a:lnTo>
                  <a:pt x="12945" y="10512"/>
                </a:lnTo>
                <a:lnTo>
                  <a:pt x="12799" y="10341"/>
                </a:lnTo>
                <a:lnTo>
                  <a:pt x="12629" y="10195"/>
                </a:lnTo>
                <a:lnTo>
                  <a:pt x="12458" y="10074"/>
                </a:lnTo>
                <a:lnTo>
                  <a:pt x="12604" y="9855"/>
                </a:lnTo>
                <a:lnTo>
                  <a:pt x="12750" y="9611"/>
                </a:lnTo>
                <a:lnTo>
                  <a:pt x="12823" y="9368"/>
                </a:lnTo>
                <a:lnTo>
                  <a:pt x="12872" y="9125"/>
                </a:lnTo>
                <a:lnTo>
                  <a:pt x="12994" y="9149"/>
                </a:lnTo>
                <a:lnTo>
                  <a:pt x="13091" y="9173"/>
                </a:lnTo>
                <a:lnTo>
                  <a:pt x="13334" y="9173"/>
                </a:lnTo>
                <a:lnTo>
                  <a:pt x="13797" y="9149"/>
                </a:lnTo>
                <a:lnTo>
                  <a:pt x="14283" y="9125"/>
                </a:lnTo>
                <a:lnTo>
                  <a:pt x="14794" y="9076"/>
                </a:lnTo>
                <a:lnTo>
                  <a:pt x="14867" y="9052"/>
                </a:lnTo>
                <a:lnTo>
                  <a:pt x="14916" y="9003"/>
                </a:lnTo>
                <a:lnTo>
                  <a:pt x="14940" y="8954"/>
                </a:lnTo>
                <a:lnTo>
                  <a:pt x="14965" y="8906"/>
                </a:lnTo>
                <a:lnTo>
                  <a:pt x="15038" y="8881"/>
                </a:lnTo>
                <a:lnTo>
                  <a:pt x="15086" y="8833"/>
                </a:lnTo>
                <a:lnTo>
                  <a:pt x="15135" y="8760"/>
                </a:lnTo>
                <a:lnTo>
                  <a:pt x="15135" y="8687"/>
                </a:lnTo>
                <a:lnTo>
                  <a:pt x="15135" y="7689"/>
                </a:lnTo>
                <a:lnTo>
                  <a:pt x="15135" y="7203"/>
                </a:lnTo>
                <a:lnTo>
                  <a:pt x="15086" y="6716"/>
                </a:lnTo>
                <a:lnTo>
                  <a:pt x="15062" y="6643"/>
                </a:lnTo>
                <a:lnTo>
                  <a:pt x="15013" y="6570"/>
                </a:lnTo>
                <a:lnTo>
                  <a:pt x="14940" y="6546"/>
                </a:lnTo>
                <a:lnTo>
                  <a:pt x="14867" y="6521"/>
                </a:lnTo>
                <a:lnTo>
                  <a:pt x="14819" y="6400"/>
                </a:lnTo>
                <a:lnTo>
                  <a:pt x="14746" y="6302"/>
                </a:lnTo>
                <a:lnTo>
                  <a:pt x="14648" y="6229"/>
                </a:lnTo>
                <a:lnTo>
                  <a:pt x="14527" y="6181"/>
                </a:lnTo>
                <a:lnTo>
                  <a:pt x="14259" y="6108"/>
                </a:lnTo>
                <a:lnTo>
                  <a:pt x="14016" y="6083"/>
                </a:lnTo>
                <a:lnTo>
                  <a:pt x="13480" y="6010"/>
                </a:lnTo>
                <a:lnTo>
                  <a:pt x="13213" y="5986"/>
                </a:lnTo>
                <a:lnTo>
                  <a:pt x="12921" y="5986"/>
                </a:lnTo>
                <a:lnTo>
                  <a:pt x="12896" y="5694"/>
                </a:lnTo>
                <a:lnTo>
                  <a:pt x="12848" y="5426"/>
                </a:lnTo>
                <a:lnTo>
                  <a:pt x="12823" y="5256"/>
                </a:lnTo>
                <a:lnTo>
                  <a:pt x="12775" y="5086"/>
                </a:lnTo>
                <a:lnTo>
                  <a:pt x="12702" y="4915"/>
                </a:lnTo>
                <a:lnTo>
                  <a:pt x="12629" y="4769"/>
                </a:lnTo>
                <a:lnTo>
                  <a:pt x="12750" y="4599"/>
                </a:lnTo>
                <a:lnTo>
                  <a:pt x="12848" y="4453"/>
                </a:lnTo>
                <a:lnTo>
                  <a:pt x="13213" y="3918"/>
                </a:lnTo>
                <a:lnTo>
                  <a:pt x="13432" y="3650"/>
                </a:lnTo>
                <a:lnTo>
                  <a:pt x="13651" y="3407"/>
                </a:lnTo>
                <a:lnTo>
                  <a:pt x="13699" y="3309"/>
                </a:lnTo>
                <a:lnTo>
                  <a:pt x="13699" y="3261"/>
                </a:lnTo>
                <a:lnTo>
                  <a:pt x="13699" y="3212"/>
                </a:lnTo>
                <a:lnTo>
                  <a:pt x="13675" y="3139"/>
                </a:lnTo>
                <a:lnTo>
                  <a:pt x="13699" y="3090"/>
                </a:lnTo>
                <a:lnTo>
                  <a:pt x="13675" y="3017"/>
                </a:lnTo>
                <a:lnTo>
                  <a:pt x="13675" y="2944"/>
                </a:lnTo>
                <a:lnTo>
                  <a:pt x="13602" y="2847"/>
                </a:lnTo>
                <a:lnTo>
                  <a:pt x="13407" y="2628"/>
                </a:lnTo>
                <a:lnTo>
                  <a:pt x="13164" y="2360"/>
                </a:lnTo>
                <a:lnTo>
                  <a:pt x="12896" y="2093"/>
                </a:lnTo>
                <a:lnTo>
                  <a:pt x="12702" y="1922"/>
                </a:lnTo>
                <a:lnTo>
                  <a:pt x="12434" y="1728"/>
                </a:lnTo>
                <a:lnTo>
                  <a:pt x="12312" y="1655"/>
                </a:lnTo>
                <a:lnTo>
                  <a:pt x="12166" y="1582"/>
                </a:lnTo>
                <a:lnTo>
                  <a:pt x="12020" y="1557"/>
                </a:lnTo>
                <a:lnTo>
                  <a:pt x="11899" y="1582"/>
                </a:lnTo>
                <a:lnTo>
                  <a:pt x="11850" y="1582"/>
                </a:lnTo>
                <a:lnTo>
                  <a:pt x="11777" y="1606"/>
                </a:lnTo>
                <a:lnTo>
                  <a:pt x="11534" y="1728"/>
                </a:lnTo>
                <a:lnTo>
                  <a:pt x="11290" y="1874"/>
                </a:lnTo>
                <a:lnTo>
                  <a:pt x="10828" y="2190"/>
                </a:lnTo>
                <a:lnTo>
                  <a:pt x="10560" y="2385"/>
                </a:lnTo>
                <a:lnTo>
                  <a:pt x="10414" y="2506"/>
                </a:lnTo>
                <a:lnTo>
                  <a:pt x="10293" y="2628"/>
                </a:lnTo>
                <a:lnTo>
                  <a:pt x="10098" y="2506"/>
                </a:lnTo>
                <a:lnTo>
                  <a:pt x="9879" y="2409"/>
                </a:lnTo>
                <a:lnTo>
                  <a:pt x="9636" y="2336"/>
                </a:lnTo>
                <a:lnTo>
                  <a:pt x="9417" y="2312"/>
                </a:lnTo>
                <a:lnTo>
                  <a:pt x="9392" y="2287"/>
                </a:lnTo>
                <a:lnTo>
                  <a:pt x="9295" y="1995"/>
                </a:lnTo>
                <a:lnTo>
                  <a:pt x="9246" y="1703"/>
                </a:lnTo>
                <a:lnTo>
                  <a:pt x="9246" y="1679"/>
                </a:lnTo>
                <a:lnTo>
                  <a:pt x="9271" y="1630"/>
                </a:lnTo>
                <a:lnTo>
                  <a:pt x="9271" y="1606"/>
                </a:lnTo>
                <a:lnTo>
                  <a:pt x="9198" y="1484"/>
                </a:lnTo>
                <a:lnTo>
                  <a:pt x="9149" y="949"/>
                </a:lnTo>
                <a:lnTo>
                  <a:pt x="9125" y="681"/>
                </a:lnTo>
                <a:lnTo>
                  <a:pt x="9052" y="438"/>
                </a:lnTo>
                <a:lnTo>
                  <a:pt x="9100" y="389"/>
                </a:lnTo>
                <a:lnTo>
                  <a:pt x="9100" y="341"/>
                </a:lnTo>
                <a:lnTo>
                  <a:pt x="9125" y="292"/>
                </a:lnTo>
                <a:lnTo>
                  <a:pt x="9100" y="243"/>
                </a:lnTo>
                <a:lnTo>
                  <a:pt x="9076" y="170"/>
                </a:lnTo>
                <a:lnTo>
                  <a:pt x="9052" y="146"/>
                </a:lnTo>
                <a:lnTo>
                  <a:pt x="9003" y="97"/>
                </a:lnTo>
                <a:lnTo>
                  <a:pt x="8930" y="97"/>
                </a:lnTo>
                <a:lnTo>
                  <a:pt x="8614" y="49"/>
                </a:lnTo>
                <a:lnTo>
                  <a:pt x="8297" y="49"/>
                </a:lnTo>
                <a:lnTo>
                  <a:pt x="7665" y="24"/>
                </a:lnTo>
                <a:lnTo>
                  <a:pt x="7348" y="24"/>
                </a:lnTo>
                <a:lnTo>
                  <a:pt x="7008" y="0"/>
                </a:lnTo>
                <a:close/>
                <a:moveTo>
                  <a:pt x="17471" y="11655"/>
                </a:moveTo>
                <a:lnTo>
                  <a:pt x="17300" y="11704"/>
                </a:lnTo>
                <a:lnTo>
                  <a:pt x="16960" y="11801"/>
                </a:lnTo>
                <a:lnTo>
                  <a:pt x="16692" y="11923"/>
                </a:lnTo>
                <a:lnTo>
                  <a:pt x="16522" y="12045"/>
                </a:lnTo>
                <a:lnTo>
                  <a:pt x="16351" y="12191"/>
                </a:lnTo>
                <a:lnTo>
                  <a:pt x="16205" y="12385"/>
                </a:lnTo>
                <a:lnTo>
                  <a:pt x="16084" y="12556"/>
                </a:lnTo>
                <a:lnTo>
                  <a:pt x="15986" y="12750"/>
                </a:lnTo>
                <a:lnTo>
                  <a:pt x="15913" y="12969"/>
                </a:lnTo>
                <a:lnTo>
                  <a:pt x="15865" y="13188"/>
                </a:lnTo>
                <a:lnTo>
                  <a:pt x="15816" y="13407"/>
                </a:lnTo>
                <a:lnTo>
                  <a:pt x="15816" y="13602"/>
                </a:lnTo>
                <a:lnTo>
                  <a:pt x="15816" y="13797"/>
                </a:lnTo>
                <a:lnTo>
                  <a:pt x="15865" y="13991"/>
                </a:lnTo>
                <a:lnTo>
                  <a:pt x="15913" y="14186"/>
                </a:lnTo>
                <a:lnTo>
                  <a:pt x="16011" y="14381"/>
                </a:lnTo>
                <a:lnTo>
                  <a:pt x="16108" y="14551"/>
                </a:lnTo>
                <a:lnTo>
                  <a:pt x="16230" y="14721"/>
                </a:lnTo>
                <a:lnTo>
                  <a:pt x="16351" y="14892"/>
                </a:lnTo>
                <a:lnTo>
                  <a:pt x="16497" y="15038"/>
                </a:lnTo>
                <a:lnTo>
                  <a:pt x="16668" y="15159"/>
                </a:lnTo>
                <a:lnTo>
                  <a:pt x="16838" y="15257"/>
                </a:lnTo>
                <a:lnTo>
                  <a:pt x="17008" y="15354"/>
                </a:lnTo>
                <a:lnTo>
                  <a:pt x="17203" y="15427"/>
                </a:lnTo>
                <a:lnTo>
                  <a:pt x="17398" y="15476"/>
                </a:lnTo>
                <a:lnTo>
                  <a:pt x="17787" y="15476"/>
                </a:lnTo>
                <a:lnTo>
                  <a:pt x="17957" y="15427"/>
                </a:lnTo>
                <a:lnTo>
                  <a:pt x="18128" y="15403"/>
                </a:lnTo>
                <a:lnTo>
                  <a:pt x="18420" y="15257"/>
                </a:lnTo>
                <a:lnTo>
                  <a:pt x="18712" y="15086"/>
                </a:lnTo>
                <a:lnTo>
                  <a:pt x="18955" y="14867"/>
                </a:lnTo>
                <a:lnTo>
                  <a:pt x="19174" y="14600"/>
                </a:lnTo>
                <a:lnTo>
                  <a:pt x="19369" y="14308"/>
                </a:lnTo>
                <a:lnTo>
                  <a:pt x="19515" y="14016"/>
                </a:lnTo>
                <a:lnTo>
                  <a:pt x="19612" y="13699"/>
                </a:lnTo>
                <a:lnTo>
                  <a:pt x="19636" y="13505"/>
                </a:lnTo>
                <a:lnTo>
                  <a:pt x="19661" y="13286"/>
                </a:lnTo>
                <a:lnTo>
                  <a:pt x="19636" y="13115"/>
                </a:lnTo>
                <a:lnTo>
                  <a:pt x="19588" y="12921"/>
                </a:lnTo>
                <a:lnTo>
                  <a:pt x="19539" y="12775"/>
                </a:lnTo>
                <a:lnTo>
                  <a:pt x="19466" y="12604"/>
                </a:lnTo>
                <a:lnTo>
                  <a:pt x="19344" y="12458"/>
                </a:lnTo>
                <a:lnTo>
                  <a:pt x="19247" y="12337"/>
                </a:lnTo>
                <a:lnTo>
                  <a:pt x="19101" y="12215"/>
                </a:lnTo>
                <a:lnTo>
                  <a:pt x="18979" y="12093"/>
                </a:lnTo>
                <a:lnTo>
                  <a:pt x="18809" y="11996"/>
                </a:lnTo>
                <a:lnTo>
                  <a:pt x="18639" y="11923"/>
                </a:lnTo>
                <a:lnTo>
                  <a:pt x="18468" y="11850"/>
                </a:lnTo>
                <a:lnTo>
                  <a:pt x="18298" y="11801"/>
                </a:lnTo>
                <a:lnTo>
                  <a:pt x="18103" y="11753"/>
                </a:lnTo>
                <a:lnTo>
                  <a:pt x="17933" y="11728"/>
                </a:lnTo>
                <a:lnTo>
                  <a:pt x="17787" y="11680"/>
                </a:lnTo>
                <a:lnTo>
                  <a:pt x="17617" y="11655"/>
                </a:lnTo>
                <a:close/>
                <a:moveTo>
                  <a:pt x="17957" y="9417"/>
                </a:moveTo>
                <a:lnTo>
                  <a:pt x="17860" y="9490"/>
                </a:lnTo>
                <a:lnTo>
                  <a:pt x="17860" y="9514"/>
                </a:lnTo>
                <a:lnTo>
                  <a:pt x="17811" y="9587"/>
                </a:lnTo>
                <a:lnTo>
                  <a:pt x="17836" y="9660"/>
                </a:lnTo>
                <a:lnTo>
                  <a:pt x="17884" y="9709"/>
                </a:lnTo>
                <a:lnTo>
                  <a:pt x="17811" y="9757"/>
                </a:lnTo>
                <a:lnTo>
                  <a:pt x="17763" y="9782"/>
                </a:lnTo>
                <a:lnTo>
                  <a:pt x="17738" y="9830"/>
                </a:lnTo>
                <a:lnTo>
                  <a:pt x="17738" y="9879"/>
                </a:lnTo>
                <a:lnTo>
                  <a:pt x="17738" y="9928"/>
                </a:lnTo>
                <a:lnTo>
                  <a:pt x="17787" y="10001"/>
                </a:lnTo>
                <a:lnTo>
                  <a:pt x="17836" y="10049"/>
                </a:lnTo>
                <a:lnTo>
                  <a:pt x="17884" y="10098"/>
                </a:lnTo>
                <a:lnTo>
                  <a:pt x="17957" y="10122"/>
                </a:lnTo>
                <a:lnTo>
                  <a:pt x="17933" y="10147"/>
                </a:lnTo>
                <a:lnTo>
                  <a:pt x="17884" y="10195"/>
                </a:lnTo>
                <a:lnTo>
                  <a:pt x="17860" y="10244"/>
                </a:lnTo>
                <a:lnTo>
                  <a:pt x="17884" y="10317"/>
                </a:lnTo>
                <a:lnTo>
                  <a:pt x="17933" y="10414"/>
                </a:lnTo>
                <a:lnTo>
                  <a:pt x="18006" y="10487"/>
                </a:lnTo>
                <a:lnTo>
                  <a:pt x="18103" y="10512"/>
                </a:lnTo>
                <a:lnTo>
                  <a:pt x="18176" y="10536"/>
                </a:lnTo>
                <a:lnTo>
                  <a:pt x="18444" y="10585"/>
                </a:lnTo>
                <a:lnTo>
                  <a:pt x="18590" y="10609"/>
                </a:lnTo>
                <a:lnTo>
                  <a:pt x="18639" y="10633"/>
                </a:lnTo>
                <a:lnTo>
                  <a:pt x="18687" y="10609"/>
                </a:lnTo>
                <a:lnTo>
                  <a:pt x="18760" y="10682"/>
                </a:lnTo>
                <a:lnTo>
                  <a:pt x="18858" y="10731"/>
                </a:lnTo>
                <a:lnTo>
                  <a:pt x="18906" y="10731"/>
                </a:lnTo>
                <a:lnTo>
                  <a:pt x="19174" y="10828"/>
                </a:lnTo>
                <a:lnTo>
                  <a:pt x="19296" y="10877"/>
                </a:lnTo>
                <a:lnTo>
                  <a:pt x="19393" y="10950"/>
                </a:lnTo>
                <a:lnTo>
                  <a:pt x="19466" y="10998"/>
                </a:lnTo>
                <a:lnTo>
                  <a:pt x="19539" y="11023"/>
                </a:lnTo>
                <a:lnTo>
                  <a:pt x="19612" y="10998"/>
                </a:lnTo>
                <a:lnTo>
                  <a:pt x="19661" y="10974"/>
                </a:lnTo>
                <a:lnTo>
                  <a:pt x="19709" y="10950"/>
                </a:lnTo>
                <a:lnTo>
                  <a:pt x="19734" y="10901"/>
                </a:lnTo>
                <a:lnTo>
                  <a:pt x="19904" y="10779"/>
                </a:lnTo>
                <a:lnTo>
                  <a:pt x="19977" y="10706"/>
                </a:lnTo>
                <a:lnTo>
                  <a:pt x="20074" y="10658"/>
                </a:lnTo>
                <a:lnTo>
                  <a:pt x="20293" y="10487"/>
                </a:lnTo>
                <a:lnTo>
                  <a:pt x="20537" y="10366"/>
                </a:lnTo>
                <a:lnTo>
                  <a:pt x="20561" y="10341"/>
                </a:lnTo>
                <a:lnTo>
                  <a:pt x="20707" y="10463"/>
                </a:lnTo>
                <a:lnTo>
                  <a:pt x="20877" y="10609"/>
                </a:lnTo>
                <a:lnTo>
                  <a:pt x="21096" y="10828"/>
                </a:lnTo>
                <a:lnTo>
                  <a:pt x="21096" y="10828"/>
                </a:lnTo>
                <a:lnTo>
                  <a:pt x="21023" y="10779"/>
                </a:lnTo>
                <a:lnTo>
                  <a:pt x="20877" y="10682"/>
                </a:lnTo>
                <a:lnTo>
                  <a:pt x="20804" y="10658"/>
                </a:lnTo>
                <a:lnTo>
                  <a:pt x="20707" y="10633"/>
                </a:lnTo>
                <a:lnTo>
                  <a:pt x="20683" y="10633"/>
                </a:lnTo>
                <a:lnTo>
                  <a:pt x="20610" y="10658"/>
                </a:lnTo>
                <a:lnTo>
                  <a:pt x="20561" y="10731"/>
                </a:lnTo>
                <a:lnTo>
                  <a:pt x="20537" y="10779"/>
                </a:lnTo>
                <a:lnTo>
                  <a:pt x="20561" y="10852"/>
                </a:lnTo>
                <a:lnTo>
                  <a:pt x="20610" y="10925"/>
                </a:lnTo>
                <a:lnTo>
                  <a:pt x="20537" y="10974"/>
                </a:lnTo>
                <a:lnTo>
                  <a:pt x="20488" y="11023"/>
                </a:lnTo>
                <a:lnTo>
                  <a:pt x="20488" y="11096"/>
                </a:lnTo>
                <a:lnTo>
                  <a:pt x="20561" y="11266"/>
                </a:lnTo>
                <a:lnTo>
                  <a:pt x="20634" y="11436"/>
                </a:lnTo>
                <a:lnTo>
                  <a:pt x="20756" y="11582"/>
                </a:lnTo>
                <a:lnTo>
                  <a:pt x="20707" y="11534"/>
                </a:lnTo>
                <a:lnTo>
                  <a:pt x="20610" y="11412"/>
                </a:lnTo>
                <a:lnTo>
                  <a:pt x="20561" y="11315"/>
                </a:lnTo>
                <a:lnTo>
                  <a:pt x="20537" y="11266"/>
                </a:lnTo>
                <a:lnTo>
                  <a:pt x="20488" y="11242"/>
                </a:lnTo>
                <a:lnTo>
                  <a:pt x="20439" y="11217"/>
                </a:lnTo>
                <a:lnTo>
                  <a:pt x="20342" y="11217"/>
                </a:lnTo>
                <a:lnTo>
                  <a:pt x="20293" y="11242"/>
                </a:lnTo>
                <a:lnTo>
                  <a:pt x="20269" y="11290"/>
                </a:lnTo>
                <a:lnTo>
                  <a:pt x="20245" y="11339"/>
                </a:lnTo>
                <a:lnTo>
                  <a:pt x="20245" y="11436"/>
                </a:lnTo>
                <a:lnTo>
                  <a:pt x="20245" y="11509"/>
                </a:lnTo>
                <a:lnTo>
                  <a:pt x="20318" y="11680"/>
                </a:lnTo>
                <a:lnTo>
                  <a:pt x="20537" y="12020"/>
                </a:lnTo>
                <a:lnTo>
                  <a:pt x="20585" y="12069"/>
                </a:lnTo>
                <a:lnTo>
                  <a:pt x="20658" y="12093"/>
                </a:lnTo>
                <a:lnTo>
                  <a:pt x="20707" y="12239"/>
                </a:lnTo>
                <a:lnTo>
                  <a:pt x="20731" y="12385"/>
                </a:lnTo>
                <a:lnTo>
                  <a:pt x="20756" y="12556"/>
                </a:lnTo>
                <a:lnTo>
                  <a:pt x="20756" y="12677"/>
                </a:lnTo>
                <a:lnTo>
                  <a:pt x="20780" y="12799"/>
                </a:lnTo>
                <a:lnTo>
                  <a:pt x="20804" y="12872"/>
                </a:lnTo>
                <a:lnTo>
                  <a:pt x="20853" y="12921"/>
                </a:lnTo>
                <a:lnTo>
                  <a:pt x="20926" y="12945"/>
                </a:lnTo>
                <a:lnTo>
                  <a:pt x="21023" y="12945"/>
                </a:lnTo>
                <a:lnTo>
                  <a:pt x="21218" y="12994"/>
                </a:lnTo>
                <a:lnTo>
                  <a:pt x="21413" y="13018"/>
                </a:lnTo>
                <a:lnTo>
                  <a:pt x="21534" y="13042"/>
                </a:lnTo>
                <a:lnTo>
                  <a:pt x="21705" y="13067"/>
                </a:lnTo>
                <a:lnTo>
                  <a:pt x="21899" y="13091"/>
                </a:lnTo>
                <a:lnTo>
                  <a:pt x="21997" y="13115"/>
                </a:lnTo>
                <a:lnTo>
                  <a:pt x="22070" y="13164"/>
                </a:lnTo>
                <a:lnTo>
                  <a:pt x="22070" y="13359"/>
                </a:lnTo>
                <a:lnTo>
                  <a:pt x="22070" y="13578"/>
                </a:lnTo>
                <a:lnTo>
                  <a:pt x="22070" y="13699"/>
                </a:lnTo>
                <a:lnTo>
                  <a:pt x="22045" y="13675"/>
                </a:lnTo>
                <a:lnTo>
                  <a:pt x="21997" y="13626"/>
                </a:lnTo>
                <a:lnTo>
                  <a:pt x="21924" y="13602"/>
                </a:lnTo>
                <a:lnTo>
                  <a:pt x="21851" y="13626"/>
                </a:lnTo>
                <a:lnTo>
                  <a:pt x="21802" y="13675"/>
                </a:lnTo>
                <a:lnTo>
                  <a:pt x="21778" y="13724"/>
                </a:lnTo>
                <a:lnTo>
                  <a:pt x="21729" y="13651"/>
                </a:lnTo>
                <a:lnTo>
                  <a:pt x="21680" y="13602"/>
                </a:lnTo>
                <a:lnTo>
                  <a:pt x="21656" y="13602"/>
                </a:lnTo>
                <a:lnTo>
                  <a:pt x="21607" y="13578"/>
                </a:lnTo>
                <a:lnTo>
                  <a:pt x="21534" y="13602"/>
                </a:lnTo>
                <a:lnTo>
                  <a:pt x="21486" y="13651"/>
                </a:lnTo>
                <a:lnTo>
                  <a:pt x="21437" y="13699"/>
                </a:lnTo>
                <a:lnTo>
                  <a:pt x="21388" y="13894"/>
                </a:lnTo>
                <a:lnTo>
                  <a:pt x="21364" y="13991"/>
                </a:lnTo>
                <a:lnTo>
                  <a:pt x="21315" y="14137"/>
                </a:lnTo>
                <a:lnTo>
                  <a:pt x="21315" y="14089"/>
                </a:lnTo>
                <a:lnTo>
                  <a:pt x="21315" y="13918"/>
                </a:lnTo>
                <a:lnTo>
                  <a:pt x="21291" y="13772"/>
                </a:lnTo>
                <a:lnTo>
                  <a:pt x="21267" y="13724"/>
                </a:lnTo>
                <a:lnTo>
                  <a:pt x="21242" y="13699"/>
                </a:lnTo>
                <a:lnTo>
                  <a:pt x="21194" y="13675"/>
                </a:lnTo>
                <a:lnTo>
                  <a:pt x="21145" y="13651"/>
                </a:lnTo>
                <a:lnTo>
                  <a:pt x="21072" y="13675"/>
                </a:lnTo>
                <a:lnTo>
                  <a:pt x="21023" y="13724"/>
                </a:lnTo>
                <a:lnTo>
                  <a:pt x="20999" y="13772"/>
                </a:lnTo>
                <a:lnTo>
                  <a:pt x="20975" y="13845"/>
                </a:lnTo>
                <a:lnTo>
                  <a:pt x="20926" y="13967"/>
                </a:lnTo>
                <a:lnTo>
                  <a:pt x="20926" y="14016"/>
                </a:lnTo>
                <a:lnTo>
                  <a:pt x="20829" y="14381"/>
                </a:lnTo>
                <a:lnTo>
                  <a:pt x="20829" y="14454"/>
                </a:lnTo>
                <a:lnTo>
                  <a:pt x="20756" y="14600"/>
                </a:lnTo>
                <a:lnTo>
                  <a:pt x="20707" y="14721"/>
                </a:lnTo>
                <a:lnTo>
                  <a:pt x="20610" y="14867"/>
                </a:lnTo>
                <a:lnTo>
                  <a:pt x="20512" y="14989"/>
                </a:lnTo>
                <a:lnTo>
                  <a:pt x="20488" y="15038"/>
                </a:lnTo>
                <a:lnTo>
                  <a:pt x="20439" y="15086"/>
                </a:lnTo>
                <a:lnTo>
                  <a:pt x="20439" y="15135"/>
                </a:lnTo>
                <a:lnTo>
                  <a:pt x="20439" y="15184"/>
                </a:lnTo>
                <a:lnTo>
                  <a:pt x="20439" y="15257"/>
                </a:lnTo>
                <a:lnTo>
                  <a:pt x="20488" y="15305"/>
                </a:lnTo>
                <a:lnTo>
                  <a:pt x="20512" y="15330"/>
                </a:lnTo>
                <a:lnTo>
                  <a:pt x="20585" y="15354"/>
                </a:lnTo>
                <a:lnTo>
                  <a:pt x="20634" y="15378"/>
                </a:lnTo>
                <a:lnTo>
                  <a:pt x="20658" y="15378"/>
                </a:lnTo>
                <a:lnTo>
                  <a:pt x="20804" y="15548"/>
                </a:lnTo>
                <a:lnTo>
                  <a:pt x="20926" y="15694"/>
                </a:lnTo>
                <a:lnTo>
                  <a:pt x="21048" y="15889"/>
                </a:lnTo>
                <a:lnTo>
                  <a:pt x="21194" y="16108"/>
                </a:lnTo>
                <a:lnTo>
                  <a:pt x="21048" y="16254"/>
                </a:lnTo>
                <a:lnTo>
                  <a:pt x="20902" y="16424"/>
                </a:lnTo>
                <a:lnTo>
                  <a:pt x="20829" y="16473"/>
                </a:lnTo>
                <a:lnTo>
                  <a:pt x="20756" y="16424"/>
                </a:lnTo>
                <a:lnTo>
                  <a:pt x="20683" y="16400"/>
                </a:lnTo>
                <a:lnTo>
                  <a:pt x="20585" y="16424"/>
                </a:lnTo>
                <a:lnTo>
                  <a:pt x="20488" y="16473"/>
                </a:lnTo>
                <a:lnTo>
                  <a:pt x="20488" y="16376"/>
                </a:lnTo>
                <a:lnTo>
                  <a:pt x="20464" y="16303"/>
                </a:lnTo>
                <a:lnTo>
                  <a:pt x="20391" y="16230"/>
                </a:lnTo>
                <a:lnTo>
                  <a:pt x="20293" y="16205"/>
                </a:lnTo>
                <a:lnTo>
                  <a:pt x="20220" y="16230"/>
                </a:lnTo>
                <a:lnTo>
                  <a:pt x="20220" y="16157"/>
                </a:lnTo>
                <a:lnTo>
                  <a:pt x="20220" y="16108"/>
                </a:lnTo>
                <a:lnTo>
                  <a:pt x="20196" y="16035"/>
                </a:lnTo>
                <a:lnTo>
                  <a:pt x="20172" y="16011"/>
                </a:lnTo>
                <a:lnTo>
                  <a:pt x="20123" y="15986"/>
                </a:lnTo>
                <a:lnTo>
                  <a:pt x="20074" y="15962"/>
                </a:lnTo>
                <a:lnTo>
                  <a:pt x="20001" y="15986"/>
                </a:lnTo>
                <a:lnTo>
                  <a:pt x="19928" y="16011"/>
                </a:lnTo>
                <a:lnTo>
                  <a:pt x="19831" y="16059"/>
                </a:lnTo>
                <a:lnTo>
                  <a:pt x="19636" y="16181"/>
                </a:lnTo>
                <a:lnTo>
                  <a:pt x="19588" y="16230"/>
                </a:lnTo>
                <a:lnTo>
                  <a:pt x="19466" y="16205"/>
                </a:lnTo>
                <a:lnTo>
                  <a:pt x="19417" y="16205"/>
                </a:lnTo>
                <a:lnTo>
                  <a:pt x="19369" y="16230"/>
                </a:lnTo>
                <a:lnTo>
                  <a:pt x="19271" y="16254"/>
                </a:lnTo>
                <a:lnTo>
                  <a:pt x="19198" y="16303"/>
                </a:lnTo>
                <a:lnTo>
                  <a:pt x="19077" y="16376"/>
                </a:lnTo>
                <a:lnTo>
                  <a:pt x="18979" y="16400"/>
                </a:lnTo>
                <a:lnTo>
                  <a:pt x="18882" y="16424"/>
                </a:lnTo>
                <a:lnTo>
                  <a:pt x="18785" y="16473"/>
                </a:lnTo>
                <a:lnTo>
                  <a:pt x="18687" y="16497"/>
                </a:lnTo>
                <a:lnTo>
                  <a:pt x="18614" y="16546"/>
                </a:lnTo>
                <a:lnTo>
                  <a:pt x="18517" y="16595"/>
                </a:lnTo>
                <a:lnTo>
                  <a:pt x="18444" y="16619"/>
                </a:lnTo>
                <a:lnTo>
                  <a:pt x="18371" y="16668"/>
                </a:lnTo>
                <a:lnTo>
                  <a:pt x="18274" y="16692"/>
                </a:lnTo>
                <a:lnTo>
                  <a:pt x="18176" y="16716"/>
                </a:lnTo>
                <a:lnTo>
                  <a:pt x="18079" y="16765"/>
                </a:lnTo>
                <a:lnTo>
                  <a:pt x="18055" y="16814"/>
                </a:lnTo>
                <a:lnTo>
                  <a:pt x="18030" y="16838"/>
                </a:lnTo>
                <a:lnTo>
                  <a:pt x="18030" y="16911"/>
                </a:lnTo>
                <a:lnTo>
                  <a:pt x="18055" y="16960"/>
                </a:lnTo>
                <a:lnTo>
                  <a:pt x="18079" y="17008"/>
                </a:lnTo>
                <a:lnTo>
                  <a:pt x="18152" y="17057"/>
                </a:lnTo>
                <a:lnTo>
                  <a:pt x="18103" y="17106"/>
                </a:lnTo>
                <a:lnTo>
                  <a:pt x="18079" y="17154"/>
                </a:lnTo>
                <a:lnTo>
                  <a:pt x="18055" y="17203"/>
                </a:lnTo>
                <a:lnTo>
                  <a:pt x="18079" y="17252"/>
                </a:lnTo>
                <a:lnTo>
                  <a:pt x="18103" y="17300"/>
                </a:lnTo>
                <a:lnTo>
                  <a:pt x="18152" y="17349"/>
                </a:lnTo>
                <a:lnTo>
                  <a:pt x="18225" y="17373"/>
                </a:lnTo>
                <a:lnTo>
                  <a:pt x="18201" y="17373"/>
                </a:lnTo>
                <a:lnTo>
                  <a:pt x="18103" y="17398"/>
                </a:lnTo>
                <a:lnTo>
                  <a:pt x="18055" y="17446"/>
                </a:lnTo>
                <a:lnTo>
                  <a:pt x="18006" y="17519"/>
                </a:lnTo>
                <a:lnTo>
                  <a:pt x="18030" y="17592"/>
                </a:lnTo>
                <a:lnTo>
                  <a:pt x="18055" y="17641"/>
                </a:lnTo>
                <a:lnTo>
                  <a:pt x="18128" y="17690"/>
                </a:lnTo>
                <a:lnTo>
                  <a:pt x="18225" y="17714"/>
                </a:lnTo>
                <a:lnTo>
                  <a:pt x="17909" y="17738"/>
                </a:lnTo>
                <a:lnTo>
                  <a:pt x="17519" y="17738"/>
                </a:lnTo>
                <a:lnTo>
                  <a:pt x="17495" y="17568"/>
                </a:lnTo>
                <a:lnTo>
                  <a:pt x="17471" y="17398"/>
                </a:lnTo>
                <a:lnTo>
                  <a:pt x="17446" y="17300"/>
                </a:lnTo>
                <a:lnTo>
                  <a:pt x="17446" y="17203"/>
                </a:lnTo>
                <a:lnTo>
                  <a:pt x="17422" y="16984"/>
                </a:lnTo>
                <a:lnTo>
                  <a:pt x="17373" y="16765"/>
                </a:lnTo>
                <a:lnTo>
                  <a:pt x="17325" y="16668"/>
                </a:lnTo>
                <a:lnTo>
                  <a:pt x="17276" y="16595"/>
                </a:lnTo>
                <a:lnTo>
                  <a:pt x="17203" y="16522"/>
                </a:lnTo>
                <a:lnTo>
                  <a:pt x="17106" y="16473"/>
                </a:lnTo>
                <a:lnTo>
                  <a:pt x="17057" y="16449"/>
                </a:lnTo>
                <a:lnTo>
                  <a:pt x="17008" y="16449"/>
                </a:lnTo>
                <a:lnTo>
                  <a:pt x="16862" y="16424"/>
                </a:lnTo>
                <a:lnTo>
                  <a:pt x="16789" y="16400"/>
                </a:lnTo>
                <a:lnTo>
                  <a:pt x="16643" y="16327"/>
                </a:lnTo>
                <a:lnTo>
                  <a:pt x="16449" y="16254"/>
                </a:lnTo>
                <a:lnTo>
                  <a:pt x="16376" y="16181"/>
                </a:lnTo>
                <a:lnTo>
                  <a:pt x="16278" y="16157"/>
                </a:lnTo>
                <a:lnTo>
                  <a:pt x="16181" y="16181"/>
                </a:lnTo>
                <a:lnTo>
                  <a:pt x="16157" y="16181"/>
                </a:lnTo>
                <a:lnTo>
                  <a:pt x="16035" y="16132"/>
                </a:lnTo>
                <a:lnTo>
                  <a:pt x="16011" y="16108"/>
                </a:lnTo>
                <a:lnTo>
                  <a:pt x="15913" y="16059"/>
                </a:lnTo>
                <a:lnTo>
                  <a:pt x="15792" y="16035"/>
                </a:lnTo>
                <a:lnTo>
                  <a:pt x="15694" y="16059"/>
                </a:lnTo>
                <a:lnTo>
                  <a:pt x="15646" y="16132"/>
                </a:lnTo>
                <a:lnTo>
                  <a:pt x="15621" y="16205"/>
                </a:lnTo>
                <a:lnTo>
                  <a:pt x="15646" y="16303"/>
                </a:lnTo>
                <a:lnTo>
                  <a:pt x="15646" y="16303"/>
                </a:lnTo>
                <a:lnTo>
                  <a:pt x="15597" y="16278"/>
                </a:lnTo>
                <a:lnTo>
                  <a:pt x="15500" y="16205"/>
                </a:lnTo>
                <a:lnTo>
                  <a:pt x="15402" y="16157"/>
                </a:lnTo>
                <a:lnTo>
                  <a:pt x="15354" y="16157"/>
                </a:lnTo>
                <a:lnTo>
                  <a:pt x="15305" y="16181"/>
                </a:lnTo>
                <a:lnTo>
                  <a:pt x="15256" y="16205"/>
                </a:lnTo>
                <a:lnTo>
                  <a:pt x="15232" y="16230"/>
                </a:lnTo>
                <a:lnTo>
                  <a:pt x="15208" y="16278"/>
                </a:lnTo>
                <a:lnTo>
                  <a:pt x="15232" y="16400"/>
                </a:lnTo>
                <a:lnTo>
                  <a:pt x="15281" y="16497"/>
                </a:lnTo>
                <a:lnTo>
                  <a:pt x="15232" y="16497"/>
                </a:lnTo>
                <a:lnTo>
                  <a:pt x="15183" y="16473"/>
                </a:lnTo>
                <a:lnTo>
                  <a:pt x="15135" y="16449"/>
                </a:lnTo>
                <a:lnTo>
                  <a:pt x="15062" y="16473"/>
                </a:lnTo>
                <a:lnTo>
                  <a:pt x="15038" y="16546"/>
                </a:lnTo>
                <a:lnTo>
                  <a:pt x="15013" y="16570"/>
                </a:lnTo>
                <a:lnTo>
                  <a:pt x="15013" y="16643"/>
                </a:lnTo>
                <a:lnTo>
                  <a:pt x="14916" y="16570"/>
                </a:lnTo>
                <a:lnTo>
                  <a:pt x="14770" y="16424"/>
                </a:lnTo>
                <a:lnTo>
                  <a:pt x="14624" y="16254"/>
                </a:lnTo>
                <a:lnTo>
                  <a:pt x="14721" y="16132"/>
                </a:lnTo>
                <a:lnTo>
                  <a:pt x="14794" y="15986"/>
                </a:lnTo>
                <a:lnTo>
                  <a:pt x="14892" y="15865"/>
                </a:lnTo>
                <a:lnTo>
                  <a:pt x="15062" y="15621"/>
                </a:lnTo>
                <a:lnTo>
                  <a:pt x="15305" y="15305"/>
                </a:lnTo>
                <a:lnTo>
                  <a:pt x="15378" y="15232"/>
                </a:lnTo>
                <a:lnTo>
                  <a:pt x="15402" y="15159"/>
                </a:lnTo>
                <a:lnTo>
                  <a:pt x="15402" y="15062"/>
                </a:lnTo>
                <a:lnTo>
                  <a:pt x="15329" y="14965"/>
                </a:lnTo>
                <a:lnTo>
                  <a:pt x="15183" y="14819"/>
                </a:lnTo>
                <a:lnTo>
                  <a:pt x="15086" y="14673"/>
                </a:lnTo>
                <a:lnTo>
                  <a:pt x="15038" y="14624"/>
                </a:lnTo>
                <a:lnTo>
                  <a:pt x="15013" y="14575"/>
                </a:lnTo>
                <a:lnTo>
                  <a:pt x="15013" y="14551"/>
                </a:lnTo>
                <a:lnTo>
                  <a:pt x="14989" y="14454"/>
                </a:lnTo>
                <a:lnTo>
                  <a:pt x="14940" y="14405"/>
                </a:lnTo>
                <a:lnTo>
                  <a:pt x="14892" y="14356"/>
                </a:lnTo>
                <a:lnTo>
                  <a:pt x="14794" y="14332"/>
                </a:lnTo>
                <a:lnTo>
                  <a:pt x="14478" y="14308"/>
                </a:lnTo>
                <a:lnTo>
                  <a:pt x="14113" y="14283"/>
                </a:lnTo>
                <a:lnTo>
                  <a:pt x="13748" y="14210"/>
                </a:lnTo>
                <a:lnTo>
                  <a:pt x="13724" y="14089"/>
                </a:lnTo>
                <a:lnTo>
                  <a:pt x="13724" y="14016"/>
                </a:lnTo>
                <a:lnTo>
                  <a:pt x="13699" y="13821"/>
                </a:lnTo>
                <a:lnTo>
                  <a:pt x="13724" y="13602"/>
                </a:lnTo>
                <a:lnTo>
                  <a:pt x="13724" y="13456"/>
                </a:lnTo>
                <a:lnTo>
                  <a:pt x="13748" y="13505"/>
                </a:lnTo>
                <a:lnTo>
                  <a:pt x="13821" y="13529"/>
                </a:lnTo>
                <a:lnTo>
                  <a:pt x="13894" y="13553"/>
                </a:lnTo>
                <a:lnTo>
                  <a:pt x="13943" y="13553"/>
                </a:lnTo>
                <a:lnTo>
                  <a:pt x="13991" y="13529"/>
                </a:lnTo>
                <a:lnTo>
                  <a:pt x="14016" y="13505"/>
                </a:lnTo>
                <a:lnTo>
                  <a:pt x="14089" y="13432"/>
                </a:lnTo>
                <a:lnTo>
                  <a:pt x="14137" y="13480"/>
                </a:lnTo>
                <a:lnTo>
                  <a:pt x="14186" y="13505"/>
                </a:lnTo>
                <a:lnTo>
                  <a:pt x="14235" y="13529"/>
                </a:lnTo>
                <a:lnTo>
                  <a:pt x="14308" y="13505"/>
                </a:lnTo>
                <a:lnTo>
                  <a:pt x="14381" y="13480"/>
                </a:lnTo>
                <a:lnTo>
                  <a:pt x="14429" y="13407"/>
                </a:lnTo>
                <a:lnTo>
                  <a:pt x="14502" y="13456"/>
                </a:lnTo>
                <a:lnTo>
                  <a:pt x="14575" y="13480"/>
                </a:lnTo>
                <a:lnTo>
                  <a:pt x="14624" y="13480"/>
                </a:lnTo>
                <a:lnTo>
                  <a:pt x="14673" y="13456"/>
                </a:lnTo>
                <a:lnTo>
                  <a:pt x="14721" y="13432"/>
                </a:lnTo>
                <a:lnTo>
                  <a:pt x="14746" y="13383"/>
                </a:lnTo>
                <a:lnTo>
                  <a:pt x="14770" y="13261"/>
                </a:lnTo>
                <a:lnTo>
                  <a:pt x="14794" y="13164"/>
                </a:lnTo>
                <a:lnTo>
                  <a:pt x="14819" y="13115"/>
                </a:lnTo>
                <a:lnTo>
                  <a:pt x="14819" y="13042"/>
                </a:lnTo>
                <a:lnTo>
                  <a:pt x="14843" y="12969"/>
                </a:lnTo>
                <a:lnTo>
                  <a:pt x="14916" y="12945"/>
                </a:lnTo>
                <a:lnTo>
                  <a:pt x="14965" y="12921"/>
                </a:lnTo>
                <a:lnTo>
                  <a:pt x="14989" y="12872"/>
                </a:lnTo>
                <a:lnTo>
                  <a:pt x="15013" y="12799"/>
                </a:lnTo>
                <a:lnTo>
                  <a:pt x="15038" y="12750"/>
                </a:lnTo>
                <a:lnTo>
                  <a:pt x="15038" y="12702"/>
                </a:lnTo>
                <a:lnTo>
                  <a:pt x="15062" y="12580"/>
                </a:lnTo>
                <a:lnTo>
                  <a:pt x="15086" y="12458"/>
                </a:lnTo>
                <a:lnTo>
                  <a:pt x="15159" y="12239"/>
                </a:lnTo>
                <a:lnTo>
                  <a:pt x="15232" y="12093"/>
                </a:lnTo>
                <a:lnTo>
                  <a:pt x="15281" y="12020"/>
                </a:lnTo>
                <a:lnTo>
                  <a:pt x="15329" y="11923"/>
                </a:lnTo>
                <a:lnTo>
                  <a:pt x="15305" y="11826"/>
                </a:lnTo>
                <a:lnTo>
                  <a:pt x="15256" y="11728"/>
                </a:lnTo>
                <a:lnTo>
                  <a:pt x="15062" y="11534"/>
                </a:lnTo>
                <a:lnTo>
                  <a:pt x="14867" y="11315"/>
                </a:lnTo>
                <a:lnTo>
                  <a:pt x="14575" y="10974"/>
                </a:lnTo>
                <a:lnTo>
                  <a:pt x="14697" y="10828"/>
                </a:lnTo>
                <a:lnTo>
                  <a:pt x="14819" y="10682"/>
                </a:lnTo>
                <a:lnTo>
                  <a:pt x="14867" y="10633"/>
                </a:lnTo>
                <a:lnTo>
                  <a:pt x="14892" y="10706"/>
                </a:lnTo>
                <a:lnTo>
                  <a:pt x="14940" y="10731"/>
                </a:lnTo>
                <a:lnTo>
                  <a:pt x="14989" y="10779"/>
                </a:lnTo>
                <a:lnTo>
                  <a:pt x="15111" y="10779"/>
                </a:lnTo>
                <a:lnTo>
                  <a:pt x="15111" y="10828"/>
                </a:lnTo>
                <a:lnTo>
                  <a:pt x="15159" y="10877"/>
                </a:lnTo>
                <a:lnTo>
                  <a:pt x="15232" y="10925"/>
                </a:lnTo>
                <a:lnTo>
                  <a:pt x="15232" y="11023"/>
                </a:lnTo>
                <a:lnTo>
                  <a:pt x="15256" y="11120"/>
                </a:lnTo>
                <a:lnTo>
                  <a:pt x="15329" y="11193"/>
                </a:lnTo>
                <a:lnTo>
                  <a:pt x="15427" y="11217"/>
                </a:lnTo>
                <a:lnTo>
                  <a:pt x="15524" y="11193"/>
                </a:lnTo>
                <a:lnTo>
                  <a:pt x="15573" y="11120"/>
                </a:lnTo>
                <a:lnTo>
                  <a:pt x="15646" y="11023"/>
                </a:lnTo>
                <a:lnTo>
                  <a:pt x="15621" y="11096"/>
                </a:lnTo>
                <a:lnTo>
                  <a:pt x="15597" y="11169"/>
                </a:lnTo>
                <a:lnTo>
                  <a:pt x="15621" y="11217"/>
                </a:lnTo>
                <a:lnTo>
                  <a:pt x="15646" y="11290"/>
                </a:lnTo>
                <a:lnTo>
                  <a:pt x="15694" y="11315"/>
                </a:lnTo>
                <a:lnTo>
                  <a:pt x="15816" y="11315"/>
                </a:lnTo>
                <a:lnTo>
                  <a:pt x="15889" y="11266"/>
                </a:lnTo>
                <a:lnTo>
                  <a:pt x="15938" y="11217"/>
                </a:lnTo>
                <a:lnTo>
                  <a:pt x="15962" y="11217"/>
                </a:lnTo>
                <a:lnTo>
                  <a:pt x="16108" y="11071"/>
                </a:lnTo>
                <a:lnTo>
                  <a:pt x="16181" y="11047"/>
                </a:lnTo>
                <a:lnTo>
                  <a:pt x="16254" y="10998"/>
                </a:lnTo>
                <a:lnTo>
                  <a:pt x="16327" y="10998"/>
                </a:lnTo>
                <a:lnTo>
                  <a:pt x="16424" y="10974"/>
                </a:lnTo>
                <a:lnTo>
                  <a:pt x="16497" y="10925"/>
                </a:lnTo>
                <a:lnTo>
                  <a:pt x="16765" y="10828"/>
                </a:lnTo>
                <a:lnTo>
                  <a:pt x="17057" y="10731"/>
                </a:lnTo>
                <a:lnTo>
                  <a:pt x="17154" y="10682"/>
                </a:lnTo>
                <a:lnTo>
                  <a:pt x="17203" y="10609"/>
                </a:lnTo>
                <a:lnTo>
                  <a:pt x="17227" y="10585"/>
                </a:lnTo>
                <a:lnTo>
                  <a:pt x="17252" y="10463"/>
                </a:lnTo>
                <a:lnTo>
                  <a:pt x="17300" y="10317"/>
                </a:lnTo>
                <a:lnTo>
                  <a:pt x="17300" y="10049"/>
                </a:lnTo>
                <a:lnTo>
                  <a:pt x="17325" y="9855"/>
                </a:lnTo>
                <a:lnTo>
                  <a:pt x="17349" y="9709"/>
                </a:lnTo>
                <a:lnTo>
                  <a:pt x="17373" y="9563"/>
                </a:lnTo>
                <a:lnTo>
                  <a:pt x="17398" y="9417"/>
                </a:lnTo>
                <a:close/>
                <a:moveTo>
                  <a:pt x="17568" y="8954"/>
                </a:moveTo>
                <a:lnTo>
                  <a:pt x="17325" y="8979"/>
                </a:lnTo>
                <a:lnTo>
                  <a:pt x="17130" y="9027"/>
                </a:lnTo>
                <a:lnTo>
                  <a:pt x="17057" y="9076"/>
                </a:lnTo>
                <a:lnTo>
                  <a:pt x="17008" y="9173"/>
                </a:lnTo>
                <a:lnTo>
                  <a:pt x="16960" y="9271"/>
                </a:lnTo>
                <a:lnTo>
                  <a:pt x="16911" y="9392"/>
                </a:lnTo>
                <a:lnTo>
                  <a:pt x="16887" y="9660"/>
                </a:lnTo>
                <a:lnTo>
                  <a:pt x="16862" y="9782"/>
                </a:lnTo>
                <a:lnTo>
                  <a:pt x="16838" y="9928"/>
                </a:lnTo>
                <a:lnTo>
                  <a:pt x="16814" y="10147"/>
                </a:lnTo>
                <a:lnTo>
                  <a:pt x="16789" y="10341"/>
                </a:lnTo>
                <a:lnTo>
                  <a:pt x="16570" y="10439"/>
                </a:lnTo>
                <a:lnTo>
                  <a:pt x="16351" y="10536"/>
                </a:lnTo>
                <a:lnTo>
                  <a:pt x="16157" y="10414"/>
                </a:lnTo>
                <a:lnTo>
                  <a:pt x="15889" y="10220"/>
                </a:lnTo>
                <a:lnTo>
                  <a:pt x="15792" y="10147"/>
                </a:lnTo>
                <a:lnTo>
                  <a:pt x="15573" y="10001"/>
                </a:lnTo>
                <a:lnTo>
                  <a:pt x="15451" y="9928"/>
                </a:lnTo>
                <a:lnTo>
                  <a:pt x="15305" y="9903"/>
                </a:lnTo>
                <a:lnTo>
                  <a:pt x="15208" y="9879"/>
                </a:lnTo>
                <a:lnTo>
                  <a:pt x="15135" y="9903"/>
                </a:lnTo>
                <a:lnTo>
                  <a:pt x="14989" y="9976"/>
                </a:lnTo>
                <a:lnTo>
                  <a:pt x="14843" y="10074"/>
                </a:lnTo>
                <a:lnTo>
                  <a:pt x="14624" y="10293"/>
                </a:lnTo>
                <a:lnTo>
                  <a:pt x="14502" y="10414"/>
                </a:lnTo>
                <a:lnTo>
                  <a:pt x="14332" y="10609"/>
                </a:lnTo>
                <a:lnTo>
                  <a:pt x="14162" y="10779"/>
                </a:lnTo>
                <a:lnTo>
                  <a:pt x="14113" y="10828"/>
                </a:lnTo>
                <a:lnTo>
                  <a:pt x="14089" y="10877"/>
                </a:lnTo>
                <a:lnTo>
                  <a:pt x="14064" y="10950"/>
                </a:lnTo>
                <a:lnTo>
                  <a:pt x="14089" y="11023"/>
                </a:lnTo>
                <a:lnTo>
                  <a:pt x="14137" y="11120"/>
                </a:lnTo>
                <a:lnTo>
                  <a:pt x="14186" y="11217"/>
                </a:lnTo>
                <a:lnTo>
                  <a:pt x="14332" y="11412"/>
                </a:lnTo>
                <a:lnTo>
                  <a:pt x="14454" y="11534"/>
                </a:lnTo>
                <a:lnTo>
                  <a:pt x="14478" y="11607"/>
                </a:lnTo>
                <a:lnTo>
                  <a:pt x="14648" y="11801"/>
                </a:lnTo>
                <a:lnTo>
                  <a:pt x="14819" y="11996"/>
                </a:lnTo>
                <a:lnTo>
                  <a:pt x="14721" y="12166"/>
                </a:lnTo>
                <a:lnTo>
                  <a:pt x="14721" y="12191"/>
                </a:lnTo>
                <a:lnTo>
                  <a:pt x="14648" y="12361"/>
                </a:lnTo>
                <a:lnTo>
                  <a:pt x="14600" y="12531"/>
                </a:lnTo>
                <a:lnTo>
                  <a:pt x="14381" y="12556"/>
                </a:lnTo>
                <a:lnTo>
                  <a:pt x="14162" y="12580"/>
                </a:lnTo>
                <a:lnTo>
                  <a:pt x="14040" y="12604"/>
                </a:lnTo>
                <a:lnTo>
                  <a:pt x="13991" y="12604"/>
                </a:lnTo>
                <a:lnTo>
                  <a:pt x="13845" y="12653"/>
                </a:lnTo>
                <a:lnTo>
                  <a:pt x="13675" y="12677"/>
                </a:lnTo>
                <a:lnTo>
                  <a:pt x="13553" y="12750"/>
                </a:lnTo>
                <a:lnTo>
                  <a:pt x="13456" y="12823"/>
                </a:lnTo>
                <a:lnTo>
                  <a:pt x="13407" y="12872"/>
                </a:lnTo>
                <a:lnTo>
                  <a:pt x="13334" y="12945"/>
                </a:lnTo>
                <a:lnTo>
                  <a:pt x="13310" y="13018"/>
                </a:lnTo>
                <a:lnTo>
                  <a:pt x="13286" y="13164"/>
                </a:lnTo>
                <a:lnTo>
                  <a:pt x="13286" y="13213"/>
                </a:lnTo>
                <a:lnTo>
                  <a:pt x="13237" y="13699"/>
                </a:lnTo>
                <a:lnTo>
                  <a:pt x="13237" y="13748"/>
                </a:lnTo>
                <a:lnTo>
                  <a:pt x="13237" y="13918"/>
                </a:lnTo>
                <a:lnTo>
                  <a:pt x="13237" y="14113"/>
                </a:lnTo>
                <a:lnTo>
                  <a:pt x="13286" y="14283"/>
                </a:lnTo>
                <a:lnTo>
                  <a:pt x="13310" y="14356"/>
                </a:lnTo>
                <a:lnTo>
                  <a:pt x="13383" y="14405"/>
                </a:lnTo>
                <a:lnTo>
                  <a:pt x="13407" y="14502"/>
                </a:lnTo>
                <a:lnTo>
                  <a:pt x="13480" y="14551"/>
                </a:lnTo>
                <a:lnTo>
                  <a:pt x="13724" y="14648"/>
                </a:lnTo>
                <a:lnTo>
                  <a:pt x="13991" y="14697"/>
                </a:lnTo>
                <a:lnTo>
                  <a:pt x="14259" y="14746"/>
                </a:lnTo>
                <a:lnTo>
                  <a:pt x="14527" y="14770"/>
                </a:lnTo>
                <a:lnTo>
                  <a:pt x="14673" y="14770"/>
                </a:lnTo>
                <a:lnTo>
                  <a:pt x="14697" y="14867"/>
                </a:lnTo>
                <a:lnTo>
                  <a:pt x="14721" y="14916"/>
                </a:lnTo>
                <a:lnTo>
                  <a:pt x="14819" y="15038"/>
                </a:lnTo>
                <a:lnTo>
                  <a:pt x="14916" y="15184"/>
                </a:lnTo>
                <a:lnTo>
                  <a:pt x="14746" y="15330"/>
                </a:lnTo>
                <a:lnTo>
                  <a:pt x="14624" y="15500"/>
                </a:lnTo>
                <a:lnTo>
                  <a:pt x="14575" y="15573"/>
                </a:lnTo>
                <a:lnTo>
                  <a:pt x="14381" y="15816"/>
                </a:lnTo>
                <a:lnTo>
                  <a:pt x="14332" y="15865"/>
                </a:lnTo>
                <a:lnTo>
                  <a:pt x="14235" y="15986"/>
                </a:lnTo>
                <a:lnTo>
                  <a:pt x="14210" y="16059"/>
                </a:lnTo>
                <a:lnTo>
                  <a:pt x="14186" y="16108"/>
                </a:lnTo>
                <a:lnTo>
                  <a:pt x="14210" y="16230"/>
                </a:lnTo>
                <a:lnTo>
                  <a:pt x="14210" y="16303"/>
                </a:lnTo>
                <a:lnTo>
                  <a:pt x="14235" y="16376"/>
                </a:lnTo>
                <a:lnTo>
                  <a:pt x="14283" y="16522"/>
                </a:lnTo>
                <a:lnTo>
                  <a:pt x="14381" y="16643"/>
                </a:lnTo>
                <a:lnTo>
                  <a:pt x="14478" y="16765"/>
                </a:lnTo>
                <a:lnTo>
                  <a:pt x="14527" y="16789"/>
                </a:lnTo>
                <a:lnTo>
                  <a:pt x="14794" y="17081"/>
                </a:lnTo>
                <a:lnTo>
                  <a:pt x="15111" y="17349"/>
                </a:lnTo>
                <a:lnTo>
                  <a:pt x="15183" y="17373"/>
                </a:lnTo>
                <a:lnTo>
                  <a:pt x="15232" y="17398"/>
                </a:lnTo>
                <a:lnTo>
                  <a:pt x="15305" y="17373"/>
                </a:lnTo>
                <a:lnTo>
                  <a:pt x="15354" y="17373"/>
                </a:lnTo>
                <a:lnTo>
                  <a:pt x="15475" y="17349"/>
                </a:lnTo>
                <a:lnTo>
                  <a:pt x="15621" y="17300"/>
                </a:lnTo>
                <a:lnTo>
                  <a:pt x="15840" y="17154"/>
                </a:lnTo>
                <a:lnTo>
                  <a:pt x="15865" y="17130"/>
                </a:lnTo>
                <a:lnTo>
                  <a:pt x="16132" y="16911"/>
                </a:lnTo>
                <a:lnTo>
                  <a:pt x="16376" y="16668"/>
                </a:lnTo>
                <a:lnTo>
                  <a:pt x="16546" y="16741"/>
                </a:lnTo>
                <a:lnTo>
                  <a:pt x="16570" y="16765"/>
                </a:lnTo>
                <a:lnTo>
                  <a:pt x="16619" y="16789"/>
                </a:lnTo>
                <a:lnTo>
                  <a:pt x="16765" y="16862"/>
                </a:lnTo>
                <a:lnTo>
                  <a:pt x="16935" y="16887"/>
                </a:lnTo>
                <a:lnTo>
                  <a:pt x="16935" y="16960"/>
                </a:lnTo>
                <a:lnTo>
                  <a:pt x="16960" y="17033"/>
                </a:lnTo>
                <a:lnTo>
                  <a:pt x="17008" y="17276"/>
                </a:lnTo>
                <a:lnTo>
                  <a:pt x="17033" y="17495"/>
                </a:lnTo>
                <a:lnTo>
                  <a:pt x="17033" y="17617"/>
                </a:lnTo>
                <a:lnTo>
                  <a:pt x="17033" y="17738"/>
                </a:lnTo>
                <a:lnTo>
                  <a:pt x="17033" y="17860"/>
                </a:lnTo>
                <a:lnTo>
                  <a:pt x="17081" y="17982"/>
                </a:lnTo>
                <a:lnTo>
                  <a:pt x="17179" y="18079"/>
                </a:lnTo>
                <a:lnTo>
                  <a:pt x="17203" y="18103"/>
                </a:lnTo>
                <a:lnTo>
                  <a:pt x="17276" y="18152"/>
                </a:lnTo>
                <a:lnTo>
                  <a:pt x="17398" y="18201"/>
                </a:lnTo>
                <a:lnTo>
                  <a:pt x="17592" y="18225"/>
                </a:lnTo>
                <a:lnTo>
                  <a:pt x="17714" y="18201"/>
                </a:lnTo>
                <a:lnTo>
                  <a:pt x="18152" y="18201"/>
                </a:lnTo>
                <a:lnTo>
                  <a:pt x="18541" y="18176"/>
                </a:lnTo>
                <a:lnTo>
                  <a:pt x="18614" y="18176"/>
                </a:lnTo>
                <a:lnTo>
                  <a:pt x="18687" y="18128"/>
                </a:lnTo>
                <a:lnTo>
                  <a:pt x="18736" y="18055"/>
                </a:lnTo>
                <a:lnTo>
                  <a:pt x="18760" y="17982"/>
                </a:lnTo>
                <a:lnTo>
                  <a:pt x="18833" y="17860"/>
                </a:lnTo>
                <a:lnTo>
                  <a:pt x="18882" y="17738"/>
                </a:lnTo>
                <a:lnTo>
                  <a:pt x="18931" y="17471"/>
                </a:lnTo>
                <a:lnTo>
                  <a:pt x="18931" y="17349"/>
                </a:lnTo>
                <a:lnTo>
                  <a:pt x="18931" y="17325"/>
                </a:lnTo>
                <a:lnTo>
                  <a:pt x="18979" y="17081"/>
                </a:lnTo>
                <a:lnTo>
                  <a:pt x="19004" y="16838"/>
                </a:lnTo>
                <a:lnTo>
                  <a:pt x="19125" y="16814"/>
                </a:lnTo>
                <a:lnTo>
                  <a:pt x="19223" y="16789"/>
                </a:lnTo>
                <a:lnTo>
                  <a:pt x="19369" y="16741"/>
                </a:lnTo>
                <a:lnTo>
                  <a:pt x="19466" y="16692"/>
                </a:lnTo>
                <a:lnTo>
                  <a:pt x="19661" y="16838"/>
                </a:lnTo>
                <a:lnTo>
                  <a:pt x="19758" y="16911"/>
                </a:lnTo>
                <a:lnTo>
                  <a:pt x="20074" y="17130"/>
                </a:lnTo>
                <a:lnTo>
                  <a:pt x="20391" y="17349"/>
                </a:lnTo>
                <a:lnTo>
                  <a:pt x="20464" y="17398"/>
                </a:lnTo>
                <a:lnTo>
                  <a:pt x="20512" y="17398"/>
                </a:lnTo>
                <a:lnTo>
                  <a:pt x="20585" y="17373"/>
                </a:lnTo>
                <a:lnTo>
                  <a:pt x="20658" y="17349"/>
                </a:lnTo>
                <a:lnTo>
                  <a:pt x="20707" y="17276"/>
                </a:lnTo>
                <a:lnTo>
                  <a:pt x="20756" y="17203"/>
                </a:lnTo>
                <a:lnTo>
                  <a:pt x="20999" y="16984"/>
                </a:lnTo>
                <a:lnTo>
                  <a:pt x="21145" y="16814"/>
                </a:lnTo>
                <a:lnTo>
                  <a:pt x="21413" y="16570"/>
                </a:lnTo>
                <a:lnTo>
                  <a:pt x="21632" y="16278"/>
                </a:lnTo>
                <a:lnTo>
                  <a:pt x="21680" y="16230"/>
                </a:lnTo>
                <a:lnTo>
                  <a:pt x="21680" y="16157"/>
                </a:lnTo>
                <a:lnTo>
                  <a:pt x="21680" y="16084"/>
                </a:lnTo>
                <a:lnTo>
                  <a:pt x="21656" y="15986"/>
                </a:lnTo>
                <a:lnTo>
                  <a:pt x="21486" y="15670"/>
                </a:lnTo>
                <a:lnTo>
                  <a:pt x="21267" y="15403"/>
                </a:lnTo>
                <a:lnTo>
                  <a:pt x="21145" y="15232"/>
                </a:lnTo>
                <a:lnTo>
                  <a:pt x="20975" y="15086"/>
                </a:lnTo>
                <a:lnTo>
                  <a:pt x="21096" y="14867"/>
                </a:lnTo>
                <a:lnTo>
                  <a:pt x="21169" y="14648"/>
                </a:lnTo>
                <a:lnTo>
                  <a:pt x="21291" y="14673"/>
                </a:lnTo>
                <a:lnTo>
                  <a:pt x="21510" y="14648"/>
                </a:lnTo>
                <a:lnTo>
                  <a:pt x="21753" y="14648"/>
                </a:lnTo>
                <a:lnTo>
                  <a:pt x="21997" y="14624"/>
                </a:lnTo>
                <a:lnTo>
                  <a:pt x="22264" y="14600"/>
                </a:lnTo>
                <a:lnTo>
                  <a:pt x="22362" y="14551"/>
                </a:lnTo>
                <a:lnTo>
                  <a:pt x="22410" y="14478"/>
                </a:lnTo>
                <a:lnTo>
                  <a:pt x="22459" y="14429"/>
                </a:lnTo>
                <a:lnTo>
                  <a:pt x="22508" y="14381"/>
                </a:lnTo>
                <a:lnTo>
                  <a:pt x="22532" y="14332"/>
                </a:lnTo>
                <a:lnTo>
                  <a:pt x="22532" y="14259"/>
                </a:lnTo>
                <a:lnTo>
                  <a:pt x="22532" y="13845"/>
                </a:lnTo>
                <a:lnTo>
                  <a:pt x="22532" y="13456"/>
                </a:lnTo>
                <a:lnTo>
                  <a:pt x="22508" y="13067"/>
                </a:lnTo>
                <a:lnTo>
                  <a:pt x="22508" y="13018"/>
                </a:lnTo>
                <a:lnTo>
                  <a:pt x="22459" y="12945"/>
                </a:lnTo>
                <a:lnTo>
                  <a:pt x="22410" y="12921"/>
                </a:lnTo>
                <a:lnTo>
                  <a:pt x="22362" y="12896"/>
                </a:lnTo>
                <a:lnTo>
                  <a:pt x="22313" y="12823"/>
                </a:lnTo>
                <a:lnTo>
                  <a:pt x="22264" y="12750"/>
                </a:lnTo>
                <a:lnTo>
                  <a:pt x="22118" y="12677"/>
                </a:lnTo>
                <a:lnTo>
                  <a:pt x="21948" y="12629"/>
                </a:lnTo>
                <a:lnTo>
                  <a:pt x="21802" y="12604"/>
                </a:lnTo>
                <a:lnTo>
                  <a:pt x="21778" y="12604"/>
                </a:lnTo>
                <a:lnTo>
                  <a:pt x="21510" y="12556"/>
                </a:lnTo>
                <a:lnTo>
                  <a:pt x="21218" y="12556"/>
                </a:lnTo>
                <a:lnTo>
                  <a:pt x="21169" y="12337"/>
                </a:lnTo>
                <a:lnTo>
                  <a:pt x="21169" y="12288"/>
                </a:lnTo>
                <a:lnTo>
                  <a:pt x="21121" y="12093"/>
                </a:lnTo>
                <a:lnTo>
                  <a:pt x="21048" y="11923"/>
                </a:lnTo>
                <a:lnTo>
                  <a:pt x="21121" y="11826"/>
                </a:lnTo>
                <a:lnTo>
                  <a:pt x="21145" y="11777"/>
                </a:lnTo>
                <a:lnTo>
                  <a:pt x="21242" y="11655"/>
                </a:lnTo>
                <a:lnTo>
                  <a:pt x="21413" y="11412"/>
                </a:lnTo>
                <a:lnTo>
                  <a:pt x="21607" y="11169"/>
                </a:lnTo>
                <a:lnTo>
                  <a:pt x="21656" y="11120"/>
                </a:lnTo>
                <a:lnTo>
                  <a:pt x="21680" y="11071"/>
                </a:lnTo>
                <a:lnTo>
                  <a:pt x="21680" y="10998"/>
                </a:lnTo>
                <a:lnTo>
                  <a:pt x="21680" y="10950"/>
                </a:lnTo>
                <a:lnTo>
                  <a:pt x="21656" y="10925"/>
                </a:lnTo>
                <a:lnTo>
                  <a:pt x="21680" y="10901"/>
                </a:lnTo>
                <a:lnTo>
                  <a:pt x="21656" y="10804"/>
                </a:lnTo>
                <a:lnTo>
                  <a:pt x="21632" y="10731"/>
                </a:lnTo>
                <a:lnTo>
                  <a:pt x="21510" y="10609"/>
                </a:lnTo>
                <a:lnTo>
                  <a:pt x="21486" y="10560"/>
                </a:lnTo>
                <a:lnTo>
                  <a:pt x="21315" y="10390"/>
                </a:lnTo>
                <a:lnTo>
                  <a:pt x="21145" y="10244"/>
                </a:lnTo>
                <a:lnTo>
                  <a:pt x="21145" y="10220"/>
                </a:lnTo>
                <a:lnTo>
                  <a:pt x="21023" y="10122"/>
                </a:lnTo>
                <a:lnTo>
                  <a:pt x="20877" y="10001"/>
                </a:lnTo>
                <a:lnTo>
                  <a:pt x="20731" y="9928"/>
                </a:lnTo>
                <a:lnTo>
                  <a:pt x="20634" y="9903"/>
                </a:lnTo>
                <a:lnTo>
                  <a:pt x="20561" y="9879"/>
                </a:lnTo>
                <a:lnTo>
                  <a:pt x="20488" y="9903"/>
                </a:lnTo>
                <a:lnTo>
                  <a:pt x="20464" y="9903"/>
                </a:lnTo>
                <a:lnTo>
                  <a:pt x="20391" y="9928"/>
                </a:lnTo>
                <a:lnTo>
                  <a:pt x="20220" y="10001"/>
                </a:lnTo>
                <a:lnTo>
                  <a:pt x="20074" y="10098"/>
                </a:lnTo>
                <a:lnTo>
                  <a:pt x="19807" y="10293"/>
                </a:lnTo>
                <a:lnTo>
                  <a:pt x="19709" y="10341"/>
                </a:lnTo>
                <a:lnTo>
                  <a:pt x="19515" y="10487"/>
                </a:lnTo>
                <a:lnTo>
                  <a:pt x="19296" y="10390"/>
                </a:lnTo>
                <a:lnTo>
                  <a:pt x="19052" y="10341"/>
                </a:lnTo>
                <a:lnTo>
                  <a:pt x="19004" y="10098"/>
                </a:lnTo>
                <a:lnTo>
                  <a:pt x="19028" y="10025"/>
                </a:lnTo>
                <a:lnTo>
                  <a:pt x="19004" y="9976"/>
                </a:lnTo>
                <a:lnTo>
                  <a:pt x="18979" y="9903"/>
                </a:lnTo>
                <a:lnTo>
                  <a:pt x="18955" y="9782"/>
                </a:lnTo>
                <a:lnTo>
                  <a:pt x="18931" y="9563"/>
                </a:lnTo>
                <a:lnTo>
                  <a:pt x="18882" y="9319"/>
                </a:lnTo>
                <a:lnTo>
                  <a:pt x="18906" y="9246"/>
                </a:lnTo>
                <a:lnTo>
                  <a:pt x="18906" y="9149"/>
                </a:lnTo>
                <a:lnTo>
                  <a:pt x="18882" y="9100"/>
                </a:lnTo>
                <a:lnTo>
                  <a:pt x="18833" y="9052"/>
                </a:lnTo>
                <a:lnTo>
                  <a:pt x="18785" y="9027"/>
                </a:lnTo>
                <a:lnTo>
                  <a:pt x="18712" y="9003"/>
                </a:lnTo>
                <a:lnTo>
                  <a:pt x="18444" y="8979"/>
                </a:lnTo>
                <a:lnTo>
                  <a:pt x="17957" y="8979"/>
                </a:lnTo>
                <a:lnTo>
                  <a:pt x="17836" y="895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tandards">
            <a:hlinkClick r:id="" action="ppaction://media"/>
            <a:extLst>
              <a:ext uri="{FF2B5EF4-FFF2-40B4-BE49-F238E27FC236}">
                <a16:creationId xmlns:a16="http://schemas.microsoft.com/office/drawing/2014/main" id="{EE6F11C9-3BC7-4DB9-8B41-3D7B56FBE5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5625" y="4449763"/>
            <a:ext cx="487363" cy="487362"/>
          </a:xfrm>
          <a:prstGeom prst="rect">
            <a:avLst/>
          </a:prstGeom>
        </p:spPr>
      </p:pic>
      <p:pic>
        <p:nvPicPr>
          <p:cNvPr id="32" name="Picture 31">
            <a:extLst>
              <a:ext uri="{FF2B5EF4-FFF2-40B4-BE49-F238E27FC236}">
                <a16:creationId xmlns:a16="http://schemas.microsoft.com/office/drawing/2014/main" id="{2DA09E67-270C-4E8D-AAA5-65E1D399C40E}"/>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15388" t="5262" r="5207" b="24864"/>
          <a:stretch/>
        </p:blipFill>
        <p:spPr>
          <a:xfrm flipH="1">
            <a:off x="8363031" y="4220464"/>
            <a:ext cx="557784" cy="721371"/>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8083014"/>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5" y="218302"/>
            <a:ext cx="981627" cy="746084"/>
            <a:chOff x="3075562" y="756050"/>
            <a:chExt cx="2931161" cy="2815726"/>
          </a:xfrm>
        </p:grpSpPr>
        <p:sp>
          <p:nvSpPr>
            <p:cNvPr id="4" name="Google Shape;119;p17">
              <a:extLst>
                <a:ext uri="{FF2B5EF4-FFF2-40B4-BE49-F238E27FC236}">
                  <a16:creationId xmlns:a16="http://schemas.microsoft.com/office/drawing/2014/main" id="{F5B121C7-8B03-4E5E-813B-2D73FE4ED89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endCxn id="4"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stCxn id="4"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4" name="Google Shape;87;p13">
            <a:extLst>
              <a:ext uri="{FF2B5EF4-FFF2-40B4-BE49-F238E27FC236}">
                <a16:creationId xmlns:a16="http://schemas.microsoft.com/office/drawing/2014/main" id="{CF89A9B7-022A-48E2-AE47-989141DDC324}"/>
              </a:ext>
            </a:extLst>
          </p:cNvPr>
          <p:cNvSpPr txBox="1">
            <a:spLocks/>
          </p:cNvSpPr>
          <p:nvPr/>
        </p:nvSpPr>
        <p:spPr>
          <a:xfrm>
            <a:off x="1377552" y="275558"/>
            <a:ext cx="7297134"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Software Design:</a:t>
            </a:r>
            <a:endParaRPr lang="en-US" sz="3600" dirty="0"/>
          </a:p>
        </p:txBody>
      </p:sp>
      <p:sp>
        <p:nvSpPr>
          <p:cNvPr id="17" name="Google Shape;70;p12">
            <a:extLst>
              <a:ext uri="{FF2B5EF4-FFF2-40B4-BE49-F238E27FC236}">
                <a16:creationId xmlns:a16="http://schemas.microsoft.com/office/drawing/2014/main" id="{CF8D1E8D-EDD7-4DFB-94BD-1F0C80204585}"/>
              </a:ext>
            </a:extLst>
          </p:cNvPr>
          <p:cNvSpPr txBox="1">
            <a:spLocks/>
          </p:cNvSpPr>
          <p:nvPr/>
        </p:nvSpPr>
        <p:spPr>
          <a:xfrm>
            <a:off x="8424537" y="4542704"/>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JL</a:t>
            </a:r>
            <a:endParaRPr lang="en-US" dirty="0">
              <a:solidFill>
                <a:schemeClr val="bg1"/>
              </a:solidFill>
            </a:endParaRPr>
          </a:p>
        </p:txBody>
      </p:sp>
      <p:sp>
        <p:nvSpPr>
          <p:cNvPr id="19" name="Google Shape;596;p46">
            <a:extLst>
              <a:ext uri="{FF2B5EF4-FFF2-40B4-BE49-F238E27FC236}">
                <a16:creationId xmlns:a16="http://schemas.microsoft.com/office/drawing/2014/main" id="{0DC2A3BE-0E55-4B7C-A961-C0FF9053BC17}"/>
              </a:ext>
            </a:extLst>
          </p:cNvPr>
          <p:cNvSpPr/>
          <p:nvPr/>
        </p:nvSpPr>
        <p:spPr>
          <a:xfrm>
            <a:off x="652841" y="485033"/>
            <a:ext cx="421736" cy="398876"/>
          </a:xfrm>
          <a:custGeom>
            <a:avLst/>
            <a:gdLst/>
            <a:ahLst/>
            <a:cxnLst/>
            <a:rect l="l" t="t" r="r" b="b"/>
            <a:pathLst>
              <a:path w="19297" h="18251" extrusionOk="0">
                <a:moveTo>
                  <a:pt x="18396" y="828"/>
                </a:moveTo>
                <a:lnTo>
                  <a:pt x="18761" y="877"/>
                </a:lnTo>
                <a:lnTo>
                  <a:pt x="18737" y="1242"/>
                </a:lnTo>
                <a:lnTo>
                  <a:pt x="18615" y="1266"/>
                </a:lnTo>
                <a:lnTo>
                  <a:pt x="18493" y="1315"/>
                </a:lnTo>
                <a:lnTo>
                  <a:pt x="18274" y="1436"/>
                </a:lnTo>
                <a:lnTo>
                  <a:pt x="18007" y="1582"/>
                </a:lnTo>
                <a:lnTo>
                  <a:pt x="17739" y="1777"/>
                </a:lnTo>
                <a:lnTo>
                  <a:pt x="17642" y="1850"/>
                </a:lnTo>
                <a:lnTo>
                  <a:pt x="17618" y="1801"/>
                </a:lnTo>
                <a:lnTo>
                  <a:pt x="17545" y="1704"/>
                </a:lnTo>
                <a:lnTo>
                  <a:pt x="17496" y="1680"/>
                </a:lnTo>
                <a:lnTo>
                  <a:pt x="17423" y="1655"/>
                </a:lnTo>
                <a:lnTo>
                  <a:pt x="17131" y="1631"/>
                </a:lnTo>
                <a:lnTo>
                  <a:pt x="17301" y="1509"/>
                </a:lnTo>
                <a:lnTo>
                  <a:pt x="17472" y="1388"/>
                </a:lnTo>
                <a:lnTo>
                  <a:pt x="17837" y="1144"/>
                </a:lnTo>
                <a:lnTo>
                  <a:pt x="18104" y="974"/>
                </a:lnTo>
                <a:lnTo>
                  <a:pt x="18250" y="901"/>
                </a:lnTo>
                <a:lnTo>
                  <a:pt x="18396" y="828"/>
                </a:lnTo>
                <a:close/>
                <a:moveTo>
                  <a:pt x="18712" y="1582"/>
                </a:moveTo>
                <a:lnTo>
                  <a:pt x="18688" y="2385"/>
                </a:lnTo>
                <a:lnTo>
                  <a:pt x="18688" y="3164"/>
                </a:lnTo>
                <a:lnTo>
                  <a:pt x="18469" y="3334"/>
                </a:lnTo>
                <a:lnTo>
                  <a:pt x="18250" y="3529"/>
                </a:lnTo>
                <a:lnTo>
                  <a:pt x="17982" y="3748"/>
                </a:lnTo>
                <a:lnTo>
                  <a:pt x="17861" y="3870"/>
                </a:lnTo>
                <a:lnTo>
                  <a:pt x="17764" y="4016"/>
                </a:lnTo>
                <a:lnTo>
                  <a:pt x="17739" y="3407"/>
                </a:lnTo>
                <a:lnTo>
                  <a:pt x="17739" y="3334"/>
                </a:lnTo>
                <a:lnTo>
                  <a:pt x="17958" y="3140"/>
                </a:lnTo>
                <a:lnTo>
                  <a:pt x="18177" y="2945"/>
                </a:lnTo>
                <a:lnTo>
                  <a:pt x="18493" y="2653"/>
                </a:lnTo>
                <a:lnTo>
                  <a:pt x="18615" y="2531"/>
                </a:lnTo>
                <a:lnTo>
                  <a:pt x="18664" y="2458"/>
                </a:lnTo>
                <a:lnTo>
                  <a:pt x="18688" y="2361"/>
                </a:lnTo>
                <a:lnTo>
                  <a:pt x="18664" y="2312"/>
                </a:lnTo>
                <a:lnTo>
                  <a:pt x="18615" y="2288"/>
                </a:lnTo>
                <a:lnTo>
                  <a:pt x="18518" y="2264"/>
                </a:lnTo>
                <a:lnTo>
                  <a:pt x="18445" y="2288"/>
                </a:lnTo>
                <a:lnTo>
                  <a:pt x="18347" y="2312"/>
                </a:lnTo>
                <a:lnTo>
                  <a:pt x="18274" y="2385"/>
                </a:lnTo>
                <a:lnTo>
                  <a:pt x="18128" y="2531"/>
                </a:lnTo>
                <a:lnTo>
                  <a:pt x="18007" y="2653"/>
                </a:lnTo>
                <a:lnTo>
                  <a:pt x="17739" y="2945"/>
                </a:lnTo>
                <a:lnTo>
                  <a:pt x="17739" y="2531"/>
                </a:lnTo>
                <a:lnTo>
                  <a:pt x="17691" y="2118"/>
                </a:lnTo>
                <a:lnTo>
                  <a:pt x="17788" y="2069"/>
                </a:lnTo>
                <a:lnTo>
                  <a:pt x="18055" y="1947"/>
                </a:lnTo>
                <a:lnTo>
                  <a:pt x="18323" y="1777"/>
                </a:lnTo>
                <a:lnTo>
                  <a:pt x="18518" y="1680"/>
                </a:lnTo>
                <a:lnTo>
                  <a:pt x="18712" y="1582"/>
                </a:lnTo>
                <a:close/>
                <a:moveTo>
                  <a:pt x="18688" y="3529"/>
                </a:moveTo>
                <a:lnTo>
                  <a:pt x="18688" y="3894"/>
                </a:lnTo>
                <a:lnTo>
                  <a:pt x="18664" y="4843"/>
                </a:lnTo>
                <a:lnTo>
                  <a:pt x="18639" y="4843"/>
                </a:lnTo>
                <a:lnTo>
                  <a:pt x="18518" y="4916"/>
                </a:lnTo>
                <a:lnTo>
                  <a:pt x="18396" y="5038"/>
                </a:lnTo>
                <a:lnTo>
                  <a:pt x="18177" y="5305"/>
                </a:lnTo>
                <a:lnTo>
                  <a:pt x="17982" y="5451"/>
                </a:lnTo>
                <a:lnTo>
                  <a:pt x="17788" y="5597"/>
                </a:lnTo>
                <a:lnTo>
                  <a:pt x="17788" y="5013"/>
                </a:lnTo>
                <a:lnTo>
                  <a:pt x="18128" y="4819"/>
                </a:lnTo>
                <a:lnTo>
                  <a:pt x="18274" y="4746"/>
                </a:lnTo>
                <a:lnTo>
                  <a:pt x="18445" y="4673"/>
                </a:lnTo>
                <a:lnTo>
                  <a:pt x="18591" y="4575"/>
                </a:lnTo>
                <a:lnTo>
                  <a:pt x="18639" y="4527"/>
                </a:lnTo>
                <a:lnTo>
                  <a:pt x="18664" y="4454"/>
                </a:lnTo>
                <a:lnTo>
                  <a:pt x="18664" y="4429"/>
                </a:lnTo>
                <a:lnTo>
                  <a:pt x="18639" y="4381"/>
                </a:lnTo>
                <a:lnTo>
                  <a:pt x="18566" y="4332"/>
                </a:lnTo>
                <a:lnTo>
                  <a:pt x="18420" y="4332"/>
                </a:lnTo>
                <a:lnTo>
                  <a:pt x="18347" y="4356"/>
                </a:lnTo>
                <a:lnTo>
                  <a:pt x="18177" y="4429"/>
                </a:lnTo>
                <a:lnTo>
                  <a:pt x="18031" y="4502"/>
                </a:lnTo>
                <a:lnTo>
                  <a:pt x="17788" y="4673"/>
                </a:lnTo>
                <a:lnTo>
                  <a:pt x="17764" y="4137"/>
                </a:lnTo>
                <a:lnTo>
                  <a:pt x="17958" y="4040"/>
                </a:lnTo>
                <a:lnTo>
                  <a:pt x="18128" y="3943"/>
                </a:lnTo>
                <a:lnTo>
                  <a:pt x="18445" y="3699"/>
                </a:lnTo>
                <a:lnTo>
                  <a:pt x="18688" y="3529"/>
                </a:lnTo>
                <a:close/>
                <a:moveTo>
                  <a:pt x="18664" y="5305"/>
                </a:moveTo>
                <a:lnTo>
                  <a:pt x="18639" y="6011"/>
                </a:lnTo>
                <a:lnTo>
                  <a:pt x="18396" y="6108"/>
                </a:lnTo>
                <a:lnTo>
                  <a:pt x="18177" y="6230"/>
                </a:lnTo>
                <a:lnTo>
                  <a:pt x="17982" y="6376"/>
                </a:lnTo>
                <a:lnTo>
                  <a:pt x="17764" y="6522"/>
                </a:lnTo>
                <a:lnTo>
                  <a:pt x="17764" y="6522"/>
                </a:lnTo>
                <a:lnTo>
                  <a:pt x="17788" y="5865"/>
                </a:lnTo>
                <a:lnTo>
                  <a:pt x="17934" y="5816"/>
                </a:lnTo>
                <a:lnTo>
                  <a:pt x="18080" y="5743"/>
                </a:lnTo>
                <a:lnTo>
                  <a:pt x="18201" y="5670"/>
                </a:lnTo>
                <a:lnTo>
                  <a:pt x="18323" y="5597"/>
                </a:lnTo>
                <a:lnTo>
                  <a:pt x="18493" y="5476"/>
                </a:lnTo>
                <a:lnTo>
                  <a:pt x="18664" y="5305"/>
                </a:lnTo>
                <a:close/>
                <a:moveTo>
                  <a:pt x="18615" y="6425"/>
                </a:moveTo>
                <a:lnTo>
                  <a:pt x="18615" y="6473"/>
                </a:lnTo>
                <a:lnTo>
                  <a:pt x="18518" y="6498"/>
                </a:lnTo>
                <a:lnTo>
                  <a:pt x="18420" y="6546"/>
                </a:lnTo>
                <a:lnTo>
                  <a:pt x="18250" y="6668"/>
                </a:lnTo>
                <a:lnTo>
                  <a:pt x="18104" y="6765"/>
                </a:lnTo>
                <a:lnTo>
                  <a:pt x="17982" y="6887"/>
                </a:lnTo>
                <a:lnTo>
                  <a:pt x="17739" y="7155"/>
                </a:lnTo>
                <a:lnTo>
                  <a:pt x="17764" y="6717"/>
                </a:lnTo>
                <a:lnTo>
                  <a:pt x="17982" y="6668"/>
                </a:lnTo>
                <a:lnTo>
                  <a:pt x="18201" y="6595"/>
                </a:lnTo>
                <a:lnTo>
                  <a:pt x="18615" y="6425"/>
                </a:lnTo>
                <a:close/>
                <a:moveTo>
                  <a:pt x="18615" y="6838"/>
                </a:moveTo>
                <a:lnTo>
                  <a:pt x="18591" y="7349"/>
                </a:lnTo>
                <a:lnTo>
                  <a:pt x="18591" y="7666"/>
                </a:lnTo>
                <a:lnTo>
                  <a:pt x="18420" y="7787"/>
                </a:lnTo>
                <a:lnTo>
                  <a:pt x="18250" y="7909"/>
                </a:lnTo>
                <a:lnTo>
                  <a:pt x="17958" y="8103"/>
                </a:lnTo>
                <a:lnTo>
                  <a:pt x="17666" y="8322"/>
                </a:lnTo>
                <a:lnTo>
                  <a:pt x="17715" y="7739"/>
                </a:lnTo>
                <a:lnTo>
                  <a:pt x="17739" y="7349"/>
                </a:lnTo>
                <a:lnTo>
                  <a:pt x="18080" y="7155"/>
                </a:lnTo>
                <a:lnTo>
                  <a:pt x="18420" y="6960"/>
                </a:lnTo>
                <a:lnTo>
                  <a:pt x="18615" y="6838"/>
                </a:lnTo>
                <a:close/>
                <a:moveTo>
                  <a:pt x="18566" y="8103"/>
                </a:moveTo>
                <a:lnTo>
                  <a:pt x="18542" y="8420"/>
                </a:lnTo>
                <a:lnTo>
                  <a:pt x="18420" y="8493"/>
                </a:lnTo>
                <a:lnTo>
                  <a:pt x="18274" y="8566"/>
                </a:lnTo>
                <a:lnTo>
                  <a:pt x="18055" y="8785"/>
                </a:lnTo>
                <a:lnTo>
                  <a:pt x="17812" y="9004"/>
                </a:lnTo>
                <a:lnTo>
                  <a:pt x="17593" y="9247"/>
                </a:lnTo>
                <a:lnTo>
                  <a:pt x="17642" y="8566"/>
                </a:lnTo>
                <a:lnTo>
                  <a:pt x="18031" y="8395"/>
                </a:lnTo>
                <a:lnTo>
                  <a:pt x="18420" y="8201"/>
                </a:lnTo>
                <a:lnTo>
                  <a:pt x="18566" y="8103"/>
                </a:lnTo>
                <a:close/>
                <a:moveTo>
                  <a:pt x="18542" y="8809"/>
                </a:moveTo>
                <a:lnTo>
                  <a:pt x="18542" y="9077"/>
                </a:lnTo>
                <a:lnTo>
                  <a:pt x="18299" y="9271"/>
                </a:lnTo>
                <a:lnTo>
                  <a:pt x="17934" y="9588"/>
                </a:lnTo>
                <a:lnTo>
                  <a:pt x="17593" y="9928"/>
                </a:lnTo>
                <a:lnTo>
                  <a:pt x="17569" y="9953"/>
                </a:lnTo>
                <a:lnTo>
                  <a:pt x="17569" y="9977"/>
                </a:lnTo>
                <a:lnTo>
                  <a:pt x="17593" y="10001"/>
                </a:lnTo>
                <a:lnTo>
                  <a:pt x="17642" y="10001"/>
                </a:lnTo>
                <a:lnTo>
                  <a:pt x="18080" y="9831"/>
                </a:lnTo>
                <a:lnTo>
                  <a:pt x="18274" y="9709"/>
                </a:lnTo>
                <a:lnTo>
                  <a:pt x="18493" y="9588"/>
                </a:lnTo>
                <a:lnTo>
                  <a:pt x="18518" y="9563"/>
                </a:lnTo>
                <a:lnTo>
                  <a:pt x="18518" y="9977"/>
                </a:lnTo>
                <a:lnTo>
                  <a:pt x="18396" y="10026"/>
                </a:lnTo>
                <a:lnTo>
                  <a:pt x="18274" y="10074"/>
                </a:lnTo>
                <a:lnTo>
                  <a:pt x="18080" y="10220"/>
                </a:lnTo>
                <a:lnTo>
                  <a:pt x="17788" y="10464"/>
                </a:lnTo>
                <a:lnTo>
                  <a:pt x="17520" y="10731"/>
                </a:lnTo>
                <a:lnTo>
                  <a:pt x="17520" y="10245"/>
                </a:lnTo>
                <a:lnTo>
                  <a:pt x="17569" y="9490"/>
                </a:lnTo>
                <a:lnTo>
                  <a:pt x="17837" y="9344"/>
                </a:lnTo>
                <a:lnTo>
                  <a:pt x="18104" y="9150"/>
                </a:lnTo>
                <a:lnTo>
                  <a:pt x="18274" y="8979"/>
                </a:lnTo>
                <a:lnTo>
                  <a:pt x="18469" y="8833"/>
                </a:lnTo>
                <a:lnTo>
                  <a:pt x="18542" y="8809"/>
                </a:lnTo>
                <a:close/>
                <a:moveTo>
                  <a:pt x="18518" y="10342"/>
                </a:moveTo>
                <a:lnTo>
                  <a:pt x="18518" y="10975"/>
                </a:lnTo>
                <a:lnTo>
                  <a:pt x="18347" y="11096"/>
                </a:lnTo>
                <a:lnTo>
                  <a:pt x="18201" y="11194"/>
                </a:lnTo>
                <a:lnTo>
                  <a:pt x="17861" y="11486"/>
                </a:lnTo>
                <a:lnTo>
                  <a:pt x="17715" y="11632"/>
                </a:lnTo>
                <a:lnTo>
                  <a:pt x="17569" y="11802"/>
                </a:lnTo>
                <a:lnTo>
                  <a:pt x="17545" y="11559"/>
                </a:lnTo>
                <a:lnTo>
                  <a:pt x="17520" y="11048"/>
                </a:lnTo>
                <a:lnTo>
                  <a:pt x="17691" y="10975"/>
                </a:lnTo>
                <a:lnTo>
                  <a:pt x="17837" y="10877"/>
                </a:lnTo>
                <a:lnTo>
                  <a:pt x="18128" y="10634"/>
                </a:lnTo>
                <a:lnTo>
                  <a:pt x="18518" y="10342"/>
                </a:lnTo>
                <a:close/>
                <a:moveTo>
                  <a:pt x="18518" y="11413"/>
                </a:moveTo>
                <a:lnTo>
                  <a:pt x="18542" y="11802"/>
                </a:lnTo>
                <a:lnTo>
                  <a:pt x="18347" y="11899"/>
                </a:lnTo>
                <a:lnTo>
                  <a:pt x="18177" y="12021"/>
                </a:lnTo>
                <a:lnTo>
                  <a:pt x="17837" y="12289"/>
                </a:lnTo>
                <a:lnTo>
                  <a:pt x="17764" y="12240"/>
                </a:lnTo>
                <a:lnTo>
                  <a:pt x="17642" y="12240"/>
                </a:lnTo>
                <a:lnTo>
                  <a:pt x="17593" y="12021"/>
                </a:lnTo>
                <a:lnTo>
                  <a:pt x="18299" y="11559"/>
                </a:lnTo>
                <a:lnTo>
                  <a:pt x="18518" y="11413"/>
                </a:lnTo>
                <a:close/>
                <a:moveTo>
                  <a:pt x="2093" y="1899"/>
                </a:moveTo>
                <a:lnTo>
                  <a:pt x="2385" y="1972"/>
                </a:lnTo>
                <a:lnTo>
                  <a:pt x="2702" y="1996"/>
                </a:lnTo>
                <a:lnTo>
                  <a:pt x="3334" y="2045"/>
                </a:lnTo>
                <a:lnTo>
                  <a:pt x="4356" y="2093"/>
                </a:lnTo>
                <a:lnTo>
                  <a:pt x="5354" y="2118"/>
                </a:lnTo>
                <a:lnTo>
                  <a:pt x="6376" y="2118"/>
                </a:lnTo>
                <a:lnTo>
                  <a:pt x="7398" y="2093"/>
                </a:lnTo>
                <a:lnTo>
                  <a:pt x="9466" y="2020"/>
                </a:lnTo>
                <a:lnTo>
                  <a:pt x="11413" y="1972"/>
                </a:lnTo>
                <a:lnTo>
                  <a:pt x="13359" y="1947"/>
                </a:lnTo>
                <a:lnTo>
                  <a:pt x="14357" y="1947"/>
                </a:lnTo>
                <a:lnTo>
                  <a:pt x="15330" y="1996"/>
                </a:lnTo>
                <a:lnTo>
                  <a:pt x="16304" y="2045"/>
                </a:lnTo>
                <a:lnTo>
                  <a:pt x="17277" y="2142"/>
                </a:lnTo>
                <a:lnTo>
                  <a:pt x="17253" y="2483"/>
                </a:lnTo>
                <a:lnTo>
                  <a:pt x="17228" y="2823"/>
                </a:lnTo>
                <a:lnTo>
                  <a:pt x="17228" y="3529"/>
                </a:lnTo>
                <a:lnTo>
                  <a:pt x="17277" y="4210"/>
                </a:lnTo>
                <a:lnTo>
                  <a:pt x="17301" y="4892"/>
                </a:lnTo>
                <a:lnTo>
                  <a:pt x="17301" y="5646"/>
                </a:lnTo>
                <a:lnTo>
                  <a:pt x="17277" y="6376"/>
                </a:lnTo>
                <a:lnTo>
                  <a:pt x="17180" y="7885"/>
                </a:lnTo>
                <a:lnTo>
                  <a:pt x="17082" y="9125"/>
                </a:lnTo>
                <a:lnTo>
                  <a:pt x="17034" y="9758"/>
                </a:lnTo>
                <a:lnTo>
                  <a:pt x="17009" y="10391"/>
                </a:lnTo>
                <a:lnTo>
                  <a:pt x="16985" y="10829"/>
                </a:lnTo>
                <a:lnTo>
                  <a:pt x="16961" y="11291"/>
                </a:lnTo>
                <a:lnTo>
                  <a:pt x="16985" y="11778"/>
                </a:lnTo>
                <a:lnTo>
                  <a:pt x="17009" y="12021"/>
                </a:lnTo>
                <a:lnTo>
                  <a:pt x="17058" y="12240"/>
                </a:lnTo>
                <a:lnTo>
                  <a:pt x="9539" y="12240"/>
                </a:lnTo>
                <a:lnTo>
                  <a:pt x="8566" y="12264"/>
                </a:lnTo>
                <a:lnTo>
                  <a:pt x="7568" y="12289"/>
                </a:lnTo>
                <a:lnTo>
                  <a:pt x="5622" y="12386"/>
                </a:lnTo>
                <a:lnTo>
                  <a:pt x="5086" y="12410"/>
                </a:lnTo>
                <a:lnTo>
                  <a:pt x="4551" y="12410"/>
                </a:lnTo>
                <a:lnTo>
                  <a:pt x="4040" y="12362"/>
                </a:lnTo>
                <a:lnTo>
                  <a:pt x="3529" y="12313"/>
                </a:lnTo>
                <a:lnTo>
                  <a:pt x="2994" y="12216"/>
                </a:lnTo>
                <a:lnTo>
                  <a:pt x="2702" y="12191"/>
                </a:lnTo>
                <a:lnTo>
                  <a:pt x="2434" y="12216"/>
                </a:lnTo>
                <a:lnTo>
                  <a:pt x="2385" y="11997"/>
                </a:lnTo>
                <a:lnTo>
                  <a:pt x="2361" y="11753"/>
                </a:lnTo>
                <a:lnTo>
                  <a:pt x="2337" y="11267"/>
                </a:lnTo>
                <a:lnTo>
                  <a:pt x="2361" y="10318"/>
                </a:lnTo>
                <a:lnTo>
                  <a:pt x="2361" y="9661"/>
                </a:lnTo>
                <a:lnTo>
                  <a:pt x="2337" y="8979"/>
                </a:lnTo>
                <a:lnTo>
                  <a:pt x="2312" y="7666"/>
                </a:lnTo>
                <a:lnTo>
                  <a:pt x="2312" y="6887"/>
                </a:lnTo>
                <a:lnTo>
                  <a:pt x="2288" y="6084"/>
                </a:lnTo>
                <a:lnTo>
                  <a:pt x="2239" y="4527"/>
                </a:lnTo>
                <a:lnTo>
                  <a:pt x="2215" y="2896"/>
                </a:lnTo>
                <a:lnTo>
                  <a:pt x="2215" y="2385"/>
                </a:lnTo>
                <a:lnTo>
                  <a:pt x="2166" y="2118"/>
                </a:lnTo>
                <a:lnTo>
                  <a:pt x="2142" y="2020"/>
                </a:lnTo>
                <a:lnTo>
                  <a:pt x="2093" y="1899"/>
                </a:lnTo>
                <a:close/>
                <a:moveTo>
                  <a:pt x="18566" y="12118"/>
                </a:moveTo>
                <a:lnTo>
                  <a:pt x="18591" y="12264"/>
                </a:lnTo>
                <a:lnTo>
                  <a:pt x="18420" y="12313"/>
                </a:lnTo>
                <a:lnTo>
                  <a:pt x="18274" y="12410"/>
                </a:lnTo>
                <a:lnTo>
                  <a:pt x="17958" y="12581"/>
                </a:lnTo>
                <a:lnTo>
                  <a:pt x="17885" y="12629"/>
                </a:lnTo>
                <a:lnTo>
                  <a:pt x="17909" y="12532"/>
                </a:lnTo>
                <a:lnTo>
                  <a:pt x="17909" y="12435"/>
                </a:lnTo>
                <a:lnTo>
                  <a:pt x="18250" y="12264"/>
                </a:lnTo>
                <a:lnTo>
                  <a:pt x="18566" y="12118"/>
                </a:lnTo>
                <a:close/>
                <a:moveTo>
                  <a:pt x="8761" y="512"/>
                </a:moveTo>
                <a:lnTo>
                  <a:pt x="10318" y="585"/>
                </a:lnTo>
                <a:lnTo>
                  <a:pt x="13432" y="755"/>
                </a:lnTo>
                <a:lnTo>
                  <a:pt x="14138" y="779"/>
                </a:lnTo>
                <a:lnTo>
                  <a:pt x="14844" y="804"/>
                </a:lnTo>
                <a:lnTo>
                  <a:pt x="16279" y="779"/>
                </a:lnTo>
                <a:lnTo>
                  <a:pt x="17034" y="755"/>
                </a:lnTo>
                <a:lnTo>
                  <a:pt x="17034" y="755"/>
                </a:lnTo>
                <a:lnTo>
                  <a:pt x="16912" y="852"/>
                </a:lnTo>
                <a:lnTo>
                  <a:pt x="16790" y="950"/>
                </a:lnTo>
                <a:lnTo>
                  <a:pt x="16790" y="998"/>
                </a:lnTo>
                <a:lnTo>
                  <a:pt x="16790" y="1023"/>
                </a:lnTo>
                <a:lnTo>
                  <a:pt x="16815" y="1047"/>
                </a:lnTo>
                <a:lnTo>
                  <a:pt x="16863" y="1047"/>
                </a:lnTo>
                <a:lnTo>
                  <a:pt x="17131" y="901"/>
                </a:lnTo>
                <a:lnTo>
                  <a:pt x="17399" y="755"/>
                </a:lnTo>
                <a:lnTo>
                  <a:pt x="17837" y="779"/>
                </a:lnTo>
                <a:lnTo>
                  <a:pt x="17593" y="925"/>
                </a:lnTo>
                <a:lnTo>
                  <a:pt x="17399" y="1071"/>
                </a:lnTo>
                <a:lnTo>
                  <a:pt x="17228" y="1217"/>
                </a:lnTo>
                <a:lnTo>
                  <a:pt x="17082" y="1412"/>
                </a:lnTo>
                <a:lnTo>
                  <a:pt x="17034" y="1509"/>
                </a:lnTo>
                <a:lnTo>
                  <a:pt x="17009" y="1631"/>
                </a:lnTo>
                <a:lnTo>
                  <a:pt x="16060" y="1558"/>
                </a:lnTo>
                <a:lnTo>
                  <a:pt x="15111" y="1509"/>
                </a:lnTo>
                <a:lnTo>
                  <a:pt x="14162" y="1461"/>
                </a:lnTo>
                <a:lnTo>
                  <a:pt x="13238" y="1461"/>
                </a:lnTo>
                <a:lnTo>
                  <a:pt x="11340" y="1485"/>
                </a:lnTo>
                <a:lnTo>
                  <a:pt x="9466" y="1558"/>
                </a:lnTo>
                <a:lnTo>
                  <a:pt x="7495" y="1631"/>
                </a:lnTo>
                <a:lnTo>
                  <a:pt x="5549" y="1655"/>
                </a:lnTo>
                <a:lnTo>
                  <a:pt x="4527" y="1631"/>
                </a:lnTo>
                <a:lnTo>
                  <a:pt x="3505" y="1607"/>
                </a:lnTo>
                <a:lnTo>
                  <a:pt x="3140" y="1558"/>
                </a:lnTo>
                <a:lnTo>
                  <a:pt x="2726" y="1509"/>
                </a:lnTo>
                <a:lnTo>
                  <a:pt x="2312" y="1509"/>
                </a:lnTo>
                <a:lnTo>
                  <a:pt x="2118" y="1534"/>
                </a:lnTo>
                <a:lnTo>
                  <a:pt x="1948" y="1582"/>
                </a:lnTo>
                <a:lnTo>
                  <a:pt x="1899" y="1607"/>
                </a:lnTo>
                <a:lnTo>
                  <a:pt x="1850" y="1631"/>
                </a:lnTo>
                <a:lnTo>
                  <a:pt x="1850" y="1704"/>
                </a:lnTo>
                <a:lnTo>
                  <a:pt x="1850" y="1777"/>
                </a:lnTo>
                <a:lnTo>
                  <a:pt x="1899" y="1826"/>
                </a:lnTo>
                <a:lnTo>
                  <a:pt x="1850" y="1947"/>
                </a:lnTo>
                <a:lnTo>
                  <a:pt x="1802" y="2069"/>
                </a:lnTo>
                <a:lnTo>
                  <a:pt x="1777" y="2215"/>
                </a:lnTo>
                <a:lnTo>
                  <a:pt x="1753" y="2337"/>
                </a:lnTo>
                <a:lnTo>
                  <a:pt x="1753" y="2604"/>
                </a:lnTo>
                <a:lnTo>
                  <a:pt x="1753" y="2896"/>
                </a:lnTo>
                <a:lnTo>
                  <a:pt x="1753" y="4527"/>
                </a:lnTo>
                <a:lnTo>
                  <a:pt x="1802" y="6181"/>
                </a:lnTo>
                <a:lnTo>
                  <a:pt x="1826" y="7009"/>
                </a:lnTo>
                <a:lnTo>
                  <a:pt x="1826" y="7836"/>
                </a:lnTo>
                <a:lnTo>
                  <a:pt x="1875" y="9223"/>
                </a:lnTo>
                <a:lnTo>
                  <a:pt x="1875" y="9904"/>
                </a:lnTo>
                <a:lnTo>
                  <a:pt x="1875" y="10585"/>
                </a:lnTo>
                <a:lnTo>
                  <a:pt x="1850" y="11048"/>
                </a:lnTo>
                <a:lnTo>
                  <a:pt x="1826" y="11583"/>
                </a:lnTo>
                <a:lnTo>
                  <a:pt x="1826" y="11851"/>
                </a:lnTo>
                <a:lnTo>
                  <a:pt x="1875" y="12094"/>
                </a:lnTo>
                <a:lnTo>
                  <a:pt x="1948" y="12337"/>
                </a:lnTo>
                <a:lnTo>
                  <a:pt x="2045" y="12532"/>
                </a:lnTo>
                <a:lnTo>
                  <a:pt x="2118" y="12605"/>
                </a:lnTo>
                <a:lnTo>
                  <a:pt x="2215" y="12654"/>
                </a:lnTo>
                <a:lnTo>
                  <a:pt x="2312" y="12629"/>
                </a:lnTo>
                <a:lnTo>
                  <a:pt x="2385" y="12581"/>
                </a:lnTo>
                <a:lnTo>
                  <a:pt x="2677" y="12654"/>
                </a:lnTo>
                <a:lnTo>
                  <a:pt x="2969" y="12678"/>
                </a:lnTo>
                <a:lnTo>
                  <a:pt x="3553" y="12775"/>
                </a:lnTo>
                <a:lnTo>
                  <a:pt x="4040" y="12824"/>
                </a:lnTo>
                <a:lnTo>
                  <a:pt x="4502" y="12873"/>
                </a:lnTo>
                <a:lnTo>
                  <a:pt x="5427" y="12873"/>
                </a:lnTo>
                <a:lnTo>
                  <a:pt x="6449" y="12848"/>
                </a:lnTo>
                <a:lnTo>
                  <a:pt x="7495" y="12800"/>
                </a:lnTo>
                <a:lnTo>
                  <a:pt x="8517" y="12751"/>
                </a:lnTo>
                <a:lnTo>
                  <a:pt x="9539" y="12727"/>
                </a:lnTo>
                <a:lnTo>
                  <a:pt x="17277" y="12727"/>
                </a:lnTo>
                <a:lnTo>
                  <a:pt x="17350" y="12775"/>
                </a:lnTo>
                <a:lnTo>
                  <a:pt x="17496" y="12775"/>
                </a:lnTo>
                <a:lnTo>
                  <a:pt x="17569" y="12727"/>
                </a:lnTo>
                <a:lnTo>
                  <a:pt x="17715" y="12727"/>
                </a:lnTo>
                <a:lnTo>
                  <a:pt x="17569" y="12824"/>
                </a:lnTo>
                <a:lnTo>
                  <a:pt x="17423" y="12946"/>
                </a:lnTo>
                <a:lnTo>
                  <a:pt x="17301" y="13092"/>
                </a:lnTo>
                <a:lnTo>
                  <a:pt x="17180" y="13238"/>
                </a:lnTo>
                <a:lnTo>
                  <a:pt x="17180" y="13262"/>
                </a:lnTo>
                <a:lnTo>
                  <a:pt x="17180" y="13286"/>
                </a:lnTo>
                <a:lnTo>
                  <a:pt x="17204" y="13311"/>
                </a:lnTo>
                <a:lnTo>
                  <a:pt x="17253" y="13311"/>
                </a:lnTo>
                <a:lnTo>
                  <a:pt x="17472" y="13262"/>
                </a:lnTo>
                <a:lnTo>
                  <a:pt x="17666" y="13189"/>
                </a:lnTo>
                <a:lnTo>
                  <a:pt x="18055" y="12994"/>
                </a:lnTo>
                <a:lnTo>
                  <a:pt x="18347" y="12848"/>
                </a:lnTo>
                <a:lnTo>
                  <a:pt x="18615" y="12727"/>
                </a:lnTo>
                <a:lnTo>
                  <a:pt x="18664" y="12946"/>
                </a:lnTo>
                <a:lnTo>
                  <a:pt x="18396" y="13092"/>
                </a:lnTo>
                <a:lnTo>
                  <a:pt x="17982" y="13335"/>
                </a:lnTo>
                <a:lnTo>
                  <a:pt x="17593" y="13603"/>
                </a:lnTo>
                <a:lnTo>
                  <a:pt x="17545" y="13627"/>
                </a:lnTo>
                <a:lnTo>
                  <a:pt x="17545" y="13676"/>
                </a:lnTo>
                <a:lnTo>
                  <a:pt x="17569" y="13700"/>
                </a:lnTo>
                <a:lnTo>
                  <a:pt x="17618" y="13724"/>
                </a:lnTo>
                <a:lnTo>
                  <a:pt x="17861" y="13700"/>
                </a:lnTo>
                <a:lnTo>
                  <a:pt x="18080" y="13651"/>
                </a:lnTo>
                <a:lnTo>
                  <a:pt x="18274" y="13578"/>
                </a:lnTo>
                <a:lnTo>
                  <a:pt x="18493" y="13457"/>
                </a:lnTo>
                <a:lnTo>
                  <a:pt x="18712" y="13335"/>
                </a:lnTo>
                <a:lnTo>
                  <a:pt x="18785" y="13724"/>
                </a:lnTo>
                <a:lnTo>
                  <a:pt x="18250" y="13773"/>
                </a:lnTo>
                <a:lnTo>
                  <a:pt x="17739" y="13797"/>
                </a:lnTo>
                <a:lnTo>
                  <a:pt x="17204" y="13773"/>
                </a:lnTo>
                <a:lnTo>
                  <a:pt x="16669" y="13724"/>
                </a:lnTo>
                <a:lnTo>
                  <a:pt x="15622" y="13603"/>
                </a:lnTo>
                <a:lnTo>
                  <a:pt x="15087" y="13554"/>
                </a:lnTo>
                <a:lnTo>
                  <a:pt x="14576" y="13530"/>
                </a:lnTo>
                <a:lnTo>
                  <a:pt x="12118" y="13530"/>
                </a:lnTo>
                <a:lnTo>
                  <a:pt x="9661" y="13554"/>
                </a:lnTo>
                <a:lnTo>
                  <a:pt x="8469" y="13578"/>
                </a:lnTo>
                <a:lnTo>
                  <a:pt x="7301" y="13627"/>
                </a:lnTo>
                <a:lnTo>
                  <a:pt x="4916" y="13773"/>
                </a:lnTo>
                <a:lnTo>
                  <a:pt x="3772" y="13822"/>
                </a:lnTo>
                <a:lnTo>
                  <a:pt x="2629" y="13846"/>
                </a:lnTo>
                <a:lnTo>
                  <a:pt x="2020" y="13822"/>
                </a:lnTo>
                <a:lnTo>
                  <a:pt x="1412" y="13797"/>
                </a:lnTo>
                <a:lnTo>
                  <a:pt x="1145" y="13773"/>
                </a:lnTo>
                <a:lnTo>
                  <a:pt x="853" y="13749"/>
                </a:lnTo>
                <a:lnTo>
                  <a:pt x="853" y="13724"/>
                </a:lnTo>
                <a:lnTo>
                  <a:pt x="731" y="13408"/>
                </a:lnTo>
                <a:lnTo>
                  <a:pt x="658" y="13092"/>
                </a:lnTo>
                <a:lnTo>
                  <a:pt x="585" y="12775"/>
                </a:lnTo>
                <a:lnTo>
                  <a:pt x="561" y="12435"/>
                </a:lnTo>
                <a:lnTo>
                  <a:pt x="561" y="11753"/>
                </a:lnTo>
                <a:lnTo>
                  <a:pt x="561" y="11121"/>
                </a:lnTo>
                <a:lnTo>
                  <a:pt x="561" y="9320"/>
                </a:lnTo>
                <a:lnTo>
                  <a:pt x="561" y="8420"/>
                </a:lnTo>
                <a:lnTo>
                  <a:pt x="585" y="7495"/>
                </a:lnTo>
                <a:lnTo>
                  <a:pt x="658" y="5792"/>
                </a:lnTo>
                <a:lnTo>
                  <a:pt x="731" y="4064"/>
                </a:lnTo>
                <a:lnTo>
                  <a:pt x="755" y="3188"/>
                </a:lnTo>
                <a:lnTo>
                  <a:pt x="755" y="2337"/>
                </a:lnTo>
                <a:lnTo>
                  <a:pt x="731" y="1485"/>
                </a:lnTo>
                <a:lnTo>
                  <a:pt x="707" y="609"/>
                </a:lnTo>
                <a:lnTo>
                  <a:pt x="804" y="682"/>
                </a:lnTo>
                <a:lnTo>
                  <a:pt x="950" y="755"/>
                </a:lnTo>
                <a:lnTo>
                  <a:pt x="1072" y="804"/>
                </a:lnTo>
                <a:lnTo>
                  <a:pt x="1242" y="852"/>
                </a:lnTo>
                <a:lnTo>
                  <a:pt x="1583" y="901"/>
                </a:lnTo>
                <a:lnTo>
                  <a:pt x="1948" y="925"/>
                </a:lnTo>
                <a:lnTo>
                  <a:pt x="2312" y="901"/>
                </a:lnTo>
                <a:lnTo>
                  <a:pt x="2653" y="901"/>
                </a:lnTo>
                <a:lnTo>
                  <a:pt x="3164" y="852"/>
                </a:lnTo>
                <a:lnTo>
                  <a:pt x="4162" y="755"/>
                </a:lnTo>
                <a:lnTo>
                  <a:pt x="5184" y="633"/>
                </a:lnTo>
                <a:lnTo>
                  <a:pt x="6181" y="560"/>
                </a:lnTo>
                <a:lnTo>
                  <a:pt x="6692" y="512"/>
                </a:lnTo>
                <a:close/>
                <a:moveTo>
                  <a:pt x="11096" y="14016"/>
                </a:moveTo>
                <a:lnTo>
                  <a:pt x="11096" y="14187"/>
                </a:lnTo>
                <a:lnTo>
                  <a:pt x="10926" y="14260"/>
                </a:lnTo>
                <a:lnTo>
                  <a:pt x="10780" y="14357"/>
                </a:lnTo>
                <a:lnTo>
                  <a:pt x="10488" y="14552"/>
                </a:lnTo>
                <a:lnTo>
                  <a:pt x="10293" y="14698"/>
                </a:lnTo>
                <a:lnTo>
                  <a:pt x="10123" y="14868"/>
                </a:lnTo>
                <a:lnTo>
                  <a:pt x="9953" y="15038"/>
                </a:lnTo>
                <a:lnTo>
                  <a:pt x="9807" y="15233"/>
                </a:lnTo>
                <a:lnTo>
                  <a:pt x="9807" y="15282"/>
                </a:lnTo>
                <a:lnTo>
                  <a:pt x="9831" y="15330"/>
                </a:lnTo>
                <a:lnTo>
                  <a:pt x="9856" y="15379"/>
                </a:lnTo>
                <a:lnTo>
                  <a:pt x="9929" y="15379"/>
                </a:lnTo>
                <a:lnTo>
                  <a:pt x="10099" y="15282"/>
                </a:lnTo>
                <a:lnTo>
                  <a:pt x="10245" y="15184"/>
                </a:lnTo>
                <a:lnTo>
                  <a:pt x="10537" y="14941"/>
                </a:lnTo>
                <a:lnTo>
                  <a:pt x="10804" y="14771"/>
                </a:lnTo>
                <a:lnTo>
                  <a:pt x="11072" y="14600"/>
                </a:lnTo>
                <a:lnTo>
                  <a:pt x="11072" y="14600"/>
                </a:lnTo>
                <a:lnTo>
                  <a:pt x="11048" y="15087"/>
                </a:lnTo>
                <a:lnTo>
                  <a:pt x="10926" y="15136"/>
                </a:lnTo>
                <a:lnTo>
                  <a:pt x="10804" y="15209"/>
                </a:lnTo>
                <a:lnTo>
                  <a:pt x="10585" y="15330"/>
                </a:lnTo>
                <a:lnTo>
                  <a:pt x="10439" y="15403"/>
                </a:lnTo>
                <a:lnTo>
                  <a:pt x="10269" y="15525"/>
                </a:lnTo>
                <a:lnTo>
                  <a:pt x="10123" y="15647"/>
                </a:lnTo>
                <a:lnTo>
                  <a:pt x="10074" y="15695"/>
                </a:lnTo>
                <a:lnTo>
                  <a:pt x="10050" y="15793"/>
                </a:lnTo>
                <a:lnTo>
                  <a:pt x="10050" y="15817"/>
                </a:lnTo>
                <a:lnTo>
                  <a:pt x="10074" y="15841"/>
                </a:lnTo>
                <a:lnTo>
                  <a:pt x="10245" y="15841"/>
                </a:lnTo>
                <a:lnTo>
                  <a:pt x="10391" y="15817"/>
                </a:lnTo>
                <a:lnTo>
                  <a:pt x="10683" y="15671"/>
                </a:lnTo>
                <a:lnTo>
                  <a:pt x="11023" y="15501"/>
                </a:lnTo>
                <a:lnTo>
                  <a:pt x="10999" y="15841"/>
                </a:lnTo>
                <a:lnTo>
                  <a:pt x="10756" y="15987"/>
                </a:lnTo>
                <a:lnTo>
                  <a:pt x="10610" y="16085"/>
                </a:lnTo>
                <a:lnTo>
                  <a:pt x="10464" y="16206"/>
                </a:lnTo>
                <a:lnTo>
                  <a:pt x="10342" y="16352"/>
                </a:lnTo>
                <a:lnTo>
                  <a:pt x="10196" y="16474"/>
                </a:lnTo>
                <a:lnTo>
                  <a:pt x="10172" y="16498"/>
                </a:lnTo>
                <a:lnTo>
                  <a:pt x="10172" y="16522"/>
                </a:lnTo>
                <a:lnTo>
                  <a:pt x="10196" y="16547"/>
                </a:lnTo>
                <a:lnTo>
                  <a:pt x="10245" y="16547"/>
                </a:lnTo>
                <a:lnTo>
                  <a:pt x="10537" y="16425"/>
                </a:lnTo>
                <a:lnTo>
                  <a:pt x="10804" y="16303"/>
                </a:lnTo>
                <a:lnTo>
                  <a:pt x="10975" y="16230"/>
                </a:lnTo>
                <a:lnTo>
                  <a:pt x="10975" y="16449"/>
                </a:lnTo>
                <a:lnTo>
                  <a:pt x="10902" y="16474"/>
                </a:lnTo>
                <a:lnTo>
                  <a:pt x="10756" y="16547"/>
                </a:lnTo>
                <a:lnTo>
                  <a:pt x="10634" y="16620"/>
                </a:lnTo>
                <a:lnTo>
                  <a:pt x="10415" y="16814"/>
                </a:lnTo>
                <a:lnTo>
                  <a:pt x="10391" y="16863"/>
                </a:lnTo>
                <a:lnTo>
                  <a:pt x="10391" y="16887"/>
                </a:lnTo>
                <a:lnTo>
                  <a:pt x="10391" y="16960"/>
                </a:lnTo>
                <a:lnTo>
                  <a:pt x="10464" y="16985"/>
                </a:lnTo>
                <a:lnTo>
                  <a:pt x="10537" y="16985"/>
                </a:lnTo>
                <a:lnTo>
                  <a:pt x="10780" y="16887"/>
                </a:lnTo>
                <a:lnTo>
                  <a:pt x="11023" y="16790"/>
                </a:lnTo>
                <a:lnTo>
                  <a:pt x="11048" y="16887"/>
                </a:lnTo>
                <a:lnTo>
                  <a:pt x="10926" y="16960"/>
                </a:lnTo>
                <a:lnTo>
                  <a:pt x="10829" y="17058"/>
                </a:lnTo>
                <a:lnTo>
                  <a:pt x="10585" y="17252"/>
                </a:lnTo>
                <a:lnTo>
                  <a:pt x="10561" y="17277"/>
                </a:lnTo>
                <a:lnTo>
                  <a:pt x="10561" y="17301"/>
                </a:lnTo>
                <a:lnTo>
                  <a:pt x="10585" y="17325"/>
                </a:lnTo>
                <a:lnTo>
                  <a:pt x="10610" y="17325"/>
                </a:lnTo>
                <a:lnTo>
                  <a:pt x="10780" y="17301"/>
                </a:lnTo>
                <a:lnTo>
                  <a:pt x="10950" y="17252"/>
                </a:lnTo>
                <a:lnTo>
                  <a:pt x="11096" y="17179"/>
                </a:lnTo>
                <a:lnTo>
                  <a:pt x="11242" y="17082"/>
                </a:lnTo>
                <a:lnTo>
                  <a:pt x="11388" y="17155"/>
                </a:lnTo>
                <a:lnTo>
                  <a:pt x="11534" y="17179"/>
                </a:lnTo>
                <a:lnTo>
                  <a:pt x="11705" y="17204"/>
                </a:lnTo>
                <a:lnTo>
                  <a:pt x="11875" y="17204"/>
                </a:lnTo>
                <a:lnTo>
                  <a:pt x="12216" y="17179"/>
                </a:lnTo>
                <a:lnTo>
                  <a:pt x="12508" y="17155"/>
                </a:lnTo>
                <a:lnTo>
                  <a:pt x="12897" y="17179"/>
                </a:lnTo>
                <a:lnTo>
                  <a:pt x="13067" y="17179"/>
                </a:lnTo>
                <a:lnTo>
                  <a:pt x="13262" y="17228"/>
                </a:lnTo>
                <a:lnTo>
                  <a:pt x="13432" y="17277"/>
                </a:lnTo>
                <a:lnTo>
                  <a:pt x="13554" y="17374"/>
                </a:lnTo>
                <a:lnTo>
                  <a:pt x="13676" y="17496"/>
                </a:lnTo>
                <a:lnTo>
                  <a:pt x="13773" y="17617"/>
                </a:lnTo>
                <a:lnTo>
                  <a:pt x="13530" y="17593"/>
                </a:lnTo>
                <a:lnTo>
                  <a:pt x="12556" y="17593"/>
                </a:lnTo>
                <a:lnTo>
                  <a:pt x="11826" y="17642"/>
                </a:lnTo>
                <a:lnTo>
                  <a:pt x="10366" y="17715"/>
                </a:lnTo>
                <a:lnTo>
                  <a:pt x="9637" y="17739"/>
                </a:lnTo>
                <a:lnTo>
                  <a:pt x="8907" y="17763"/>
                </a:lnTo>
                <a:lnTo>
                  <a:pt x="7763" y="17788"/>
                </a:lnTo>
                <a:lnTo>
                  <a:pt x="6644" y="17788"/>
                </a:lnTo>
                <a:lnTo>
                  <a:pt x="6181" y="17739"/>
                </a:lnTo>
                <a:lnTo>
                  <a:pt x="5816" y="17715"/>
                </a:lnTo>
                <a:lnTo>
                  <a:pt x="5500" y="17690"/>
                </a:lnTo>
                <a:lnTo>
                  <a:pt x="5597" y="17544"/>
                </a:lnTo>
                <a:lnTo>
                  <a:pt x="5743" y="17447"/>
                </a:lnTo>
                <a:lnTo>
                  <a:pt x="5865" y="17350"/>
                </a:lnTo>
                <a:lnTo>
                  <a:pt x="6035" y="17277"/>
                </a:lnTo>
                <a:lnTo>
                  <a:pt x="6206" y="17228"/>
                </a:lnTo>
                <a:lnTo>
                  <a:pt x="6376" y="17179"/>
                </a:lnTo>
                <a:lnTo>
                  <a:pt x="6765" y="17155"/>
                </a:lnTo>
                <a:lnTo>
                  <a:pt x="7057" y="17179"/>
                </a:lnTo>
                <a:lnTo>
                  <a:pt x="7374" y="17204"/>
                </a:lnTo>
                <a:lnTo>
                  <a:pt x="7544" y="17179"/>
                </a:lnTo>
                <a:lnTo>
                  <a:pt x="7690" y="17179"/>
                </a:lnTo>
                <a:lnTo>
                  <a:pt x="7836" y="17131"/>
                </a:lnTo>
                <a:lnTo>
                  <a:pt x="7958" y="17058"/>
                </a:lnTo>
                <a:lnTo>
                  <a:pt x="7982" y="17009"/>
                </a:lnTo>
                <a:lnTo>
                  <a:pt x="8055" y="17033"/>
                </a:lnTo>
                <a:lnTo>
                  <a:pt x="8128" y="17033"/>
                </a:lnTo>
                <a:lnTo>
                  <a:pt x="8177" y="17009"/>
                </a:lnTo>
                <a:lnTo>
                  <a:pt x="8225" y="16960"/>
                </a:lnTo>
                <a:lnTo>
                  <a:pt x="8274" y="16887"/>
                </a:lnTo>
                <a:lnTo>
                  <a:pt x="8298" y="16766"/>
                </a:lnTo>
                <a:lnTo>
                  <a:pt x="8298" y="16668"/>
                </a:lnTo>
                <a:lnTo>
                  <a:pt x="8298" y="16620"/>
                </a:lnTo>
                <a:lnTo>
                  <a:pt x="8274" y="16595"/>
                </a:lnTo>
                <a:lnTo>
                  <a:pt x="8298" y="16303"/>
                </a:lnTo>
                <a:lnTo>
                  <a:pt x="8298" y="15768"/>
                </a:lnTo>
                <a:lnTo>
                  <a:pt x="8298" y="15233"/>
                </a:lnTo>
                <a:lnTo>
                  <a:pt x="8298" y="14965"/>
                </a:lnTo>
                <a:lnTo>
                  <a:pt x="8323" y="14649"/>
                </a:lnTo>
                <a:lnTo>
                  <a:pt x="8323" y="14333"/>
                </a:lnTo>
                <a:lnTo>
                  <a:pt x="8323" y="14187"/>
                </a:lnTo>
                <a:lnTo>
                  <a:pt x="8298" y="14065"/>
                </a:lnTo>
                <a:lnTo>
                  <a:pt x="9101" y="14041"/>
                </a:lnTo>
                <a:lnTo>
                  <a:pt x="9101" y="14041"/>
                </a:lnTo>
                <a:lnTo>
                  <a:pt x="8980" y="14138"/>
                </a:lnTo>
                <a:lnTo>
                  <a:pt x="8834" y="14260"/>
                </a:lnTo>
                <a:lnTo>
                  <a:pt x="8688" y="14406"/>
                </a:lnTo>
                <a:lnTo>
                  <a:pt x="8663" y="14454"/>
                </a:lnTo>
                <a:lnTo>
                  <a:pt x="8639" y="14503"/>
                </a:lnTo>
                <a:lnTo>
                  <a:pt x="8615" y="14600"/>
                </a:lnTo>
                <a:lnTo>
                  <a:pt x="8615" y="14649"/>
                </a:lnTo>
                <a:lnTo>
                  <a:pt x="8639" y="14673"/>
                </a:lnTo>
                <a:lnTo>
                  <a:pt x="8761" y="14673"/>
                </a:lnTo>
                <a:lnTo>
                  <a:pt x="8858" y="14649"/>
                </a:lnTo>
                <a:lnTo>
                  <a:pt x="9028" y="14527"/>
                </a:lnTo>
                <a:lnTo>
                  <a:pt x="9199" y="14406"/>
                </a:lnTo>
                <a:lnTo>
                  <a:pt x="9466" y="14235"/>
                </a:lnTo>
                <a:lnTo>
                  <a:pt x="9710" y="14016"/>
                </a:lnTo>
                <a:lnTo>
                  <a:pt x="9953" y="14016"/>
                </a:lnTo>
                <a:lnTo>
                  <a:pt x="9734" y="14211"/>
                </a:lnTo>
                <a:lnTo>
                  <a:pt x="9539" y="14406"/>
                </a:lnTo>
                <a:lnTo>
                  <a:pt x="9345" y="14625"/>
                </a:lnTo>
                <a:lnTo>
                  <a:pt x="9199" y="14868"/>
                </a:lnTo>
                <a:lnTo>
                  <a:pt x="9199" y="14892"/>
                </a:lnTo>
                <a:lnTo>
                  <a:pt x="9199" y="14917"/>
                </a:lnTo>
                <a:lnTo>
                  <a:pt x="9223" y="14941"/>
                </a:lnTo>
                <a:lnTo>
                  <a:pt x="9272" y="14941"/>
                </a:lnTo>
                <a:lnTo>
                  <a:pt x="9393" y="14892"/>
                </a:lnTo>
                <a:lnTo>
                  <a:pt x="9515" y="14844"/>
                </a:lnTo>
                <a:lnTo>
                  <a:pt x="9758" y="14698"/>
                </a:lnTo>
                <a:lnTo>
                  <a:pt x="10196" y="14357"/>
                </a:lnTo>
                <a:lnTo>
                  <a:pt x="10464" y="14235"/>
                </a:lnTo>
                <a:lnTo>
                  <a:pt x="10658" y="14138"/>
                </a:lnTo>
                <a:lnTo>
                  <a:pt x="10804" y="14016"/>
                </a:lnTo>
                <a:close/>
                <a:moveTo>
                  <a:pt x="6936" y="1"/>
                </a:moveTo>
                <a:lnTo>
                  <a:pt x="5914" y="74"/>
                </a:lnTo>
                <a:lnTo>
                  <a:pt x="4892" y="147"/>
                </a:lnTo>
                <a:lnTo>
                  <a:pt x="3870" y="268"/>
                </a:lnTo>
                <a:lnTo>
                  <a:pt x="2945" y="366"/>
                </a:lnTo>
                <a:lnTo>
                  <a:pt x="2483" y="390"/>
                </a:lnTo>
                <a:lnTo>
                  <a:pt x="1680" y="390"/>
                </a:lnTo>
                <a:lnTo>
                  <a:pt x="1339" y="317"/>
                </a:lnTo>
                <a:lnTo>
                  <a:pt x="658" y="195"/>
                </a:lnTo>
                <a:lnTo>
                  <a:pt x="634" y="147"/>
                </a:lnTo>
                <a:lnTo>
                  <a:pt x="585" y="122"/>
                </a:lnTo>
                <a:lnTo>
                  <a:pt x="512" y="98"/>
                </a:lnTo>
                <a:lnTo>
                  <a:pt x="463" y="98"/>
                </a:lnTo>
                <a:lnTo>
                  <a:pt x="390" y="122"/>
                </a:lnTo>
                <a:lnTo>
                  <a:pt x="342" y="147"/>
                </a:lnTo>
                <a:lnTo>
                  <a:pt x="317" y="220"/>
                </a:lnTo>
                <a:lnTo>
                  <a:pt x="293" y="293"/>
                </a:lnTo>
                <a:lnTo>
                  <a:pt x="244" y="1169"/>
                </a:lnTo>
                <a:lnTo>
                  <a:pt x="220" y="2069"/>
                </a:lnTo>
                <a:lnTo>
                  <a:pt x="196" y="3821"/>
                </a:lnTo>
                <a:lnTo>
                  <a:pt x="171" y="4794"/>
                </a:lnTo>
                <a:lnTo>
                  <a:pt x="123" y="5768"/>
                </a:lnTo>
                <a:lnTo>
                  <a:pt x="25" y="7690"/>
                </a:lnTo>
                <a:lnTo>
                  <a:pt x="1" y="8614"/>
                </a:lnTo>
                <a:lnTo>
                  <a:pt x="1" y="9539"/>
                </a:lnTo>
                <a:lnTo>
                  <a:pt x="25" y="11364"/>
                </a:lnTo>
                <a:lnTo>
                  <a:pt x="1" y="11997"/>
                </a:lnTo>
                <a:lnTo>
                  <a:pt x="1" y="12362"/>
                </a:lnTo>
                <a:lnTo>
                  <a:pt x="25" y="12702"/>
                </a:lnTo>
                <a:lnTo>
                  <a:pt x="50" y="13067"/>
                </a:lnTo>
                <a:lnTo>
                  <a:pt x="123" y="13408"/>
                </a:lnTo>
                <a:lnTo>
                  <a:pt x="244" y="13700"/>
                </a:lnTo>
                <a:lnTo>
                  <a:pt x="317" y="13846"/>
                </a:lnTo>
                <a:lnTo>
                  <a:pt x="390" y="13968"/>
                </a:lnTo>
                <a:lnTo>
                  <a:pt x="463" y="14065"/>
                </a:lnTo>
                <a:lnTo>
                  <a:pt x="561" y="14089"/>
                </a:lnTo>
                <a:lnTo>
                  <a:pt x="634" y="14089"/>
                </a:lnTo>
                <a:lnTo>
                  <a:pt x="731" y="14065"/>
                </a:lnTo>
                <a:lnTo>
                  <a:pt x="901" y="14138"/>
                </a:lnTo>
                <a:lnTo>
                  <a:pt x="1072" y="14162"/>
                </a:lnTo>
                <a:lnTo>
                  <a:pt x="1412" y="14211"/>
                </a:lnTo>
                <a:lnTo>
                  <a:pt x="2093" y="14260"/>
                </a:lnTo>
                <a:lnTo>
                  <a:pt x="2726" y="14308"/>
                </a:lnTo>
                <a:lnTo>
                  <a:pt x="3334" y="14308"/>
                </a:lnTo>
                <a:lnTo>
                  <a:pt x="3943" y="14284"/>
                </a:lnTo>
                <a:lnTo>
                  <a:pt x="4551" y="14260"/>
                </a:lnTo>
                <a:lnTo>
                  <a:pt x="7958" y="14089"/>
                </a:lnTo>
                <a:lnTo>
                  <a:pt x="7958" y="14089"/>
                </a:lnTo>
                <a:lnTo>
                  <a:pt x="7909" y="14211"/>
                </a:lnTo>
                <a:lnTo>
                  <a:pt x="7885" y="14357"/>
                </a:lnTo>
                <a:lnTo>
                  <a:pt x="7860" y="14673"/>
                </a:lnTo>
                <a:lnTo>
                  <a:pt x="7860" y="15233"/>
                </a:lnTo>
                <a:lnTo>
                  <a:pt x="7860" y="15768"/>
                </a:lnTo>
                <a:lnTo>
                  <a:pt x="7836" y="16303"/>
                </a:lnTo>
                <a:lnTo>
                  <a:pt x="7812" y="16547"/>
                </a:lnTo>
                <a:lnTo>
                  <a:pt x="7812" y="16668"/>
                </a:lnTo>
                <a:lnTo>
                  <a:pt x="7812" y="16790"/>
                </a:lnTo>
                <a:lnTo>
                  <a:pt x="7666" y="16741"/>
                </a:lnTo>
                <a:lnTo>
                  <a:pt x="7471" y="16693"/>
                </a:lnTo>
                <a:lnTo>
                  <a:pt x="7276" y="16693"/>
                </a:lnTo>
                <a:lnTo>
                  <a:pt x="7057" y="16668"/>
                </a:lnTo>
                <a:lnTo>
                  <a:pt x="6644" y="16693"/>
                </a:lnTo>
                <a:lnTo>
                  <a:pt x="6303" y="16741"/>
                </a:lnTo>
                <a:lnTo>
                  <a:pt x="6060" y="16790"/>
                </a:lnTo>
                <a:lnTo>
                  <a:pt x="5841" y="16863"/>
                </a:lnTo>
                <a:lnTo>
                  <a:pt x="5646" y="16936"/>
                </a:lnTo>
                <a:lnTo>
                  <a:pt x="5451" y="17058"/>
                </a:lnTo>
                <a:lnTo>
                  <a:pt x="5281" y="17204"/>
                </a:lnTo>
                <a:lnTo>
                  <a:pt x="5135" y="17374"/>
                </a:lnTo>
                <a:lnTo>
                  <a:pt x="5038" y="17569"/>
                </a:lnTo>
                <a:lnTo>
                  <a:pt x="4940" y="17812"/>
                </a:lnTo>
                <a:lnTo>
                  <a:pt x="4940" y="17885"/>
                </a:lnTo>
                <a:lnTo>
                  <a:pt x="4940" y="17958"/>
                </a:lnTo>
                <a:lnTo>
                  <a:pt x="4989" y="18031"/>
                </a:lnTo>
                <a:lnTo>
                  <a:pt x="5038" y="18055"/>
                </a:lnTo>
                <a:lnTo>
                  <a:pt x="5111" y="18080"/>
                </a:lnTo>
                <a:lnTo>
                  <a:pt x="5184" y="18080"/>
                </a:lnTo>
                <a:lnTo>
                  <a:pt x="5257" y="18055"/>
                </a:lnTo>
                <a:lnTo>
                  <a:pt x="5330" y="18007"/>
                </a:lnTo>
                <a:lnTo>
                  <a:pt x="5451" y="18080"/>
                </a:lnTo>
                <a:lnTo>
                  <a:pt x="5597" y="18128"/>
                </a:lnTo>
                <a:lnTo>
                  <a:pt x="5743" y="18177"/>
                </a:lnTo>
                <a:lnTo>
                  <a:pt x="5914" y="18201"/>
                </a:lnTo>
                <a:lnTo>
                  <a:pt x="6254" y="18226"/>
                </a:lnTo>
                <a:lnTo>
                  <a:pt x="6498" y="18226"/>
                </a:lnTo>
                <a:lnTo>
                  <a:pt x="7082" y="18250"/>
                </a:lnTo>
                <a:lnTo>
                  <a:pt x="7641" y="18250"/>
                </a:lnTo>
                <a:lnTo>
                  <a:pt x="8785" y="18226"/>
                </a:lnTo>
                <a:lnTo>
                  <a:pt x="10147" y="18201"/>
                </a:lnTo>
                <a:lnTo>
                  <a:pt x="11486" y="18128"/>
                </a:lnTo>
                <a:lnTo>
                  <a:pt x="12994" y="18080"/>
                </a:lnTo>
                <a:lnTo>
                  <a:pt x="13238" y="18080"/>
                </a:lnTo>
                <a:lnTo>
                  <a:pt x="13505" y="18104"/>
                </a:lnTo>
                <a:lnTo>
                  <a:pt x="13773" y="18080"/>
                </a:lnTo>
                <a:lnTo>
                  <a:pt x="13919" y="18080"/>
                </a:lnTo>
                <a:lnTo>
                  <a:pt x="14016" y="18031"/>
                </a:lnTo>
                <a:lnTo>
                  <a:pt x="14089" y="18080"/>
                </a:lnTo>
                <a:lnTo>
                  <a:pt x="14235" y="18080"/>
                </a:lnTo>
                <a:lnTo>
                  <a:pt x="14284" y="18055"/>
                </a:lnTo>
                <a:lnTo>
                  <a:pt x="14333" y="18007"/>
                </a:lnTo>
                <a:lnTo>
                  <a:pt x="14381" y="17958"/>
                </a:lnTo>
                <a:lnTo>
                  <a:pt x="14406" y="17885"/>
                </a:lnTo>
                <a:lnTo>
                  <a:pt x="14381" y="17812"/>
                </a:lnTo>
                <a:lnTo>
                  <a:pt x="14308" y="17569"/>
                </a:lnTo>
                <a:lnTo>
                  <a:pt x="14211" y="17374"/>
                </a:lnTo>
                <a:lnTo>
                  <a:pt x="14065" y="17179"/>
                </a:lnTo>
                <a:lnTo>
                  <a:pt x="13895" y="17033"/>
                </a:lnTo>
                <a:lnTo>
                  <a:pt x="13700" y="16912"/>
                </a:lnTo>
                <a:lnTo>
                  <a:pt x="13505" y="16814"/>
                </a:lnTo>
                <a:lnTo>
                  <a:pt x="13262" y="16741"/>
                </a:lnTo>
                <a:lnTo>
                  <a:pt x="13043" y="16693"/>
                </a:lnTo>
                <a:lnTo>
                  <a:pt x="12581" y="16693"/>
                </a:lnTo>
                <a:lnTo>
                  <a:pt x="12118" y="16766"/>
                </a:lnTo>
                <a:lnTo>
                  <a:pt x="11802" y="16790"/>
                </a:lnTo>
                <a:lnTo>
                  <a:pt x="11486" y="16814"/>
                </a:lnTo>
                <a:lnTo>
                  <a:pt x="11461" y="16620"/>
                </a:lnTo>
                <a:lnTo>
                  <a:pt x="11510" y="16571"/>
                </a:lnTo>
                <a:lnTo>
                  <a:pt x="11534" y="16498"/>
                </a:lnTo>
                <a:lnTo>
                  <a:pt x="11534" y="16449"/>
                </a:lnTo>
                <a:lnTo>
                  <a:pt x="11486" y="16425"/>
                </a:lnTo>
                <a:lnTo>
                  <a:pt x="11437" y="16401"/>
                </a:lnTo>
                <a:lnTo>
                  <a:pt x="11437" y="15939"/>
                </a:lnTo>
                <a:lnTo>
                  <a:pt x="11461" y="15501"/>
                </a:lnTo>
                <a:lnTo>
                  <a:pt x="11534" y="14746"/>
                </a:lnTo>
                <a:lnTo>
                  <a:pt x="11534" y="14381"/>
                </a:lnTo>
                <a:lnTo>
                  <a:pt x="11510" y="14187"/>
                </a:lnTo>
                <a:lnTo>
                  <a:pt x="11461" y="14016"/>
                </a:lnTo>
                <a:lnTo>
                  <a:pt x="14576" y="14016"/>
                </a:lnTo>
                <a:lnTo>
                  <a:pt x="15136" y="14041"/>
                </a:lnTo>
                <a:lnTo>
                  <a:pt x="15720" y="14089"/>
                </a:lnTo>
                <a:lnTo>
                  <a:pt x="16839" y="14211"/>
                </a:lnTo>
                <a:lnTo>
                  <a:pt x="17423" y="14260"/>
                </a:lnTo>
                <a:lnTo>
                  <a:pt x="17982" y="14260"/>
                </a:lnTo>
                <a:lnTo>
                  <a:pt x="18542" y="14235"/>
                </a:lnTo>
                <a:lnTo>
                  <a:pt x="18834" y="14211"/>
                </a:lnTo>
                <a:lnTo>
                  <a:pt x="19102" y="14138"/>
                </a:lnTo>
                <a:lnTo>
                  <a:pt x="19199" y="14114"/>
                </a:lnTo>
                <a:lnTo>
                  <a:pt x="19272" y="14041"/>
                </a:lnTo>
                <a:lnTo>
                  <a:pt x="19296" y="13968"/>
                </a:lnTo>
                <a:lnTo>
                  <a:pt x="19272" y="13870"/>
                </a:lnTo>
                <a:lnTo>
                  <a:pt x="19272" y="13773"/>
                </a:lnTo>
                <a:lnTo>
                  <a:pt x="19150" y="13043"/>
                </a:lnTo>
                <a:lnTo>
                  <a:pt x="19248" y="12921"/>
                </a:lnTo>
                <a:lnTo>
                  <a:pt x="19248" y="12873"/>
                </a:lnTo>
                <a:lnTo>
                  <a:pt x="19248" y="12824"/>
                </a:lnTo>
                <a:lnTo>
                  <a:pt x="19223" y="12800"/>
                </a:lnTo>
                <a:lnTo>
                  <a:pt x="19102" y="12800"/>
                </a:lnTo>
                <a:lnTo>
                  <a:pt x="19053" y="12337"/>
                </a:lnTo>
                <a:lnTo>
                  <a:pt x="19029" y="11875"/>
                </a:lnTo>
                <a:lnTo>
                  <a:pt x="18980" y="10926"/>
                </a:lnTo>
                <a:lnTo>
                  <a:pt x="18980" y="10001"/>
                </a:lnTo>
                <a:lnTo>
                  <a:pt x="19004" y="9052"/>
                </a:lnTo>
                <a:lnTo>
                  <a:pt x="19004" y="8955"/>
                </a:lnTo>
                <a:lnTo>
                  <a:pt x="19077" y="7203"/>
                </a:lnTo>
                <a:lnTo>
                  <a:pt x="19150" y="5549"/>
                </a:lnTo>
                <a:lnTo>
                  <a:pt x="19175" y="3894"/>
                </a:lnTo>
                <a:lnTo>
                  <a:pt x="19223" y="2385"/>
                </a:lnTo>
                <a:lnTo>
                  <a:pt x="19248" y="1607"/>
                </a:lnTo>
                <a:lnTo>
                  <a:pt x="19223" y="1242"/>
                </a:lnTo>
                <a:lnTo>
                  <a:pt x="19199" y="852"/>
                </a:lnTo>
                <a:lnTo>
                  <a:pt x="19248" y="804"/>
                </a:lnTo>
                <a:lnTo>
                  <a:pt x="19272" y="755"/>
                </a:lnTo>
                <a:lnTo>
                  <a:pt x="19296" y="682"/>
                </a:lnTo>
                <a:lnTo>
                  <a:pt x="19296" y="609"/>
                </a:lnTo>
                <a:lnTo>
                  <a:pt x="19272" y="560"/>
                </a:lnTo>
                <a:lnTo>
                  <a:pt x="19223" y="512"/>
                </a:lnTo>
                <a:lnTo>
                  <a:pt x="19175" y="463"/>
                </a:lnTo>
                <a:lnTo>
                  <a:pt x="19102" y="439"/>
                </a:lnTo>
                <a:lnTo>
                  <a:pt x="18493" y="317"/>
                </a:lnTo>
                <a:lnTo>
                  <a:pt x="17885" y="268"/>
                </a:lnTo>
                <a:lnTo>
                  <a:pt x="17277" y="244"/>
                </a:lnTo>
                <a:lnTo>
                  <a:pt x="16644" y="244"/>
                </a:lnTo>
                <a:lnTo>
                  <a:pt x="15403" y="293"/>
                </a:lnTo>
                <a:lnTo>
                  <a:pt x="14187" y="293"/>
                </a:lnTo>
                <a:lnTo>
                  <a:pt x="12629" y="220"/>
                </a:lnTo>
                <a:lnTo>
                  <a:pt x="11072" y="122"/>
                </a:lnTo>
                <a:lnTo>
                  <a:pt x="9515" y="49"/>
                </a:lnTo>
                <a:lnTo>
                  <a:pt x="7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Intro">
            <a:hlinkClick r:id="" action="ppaction://media"/>
            <a:extLst>
              <a:ext uri="{FF2B5EF4-FFF2-40B4-BE49-F238E27FC236}">
                <a16:creationId xmlns:a16="http://schemas.microsoft.com/office/drawing/2014/main" id="{AB58D13D-C350-45BC-9134-EAD0527C4231}"/>
              </a:ext>
            </a:extLst>
          </p:cNvPr>
          <p:cNvPicPr>
            <a:picLocks noChangeAspect="1"/>
          </p:cNvPicPr>
          <p:nvPr>
            <a:audioFile r:link="rId1"/>
            <p:extLst>
              <p:ext uri="{DAA4B4D4-6D71-4841-9C94-3DE7FCFB9230}">
                <p14:media xmlns:p14="http://schemas.microsoft.com/office/powerpoint/2010/main" r:embed="rId2">
                  <p14:trim end="5779"/>
                </p14:media>
              </p:ext>
            </p:extLst>
          </p:nvPr>
        </p:nvPicPr>
        <p:blipFill>
          <a:blip r:embed="rId5"/>
          <a:stretch>
            <a:fillRect/>
          </a:stretch>
        </p:blipFill>
        <p:spPr>
          <a:xfrm>
            <a:off x="5153025" y="3976688"/>
            <a:ext cx="487363" cy="487362"/>
          </a:xfrm>
          <a:prstGeom prst="rect">
            <a:avLst/>
          </a:prstGeom>
        </p:spPr>
      </p:pic>
      <p:sp>
        <p:nvSpPr>
          <p:cNvPr id="18" name="TextBox 17">
            <a:extLst>
              <a:ext uri="{FF2B5EF4-FFF2-40B4-BE49-F238E27FC236}">
                <a16:creationId xmlns:a16="http://schemas.microsoft.com/office/drawing/2014/main" id="{06736B31-E30D-4F11-8044-21B8DB2A043F}"/>
              </a:ext>
            </a:extLst>
          </p:cNvPr>
          <p:cNvSpPr txBox="1"/>
          <p:nvPr/>
        </p:nvSpPr>
        <p:spPr>
          <a:xfrm>
            <a:off x="876947" y="1594410"/>
            <a:ext cx="4519759" cy="1922257"/>
          </a:xfrm>
          <a:prstGeom prst="rect">
            <a:avLst/>
          </a:prstGeom>
          <a:noFill/>
        </p:spPr>
        <p:txBody>
          <a:bodyPr wrap="square">
            <a:spAutoFit/>
          </a:bodyPr>
          <a:lstStyle/>
          <a:p>
            <a:pPr marL="0" marR="0">
              <a:spcBef>
                <a:spcPts val="0"/>
              </a:spcBef>
              <a:spcAft>
                <a:spcPts val="700"/>
              </a:spcAft>
            </a:pPr>
            <a:r>
              <a:rPr lang="en-US" sz="2800" u="sng"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rPr>
              <a:t>Software Layers</a:t>
            </a:r>
            <a:endParaRPr lang="en-US" sz="700" u="sng" dirty="0">
              <a:solidFill>
                <a:schemeClr val="bg1"/>
              </a:solidFill>
              <a:latin typeface="Bookman Old Style" panose="02050604050505020204" pitchFamily="18" charset="0"/>
              <a:ea typeface="Calibri" panose="020F0502020204030204" pitchFamily="34" charset="0"/>
              <a:cs typeface="Times New Roman" panose="02020603050405020304" pitchFamily="18" charset="0"/>
            </a:endParaRPr>
          </a:p>
          <a:p>
            <a:pPr marR="0">
              <a:lnSpc>
                <a:spcPct val="150000"/>
              </a:lnSpc>
              <a:spcBef>
                <a:spcPts val="0"/>
              </a:spcBef>
              <a:spcAft>
                <a:spcPts val="700"/>
              </a:spcAft>
            </a:pPr>
            <a:r>
              <a:rPr lang="en-US" sz="2800"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rPr>
              <a:t>1. Application Software</a:t>
            </a:r>
            <a:endParaRPr lang="en-US" sz="2800" dirty="0">
              <a:solidFill>
                <a:schemeClr val="bg1"/>
              </a:solidFill>
              <a:latin typeface="Bookman Old Style" panose="02050604050505020204" pitchFamily="18" charset="0"/>
              <a:ea typeface="Calibri" panose="020F0502020204030204" pitchFamily="34" charset="0"/>
              <a:cs typeface="Times New Roman" panose="02020603050405020304" pitchFamily="18" charset="0"/>
            </a:endParaRPr>
          </a:p>
          <a:p>
            <a:pPr marR="0">
              <a:lnSpc>
                <a:spcPct val="150000"/>
              </a:lnSpc>
              <a:spcBef>
                <a:spcPts val="0"/>
              </a:spcBef>
              <a:spcAft>
                <a:spcPts val="700"/>
              </a:spcAft>
            </a:pPr>
            <a:r>
              <a:rPr lang="en-US" sz="2800" dirty="0">
                <a:solidFill>
                  <a:schemeClr val="bg1"/>
                </a:solidFill>
                <a:latin typeface="Bookman Old Style" panose="02050604050505020204" pitchFamily="18" charset="0"/>
                <a:ea typeface="Calibri" panose="020F0502020204030204" pitchFamily="34" charset="0"/>
                <a:cs typeface="Times New Roman" panose="02020603050405020304" pitchFamily="18" charset="0"/>
              </a:rPr>
              <a:t>2. </a:t>
            </a:r>
            <a:r>
              <a:rPr lang="en-US" sz="2800"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rPr>
              <a:t>Embedded Software</a:t>
            </a:r>
          </a:p>
        </p:txBody>
      </p:sp>
      <p:sp>
        <p:nvSpPr>
          <p:cNvPr id="2" name="Rectangle 1">
            <a:extLst>
              <a:ext uri="{FF2B5EF4-FFF2-40B4-BE49-F238E27FC236}">
                <a16:creationId xmlns:a16="http://schemas.microsoft.com/office/drawing/2014/main" id="{24922429-40C3-43AF-B7B0-F02E25A4C754}"/>
              </a:ext>
            </a:extLst>
          </p:cNvPr>
          <p:cNvSpPr/>
          <p:nvPr/>
        </p:nvSpPr>
        <p:spPr>
          <a:xfrm>
            <a:off x="698748" y="1303867"/>
            <a:ext cx="7760442" cy="3094759"/>
          </a:xfrm>
          <a:prstGeom prst="rect">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E45F19D5-29CC-46F4-851D-E0D85421EC40}"/>
              </a:ext>
            </a:extLst>
          </p:cNvPr>
          <p:cNvPicPr>
            <a:picLocks noChangeAspect="1"/>
          </p:cNvPicPr>
          <p:nvPr/>
        </p:nvPicPr>
        <p:blipFill>
          <a:blip r:embed="rId6"/>
          <a:stretch>
            <a:fillRect/>
          </a:stretch>
        </p:blipFill>
        <p:spPr>
          <a:xfrm>
            <a:off x="5204569" y="1721543"/>
            <a:ext cx="3062484" cy="2077349"/>
          </a:xfrm>
          <a:prstGeom prst="rect">
            <a:avLst/>
          </a:prstGeom>
          <a:ln w="57150">
            <a:solidFill>
              <a:schemeClr val="accent1">
                <a:lumMod val="75000"/>
              </a:schemeClr>
            </a:solidFill>
          </a:ln>
        </p:spPr>
      </p:pic>
      <p:pic>
        <p:nvPicPr>
          <p:cNvPr id="22" name="Picture 21">
            <a:extLst>
              <a:ext uri="{FF2B5EF4-FFF2-40B4-BE49-F238E27FC236}">
                <a16:creationId xmlns:a16="http://schemas.microsoft.com/office/drawing/2014/main" id="{13E2EFF0-F702-4C96-BBDB-9D70A7A1283D}"/>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8646" t="7336" r="1671" b="35351"/>
          <a:stretch/>
        </p:blipFill>
        <p:spPr>
          <a:xfrm flipH="1">
            <a:off x="8407109" y="4280391"/>
            <a:ext cx="557784" cy="667163"/>
          </a:xfrm>
          <a:prstGeom prst="rect">
            <a:avLst/>
          </a:prstGeom>
          <a:solidFill>
            <a:srgbClr val="FFFFFF">
              <a:shade val="85000"/>
            </a:srgbClr>
          </a:solidFill>
          <a:ln w="12700" cap="sq">
            <a:solidFill>
              <a:schemeClr val="accent4">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7605784"/>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5" y="218302"/>
            <a:ext cx="981627" cy="746084"/>
            <a:chOff x="3075562" y="756050"/>
            <a:chExt cx="2931161" cy="2815726"/>
          </a:xfrm>
        </p:grpSpPr>
        <p:sp>
          <p:nvSpPr>
            <p:cNvPr id="4" name="Google Shape;119;p17">
              <a:extLst>
                <a:ext uri="{FF2B5EF4-FFF2-40B4-BE49-F238E27FC236}">
                  <a16:creationId xmlns:a16="http://schemas.microsoft.com/office/drawing/2014/main" id="{F5B121C7-8B03-4E5E-813B-2D73FE4ED89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endCxn id="4"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stCxn id="4"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3" name="Google Shape;576;p46">
            <a:extLst>
              <a:ext uri="{FF2B5EF4-FFF2-40B4-BE49-F238E27FC236}">
                <a16:creationId xmlns:a16="http://schemas.microsoft.com/office/drawing/2014/main" id="{409118AE-3A85-4456-9597-E3BA06279B4F}"/>
              </a:ext>
            </a:extLst>
          </p:cNvPr>
          <p:cNvSpPr/>
          <p:nvPr/>
        </p:nvSpPr>
        <p:spPr>
          <a:xfrm>
            <a:off x="585470" y="464196"/>
            <a:ext cx="528243" cy="399679"/>
          </a:xfrm>
          <a:custGeom>
            <a:avLst/>
            <a:gdLst/>
            <a:ahLst/>
            <a:cxnLst/>
            <a:rect l="l" t="t" r="r" b="b"/>
            <a:pathLst>
              <a:path w="16717" h="16790" extrusionOk="0">
                <a:moveTo>
                  <a:pt x="8687" y="511"/>
                </a:moveTo>
                <a:lnTo>
                  <a:pt x="9174" y="1046"/>
                </a:lnTo>
                <a:lnTo>
                  <a:pt x="9660" y="1606"/>
                </a:lnTo>
                <a:lnTo>
                  <a:pt x="10025" y="2068"/>
                </a:lnTo>
                <a:lnTo>
                  <a:pt x="10196" y="2312"/>
                </a:lnTo>
                <a:lnTo>
                  <a:pt x="10390" y="2531"/>
                </a:lnTo>
                <a:lnTo>
                  <a:pt x="10585" y="2701"/>
                </a:lnTo>
                <a:lnTo>
                  <a:pt x="10780" y="2871"/>
                </a:lnTo>
                <a:lnTo>
                  <a:pt x="11023" y="2969"/>
                </a:lnTo>
                <a:lnTo>
                  <a:pt x="11242" y="3042"/>
                </a:lnTo>
                <a:lnTo>
                  <a:pt x="11485" y="3066"/>
                </a:lnTo>
                <a:lnTo>
                  <a:pt x="11729" y="3042"/>
                </a:lnTo>
                <a:lnTo>
                  <a:pt x="11972" y="2969"/>
                </a:lnTo>
                <a:lnTo>
                  <a:pt x="12215" y="2847"/>
                </a:lnTo>
                <a:lnTo>
                  <a:pt x="12337" y="2750"/>
                </a:lnTo>
                <a:lnTo>
                  <a:pt x="12434" y="2652"/>
                </a:lnTo>
                <a:lnTo>
                  <a:pt x="12605" y="2433"/>
                </a:lnTo>
                <a:lnTo>
                  <a:pt x="12726" y="2190"/>
                </a:lnTo>
                <a:lnTo>
                  <a:pt x="12824" y="1922"/>
                </a:lnTo>
                <a:lnTo>
                  <a:pt x="12921" y="1679"/>
                </a:lnTo>
                <a:lnTo>
                  <a:pt x="13043" y="1411"/>
                </a:lnTo>
                <a:lnTo>
                  <a:pt x="13164" y="1168"/>
                </a:lnTo>
                <a:lnTo>
                  <a:pt x="13335" y="973"/>
                </a:lnTo>
                <a:lnTo>
                  <a:pt x="13456" y="852"/>
                </a:lnTo>
                <a:lnTo>
                  <a:pt x="13602" y="779"/>
                </a:lnTo>
                <a:lnTo>
                  <a:pt x="13724" y="706"/>
                </a:lnTo>
                <a:lnTo>
                  <a:pt x="13870" y="657"/>
                </a:lnTo>
                <a:lnTo>
                  <a:pt x="13991" y="608"/>
                </a:lnTo>
                <a:lnTo>
                  <a:pt x="14137" y="584"/>
                </a:lnTo>
                <a:lnTo>
                  <a:pt x="14283" y="584"/>
                </a:lnTo>
                <a:lnTo>
                  <a:pt x="14429" y="608"/>
                </a:lnTo>
                <a:lnTo>
                  <a:pt x="14721" y="681"/>
                </a:lnTo>
                <a:lnTo>
                  <a:pt x="14989" y="779"/>
                </a:lnTo>
                <a:lnTo>
                  <a:pt x="15232" y="949"/>
                </a:lnTo>
                <a:lnTo>
                  <a:pt x="15451" y="1119"/>
                </a:lnTo>
                <a:lnTo>
                  <a:pt x="15403" y="1168"/>
                </a:lnTo>
                <a:lnTo>
                  <a:pt x="15354" y="1217"/>
                </a:lnTo>
                <a:lnTo>
                  <a:pt x="15354" y="1265"/>
                </a:lnTo>
                <a:lnTo>
                  <a:pt x="15354" y="1314"/>
                </a:lnTo>
                <a:lnTo>
                  <a:pt x="15403" y="1363"/>
                </a:lnTo>
                <a:lnTo>
                  <a:pt x="15646" y="1363"/>
                </a:lnTo>
                <a:lnTo>
                  <a:pt x="15670" y="1387"/>
                </a:lnTo>
                <a:lnTo>
                  <a:pt x="15768" y="1533"/>
                </a:lnTo>
                <a:lnTo>
                  <a:pt x="15646" y="1557"/>
                </a:lnTo>
                <a:lnTo>
                  <a:pt x="15500" y="1606"/>
                </a:lnTo>
                <a:lnTo>
                  <a:pt x="15427" y="1630"/>
                </a:lnTo>
                <a:lnTo>
                  <a:pt x="15378" y="1703"/>
                </a:lnTo>
                <a:lnTo>
                  <a:pt x="15354" y="1752"/>
                </a:lnTo>
                <a:lnTo>
                  <a:pt x="15378" y="1801"/>
                </a:lnTo>
                <a:lnTo>
                  <a:pt x="15451" y="1825"/>
                </a:lnTo>
                <a:lnTo>
                  <a:pt x="15500" y="1849"/>
                </a:lnTo>
                <a:lnTo>
                  <a:pt x="15646" y="1874"/>
                </a:lnTo>
                <a:lnTo>
                  <a:pt x="15914" y="1874"/>
                </a:lnTo>
                <a:lnTo>
                  <a:pt x="16011" y="2068"/>
                </a:lnTo>
                <a:lnTo>
                  <a:pt x="15841" y="2044"/>
                </a:lnTo>
                <a:lnTo>
                  <a:pt x="15695" y="2044"/>
                </a:lnTo>
                <a:lnTo>
                  <a:pt x="15573" y="2068"/>
                </a:lnTo>
                <a:lnTo>
                  <a:pt x="15451" y="2141"/>
                </a:lnTo>
                <a:lnTo>
                  <a:pt x="15427" y="2141"/>
                </a:lnTo>
                <a:lnTo>
                  <a:pt x="15451" y="2166"/>
                </a:lnTo>
                <a:lnTo>
                  <a:pt x="15500" y="2239"/>
                </a:lnTo>
                <a:lnTo>
                  <a:pt x="15573" y="2287"/>
                </a:lnTo>
                <a:lnTo>
                  <a:pt x="15743" y="2360"/>
                </a:lnTo>
                <a:lnTo>
                  <a:pt x="16084" y="2458"/>
                </a:lnTo>
                <a:lnTo>
                  <a:pt x="16084" y="2652"/>
                </a:lnTo>
                <a:lnTo>
                  <a:pt x="16060" y="2823"/>
                </a:lnTo>
                <a:lnTo>
                  <a:pt x="15646" y="2725"/>
                </a:lnTo>
                <a:lnTo>
                  <a:pt x="15427" y="2652"/>
                </a:lnTo>
                <a:lnTo>
                  <a:pt x="15330" y="2628"/>
                </a:lnTo>
                <a:lnTo>
                  <a:pt x="15184" y="2628"/>
                </a:lnTo>
                <a:lnTo>
                  <a:pt x="15184" y="2652"/>
                </a:lnTo>
                <a:lnTo>
                  <a:pt x="15281" y="2750"/>
                </a:lnTo>
                <a:lnTo>
                  <a:pt x="15378" y="2847"/>
                </a:lnTo>
                <a:lnTo>
                  <a:pt x="15622" y="2993"/>
                </a:lnTo>
                <a:lnTo>
                  <a:pt x="15768" y="3090"/>
                </a:lnTo>
                <a:lnTo>
                  <a:pt x="15962" y="3139"/>
                </a:lnTo>
                <a:lnTo>
                  <a:pt x="15841" y="3309"/>
                </a:lnTo>
                <a:lnTo>
                  <a:pt x="15768" y="3407"/>
                </a:lnTo>
                <a:lnTo>
                  <a:pt x="15670" y="3334"/>
                </a:lnTo>
                <a:lnTo>
                  <a:pt x="15573" y="3285"/>
                </a:lnTo>
                <a:lnTo>
                  <a:pt x="15378" y="3212"/>
                </a:lnTo>
                <a:lnTo>
                  <a:pt x="14989" y="3017"/>
                </a:lnTo>
                <a:lnTo>
                  <a:pt x="14794" y="2944"/>
                </a:lnTo>
                <a:lnTo>
                  <a:pt x="14600" y="2896"/>
                </a:lnTo>
                <a:lnTo>
                  <a:pt x="14575" y="2896"/>
                </a:lnTo>
                <a:lnTo>
                  <a:pt x="14575" y="2920"/>
                </a:lnTo>
                <a:lnTo>
                  <a:pt x="14673" y="3090"/>
                </a:lnTo>
                <a:lnTo>
                  <a:pt x="14819" y="3236"/>
                </a:lnTo>
                <a:lnTo>
                  <a:pt x="14965" y="3358"/>
                </a:lnTo>
                <a:lnTo>
                  <a:pt x="15135" y="3455"/>
                </a:lnTo>
                <a:lnTo>
                  <a:pt x="15427" y="3626"/>
                </a:lnTo>
                <a:lnTo>
                  <a:pt x="15086" y="3747"/>
                </a:lnTo>
                <a:lnTo>
                  <a:pt x="14989" y="3674"/>
                </a:lnTo>
                <a:lnTo>
                  <a:pt x="14867" y="3650"/>
                </a:lnTo>
                <a:lnTo>
                  <a:pt x="14770" y="3601"/>
                </a:lnTo>
                <a:lnTo>
                  <a:pt x="14673" y="3528"/>
                </a:lnTo>
                <a:lnTo>
                  <a:pt x="14527" y="3407"/>
                </a:lnTo>
                <a:lnTo>
                  <a:pt x="14429" y="3358"/>
                </a:lnTo>
                <a:lnTo>
                  <a:pt x="14332" y="3334"/>
                </a:lnTo>
                <a:lnTo>
                  <a:pt x="14308" y="3334"/>
                </a:lnTo>
                <a:lnTo>
                  <a:pt x="14259" y="3358"/>
                </a:lnTo>
                <a:lnTo>
                  <a:pt x="14235" y="3431"/>
                </a:lnTo>
                <a:lnTo>
                  <a:pt x="14259" y="3528"/>
                </a:lnTo>
                <a:lnTo>
                  <a:pt x="14308" y="3650"/>
                </a:lnTo>
                <a:lnTo>
                  <a:pt x="14478" y="3845"/>
                </a:lnTo>
                <a:lnTo>
                  <a:pt x="14551" y="3918"/>
                </a:lnTo>
                <a:lnTo>
                  <a:pt x="14308" y="4015"/>
                </a:lnTo>
                <a:lnTo>
                  <a:pt x="14186" y="3942"/>
                </a:lnTo>
                <a:lnTo>
                  <a:pt x="14064" y="3893"/>
                </a:lnTo>
                <a:lnTo>
                  <a:pt x="14016" y="3869"/>
                </a:lnTo>
                <a:lnTo>
                  <a:pt x="13943" y="3845"/>
                </a:lnTo>
                <a:lnTo>
                  <a:pt x="13918" y="3869"/>
                </a:lnTo>
                <a:lnTo>
                  <a:pt x="13894" y="3893"/>
                </a:lnTo>
                <a:lnTo>
                  <a:pt x="13894" y="3966"/>
                </a:lnTo>
                <a:lnTo>
                  <a:pt x="13918" y="4039"/>
                </a:lnTo>
                <a:lnTo>
                  <a:pt x="13991" y="4161"/>
                </a:lnTo>
                <a:lnTo>
                  <a:pt x="14040" y="4210"/>
                </a:lnTo>
                <a:lnTo>
                  <a:pt x="13967" y="4283"/>
                </a:lnTo>
                <a:lnTo>
                  <a:pt x="13870" y="4404"/>
                </a:lnTo>
                <a:lnTo>
                  <a:pt x="13845" y="4331"/>
                </a:lnTo>
                <a:lnTo>
                  <a:pt x="13797" y="4234"/>
                </a:lnTo>
                <a:lnTo>
                  <a:pt x="13724" y="4161"/>
                </a:lnTo>
                <a:lnTo>
                  <a:pt x="13651" y="4161"/>
                </a:lnTo>
                <a:lnTo>
                  <a:pt x="13626" y="4234"/>
                </a:lnTo>
                <a:lnTo>
                  <a:pt x="13602" y="4283"/>
                </a:lnTo>
                <a:lnTo>
                  <a:pt x="13602" y="4380"/>
                </a:lnTo>
                <a:lnTo>
                  <a:pt x="13602" y="4428"/>
                </a:lnTo>
                <a:lnTo>
                  <a:pt x="13675" y="4550"/>
                </a:lnTo>
                <a:lnTo>
                  <a:pt x="13748" y="4647"/>
                </a:lnTo>
                <a:lnTo>
                  <a:pt x="13699" y="4842"/>
                </a:lnTo>
                <a:lnTo>
                  <a:pt x="13675" y="5037"/>
                </a:lnTo>
                <a:lnTo>
                  <a:pt x="13699" y="5231"/>
                </a:lnTo>
                <a:lnTo>
                  <a:pt x="13724" y="5426"/>
                </a:lnTo>
                <a:lnTo>
                  <a:pt x="13797" y="5621"/>
                </a:lnTo>
                <a:lnTo>
                  <a:pt x="13870" y="5815"/>
                </a:lnTo>
                <a:lnTo>
                  <a:pt x="13967" y="5986"/>
                </a:lnTo>
                <a:lnTo>
                  <a:pt x="14089" y="6132"/>
                </a:lnTo>
                <a:lnTo>
                  <a:pt x="14308" y="6351"/>
                </a:lnTo>
                <a:lnTo>
                  <a:pt x="14527" y="6570"/>
                </a:lnTo>
                <a:lnTo>
                  <a:pt x="14746" y="6764"/>
                </a:lnTo>
                <a:lnTo>
                  <a:pt x="14965" y="6983"/>
                </a:lnTo>
                <a:lnTo>
                  <a:pt x="15597" y="7640"/>
                </a:lnTo>
                <a:lnTo>
                  <a:pt x="15914" y="7981"/>
                </a:lnTo>
                <a:lnTo>
                  <a:pt x="16254" y="8273"/>
                </a:lnTo>
                <a:lnTo>
                  <a:pt x="16279" y="8297"/>
                </a:lnTo>
                <a:lnTo>
                  <a:pt x="16230" y="8443"/>
                </a:lnTo>
                <a:lnTo>
                  <a:pt x="16133" y="8346"/>
                </a:lnTo>
                <a:lnTo>
                  <a:pt x="16035" y="8249"/>
                </a:lnTo>
                <a:lnTo>
                  <a:pt x="15768" y="8078"/>
                </a:lnTo>
                <a:lnTo>
                  <a:pt x="15573" y="7981"/>
                </a:lnTo>
                <a:lnTo>
                  <a:pt x="15378" y="7884"/>
                </a:lnTo>
                <a:lnTo>
                  <a:pt x="15159" y="7811"/>
                </a:lnTo>
                <a:lnTo>
                  <a:pt x="14940" y="7738"/>
                </a:lnTo>
                <a:lnTo>
                  <a:pt x="14892" y="7762"/>
                </a:lnTo>
                <a:lnTo>
                  <a:pt x="14892" y="7786"/>
                </a:lnTo>
                <a:lnTo>
                  <a:pt x="15013" y="7932"/>
                </a:lnTo>
                <a:lnTo>
                  <a:pt x="15159" y="8078"/>
                </a:lnTo>
                <a:lnTo>
                  <a:pt x="15476" y="8297"/>
                </a:lnTo>
                <a:lnTo>
                  <a:pt x="15695" y="8468"/>
                </a:lnTo>
                <a:lnTo>
                  <a:pt x="15889" y="8614"/>
                </a:lnTo>
                <a:lnTo>
                  <a:pt x="15987" y="8687"/>
                </a:lnTo>
                <a:lnTo>
                  <a:pt x="16060" y="8711"/>
                </a:lnTo>
                <a:lnTo>
                  <a:pt x="15865" y="9003"/>
                </a:lnTo>
                <a:lnTo>
                  <a:pt x="15816" y="9076"/>
                </a:lnTo>
                <a:lnTo>
                  <a:pt x="15816" y="9052"/>
                </a:lnTo>
                <a:lnTo>
                  <a:pt x="15768" y="8954"/>
                </a:lnTo>
                <a:lnTo>
                  <a:pt x="15695" y="8881"/>
                </a:lnTo>
                <a:lnTo>
                  <a:pt x="15597" y="8833"/>
                </a:lnTo>
                <a:lnTo>
                  <a:pt x="15524" y="8784"/>
                </a:lnTo>
                <a:lnTo>
                  <a:pt x="15135" y="8614"/>
                </a:lnTo>
                <a:lnTo>
                  <a:pt x="14916" y="8516"/>
                </a:lnTo>
                <a:lnTo>
                  <a:pt x="14721" y="8395"/>
                </a:lnTo>
                <a:lnTo>
                  <a:pt x="14527" y="8273"/>
                </a:lnTo>
                <a:lnTo>
                  <a:pt x="14332" y="8176"/>
                </a:lnTo>
                <a:lnTo>
                  <a:pt x="14283" y="8176"/>
                </a:lnTo>
                <a:lnTo>
                  <a:pt x="14283" y="8200"/>
                </a:lnTo>
                <a:lnTo>
                  <a:pt x="14259" y="8249"/>
                </a:lnTo>
                <a:lnTo>
                  <a:pt x="14308" y="8346"/>
                </a:lnTo>
                <a:lnTo>
                  <a:pt x="14356" y="8419"/>
                </a:lnTo>
                <a:lnTo>
                  <a:pt x="14527" y="8589"/>
                </a:lnTo>
                <a:lnTo>
                  <a:pt x="14721" y="8735"/>
                </a:lnTo>
                <a:lnTo>
                  <a:pt x="14892" y="8833"/>
                </a:lnTo>
                <a:lnTo>
                  <a:pt x="15086" y="8954"/>
                </a:lnTo>
                <a:lnTo>
                  <a:pt x="15305" y="9076"/>
                </a:lnTo>
                <a:lnTo>
                  <a:pt x="15427" y="9100"/>
                </a:lnTo>
                <a:lnTo>
                  <a:pt x="15549" y="9149"/>
                </a:lnTo>
                <a:lnTo>
                  <a:pt x="15743" y="9149"/>
                </a:lnTo>
                <a:lnTo>
                  <a:pt x="15768" y="9125"/>
                </a:lnTo>
                <a:lnTo>
                  <a:pt x="15451" y="9587"/>
                </a:lnTo>
                <a:lnTo>
                  <a:pt x="15330" y="9490"/>
                </a:lnTo>
                <a:lnTo>
                  <a:pt x="15208" y="9417"/>
                </a:lnTo>
                <a:lnTo>
                  <a:pt x="14965" y="9246"/>
                </a:lnTo>
                <a:lnTo>
                  <a:pt x="14746" y="9100"/>
                </a:lnTo>
                <a:lnTo>
                  <a:pt x="14502" y="8954"/>
                </a:lnTo>
                <a:lnTo>
                  <a:pt x="14381" y="8881"/>
                </a:lnTo>
                <a:lnTo>
                  <a:pt x="14235" y="8833"/>
                </a:lnTo>
                <a:lnTo>
                  <a:pt x="14113" y="8808"/>
                </a:lnTo>
                <a:lnTo>
                  <a:pt x="13991" y="8808"/>
                </a:lnTo>
                <a:lnTo>
                  <a:pt x="13943" y="8833"/>
                </a:lnTo>
                <a:lnTo>
                  <a:pt x="13943" y="8857"/>
                </a:lnTo>
                <a:lnTo>
                  <a:pt x="14016" y="8954"/>
                </a:lnTo>
                <a:lnTo>
                  <a:pt x="14089" y="9052"/>
                </a:lnTo>
                <a:lnTo>
                  <a:pt x="14283" y="9222"/>
                </a:lnTo>
                <a:lnTo>
                  <a:pt x="14673" y="9514"/>
                </a:lnTo>
                <a:lnTo>
                  <a:pt x="14916" y="9709"/>
                </a:lnTo>
                <a:lnTo>
                  <a:pt x="15062" y="9806"/>
                </a:lnTo>
                <a:lnTo>
                  <a:pt x="15208" y="9903"/>
                </a:lnTo>
                <a:lnTo>
                  <a:pt x="15086" y="10049"/>
                </a:lnTo>
                <a:lnTo>
                  <a:pt x="15013" y="10122"/>
                </a:lnTo>
                <a:lnTo>
                  <a:pt x="14843" y="10001"/>
                </a:lnTo>
                <a:lnTo>
                  <a:pt x="14721" y="9928"/>
                </a:lnTo>
                <a:lnTo>
                  <a:pt x="14405" y="9782"/>
                </a:lnTo>
                <a:lnTo>
                  <a:pt x="14089" y="9636"/>
                </a:lnTo>
                <a:lnTo>
                  <a:pt x="13943" y="9538"/>
                </a:lnTo>
                <a:lnTo>
                  <a:pt x="13797" y="9441"/>
                </a:lnTo>
                <a:lnTo>
                  <a:pt x="13699" y="9319"/>
                </a:lnTo>
                <a:lnTo>
                  <a:pt x="13626" y="9149"/>
                </a:lnTo>
                <a:lnTo>
                  <a:pt x="13578" y="9149"/>
                </a:lnTo>
                <a:lnTo>
                  <a:pt x="13554" y="9295"/>
                </a:lnTo>
                <a:lnTo>
                  <a:pt x="13578" y="9392"/>
                </a:lnTo>
                <a:lnTo>
                  <a:pt x="13602" y="9514"/>
                </a:lnTo>
                <a:lnTo>
                  <a:pt x="13651" y="9611"/>
                </a:lnTo>
                <a:lnTo>
                  <a:pt x="13724" y="9709"/>
                </a:lnTo>
                <a:lnTo>
                  <a:pt x="13797" y="9782"/>
                </a:lnTo>
                <a:lnTo>
                  <a:pt x="13991" y="9952"/>
                </a:lnTo>
                <a:lnTo>
                  <a:pt x="14283" y="10122"/>
                </a:lnTo>
                <a:lnTo>
                  <a:pt x="14600" y="10268"/>
                </a:lnTo>
                <a:lnTo>
                  <a:pt x="14746" y="10390"/>
                </a:lnTo>
                <a:lnTo>
                  <a:pt x="14551" y="10512"/>
                </a:lnTo>
                <a:lnTo>
                  <a:pt x="14356" y="10633"/>
                </a:lnTo>
                <a:lnTo>
                  <a:pt x="14259" y="10512"/>
                </a:lnTo>
                <a:lnTo>
                  <a:pt x="14137" y="10414"/>
                </a:lnTo>
                <a:lnTo>
                  <a:pt x="13894" y="10244"/>
                </a:lnTo>
                <a:lnTo>
                  <a:pt x="13724" y="10122"/>
                </a:lnTo>
                <a:lnTo>
                  <a:pt x="13578" y="9976"/>
                </a:lnTo>
                <a:lnTo>
                  <a:pt x="13456" y="9855"/>
                </a:lnTo>
                <a:lnTo>
                  <a:pt x="13408" y="9782"/>
                </a:lnTo>
                <a:lnTo>
                  <a:pt x="13359" y="9733"/>
                </a:lnTo>
                <a:lnTo>
                  <a:pt x="13310" y="9733"/>
                </a:lnTo>
                <a:lnTo>
                  <a:pt x="13286" y="9757"/>
                </a:lnTo>
                <a:lnTo>
                  <a:pt x="13262" y="9830"/>
                </a:lnTo>
                <a:lnTo>
                  <a:pt x="13262" y="9928"/>
                </a:lnTo>
                <a:lnTo>
                  <a:pt x="13262" y="10001"/>
                </a:lnTo>
                <a:lnTo>
                  <a:pt x="13310" y="10098"/>
                </a:lnTo>
                <a:lnTo>
                  <a:pt x="13408" y="10244"/>
                </a:lnTo>
                <a:lnTo>
                  <a:pt x="13529" y="10390"/>
                </a:lnTo>
                <a:lnTo>
                  <a:pt x="13699" y="10536"/>
                </a:lnTo>
                <a:lnTo>
                  <a:pt x="13894" y="10682"/>
                </a:lnTo>
                <a:lnTo>
                  <a:pt x="13991" y="10779"/>
                </a:lnTo>
                <a:lnTo>
                  <a:pt x="13894" y="10828"/>
                </a:lnTo>
                <a:lnTo>
                  <a:pt x="13578" y="10828"/>
                </a:lnTo>
                <a:lnTo>
                  <a:pt x="13505" y="10804"/>
                </a:lnTo>
                <a:lnTo>
                  <a:pt x="13335" y="10706"/>
                </a:lnTo>
                <a:lnTo>
                  <a:pt x="13213" y="10560"/>
                </a:lnTo>
                <a:lnTo>
                  <a:pt x="13116" y="10414"/>
                </a:lnTo>
                <a:lnTo>
                  <a:pt x="13018" y="10244"/>
                </a:lnTo>
                <a:lnTo>
                  <a:pt x="12872" y="9879"/>
                </a:lnTo>
                <a:lnTo>
                  <a:pt x="12775" y="9636"/>
                </a:lnTo>
                <a:lnTo>
                  <a:pt x="12653" y="9392"/>
                </a:lnTo>
                <a:lnTo>
                  <a:pt x="12532" y="9173"/>
                </a:lnTo>
                <a:lnTo>
                  <a:pt x="12386" y="8979"/>
                </a:lnTo>
                <a:lnTo>
                  <a:pt x="12215" y="8808"/>
                </a:lnTo>
                <a:lnTo>
                  <a:pt x="12021" y="8662"/>
                </a:lnTo>
                <a:lnTo>
                  <a:pt x="11777" y="8565"/>
                </a:lnTo>
                <a:lnTo>
                  <a:pt x="11510" y="8468"/>
                </a:lnTo>
                <a:lnTo>
                  <a:pt x="11218" y="8443"/>
                </a:lnTo>
                <a:lnTo>
                  <a:pt x="10926" y="8443"/>
                </a:lnTo>
                <a:lnTo>
                  <a:pt x="10634" y="8492"/>
                </a:lnTo>
                <a:lnTo>
                  <a:pt x="10366" y="8589"/>
                </a:lnTo>
                <a:lnTo>
                  <a:pt x="10098" y="8687"/>
                </a:lnTo>
                <a:lnTo>
                  <a:pt x="9855" y="8833"/>
                </a:lnTo>
                <a:lnTo>
                  <a:pt x="9612" y="9027"/>
                </a:lnTo>
                <a:lnTo>
                  <a:pt x="9393" y="9198"/>
                </a:lnTo>
                <a:lnTo>
                  <a:pt x="9198" y="9392"/>
                </a:lnTo>
                <a:lnTo>
                  <a:pt x="9028" y="9611"/>
                </a:lnTo>
                <a:lnTo>
                  <a:pt x="8906" y="9855"/>
                </a:lnTo>
                <a:lnTo>
                  <a:pt x="8784" y="10122"/>
                </a:lnTo>
                <a:lnTo>
                  <a:pt x="8711" y="10366"/>
                </a:lnTo>
                <a:lnTo>
                  <a:pt x="8663" y="10633"/>
                </a:lnTo>
                <a:lnTo>
                  <a:pt x="8638" y="10925"/>
                </a:lnTo>
                <a:lnTo>
                  <a:pt x="8663" y="11193"/>
                </a:lnTo>
                <a:lnTo>
                  <a:pt x="8736" y="11461"/>
                </a:lnTo>
                <a:lnTo>
                  <a:pt x="8833" y="11680"/>
                </a:lnTo>
                <a:lnTo>
                  <a:pt x="8955" y="11874"/>
                </a:lnTo>
                <a:lnTo>
                  <a:pt x="9101" y="12045"/>
                </a:lnTo>
                <a:lnTo>
                  <a:pt x="9295" y="12191"/>
                </a:lnTo>
                <a:lnTo>
                  <a:pt x="9514" y="12312"/>
                </a:lnTo>
                <a:lnTo>
                  <a:pt x="9733" y="12409"/>
                </a:lnTo>
                <a:lnTo>
                  <a:pt x="10001" y="12507"/>
                </a:lnTo>
                <a:lnTo>
                  <a:pt x="10220" y="12580"/>
                </a:lnTo>
                <a:lnTo>
                  <a:pt x="10463" y="12677"/>
                </a:lnTo>
                <a:lnTo>
                  <a:pt x="10658" y="12799"/>
                </a:lnTo>
                <a:lnTo>
                  <a:pt x="10731" y="12872"/>
                </a:lnTo>
                <a:lnTo>
                  <a:pt x="10804" y="12969"/>
                </a:lnTo>
                <a:lnTo>
                  <a:pt x="10780" y="12969"/>
                </a:lnTo>
                <a:lnTo>
                  <a:pt x="10536" y="12920"/>
                </a:lnTo>
                <a:lnTo>
                  <a:pt x="10317" y="12872"/>
                </a:lnTo>
                <a:lnTo>
                  <a:pt x="10098" y="12847"/>
                </a:lnTo>
                <a:lnTo>
                  <a:pt x="9855" y="12847"/>
                </a:lnTo>
                <a:lnTo>
                  <a:pt x="9831" y="12872"/>
                </a:lnTo>
                <a:lnTo>
                  <a:pt x="9831" y="12896"/>
                </a:lnTo>
                <a:lnTo>
                  <a:pt x="9831" y="12920"/>
                </a:lnTo>
                <a:lnTo>
                  <a:pt x="9831" y="12945"/>
                </a:lnTo>
                <a:lnTo>
                  <a:pt x="10293" y="13139"/>
                </a:lnTo>
                <a:lnTo>
                  <a:pt x="10609" y="13285"/>
                </a:lnTo>
                <a:lnTo>
                  <a:pt x="10780" y="13334"/>
                </a:lnTo>
                <a:lnTo>
                  <a:pt x="10926" y="13358"/>
                </a:lnTo>
                <a:lnTo>
                  <a:pt x="10901" y="13504"/>
                </a:lnTo>
                <a:lnTo>
                  <a:pt x="10877" y="13650"/>
                </a:lnTo>
                <a:lnTo>
                  <a:pt x="10634" y="13602"/>
                </a:lnTo>
                <a:lnTo>
                  <a:pt x="10366" y="13577"/>
                </a:lnTo>
                <a:lnTo>
                  <a:pt x="10098" y="13504"/>
                </a:lnTo>
                <a:lnTo>
                  <a:pt x="9879" y="13383"/>
                </a:lnTo>
                <a:lnTo>
                  <a:pt x="9855" y="13407"/>
                </a:lnTo>
                <a:lnTo>
                  <a:pt x="9831" y="13431"/>
                </a:lnTo>
                <a:lnTo>
                  <a:pt x="10025" y="13650"/>
                </a:lnTo>
                <a:lnTo>
                  <a:pt x="10123" y="13748"/>
                </a:lnTo>
                <a:lnTo>
                  <a:pt x="10269" y="13821"/>
                </a:lnTo>
                <a:lnTo>
                  <a:pt x="10512" y="13918"/>
                </a:lnTo>
                <a:lnTo>
                  <a:pt x="10780" y="13991"/>
                </a:lnTo>
                <a:lnTo>
                  <a:pt x="10609" y="14283"/>
                </a:lnTo>
                <a:lnTo>
                  <a:pt x="9952" y="14113"/>
                </a:lnTo>
                <a:lnTo>
                  <a:pt x="9490" y="13967"/>
                </a:lnTo>
                <a:lnTo>
                  <a:pt x="9271" y="13894"/>
                </a:lnTo>
                <a:lnTo>
                  <a:pt x="9028" y="13845"/>
                </a:lnTo>
                <a:lnTo>
                  <a:pt x="9003" y="13869"/>
                </a:lnTo>
                <a:lnTo>
                  <a:pt x="8979" y="13869"/>
                </a:lnTo>
                <a:lnTo>
                  <a:pt x="8955" y="13918"/>
                </a:lnTo>
                <a:lnTo>
                  <a:pt x="8979" y="13942"/>
                </a:lnTo>
                <a:lnTo>
                  <a:pt x="9271" y="14137"/>
                </a:lnTo>
                <a:lnTo>
                  <a:pt x="9587" y="14356"/>
                </a:lnTo>
                <a:lnTo>
                  <a:pt x="9952" y="14526"/>
                </a:lnTo>
                <a:lnTo>
                  <a:pt x="10147" y="14599"/>
                </a:lnTo>
                <a:lnTo>
                  <a:pt x="10317" y="14648"/>
                </a:lnTo>
                <a:lnTo>
                  <a:pt x="10074" y="14916"/>
                </a:lnTo>
                <a:lnTo>
                  <a:pt x="9855" y="14867"/>
                </a:lnTo>
                <a:lnTo>
                  <a:pt x="9685" y="14867"/>
                </a:lnTo>
                <a:lnTo>
                  <a:pt x="9393" y="14818"/>
                </a:lnTo>
                <a:lnTo>
                  <a:pt x="9101" y="14721"/>
                </a:lnTo>
                <a:lnTo>
                  <a:pt x="8809" y="14599"/>
                </a:lnTo>
                <a:lnTo>
                  <a:pt x="8541" y="14429"/>
                </a:lnTo>
                <a:lnTo>
                  <a:pt x="8517" y="14429"/>
                </a:lnTo>
                <a:lnTo>
                  <a:pt x="8517" y="14453"/>
                </a:lnTo>
                <a:lnTo>
                  <a:pt x="8565" y="14624"/>
                </a:lnTo>
                <a:lnTo>
                  <a:pt x="8687" y="14770"/>
                </a:lnTo>
                <a:lnTo>
                  <a:pt x="8809" y="14891"/>
                </a:lnTo>
                <a:lnTo>
                  <a:pt x="8955" y="14989"/>
                </a:lnTo>
                <a:lnTo>
                  <a:pt x="9125" y="15086"/>
                </a:lnTo>
                <a:lnTo>
                  <a:pt x="9295" y="15159"/>
                </a:lnTo>
                <a:lnTo>
                  <a:pt x="9490" y="15208"/>
                </a:lnTo>
                <a:lnTo>
                  <a:pt x="9660" y="15232"/>
                </a:lnTo>
                <a:lnTo>
                  <a:pt x="9320" y="15500"/>
                </a:lnTo>
                <a:lnTo>
                  <a:pt x="9271" y="15451"/>
                </a:lnTo>
                <a:lnTo>
                  <a:pt x="9125" y="15354"/>
                </a:lnTo>
                <a:lnTo>
                  <a:pt x="8955" y="15281"/>
                </a:lnTo>
                <a:lnTo>
                  <a:pt x="8590" y="15135"/>
                </a:lnTo>
                <a:lnTo>
                  <a:pt x="8298" y="14989"/>
                </a:lnTo>
                <a:lnTo>
                  <a:pt x="8152" y="14940"/>
                </a:lnTo>
                <a:lnTo>
                  <a:pt x="8030" y="14867"/>
                </a:lnTo>
                <a:lnTo>
                  <a:pt x="8006" y="14867"/>
                </a:lnTo>
                <a:lnTo>
                  <a:pt x="7981" y="14891"/>
                </a:lnTo>
                <a:lnTo>
                  <a:pt x="7957" y="14989"/>
                </a:lnTo>
                <a:lnTo>
                  <a:pt x="7981" y="15062"/>
                </a:lnTo>
                <a:lnTo>
                  <a:pt x="8006" y="15135"/>
                </a:lnTo>
                <a:lnTo>
                  <a:pt x="8054" y="15208"/>
                </a:lnTo>
                <a:lnTo>
                  <a:pt x="8152" y="15329"/>
                </a:lnTo>
                <a:lnTo>
                  <a:pt x="8298" y="15427"/>
                </a:lnTo>
                <a:lnTo>
                  <a:pt x="8590" y="15597"/>
                </a:lnTo>
                <a:lnTo>
                  <a:pt x="8930" y="15767"/>
                </a:lnTo>
                <a:lnTo>
                  <a:pt x="8614" y="15986"/>
                </a:lnTo>
                <a:lnTo>
                  <a:pt x="8322" y="15792"/>
                </a:lnTo>
                <a:lnTo>
                  <a:pt x="8054" y="15597"/>
                </a:lnTo>
                <a:lnTo>
                  <a:pt x="7762" y="15402"/>
                </a:lnTo>
                <a:lnTo>
                  <a:pt x="7470" y="15183"/>
                </a:lnTo>
                <a:lnTo>
                  <a:pt x="7203" y="14916"/>
                </a:lnTo>
                <a:lnTo>
                  <a:pt x="6935" y="14599"/>
                </a:lnTo>
                <a:lnTo>
                  <a:pt x="6667" y="14307"/>
                </a:lnTo>
                <a:lnTo>
                  <a:pt x="6375" y="14040"/>
                </a:lnTo>
                <a:lnTo>
                  <a:pt x="6229" y="13942"/>
                </a:lnTo>
                <a:lnTo>
                  <a:pt x="6083" y="13845"/>
                </a:lnTo>
                <a:lnTo>
                  <a:pt x="5937" y="13772"/>
                </a:lnTo>
                <a:lnTo>
                  <a:pt x="5767" y="13699"/>
                </a:lnTo>
                <a:lnTo>
                  <a:pt x="5597" y="13650"/>
                </a:lnTo>
                <a:lnTo>
                  <a:pt x="5427" y="13626"/>
                </a:lnTo>
                <a:lnTo>
                  <a:pt x="5256" y="13626"/>
                </a:lnTo>
                <a:lnTo>
                  <a:pt x="5086" y="13650"/>
                </a:lnTo>
                <a:lnTo>
                  <a:pt x="4916" y="13529"/>
                </a:lnTo>
                <a:lnTo>
                  <a:pt x="4843" y="13456"/>
                </a:lnTo>
                <a:lnTo>
                  <a:pt x="4745" y="13383"/>
                </a:lnTo>
                <a:lnTo>
                  <a:pt x="4697" y="13407"/>
                </a:lnTo>
                <a:lnTo>
                  <a:pt x="4672" y="13456"/>
                </a:lnTo>
                <a:lnTo>
                  <a:pt x="4697" y="13529"/>
                </a:lnTo>
                <a:lnTo>
                  <a:pt x="4721" y="13602"/>
                </a:lnTo>
                <a:lnTo>
                  <a:pt x="4843" y="13772"/>
                </a:lnTo>
                <a:lnTo>
                  <a:pt x="4818" y="13772"/>
                </a:lnTo>
                <a:lnTo>
                  <a:pt x="4697" y="13869"/>
                </a:lnTo>
                <a:lnTo>
                  <a:pt x="4502" y="13748"/>
                </a:lnTo>
                <a:lnTo>
                  <a:pt x="4380" y="13723"/>
                </a:lnTo>
                <a:lnTo>
                  <a:pt x="4283" y="13699"/>
                </a:lnTo>
                <a:lnTo>
                  <a:pt x="4259" y="13723"/>
                </a:lnTo>
                <a:lnTo>
                  <a:pt x="4259" y="13748"/>
                </a:lnTo>
                <a:lnTo>
                  <a:pt x="4356" y="13918"/>
                </a:lnTo>
                <a:lnTo>
                  <a:pt x="4478" y="14088"/>
                </a:lnTo>
                <a:lnTo>
                  <a:pt x="4356" y="14234"/>
                </a:lnTo>
                <a:lnTo>
                  <a:pt x="4259" y="14405"/>
                </a:lnTo>
                <a:lnTo>
                  <a:pt x="4161" y="14307"/>
                </a:lnTo>
                <a:lnTo>
                  <a:pt x="4064" y="14186"/>
                </a:lnTo>
                <a:lnTo>
                  <a:pt x="3918" y="13942"/>
                </a:lnTo>
                <a:lnTo>
                  <a:pt x="3894" y="13942"/>
                </a:lnTo>
                <a:lnTo>
                  <a:pt x="3869" y="13967"/>
                </a:lnTo>
                <a:lnTo>
                  <a:pt x="3869" y="14186"/>
                </a:lnTo>
                <a:lnTo>
                  <a:pt x="3894" y="14380"/>
                </a:lnTo>
                <a:lnTo>
                  <a:pt x="3967" y="14575"/>
                </a:lnTo>
                <a:lnTo>
                  <a:pt x="4015" y="14648"/>
                </a:lnTo>
                <a:lnTo>
                  <a:pt x="4088" y="14721"/>
                </a:lnTo>
                <a:lnTo>
                  <a:pt x="3821" y="15329"/>
                </a:lnTo>
                <a:lnTo>
                  <a:pt x="3772" y="15281"/>
                </a:lnTo>
                <a:lnTo>
                  <a:pt x="3699" y="15110"/>
                </a:lnTo>
                <a:lnTo>
                  <a:pt x="3650" y="14916"/>
                </a:lnTo>
                <a:lnTo>
                  <a:pt x="3602" y="14794"/>
                </a:lnTo>
                <a:lnTo>
                  <a:pt x="3553" y="14672"/>
                </a:lnTo>
                <a:lnTo>
                  <a:pt x="3456" y="14551"/>
                </a:lnTo>
                <a:lnTo>
                  <a:pt x="3407" y="14526"/>
                </a:lnTo>
                <a:lnTo>
                  <a:pt x="3358" y="14478"/>
                </a:lnTo>
                <a:lnTo>
                  <a:pt x="3334" y="14502"/>
                </a:lnTo>
                <a:lnTo>
                  <a:pt x="3310" y="14526"/>
                </a:lnTo>
                <a:lnTo>
                  <a:pt x="3285" y="14794"/>
                </a:lnTo>
                <a:lnTo>
                  <a:pt x="3310" y="15013"/>
                </a:lnTo>
                <a:lnTo>
                  <a:pt x="3334" y="15208"/>
                </a:lnTo>
                <a:lnTo>
                  <a:pt x="3358" y="15354"/>
                </a:lnTo>
                <a:lnTo>
                  <a:pt x="3431" y="15475"/>
                </a:lnTo>
                <a:lnTo>
                  <a:pt x="3504" y="15597"/>
                </a:lnTo>
                <a:lnTo>
                  <a:pt x="3626" y="15694"/>
                </a:lnTo>
                <a:lnTo>
                  <a:pt x="3480" y="15865"/>
                </a:lnTo>
                <a:lnTo>
                  <a:pt x="3334" y="16035"/>
                </a:lnTo>
                <a:lnTo>
                  <a:pt x="3358" y="15986"/>
                </a:lnTo>
                <a:lnTo>
                  <a:pt x="3358" y="15913"/>
                </a:lnTo>
                <a:lnTo>
                  <a:pt x="3358" y="15865"/>
                </a:lnTo>
                <a:lnTo>
                  <a:pt x="3334" y="15816"/>
                </a:lnTo>
                <a:lnTo>
                  <a:pt x="3188" y="15621"/>
                </a:lnTo>
                <a:lnTo>
                  <a:pt x="3091" y="15402"/>
                </a:lnTo>
                <a:lnTo>
                  <a:pt x="2920" y="14940"/>
                </a:lnTo>
                <a:lnTo>
                  <a:pt x="2896" y="14916"/>
                </a:lnTo>
                <a:lnTo>
                  <a:pt x="2872" y="14916"/>
                </a:lnTo>
                <a:lnTo>
                  <a:pt x="2847" y="14940"/>
                </a:lnTo>
                <a:lnTo>
                  <a:pt x="2823" y="15232"/>
                </a:lnTo>
                <a:lnTo>
                  <a:pt x="2823" y="15378"/>
                </a:lnTo>
                <a:lnTo>
                  <a:pt x="2823" y="15524"/>
                </a:lnTo>
                <a:lnTo>
                  <a:pt x="2872" y="15670"/>
                </a:lnTo>
                <a:lnTo>
                  <a:pt x="2896" y="15792"/>
                </a:lnTo>
                <a:lnTo>
                  <a:pt x="2969" y="15938"/>
                </a:lnTo>
                <a:lnTo>
                  <a:pt x="3066" y="16059"/>
                </a:lnTo>
                <a:lnTo>
                  <a:pt x="3164" y="16108"/>
                </a:lnTo>
                <a:lnTo>
                  <a:pt x="3237" y="16108"/>
                </a:lnTo>
                <a:lnTo>
                  <a:pt x="3115" y="16181"/>
                </a:lnTo>
                <a:lnTo>
                  <a:pt x="2993" y="16230"/>
                </a:lnTo>
                <a:lnTo>
                  <a:pt x="2872" y="16254"/>
                </a:lnTo>
                <a:lnTo>
                  <a:pt x="2726" y="16278"/>
                </a:lnTo>
                <a:lnTo>
                  <a:pt x="2774" y="16181"/>
                </a:lnTo>
                <a:lnTo>
                  <a:pt x="2750" y="16132"/>
                </a:lnTo>
                <a:lnTo>
                  <a:pt x="2750" y="16084"/>
                </a:lnTo>
                <a:lnTo>
                  <a:pt x="2555" y="15646"/>
                </a:lnTo>
                <a:lnTo>
                  <a:pt x="2458" y="15427"/>
                </a:lnTo>
                <a:lnTo>
                  <a:pt x="2336" y="15232"/>
                </a:lnTo>
                <a:lnTo>
                  <a:pt x="2312" y="15208"/>
                </a:lnTo>
                <a:lnTo>
                  <a:pt x="2263" y="15232"/>
                </a:lnTo>
                <a:lnTo>
                  <a:pt x="2190" y="15354"/>
                </a:lnTo>
                <a:lnTo>
                  <a:pt x="2166" y="15500"/>
                </a:lnTo>
                <a:lnTo>
                  <a:pt x="2166" y="15621"/>
                </a:lnTo>
                <a:lnTo>
                  <a:pt x="2190" y="15767"/>
                </a:lnTo>
                <a:lnTo>
                  <a:pt x="2263" y="16035"/>
                </a:lnTo>
                <a:lnTo>
                  <a:pt x="2385" y="16278"/>
                </a:lnTo>
                <a:lnTo>
                  <a:pt x="2166" y="16230"/>
                </a:lnTo>
                <a:lnTo>
                  <a:pt x="1971" y="16132"/>
                </a:lnTo>
                <a:lnTo>
                  <a:pt x="1971" y="16059"/>
                </a:lnTo>
                <a:lnTo>
                  <a:pt x="1874" y="15573"/>
                </a:lnTo>
                <a:lnTo>
                  <a:pt x="1850" y="15475"/>
                </a:lnTo>
                <a:lnTo>
                  <a:pt x="1777" y="15402"/>
                </a:lnTo>
                <a:lnTo>
                  <a:pt x="1704" y="15329"/>
                </a:lnTo>
                <a:lnTo>
                  <a:pt x="1606" y="15305"/>
                </a:lnTo>
                <a:lnTo>
                  <a:pt x="1558" y="15305"/>
                </a:lnTo>
                <a:lnTo>
                  <a:pt x="1533" y="15354"/>
                </a:lnTo>
                <a:lnTo>
                  <a:pt x="1509" y="15451"/>
                </a:lnTo>
                <a:lnTo>
                  <a:pt x="1485" y="15548"/>
                </a:lnTo>
                <a:lnTo>
                  <a:pt x="1509" y="15767"/>
                </a:lnTo>
                <a:lnTo>
                  <a:pt x="1509" y="15792"/>
                </a:lnTo>
                <a:lnTo>
                  <a:pt x="1387" y="15646"/>
                </a:lnTo>
                <a:lnTo>
                  <a:pt x="1266" y="15500"/>
                </a:lnTo>
                <a:lnTo>
                  <a:pt x="1144" y="15329"/>
                </a:lnTo>
                <a:lnTo>
                  <a:pt x="1047" y="15135"/>
                </a:lnTo>
                <a:lnTo>
                  <a:pt x="876" y="14770"/>
                </a:lnTo>
                <a:lnTo>
                  <a:pt x="779" y="14405"/>
                </a:lnTo>
                <a:lnTo>
                  <a:pt x="730" y="14234"/>
                </a:lnTo>
                <a:lnTo>
                  <a:pt x="706" y="14040"/>
                </a:lnTo>
                <a:lnTo>
                  <a:pt x="706" y="13869"/>
                </a:lnTo>
                <a:lnTo>
                  <a:pt x="730" y="13699"/>
                </a:lnTo>
                <a:lnTo>
                  <a:pt x="779" y="13529"/>
                </a:lnTo>
                <a:lnTo>
                  <a:pt x="828" y="13358"/>
                </a:lnTo>
                <a:lnTo>
                  <a:pt x="925" y="13212"/>
                </a:lnTo>
                <a:lnTo>
                  <a:pt x="1047" y="13066"/>
                </a:lnTo>
                <a:lnTo>
                  <a:pt x="1168" y="12969"/>
                </a:lnTo>
                <a:lnTo>
                  <a:pt x="1314" y="12872"/>
                </a:lnTo>
                <a:lnTo>
                  <a:pt x="1606" y="12726"/>
                </a:lnTo>
                <a:lnTo>
                  <a:pt x="1923" y="12580"/>
                </a:lnTo>
                <a:lnTo>
                  <a:pt x="2239" y="12458"/>
                </a:lnTo>
                <a:lnTo>
                  <a:pt x="2507" y="12288"/>
                </a:lnTo>
                <a:lnTo>
                  <a:pt x="2726" y="12118"/>
                </a:lnTo>
                <a:lnTo>
                  <a:pt x="2896" y="11899"/>
                </a:lnTo>
                <a:lnTo>
                  <a:pt x="2945" y="11777"/>
                </a:lnTo>
                <a:lnTo>
                  <a:pt x="2993" y="11680"/>
                </a:lnTo>
                <a:lnTo>
                  <a:pt x="3018" y="11558"/>
                </a:lnTo>
                <a:lnTo>
                  <a:pt x="3042" y="11436"/>
                </a:lnTo>
                <a:lnTo>
                  <a:pt x="3042" y="11315"/>
                </a:lnTo>
                <a:lnTo>
                  <a:pt x="3018" y="11193"/>
                </a:lnTo>
                <a:lnTo>
                  <a:pt x="2969" y="11047"/>
                </a:lnTo>
                <a:lnTo>
                  <a:pt x="2896" y="10925"/>
                </a:lnTo>
                <a:lnTo>
                  <a:pt x="2823" y="10804"/>
                </a:lnTo>
                <a:lnTo>
                  <a:pt x="2701" y="10682"/>
                </a:lnTo>
                <a:lnTo>
                  <a:pt x="2361" y="10341"/>
                </a:lnTo>
                <a:lnTo>
                  <a:pt x="1996" y="10025"/>
                </a:lnTo>
                <a:lnTo>
                  <a:pt x="1655" y="9709"/>
                </a:lnTo>
                <a:lnTo>
                  <a:pt x="1290" y="9392"/>
                </a:lnTo>
                <a:lnTo>
                  <a:pt x="1095" y="9149"/>
                </a:lnTo>
                <a:lnTo>
                  <a:pt x="901" y="8906"/>
                </a:lnTo>
                <a:lnTo>
                  <a:pt x="706" y="8662"/>
                </a:lnTo>
                <a:lnTo>
                  <a:pt x="487" y="8443"/>
                </a:lnTo>
                <a:lnTo>
                  <a:pt x="925" y="7932"/>
                </a:lnTo>
                <a:lnTo>
                  <a:pt x="1363" y="7397"/>
                </a:lnTo>
                <a:lnTo>
                  <a:pt x="1777" y="6886"/>
                </a:lnTo>
                <a:lnTo>
                  <a:pt x="2239" y="6375"/>
                </a:lnTo>
                <a:lnTo>
                  <a:pt x="2458" y="6156"/>
                </a:lnTo>
                <a:lnTo>
                  <a:pt x="2604" y="6059"/>
                </a:lnTo>
                <a:lnTo>
                  <a:pt x="2750" y="5961"/>
                </a:lnTo>
                <a:lnTo>
                  <a:pt x="2896" y="5888"/>
                </a:lnTo>
                <a:lnTo>
                  <a:pt x="3042" y="5840"/>
                </a:lnTo>
                <a:lnTo>
                  <a:pt x="3212" y="5815"/>
                </a:lnTo>
                <a:lnTo>
                  <a:pt x="3358" y="5815"/>
                </a:lnTo>
                <a:lnTo>
                  <a:pt x="3456" y="5864"/>
                </a:lnTo>
                <a:lnTo>
                  <a:pt x="3529" y="5888"/>
                </a:lnTo>
                <a:lnTo>
                  <a:pt x="3675" y="6010"/>
                </a:lnTo>
                <a:lnTo>
                  <a:pt x="3796" y="6156"/>
                </a:lnTo>
                <a:lnTo>
                  <a:pt x="3894" y="6326"/>
                </a:lnTo>
                <a:lnTo>
                  <a:pt x="4113" y="6667"/>
                </a:lnTo>
                <a:lnTo>
                  <a:pt x="4307" y="7032"/>
                </a:lnTo>
                <a:lnTo>
                  <a:pt x="4502" y="7373"/>
                </a:lnTo>
                <a:lnTo>
                  <a:pt x="4624" y="7543"/>
                </a:lnTo>
                <a:lnTo>
                  <a:pt x="4745" y="7713"/>
                </a:lnTo>
                <a:lnTo>
                  <a:pt x="4916" y="7859"/>
                </a:lnTo>
                <a:lnTo>
                  <a:pt x="5110" y="7981"/>
                </a:lnTo>
                <a:lnTo>
                  <a:pt x="5305" y="8054"/>
                </a:lnTo>
                <a:lnTo>
                  <a:pt x="5500" y="8103"/>
                </a:lnTo>
                <a:lnTo>
                  <a:pt x="5913" y="8103"/>
                </a:lnTo>
                <a:lnTo>
                  <a:pt x="6132" y="8054"/>
                </a:lnTo>
                <a:lnTo>
                  <a:pt x="6351" y="7981"/>
                </a:lnTo>
                <a:lnTo>
                  <a:pt x="6643" y="7859"/>
                </a:lnTo>
                <a:lnTo>
                  <a:pt x="6935" y="7713"/>
                </a:lnTo>
                <a:lnTo>
                  <a:pt x="7227" y="7519"/>
                </a:lnTo>
                <a:lnTo>
                  <a:pt x="7470" y="7324"/>
                </a:lnTo>
                <a:lnTo>
                  <a:pt x="7689" y="7105"/>
                </a:lnTo>
                <a:lnTo>
                  <a:pt x="7884" y="6837"/>
                </a:lnTo>
                <a:lnTo>
                  <a:pt x="8054" y="6570"/>
                </a:lnTo>
                <a:lnTo>
                  <a:pt x="8176" y="6253"/>
                </a:lnTo>
                <a:lnTo>
                  <a:pt x="8249" y="5937"/>
                </a:lnTo>
                <a:lnTo>
                  <a:pt x="8273" y="5645"/>
                </a:lnTo>
                <a:lnTo>
                  <a:pt x="8225" y="5353"/>
                </a:lnTo>
                <a:lnTo>
                  <a:pt x="8127" y="5110"/>
                </a:lnTo>
                <a:lnTo>
                  <a:pt x="7981" y="4866"/>
                </a:lnTo>
                <a:lnTo>
                  <a:pt x="7787" y="4672"/>
                </a:lnTo>
                <a:lnTo>
                  <a:pt x="7568" y="4501"/>
                </a:lnTo>
                <a:lnTo>
                  <a:pt x="7276" y="4355"/>
                </a:lnTo>
                <a:lnTo>
                  <a:pt x="7008" y="4234"/>
                </a:lnTo>
                <a:lnTo>
                  <a:pt x="6716" y="4137"/>
                </a:lnTo>
                <a:lnTo>
                  <a:pt x="6424" y="4039"/>
                </a:lnTo>
                <a:lnTo>
                  <a:pt x="6156" y="3918"/>
                </a:lnTo>
                <a:lnTo>
                  <a:pt x="6059" y="3845"/>
                </a:lnTo>
                <a:lnTo>
                  <a:pt x="5986" y="3772"/>
                </a:lnTo>
                <a:lnTo>
                  <a:pt x="5913" y="3699"/>
                </a:lnTo>
                <a:lnTo>
                  <a:pt x="5864" y="3626"/>
                </a:lnTo>
                <a:lnTo>
                  <a:pt x="5816" y="3455"/>
                </a:lnTo>
                <a:lnTo>
                  <a:pt x="5791" y="3261"/>
                </a:lnTo>
                <a:lnTo>
                  <a:pt x="5816" y="3066"/>
                </a:lnTo>
                <a:lnTo>
                  <a:pt x="5864" y="2896"/>
                </a:lnTo>
                <a:lnTo>
                  <a:pt x="5962" y="2701"/>
                </a:lnTo>
                <a:lnTo>
                  <a:pt x="6059" y="2531"/>
                </a:lnTo>
                <a:lnTo>
                  <a:pt x="6302" y="2214"/>
                </a:lnTo>
                <a:lnTo>
                  <a:pt x="6594" y="1898"/>
                </a:lnTo>
                <a:lnTo>
                  <a:pt x="6911" y="1630"/>
                </a:lnTo>
                <a:lnTo>
                  <a:pt x="7227" y="1363"/>
                </a:lnTo>
                <a:lnTo>
                  <a:pt x="7592" y="1119"/>
                </a:lnTo>
                <a:lnTo>
                  <a:pt x="7957" y="900"/>
                </a:lnTo>
                <a:lnTo>
                  <a:pt x="8322" y="706"/>
                </a:lnTo>
                <a:lnTo>
                  <a:pt x="8687" y="511"/>
                </a:lnTo>
                <a:close/>
                <a:moveTo>
                  <a:pt x="8590" y="0"/>
                </a:moveTo>
                <a:lnTo>
                  <a:pt x="8541" y="24"/>
                </a:lnTo>
                <a:lnTo>
                  <a:pt x="8176" y="219"/>
                </a:lnTo>
                <a:lnTo>
                  <a:pt x="7811" y="414"/>
                </a:lnTo>
                <a:lnTo>
                  <a:pt x="7470" y="608"/>
                </a:lnTo>
                <a:lnTo>
                  <a:pt x="7130" y="827"/>
                </a:lnTo>
                <a:lnTo>
                  <a:pt x="6813" y="1071"/>
                </a:lnTo>
                <a:lnTo>
                  <a:pt x="6497" y="1314"/>
                </a:lnTo>
                <a:lnTo>
                  <a:pt x="6205" y="1606"/>
                </a:lnTo>
                <a:lnTo>
                  <a:pt x="5913" y="1874"/>
                </a:lnTo>
                <a:lnTo>
                  <a:pt x="5694" y="2117"/>
                </a:lnTo>
                <a:lnTo>
                  <a:pt x="5524" y="2360"/>
                </a:lnTo>
                <a:lnTo>
                  <a:pt x="5378" y="2628"/>
                </a:lnTo>
                <a:lnTo>
                  <a:pt x="5281" y="2920"/>
                </a:lnTo>
                <a:lnTo>
                  <a:pt x="5256" y="3066"/>
                </a:lnTo>
                <a:lnTo>
                  <a:pt x="5232" y="3212"/>
                </a:lnTo>
                <a:lnTo>
                  <a:pt x="5232" y="3382"/>
                </a:lnTo>
                <a:lnTo>
                  <a:pt x="5256" y="3528"/>
                </a:lnTo>
                <a:lnTo>
                  <a:pt x="5281" y="3650"/>
                </a:lnTo>
                <a:lnTo>
                  <a:pt x="5354" y="3796"/>
                </a:lnTo>
                <a:lnTo>
                  <a:pt x="5427" y="3942"/>
                </a:lnTo>
                <a:lnTo>
                  <a:pt x="5524" y="4064"/>
                </a:lnTo>
                <a:lnTo>
                  <a:pt x="5645" y="4185"/>
                </a:lnTo>
                <a:lnTo>
                  <a:pt x="5767" y="4283"/>
                </a:lnTo>
                <a:lnTo>
                  <a:pt x="6035" y="4428"/>
                </a:lnTo>
                <a:lnTo>
                  <a:pt x="6327" y="4550"/>
                </a:lnTo>
                <a:lnTo>
                  <a:pt x="6643" y="4647"/>
                </a:lnTo>
                <a:lnTo>
                  <a:pt x="6935" y="4745"/>
                </a:lnTo>
                <a:lnTo>
                  <a:pt x="7203" y="4891"/>
                </a:lnTo>
                <a:lnTo>
                  <a:pt x="7349" y="4964"/>
                </a:lnTo>
                <a:lnTo>
                  <a:pt x="7446" y="5061"/>
                </a:lnTo>
                <a:lnTo>
                  <a:pt x="7543" y="5158"/>
                </a:lnTo>
                <a:lnTo>
                  <a:pt x="7641" y="5280"/>
                </a:lnTo>
                <a:lnTo>
                  <a:pt x="7689" y="5377"/>
                </a:lnTo>
                <a:lnTo>
                  <a:pt x="7714" y="5475"/>
                </a:lnTo>
                <a:lnTo>
                  <a:pt x="7738" y="5669"/>
                </a:lnTo>
                <a:lnTo>
                  <a:pt x="7714" y="5864"/>
                </a:lnTo>
                <a:lnTo>
                  <a:pt x="7665" y="6083"/>
                </a:lnTo>
                <a:lnTo>
                  <a:pt x="7592" y="6278"/>
                </a:lnTo>
                <a:lnTo>
                  <a:pt x="7495" y="6472"/>
                </a:lnTo>
                <a:lnTo>
                  <a:pt x="7373" y="6643"/>
                </a:lnTo>
                <a:lnTo>
                  <a:pt x="7251" y="6789"/>
                </a:lnTo>
                <a:lnTo>
                  <a:pt x="7105" y="6910"/>
                </a:lnTo>
                <a:lnTo>
                  <a:pt x="6959" y="7056"/>
                </a:lnTo>
                <a:lnTo>
                  <a:pt x="6789" y="7154"/>
                </a:lnTo>
                <a:lnTo>
                  <a:pt x="6619" y="7275"/>
                </a:lnTo>
                <a:lnTo>
                  <a:pt x="6254" y="7446"/>
                </a:lnTo>
                <a:lnTo>
                  <a:pt x="5864" y="7567"/>
                </a:lnTo>
                <a:lnTo>
                  <a:pt x="5767" y="7592"/>
                </a:lnTo>
                <a:lnTo>
                  <a:pt x="5645" y="7592"/>
                </a:lnTo>
                <a:lnTo>
                  <a:pt x="5548" y="7567"/>
                </a:lnTo>
                <a:lnTo>
                  <a:pt x="5451" y="7543"/>
                </a:lnTo>
                <a:lnTo>
                  <a:pt x="5281" y="7446"/>
                </a:lnTo>
                <a:lnTo>
                  <a:pt x="5135" y="7300"/>
                </a:lnTo>
                <a:lnTo>
                  <a:pt x="4989" y="7154"/>
                </a:lnTo>
                <a:lnTo>
                  <a:pt x="4891" y="6959"/>
                </a:lnTo>
                <a:lnTo>
                  <a:pt x="4672" y="6594"/>
                </a:lnTo>
                <a:lnTo>
                  <a:pt x="4502" y="6253"/>
                </a:lnTo>
                <a:lnTo>
                  <a:pt x="4283" y="5888"/>
                </a:lnTo>
                <a:lnTo>
                  <a:pt x="4161" y="5742"/>
                </a:lnTo>
                <a:lnTo>
                  <a:pt x="4040" y="5596"/>
                </a:lnTo>
                <a:lnTo>
                  <a:pt x="3869" y="5475"/>
                </a:lnTo>
                <a:lnTo>
                  <a:pt x="3699" y="5377"/>
                </a:lnTo>
                <a:lnTo>
                  <a:pt x="3577" y="5304"/>
                </a:lnTo>
                <a:lnTo>
                  <a:pt x="3456" y="5280"/>
                </a:lnTo>
                <a:lnTo>
                  <a:pt x="3334" y="5256"/>
                </a:lnTo>
                <a:lnTo>
                  <a:pt x="3188" y="5256"/>
                </a:lnTo>
                <a:lnTo>
                  <a:pt x="2945" y="5304"/>
                </a:lnTo>
                <a:lnTo>
                  <a:pt x="2701" y="5377"/>
                </a:lnTo>
                <a:lnTo>
                  <a:pt x="2458" y="5499"/>
                </a:lnTo>
                <a:lnTo>
                  <a:pt x="2239" y="5645"/>
                </a:lnTo>
                <a:lnTo>
                  <a:pt x="2044" y="5815"/>
                </a:lnTo>
                <a:lnTo>
                  <a:pt x="1850" y="5986"/>
                </a:lnTo>
                <a:lnTo>
                  <a:pt x="1606" y="6229"/>
                </a:lnTo>
                <a:lnTo>
                  <a:pt x="1387" y="6521"/>
                </a:lnTo>
                <a:lnTo>
                  <a:pt x="998" y="7081"/>
                </a:lnTo>
                <a:lnTo>
                  <a:pt x="730" y="7397"/>
                </a:lnTo>
                <a:lnTo>
                  <a:pt x="487" y="7713"/>
                </a:lnTo>
                <a:lnTo>
                  <a:pt x="244" y="8030"/>
                </a:lnTo>
                <a:lnTo>
                  <a:pt x="25" y="8395"/>
                </a:lnTo>
                <a:lnTo>
                  <a:pt x="0" y="8492"/>
                </a:lnTo>
                <a:lnTo>
                  <a:pt x="25" y="8565"/>
                </a:lnTo>
                <a:lnTo>
                  <a:pt x="98" y="8638"/>
                </a:lnTo>
                <a:lnTo>
                  <a:pt x="171" y="8662"/>
                </a:lnTo>
                <a:lnTo>
                  <a:pt x="341" y="8906"/>
                </a:lnTo>
                <a:lnTo>
                  <a:pt x="487" y="9149"/>
                </a:lnTo>
                <a:lnTo>
                  <a:pt x="730" y="9441"/>
                </a:lnTo>
                <a:lnTo>
                  <a:pt x="974" y="9709"/>
                </a:lnTo>
                <a:lnTo>
                  <a:pt x="1290" y="10049"/>
                </a:lnTo>
                <a:lnTo>
                  <a:pt x="1655" y="10390"/>
                </a:lnTo>
                <a:lnTo>
                  <a:pt x="2361" y="10998"/>
                </a:lnTo>
                <a:lnTo>
                  <a:pt x="2458" y="11120"/>
                </a:lnTo>
                <a:lnTo>
                  <a:pt x="2531" y="11217"/>
                </a:lnTo>
                <a:lnTo>
                  <a:pt x="2580" y="11290"/>
                </a:lnTo>
                <a:lnTo>
                  <a:pt x="2580" y="11388"/>
                </a:lnTo>
                <a:lnTo>
                  <a:pt x="2580" y="11485"/>
                </a:lnTo>
                <a:lnTo>
                  <a:pt x="2531" y="11582"/>
                </a:lnTo>
                <a:lnTo>
                  <a:pt x="2482" y="11655"/>
                </a:lnTo>
                <a:lnTo>
                  <a:pt x="2409" y="11728"/>
                </a:lnTo>
                <a:lnTo>
                  <a:pt x="2239" y="11874"/>
                </a:lnTo>
                <a:lnTo>
                  <a:pt x="2044" y="11996"/>
                </a:lnTo>
                <a:lnTo>
                  <a:pt x="1655" y="12191"/>
                </a:lnTo>
                <a:lnTo>
                  <a:pt x="1387" y="12312"/>
                </a:lnTo>
                <a:lnTo>
                  <a:pt x="1095" y="12458"/>
                </a:lnTo>
                <a:lnTo>
                  <a:pt x="852" y="12604"/>
                </a:lnTo>
                <a:lnTo>
                  <a:pt x="609" y="12799"/>
                </a:lnTo>
                <a:lnTo>
                  <a:pt x="511" y="12920"/>
                </a:lnTo>
                <a:lnTo>
                  <a:pt x="438" y="13042"/>
                </a:lnTo>
                <a:lnTo>
                  <a:pt x="365" y="13164"/>
                </a:lnTo>
                <a:lnTo>
                  <a:pt x="317" y="13285"/>
                </a:lnTo>
                <a:lnTo>
                  <a:pt x="244" y="13577"/>
                </a:lnTo>
                <a:lnTo>
                  <a:pt x="219" y="13869"/>
                </a:lnTo>
                <a:lnTo>
                  <a:pt x="244" y="14161"/>
                </a:lnTo>
                <a:lnTo>
                  <a:pt x="268" y="14453"/>
                </a:lnTo>
                <a:lnTo>
                  <a:pt x="341" y="14745"/>
                </a:lnTo>
                <a:lnTo>
                  <a:pt x="438" y="15013"/>
                </a:lnTo>
                <a:lnTo>
                  <a:pt x="536" y="15281"/>
                </a:lnTo>
                <a:lnTo>
                  <a:pt x="682" y="15524"/>
                </a:lnTo>
                <a:lnTo>
                  <a:pt x="852" y="15767"/>
                </a:lnTo>
                <a:lnTo>
                  <a:pt x="1022" y="16011"/>
                </a:lnTo>
                <a:lnTo>
                  <a:pt x="1241" y="16205"/>
                </a:lnTo>
                <a:lnTo>
                  <a:pt x="1460" y="16400"/>
                </a:lnTo>
                <a:lnTo>
                  <a:pt x="1704" y="16546"/>
                </a:lnTo>
                <a:lnTo>
                  <a:pt x="1971" y="16668"/>
                </a:lnTo>
                <a:lnTo>
                  <a:pt x="2190" y="16741"/>
                </a:lnTo>
                <a:lnTo>
                  <a:pt x="2434" y="16765"/>
                </a:lnTo>
                <a:lnTo>
                  <a:pt x="2653" y="16789"/>
                </a:lnTo>
                <a:lnTo>
                  <a:pt x="2896" y="16765"/>
                </a:lnTo>
                <a:lnTo>
                  <a:pt x="3115" y="16716"/>
                </a:lnTo>
                <a:lnTo>
                  <a:pt x="3334" y="16643"/>
                </a:lnTo>
                <a:lnTo>
                  <a:pt x="3529" y="16522"/>
                </a:lnTo>
                <a:lnTo>
                  <a:pt x="3723" y="16351"/>
                </a:lnTo>
                <a:lnTo>
                  <a:pt x="3869" y="16205"/>
                </a:lnTo>
                <a:lnTo>
                  <a:pt x="3991" y="16035"/>
                </a:lnTo>
                <a:lnTo>
                  <a:pt x="4113" y="15840"/>
                </a:lnTo>
                <a:lnTo>
                  <a:pt x="4210" y="15646"/>
                </a:lnTo>
                <a:lnTo>
                  <a:pt x="4405" y="15256"/>
                </a:lnTo>
                <a:lnTo>
                  <a:pt x="4575" y="14867"/>
                </a:lnTo>
                <a:lnTo>
                  <a:pt x="4697" y="14648"/>
                </a:lnTo>
                <a:lnTo>
                  <a:pt x="4818" y="14478"/>
                </a:lnTo>
                <a:lnTo>
                  <a:pt x="4940" y="14332"/>
                </a:lnTo>
                <a:lnTo>
                  <a:pt x="5086" y="14234"/>
                </a:lnTo>
                <a:lnTo>
                  <a:pt x="5232" y="14161"/>
                </a:lnTo>
                <a:lnTo>
                  <a:pt x="5402" y="14137"/>
                </a:lnTo>
                <a:lnTo>
                  <a:pt x="5621" y="14186"/>
                </a:lnTo>
                <a:lnTo>
                  <a:pt x="5840" y="14259"/>
                </a:lnTo>
                <a:lnTo>
                  <a:pt x="6010" y="14380"/>
                </a:lnTo>
                <a:lnTo>
                  <a:pt x="6181" y="14502"/>
                </a:lnTo>
                <a:lnTo>
                  <a:pt x="6327" y="14648"/>
                </a:lnTo>
                <a:lnTo>
                  <a:pt x="6473" y="14818"/>
                </a:lnTo>
                <a:lnTo>
                  <a:pt x="6740" y="15135"/>
                </a:lnTo>
                <a:lnTo>
                  <a:pt x="7032" y="15451"/>
                </a:lnTo>
                <a:lnTo>
                  <a:pt x="7154" y="15597"/>
                </a:lnTo>
                <a:lnTo>
                  <a:pt x="7324" y="15719"/>
                </a:lnTo>
                <a:lnTo>
                  <a:pt x="7641" y="15938"/>
                </a:lnTo>
                <a:lnTo>
                  <a:pt x="7957" y="16157"/>
                </a:lnTo>
                <a:lnTo>
                  <a:pt x="8273" y="16400"/>
                </a:lnTo>
                <a:lnTo>
                  <a:pt x="8298" y="16473"/>
                </a:lnTo>
                <a:lnTo>
                  <a:pt x="8346" y="16522"/>
                </a:lnTo>
                <a:lnTo>
                  <a:pt x="8395" y="16546"/>
                </a:lnTo>
                <a:lnTo>
                  <a:pt x="8468" y="16546"/>
                </a:lnTo>
                <a:lnTo>
                  <a:pt x="8784" y="16424"/>
                </a:lnTo>
                <a:lnTo>
                  <a:pt x="9052" y="16254"/>
                </a:lnTo>
                <a:lnTo>
                  <a:pt x="9587" y="15889"/>
                </a:lnTo>
                <a:lnTo>
                  <a:pt x="9879" y="15670"/>
                </a:lnTo>
                <a:lnTo>
                  <a:pt x="10147" y="15475"/>
                </a:lnTo>
                <a:lnTo>
                  <a:pt x="10390" y="15256"/>
                </a:lnTo>
                <a:lnTo>
                  <a:pt x="10634" y="15013"/>
                </a:lnTo>
                <a:lnTo>
                  <a:pt x="10828" y="14794"/>
                </a:lnTo>
                <a:lnTo>
                  <a:pt x="10999" y="14575"/>
                </a:lnTo>
                <a:lnTo>
                  <a:pt x="11145" y="14332"/>
                </a:lnTo>
                <a:lnTo>
                  <a:pt x="11242" y="14088"/>
                </a:lnTo>
                <a:lnTo>
                  <a:pt x="11339" y="13821"/>
                </a:lnTo>
                <a:lnTo>
                  <a:pt x="11388" y="13553"/>
                </a:lnTo>
                <a:lnTo>
                  <a:pt x="11388" y="13261"/>
                </a:lnTo>
                <a:lnTo>
                  <a:pt x="11339" y="12993"/>
                </a:lnTo>
                <a:lnTo>
                  <a:pt x="11315" y="12847"/>
                </a:lnTo>
                <a:lnTo>
                  <a:pt x="11242" y="12726"/>
                </a:lnTo>
                <a:lnTo>
                  <a:pt x="11169" y="12628"/>
                </a:lnTo>
                <a:lnTo>
                  <a:pt x="11096" y="12531"/>
                </a:lnTo>
                <a:lnTo>
                  <a:pt x="10877" y="12361"/>
                </a:lnTo>
                <a:lnTo>
                  <a:pt x="10658" y="12239"/>
                </a:lnTo>
                <a:lnTo>
                  <a:pt x="10390" y="12118"/>
                </a:lnTo>
                <a:lnTo>
                  <a:pt x="10147" y="12045"/>
                </a:lnTo>
                <a:lnTo>
                  <a:pt x="9879" y="11947"/>
                </a:lnTo>
                <a:lnTo>
                  <a:pt x="9636" y="11850"/>
                </a:lnTo>
                <a:lnTo>
                  <a:pt x="9466" y="11753"/>
                </a:lnTo>
                <a:lnTo>
                  <a:pt x="9320" y="11631"/>
                </a:lnTo>
                <a:lnTo>
                  <a:pt x="9222" y="11485"/>
                </a:lnTo>
                <a:lnTo>
                  <a:pt x="9149" y="11315"/>
                </a:lnTo>
                <a:lnTo>
                  <a:pt x="9125" y="11169"/>
                </a:lnTo>
                <a:lnTo>
                  <a:pt x="9101" y="10974"/>
                </a:lnTo>
                <a:lnTo>
                  <a:pt x="9125" y="10804"/>
                </a:lnTo>
                <a:lnTo>
                  <a:pt x="9149" y="10633"/>
                </a:lnTo>
                <a:lnTo>
                  <a:pt x="9198" y="10439"/>
                </a:lnTo>
                <a:lnTo>
                  <a:pt x="9271" y="10268"/>
                </a:lnTo>
                <a:lnTo>
                  <a:pt x="9466" y="9903"/>
                </a:lnTo>
                <a:lnTo>
                  <a:pt x="9685" y="9611"/>
                </a:lnTo>
                <a:lnTo>
                  <a:pt x="9928" y="9368"/>
                </a:lnTo>
                <a:lnTo>
                  <a:pt x="10074" y="9246"/>
                </a:lnTo>
                <a:lnTo>
                  <a:pt x="10244" y="9149"/>
                </a:lnTo>
                <a:lnTo>
                  <a:pt x="10415" y="9076"/>
                </a:lnTo>
                <a:lnTo>
                  <a:pt x="10609" y="9003"/>
                </a:lnTo>
                <a:lnTo>
                  <a:pt x="10804" y="8954"/>
                </a:lnTo>
                <a:lnTo>
                  <a:pt x="10999" y="8930"/>
                </a:lnTo>
                <a:lnTo>
                  <a:pt x="11193" y="8930"/>
                </a:lnTo>
                <a:lnTo>
                  <a:pt x="11388" y="8954"/>
                </a:lnTo>
                <a:lnTo>
                  <a:pt x="11583" y="8979"/>
                </a:lnTo>
                <a:lnTo>
                  <a:pt x="11729" y="9052"/>
                </a:lnTo>
                <a:lnTo>
                  <a:pt x="11875" y="9149"/>
                </a:lnTo>
                <a:lnTo>
                  <a:pt x="11996" y="9271"/>
                </a:lnTo>
                <a:lnTo>
                  <a:pt x="12118" y="9417"/>
                </a:lnTo>
                <a:lnTo>
                  <a:pt x="12215" y="9563"/>
                </a:lnTo>
                <a:lnTo>
                  <a:pt x="12361" y="9903"/>
                </a:lnTo>
                <a:lnTo>
                  <a:pt x="12580" y="10390"/>
                </a:lnTo>
                <a:lnTo>
                  <a:pt x="12702" y="10633"/>
                </a:lnTo>
                <a:lnTo>
                  <a:pt x="12824" y="10828"/>
                </a:lnTo>
                <a:lnTo>
                  <a:pt x="12994" y="11023"/>
                </a:lnTo>
                <a:lnTo>
                  <a:pt x="13189" y="11169"/>
                </a:lnTo>
                <a:lnTo>
                  <a:pt x="13310" y="11217"/>
                </a:lnTo>
                <a:lnTo>
                  <a:pt x="13432" y="11266"/>
                </a:lnTo>
                <a:lnTo>
                  <a:pt x="13554" y="11290"/>
                </a:lnTo>
                <a:lnTo>
                  <a:pt x="13724" y="11315"/>
                </a:lnTo>
                <a:lnTo>
                  <a:pt x="13870" y="11315"/>
                </a:lnTo>
                <a:lnTo>
                  <a:pt x="14016" y="11290"/>
                </a:lnTo>
                <a:lnTo>
                  <a:pt x="14186" y="11266"/>
                </a:lnTo>
                <a:lnTo>
                  <a:pt x="14332" y="11217"/>
                </a:lnTo>
                <a:lnTo>
                  <a:pt x="14600" y="11071"/>
                </a:lnTo>
                <a:lnTo>
                  <a:pt x="14867" y="10877"/>
                </a:lnTo>
                <a:lnTo>
                  <a:pt x="15111" y="10682"/>
                </a:lnTo>
                <a:lnTo>
                  <a:pt x="15330" y="10439"/>
                </a:lnTo>
                <a:lnTo>
                  <a:pt x="15549" y="10195"/>
                </a:lnTo>
                <a:lnTo>
                  <a:pt x="15719" y="9952"/>
                </a:lnTo>
                <a:lnTo>
                  <a:pt x="16352" y="9027"/>
                </a:lnTo>
                <a:lnTo>
                  <a:pt x="16473" y="8833"/>
                </a:lnTo>
                <a:lnTo>
                  <a:pt x="16619" y="8614"/>
                </a:lnTo>
                <a:lnTo>
                  <a:pt x="16692" y="8395"/>
                </a:lnTo>
                <a:lnTo>
                  <a:pt x="16717" y="8273"/>
                </a:lnTo>
                <a:lnTo>
                  <a:pt x="16717" y="8151"/>
                </a:lnTo>
                <a:lnTo>
                  <a:pt x="16717" y="8127"/>
                </a:lnTo>
                <a:lnTo>
                  <a:pt x="16717" y="8078"/>
                </a:lnTo>
                <a:lnTo>
                  <a:pt x="16717" y="8005"/>
                </a:lnTo>
                <a:lnTo>
                  <a:pt x="16692" y="7957"/>
                </a:lnTo>
                <a:lnTo>
                  <a:pt x="16644" y="7908"/>
                </a:lnTo>
                <a:lnTo>
                  <a:pt x="16327" y="7640"/>
                </a:lnTo>
                <a:lnTo>
                  <a:pt x="16011" y="7348"/>
                </a:lnTo>
                <a:lnTo>
                  <a:pt x="15451" y="6740"/>
                </a:lnTo>
                <a:lnTo>
                  <a:pt x="15232" y="6521"/>
                </a:lnTo>
                <a:lnTo>
                  <a:pt x="14989" y="6302"/>
                </a:lnTo>
                <a:lnTo>
                  <a:pt x="14527" y="5888"/>
                </a:lnTo>
                <a:lnTo>
                  <a:pt x="14381" y="5742"/>
                </a:lnTo>
                <a:lnTo>
                  <a:pt x="14283" y="5572"/>
                </a:lnTo>
                <a:lnTo>
                  <a:pt x="14210" y="5402"/>
                </a:lnTo>
                <a:lnTo>
                  <a:pt x="14162" y="5231"/>
                </a:lnTo>
                <a:lnTo>
                  <a:pt x="14162" y="5061"/>
                </a:lnTo>
                <a:lnTo>
                  <a:pt x="14186" y="4866"/>
                </a:lnTo>
                <a:lnTo>
                  <a:pt x="14259" y="4696"/>
                </a:lnTo>
                <a:lnTo>
                  <a:pt x="14381" y="4526"/>
                </a:lnTo>
                <a:lnTo>
                  <a:pt x="14478" y="4428"/>
                </a:lnTo>
                <a:lnTo>
                  <a:pt x="14600" y="4355"/>
                </a:lnTo>
                <a:lnTo>
                  <a:pt x="14746" y="4283"/>
                </a:lnTo>
                <a:lnTo>
                  <a:pt x="14892" y="4234"/>
                </a:lnTo>
                <a:lnTo>
                  <a:pt x="15476" y="4039"/>
                </a:lnTo>
                <a:lnTo>
                  <a:pt x="15719" y="3942"/>
                </a:lnTo>
                <a:lnTo>
                  <a:pt x="15938" y="3820"/>
                </a:lnTo>
                <a:lnTo>
                  <a:pt x="16108" y="3674"/>
                </a:lnTo>
                <a:lnTo>
                  <a:pt x="16230" y="3504"/>
                </a:lnTo>
                <a:lnTo>
                  <a:pt x="16352" y="3334"/>
                </a:lnTo>
                <a:lnTo>
                  <a:pt x="16425" y="3139"/>
                </a:lnTo>
                <a:lnTo>
                  <a:pt x="16473" y="2920"/>
                </a:lnTo>
                <a:lnTo>
                  <a:pt x="16498" y="2701"/>
                </a:lnTo>
                <a:lnTo>
                  <a:pt x="16522" y="2482"/>
                </a:lnTo>
                <a:lnTo>
                  <a:pt x="16498" y="2263"/>
                </a:lnTo>
                <a:lnTo>
                  <a:pt x="16449" y="2044"/>
                </a:lnTo>
                <a:lnTo>
                  <a:pt x="16376" y="1825"/>
                </a:lnTo>
                <a:lnTo>
                  <a:pt x="16303" y="1606"/>
                </a:lnTo>
                <a:lnTo>
                  <a:pt x="16206" y="1387"/>
                </a:lnTo>
                <a:lnTo>
                  <a:pt x="16084" y="1192"/>
                </a:lnTo>
                <a:lnTo>
                  <a:pt x="15938" y="998"/>
                </a:lnTo>
                <a:lnTo>
                  <a:pt x="15768" y="779"/>
                </a:lnTo>
                <a:lnTo>
                  <a:pt x="15573" y="608"/>
                </a:lnTo>
                <a:lnTo>
                  <a:pt x="15354" y="462"/>
                </a:lnTo>
                <a:lnTo>
                  <a:pt x="15111" y="341"/>
                </a:lnTo>
                <a:lnTo>
                  <a:pt x="14892" y="268"/>
                </a:lnTo>
                <a:lnTo>
                  <a:pt x="14648" y="195"/>
                </a:lnTo>
                <a:lnTo>
                  <a:pt x="14137" y="195"/>
                </a:lnTo>
                <a:lnTo>
                  <a:pt x="13894" y="219"/>
                </a:lnTo>
                <a:lnTo>
                  <a:pt x="13675" y="292"/>
                </a:lnTo>
                <a:lnTo>
                  <a:pt x="13432" y="389"/>
                </a:lnTo>
                <a:lnTo>
                  <a:pt x="13213" y="535"/>
                </a:lnTo>
                <a:lnTo>
                  <a:pt x="13018" y="681"/>
                </a:lnTo>
                <a:lnTo>
                  <a:pt x="12848" y="876"/>
                </a:lnTo>
                <a:lnTo>
                  <a:pt x="12702" y="1095"/>
                </a:lnTo>
                <a:lnTo>
                  <a:pt x="12580" y="1338"/>
                </a:lnTo>
                <a:lnTo>
                  <a:pt x="12459" y="1630"/>
                </a:lnTo>
                <a:lnTo>
                  <a:pt x="12337" y="1898"/>
                </a:lnTo>
                <a:lnTo>
                  <a:pt x="12191" y="2166"/>
                </a:lnTo>
                <a:lnTo>
                  <a:pt x="12118" y="2287"/>
                </a:lnTo>
                <a:lnTo>
                  <a:pt x="12021" y="2385"/>
                </a:lnTo>
                <a:lnTo>
                  <a:pt x="11850" y="2531"/>
                </a:lnTo>
                <a:lnTo>
                  <a:pt x="11680" y="2579"/>
                </a:lnTo>
                <a:lnTo>
                  <a:pt x="11510" y="2604"/>
                </a:lnTo>
                <a:lnTo>
                  <a:pt x="11339" y="2579"/>
                </a:lnTo>
                <a:lnTo>
                  <a:pt x="11169" y="2506"/>
                </a:lnTo>
                <a:lnTo>
                  <a:pt x="10999" y="2433"/>
                </a:lnTo>
                <a:lnTo>
                  <a:pt x="10853" y="2312"/>
                </a:lnTo>
                <a:lnTo>
                  <a:pt x="10707" y="2190"/>
                </a:lnTo>
                <a:lnTo>
                  <a:pt x="10488" y="1947"/>
                </a:lnTo>
                <a:lnTo>
                  <a:pt x="10269" y="1679"/>
                </a:lnTo>
                <a:lnTo>
                  <a:pt x="9855" y="1168"/>
                </a:lnTo>
                <a:lnTo>
                  <a:pt x="9636" y="900"/>
                </a:lnTo>
                <a:lnTo>
                  <a:pt x="9417" y="657"/>
                </a:lnTo>
                <a:lnTo>
                  <a:pt x="9174" y="414"/>
                </a:lnTo>
                <a:lnTo>
                  <a:pt x="8906" y="219"/>
                </a:lnTo>
                <a:lnTo>
                  <a:pt x="8857" y="122"/>
                </a:lnTo>
                <a:lnTo>
                  <a:pt x="8784" y="24"/>
                </a:lnTo>
                <a:lnTo>
                  <a:pt x="86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7;p13">
            <a:extLst>
              <a:ext uri="{FF2B5EF4-FFF2-40B4-BE49-F238E27FC236}">
                <a16:creationId xmlns:a16="http://schemas.microsoft.com/office/drawing/2014/main" id="{CF89A9B7-022A-48E2-AE47-989141DDC324}"/>
              </a:ext>
            </a:extLst>
          </p:cNvPr>
          <p:cNvSpPr txBox="1">
            <a:spLocks/>
          </p:cNvSpPr>
          <p:nvPr/>
        </p:nvSpPr>
        <p:spPr>
          <a:xfrm>
            <a:off x="1377552" y="394096"/>
            <a:ext cx="7297134"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4000" b="1" dirty="0"/>
              <a:t>Software Block Diagram:</a:t>
            </a:r>
          </a:p>
        </p:txBody>
      </p:sp>
      <p:sp>
        <p:nvSpPr>
          <p:cNvPr id="17" name="Google Shape;70;p12">
            <a:extLst>
              <a:ext uri="{FF2B5EF4-FFF2-40B4-BE49-F238E27FC236}">
                <a16:creationId xmlns:a16="http://schemas.microsoft.com/office/drawing/2014/main" id="{3B945B13-BA85-41C6-A94F-75F2E23D22EE}"/>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AG</a:t>
            </a:r>
            <a:endParaRPr lang="en-US" dirty="0">
              <a:solidFill>
                <a:schemeClr val="bg1"/>
              </a:solidFill>
            </a:endParaRPr>
          </a:p>
        </p:txBody>
      </p:sp>
      <p:pic>
        <p:nvPicPr>
          <p:cNvPr id="2" name="Picture 1">
            <a:extLst>
              <a:ext uri="{FF2B5EF4-FFF2-40B4-BE49-F238E27FC236}">
                <a16:creationId xmlns:a16="http://schemas.microsoft.com/office/drawing/2014/main" id="{81A7E2E4-E922-495E-9892-B8DF7FEE3A58}"/>
              </a:ext>
            </a:extLst>
          </p:cNvPr>
          <p:cNvPicPr>
            <a:picLocks noChangeAspect="1"/>
          </p:cNvPicPr>
          <p:nvPr/>
        </p:nvPicPr>
        <p:blipFill>
          <a:blip r:embed="rId5"/>
          <a:stretch>
            <a:fillRect/>
          </a:stretch>
        </p:blipFill>
        <p:spPr>
          <a:xfrm>
            <a:off x="286642" y="1409350"/>
            <a:ext cx="8594900" cy="3340054"/>
          </a:xfrm>
          <a:prstGeom prst="rect">
            <a:avLst/>
          </a:prstGeom>
        </p:spPr>
      </p:pic>
      <p:pic>
        <p:nvPicPr>
          <p:cNvPr id="52" name="Picture 51">
            <a:extLst>
              <a:ext uri="{FF2B5EF4-FFF2-40B4-BE49-F238E27FC236}">
                <a16:creationId xmlns:a16="http://schemas.microsoft.com/office/drawing/2014/main" id="{1365C6C0-DCE7-495A-8AB2-4AB709D8FCFB}"/>
              </a:ext>
            </a:extLst>
          </p:cNvPr>
          <p:cNvPicPr>
            <a:picLocks noChangeAspect="1"/>
          </p:cNvPicPr>
          <p:nvPr/>
        </p:nvPicPr>
        <p:blipFill>
          <a:blip r:embed="rId6"/>
          <a:stretch>
            <a:fillRect/>
          </a:stretch>
        </p:blipFill>
        <p:spPr>
          <a:xfrm>
            <a:off x="6116403" y="1513170"/>
            <a:ext cx="2741915" cy="299759"/>
          </a:xfrm>
          <a:prstGeom prst="rect">
            <a:avLst/>
          </a:prstGeom>
        </p:spPr>
      </p:pic>
      <p:sp>
        <p:nvSpPr>
          <p:cNvPr id="53" name="Rectangle 52">
            <a:extLst>
              <a:ext uri="{FF2B5EF4-FFF2-40B4-BE49-F238E27FC236}">
                <a16:creationId xmlns:a16="http://schemas.microsoft.com/office/drawing/2014/main" id="{7B2DC856-85B4-4278-8C98-A52F41A6E177}"/>
              </a:ext>
            </a:extLst>
          </p:cNvPr>
          <p:cNvSpPr/>
          <p:nvPr/>
        </p:nvSpPr>
        <p:spPr>
          <a:xfrm>
            <a:off x="6070821" y="1440412"/>
            <a:ext cx="2846775" cy="44527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Google Shape;87;p13">
            <a:extLst>
              <a:ext uri="{FF2B5EF4-FFF2-40B4-BE49-F238E27FC236}">
                <a16:creationId xmlns:a16="http://schemas.microsoft.com/office/drawing/2014/main" id="{76A7CF20-5800-4610-B9FE-F2FA13436748}"/>
              </a:ext>
            </a:extLst>
          </p:cNvPr>
          <p:cNvSpPr txBox="1">
            <a:spLocks/>
          </p:cNvSpPr>
          <p:nvPr/>
        </p:nvSpPr>
        <p:spPr>
          <a:xfrm>
            <a:off x="5982891" y="1076312"/>
            <a:ext cx="2934705" cy="3946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1600" b="1" dirty="0"/>
              <a:t>Symbol Table:</a:t>
            </a:r>
          </a:p>
        </p:txBody>
      </p:sp>
      <p:pic>
        <p:nvPicPr>
          <p:cNvPr id="16" name="Software block diagram (2)">
            <a:hlinkClick r:id="" action="ppaction://media"/>
            <a:extLst>
              <a:ext uri="{FF2B5EF4-FFF2-40B4-BE49-F238E27FC236}">
                <a16:creationId xmlns:a16="http://schemas.microsoft.com/office/drawing/2014/main" id="{3B37C9D1-9648-42DE-821F-8B143BD830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42225" y="3357563"/>
            <a:ext cx="487363" cy="487362"/>
          </a:xfrm>
          <a:prstGeom prst="rect">
            <a:avLst/>
          </a:prstGeom>
        </p:spPr>
      </p:pic>
      <p:pic>
        <p:nvPicPr>
          <p:cNvPr id="20" name="Picture 19">
            <a:extLst>
              <a:ext uri="{FF2B5EF4-FFF2-40B4-BE49-F238E27FC236}">
                <a16:creationId xmlns:a16="http://schemas.microsoft.com/office/drawing/2014/main" id="{6E091FE1-CA76-49F7-8A56-AA2307D3EB5E}"/>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l="4814" t="-90" b="20861"/>
          <a:stretch/>
        </p:blipFill>
        <p:spPr>
          <a:xfrm>
            <a:off x="8407755" y="4284823"/>
            <a:ext cx="536073"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4111467"/>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2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FE2E5-CE0B-4DE7-A5DD-23C4C60D8095}"/>
              </a:ext>
            </a:extLst>
          </p:cNvPr>
          <p:cNvSpPr>
            <a:spLocks noGrp="1"/>
          </p:cNvSpPr>
          <p:nvPr>
            <p:ph type="title"/>
          </p:nvPr>
        </p:nvSpPr>
        <p:spPr>
          <a:xfrm>
            <a:off x="392430" y="387430"/>
            <a:ext cx="7753350" cy="625316"/>
          </a:xfrm>
        </p:spPr>
        <p:txBody>
          <a:bodyPr/>
          <a:lstStyle/>
          <a:p>
            <a:r>
              <a:rPr lang="en-US" sz="3800" dirty="0"/>
              <a:t>Motivation</a:t>
            </a:r>
          </a:p>
        </p:txBody>
      </p:sp>
      <p:cxnSp>
        <p:nvCxnSpPr>
          <p:cNvPr id="7" name="Straight Connector 6">
            <a:extLst>
              <a:ext uri="{FF2B5EF4-FFF2-40B4-BE49-F238E27FC236}">
                <a16:creationId xmlns:a16="http://schemas.microsoft.com/office/drawing/2014/main" id="{76A0EE1E-FC69-43CF-A002-677728D69285}"/>
              </a:ext>
            </a:extLst>
          </p:cNvPr>
          <p:cNvCxnSpPr>
            <a:cxnSpLocks/>
          </p:cNvCxnSpPr>
          <p:nvPr/>
        </p:nvCxnSpPr>
        <p:spPr>
          <a:xfrm>
            <a:off x="445770" y="1120140"/>
            <a:ext cx="716576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Google Shape;70;p12">
            <a:extLst>
              <a:ext uri="{FF2B5EF4-FFF2-40B4-BE49-F238E27FC236}">
                <a16:creationId xmlns:a16="http://schemas.microsoft.com/office/drawing/2014/main" id="{44B8724D-4814-4229-A0A5-0B9599FFDC23}"/>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AG</a:t>
            </a:r>
          </a:p>
        </p:txBody>
      </p:sp>
      <p:sp>
        <p:nvSpPr>
          <p:cNvPr id="3" name="TextBox 2">
            <a:extLst>
              <a:ext uri="{FF2B5EF4-FFF2-40B4-BE49-F238E27FC236}">
                <a16:creationId xmlns:a16="http://schemas.microsoft.com/office/drawing/2014/main" id="{3C8D8A73-2FE4-4EAD-95BA-8841485D6BE8}"/>
              </a:ext>
            </a:extLst>
          </p:cNvPr>
          <p:cNvSpPr txBox="1"/>
          <p:nvPr/>
        </p:nvSpPr>
        <p:spPr>
          <a:xfrm>
            <a:off x="745067" y="1314164"/>
            <a:ext cx="3079689" cy="369332"/>
          </a:xfrm>
          <a:prstGeom prst="rect">
            <a:avLst/>
          </a:prstGeom>
          <a:noFill/>
        </p:spPr>
        <p:txBody>
          <a:bodyPr wrap="none" rtlCol="0">
            <a:spAutoFit/>
          </a:bodyPr>
          <a:lstStyle/>
          <a:p>
            <a:r>
              <a:rPr lang="en-US" sz="1800" b="1" i="1" dirty="0">
                <a:solidFill>
                  <a:schemeClr val="accent1">
                    <a:lumMod val="20000"/>
                    <a:lumOff val="80000"/>
                  </a:schemeClr>
                </a:solidFill>
                <a:effectLst/>
                <a:latin typeface="Cousine" panose="020B0604020202020204" charset="0"/>
                <a:ea typeface="Calibri" panose="020F0502020204030204" pitchFamily="34" charset="0"/>
                <a:cs typeface="Cousine" panose="020B0604020202020204" charset="0"/>
              </a:rPr>
              <a:t>It is estimated that:</a:t>
            </a:r>
            <a:endParaRPr lang="en-US" b="1" i="1" dirty="0">
              <a:solidFill>
                <a:schemeClr val="accent1">
                  <a:lumMod val="20000"/>
                  <a:lumOff val="80000"/>
                </a:schemeClr>
              </a:solidFill>
              <a:latin typeface="Cousine" panose="020B0604020202020204" charset="0"/>
              <a:cs typeface="Cousine" panose="020B0604020202020204" charset="0"/>
            </a:endParaRPr>
          </a:p>
        </p:txBody>
      </p:sp>
      <p:sp>
        <p:nvSpPr>
          <p:cNvPr id="8" name="TextBox 7">
            <a:extLst>
              <a:ext uri="{FF2B5EF4-FFF2-40B4-BE49-F238E27FC236}">
                <a16:creationId xmlns:a16="http://schemas.microsoft.com/office/drawing/2014/main" id="{1860B309-F6BB-471F-93E7-061B37B12707}"/>
              </a:ext>
            </a:extLst>
          </p:cNvPr>
          <p:cNvSpPr txBox="1"/>
          <p:nvPr/>
        </p:nvSpPr>
        <p:spPr>
          <a:xfrm>
            <a:off x="445771" y="2351745"/>
            <a:ext cx="8105562" cy="400110"/>
          </a:xfrm>
          <a:prstGeom prst="rect">
            <a:avLst/>
          </a:prstGeom>
          <a:noFill/>
        </p:spPr>
        <p:txBody>
          <a:bodyPr wrap="square">
            <a:spAutoFit/>
          </a:bodyPr>
          <a:lstStyle/>
          <a:p>
            <a:r>
              <a:rPr lang="en-US" sz="2000" b="1" dirty="0">
                <a:solidFill>
                  <a:schemeClr val="bg1"/>
                </a:solidFill>
                <a:effectLst/>
                <a:latin typeface="Bookman Old Style" panose="02050604050505020204" pitchFamily="18" charset="0"/>
                <a:ea typeface="Calibri" panose="020F0502020204030204" pitchFamily="34" charset="0"/>
                <a:cs typeface="Arial" panose="020B0604020202020204" pitchFamily="34" charset="0"/>
              </a:rPr>
              <a:t>with approximately 93.5 million pet cats here in the U.S.A.</a:t>
            </a:r>
            <a:endParaRPr lang="en-US" sz="2000" b="1" dirty="0">
              <a:solidFill>
                <a:schemeClr val="bg1"/>
              </a:solidFill>
            </a:endParaRPr>
          </a:p>
        </p:txBody>
      </p:sp>
      <p:sp>
        <p:nvSpPr>
          <p:cNvPr id="11" name="TextBox 10">
            <a:extLst>
              <a:ext uri="{FF2B5EF4-FFF2-40B4-BE49-F238E27FC236}">
                <a16:creationId xmlns:a16="http://schemas.microsoft.com/office/drawing/2014/main" id="{84D06392-B4B1-4543-859B-E5F7F64FCB98}"/>
              </a:ext>
            </a:extLst>
          </p:cNvPr>
          <p:cNvSpPr txBox="1"/>
          <p:nvPr/>
        </p:nvSpPr>
        <p:spPr>
          <a:xfrm>
            <a:off x="973668" y="1787931"/>
            <a:ext cx="6890914" cy="400110"/>
          </a:xfrm>
          <a:prstGeom prst="rect">
            <a:avLst/>
          </a:prstGeom>
          <a:noFill/>
        </p:spPr>
        <p:txBody>
          <a:bodyPr wrap="square">
            <a:spAutoFit/>
          </a:bodyPr>
          <a:lstStyle/>
          <a:p>
            <a:r>
              <a:rPr lang="en-US" sz="2000" b="1" dirty="0">
                <a:solidFill>
                  <a:schemeClr val="bg1"/>
                </a:solidFill>
                <a:effectLst/>
                <a:latin typeface="Bookman Old Style" panose="02050604050505020204" pitchFamily="18" charset="0"/>
                <a:ea typeface="Calibri" panose="020F0502020204030204" pitchFamily="34" charset="0"/>
                <a:cs typeface="Arial" panose="020B0604020202020204" pitchFamily="34" charset="0"/>
              </a:rPr>
              <a:t>373 million cats around the globe are kept as pets </a:t>
            </a:r>
            <a:endParaRPr lang="en-US" sz="2000" b="1" dirty="0">
              <a:solidFill>
                <a:schemeClr val="bg1"/>
              </a:solidFill>
            </a:endParaRPr>
          </a:p>
        </p:txBody>
      </p:sp>
      <p:sp>
        <p:nvSpPr>
          <p:cNvPr id="13" name="TextBox 12">
            <a:extLst>
              <a:ext uri="{FF2B5EF4-FFF2-40B4-BE49-F238E27FC236}">
                <a16:creationId xmlns:a16="http://schemas.microsoft.com/office/drawing/2014/main" id="{9A6B2F69-7984-49B3-BA01-87CCA470A171}"/>
              </a:ext>
            </a:extLst>
          </p:cNvPr>
          <p:cNvSpPr txBox="1"/>
          <p:nvPr/>
        </p:nvSpPr>
        <p:spPr>
          <a:xfrm>
            <a:off x="1508899" y="2797020"/>
            <a:ext cx="6004467" cy="1424172"/>
          </a:xfrm>
          <a:prstGeom prst="rect">
            <a:avLst/>
          </a:prstGeom>
          <a:noFill/>
        </p:spPr>
        <p:txBody>
          <a:bodyPr wrap="square">
            <a:spAutoFit/>
          </a:bodyPr>
          <a:lstStyle/>
          <a:p>
            <a:pPr algn="ctr">
              <a:lnSpc>
                <a:spcPct val="150000"/>
              </a:lnSpc>
            </a:pPr>
            <a:r>
              <a:rPr lang="en-US" sz="2000" dirty="0">
                <a:solidFill>
                  <a:schemeClr val="bg1"/>
                </a:solidFill>
                <a:effectLst/>
                <a:latin typeface="Bookman Old Style" panose="02050604050505020204" pitchFamily="18" charset="0"/>
                <a:ea typeface="Calibri" panose="020F0502020204030204" pitchFamily="34" charset="0"/>
                <a:cs typeface="Arial" panose="020B0604020202020204" pitchFamily="34" charset="0"/>
              </a:rPr>
              <a:t>This provides for a large number of pet owners </a:t>
            </a:r>
          </a:p>
          <a:p>
            <a:pPr algn="ctr">
              <a:lnSpc>
                <a:spcPct val="150000"/>
              </a:lnSpc>
            </a:pPr>
            <a:r>
              <a:rPr lang="en-US" sz="2000" dirty="0">
                <a:solidFill>
                  <a:schemeClr val="bg1"/>
                </a:solidFill>
                <a:effectLst/>
                <a:latin typeface="Bookman Old Style" panose="02050604050505020204" pitchFamily="18" charset="0"/>
                <a:ea typeface="Calibri" panose="020F0502020204030204" pitchFamily="34" charset="0"/>
                <a:cs typeface="Arial" panose="020B0604020202020204" pitchFamily="34" charset="0"/>
              </a:rPr>
              <a:t>looking for toys to entertain their </a:t>
            </a:r>
          </a:p>
          <a:p>
            <a:pPr algn="ctr">
              <a:lnSpc>
                <a:spcPct val="150000"/>
              </a:lnSpc>
            </a:pPr>
            <a:r>
              <a:rPr lang="en-US" sz="2000" dirty="0">
                <a:solidFill>
                  <a:schemeClr val="bg1"/>
                </a:solidFill>
                <a:effectLst/>
                <a:latin typeface="Bookman Old Style" panose="02050604050505020204" pitchFamily="18" charset="0"/>
                <a:ea typeface="Calibri" panose="020F0502020204030204" pitchFamily="34" charset="0"/>
                <a:cs typeface="Arial" panose="020B0604020202020204" pitchFamily="34" charset="0"/>
              </a:rPr>
              <a:t>fun-loving felines</a:t>
            </a:r>
            <a:endParaRPr lang="en-US" sz="1600" dirty="0">
              <a:solidFill>
                <a:schemeClr val="bg1"/>
              </a:solidFill>
            </a:endParaRPr>
          </a:p>
        </p:txBody>
      </p:sp>
      <p:pic>
        <p:nvPicPr>
          <p:cNvPr id="14" name="Graphic 13" descr="Kitten outline">
            <a:extLst>
              <a:ext uri="{FF2B5EF4-FFF2-40B4-BE49-F238E27FC236}">
                <a16:creationId xmlns:a16="http://schemas.microsoft.com/office/drawing/2014/main" id="{D175F6B6-E883-46E0-8E05-E6F47B7E0E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9491" y="3527041"/>
            <a:ext cx="1536046" cy="1536046"/>
          </a:xfrm>
          <a:prstGeom prst="rect">
            <a:avLst/>
          </a:prstGeom>
        </p:spPr>
      </p:pic>
      <p:sp>
        <p:nvSpPr>
          <p:cNvPr id="15" name="Google Shape;610;p46">
            <a:extLst>
              <a:ext uri="{FF2B5EF4-FFF2-40B4-BE49-F238E27FC236}">
                <a16:creationId xmlns:a16="http://schemas.microsoft.com/office/drawing/2014/main" id="{4B5EE61C-2BE7-4360-81D4-78CEE25529B4}"/>
              </a:ext>
            </a:extLst>
          </p:cNvPr>
          <p:cNvSpPr/>
          <p:nvPr/>
        </p:nvSpPr>
        <p:spPr>
          <a:xfrm>
            <a:off x="7933140" y="336181"/>
            <a:ext cx="761999" cy="823038"/>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10;p46">
            <a:extLst>
              <a:ext uri="{FF2B5EF4-FFF2-40B4-BE49-F238E27FC236}">
                <a16:creationId xmlns:a16="http://schemas.microsoft.com/office/drawing/2014/main" id="{B529E6EA-0B0F-4863-B895-F580B787D343}"/>
              </a:ext>
            </a:extLst>
          </p:cNvPr>
          <p:cNvSpPr/>
          <p:nvPr/>
        </p:nvSpPr>
        <p:spPr>
          <a:xfrm>
            <a:off x="1865608" y="4247275"/>
            <a:ext cx="573670" cy="647535"/>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5">
            <a:extLst>
              <a:ext uri="{FF2B5EF4-FFF2-40B4-BE49-F238E27FC236}">
                <a16:creationId xmlns:a16="http://schemas.microsoft.com/office/drawing/2014/main" id="{24954BA1-83B9-4ACF-951C-8D5BB44D2A3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4814" t="-90" b="20861"/>
          <a:stretch/>
        </p:blipFill>
        <p:spPr>
          <a:xfrm>
            <a:off x="8407755" y="4284823"/>
            <a:ext cx="536073"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Motivation (2)">
            <a:hlinkClick r:id="" action="ppaction://media"/>
            <a:extLst>
              <a:ext uri="{FF2B5EF4-FFF2-40B4-BE49-F238E27FC236}">
                <a16:creationId xmlns:a16="http://schemas.microsoft.com/office/drawing/2014/main" id="{42B1C572-AD14-4030-8EA3-E3B8909ECA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337394" y="4342133"/>
            <a:ext cx="487362" cy="487363"/>
          </a:xfrm>
          <a:prstGeom prst="rect">
            <a:avLst/>
          </a:prstGeom>
        </p:spPr>
      </p:pic>
    </p:spTree>
    <p:extLst>
      <p:ext uri="{BB962C8B-B14F-4D97-AF65-F5344CB8AC3E}">
        <p14:creationId xmlns:p14="http://schemas.microsoft.com/office/powerpoint/2010/main" val="2154844714"/>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6" y="218302"/>
            <a:ext cx="981627" cy="746084"/>
            <a:chOff x="3075562" y="756050"/>
            <a:chExt cx="2931161" cy="2815726"/>
          </a:xfrm>
        </p:grpSpPr>
        <p:sp>
          <p:nvSpPr>
            <p:cNvPr id="4" name="Google Shape;119;p17">
              <a:extLst>
                <a:ext uri="{FF2B5EF4-FFF2-40B4-BE49-F238E27FC236}">
                  <a16:creationId xmlns:a16="http://schemas.microsoft.com/office/drawing/2014/main" id="{F5B121C7-8B03-4E5E-813B-2D73FE4ED89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defTabSz="914378"/>
              <a:endParaRPr/>
            </a:p>
          </p:txBody>
        </p:sp>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defTabSz="914378"/>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defTabSz="914378"/>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endCxn id="4"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stCxn id="4"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4" name="Google Shape;87;p13">
            <a:extLst>
              <a:ext uri="{FF2B5EF4-FFF2-40B4-BE49-F238E27FC236}">
                <a16:creationId xmlns:a16="http://schemas.microsoft.com/office/drawing/2014/main" id="{CF89A9B7-022A-48E2-AE47-989141DDC324}"/>
              </a:ext>
            </a:extLst>
          </p:cNvPr>
          <p:cNvSpPr txBox="1">
            <a:spLocks/>
          </p:cNvSpPr>
          <p:nvPr/>
        </p:nvSpPr>
        <p:spPr>
          <a:xfrm>
            <a:off x="1463051" y="321022"/>
            <a:ext cx="7821789"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pPr defTabSz="914378">
              <a:buClr>
                <a:srgbClr val="FFFFFF"/>
              </a:buClr>
            </a:pPr>
            <a:r>
              <a:rPr lang="en-US" sz="3600" b="1" dirty="0">
                <a:solidFill>
                  <a:srgbClr val="FFFFFF"/>
                </a:solidFill>
              </a:rPr>
              <a:t>Application Software</a:t>
            </a:r>
            <a:r>
              <a:rPr lang="en-US" sz="3000" b="1" dirty="0">
                <a:solidFill>
                  <a:srgbClr val="FFFFFF"/>
                </a:solidFill>
              </a:rPr>
              <a:t>:</a:t>
            </a:r>
          </a:p>
        </p:txBody>
      </p:sp>
      <p:sp>
        <p:nvSpPr>
          <p:cNvPr id="15" name="Google Shape;72;p12">
            <a:extLst>
              <a:ext uri="{FF2B5EF4-FFF2-40B4-BE49-F238E27FC236}">
                <a16:creationId xmlns:a16="http://schemas.microsoft.com/office/drawing/2014/main" id="{67F43E7F-EDE7-4FAE-8A2A-6F4CCA1AF0BC}"/>
              </a:ext>
            </a:extLst>
          </p:cNvPr>
          <p:cNvSpPr txBox="1"/>
          <p:nvPr/>
        </p:nvSpPr>
        <p:spPr>
          <a:xfrm>
            <a:off x="507078" y="1191789"/>
            <a:ext cx="5612115" cy="2299171"/>
          </a:xfrm>
          <a:prstGeom prst="rect">
            <a:avLst/>
          </a:prstGeom>
          <a:noFill/>
          <a:ln>
            <a:noFill/>
          </a:ln>
        </p:spPr>
        <p:txBody>
          <a:bodyPr spcFirstLastPara="1" wrap="square" lIns="91425" tIns="91425" rIns="91425" bIns="91425" anchor="t" anchorCtr="0">
            <a:noAutofit/>
          </a:bodyPr>
          <a:lstStyle/>
          <a:p>
            <a:pPr defTabSz="914378">
              <a:spcBef>
                <a:spcPts val="600"/>
              </a:spcBef>
              <a:buClr>
                <a:srgbClr val="FFFFFF"/>
              </a:buClr>
            </a:pPr>
            <a:r>
              <a:rPr lang="en-US" sz="2400" b="1" u="sng" dirty="0">
                <a:solidFill>
                  <a:srgbClr val="FFFFFF"/>
                </a:solidFill>
              </a:rPr>
              <a:t>Development</a:t>
            </a:r>
          </a:p>
          <a:p>
            <a:pPr defTabSz="914378">
              <a:spcBef>
                <a:spcPts val="600"/>
              </a:spcBef>
              <a:buClr>
                <a:srgbClr val="FFFFFF"/>
              </a:buClr>
            </a:pPr>
            <a:endParaRPr lang="en-US" sz="700" b="1" u="sng" dirty="0">
              <a:solidFill>
                <a:srgbClr val="FFFFFF"/>
              </a:solidFill>
              <a:latin typeface="Cousine"/>
              <a:ea typeface="Cousine"/>
              <a:cs typeface="Cousine"/>
            </a:endParaRPr>
          </a:p>
          <a:p>
            <a:pPr marL="171446" indent="-171446" defTabSz="914378">
              <a:lnSpc>
                <a:spcPct val="150000"/>
              </a:lnSpc>
              <a:spcBef>
                <a:spcPts val="600"/>
              </a:spcBef>
              <a:buClr>
                <a:srgbClr val="FFFFFF"/>
              </a:buClr>
              <a:buFont typeface="Arial" panose="020B0604020202020204" pitchFamily="34" charset="0"/>
              <a:buChar char="•"/>
            </a:pPr>
            <a:r>
              <a:rPr lang="en-US" sz="2100" dirty="0">
                <a:solidFill>
                  <a:srgbClr val="FFFFFF"/>
                </a:solidFill>
                <a:latin typeface="Cousine"/>
                <a:ea typeface="Cousine"/>
                <a:cs typeface="Cousine"/>
              </a:rPr>
              <a:t>MIT App Inventor</a:t>
            </a:r>
          </a:p>
          <a:p>
            <a:pPr marL="171446" indent="-171446" defTabSz="914378">
              <a:lnSpc>
                <a:spcPct val="150000"/>
              </a:lnSpc>
              <a:spcBef>
                <a:spcPts val="600"/>
              </a:spcBef>
              <a:buClr>
                <a:srgbClr val="FFFFFF"/>
              </a:buClr>
              <a:buFont typeface="Arial" panose="020B0604020202020204" pitchFamily="34" charset="0"/>
              <a:buChar char="•"/>
            </a:pPr>
            <a:r>
              <a:rPr lang="en-US" sz="2100" dirty="0">
                <a:solidFill>
                  <a:srgbClr val="FFFFFF"/>
                </a:solidFill>
                <a:latin typeface="Cousine"/>
                <a:ea typeface="Cousine"/>
                <a:cs typeface="Cousine"/>
              </a:rPr>
              <a:t>Bluetooth Wireless Connectivity</a:t>
            </a:r>
          </a:p>
          <a:p>
            <a:pPr marL="171446" indent="-171446" defTabSz="914378">
              <a:spcBef>
                <a:spcPts val="600"/>
              </a:spcBef>
              <a:buClr>
                <a:srgbClr val="FFFFFF"/>
              </a:buClr>
              <a:buFont typeface="Arial" panose="020B0604020202020204" pitchFamily="34" charset="0"/>
              <a:buChar char="•"/>
            </a:pPr>
            <a:endParaRPr lang="en-US" sz="2100" b="1" dirty="0">
              <a:solidFill>
                <a:srgbClr val="FFFFFF"/>
              </a:solidFill>
              <a:latin typeface="Cousine"/>
              <a:ea typeface="Cousine"/>
              <a:cs typeface="Cousine"/>
            </a:endParaRPr>
          </a:p>
          <a:p>
            <a:pPr defTabSz="914378">
              <a:spcBef>
                <a:spcPts val="600"/>
              </a:spcBef>
              <a:buClr>
                <a:srgbClr val="FFFFFF"/>
              </a:buClr>
            </a:pPr>
            <a:endParaRPr lang="en-US" sz="2100" dirty="0">
              <a:solidFill>
                <a:srgbClr val="FFFFFF"/>
              </a:solidFill>
              <a:latin typeface="Cousine"/>
              <a:ea typeface="Cousine"/>
              <a:cs typeface="Cousine"/>
              <a:sym typeface="Cousine"/>
            </a:endParaRPr>
          </a:p>
          <a:p>
            <a:pPr defTabSz="914378">
              <a:spcBef>
                <a:spcPts val="600"/>
              </a:spcBef>
            </a:pPr>
            <a:endParaRPr lang="en-US" sz="2100" dirty="0">
              <a:solidFill>
                <a:srgbClr val="FFFFFF"/>
              </a:solidFill>
              <a:latin typeface="Cousine"/>
              <a:ea typeface="Cousine"/>
              <a:cs typeface="Cousine"/>
              <a:sym typeface="Cousine"/>
            </a:endParaRPr>
          </a:p>
        </p:txBody>
      </p:sp>
      <p:sp>
        <p:nvSpPr>
          <p:cNvPr id="17" name="Google Shape;70;p12">
            <a:extLst>
              <a:ext uri="{FF2B5EF4-FFF2-40B4-BE49-F238E27FC236}">
                <a16:creationId xmlns:a16="http://schemas.microsoft.com/office/drawing/2014/main" id="{B873246B-A515-4914-A5D8-89D848D5F88E}"/>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pPr defTabSz="914378">
              <a:buClr>
                <a:srgbClr val="FFFFFF"/>
              </a:buClr>
            </a:pPr>
            <a:r>
              <a:rPr lang="en-US" b="1">
                <a:solidFill>
                  <a:srgbClr val="FFFFFF"/>
                </a:solidFill>
              </a:rPr>
              <a:t>JL</a:t>
            </a:r>
          </a:p>
        </p:txBody>
      </p:sp>
      <p:sp>
        <p:nvSpPr>
          <p:cNvPr id="20" name="Google Shape;593;p46">
            <a:extLst>
              <a:ext uri="{FF2B5EF4-FFF2-40B4-BE49-F238E27FC236}">
                <a16:creationId xmlns:a16="http://schemas.microsoft.com/office/drawing/2014/main" id="{429E9793-9036-4BC6-985B-552A77FE802A}"/>
              </a:ext>
            </a:extLst>
          </p:cNvPr>
          <p:cNvSpPr/>
          <p:nvPr/>
        </p:nvSpPr>
        <p:spPr>
          <a:xfrm>
            <a:off x="693258" y="439651"/>
            <a:ext cx="274958" cy="460550"/>
          </a:xfrm>
          <a:custGeom>
            <a:avLst/>
            <a:gdLst/>
            <a:ahLst/>
            <a:cxnLst/>
            <a:rect l="l" t="t" r="r" b="b"/>
            <a:pathLst>
              <a:path w="12581" h="21073" extrusionOk="0">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rgbClr val="FFFFFF"/>
          </a:solidFill>
          <a:ln>
            <a:noFill/>
          </a:ln>
        </p:spPr>
        <p:txBody>
          <a:bodyPr spcFirstLastPara="1" wrap="square" lIns="91425" tIns="91425" rIns="91425" bIns="91425" anchor="ctr" anchorCtr="0">
            <a:noAutofit/>
          </a:bodyPr>
          <a:lstStyle/>
          <a:p>
            <a:pPr defTabSz="914378"/>
            <a:endParaRPr/>
          </a:p>
        </p:txBody>
      </p:sp>
      <p:pic>
        <p:nvPicPr>
          <p:cNvPr id="18" name="Picture 17" descr="A screenshot of a computer&#10;&#10;Description automatically generated with low confidence">
            <a:extLst>
              <a:ext uri="{FF2B5EF4-FFF2-40B4-BE49-F238E27FC236}">
                <a16:creationId xmlns:a16="http://schemas.microsoft.com/office/drawing/2014/main" id="{92A3EB83-622E-5D46-848C-E6D14934A6D8}"/>
              </a:ext>
            </a:extLst>
          </p:cNvPr>
          <p:cNvPicPr>
            <a:picLocks noChangeAspect="1"/>
          </p:cNvPicPr>
          <p:nvPr/>
        </p:nvPicPr>
        <p:blipFill>
          <a:blip r:embed="rId5"/>
          <a:stretch>
            <a:fillRect/>
          </a:stretch>
        </p:blipFill>
        <p:spPr>
          <a:xfrm>
            <a:off x="6391528" y="1188615"/>
            <a:ext cx="1504643" cy="3134198"/>
          </a:xfrm>
          <a:prstGeom prst="rect">
            <a:avLst/>
          </a:prstGeom>
        </p:spPr>
      </p:pic>
      <p:pic>
        <p:nvPicPr>
          <p:cNvPr id="22" name="Picture 21">
            <a:extLst>
              <a:ext uri="{FF2B5EF4-FFF2-40B4-BE49-F238E27FC236}">
                <a16:creationId xmlns:a16="http://schemas.microsoft.com/office/drawing/2014/main" id="{5B6542D9-BEBB-4F44-8B06-1E55ED648FD2}"/>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8646" t="7336" r="1671" b="35351"/>
          <a:stretch/>
        </p:blipFill>
        <p:spPr>
          <a:xfrm flipH="1">
            <a:off x="8407109" y="4280391"/>
            <a:ext cx="557784" cy="667163"/>
          </a:xfrm>
          <a:prstGeom prst="rect">
            <a:avLst/>
          </a:prstGeom>
          <a:solidFill>
            <a:srgbClr val="FFFFFF">
              <a:shade val="85000"/>
            </a:srgbClr>
          </a:solidFill>
          <a:ln w="12700" cap="sq">
            <a:solidFill>
              <a:schemeClr val="accent4">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App SW">
            <a:hlinkClick r:id="" action="ppaction://media"/>
            <a:extLst>
              <a:ext uri="{FF2B5EF4-FFF2-40B4-BE49-F238E27FC236}">
                <a16:creationId xmlns:a16="http://schemas.microsoft.com/office/drawing/2014/main" id="{A242AA4E-D854-4F82-B6B5-009F6E616F0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2731" y="3128280"/>
            <a:ext cx="487362" cy="487363"/>
          </a:xfrm>
          <a:prstGeom prst="rect">
            <a:avLst/>
          </a:prstGeom>
        </p:spPr>
      </p:pic>
      <p:sp>
        <p:nvSpPr>
          <p:cNvPr id="13" name="TextBox 12">
            <a:extLst>
              <a:ext uri="{FF2B5EF4-FFF2-40B4-BE49-F238E27FC236}">
                <a16:creationId xmlns:a16="http://schemas.microsoft.com/office/drawing/2014/main" id="{D0663F4D-ECED-4007-9BF2-3830ABC699F6}"/>
              </a:ext>
            </a:extLst>
          </p:cNvPr>
          <p:cNvSpPr txBox="1"/>
          <p:nvPr/>
        </p:nvSpPr>
        <p:spPr>
          <a:xfrm>
            <a:off x="1603854" y="3616019"/>
            <a:ext cx="3826934" cy="830997"/>
          </a:xfrm>
          <a:prstGeom prst="rect">
            <a:avLst/>
          </a:prstGeom>
          <a:noFill/>
        </p:spPr>
        <p:txBody>
          <a:bodyPr wrap="square" rtlCol="0">
            <a:spAutoFit/>
          </a:bodyPr>
          <a:lstStyle/>
          <a:p>
            <a:r>
              <a:rPr lang="en-US" sz="1600" dirty="0">
                <a:solidFill>
                  <a:schemeClr val="bg1"/>
                </a:solidFill>
              </a:rPr>
              <a:t>Switched from Android Studios to MIT App Inventor for convenience of iOS connectivity.</a:t>
            </a:r>
          </a:p>
        </p:txBody>
      </p:sp>
    </p:spTree>
    <p:extLst>
      <p:ext uri="{BB962C8B-B14F-4D97-AF65-F5344CB8AC3E}">
        <p14:creationId xmlns:p14="http://schemas.microsoft.com/office/powerpoint/2010/main" val="3460162691"/>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6" y="218302"/>
            <a:ext cx="981627" cy="746084"/>
            <a:chOff x="3075562" y="756050"/>
            <a:chExt cx="2931161" cy="2815726"/>
          </a:xfrm>
        </p:grpSpPr>
        <p:sp>
          <p:nvSpPr>
            <p:cNvPr id="4" name="Google Shape;119;p17">
              <a:extLst>
                <a:ext uri="{FF2B5EF4-FFF2-40B4-BE49-F238E27FC236}">
                  <a16:creationId xmlns:a16="http://schemas.microsoft.com/office/drawing/2014/main" id="{F5B121C7-8B03-4E5E-813B-2D73FE4ED89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defTabSz="914378"/>
              <a:endParaRPr/>
            </a:p>
          </p:txBody>
        </p:sp>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defTabSz="914378"/>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defTabSz="914378"/>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endCxn id="4"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stCxn id="4"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5" name="Google Shape;72;p12">
            <a:extLst>
              <a:ext uri="{FF2B5EF4-FFF2-40B4-BE49-F238E27FC236}">
                <a16:creationId xmlns:a16="http://schemas.microsoft.com/office/drawing/2014/main" id="{67F43E7F-EDE7-4FAE-8A2A-6F4CCA1AF0BC}"/>
              </a:ext>
            </a:extLst>
          </p:cNvPr>
          <p:cNvSpPr txBox="1"/>
          <p:nvPr/>
        </p:nvSpPr>
        <p:spPr>
          <a:xfrm>
            <a:off x="693258" y="1021611"/>
            <a:ext cx="8557919" cy="1391587"/>
          </a:xfrm>
          <a:prstGeom prst="rect">
            <a:avLst/>
          </a:prstGeom>
          <a:noFill/>
          <a:ln>
            <a:noFill/>
          </a:ln>
        </p:spPr>
        <p:txBody>
          <a:bodyPr spcFirstLastPara="1" wrap="square" lIns="91425" tIns="91425" rIns="91425" bIns="91425" anchor="t" anchorCtr="0">
            <a:noAutofit/>
          </a:bodyPr>
          <a:lstStyle/>
          <a:p>
            <a:pPr marL="171446" indent="-171446" defTabSz="914378">
              <a:spcBef>
                <a:spcPts val="600"/>
              </a:spcBef>
              <a:buClr>
                <a:schemeClr val="bg1"/>
              </a:buClr>
              <a:buFont typeface="Arial" panose="020B0604020202020204" pitchFamily="34" charset="0"/>
              <a:buChar char="•"/>
            </a:pPr>
            <a:r>
              <a:rPr lang="en-US" sz="2000" dirty="0">
                <a:solidFill>
                  <a:srgbClr val="FFFFFF"/>
                </a:solidFill>
                <a:latin typeface="Tenorite" panose="00000500000000000000" pitchFamily="2" charset="0"/>
                <a:ea typeface="Cousine"/>
                <a:cs typeface="Cousine"/>
                <a:sym typeface="Cousine"/>
              </a:rPr>
              <a:t>Main page will present the toy features of lighting, sound, and motion</a:t>
            </a:r>
          </a:p>
          <a:p>
            <a:pPr marL="171446" indent="-171446" defTabSz="914378">
              <a:spcBef>
                <a:spcPts val="600"/>
              </a:spcBef>
              <a:buClr>
                <a:schemeClr val="bg1"/>
              </a:buClr>
              <a:buFont typeface="Arial" panose="020B0604020202020204" pitchFamily="34" charset="0"/>
              <a:buChar char="•"/>
            </a:pPr>
            <a:r>
              <a:rPr lang="en-US" sz="2000" dirty="0">
                <a:solidFill>
                  <a:srgbClr val="FFFFFF"/>
                </a:solidFill>
                <a:latin typeface="Tenorite" panose="00000500000000000000" pitchFamily="2" charset="0"/>
                <a:ea typeface="Cousine"/>
                <a:cs typeface="Cousine"/>
                <a:sym typeface="Cousine"/>
              </a:rPr>
              <a:t>Selecting a feature will take a user to a feature page</a:t>
            </a:r>
          </a:p>
          <a:p>
            <a:pPr marL="171446" indent="-171446" defTabSz="914378">
              <a:spcBef>
                <a:spcPts val="600"/>
              </a:spcBef>
              <a:buClr>
                <a:schemeClr val="bg1"/>
              </a:buClr>
              <a:buFont typeface="Arial" panose="020B0604020202020204" pitchFamily="34" charset="0"/>
              <a:buChar char="•"/>
            </a:pPr>
            <a:r>
              <a:rPr lang="en-US" sz="2000" dirty="0">
                <a:solidFill>
                  <a:srgbClr val="FFFFFF"/>
                </a:solidFill>
                <a:latin typeface="Tenorite" panose="00000500000000000000" pitchFamily="2" charset="0"/>
                <a:ea typeface="Cousine"/>
                <a:cs typeface="Cousine"/>
                <a:sym typeface="Cousine"/>
              </a:rPr>
              <a:t>Feature page will offer multiple exhibition options</a:t>
            </a:r>
          </a:p>
        </p:txBody>
      </p:sp>
      <p:sp>
        <p:nvSpPr>
          <p:cNvPr id="17" name="Google Shape;70;p12">
            <a:extLst>
              <a:ext uri="{FF2B5EF4-FFF2-40B4-BE49-F238E27FC236}">
                <a16:creationId xmlns:a16="http://schemas.microsoft.com/office/drawing/2014/main" id="{B873246B-A515-4914-A5D8-89D848D5F88E}"/>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pPr defTabSz="914378">
              <a:buClr>
                <a:srgbClr val="FFFFFF"/>
              </a:buClr>
            </a:pPr>
            <a:r>
              <a:rPr lang="en-US" b="1">
                <a:solidFill>
                  <a:srgbClr val="FFFFFF"/>
                </a:solidFill>
              </a:rPr>
              <a:t>JL</a:t>
            </a:r>
          </a:p>
        </p:txBody>
      </p:sp>
      <p:sp>
        <p:nvSpPr>
          <p:cNvPr id="20" name="Google Shape;593;p46">
            <a:extLst>
              <a:ext uri="{FF2B5EF4-FFF2-40B4-BE49-F238E27FC236}">
                <a16:creationId xmlns:a16="http://schemas.microsoft.com/office/drawing/2014/main" id="{429E9793-9036-4BC6-985B-552A77FE802A}"/>
              </a:ext>
            </a:extLst>
          </p:cNvPr>
          <p:cNvSpPr/>
          <p:nvPr/>
        </p:nvSpPr>
        <p:spPr>
          <a:xfrm>
            <a:off x="693258" y="439651"/>
            <a:ext cx="274958" cy="460550"/>
          </a:xfrm>
          <a:custGeom>
            <a:avLst/>
            <a:gdLst/>
            <a:ahLst/>
            <a:cxnLst/>
            <a:rect l="l" t="t" r="r" b="b"/>
            <a:pathLst>
              <a:path w="12581" h="21073" extrusionOk="0">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rgbClr val="FFFFFF"/>
          </a:solidFill>
          <a:ln>
            <a:noFill/>
          </a:ln>
        </p:spPr>
        <p:txBody>
          <a:bodyPr spcFirstLastPara="1" wrap="square" lIns="91425" tIns="91425" rIns="91425" bIns="91425" anchor="ctr" anchorCtr="0">
            <a:noAutofit/>
          </a:bodyPr>
          <a:lstStyle/>
          <a:p>
            <a:pPr defTabSz="914378"/>
            <a:endParaRPr/>
          </a:p>
        </p:txBody>
      </p:sp>
      <p:sp>
        <p:nvSpPr>
          <p:cNvPr id="19" name="Google Shape;87;p13">
            <a:extLst>
              <a:ext uri="{FF2B5EF4-FFF2-40B4-BE49-F238E27FC236}">
                <a16:creationId xmlns:a16="http://schemas.microsoft.com/office/drawing/2014/main" id="{0DA8756F-0FD8-4A92-952E-36DF213DA96B}"/>
              </a:ext>
            </a:extLst>
          </p:cNvPr>
          <p:cNvSpPr txBox="1">
            <a:spLocks/>
          </p:cNvSpPr>
          <p:nvPr/>
        </p:nvSpPr>
        <p:spPr>
          <a:xfrm>
            <a:off x="1452172" y="250797"/>
            <a:ext cx="7821789"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pPr defTabSz="914378">
              <a:buClr>
                <a:srgbClr val="FFFFFF"/>
              </a:buClr>
            </a:pPr>
            <a:r>
              <a:rPr lang="en-US" sz="4400" b="1" dirty="0">
                <a:solidFill>
                  <a:srgbClr val="FFFFFF"/>
                </a:solidFill>
                <a:latin typeface="Tenorite" panose="00000500000000000000" pitchFamily="2" charset="0"/>
              </a:rPr>
              <a:t>Application GUI</a:t>
            </a:r>
            <a:r>
              <a:rPr lang="en-US" sz="3600" b="1" dirty="0">
                <a:solidFill>
                  <a:srgbClr val="FFFFFF"/>
                </a:solidFill>
                <a:latin typeface="Tenorite" panose="00000500000000000000" pitchFamily="2" charset="0"/>
              </a:rPr>
              <a:t>:</a:t>
            </a:r>
          </a:p>
        </p:txBody>
      </p:sp>
      <p:sp>
        <p:nvSpPr>
          <p:cNvPr id="2" name="Arrow: Right 1">
            <a:extLst>
              <a:ext uri="{FF2B5EF4-FFF2-40B4-BE49-F238E27FC236}">
                <a16:creationId xmlns:a16="http://schemas.microsoft.com/office/drawing/2014/main" id="{A08118CB-E2A1-4575-9EAB-084D541BF264}"/>
              </a:ext>
            </a:extLst>
          </p:cNvPr>
          <p:cNvSpPr/>
          <p:nvPr/>
        </p:nvSpPr>
        <p:spPr>
          <a:xfrm>
            <a:off x="2558693" y="3533144"/>
            <a:ext cx="411480" cy="342900"/>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50"/>
          </a:p>
        </p:txBody>
      </p:sp>
      <p:pic>
        <p:nvPicPr>
          <p:cNvPr id="21" name="Picture 20">
            <a:extLst>
              <a:ext uri="{FF2B5EF4-FFF2-40B4-BE49-F238E27FC236}">
                <a16:creationId xmlns:a16="http://schemas.microsoft.com/office/drawing/2014/main" id="{6D7658F7-55E4-4AE4-8E13-12E473E512B6}"/>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8646" t="7336" r="1671" b="35351"/>
          <a:stretch/>
        </p:blipFill>
        <p:spPr>
          <a:xfrm flipH="1">
            <a:off x="8407109" y="4280391"/>
            <a:ext cx="557784" cy="667163"/>
          </a:xfrm>
          <a:prstGeom prst="rect">
            <a:avLst/>
          </a:prstGeom>
          <a:solidFill>
            <a:srgbClr val="FFFFFF">
              <a:shade val="85000"/>
            </a:srgbClr>
          </a:solidFill>
          <a:ln w="12700" cap="sq">
            <a:solidFill>
              <a:schemeClr val="accent4">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FP slide 41">
            <a:hlinkClick r:id="" action="ppaction://media"/>
            <a:extLst>
              <a:ext uri="{FF2B5EF4-FFF2-40B4-BE49-F238E27FC236}">
                <a16:creationId xmlns:a16="http://schemas.microsoft.com/office/drawing/2014/main" id="{56EBE208-A91D-4685-A90A-288270C5693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871005" y="2253258"/>
            <a:ext cx="487362" cy="487362"/>
          </a:xfrm>
          <a:prstGeom prst="rect">
            <a:avLst/>
          </a:prstGeom>
        </p:spPr>
      </p:pic>
      <p:graphicFrame>
        <p:nvGraphicFramePr>
          <p:cNvPr id="16" name="Object 15">
            <a:extLst>
              <a:ext uri="{FF2B5EF4-FFF2-40B4-BE49-F238E27FC236}">
                <a16:creationId xmlns:a16="http://schemas.microsoft.com/office/drawing/2014/main" id="{2D2827BE-87C3-46D8-835F-006FA3D762AA}"/>
              </a:ext>
            </a:extLst>
          </p:cNvPr>
          <p:cNvGraphicFramePr>
            <a:graphicFrameLocks noChangeAspect="1"/>
          </p:cNvGraphicFramePr>
          <p:nvPr>
            <p:extLst>
              <p:ext uri="{D42A27DB-BD31-4B8C-83A1-F6EECF244321}">
                <p14:modId xmlns:p14="http://schemas.microsoft.com/office/powerpoint/2010/main" val="1548968462"/>
              </p:ext>
            </p:extLst>
          </p:nvPr>
        </p:nvGraphicFramePr>
        <p:xfrm>
          <a:off x="3170008" y="2580679"/>
          <a:ext cx="1281269" cy="2286000"/>
        </p:xfrm>
        <a:graphic>
          <a:graphicData uri="http://schemas.openxmlformats.org/presentationml/2006/ole">
            <mc:AlternateContent xmlns:mc="http://schemas.openxmlformats.org/markup-compatibility/2006">
              <mc:Choice xmlns:v="urn:schemas-microsoft-com:vml" Requires="v">
                <p:oleObj spid="_x0000_s1102" name="Acrobat Document" r:id="rId9" imgW="2567550" imgH="4579306" progId="Acrobat.Document.DC">
                  <p:embed/>
                </p:oleObj>
              </mc:Choice>
              <mc:Fallback>
                <p:oleObj name="Acrobat Document" r:id="rId9" imgW="2567550" imgH="4579306" progId="Acrobat.Document.DC">
                  <p:embed/>
                  <p:pic>
                    <p:nvPicPr>
                      <p:cNvPr id="0" name=""/>
                      <p:cNvPicPr/>
                      <p:nvPr/>
                    </p:nvPicPr>
                    <p:blipFill>
                      <a:blip r:embed="rId10"/>
                      <a:stretch>
                        <a:fillRect/>
                      </a:stretch>
                    </p:blipFill>
                    <p:spPr>
                      <a:xfrm>
                        <a:off x="3170008" y="2580679"/>
                        <a:ext cx="1281269" cy="228600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974FF651-5780-4A65-B7EB-87C57ACA87F8}"/>
              </a:ext>
            </a:extLst>
          </p:cNvPr>
          <p:cNvGraphicFramePr>
            <a:graphicFrameLocks noChangeAspect="1"/>
          </p:cNvGraphicFramePr>
          <p:nvPr>
            <p:extLst>
              <p:ext uri="{D42A27DB-BD31-4B8C-83A1-F6EECF244321}">
                <p14:modId xmlns:p14="http://schemas.microsoft.com/office/powerpoint/2010/main" val="2130578168"/>
              </p:ext>
            </p:extLst>
          </p:nvPr>
        </p:nvGraphicFramePr>
        <p:xfrm>
          <a:off x="977199" y="2580679"/>
          <a:ext cx="1279495" cy="2286000"/>
        </p:xfrm>
        <a:graphic>
          <a:graphicData uri="http://schemas.openxmlformats.org/presentationml/2006/ole">
            <mc:AlternateContent xmlns:mc="http://schemas.openxmlformats.org/markup-compatibility/2006">
              <mc:Choice xmlns:v="urn:schemas-microsoft-com:vml" Requires="v">
                <p:oleObj spid="_x0000_s1103" name="Acrobat Document" r:id="rId11" imgW="2567550" imgH="4586941" progId="Acrobat.Document.DC">
                  <p:embed/>
                </p:oleObj>
              </mc:Choice>
              <mc:Fallback>
                <p:oleObj name="Acrobat Document" r:id="rId11" imgW="2567550" imgH="4586941" progId="Acrobat.Document.DC">
                  <p:embed/>
                  <p:pic>
                    <p:nvPicPr>
                      <p:cNvPr id="0" name=""/>
                      <p:cNvPicPr/>
                      <p:nvPr/>
                    </p:nvPicPr>
                    <p:blipFill>
                      <a:blip r:embed="rId12"/>
                      <a:stretch>
                        <a:fillRect/>
                      </a:stretch>
                    </p:blipFill>
                    <p:spPr>
                      <a:xfrm>
                        <a:off x="977199" y="2580679"/>
                        <a:ext cx="1279495" cy="228600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7A13A3F5-0290-44F6-B47A-8A0487A35FB6}"/>
              </a:ext>
            </a:extLst>
          </p:cNvPr>
          <p:cNvGraphicFramePr>
            <a:graphicFrameLocks noChangeAspect="1"/>
          </p:cNvGraphicFramePr>
          <p:nvPr>
            <p:extLst>
              <p:ext uri="{D42A27DB-BD31-4B8C-83A1-F6EECF244321}">
                <p14:modId xmlns:p14="http://schemas.microsoft.com/office/powerpoint/2010/main" val="1512486329"/>
              </p:ext>
            </p:extLst>
          </p:nvPr>
        </p:nvGraphicFramePr>
        <p:xfrm>
          <a:off x="4797116" y="2586567"/>
          <a:ext cx="1290214" cy="2286000"/>
        </p:xfrm>
        <a:graphic>
          <a:graphicData uri="http://schemas.openxmlformats.org/presentationml/2006/ole">
            <mc:AlternateContent xmlns:mc="http://schemas.openxmlformats.org/markup-compatibility/2006">
              <mc:Choice xmlns:v="urn:schemas-microsoft-com:vml" Requires="v">
                <p:oleObj spid="_x0000_s1104" name="Acrobat Document" r:id="rId13" imgW="2567550" imgH="4548763" progId="Acrobat.Document.DC">
                  <p:embed/>
                </p:oleObj>
              </mc:Choice>
              <mc:Fallback>
                <p:oleObj name="Acrobat Document" r:id="rId13" imgW="2567550" imgH="4548763" progId="Acrobat.Document.DC">
                  <p:embed/>
                  <p:pic>
                    <p:nvPicPr>
                      <p:cNvPr id="0" name=""/>
                      <p:cNvPicPr/>
                      <p:nvPr/>
                    </p:nvPicPr>
                    <p:blipFill>
                      <a:blip r:embed="rId14"/>
                      <a:stretch>
                        <a:fillRect/>
                      </a:stretch>
                    </p:blipFill>
                    <p:spPr>
                      <a:xfrm>
                        <a:off x="4797116" y="2586567"/>
                        <a:ext cx="1290214" cy="228600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CEBEC544-1F04-4BB6-8F28-B20B4391658F}"/>
              </a:ext>
            </a:extLst>
          </p:cNvPr>
          <p:cNvGraphicFramePr>
            <a:graphicFrameLocks noChangeAspect="1"/>
          </p:cNvGraphicFramePr>
          <p:nvPr>
            <p:extLst>
              <p:ext uri="{D42A27DB-BD31-4B8C-83A1-F6EECF244321}">
                <p14:modId xmlns:p14="http://schemas.microsoft.com/office/powerpoint/2010/main" val="34352453"/>
              </p:ext>
            </p:extLst>
          </p:nvPr>
        </p:nvGraphicFramePr>
        <p:xfrm>
          <a:off x="6339420" y="2580679"/>
          <a:ext cx="1279495" cy="2286000"/>
        </p:xfrm>
        <a:graphic>
          <a:graphicData uri="http://schemas.openxmlformats.org/presentationml/2006/ole">
            <mc:AlternateContent xmlns:mc="http://schemas.openxmlformats.org/markup-compatibility/2006">
              <mc:Choice xmlns:v="urn:schemas-microsoft-com:vml" Requires="v">
                <p:oleObj spid="_x0000_s1105" name="Acrobat Document" r:id="rId15" imgW="2567550" imgH="4586941" progId="Acrobat.Document.DC">
                  <p:embed/>
                </p:oleObj>
              </mc:Choice>
              <mc:Fallback>
                <p:oleObj name="Acrobat Document" r:id="rId15" imgW="2567550" imgH="4586941" progId="Acrobat.Document.DC">
                  <p:embed/>
                  <p:pic>
                    <p:nvPicPr>
                      <p:cNvPr id="0" name=""/>
                      <p:cNvPicPr/>
                      <p:nvPr/>
                    </p:nvPicPr>
                    <p:blipFill>
                      <a:blip r:embed="rId16"/>
                      <a:stretch>
                        <a:fillRect/>
                      </a:stretch>
                    </p:blipFill>
                    <p:spPr>
                      <a:xfrm>
                        <a:off x="6339420" y="2580679"/>
                        <a:ext cx="1279495" cy="2286000"/>
                      </a:xfrm>
                      <a:prstGeom prst="rect">
                        <a:avLst/>
                      </a:prstGeom>
                    </p:spPr>
                  </p:pic>
                </p:oleObj>
              </mc:Fallback>
            </mc:AlternateContent>
          </a:graphicData>
        </a:graphic>
      </p:graphicFrame>
    </p:spTree>
    <p:extLst>
      <p:ext uri="{BB962C8B-B14F-4D97-AF65-F5344CB8AC3E}">
        <p14:creationId xmlns:p14="http://schemas.microsoft.com/office/powerpoint/2010/main" val="2264399549"/>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4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6" y="218302"/>
            <a:ext cx="981627" cy="746084"/>
            <a:chOff x="3075562" y="756050"/>
            <a:chExt cx="2931161" cy="2815726"/>
          </a:xfrm>
        </p:grpSpPr>
        <p:sp>
          <p:nvSpPr>
            <p:cNvPr id="4" name="Google Shape;119;p17">
              <a:extLst>
                <a:ext uri="{FF2B5EF4-FFF2-40B4-BE49-F238E27FC236}">
                  <a16:creationId xmlns:a16="http://schemas.microsoft.com/office/drawing/2014/main" id="{F5B121C7-8B03-4E5E-813B-2D73FE4ED89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defTabSz="914378"/>
              <a:endParaRPr/>
            </a:p>
          </p:txBody>
        </p:sp>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defTabSz="914378"/>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defTabSz="914378"/>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endCxn id="4"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stCxn id="4"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4" name="Google Shape;87;p13">
            <a:extLst>
              <a:ext uri="{FF2B5EF4-FFF2-40B4-BE49-F238E27FC236}">
                <a16:creationId xmlns:a16="http://schemas.microsoft.com/office/drawing/2014/main" id="{CF89A9B7-022A-48E2-AE47-989141DDC324}"/>
              </a:ext>
            </a:extLst>
          </p:cNvPr>
          <p:cNvSpPr txBox="1">
            <a:spLocks/>
          </p:cNvSpPr>
          <p:nvPr/>
        </p:nvSpPr>
        <p:spPr>
          <a:xfrm>
            <a:off x="1463051" y="321022"/>
            <a:ext cx="7821789"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pPr defTabSz="914378">
              <a:buClr>
                <a:srgbClr val="FFFFFF"/>
              </a:buClr>
            </a:pPr>
            <a:r>
              <a:rPr lang="en-US" sz="3600" b="1">
                <a:solidFill>
                  <a:srgbClr val="FFFFFF"/>
                </a:solidFill>
              </a:rPr>
              <a:t>Application Capabilities</a:t>
            </a:r>
            <a:r>
              <a:rPr lang="en-US" sz="3000" b="1">
                <a:solidFill>
                  <a:srgbClr val="FFFFFF"/>
                </a:solidFill>
              </a:rPr>
              <a:t>:</a:t>
            </a:r>
          </a:p>
        </p:txBody>
      </p:sp>
      <p:sp>
        <p:nvSpPr>
          <p:cNvPr id="15" name="Google Shape;72;p12">
            <a:extLst>
              <a:ext uri="{FF2B5EF4-FFF2-40B4-BE49-F238E27FC236}">
                <a16:creationId xmlns:a16="http://schemas.microsoft.com/office/drawing/2014/main" id="{67F43E7F-EDE7-4FAE-8A2A-6F4CCA1AF0BC}"/>
              </a:ext>
            </a:extLst>
          </p:cNvPr>
          <p:cNvSpPr txBox="1"/>
          <p:nvPr/>
        </p:nvSpPr>
        <p:spPr>
          <a:xfrm>
            <a:off x="472193" y="1100936"/>
            <a:ext cx="8156332" cy="3613675"/>
          </a:xfrm>
          <a:prstGeom prst="rect">
            <a:avLst/>
          </a:prstGeom>
          <a:noFill/>
          <a:ln>
            <a:noFill/>
          </a:ln>
        </p:spPr>
        <p:txBody>
          <a:bodyPr spcFirstLastPara="1" wrap="square" lIns="91425" tIns="91425" rIns="91425" bIns="91425" anchor="t" anchorCtr="0">
            <a:noAutofit/>
          </a:bodyPr>
          <a:lstStyle/>
          <a:p>
            <a:pPr algn="ctr" defTabSz="914378">
              <a:spcBef>
                <a:spcPts val="600"/>
              </a:spcBef>
              <a:buClr>
                <a:srgbClr val="FFFFFF"/>
              </a:buClr>
            </a:pPr>
            <a:r>
              <a:rPr lang="en-US" sz="2800" b="1" u="sng" dirty="0">
                <a:solidFill>
                  <a:srgbClr val="FFFFFF"/>
                </a:solidFill>
                <a:latin typeface="Amasis MT Pro Medium" panose="020B0604020202020204" pitchFamily="18" charset="0"/>
                <a:ea typeface="Cousine"/>
                <a:cs typeface="Cousine" panose="020B0604020202020204" charset="0"/>
                <a:sym typeface="Cousine"/>
              </a:rPr>
              <a:t>Control of Select Features </a:t>
            </a:r>
          </a:p>
          <a:p>
            <a:pPr algn="ctr" defTabSz="914378">
              <a:spcBef>
                <a:spcPts val="600"/>
              </a:spcBef>
              <a:buClr>
                <a:srgbClr val="FFFFFF"/>
              </a:buClr>
            </a:pPr>
            <a:endParaRPr lang="en-US" sz="700" b="1" u="sng" dirty="0">
              <a:solidFill>
                <a:srgbClr val="FFFFFF"/>
              </a:solidFill>
              <a:latin typeface="Amasis MT Pro Medium" panose="020B0604020202020204" pitchFamily="18" charset="0"/>
              <a:ea typeface="Cousine"/>
              <a:cs typeface="Cousine" panose="020B0604020202020204" charset="0"/>
              <a:sym typeface="Cousine"/>
            </a:endParaRPr>
          </a:p>
          <a:p>
            <a:pPr algn="ctr" defTabSz="914378">
              <a:lnSpc>
                <a:spcPct val="150000"/>
              </a:lnSpc>
              <a:spcBef>
                <a:spcPts val="600"/>
              </a:spcBef>
              <a:buClr>
                <a:srgbClr val="FFFFFF"/>
              </a:buClr>
            </a:pPr>
            <a:r>
              <a:rPr lang="en-US" sz="2400" b="1" dirty="0">
                <a:solidFill>
                  <a:srgbClr val="FFFFFF"/>
                </a:solidFill>
                <a:latin typeface="Tenorite" panose="00000500000000000000" pitchFamily="2" charset="0"/>
                <a:ea typeface="Cousine"/>
                <a:cs typeface="Cousine" panose="020B0604020202020204" charset="0"/>
                <a:sym typeface="Cousine"/>
              </a:rPr>
              <a:t>3 Lighting Display Options</a:t>
            </a:r>
            <a:endParaRPr lang="en-US" sz="1600" b="1" dirty="0">
              <a:solidFill>
                <a:srgbClr val="FFFFFF"/>
              </a:solidFill>
              <a:latin typeface="Tenorite" panose="00000500000000000000" pitchFamily="2" charset="0"/>
              <a:ea typeface="Cousine"/>
              <a:cs typeface="Cousine" panose="020B0604020202020204" charset="0"/>
              <a:sym typeface="Cousine"/>
            </a:endParaRPr>
          </a:p>
          <a:p>
            <a:pPr algn="ctr" defTabSz="914378">
              <a:lnSpc>
                <a:spcPct val="150000"/>
              </a:lnSpc>
              <a:spcBef>
                <a:spcPts val="600"/>
              </a:spcBef>
              <a:buClr>
                <a:srgbClr val="FFFFFF"/>
              </a:buClr>
            </a:pPr>
            <a:r>
              <a:rPr lang="en-US" sz="2400" b="1" dirty="0">
                <a:solidFill>
                  <a:srgbClr val="FFFFFF"/>
                </a:solidFill>
                <a:latin typeface="Tenorite" panose="00000500000000000000" pitchFamily="2" charset="0"/>
                <a:ea typeface="Cousine"/>
                <a:cs typeface="Cousine" panose="020B0604020202020204" charset="0"/>
                <a:sym typeface="Cousine"/>
              </a:rPr>
              <a:t>3 Sound Choices</a:t>
            </a:r>
            <a:endParaRPr lang="en-US" sz="1600" b="1" dirty="0">
              <a:solidFill>
                <a:srgbClr val="FFFFFF"/>
              </a:solidFill>
              <a:latin typeface="Tenorite" panose="00000500000000000000" pitchFamily="2" charset="0"/>
              <a:ea typeface="Cousine"/>
              <a:cs typeface="Cousine" panose="020B0604020202020204" charset="0"/>
              <a:sym typeface="Cousine"/>
            </a:endParaRPr>
          </a:p>
          <a:p>
            <a:pPr algn="ctr" defTabSz="914378">
              <a:lnSpc>
                <a:spcPct val="150000"/>
              </a:lnSpc>
              <a:spcBef>
                <a:spcPts val="600"/>
              </a:spcBef>
              <a:buClr>
                <a:srgbClr val="FFFFFF"/>
              </a:buClr>
            </a:pPr>
            <a:r>
              <a:rPr lang="en-US" sz="2400" b="1" dirty="0">
                <a:solidFill>
                  <a:srgbClr val="FFFFFF"/>
                </a:solidFill>
                <a:latin typeface="Tenorite" panose="00000500000000000000" pitchFamily="2" charset="0"/>
                <a:ea typeface="Cousine"/>
                <a:cs typeface="Cousine" panose="020B0604020202020204" charset="0"/>
                <a:sym typeface="Cousine"/>
              </a:rPr>
              <a:t>3 Patterns for Tail Motion</a:t>
            </a:r>
          </a:p>
        </p:txBody>
      </p:sp>
      <p:sp>
        <p:nvSpPr>
          <p:cNvPr id="17" name="Google Shape;70;p12">
            <a:extLst>
              <a:ext uri="{FF2B5EF4-FFF2-40B4-BE49-F238E27FC236}">
                <a16:creationId xmlns:a16="http://schemas.microsoft.com/office/drawing/2014/main" id="{B873246B-A515-4914-A5D8-89D848D5F88E}"/>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pPr defTabSz="914378">
              <a:buClr>
                <a:srgbClr val="FFFFFF"/>
              </a:buClr>
            </a:pPr>
            <a:r>
              <a:rPr lang="en-US" b="1">
                <a:solidFill>
                  <a:srgbClr val="FFFFFF"/>
                </a:solidFill>
              </a:rPr>
              <a:t>JL</a:t>
            </a:r>
          </a:p>
        </p:txBody>
      </p:sp>
      <p:sp>
        <p:nvSpPr>
          <p:cNvPr id="20" name="Google Shape;593;p46">
            <a:extLst>
              <a:ext uri="{FF2B5EF4-FFF2-40B4-BE49-F238E27FC236}">
                <a16:creationId xmlns:a16="http://schemas.microsoft.com/office/drawing/2014/main" id="{429E9793-9036-4BC6-985B-552A77FE802A}"/>
              </a:ext>
            </a:extLst>
          </p:cNvPr>
          <p:cNvSpPr/>
          <p:nvPr/>
        </p:nvSpPr>
        <p:spPr>
          <a:xfrm>
            <a:off x="693258" y="439651"/>
            <a:ext cx="274958" cy="460550"/>
          </a:xfrm>
          <a:custGeom>
            <a:avLst/>
            <a:gdLst/>
            <a:ahLst/>
            <a:cxnLst/>
            <a:rect l="l" t="t" r="r" b="b"/>
            <a:pathLst>
              <a:path w="12581" h="21073" extrusionOk="0">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rgbClr val="FFFFFF"/>
          </a:solidFill>
          <a:ln>
            <a:noFill/>
          </a:ln>
        </p:spPr>
        <p:txBody>
          <a:bodyPr spcFirstLastPara="1" wrap="square" lIns="91425" tIns="91425" rIns="91425" bIns="91425" anchor="ctr" anchorCtr="0">
            <a:noAutofit/>
          </a:bodyPr>
          <a:lstStyle/>
          <a:p>
            <a:pPr defTabSz="914378"/>
            <a:endParaRPr/>
          </a:p>
        </p:txBody>
      </p:sp>
      <p:pic>
        <p:nvPicPr>
          <p:cNvPr id="18" name="Picture 17">
            <a:extLst>
              <a:ext uri="{FF2B5EF4-FFF2-40B4-BE49-F238E27FC236}">
                <a16:creationId xmlns:a16="http://schemas.microsoft.com/office/drawing/2014/main" id="{D4BD6BB4-2153-4C89-9BD3-9A6103D5AF4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8646" t="7336" r="1671" b="35351"/>
          <a:stretch/>
        </p:blipFill>
        <p:spPr>
          <a:xfrm flipH="1">
            <a:off x="8407109" y="4280391"/>
            <a:ext cx="557784" cy="667163"/>
          </a:xfrm>
          <a:prstGeom prst="rect">
            <a:avLst/>
          </a:prstGeom>
          <a:solidFill>
            <a:srgbClr val="FFFFFF">
              <a:shade val="85000"/>
            </a:srgbClr>
          </a:solidFill>
          <a:ln w="12700" cap="sq">
            <a:solidFill>
              <a:schemeClr val="accent4">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App capable">
            <a:hlinkClick r:id="" action="ppaction://media"/>
            <a:extLst>
              <a:ext uri="{FF2B5EF4-FFF2-40B4-BE49-F238E27FC236}">
                <a16:creationId xmlns:a16="http://schemas.microsoft.com/office/drawing/2014/main" id="{6A3251A0-0509-4FB8-BA7B-C6CD5544DC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20251" y="3798882"/>
            <a:ext cx="487363" cy="487363"/>
          </a:xfrm>
          <a:prstGeom prst="rect">
            <a:avLst/>
          </a:prstGeom>
        </p:spPr>
      </p:pic>
    </p:spTree>
    <p:extLst>
      <p:ext uri="{BB962C8B-B14F-4D97-AF65-F5344CB8AC3E}">
        <p14:creationId xmlns:p14="http://schemas.microsoft.com/office/powerpoint/2010/main" val="1429598206"/>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6" y="218302"/>
            <a:ext cx="981627" cy="746084"/>
            <a:chOff x="3075562" y="756050"/>
            <a:chExt cx="2931161" cy="2815726"/>
          </a:xfrm>
        </p:grpSpPr>
        <p:sp>
          <p:nvSpPr>
            <p:cNvPr id="4" name="Google Shape;119;p17">
              <a:extLst>
                <a:ext uri="{FF2B5EF4-FFF2-40B4-BE49-F238E27FC236}">
                  <a16:creationId xmlns:a16="http://schemas.microsoft.com/office/drawing/2014/main" id="{F5B121C7-8B03-4E5E-813B-2D73FE4ED89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defTabSz="914378"/>
              <a:endParaRPr/>
            </a:p>
          </p:txBody>
        </p:sp>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defTabSz="914378"/>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defTabSz="914378"/>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endCxn id="4"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stCxn id="4"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4" name="Google Shape;87;p13">
            <a:extLst>
              <a:ext uri="{FF2B5EF4-FFF2-40B4-BE49-F238E27FC236}">
                <a16:creationId xmlns:a16="http://schemas.microsoft.com/office/drawing/2014/main" id="{CF89A9B7-022A-48E2-AE47-989141DDC324}"/>
              </a:ext>
            </a:extLst>
          </p:cNvPr>
          <p:cNvSpPr txBox="1">
            <a:spLocks/>
          </p:cNvSpPr>
          <p:nvPr/>
        </p:nvSpPr>
        <p:spPr>
          <a:xfrm>
            <a:off x="1463051" y="321022"/>
            <a:ext cx="7821789"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pPr defTabSz="914378">
              <a:buClr>
                <a:srgbClr val="FFFFFF"/>
              </a:buClr>
            </a:pPr>
            <a:r>
              <a:rPr lang="en-US" sz="3600" b="1" dirty="0">
                <a:solidFill>
                  <a:srgbClr val="FFFFFF"/>
                </a:solidFill>
              </a:rPr>
              <a:t>Application Standards</a:t>
            </a:r>
            <a:r>
              <a:rPr lang="en-US" sz="3000" b="1" dirty="0">
                <a:solidFill>
                  <a:srgbClr val="FFFFFF"/>
                </a:solidFill>
              </a:rPr>
              <a:t>:</a:t>
            </a:r>
          </a:p>
        </p:txBody>
      </p:sp>
      <p:sp>
        <p:nvSpPr>
          <p:cNvPr id="17" name="Google Shape;70;p12">
            <a:extLst>
              <a:ext uri="{FF2B5EF4-FFF2-40B4-BE49-F238E27FC236}">
                <a16:creationId xmlns:a16="http://schemas.microsoft.com/office/drawing/2014/main" id="{B873246B-A515-4914-A5D8-89D848D5F88E}"/>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pPr defTabSz="914378">
              <a:buClr>
                <a:srgbClr val="FFFFFF"/>
              </a:buClr>
            </a:pPr>
            <a:r>
              <a:rPr lang="en-US" b="1">
                <a:solidFill>
                  <a:srgbClr val="FFFFFF"/>
                </a:solidFill>
              </a:rPr>
              <a:t>JL</a:t>
            </a:r>
          </a:p>
        </p:txBody>
      </p:sp>
      <p:sp>
        <p:nvSpPr>
          <p:cNvPr id="20" name="Google Shape;593;p46">
            <a:extLst>
              <a:ext uri="{FF2B5EF4-FFF2-40B4-BE49-F238E27FC236}">
                <a16:creationId xmlns:a16="http://schemas.microsoft.com/office/drawing/2014/main" id="{429E9793-9036-4BC6-985B-552A77FE802A}"/>
              </a:ext>
            </a:extLst>
          </p:cNvPr>
          <p:cNvSpPr/>
          <p:nvPr/>
        </p:nvSpPr>
        <p:spPr>
          <a:xfrm>
            <a:off x="693258" y="439651"/>
            <a:ext cx="274958" cy="460550"/>
          </a:xfrm>
          <a:custGeom>
            <a:avLst/>
            <a:gdLst/>
            <a:ahLst/>
            <a:cxnLst/>
            <a:rect l="l" t="t" r="r" b="b"/>
            <a:pathLst>
              <a:path w="12581" h="21073" extrusionOk="0">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rgbClr val="FFFFFF"/>
          </a:solidFill>
          <a:ln>
            <a:noFill/>
          </a:ln>
        </p:spPr>
        <p:txBody>
          <a:bodyPr spcFirstLastPara="1" wrap="square" lIns="91425" tIns="91425" rIns="91425" bIns="91425" anchor="ctr" anchorCtr="0">
            <a:noAutofit/>
          </a:bodyPr>
          <a:lstStyle/>
          <a:p>
            <a:pPr defTabSz="914378"/>
            <a:endParaRPr/>
          </a:p>
        </p:txBody>
      </p:sp>
      <p:sp>
        <p:nvSpPr>
          <p:cNvPr id="18" name="TextBox 17">
            <a:extLst>
              <a:ext uri="{FF2B5EF4-FFF2-40B4-BE49-F238E27FC236}">
                <a16:creationId xmlns:a16="http://schemas.microsoft.com/office/drawing/2014/main" id="{226EF5C2-8272-4D79-89B3-ADD0A363A3AE}"/>
              </a:ext>
            </a:extLst>
          </p:cNvPr>
          <p:cNvSpPr txBox="1"/>
          <p:nvPr/>
        </p:nvSpPr>
        <p:spPr>
          <a:xfrm>
            <a:off x="1144508" y="1199248"/>
            <a:ext cx="6854984" cy="3323987"/>
          </a:xfrm>
          <a:prstGeom prst="rect">
            <a:avLst/>
          </a:prstGeom>
          <a:noFill/>
        </p:spPr>
        <p:txBody>
          <a:bodyPr wrap="square">
            <a:spAutoFit/>
          </a:bodyPr>
          <a:lstStyle/>
          <a:p>
            <a:pPr marL="342900" indent="-342900">
              <a:lnSpc>
                <a:spcPct val="250000"/>
              </a:lnSpc>
              <a:buClr>
                <a:schemeClr val="bg1"/>
              </a:buClr>
              <a:buFont typeface="Wingdings" panose="05000000000000000000" pitchFamily="2" charset="2"/>
              <a:buChar char="Ø"/>
            </a:pPr>
            <a:r>
              <a:rPr lang="fr-FR" sz="2000" b="1" dirty="0">
                <a:solidFill>
                  <a:schemeClr val="bg1"/>
                </a:solidFill>
              </a:rPr>
              <a:t>Android Developers - </a:t>
            </a:r>
            <a:r>
              <a:rPr lang="fr-FR" sz="2000" b="1" dirty="0" err="1">
                <a:solidFill>
                  <a:schemeClr val="bg1"/>
                </a:solidFill>
              </a:rPr>
              <a:t>Core</a:t>
            </a:r>
            <a:r>
              <a:rPr lang="fr-FR" sz="2000" b="1" dirty="0">
                <a:solidFill>
                  <a:schemeClr val="bg1"/>
                </a:solidFill>
              </a:rPr>
              <a:t> App </a:t>
            </a:r>
            <a:r>
              <a:rPr lang="fr-FR" sz="2000" b="1" dirty="0" err="1">
                <a:solidFill>
                  <a:schemeClr val="bg1"/>
                </a:solidFill>
              </a:rPr>
              <a:t>Quality</a:t>
            </a:r>
            <a:r>
              <a:rPr lang="fr-FR" sz="2000" b="1" dirty="0">
                <a:solidFill>
                  <a:schemeClr val="bg1"/>
                </a:solidFill>
              </a:rPr>
              <a:t> Guidelines</a:t>
            </a:r>
          </a:p>
          <a:p>
            <a:pPr marL="342900" indent="-342900">
              <a:lnSpc>
                <a:spcPct val="250000"/>
              </a:lnSpc>
              <a:buClr>
                <a:schemeClr val="bg1"/>
              </a:buClr>
              <a:buFont typeface="Wingdings" panose="05000000000000000000" pitchFamily="2" charset="2"/>
              <a:buChar char="Ø"/>
            </a:pPr>
            <a:r>
              <a:rPr lang="fr-FR" sz="2000" b="1" dirty="0">
                <a:solidFill>
                  <a:schemeClr val="bg1"/>
                </a:solidFill>
              </a:rPr>
              <a:t>Java Code Conventions</a:t>
            </a:r>
          </a:p>
          <a:p>
            <a:pPr marL="342900" indent="-342900">
              <a:lnSpc>
                <a:spcPct val="250000"/>
              </a:lnSpc>
              <a:buClr>
                <a:schemeClr val="bg1"/>
              </a:buClr>
              <a:buFont typeface="Wingdings" panose="05000000000000000000" pitchFamily="2" charset="2"/>
              <a:buChar char="Ø"/>
            </a:pPr>
            <a:r>
              <a:rPr lang="en-US" sz="2000" b="1" dirty="0">
                <a:solidFill>
                  <a:schemeClr val="bg1"/>
                </a:solidFill>
              </a:rPr>
              <a:t>IEEE 802.15.4-2020 – </a:t>
            </a:r>
          </a:p>
          <a:p>
            <a:r>
              <a:rPr lang="en-US" sz="2000" b="1" dirty="0">
                <a:solidFill>
                  <a:schemeClr val="bg1"/>
                </a:solidFill>
              </a:rPr>
              <a:t>     IEEE Standard for Low-Rate Wireless Networks </a:t>
            </a:r>
          </a:p>
          <a:p>
            <a:pPr marL="342900" indent="-342900">
              <a:buClr>
                <a:schemeClr val="bg1"/>
              </a:buClr>
              <a:buFont typeface="Wingdings" panose="05000000000000000000" pitchFamily="2" charset="2"/>
              <a:buChar char="Ø"/>
            </a:pPr>
            <a:endParaRPr lang="fr-FR" sz="2000" dirty="0">
              <a:solidFill>
                <a:schemeClr val="bg1"/>
              </a:solidFill>
            </a:endParaRPr>
          </a:p>
          <a:p>
            <a:pPr marL="342900" indent="-342900">
              <a:buClr>
                <a:schemeClr val="bg1"/>
              </a:buClr>
              <a:buFont typeface="Wingdings" panose="05000000000000000000" pitchFamily="2" charset="2"/>
              <a:buChar char="Ø"/>
            </a:pPr>
            <a:endParaRPr lang="fr-FR" sz="2000" dirty="0">
              <a:solidFill>
                <a:schemeClr val="bg1"/>
              </a:solidFill>
            </a:endParaRPr>
          </a:p>
        </p:txBody>
      </p:sp>
      <p:pic>
        <p:nvPicPr>
          <p:cNvPr id="24" name="Standards">
            <a:hlinkClick r:id="" action="ppaction://media"/>
            <a:extLst>
              <a:ext uri="{FF2B5EF4-FFF2-40B4-BE49-F238E27FC236}">
                <a16:creationId xmlns:a16="http://schemas.microsoft.com/office/drawing/2014/main" id="{806EDDC9-1D5F-4949-8A7D-D7CF70E655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2731" y="3975630"/>
            <a:ext cx="487362" cy="487362"/>
          </a:xfrm>
          <a:prstGeom prst="rect">
            <a:avLst/>
          </a:prstGeom>
        </p:spPr>
      </p:pic>
      <p:pic>
        <p:nvPicPr>
          <p:cNvPr id="19" name="Picture 18">
            <a:extLst>
              <a:ext uri="{FF2B5EF4-FFF2-40B4-BE49-F238E27FC236}">
                <a16:creationId xmlns:a16="http://schemas.microsoft.com/office/drawing/2014/main" id="{FB58E98F-DE72-4C76-B257-0FD7A874061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8646" t="7336" r="1671" b="35351"/>
          <a:stretch/>
        </p:blipFill>
        <p:spPr>
          <a:xfrm flipH="1">
            <a:off x="8407109" y="4280391"/>
            <a:ext cx="557784" cy="667163"/>
          </a:xfrm>
          <a:prstGeom prst="rect">
            <a:avLst/>
          </a:prstGeom>
          <a:solidFill>
            <a:srgbClr val="FFFFFF">
              <a:shade val="85000"/>
            </a:srgbClr>
          </a:solidFill>
          <a:ln w="12700" cap="sq">
            <a:solidFill>
              <a:schemeClr val="accent4">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9595642"/>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5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5" y="218302"/>
            <a:ext cx="981627" cy="746084"/>
            <a:chOff x="3075562" y="756050"/>
            <a:chExt cx="2931161" cy="2815726"/>
          </a:xfrm>
        </p:grpSpPr>
        <p:sp>
          <p:nvSpPr>
            <p:cNvPr id="4" name="Google Shape;119;p17">
              <a:extLst>
                <a:ext uri="{FF2B5EF4-FFF2-40B4-BE49-F238E27FC236}">
                  <a16:creationId xmlns:a16="http://schemas.microsoft.com/office/drawing/2014/main" id="{F5B121C7-8B03-4E5E-813B-2D73FE4ED89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endCxn id="4"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stCxn id="4"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4" name="Google Shape;87;p13">
            <a:extLst>
              <a:ext uri="{FF2B5EF4-FFF2-40B4-BE49-F238E27FC236}">
                <a16:creationId xmlns:a16="http://schemas.microsoft.com/office/drawing/2014/main" id="{CF89A9B7-022A-48E2-AE47-989141DDC324}"/>
              </a:ext>
            </a:extLst>
          </p:cNvPr>
          <p:cNvSpPr txBox="1">
            <a:spLocks/>
          </p:cNvSpPr>
          <p:nvPr/>
        </p:nvSpPr>
        <p:spPr>
          <a:xfrm>
            <a:off x="1463050" y="321022"/>
            <a:ext cx="7821789"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200" b="1" dirty="0">
                <a:latin typeface="+mn-lt"/>
              </a:rPr>
              <a:t>Embedded</a:t>
            </a:r>
            <a:r>
              <a:rPr lang="en-US" sz="2800" b="1" dirty="0">
                <a:latin typeface="+mn-lt"/>
              </a:rPr>
              <a:t> </a:t>
            </a:r>
            <a:r>
              <a:rPr lang="en-US" sz="3200" b="1" dirty="0">
                <a:latin typeface="+mn-lt"/>
              </a:rPr>
              <a:t>Software</a:t>
            </a:r>
            <a:r>
              <a:rPr lang="en-US" sz="2800" b="1" dirty="0">
                <a:latin typeface="+mn-lt"/>
              </a:rPr>
              <a:t>:  </a:t>
            </a:r>
            <a:r>
              <a:rPr lang="en-US" sz="2400" b="1" dirty="0">
                <a:latin typeface="+mn-lt"/>
              </a:rPr>
              <a:t>Lighting Effects</a:t>
            </a:r>
            <a:endParaRPr lang="en-US" sz="2800" b="1" dirty="0">
              <a:latin typeface="+mn-lt"/>
            </a:endParaRPr>
          </a:p>
        </p:txBody>
      </p:sp>
      <p:sp>
        <p:nvSpPr>
          <p:cNvPr id="15" name="Google Shape;72;p12">
            <a:extLst>
              <a:ext uri="{FF2B5EF4-FFF2-40B4-BE49-F238E27FC236}">
                <a16:creationId xmlns:a16="http://schemas.microsoft.com/office/drawing/2014/main" id="{67F43E7F-EDE7-4FAE-8A2A-6F4CCA1AF0BC}"/>
              </a:ext>
            </a:extLst>
          </p:cNvPr>
          <p:cNvSpPr txBox="1"/>
          <p:nvPr/>
        </p:nvSpPr>
        <p:spPr>
          <a:xfrm>
            <a:off x="562730" y="1281483"/>
            <a:ext cx="8184138" cy="2152199"/>
          </a:xfrm>
          <a:prstGeom prst="rect">
            <a:avLst/>
          </a:prstGeom>
          <a:noFill/>
          <a:ln>
            <a:noFill/>
          </a:ln>
        </p:spPr>
        <p:txBody>
          <a:bodyPr spcFirstLastPara="1" wrap="square" lIns="91425" tIns="91425" rIns="91425" bIns="91425" anchor="t" anchorCtr="0">
            <a:noAutofit/>
          </a:bodyPr>
          <a:lstStyle/>
          <a:p>
            <a:pPr lvl="1">
              <a:spcBef>
                <a:spcPts val="600"/>
              </a:spcBef>
              <a:buClr>
                <a:schemeClr val="bg1"/>
              </a:buClr>
            </a:pPr>
            <a:r>
              <a:rPr lang="en-US" b="1" dirty="0">
                <a:solidFill>
                  <a:srgbClr val="FFFFFF"/>
                </a:solidFill>
                <a:latin typeface="Cousine"/>
                <a:ea typeface="Cousine"/>
                <a:cs typeface="Cousine"/>
                <a:sym typeface="Cousine"/>
              </a:rPr>
              <a:t>The Interactive Cat Toy (ICT) Will Have WS2812 LEDs, Providing A Wide Range Of RGB Color Choices.   </a:t>
            </a:r>
          </a:p>
          <a:p>
            <a:pPr lvl="1">
              <a:spcBef>
                <a:spcPts val="600"/>
              </a:spcBef>
              <a:buClr>
                <a:schemeClr val="bg1"/>
              </a:buClr>
            </a:pPr>
            <a:endParaRPr lang="en-US" sz="700" b="1" dirty="0">
              <a:solidFill>
                <a:srgbClr val="FFFFFF"/>
              </a:solidFill>
              <a:latin typeface="Cousine"/>
              <a:ea typeface="Cousine"/>
              <a:cs typeface="Cousine"/>
              <a:sym typeface="Cousine"/>
            </a:endParaRPr>
          </a:p>
          <a:p>
            <a:pPr lvl="7">
              <a:spcBef>
                <a:spcPts val="600"/>
              </a:spcBef>
              <a:buClr>
                <a:schemeClr val="bg1"/>
              </a:buClr>
            </a:pPr>
            <a:r>
              <a:rPr lang="en-US" b="1" dirty="0">
                <a:solidFill>
                  <a:srgbClr val="FFFFFF"/>
                </a:solidFill>
                <a:latin typeface="Cousine"/>
                <a:ea typeface="Cousine"/>
                <a:cs typeface="Cousine"/>
                <a:sym typeface="Cousine"/>
              </a:rPr>
              <a:t>	Base Toy LED Effect –</a:t>
            </a:r>
          </a:p>
          <a:p>
            <a:pPr lvl="7">
              <a:spcBef>
                <a:spcPts val="600"/>
              </a:spcBef>
              <a:buClr>
                <a:schemeClr val="bg1"/>
              </a:buClr>
            </a:pPr>
            <a:r>
              <a:rPr lang="en-US" b="1" dirty="0">
                <a:solidFill>
                  <a:srgbClr val="FFFFFF"/>
                </a:solidFill>
                <a:latin typeface="Cousine"/>
                <a:ea typeface="Cousine"/>
                <a:cs typeface="Cousine"/>
                <a:sym typeface="Cousine"/>
              </a:rPr>
              <a:t>		Simple Pattern Of One Color Going Down The LED Strip</a:t>
            </a:r>
          </a:p>
          <a:p>
            <a:pPr lvl="7">
              <a:spcBef>
                <a:spcPts val="600"/>
              </a:spcBef>
              <a:buClr>
                <a:schemeClr val="bg1"/>
              </a:buClr>
            </a:pPr>
            <a:r>
              <a:rPr lang="en-US" b="1" dirty="0">
                <a:solidFill>
                  <a:srgbClr val="FFFFFF"/>
                </a:solidFill>
                <a:latin typeface="Cousine"/>
                <a:ea typeface="Cousine"/>
                <a:cs typeface="Cousine"/>
                <a:sym typeface="Cousine"/>
              </a:rPr>
              <a:t>	Application LED Effect – </a:t>
            </a:r>
          </a:p>
          <a:p>
            <a:pPr lvl="7">
              <a:spcBef>
                <a:spcPts val="600"/>
              </a:spcBef>
              <a:buClr>
                <a:schemeClr val="bg1"/>
              </a:buClr>
            </a:pPr>
            <a:r>
              <a:rPr lang="en-US" b="1" dirty="0">
                <a:solidFill>
                  <a:srgbClr val="FFFFFF"/>
                </a:solidFill>
                <a:latin typeface="Cousine"/>
                <a:ea typeface="Cousine"/>
                <a:cs typeface="Cousine"/>
                <a:sym typeface="Cousine"/>
              </a:rPr>
              <a:t>		</a:t>
            </a:r>
            <a:r>
              <a:rPr lang="en-US" i="1" dirty="0">
                <a:solidFill>
                  <a:srgbClr val="FFFFFF"/>
                </a:solidFill>
                <a:latin typeface="Cousine"/>
                <a:ea typeface="Cousine"/>
                <a:cs typeface="Cousine"/>
                <a:sym typeface="Cousine"/>
              </a:rPr>
              <a:t>Option 1: </a:t>
            </a:r>
            <a:r>
              <a:rPr lang="en-US" b="1" dirty="0">
                <a:solidFill>
                  <a:srgbClr val="FFFFFF"/>
                </a:solidFill>
                <a:latin typeface="Cousine"/>
                <a:ea typeface="Cousine"/>
                <a:cs typeface="Cousine"/>
                <a:sym typeface="Cousine"/>
              </a:rPr>
              <a:t>Three Colors Going Down The LED Strip</a:t>
            </a:r>
          </a:p>
          <a:p>
            <a:pPr lvl="7">
              <a:spcBef>
                <a:spcPts val="600"/>
              </a:spcBef>
              <a:buClr>
                <a:schemeClr val="bg1"/>
              </a:buClr>
            </a:pPr>
            <a:r>
              <a:rPr lang="en-US" b="1" dirty="0">
                <a:solidFill>
                  <a:srgbClr val="FFFFFF"/>
                </a:solidFill>
                <a:latin typeface="Cousine"/>
                <a:ea typeface="Cousine"/>
                <a:cs typeface="Cousine"/>
                <a:sym typeface="Cousine"/>
              </a:rPr>
              <a:t>		</a:t>
            </a:r>
            <a:r>
              <a:rPr lang="en-US" i="1" dirty="0">
                <a:solidFill>
                  <a:srgbClr val="FFFFFF"/>
                </a:solidFill>
                <a:latin typeface="Cousine"/>
                <a:ea typeface="Cousine"/>
                <a:cs typeface="Cousine"/>
                <a:sym typeface="Cousine"/>
              </a:rPr>
              <a:t>Option 2: </a:t>
            </a:r>
            <a:r>
              <a:rPr lang="en-US" b="1" dirty="0">
                <a:solidFill>
                  <a:srgbClr val="FFFFFF"/>
                </a:solidFill>
                <a:latin typeface="Cousine"/>
                <a:ea typeface="Cousine"/>
                <a:cs typeface="Cousine"/>
                <a:sym typeface="Cousine"/>
              </a:rPr>
              <a:t>Rainbow Colors Going Down LED Strip</a:t>
            </a:r>
          </a:p>
          <a:p>
            <a:pPr lvl="0" algn="l" rtl="0">
              <a:spcBef>
                <a:spcPts val="600"/>
              </a:spcBef>
              <a:spcAft>
                <a:spcPts val="0"/>
              </a:spcAft>
              <a:buClr>
                <a:schemeClr val="bg1"/>
              </a:buClr>
            </a:pPr>
            <a:r>
              <a:rPr lang="en-US" sz="1200" b="1" dirty="0">
                <a:solidFill>
                  <a:srgbClr val="FFFFFF"/>
                </a:solidFill>
                <a:latin typeface="Cousine"/>
                <a:ea typeface="Cousine"/>
                <a:cs typeface="Cousine"/>
                <a:sym typeface="Cousine"/>
              </a:rPr>
              <a:t> </a:t>
            </a:r>
          </a:p>
          <a:p>
            <a:pPr lvl="0" algn="l" rtl="0">
              <a:spcBef>
                <a:spcPts val="600"/>
              </a:spcBef>
              <a:spcAft>
                <a:spcPts val="0"/>
              </a:spcAft>
              <a:buClr>
                <a:schemeClr val="bg1"/>
              </a:buClr>
            </a:pPr>
            <a:endParaRPr lang="en-US" sz="1200" dirty="0">
              <a:solidFill>
                <a:srgbClr val="FFFFFF"/>
              </a:solidFill>
              <a:latin typeface="Cousine"/>
              <a:ea typeface="Cousine"/>
              <a:cs typeface="Cousine"/>
              <a:sym typeface="Cousine"/>
            </a:endParaRPr>
          </a:p>
          <a:p>
            <a:pPr marL="0" lvl="0" indent="0" algn="l" rtl="0">
              <a:spcBef>
                <a:spcPts val="600"/>
              </a:spcBef>
              <a:spcAft>
                <a:spcPts val="0"/>
              </a:spcAft>
              <a:buNone/>
            </a:pPr>
            <a:endParaRPr lang="en-US" sz="1200" dirty="0">
              <a:solidFill>
                <a:srgbClr val="FFFFFF"/>
              </a:solidFill>
              <a:latin typeface="Cousine"/>
              <a:ea typeface="Cousine"/>
              <a:cs typeface="Cousine"/>
              <a:sym typeface="Cousine"/>
            </a:endParaRPr>
          </a:p>
        </p:txBody>
      </p:sp>
      <p:sp>
        <p:nvSpPr>
          <p:cNvPr id="18" name="Google Shape;596;p46">
            <a:extLst>
              <a:ext uri="{FF2B5EF4-FFF2-40B4-BE49-F238E27FC236}">
                <a16:creationId xmlns:a16="http://schemas.microsoft.com/office/drawing/2014/main" id="{272276E5-1A52-4CED-8DDD-CF17B2B27CB5}"/>
              </a:ext>
            </a:extLst>
          </p:cNvPr>
          <p:cNvSpPr/>
          <p:nvPr/>
        </p:nvSpPr>
        <p:spPr>
          <a:xfrm>
            <a:off x="652841" y="485033"/>
            <a:ext cx="421736" cy="398876"/>
          </a:xfrm>
          <a:custGeom>
            <a:avLst/>
            <a:gdLst/>
            <a:ahLst/>
            <a:cxnLst/>
            <a:rect l="l" t="t" r="r" b="b"/>
            <a:pathLst>
              <a:path w="19297" h="18251" extrusionOk="0">
                <a:moveTo>
                  <a:pt x="18396" y="828"/>
                </a:moveTo>
                <a:lnTo>
                  <a:pt x="18761" y="877"/>
                </a:lnTo>
                <a:lnTo>
                  <a:pt x="18737" y="1242"/>
                </a:lnTo>
                <a:lnTo>
                  <a:pt x="18615" y="1266"/>
                </a:lnTo>
                <a:lnTo>
                  <a:pt x="18493" y="1315"/>
                </a:lnTo>
                <a:lnTo>
                  <a:pt x="18274" y="1436"/>
                </a:lnTo>
                <a:lnTo>
                  <a:pt x="18007" y="1582"/>
                </a:lnTo>
                <a:lnTo>
                  <a:pt x="17739" y="1777"/>
                </a:lnTo>
                <a:lnTo>
                  <a:pt x="17642" y="1850"/>
                </a:lnTo>
                <a:lnTo>
                  <a:pt x="17618" y="1801"/>
                </a:lnTo>
                <a:lnTo>
                  <a:pt x="17545" y="1704"/>
                </a:lnTo>
                <a:lnTo>
                  <a:pt x="17496" y="1680"/>
                </a:lnTo>
                <a:lnTo>
                  <a:pt x="17423" y="1655"/>
                </a:lnTo>
                <a:lnTo>
                  <a:pt x="17131" y="1631"/>
                </a:lnTo>
                <a:lnTo>
                  <a:pt x="17301" y="1509"/>
                </a:lnTo>
                <a:lnTo>
                  <a:pt x="17472" y="1388"/>
                </a:lnTo>
                <a:lnTo>
                  <a:pt x="17837" y="1144"/>
                </a:lnTo>
                <a:lnTo>
                  <a:pt x="18104" y="974"/>
                </a:lnTo>
                <a:lnTo>
                  <a:pt x="18250" y="901"/>
                </a:lnTo>
                <a:lnTo>
                  <a:pt x="18396" y="828"/>
                </a:lnTo>
                <a:close/>
                <a:moveTo>
                  <a:pt x="18712" y="1582"/>
                </a:moveTo>
                <a:lnTo>
                  <a:pt x="18688" y="2385"/>
                </a:lnTo>
                <a:lnTo>
                  <a:pt x="18688" y="3164"/>
                </a:lnTo>
                <a:lnTo>
                  <a:pt x="18469" y="3334"/>
                </a:lnTo>
                <a:lnTo>
                  <a:pt x="18250" y="3529"/>
                </a:lnTo>
                <a:lnTo>
                  <a:pt x="17982" y="3748"/>
                </a:lnTo>
                <a:lnTo>
                  <a:pt x="17861" y="3870"/>
                </a:lnTo>
                <a:lnTo>
                  <a:pt x="17764" y="4016"/>
                </a:lnTo>
                <a:lnTo>
                  <a:pt x="17739" y="3407"/>
                </a:lnTo>
                <a:lnTo>
                  <a:pt x="17739" y="3334"/>
                </a:lnTo>
                <a:lnTo>
                  <a:pt x="17958" y="3140"/>
                </a:lnTo>
                <a:lnTo>
                  <a:pt x="18177" y="2945"/>
                </a:lnTo>
                <a:lnTo>
                  <a:pt x="18493" y="2653"/>
                </a:lnTo>
                <a:lnTo>
                  <a:pt x="18615" y="2531"/>
                </a:lnTo>
                <a:lnTo>
                  <a:pt x="18664" y="2458"/>
                </a:lnTo>
                <a:lnTo>
                  <a:pt x="18688" y="2361"/>
                </a:lnTo>
                <a:lnTo>
                  <a:pt x="18664" y="2312"/>
                </a:lnTo>
                <a:lnTo>
                  <a:pt x="18615" y="2288"/>
                </a:lnTo>
                <a:lnTo>
                  <a:pt x="18518" y="2264"/>
                </a:lnTo>
                <a:lnTo>
                  <a:pt x="18445" y="2288"/>
                </a:lnTo>
                <a:lnTo>
                  <a:pt x="18347" y="2312"/>
                </a:lnTo>
                <a:lnTo>
                  <a:pt x="18274" y="2385"/>
                </a:lnTo>
                <a:lnTo>
                  <a:pt x="18128" y="2531"/>
                </a:lnTo>
                <a:lnTo>
                  <a:pt x="18007" y="2653"/>
                </a:lnTo>
                <a:lnTo>
                  <a:pt x="17739" y="2945"/>
                </a:lnTo>
                <a:lnTo>
                  <a:pt x="17739" y="2531"/>
                </a:lnTo>
                <a:lnTo>
                  <a:pt x="17691" y="2118"/>
                </a:lnTo>
                <a:lnTo>
                  <a:pt x="17788" y="2069"/>
                </a:lnTo>
                <a:lnTo>
                  <a:pt x="18055" y="1947"/>
                </a:lnTo>
                <a:lnTo>
                  <a:pt x="18323" y="1777"/>
                </a:lnTo>
                <a:lnTo>
                  <a:pt x="18518" y="1680"/>
                </a:lnTo>
                <a:lnTo>
                  <a:pt x="18712" y="1582"/>
                </a:lnTo>
                <a:close/>
                <a:moveTo>
                  <a:pt x="18688" y="3529"/>
                </a:moveTo>
                <a:lnTo>
                  <a:pt x="18688" y="3894"/>
                </a:lnTo>
                <a:lnTo>
                  <a:pt x="18664" y="4843"/>
                </a:lnTo>
                <a:lnTo>
                  <a:pt x="18639" y="4843"/>
                </a:lnTo>
                <a:lnTo>
                  <a:pt x="18518" y="4916"/>
                </a:lnTo>
                <a:lnTo>
                  <a:pt x="18396" y="5038"/>
                </a:lnTo>
                <a:lnTo>
                  <a:pt x="18177" y="5305"/>
                </a:lnTo>
                <a:lnTo>
                  <a:pt x="17982" y="5451"/>
                </a:lnTo>
                <a:lnTo>
                  <a:pt x="17788" y="5597"/>
                </a:lnTo>
                <a:lnTo>
                  <a:pt x="17788" y="5013"/>
                </a:lnTo>
                <a:lnTo>
                  <a:pt x="18128" y="4819"/>
                </a:lnTo>
                <a:lnTo>
                  <a:pt x="18274" y="4746"/>
                </a:lnTo>
                <a:lnTo>
                  <a:pt x="18445" y="4673"/>
                </a:lnTo>
                <a:lnTo>
                  <a:pt x="18591" y="4575"/>
                </a:lnTo>
                <a:lnTo>
                  <a:pt x="18639" y="4527"/>
                </a:lnTo>
                <a:lnTo>
                  <a:pt x="18664" y="4454"/>
                </a:lnTo>
                <a:lnTo>
                  <a:pt x="18664" y="4429"/>
                </a:lnTo>
                <a:lnTo>
                  <a:pt x="18639" y="4381"/>
                </a:lnTo>
                <a:lnTo>
                  <a:pt x="18566" y="4332"/>
                </a:lnTo>
                <a:lnTo>
                  <a:pt x="18420" y="4332"/>
                </a:lnTo>
                <a:lnTo>
                  <a:pt x="18347" y="4356"/>
                </a:lnTo>
                <a:lnTo>
                  <a:pt x="18177" y="4429"/>
                </a:lnTo>
                <a:lnTo>
                  <a:pt x="18031" y="4502"/>
                </a:lnTo>
                <a:lnTo>
                  <a:pt x="17788" y="4673"/>
                </a:lnTo>
                <a:lnTo>
                  <a:pt x="17764" y="4137"/>
                </a:lnTo>
                <a:lnTo>
                  <a:pt x="17958" y="4040"/>
                </a:lnTo>
                <a:lnTo>
                  <a:pt x="18128" y="3943"/>
                </a:lnTo>
                <a:lnTo>
                  <a:pt x="18445" y="3699"/>
                </a:lnTo>
                <a:lnTo>
                  <a:pt x="18688" y="3529"/>
                </a:lnTo>
                <a:close/>
                <a:moveTo>
                  <a:pt x="18664" y="5305"/>
                </a:moveTo>
                <a:lnTo>
                  <a:pt x="18639" y="6011"/>
                </a:lnTo>
                <a:lnTo>
                  <a:pt x="18396" y="6108"/>
                </a:lnTo>
                <a:lnTo>
                  <a:pt x="18177" y="6230"/>
                </a:lnTo>
                <a:lnTo>
                  <a:pt x="17982" y="6376"/>
                </a:lnTo>
                <a:lnTo>
                  <a:pt x="17764" y="6522"/>
                </a:lnTo>
                <a:lnTo>
                  <a:pt x="17764" y="6522"/>
                </a:lnTo>
                <a:lnTo>
                  <a:pt x="17788" y="5865"/>
                </a:lnTo>
                <a:lnTo>
                  <a:pt x="17934" y="5816"/>
                </a:lnTo>
                <a:lnTo>
                  <a:pt x="18080" y="5743"/>
                </a:lnTo>
                <a:lnTo>
                  <a:pt x="18201" y="5670"/>
                </a:lnTo>
                <a:lnTo>
                  <a:pt x="18323" y="5597"/>
                </a:lnTo>
                <a:lnTo>
                  <a:pt x="18493" y="5476"/>
                </a:lnTo>
                <a:lnTo>
                  <a:pt x="18664" y="5305"/>
                </a:lnTo>
                <a:close/>
                <a:moveTo>
                  <a:pt x="18615" y="6425"/>
                </a:moveTo>
                <a:lnTo>
                  <a:pt x="18615" y="6473"/>
                </a:lnTo>
                <a:lnTo>
                  <a:pt x="18518" y="6498"/>
                </a:lnTo>
                <a:lnTo>
                  <a:pt x="18420" y="6546"/>
                </a:lnTo>
                <a:lnTo>
                  <a:pt x="18250" y="6668"/>
                </a:lnTo>
                <a:lnTo>
                  <a:pt x="18104" y="6765"/>
                </a:lnTo>
                <a:lnTo>
                  <a:pt x="17982" y="6887"/>
                </a:lnTo>
                <a:lnTo>
                  <a:pt x="17739" y="7155"/>
                </a:lnTo>
                <a:lnTo>
                  <a:pt x="17764" y="6717"/>
                </a:lnTo>
                <a:lnTo>
                  <a:pt x="17982" y="6668"/>
                </a:lnTo>
                <a:lnTo>
                  <a:pt x="18201" y="6595"/>
                </a:lnTo>
                <a:lnTo>
                  <a:pt x="18615" y="6425"/>
                </a:lnTo>
                <a:close/>
                <a:moveTo>
                  <a:pt x="18615" y="6838"/>
                </a:moveTo>
                <a:lnTo>
                  <a:pt x="18591" y="7349"/>
                </a:lnTo>
                <a:lnTo>
                  <a:pt x="18591" y="7666"/>
                </a:lnTo>
                <a:lnTo>
                  <a:pt x="18420" y="7787"/>
                </a:lnTo>
                <a:lnTo>
                  <a:pt x="18250" y="7909"/>
                </a:lnTo>
                <a:lnTo>
                  <a:pt x="17958" y="8103"/>
                </a:lnTo>
                <a:lnTo>
                  <a:pt x="17666" y="8322"/>
                </a:lnTo>
                <a:lnTo>
                  <a:pt x="17715" y="7739"/>
                </a:lnTo>
                <a:lnTo>
                  <a:pt x="17739" y="7349"/>
                </a:lnTo>
                <a:lnTo>
                  <a:pt x="18080" y="7155"/>
                </a:lnTo>
                <a:lnTo>
                  <a:pt x="18420" y="6960"/>
                </a:lnTo>
                <a:lnTo>
                  <a:pt x="18615" y="6838"/>
                </a:lnTo>
                <a:close/>
                <a:moveTo>
                  <a:pt x="18566" y="8103"/>
                </a:moveTo>
                <a:lnTo>
                  <a:pt x="18542" y="8420"/>
                </a:lnTo>
                <a:lnTo>
                  <a:pt x="18420" y="8493"/>
                </a:lnTo>
                <a:lnTo>
                  <a:pt x="18274" y="8566"/>
                </a:lnTo>
                <a:lnTo>
                  <a:pt x="18055" y="8785"/>
                </a:lnTo>
                <a:lnTo>
                  <a:pt x="17812" y="9004"/>
                </a:lnTo>
                <a:lnTo>
                  <a:pt x="17593" y="9247"/>
                </a:lnTo>
                <a:lnTo>
                  <a:pt x="17642" y="8566"/>
                </a:lnTo>
                <a:lnTo>
                  <a:pt x="18031" y="8395"/>
                </a:lnTo>
                <a:lnTo>
                  <a:pt x="18420" y="8201"/>
                </a:lnTo>
                <a:lnTo>
                  <a:pt x="18566" y="8103"/>
                </a:lnTo>
                <a:close/>
                <a:moveTo>
                  <a:pt x="18542" y="8809"/>
                </a:moveTo>
                <a:lnTo>
                  <a:pt x="18542" y="9077"/>
                </a:lnTo>
                <a:lnTo>
                  <a:pt x="18299" y="9271"/>
                </a:lnTo>
                <a:lnTo>
                  <a:pt x="17934" y="9588"/>
                </a:lnTo>
                <a:lnTo>
                  <a:pt x="17593" y="9928"/>
                </a:lnTo>
                <a:lnTo>
                  <a:pt x="17569" y="9953"/>
                </a:lnTo>
                <a:lnTo>
                  <a:pt x="17569" y="9977"/>
                </a:lnTo>
                <a:lnTo>
                  <a:pt x="17593" y="10001"/>
                </a:lnTo>
                <a:lnTo>
                  <a:pt x="17642" y="10001"/>
                </a:lnTo>
                <a:lnTo>
                  <a:pt x="18080" y="9831"/>
                </a:lnTo>
                <a:lnTo>
                  <a:pt x="18274" y="9709"/>
                </a:lnTo>
                <a:lnTo>
                  <a:pt x="18493" y="9588"/>
                </a:lnTo>
                <a:lnTo>
                  <a:pt x="18518" y="9563"/>
                </a:lnTo>
                <a:lnTo>
                  <a:pt x="18518" y="9977"/>
                </a:lnTo>
                <a:lnTo>
                  <a:pt x="18396" y="10026"/>
                </a:lnTo>
                <a:lnTo>
                  <a:pt x="18274" y="10074"/>
                </a:lnTo>
                <a:lnTo>
                  <a:pt x="18080" y="10220"/>
                </a:lnTo>
                <a:lnTo>
                  <a:pt x="17788" y="10464"/>
                </a:lnTo>
                <a:lnTo>
                  <a:pt x="17520" y="10731"/>
                </a:lnTo>
                <a:lnTo>
                  <a:pt x="17520" y="10245"/>
                </a:lnTo>
                <a:lnTo>
                  <a:pt x="17569" y="9490"/>
                </a:lnTo>
                <a:lnTo>
                  <a:pt x="17837" y="9344"/>
                </a:lnTo>
                <a:lnTo>
                  <a:pt x="18104" y="9150"/>
                </a:lnTo>
                <a:lnTo>
                  <a:pt x="18274" y="8979"/>
                </a:lnTo>
                <a:lnTo>
                  <a:pt x="18469" y="8833"/>
                </a:lnTo>
                <a:lnTo>
                  <a:pt x="18542" y="8809"/>
                </a:lnTo>
                <a:close/>
                <a:moveTo>
                  <a:pt x="18518" y="10342"/>
                </a:moveTo>
                <a:lnTo>
                  <a:pt x="18518" y="10975"/>
                </a:lnTo>
                <a:lnTo>
                  <a:pt x="18347" y="11096"/>
                </a:lnTo>
                <a:lnTo>
                  <a:pt x="18201" y="11194"/>
                </a:lnTo>
                <a:lnTo>
                  <a:pt x="17861" y="11486"/>
                </a:lnTo>
                <a:lnTo>
                  <a:pt x="17715" y="11632"/>
                </a:lnTo>
                <a:lnTo>
                  <a:pt x="17569" y="11802"/>
                </a:lnTo>
                <a:lnTo>
                  <a:pt x="17545" y="11559"/>
                </a:lnTo>
                <a:lnTo>
                  <a:pt x="17520" y="11048"/>
                </a:lnTo>
                <a:lnTo>
                  <a:pt x="17691" y="10975"/>
                </a:lnTo>
                <a:lnTo>
                  <a:pt x="17837" y="10877"/>
                </a:lnTo>
                <a:lnTo>
                  <a:pt x="18128" y="10634"/>
                </a:lnTo>
                <a:lnTo>
                  <a:pt x="18518" y="10342"/>
                </a:lnTo>
                <a:close/>
                <a:moveTo>
                  <a:pt x="18518" y="11413"/>
                </a:moveTo>
                <a:lnTo>
                  <a:pt x="18542" y="11802"/>
                </a:lnTo>
                <a:lnTo>
                  <a:pt x="18347" y="11899"/>
                </a:lnTo>
                <a:lnTo>
                  <a:pt x="18177" y="12021"/>
                </a:lnTo>
                <a:lnTo>
                  <a:pt x="17837" y="12289"/>
                </a:lnTo>
                <a:lnTo>
                  <a:pt x="17764" y="12240"/>
                </a:lnTo>
                <a:lnTo>
                  <a:pt x="17642" y="12240"/>
                </a:lnTo>
                <a:lnTo>
                  <a:pt x="17593" y="12021"/>
                </a:lnTo>
                <a:lnTo>
                  <a:pt x="18299" y="11559"/>
                </a:lnTo>
                <a:lnTo>
                  <a:pt x="18518" y="11413"/>
                </a:lnTo>
                <a:close/>
                <a:moveTo>
                  <a:pt x="2093" y="1899"/>
                </a:moveTo>
                <a:lnTo>
                  <a:pt x="2385" y="1972"/>
                </a:lnTo>
                <a:lnTo>
                  <a:pt x="2702" y="1996"/>
                </a:lnTo>
                <a:lnTo>
                  <a:pt x="3334" y="2045"/>
                </a:lnTo>
                <a:lnTo>
                  <a:pt x="4356" y="2093"/>
                </a:lnTo>
                <a:lnTo>
                  <a:pt x="5354" y="2118"/>
                </a:lnTo>
                <a:lnTo>
                  <a:pt x="6376" y="2118"/>
                </a:lnTo>
                <a:lnTo>
                  <a:pt x="7398" y="2093"/>
                </a:lnTo>
                <a:lnTo>
                  <a:pt x="9466" y="2020"/>
                </a:lnTo>
                <a:lnTo>
                  <a:pt x="11413" y="1972"/>
                </a:lnTo>
                <a:lnTo>
                  <a:pt x="13359" y="1947"/>
                </a:lnTo>
                <a:lnTo>
                  <a:pt x="14357" y="1947"/>
                </a:lnTo>
                <a:lnTo>
                  <a:pt x="15330" y="1996"/>
                </a:lnTo>
                <a:lnTo>
                  <a:pt x="16304" y="2045"/>
                </a:lnTo>
                <a:lnTo>
                  <a:pt x="17277" y="2142"/>
                </a:lnTo>
                <a:lnTo>
                  <a:pt x="17253" y="2483"/>
                </a:lnTo>
                <a:lnTo>
                  <a:pt x="17228" y="2823"/>
                </a:lnTo>
                <a:lnTo>
                  <a:pt x="17228" y="3529"/>
                </a:lnTo>
                <a:lnTo>
                  <a:pt x="17277" y="4210"/>
                </a:lnTo>
                <a:lnTo>
                  <a:pt x="17301" y="4892"/>
                </a:lnTo>
                <a:lnTo>
                  <a:pt x="17301" y="5646"/>
                </a:lnTo>
                <a:lnTo>
                  <a:pt x="17277" y="6376"/>
                </a:lnTo>
                <a:lnTo>
                  <a:pt x="17180" y="7885"/>
                </a:lnTo>
                <a:lnTo>
                  <a:pt x="17082" y="9125"/>
                </a:lnTo>
                <a:lnTo>
                  <a:pt x="17034" y="9758"/>
                </a:lnTo>
                <a:lnTo>
                  <a:pt x="17009" y="10391"/>
                </a:lnTo>
                <a:lnTo>
                  <a:pt x="16985" y="10829"/>
                </a:lnTo>
                <a:lnTo>
                  <a:pt x="16961" y="11291"/>
                </a:lnTo>
                <a:lnTo>
                  <a:pt x="16985" y="11778"/>
                </a:lnTo>
                <a:lnTo>
                  <a:pt x="17009" y="12021"/>
                </a:lnTo>
                <a:lnTo>
                  <a:pt x="17058" y="12240"/>
                </a:lnTo>
                <a:lnTo>
                  <a:pt x="9539" y="12240"/>
                </a:lnTo>
                <a:lnTo>
                  <a:pt x="8566" y="12264"/>
                </a:lnTo>
                <a:lnTo>
                  <a:pt x="7568" y="12289"/>
                </a:lnTo>
                <a:lnTo>
                  <a:pt x="5622" y="12386"/>
                </a:lnTo>
                <a:lnTo>
                  <a:pt x="5086" y="12410"/>
                </a:lnTo>
                <a:lnTo>
                  <a:pt x="4551" y="12410"/>
                </a:lnTo>
                <a:lnTo>
                  <a:pt x="4040" y="12362"/>
                </a:lnTo>
                <a:lnTo>
                  <a:pt x="3529" y="12313"/>
                </a:lnTo>
                <a:lnTo>
                  <a:pt x="2994" y="12216"/>
                </a:lnTo>
                <a:lnTo>
                  <a:pt x="2702" y="12191"/>
                </a:lnTo>
                <a:lnTo>
                  <a:pt x="2434" y="12216"/>
                </a:lnTo>
                <a:lnTo>
                  <a:pt x="2385" y="11997"/>
                </a:lnTo>
                <a:lnTo>
                  <a:pt x="2361" y="11753"/>
                </a:lnTo>
                <a:lnTo>
                  <a:pt x="2337" y="11267"/>
                </a:lnTo>
                <a:lnTo>
                  <a:pt x="2361" y="10318"/>
                </a:lnTo>
                <a:lnTo>
                  <a:pt x="2361" y="9661"/>
                </a:lnTo>
                <a:lnTo>
                  <a:pt x="2337" y="8979"/>
                </a:lnTo>
                <a:lnTo>
                  <a:pt x="2312" y="7666"/>
                </a:lnTo>
                <a:lnTo>
                  <a:pt x="2312" y="6887"/>
                </a:lnTo>
                <a:lnTo>
                  <a:pt x="2288" y="6084"/>
                </a:lnTo>
                <a:lnTo>
                  <a:pt x="2239" y="4527"/>
                </a:lnTo>
                <a:lnTo>
                  <a:pt x="2215" y="2896"/>
                </a:lnTo>
                <a:lnTo>
                  <a:pt x="2215" y="2385"/>
                </a:lnTo>
                <a:lnTo>
                  <a:pt x="2166" y="2118"/>
                </a:lnTo>
                <a:lnTo>
                  <a:pt x="2142" y="2020"/>
                </a:lnTo>
                <a:lnTo>
                  <a:pt x="2093" y="1899"/>
                </a:lnTo>
                <a:close/>
                <a:moveTo>
                  <a:pt x="18566" y="12118"/>
                </a:moveTo>
                <a:lnTo>
                  <a:pt x="18591" y="12264"/>
                </a:lnTo>
                <a:lnTo>
                  <a:pt x="18420" y="12313"/>
                </a:lnTo>
                <a:lnTo>
                  <a:pt x="18274" y="12410"/>
                </a:lnTo>
                <a:lnTo>
                  <a:pt x="17958" y="12581"/>
                </a:lnTo>
                <a:lnTo>
                  <a:pt x="17885" y="12629"/>
                </a:lnTo>
                <a:lnTo>
                  <a:pt x="17909" y="12532"/>
                </a:lnTo>
                <a:lnTo>
                  <a:pt x="17909" y="12435"/>
                </a:lnTo>
                <a:lnTo>
                  <a:pt x="18250" y="12264"/>
                </a:lnTo>
                <a:lnTo>
                  <a:pt x="18566" y="12118"/>
                </a:lnTo>
                <a:close/>
                <a:moveTo>
                  <a:pt x="8761" y="512"/>
                </a:moveTo>
                <a:lnTo>
                  <a:pt x="10318" y="585"/>
                </a:lnTo>
                <a:lnTo>
                  <a:pt x="13432" y="755"/>
                </a:lnTo>
                <a:lnTo>
                  <a:pt x="14138" y="779"/>
                </a:lnTo>
                <a:lnTo>
                  <a:pt x="14844" y="804"/>
                </a:lnTo>
                <a:lnTo>
                  <a:pt x="16279" y="779"/>
                </a:lnTo>
                <a:lnTo>
                  <a:pt x="17034" y="755"/>
                </a:lnTo>
                <a:lnTo>
                  <a:pt x="17034" y="755"/>
                </a:lnTo>
                <a:lnTo>
                  <a:pt x="16912" y="852"/>
                </a:lnTo>
                <a:lnTo>
                  <a:pt x="16790" y="950"/>
                </a:lnTo>
                <a:lnTo>
                  <a:pt x="16790" y="998"/>
                </a:lnTo>
                <a:lnTo>
                  <a:pt x="16790" y="1023"/>
                </a:lnTo>
                <a:lnTo>
                  <a:pt x="16815" y="1047"/>
                </a:lnTo>
                <a:lnTo>
                  <a:pt x="16863" y="1047"/>
                </a:lnTo>
                <a:lnTo>
                  <a:pt x="17131" y="901"/>
                </a:lnTo>
                <a:lnTo>
                  <a:pt x="17399" y="755"/>
                </a:lnTo>
                <a:lnTo>
                  <a:pt x="17837" y="779"/>
                </a:lnTo>
                <a:lnTo>
                  <a:pt x="17593" y="925"/>
                </a:lnTo>
                <a:lnTo>
                  <a:pt x="17399" y="1071"/>
                </a:lnTo>
                <a:lnTo>
                  <a:pt x="17228" y="1217"/>
                </a:lnTo>
                <a:lnTo>
                  <a:pt x="17082" y="1412"/>
                </a:lnTo>
                <a:lnTo>
                  <a:pt x="17034" y="1509"/>
                </a:lnTo>
                <a:lnTo>
                  <a:pt x="17009" y="1631"/>
                </a:lnTo>
                <a:lnTo>
                  <a:pt x="16060" y="1558"/>
                </a:lnTo>
                <a:lnTo>
                  <a:pt x="15111" y="1509"/>
                </a:lnTo>
                <a:lnTo>
                  <a:pt x="14162" y="1461"/>
                </a:lnTo>
                <a:lnTo>
                  <a:pt x="13238" y="1461"/>
                </a:lnTo>
                <a:lnTo>
                  <a:pt x="11340" y="1485"/>
                </a:lnTo>
                <a:lnTo>
                  <a:pt x="9466" y="1558"/>
                </a:lnTo>
                <a:lnTo>
                  <a:pt x="7495" y="1631"/>
                </a:lnTo>
                <a:lnTo>
                  <a:pt x="5549" y="1655"/>
                </a:lnTo>
                <a:lnTo>
                  <a:pt x="4527" y="1631"/>
                </a:lnTo>
                <a:lnTo>
                  <a:pt x="3505" y="1607"/>
                </a:lnTo>
                <a:lnTo>
                  <a:pt x="3140" y="1558"/>
                </a:lnTo>
                <a:lnTo>
                  <a:pt x="2726" y="1509"/>
                </a:lnTo>
                <a:lnTo>
                  <a:pt x="2312" y="1509"/>
                </a:lnTo>
                <a:lnTo>
                  <a:pt x="2118" y="1534"/>
                </a:lnTo>
                <a:lnTo>
                  <a:pt x="1948" y="1582"/>
                </a:lnTo>
                <a:lnTo>
                  <a:pt x="1899" y="1607"/>
                </a:lnTo>
                <a:lnTo>
                  <a:pt x="1850" y="1631"/>
                </a:lnTo>
                <a:lnTo>
                  <a:pt x="1850" y="1704"/>
                </a:lnTo>
                <a:lnTo>
                  <a:pt x="1850" y="1777"/>
                </a:lnTo>
                <a:lnTo>
                  <a:pt x="1899" y="1826"/>
                </a:lnTo>
                <a:lnTo>
                  <a:pt x="1850" y="1947"/>
                </a:lnTo>
                <a:lnTo>
                  <a:pt x="1802" y="2069"/>
                </a:lnTo>
                <a:lnTo>
                  <a:pt x="1777" y="2215"/>
                </a:lnTo>
                <a:lnTo>
                  <a:pt x="1753" y="2337"/>
                </a:lnTo>
                <a:lnTo>
                  <a:pt x="1753" y="2604"/>
                </a:lnTo>
                <a:lnTo>
                  <a:pt x="1753" y="2896"/>
                </a:lnTo>
                <a:lnTo>
                  <a:pt x="1753" y="4527"/>
                </a:lnTo>
                <a:lnTo>
                  <a:pt x="1802" y="6181"/>
                </a:lnTo>
                <a:lnTo>
                  <a:pt x="1826" y="7009"/>
                </a:lnTo>
                <a:lnTo>
                  <a:pt x="1826" y="7836"/>
                </a:lnTo>
                <a:lnTo>
                  <a:pt x="1875" y="9223"/>
                </a:lnTo>
                <a:lnTo>
                  <a:pt x="1875" y="9904"/>
                </a:lnTo>
                <a:lnTo>
                  <a:pt x="1875" y="10585"/>
                </a:lnTo>
                <a:lnTo>
                  <a:pt x="1850" y="11048"/>
                </a:lnTo>
                <a:lnTo>
                  <a:pt x="1826" y="11583"/>
                </a:lnTo>
                <a:lnTo>
                  <a:pt x="1826" y="11851"/>
                </a:lnTo>
                <a:lnTo>
                  <a:pt x="1875" y="12094"/>
                </a:lnTo>
                <a:lnTo>
                  <a:pt x="1948" y="12337"/>
                </a:lnTo>
                <a:lnTo>
                  <a:pt x="2045" y="12532"/>
                </a:lnTo>
                <a:lnTo>
                  <a:pt x="2118" y="12605"/>
                </a:lnTo>
                <a:lnTo>
                  <a:pt x="2215" y="12654"/>
                </a:lnTo>
                <a:lnTo>
                  <a:pt x="2312" y="12629"/>
                </a:lnTo>
                <a:lnTo>
                  <a:pt x="2385" y="12581"/>
                </a:lnTo>
                <a:lnTo>
                  <a:pt x="2677" y="12654"/>
                </a:lnTo>
                <a:lnTo>
                  <a:pt x="2969" y="12678"/>
                </a:lnTo>
                <a:lnTo>
                  <a:pt x="3553" y="12775"/>
                </a:lnTo>
                <a:lnTo>
                  <a:pt x="4040" y="12824"/>
                </a:lnTo>
                <a:lnTo>
                  <a:pt x="4502" y="12873"/>
                </a:lnTo>
                <a:lnTo>
                  <a:pt x="5427" y="12873"/>
                </a:lnTo>
                <a:lnTo>
                  <a:pt x="6449" y="12848"/>
                </a:lnTo>
                <a:lnTo>
                  <a:pt x="7495" y="12800"/>
                </a:lnTo>
                <a:lnTo>
                  <a:pt x="8517" y="12751"/>
                </a:lnTo>
                <a:lnTo>
                  <a:pt x="9539" y="12727"/>
                </a:lnTo>
                <a:lnTo>
                  <a:pt x="17277" y="12727"/>
                </a:lnTo>
                <a:lnTo>
                  <a:pt x="17350" y="12775"/>
                </a:lnTo>
                <a:lnTo>
                  <a:pt x="17496" y="12775"/>
                </a:lnTo>
                <a:lnTo>
                  <a:pt x="17569" y="12727"/>
                </a:lnTo>
                <a:lnTo>
                  <a:pt x="17715" y="12727"/>
                </a:lnTo>
                <a:lnTo>
                  <a:pt x="17569" y="12824"/>
                </a:lnTo>
                <a:lnTo>
                  <a:pt x="17423" y="12946"/>
                </a:lnTo>
                <a:lnTo>
                  <a:pt x="17301" y="13092"/>
                </a:lnTo>
                <a:lnTo>
                  <a:pt x="17180" y="13238"/>
                </a:lnTo>
                <a:lnTo>
                  <a:pt x="17180" y="13262"/>
                </a:lnTo>
                <a:lnTo>
                  <a:pt x="17180" y="13286"/>
                </a:lnTo>
                <a:lnTo>
                  <a:pt x="17204" y="13311"/>
                </a:lnTo>
                <a:lnTo>
                  <a:pt x="17253" y="13311"/>
                </a:lnTo>
                <a:lnTo>
                  <a:pt x="17472" y="13262"/>
                </a:lnTo>
                <a:lnTo>
                  <a:pt x="17666" y="13189"/>
                </a:lnTo>
                <a:lnTo>
                  <a:pt x="18055" y="12994"/>
                </a:lnTo>
                <a:lnTo>
                  <a:pt x="18347" y="12848"/>
                </a:lnTo>
                <a:lnTo>
                  <a:pt x="18615" y="12727"/>
                </a:lnTo>
                <a:lnTo>
                  <a:pt x="18664" y="12946"/>
                </a:lnTo>
                <a:lnTo>
                  <a:pt x="18396" y="13092"/>
                </a:lnTo>
                <a:lnTo>
                  <a:pt x="17982" y="13335"/>
                </a:lnTo>
                <a:lnTo>
                  <a:pt x="17593" y="13603"/>
                </a:lnTo>
                <a:lnTo>
                  <a:pt x="17545" y="13627"/>
                </a:lnTo>
                <a:lnTo>
                  <a:pt x="17545" y="13676"/>
                </a:lnTo>
                <a:lnTo>
                  <a:pt x="17569" y="13700"/>
                </a:lnTo>
                <a:lnTo>
                  <a:pt x="17618" y="13724"/>
                </a:lnTo>
                <a:lnTo>
                  <a:pt x="17861" y="13700"/>
                </a:lnTo>
                <a:lnTo>
                  <a:pt x="18080" y="13651"/>
                </a:lnTo>
                <a:lnTo>
                  <a:pt x="18274" y="13578"/>
                </a:lnTo>
                <a:lnTo>
                  <a:pt x="18493" y="13457"/>
                </a:lnTo>
                <a:lnTo>
                  <a:pt x="18712" y="13335"/>
                </a:lnTo>
                <a:lnTo>
                  <a:pt x="18785" y="13724"/>
                </a:lnTo>
                <a:lnTo>
                  <a:pt x="18250" y="13773"/>
                </a:lnTo>
                <a:lnTo>
                  <a:pt x="17739" y="13797"/>
                </a:lnTo>
                <a:lnTo>
                  <a:pt x="17204" y="13773"/>
                </a:lnTo>
                <a:lnTo>
                  <a:pt x="16669" y="13724"/>
                </a:lnTo>
                <a:lnTo>
                  <a:pt x="15622" y="13603"/>
                </a:lnTo>
                <a:lnTo>
                  <a:pt x="15087" y="13554"/>
                </a:lnTo>
                <a:lnTo>
                  <a:pt x="14576" y="13530"/>
                </a:lnTo>
                <a:lnTo>
                  <a:pt x="12118" y="13530"/>
                </a:lnTo>
                <a:lnTo>
                  <a:pt x="9661" y="13554"/>
                </a:lnTo>
                <a:lnTo>
                  <a:pt x="8469" y="13578"/>
                </a:lnTo>
                <a:lnTo>
                  <a:pt x="7301" y="13627"/>
                </a:lnTo>
                <a:lnTo>
                  <a:pt x="4916" y="13773"/>
                </a:lnTo>
                <a:lnTo>
                  <a:pt x="3772" y="13822"/>
                </a:lnTo>
                <a:lnTo>
                  <a:pt x="2629" y="13846"/>
                </a:lnTo>
                <a:lnTo>
                  <a:pt x="2020" y="13822"/>
                </a:lnTo>
                <a:lnTo>
                  <a:pt x="1412" y="13797"/>
                </a:lnTo>
                <a:lnTo>
                  <a:pt x="1145" y="13773"/>
                </a:lnTo>
                <a:lnTo>
                  <a:pt x="853" y="13749"/>
                </a:lnTo>
                <a:lnTo>
                  <a:pt x="853" y="13724"/>
                </a:lnTo>
                <a:lnTo>
                  <a:pt x="731" y="13408"/>
                </a:lnTo>
                <a:lnTo>
                  <a:pt x="658" y="13092"/>
                </a:lnTo>
                <a:lnTo>
                  <a:pt x="585" y="12775"/>
                </a:lnTo>
                <a:lnTo>
                  <a:pt x="561" y="12435"/>
                </a:lnTo>
                <a:lnTo>
                  <a:pt x="561" y="11753"/>
                </a:lnTo>
                <a:lnTo>
                  <a:pt x="561" y="11121"/>
                </a:lnTo>
                <a:lnTo>
                  <a:pt x="561" y="9320"/>
                </a:lnTo>
                <a:lnTo>
                  <a:pt x="561" y="8420"/>
                </a:lnTo>
                <a:lnTo>
                  <a:pt x="585" y="7495"/>
                </a:lnTo>
                <a:lnTo>
                  <a:pt x="658" y="5792"/>
                </a:lnTo>
                <a:lnTo>
                  <a:pt x="731" y="4064"/>
                </a:lnTo>
                <a:lnTo>
                  <a:pt x="755" y="3188"/>
                </a:lnTo>
                <a:lnTo>
                  <a:pt x="755" y="2337"/>
                </a:lnTo>
                <a:lnTo>
                  <a:pt x="731" y="1485"/>
                </a:lnTo>
                <a:lnTo>
                  <a:pt x="707" y="609"/>
                </a:lnTo>
                <a:lnTo>
                  <a:pt x="804" y="682"/>
                </a:lnTo>
                <a:lnTo>
                  <a:pt x="950" y="755"/>
                </a:lnTo>
                <a:lnTo>
                  <a:pt x="1072" y="804"/>
                </a:lnTo>
                <a:lnTo>
                  <a:pt x="1242" y="852"/>
                </a:lnTo>
                <a:lnTo>
                  <a:pt x="1583" y="901"/>
                </a:lnTo>
                <a:lnTo>
                  <a:pt x="1948" y="925"/>
                </a:lnTo>
                <a:lnTo>
                  <a:pt x="2312" y="901"/>
                </a:lnTo>
                <a:lnTo>
                  <a:pt x="2653" y="901"/>
                </a:lnTo>
                <a:lnTo>
                  <a:pt x="3164" y="852"/>
                </a:lnTo>
                <a:lnTo>
                  <a:pt x="4162" y="755"/>
                </a:lnTo>
                <a:lnTo>
                  <a:pt x="5184" y="633"/>
                </a:lnTo>
                <a:lnTo>
                  <a:pt x="6181" y="560"/>
                </a:lnTo>
                <a:lnTo>
                  <a:pt x="6692" y="512"/>
                </a:lnTo>
                <a:close/>
                <a:moveTo>
                  <a:pt x="11096" y="14016"/>
                </a:moveTo>
                <a:lnTo>
                  <a:pt x="11096" y="14187"/>
                </a:lnTo>
                <a:lnTo>
                  <a:pt x="10926" y="14260"/>
                </a:lnTo>
                <a:lnTo>
                  <a:pt x="10780" y="14357"/>
                </a:lnTo>
                <a:lnTo>
                  <a:pt x="10488" y="14552"/>
                </a:lnTo>
                <a:lnTo>
                  <a:pt x="10293" y="14698"/>
                </a:lnTo>
                <a:lnTo>
                  <a:pt x="10123" y="14868"/>
                </a:lnTo>
                <a:lnTo>
                  <a:pt x="9953" y="15038"/>
                </a:lnTo>
                <a:lnTo>
                  <a:pt x="9807" y="15233"/>
                </a:lnTo>
                <a:lnTo>
                  <a:pt x="9807" y="15282"/>
                </a:lnTo>
                <a:lnTo>
                  <a:pt x="9831" y="15330"/>
                </a:lnTo>
                <a:lnTo>
                  <a:pt x="9856" y="15379"/>
                </a:lnTo>
                <a:lnTo>
                  <a:pt x="9929" y="15379"/>
                </a:lnTo>
                <a:lnTo>
                  <a:pt x="10099" y="15282"/>
                </a:lnTo>
                <a:lnTo>
                  <a:pt x="10245" y="15184"/>
                </a:lnTo>
                <a:lnTo>
                  <a:pt x="10537" y="14941"/>
                </a:lnTo>
                <a:lnTo>
                  <a:pt x="10804" y="14771"/>
                </a:lnTo>
                <a:lnTo>
                  <a:pt x="11072" y="14600"/>
                </a:lnTo>
                <a:lnTo>
                  <a:pt x="11072" y="14600"/>
                </a:lnTo>
                <a:lnTo>
                  <a:pt x="11048" y="15087"/>
                </a:lnTo>
                <a:lnTo>
                  <a:pt x="10926" y="15136"/>
                </a:lnTo>
                <a:lnTo>
                  <a:pt x="10804" y="15209"/>
                </a:lnTo>
                <a:lnTo>
                  <a:pt x="10585" y="15330"/>
                </a:lnTo>
                <a:lnTo>
                  <a:pt x="10439" y="15403"/>
                </a:lnTo>
                <a:lnTo>
                  <a:pt x="10269" y="15525"/>
                </a:lnTo>
                <a:lnTo>
                  <a:pt x="10123" y="15647"/>
                </a:lnTo>
                <a:lnTo>
                  <a:pt x="10074" y="15695"/>
                </a:lnTo>
                <a:lnTo>
                  <a:pt x="10050" y="15793"/>
                </a:lnTo>
                <a:lnTo>
                  <a:pt x="10050" y="15817"/>
                </a:lnTo>
                <a:lnTo>
                  <a:pt x="10074" y="15841"/>
                </a:lnTo>
                <a:lnTo>
                  <a:pt x="10245" y="15841"/>
                </a:lnTo>
                <a:lnTo>
                  <a:pt x="10391" y="15817"/>
                </a:lnTo>
                <a:lnTo>
                  <a:pt x="10683" y="15671"/>
                </a:lnTo>
                <a:lnTo>
                  <a:pt x="11023" y="15501"/>
                </a:lnTo>
                <a:lnTo>
                  <a:pt x="10999" y="15841"/>
                </a:lnTo>
                <a:lnTo>
                  <a:pt x="10756" y="15987"/>
                </a:lnTo>
                <a:lnTo>
                  <a:pt x="10610" y="16085"/>
                </a:lnTo>
                <a:lnTo>
                  <a:pt x="10464" y="16206"/>
                </a:lnTo>
                <a:lnTo>
                  <a:pt x="10342" y="16352"/>
                </a:lnTo>
                <a:lnTo>
                  <a:pt x="10196" y="16474"/>
                </a:lnTo>
                <a:lnTo>
                  <a:pt x="10172" y="16498"/>
                </a:lnTo>
                <a:lnTo>
                  <a:pt x="10172" y="16522"/>
                </a:lnTo>
                <a:lnTo>
                  <a:pt x="10196" y="16547"/>
                </a:lnTo>
                <a:lnTo>
                  <a:pt x="10245" y="16547"/>
                </a:lnTo>
                <a:lnTo>
                  <a:pt x="10537" y="16425"/>
                </a:lnTo>
                <a:lnTo>
                  <a:pt x="10804" y="16303"/>
                </a:lnTo>
                <a:lnTo>
                  <a:pt x="10975" y="16230"/>
                </a:lnTo>
                <a:lnTo>
                  <a:pt x="10975" y="16449"/>
                </a:lnTo>
                <a:lnTo>
                  <a:pt x="10902" y="16474"/>
                </a:lnTo>
                <a:lnTo>
                  <a:pt x="10756" y="16547"/>
                </a:lnTo>
                <a:lnTo>
                  <a:pt x="10634" y="16620"/>
                </a:lnTo>
                <a:lnTo>
                  <a:pt x="10415" y="16814"/>
                </a:lnTo>
                <a:lnTo>
                  <a:pt x="10391" y="16863"/>
                </a:lnTo>
                <a:lnTo>
                  <a:pt x="10391" y="16887"/>
                </a:lnTo>
                <a:lnTo>
                  <a:pt x="10391" y="16960"/>
                </a:lnTo>
                <a:lnTo>
                  <a:pt x="10464" y="16985"/>
                </a:lnTo>
                <a:lnTo>
                  <a:pt x="10537" y="16985"/>
                </a:lnTo>
                <a:lnTo>
                  <a:pt x="10780" y="16887"/>
                </a:lnTo>
                <a:lnTo>
                  <a:pt x="11023" y="16790"/>
                </a:lnTo>
                <a:lnTo>
                  <a:pt x="11048" y="16887"/>
                </a:lnTo>
                <a:lnTo>
                  <a:pt x="10926" y="16960"/>
                </a:lnTo>
                <a:lnTo>
                  <a:pt x="10829" y="17058"/>
                </a:lnTo>
                <a:lnTo>
                  <a:pt x="10585" y="17252"/>
                </a:lnTo>
                <a:lnTo>
                  <a:pt x="10561" y="17277"/>
                </a:lnTo>
                <a:lnTo>
                  <a:pt x="10561" y="17301"/>
                </a:lnTo>
                <a:lnTo>
                  <a:pt x="10585" y="17325"/>
                </a:lnTo>
                <a:lnTo>
                  <a:pt x="10610" y="17325"/>
                </a:lnTo>
                <a:lnTo>
                  <a:pt x="10780" y="17301"/>
                </a:lnTo>
                <a:lnTo>
                  <a:pt x="10950" y="17252"/>
                </a:lnTo>
                <a:lnTo>
                  <a:pt x="11096" y="17179"/>
                </a:lnTo>
                <a:lnTo>
                  <a:pt x="11242" y="17082"/>
                </a:lnTo>
                <a:lnTo>
                  <a:pt x="11388" y="17155"/>
                </a:lnTo>
                <a:lnTo>
                  <a:pt x="11534" y="17179"/>
                </a:lnTo>
                <a:lnTo>
                  <a:pt x="11705" y="17204"/>
                </a:lnTo>
                <a:lnTo>
                  <a:pt x="11875" y="17204"/>
                </a:lnTo>
                <a:lnTo>
                  <a:pt x="12216" y="17179"/>
                </a:lnTo>
                <a:lnTo>
                  <a:pt x="12508" y="17155"/>
                </a:lnTo>
                <a:lnTo>
                  <a:pt x="12897" y="17179"/>
                </a:lnTo>
                <a:lnTo>
                  <a:pt x="13067" y="17179"/>
                </a:lnTo>
                <a:lnTo>
                  <a:pt x="13262" y="17228"/>
                </a:lnTo>
                <a:lnTo>
                  <a:pt x="13432" y="17277"/>
                </a:lnTo>
                <a:lnTo>
                  <a:pt x="13554" y="17374"/>
                </a:lnTo>
                <a:lnTo>
                  <a:pt x="13676" y="17496"/>
                </a:lnTo>
                <a:lnTo>
                  <a:pt x="13773" y="17617"/>
                </a:lnTo>
                <a:lnTo>
                  <a:pt x="13530" y="17593"/>
                </a:lnTo>
                <a:lnTo>
                  <a:pt x="12556" y="17593"/>
                </a:lnTo>
                <a:lnTo>
                  <a:pt x="11826" y="17642"/>
                </a:lnTo>
                <a:lnTo>
                  <a:pt x="10366" y="17715"/>
                </a:lnTo>
                <a:lnTo>
                  <a:pt x="9637" y="17739"/>
                </a:lnTo>
                <a:lnTo>
                  <a:pt x="8907" y="17763"/>
                </a:lnTo>
                <a:lnTo>
                  <a:pt x="7763" y="17788"/>
                </a:lnTo>
                <a:lnTo>
                  <a:pt x="6644" y="17788"/>
                </a:lnTo>
                <a:lnTo>
                  <a:pt x="6181" y="17739"/>
                </a:lnTo>
                <a:lnTo>
                  <a:pt x="5816" y="17715"/>
                </a:lnTo>
                <a:lnTo>
                  <a:pt x="5500" y="17690"/>
                </a:lnTo>
                <a:lnTo>
                  <a:pt x="5597" y="17544"/>
                </a:lnTo>
                <a:lnTo>
                  <a:pt x="5743" y="17447"/>
                </a:lnTo>
                <a:lnTo>
                  <a:pt x="5865" y="17350"/>
                </a:lnTo>
                <a:lnTo>
                  <a:pt x="6035" y="17277"/>
                </a:lnTo>
                <a:lnTo>
                  <a:pt x="6206" y="17228"/>
                </a:lnTo>
                <a:lnTo>
                  <a:pt x="6376" y="17179"/>
                </a:lnTo>
                <a:lnTo>
                  <a:pt x="6765" y="17155"/>
                </a:lnTo>
                <a:lnTo>
                  <a:pt x="7057" y="17179"/>
                </a:lnTo>
                <a:lnTo>
                  <a:pt x="7374" y="17204"/>
                </a:lnTo>
                <a:lnTo>
                  <a:pt x="7544" y="17179"/>
                </a:lnTo>
                <a:lnTo>
                  <a:pt x="7690" y="17179"/>
                </a:lnTo>
                <a:lnTo>
                  <a:pt x="7836" y="17131"/>
                </a:lnTo>
                <a:lnTo>
                  <a:pt x="7958" y="17058"/>
                </a:lnTo>
                <a:lnTo>
                  <a:pt x="7982" y="17009"/>
                </a:lnTo>
                <a:lnTo>
                  <a:pt x="8055" y="17033"/>
                </a:lnTo>
                <a:lnTo>
                  <a:pt x="8128" y="17033"/>
                </a:lnTo>
                <a:lnTo>
                  <a:pt x="8177" y="17009"/>
                </a:lnTo>
                <a:lnTo>
                  <a:pt x="8225" y="16960"/>
                </a:lnTo>
                <a:lnTo>
                  <a:pt x="8274" y="16887"/>
                </a:lnTo>
                <a:lnTo>
                  <a:pt x="8298" y="16766"/>
                </a:lnTo>
                <a:lnTo>
                  <a:pt x="8298" y="16668"/>
                </a:lnTo>
                <a:lnTo>
                  <a:pt x="8298" y="16620"/>
                </a:lnTo>
                <a:lnTo>
                  <a:pt x="8274" y="16595"/>
                </a:lnTo>
                <a:lnTo>
                  <a:pt x="8298" y="16303"/>
                </a:lnTo>
                <a:lnTo>
                  <a:pt x="8298" y="15768"/>
                </a:lnTo>
                <a:lnTo>
                  <a:pt x="8298" y="15233"/>
                </a:lnTo>
                <a:lnTo>
                  <a:pt x="8298" y="14965"/>
                </a:lnTo>
                <a:lnTo>
                  <a:pt x="8323" y="14649"/>
                </a:lnTo>
                <a:lnTo>
                  <a:pt x="8323" y="14333"/>
                </a:lnTo>
                <a:lnTo>
                  <a:pt x="8323" y="14187"/>
                </a:lnTo>
                <a:lnTo>
                  <a:pt x="8298" y="14065"/>
                </a:lnTo>
                <a:lnTo>
                  <a:pt x="9101" y="14041"/>
                </a:lnTo>
                <a:lnTo>
                  <a:pt x="9101" y="14041"/>
                </a:lnTo>
                <a:lnTo>
                  <a:pt x="8980" y="14138"/>
                </a:lnTo>
                <a:lnTo>
                  <a:pt x="8834" y="14260"/>
                </a:lnTo>
                <a:lnTo>
                  <a:pt x="8688" y="14406"/>
                </a:lnTo>
                <a:lnTo>
                  <a:pt x="8663" y="14454"/>
                </a:lnTo>
                <a:lnTo>
                  <a:pt x="8639" y="14503"/>
                </a:lnTo>
                <a:lnTo>
                  <a:pt x="8615" y="14600"/>
                </a:lnTo>
                <a:lnTo>
                  <a:pt x="8615" y="14649"/>
                </a:lnTo>
                <a:lnTo>
                  <a:pt x="8639" y="14673"/>
                </a:lnTo>
                <a:lnTo>
                  <a:pt x="8761" y="14673"/>
                </a:lnTo>
                <a:lnTo>
                  <a:pt x="8858" y="14649"/>
                </a:lnTo>
                <a:lnTo>
                  <a:pt x="9028" y="14527"/>
                </a:lnTo>
                <a:lnTo>
                  <a:pt x="9199" y="14406"/>
                </a:lnTo>
                <a:lnTo>
                  <a:pt x="9466" y="14235"/>
                </a:lnTo>
                <a:lnTo>
                  <a:pt x="9710" y="14016"/>
                </a:lnTo>
                <a:lnTo>
                  <a:pt x="9953" y="14016"/>
                </a:lnTo>
                <a:lnTo>
                  <a:pt x="9734" y="14211"/>
                </a:lnTo>
                <a:lnTo>
                  <a:pt x="9539" y="14406"/>
                </a:lnTo>
                <a:lnTo>
                  <a:pt x="9345" y="14625"/>
                </a:lnTo>
                <a:lnTo>
                  <a:pt x="9199" y="14868"/>
                </a:lnTo>
                <a:lnTo>
                  <a:pt x="9199" y="14892"/>
                </a:lnTo>
                <a:lnTo>
                  <a:pt x="9199" y="14917"/>
                </a:lnTo>
                <a:lnTo>
                  <a:pt x="9223" y="14941"/>
                </a:lnTo>
                <a:lnTo>
                  <a:pt x="9272" y="14941"/>
                </a:lnTo>
                <a:lnTo>
                  <a:pt x="9393" y="14892"/>
                </a:lnTo>
                <a:lnTo>
                  <a:pt x="9515" y="14844"/>
                </a:lnTo>
                <a:lnTo>
                  <a:pt x="9758" y="14698"/>
                </a:lnTo>
                <a:lnTo>
                  <a:pt x="10196" y="14357"/>
                </a:lnTo>
                <a:lnTo>
                  <a:pt x="10464" y="14235"/>
                </a:lnTo>
                <a:lnTo>
                  <a:pt x="10658" y="14138"/>
                </a:lnTo>
                <a:lnTo>
                  <a:pt x="10804" y="14016"/>
                </a:lnTo>
                <a:close/>
                <a:moveTo>
                  <a:pt x="6936" y="1"/>
                </a:moveTo>
                <a:lnTo>
                  <a:pt x="5914" y="74"/>
                </a:lnTo>
                <a:lnTo>
                  <a:pt x="4892" y="147"/>
                </a:lnTo>
                <a:lnTo>
                  <a:pt x="3870" y="268"/>
                </a:lnTo>
                <a:lnTo>
                  <a:pt x="2945" y="366"/>
                </a:lnTo>
                <a:lnTo>
                  <a:pt x="2483" y="390"/>
                </a:lnTo>
                <a:lnTo>
                  <a:pt x="1680" y="390"/>
                </a:lnTo>
                <a:lnTo>
                  <a:pt x="1339" y="317"/>
                </a:lnTo>
                <a:lnTo>
                  <a:pt x="658" y="195"/>
                </a:lnTo>
                <a:lnTo>
                  <a:pt x="634" y="147"/>
                </a:lnTo>
                <a:lnTo>
                  <a:pt x="585" y="122"/>
                </a:lnTo>
                <a:lnTo>
                  <a:pt x="512" y="98"/>
                </a:lnTo>
                <a:lnTo>
                  <a:pt x="463" y="98"/>
                </a:lnTo>
                <a:lnTo>
                  <a:pt x="390" y="122"/>
                </a:lnTo>
                <a:lnTo>
                  <a:pt x="342" y="147"/>
                </a:lnTo>
                <a:lnTo>
                  <a:pt x="317" y="220"/>
                </a:lnTo>
                <a:lnTo>
                  <a:pt x="293" y="293"/>
                </a:lnTo>
                <a:lnTo>
                  <a:pt x="244" y="1169"/>
                </a:lnTo>
                <a:lnTo>
                  <a:pt x="220" y="2069"/>
                </a:lnTo>
                <a:lnTo>
                  <a:pt x="196" y="3821"/>
                </a:lnTo>
                <a:lnTo>
                  <a:pt x="171" y="4794"/>
                </a:lnTo>
                <a:lnTo>
                  <a:pt x="123" y="5768"/>
                </a:lnTo>
                <a:lnTo>
                  <a:pt x="25" y="7690"/>
                </a:lnTo>
                <a:lnTo>
                  <a:pt x="1" y="8614"/>
                </a:lnTo>
                <a:lnTo>
                  <a:pt x="1" y="9539"/>
                </a:lnTo>
                <a:lnTo>
                  <a:pt x="25" y="11364"/>
                </a:lnTo>
                <a:lnTo>
                  <a:pt x="1" y="11997"/>
                </a:lnTo>
                <a:lnTo>
                  <a:pt x="1" y="12362"/>
                </a:lnTo>
                <a:lnTo>
                  <a:pt x="25" y="12702"/>
                </a:lnTo>
                <a:lnTo>
                  <a:pt x="50" y="13067"/>
                </a:lnTo>
                <a:lnTo>
                  <a:pt x="123" y="13408"/>
                </a:lnTo>
                <a:lnTo>
                  <a:pt x="244" y="13700"/>
                </a:lnTo>
                <a:lnTo>
                  <a:pt x="317" y="13846"/>
                </a:lnTo>
                <a:lnTo>
                  <a:pt x="390" y="13968"/>
                </a:lnTo>
                <a:lnTo>
                  <a:pt x="463" y="14065"/>
                </a:lnTo>
                <a:lnTo>
                  <a:pt x="561" y="14089"/>
                </a:lnTo>
                <a:lnTo>
                  <a:pt x="634" y="14089"/>
                </a:lnTo>
                <a:lnTo>
                  <a:pt x="731" y="14065"/>
                </a:lnTo>
                <a:lnTo>
                  <a:pt x="901" y="14138"/>
                </a:lnTo>
                <a:lnTo>
                  <a:pt x="1072" y="14162"/>
                </a:lnTo>
                <a:lnTo>
                  <a:pt x="1412" y="14211"/>
                </a:lnTo>
                <a:lnTo>
                  <a:pt x="2093" y="14260"/>
                </a:lnTo>
                <a:lnTo>
                  <a:pt x="2726" y="14308"/>
                </a:lnTo>
                <a:lnTo>
                  <a:pt x="3334" y="14308"/>
                </a:lnTo>
                <a:lnTo>
                  <a:pt x="3943" y="14284"/>
                </a:lnTo>
                <a:lnTo>
                  <a:pt x="4551" y="14260"/>
                </a:lnTo>
                <a:lnTo>
                  <a:pt x="7958" y="14089"/>
                </a:lnTo>
                <a:lnTo>
                  <a:pt x="7958" y="14089"/>
                </a:lnTo>
                <a:lnTo>
                  <a:pt x="7909" y="14211"/>
                </a:lnTo>
                <a:lnTo>
                  <a:pt x="7885" y="14357"/>
                </a:lnTo>
                <a:lnTo>
                  <a:pt x="7860" y="14673"/>
                </a:lnTo>
                <a:lnTo>
                  <a:pt x="7860" y="15233"/>
                </a:lnTo>
                <a:lnTo>
                  <a:pt x="7860" y="15768"/>
                </a:lnTo>
                <a:lnTo>
                  <a:pt x="7836" y="16303"/>
                </a:lnTo>
                <a:lnTo>
                  <a:pt x="7812" y="16547"/>
                </a:lnTo>
                <a:lnTo>
                  <a:pt x="7812" y="16668"/>
                </a:lnTo>
                <a:lnTo>
                  <a:pt x="7812" y="16790"/>
                </a:lnTo>
                <a:lnTo>
                  <a:pt x="7666" y="16741"/>
                </a:lnTo>
                <a:lnTo>
                  <a:pt x="7471" y="16693"/>
                </a:lnTo>
                <a:lnTo>
                  <a:pt x="7276" y="16693"/>
                </a:lnTo>
                <a:lnTo>
                  <a:pt x="7057" y="16668"/>
                </a:lnTo>
                <a:lnTo>
                  <a:pt x="6644" y="16693"/>
                </a:lnTo>
                <a:lnTo>
                  <a:pt x="6303" y="16741"/>
                </a:lnTo>
                <a:lnTo>
                  <a:pt x="6060" y="16790"/>
                </a:lnTo>
                <a:lnTo>
                  <a:pt x="5841" y="16863"/>
                </a:lnTo>
                <a:lnTo>
                  <a:pt x="5646" y="16936"/>
                </a:lnTo>
                <a:lnTo>
                  <a:pt x="5451" y="17058"/>
                </a:lnTo>
                <a:lnTo>
                  <a:pt x="5281" y="17204"/>
                </a:lnTo>
                <a:lnTo>
                  <a:pt x="5135" y="17374"/>
                </a:lnTo>
                <a:lnTo>
                  <a:pt x="5038" y="17569"/>
                </a:lnTo>
                <a:lnTo>
                  <a:pt x="4940" y="17812"/>
                </a:lnTo>
                <a:lnTo>
                  <a:pt x="4940" y="17885"/>
                </a:lnTo>
                <a:lnTo>
                  <a:pt x="4940" y="17958"/>
                </a:lnTo>
                <a:lnTo>
                  <a:pt x="4989" y="18031"/>
                </a:lnTo>
                <a:lnTo>
                  <a:pt x="5038" y="18055"/>
                </a:lnTo>
                <a:lnTo>
                  <a:pt x="5111" y="18080"/>
                </a:lnTo>
                <a:lnTo>
                  <a:pt x="5184" y="18080"/>
                </a:lnTo>
                <a:lnTo>
                  <a:pt x="5257" y="18055"/>
                </a:lnTo>
                <a:lnTo>
                  <a:pt x="5330" y="18007"/>
                </a:lnTo>
                <a:lnTo>
                  <a:pt x="5451" y="18080"/>
                </a:lnTo>
                <a:lnTo>
                  <a:pt x="5597" y="18128"/>
                </a:lnTo>
                <a:lnTo>
                  <a:pt x="5743" y="18177"/>
                </a:lnTo>
                <a:lnTo>
                  <a:pt x="5914" y="18201"/>
                </a:lnTo>
                <a:lnTo>
                  <a:pt x="6254" y="18226"/>
                </a:lnTo>
                <a:lnTo>
                  <a:pt x="6498" y="18226"/>
                </a:lnTo>
                <a:lnTo>
                  <a:pt x="7082" y="18250"/>
                </a:lnTo>
                <a:lnTo>
                  <a:pt x="7641" y="18250"/>
                </a:lnTo>
                <a:lnTo>
                  <a:pt x="8785" y="18226"/>
                </a:lnTo>
                <a:lnTo>
                  <a:pt x="10147" y="18201"/>
                </a:lnTo>
                <a:lnTo>
                  <a:pt x="11486" y="18128"/>
                </a:lnTo>
                <a:lnTo>
                  <a:pt x="12994" y="18080"/>
                </a:lnTo>
                <a:lnTo>
                  <a:pt x="13238" y="18080"/>
                </a:lnTo>
                <a:lnTo>
                  <a:pt x="13505" y="18104"/>
                </a:lnTo>
                <a:lnTo>
                  <a:pt x="13773" y="18080"/>
                </a:lnTo>
                <a:lnTo>
                  <a:pt x="13919" y="18080"/>
                </a:lnTo>
                <a:lnTo>
                  <a:pt x="14016" y="18031"/>
                </a:lnTo>
                <a:lnTo>
                  <a:pt x="14089" y="18080"/>
                </a:lnTo>
                <a:lnTo>
                  <a:pt x="14235" y="18080"/>
                </a:lnTo>
                <a:lnTo>
                  <a:pt x="14284" y="18055"/>
                </a:lnTo>
                <a:lnTo>
                  <a:pt x="14333" y="18007"/>
                </a:lnTo>
                <a:lnTo>
                  <a:pt x="14381" y="17958"/>
                </a:lnTo>
                <a:lnTo>
                  <a:pt x="14406" y="17885"/>
                </a:lnTo>
                <a:lnTo>
                  <a:pt x="14381" y="17812"/>
                </a:lnTo>
                <a:lnTo>
                  <a:pt x="14308" y="17569"/>
                </a:lnTo>
                <a:lnTo>
                  <a:pt x="14211" y="17374"/>
                </a:lnTo>
                <a:lnTo>
                  <a:pt x="14065" y="17179"/>
                </a:lnTo>
                <a:lnTo>
                  <a:pt x="13895" y="17033"/>
                </a:lnTo>
                <a:lnTo>
                  <a:pt x="13700" y="16912"/>
                </a:lnTo>
                <a:lnTo>
                  <a:pt x="13505" y="16814"/>
                </a:lnTo>
                <a:lnTo>
                  <a:pt x="13262" y="16741"/>
                </a:lnTo>
                <a:lnTo>
                  <a:pt x="13043" y="16693"/>
                </a:lnTo>
                <a:lnTo>
                  <a:pt x="12581" y="16693"/>
                </a:lnTo>
                <a:lnTo>
                  <a:pt x="12118" y="16766"/>
                </a:lnTo>
                <a:lnTo>
                  <a:pt x="11802" y="16790"/>
                </a:lnTo>
                <a:lnTo>
                  <a:pt x="11486" y="16814"/>
                </a:lnTo>
                <a:lnTo>
                  <a:pt x="11461" y="16620"/>
                </a:lnTo>
                <a:lnTo>
                  <a:pt x="11510" y="16571"/>
                </a:lnTo>
                <a:lnTo>
                  <a:pt x="11534" y="16498"/>
                </a:lnTo>
                <a:lnTo>
                  <a:pt x="11534" y="16449"/>
                </a:lnTo>
                <a:lnTo>
                  <a:pt x="11486" y="16425"/>
                </a:lnTo>
                <a:lnTo>
                  <a:pt x="11437" y="16401"/>
                </a:lnTo>
                <a:lnTo>
                  <a:pt x="11437" y="15939"/>
                </a:lnTo>
                <a:lnTo>
                  <a:pt x="11461" y="15501"/>
                </a:lnTo>
                <a:lnTo>
                  <a:pt x="11534" y="14746"/>
                </a:lnTo>
                <a:lnTo>
                  <a:pt x="11534" y="14381"/>
                </a:lnTo>
                <a:lnTo>
                  <a:pt x="11510" y="14187"/>
                </a:lnTo>
                <a:lnTo>
                  <a:pt x="11461" y="14016"/>
                </a:lnTo>
                <a:lnTo>
                  <a:pt x="14576" y="14016"/>
                </a:lnTo>
                <a:lnTo>
                  <a:pt x="15136" y="14041"/>
                </a:lnTo>
                <a:lnTo>
                  <a:pt x="15720" y="14089"/>
                </a:lnTo>
                <a:lnTo>
                  <a:pt x="16839" y="14211"/>
                </a:lnTo>
                <a:lnTo>
                  <a:pt x="17423" y="14260"/>
                </a:lnTo>
                <a:lnTo>
                  <a:pt x="17982" y="14260"/>
                </a:lnTo>
                <a:lnTo>
                  <a:pt x="18542" y="14235"/>
                </a:lnTo>
                <a:lnTo>
                  <a:pt x="18834" y="14211"/>
                </a:lnTo>
                <a:lnTo>
                  <a:pt x="19102" y="14138"/>
                </a:lnTo>
                <a:lnTo>
                  <a:pt x="19199" y="14114"/>
                </a:lnTo>
                <a:lnTo>
                  <a:pt x="19272" y="14041"/>
                </a:lnTo>
                <a:lnTo>
                  <a:pt x="19296" y="13968"/>
                </a:lnTo>
                <a:lnTo>
                  <a:pt x="19272" y="13870"/>
                </a:lnTo>
                <a:lnTo>
                  <a:pt x="19272" y="13773"/>
                </a:lnTo>
                <a:lnTo>
                  <a:pt x="19150" y="13043"/>
                </a:lnTo>
                <a:lnTo>
                  <a:pt x="19248" y="12921"/>
                </a:lnTo>
                <a:lnTo>
                  <a:pt x="19248" y="12873"/>
                </a:lnTo>
                <a:lnTo>
                  <a:pt x="19248" y="12824"/>
                </a:lnTo>
                <a:lnTo>
                  <a:pt x="19223" y="12800"/>
                </a:lnTo>
                <a:lnTo>
                  <a:pt x="19102" y="12800"/>
                </a:lnTo>
                <a:lnTo>
                  <a:pt x="19053" y="12337"/>
                </a:lnTo>
                <a:lnTo>
                  <a:pt x="19029" y="11875"/>
                </a:lnTo>
                <a:lnTo>
                  <a:pt x="18980" y="10926"/>
                </a:lnTo>
                <a:lnTo>
                  <a:pt x="18980" y="10001"/>
                </a:lnTo>
                <a:lnTo>
                  <a:pt x="19004" y="9052"/>
                </a:lnTo>
                <a:lnTo>
                  <a:pt x="19004" y="8955"/>
                </a:lnTo>
                <a:lnTo>
                  <a:pt x="19077" y="7203"/>
                </a:lnTo>
                <a:lnTo>
                  <a:pt x="19150" y="5549"/>
                </a:lnTo>
                <a:lnTo>
                  <a:pt x="19175" y="3894"/>
                </a:lnTo>
                <a:lnTo>
                  <a:pt x="19223" y="2385"/>
                </a:lnTo>
                <a:lnTo>
                  <a:pt x="19248" y="1607"/>
                </a:lnTo>
                <a:lnTo>
                  <a:pt x="19223" y="1242"/>
                </a:lnTo>
                <a:lnTo>
                  <a:pt x="19199" y="852"/>
                </a:lnTo>
                <a:lnTo>
                  <a:pt x="19248" y="804"/>
                </a:lnTo>
                <a:lnTo>
                  <a:pt x="19272" y="755"/>
                </a:lnTo>
                <a:lnTo>
                  <a:pt x="19296" y="682"/>
                </a:lnTo>
                <a:lnTo>
                  <a:pt x="19296" y="609"/>
                </a:lnTo>
                <a:lnTo>
                  <a:pt x="19272" y="560"/>
                </a:lnTo>
                <a:lnTo>
                  <a:pt x="19223" y="512"/>
                </a:lnTo>
                <a:lnTo>
                  <a:pt x="19175" y="463"/>
                </a:lnTo>
                <a:lnTo>
                  <a:pt x="19102" y="439"/>
                </a:lnTo>
                <a:lnTo>
                  <a:pt x="18493" y="317"/>
                </a:lnTo>
                <a:lnTo>
                  <a:pt x="17885" y="268"/>
                </a:lnTo>
                <a:lnTo>
                  <a:pt x="17277" y="244"/>
                </a:lnTo>
                <a:lnTo>
                  <a:pt x="16644" y="244"/>
                </a:lnTo>
                <a:lnTo>
                  <a:pt x="15403" y="293"/>
                </a:lnTo>
                <a:lnTo>
                  <a:pt x="14187" y="293"/>
                </a:lnTo>
                <a:lnTo>
                  <a:pt x="12629" y="220"/>
                </a:lnTo>
                <a:lnTo>
                  <a:pt x="11072" y="122"/>
                </a:lnTo>
                <a:lnTo>
                  <a:pt x="9515" y="49"/>
                </a:lnTo>
                <a:lnTo>
                  <a:pt x="7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0;p12">
            <a:extLst>
              <a:ext uri="{FF2B5EF4-FFF2-40B4-BE49-F238E27FC236}">
                <a16:creationId xmlns:a16="http://schemas.microsoft.com/office/drawing/2014/main" id="{014C0D64-D63A-4616-B104-8D7D388182FC}"/>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AG</a:t>
            </a:r>
          </a:p>
        </p:txBody>
      </p:sp>
      <p:pic>
        <p:nvPicPr>
          <p:cNvPr id="13" name="Picture 12">
            <a:extLst>
              <a:ext uri="{FF2B5EF4-FFF2-40B4-BE49-F238E27FC236}">
                <a16:creationId xmlns:a16="http://schemas.microsoft.com/office/drawing/2014/main" id="{AC249DD5-B593-4B9E-82C7-8350AABB39E0}"/>
              </a:ext>
            </a:extLst>
          </p:cNvPr>
          <p:cNvPicPr>
            <a:picLocks noChangeAspect="1"/>
          </p:cNvPicPr>
          <p:nvPr/>
        </p:nvPicPr>
        <p:blipFill rotWithShape="1">
          <a:blip r:embed="rId5"/>
          <a:srcRect l="20501" t="42574" r="18892" b="42158"/>
          <a:stretch/>
        </p:blipFill>
        <p:spPr>
          <a:xfrm>
            <a:off x="737035" y="3838736"/>
            <a:ext cx="2190226" cy="551737"/>
          </a:xfrm>
          <a:prstGeom prst="rect">
            <a:avLst/>
          </a:prstGeom>
        </p:spPr>
      </p:pic>
      <p:cxnSp>
        <p:nvCxnSpPr>
          <p:cNvPr id="17" name="Straight Arrow Connector 16">
            <a:extLst>
              <a:ext uri="{FF2B5EF4-FFF2-40B4-BE49-F238E27FC236}">
                <a16:creationId xmlns:a16="http://schemas.microsoft.com/office/drawing/2014/main" id="{39B2FED4-FAF0-477D-AFB5-02A55EA2106E}"/>
              </a:ext>
            </a:extLst>
          </p:cNvPr>
          <p:cNvCxnSpPr>
            <a:cxnSpLocks/>
          </p:cNvCxnSpPr>
          <p:nvPr/>
        </p:nvCxnSpPr>
        <p:spPr>
          <a:xfrm>
            <a:off x="2988817" y="4114604"/>
            <a:ext cx="454803" cy="0"/>
          </a:xfrm>
          <a:prstGeom prst="straightConnector1">
            <a:avLst/>
          </a:prstGeom>
          <a:ln w="381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D94E617-9319-4A0B-9837-5911F7C920BE}"/>
              </a:ext>
            </a:extLst>
          </p:cNvPr>
          <p:cNvPicPr>
            <a:picLocks noChangeAspect="1"/>
          </p:cNvPicPr>
          <p:nvPr/>
        </p:nvPicPr>
        <p:blipFill rotWithShape="1">
          <a:blip r:embed="rId5"/>
          <a:srcRect l="20501" t="42574" r="18892" b="42158"/>
          <a:stretch/>
        </p:blipFill>
        <p:spPr>
          <a:xfrm>
            <a:off x="3521554" y="3838736"/>
            <a:ext cx="2190226" cy="551737"/>
          </a:xfrm>
          <a:prstGeom prst="rect">
            <a:avLst/>
          </a:prstGeom>
        </p:spPr>
      </p:pic>
      <p:pic>
        <p:nvPicPr>
          <p:cNvPr id="21" name="Picture 20">
            <a:extLst>
              <a:ext uri="{FF2B5EF4-FFF2-40B4-BE49-F238E27FC236}">
                <a16:creationId xmlns:a16="http://schemas.microsoft.com/office/drawing/2014/main" id="{2E0B3604-5E8E-4AEF-ADAE-F2B856F4395B}"/>
              </a:ext>
            </a:extLst>
          </p:cNvPr>
          <p:cNvPicPr>
            <a:picLocks noChangeAspect="1"/>
          </p:cNvPicPr>
          <p:nvPr/>
        </p:nvPicPr>
        <p:blipFill rotWithShape="1">
          <a:blip r:embed="rId5"/>
          <a:srcRect l="20501" t="42574" r="18892" b="42158"/>
          <a:stretch/>
        </p:blipFill>
        <p:spPr>
          <a:xfrm>
            <a:off x="6306074" y="3838736"/>
            <a:ext cx="2190226" cy="551737"/>
          </a:xfrm>
          <a:prstGeom prst="rect">
            <a:avLst/>
          </a:prstGeom>
        </p:spPr>
      </p:pic>
      <p:cxnSp>
        <p:nvCxnSpPr>
          <p:cNvPr id="23" name="Straight Arrow Connector 22">
            <a:extLst>
              <a:ext uri="{FF2B5EF4-FFF2-40B4-BE49-F238E27FC236}">
                <a16:creationId xmlns:a16="http://schemas.microsoft.com/office/drawing/2014/main" id="{1D878480-D6F4-496B-8DDA-B489668897BE}"/>
              </a:ext>
            </a:extLst>
          </p:cNvPr>
          <p:cNvCxnSpPr>
            <a:cxnSpLocks/>
          </p:cNvCxnSpPr>
          <p:nvPr/>
        </p:nvCxnSpPr>
        <p:spPr>
          <a:xfrm>
            <a:off x="5757196" y="4114604"/>
            <a:ext cx="454803" cy="0"/>
          </a:xfrm>
          <a:prstGeom prst="straightConnector1">
            <a:avLst/>
          </a:prstGeom>
          <a:ln w="381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18B4358E-96C4-469C-BEDF-4D721A998214}"/>
              </a:ext>
            </a:extLst>
          </p:cNvPr>
          <p:cNvSpPr/>
          <p:nvPr/>
        </p:nvSpPr>
        <p:spPr>
          <a:xfrm>
            <a:off x="565571" y="3574470"/>
            <a:ext cx="764663" cy="1080267"/>
          </a:xfrm>
          <a:prstGeom prst="ellipse">
            <a:avLst/>
          </a:prstGeom>
          <a:gradFill flip="none" rotWithShape="1">
            <a:gsLst>
              <a:gs pos="0">
                <a:schemeClr val="accent4">
                  <a:lumMod val="50000"/>
                </a:schemeClr>
              </a:gs>
              <a:gs pos="4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02C6BC1-C942-4779-BC02-FB0AFEC82C4A}"/>
              </a:ext>
            </a:extLst>
          </p:cNvPr>
          <p:cNvSpPr/>
          <p:nvPr/>
        </p:nvSpPr>
        <p:spPr>
          <a:xfrm>
            <a:off x="4047921" y="3574470"/>
            <a:ext cx="764663" cy="1080267"/>
          </a:xfrm>
          <a:prstGeom prst="ellipse">
            <a:avLst/>
          </a:prstGeom>
          <a:gradFill flip="none" rotWithShape="1">
            <a:gsLst>
              <a:gs pos="0">
                <a:schemeClr val="accent4">
                  <a:lumMod val="50000"/>
                </a:schemeClr>
              </a:gs>
              <a:gs pos="4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827EA79-7C0F-4099-BDB7-A1DE9E7B43C6}"/>
              </a:ext>
            </a:extLst>
          </p:cNvPr>
          <p:cNvSpPr/>
          <p:nvPr/>
        </p:nvSpPr>
        <p:spPr>
          <a:xfrm>
            <a:off x="7464351" y="3574470"/>
            <a:ext cx="764663" cy="1080267"/>
          </a:xfrm>
          <a:prstGeom prst="ellipse">
            <a:avLst/>
          </a:prstGeom>
          <a:gradFill flip="none" rotWithShape="1">
            <a:gsLst>
              <a:gs pos="0">
                <a:schemeClr val="accent4">
                  <a:lumMod val="50000"/>
                </a:schemeClr>
              </a:gs>
              <a:gs pos="4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ighting Effects">
            <a:hlinkClick r:id="" action="ppaction://media"/>
            <a:extLst>
              <a:ext uri="{FF2B5EF4-FFF2-40B4-BE49-F238E27FC236}">
                <a16:creationId xmlns:a16="http://schemas.microsoft.com/office/drawing/2014/main" id="{FB6F39AC-E4AC-4802-8D6E-DF09CDBDF75C}"/>
              </a:ext>
            </a:extLst>
          </p:cNvPr>
          <p:cNvPicPr>
            <a:picLocks noChangeAspect="1"/>
          </p:cNvPicPr>
          <p:nvPr>
            <a:audioFile r:link="rId1"/>
            <p:extLst>
              <p:ext uri="{DAA4B4D4-6D71-4841-9C94-3DE7FCFB9230}">
                <p14:media xmlns:p14="http://schemas.microsoft.com/office/powerpoint/2010/main" r:embed="rId2">
                  <p14:trim end="12132.5"/>
                </p14:media>
              </p:ext>
            </p:extLst>
          </p:nvPr>
        </p:nvPicPr>
        <p:blipFill>
          <a:blip r:embed="rId6"/>
          <a:stretch>
            <a:fillRect/>
          </a:stretch>
        </p:blipFill>
        <p:spPr>
          <a:xfrm>
            <a:off x="389989" y="4358366"/>
            <a:ext cx="487363" cy="487362"/>
          </a:xfrm>
          <a:prstGeom prst="rect">
            <a:avLst/>
          </a:prstGeom>
        </p:spPr>
      </p:pic>
      <p:pic>
        <p:nvPicPr>
          <p:cNvPr id="27" name="Picture 26">
            <a:extLst>
              <a:ext uri="{FF2B5EF4-FFF2-40B4-BE49-F238E27FC236}">
                <a16:creationId xmlns:a16="http://schemas.microsoft.com/office/drawing/2014/main" id="{36AEB383-1ED7-41E7-869C-317A5B5A9518}"/>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4814" t="-90" b="20861"/>
          <a:stretch/>
        </p:blipFill>
        <p:spPr>
          <a:xfrm>
            <a:off x="8407755" y="4284823"/>
            <a:ext cx="536073"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677253"/>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18;p17">
            <a:extLst>
              <a:ext uri="{FF2B5EF4-FFF2-40B4-BE49-F238E27FC236}">
                <a16:creationId xmlns:a16="http://schemas.microsoft.com/office/drawing/2014/main" id="{8C941DA3-9041-41F3-BAC8-DB27B81271BD}"/>
              </a:ext>
            </a:extLst>
          </p:cNvPr>
          <p:cNvGrpSpPr/>
          <p:nvPr/>
        </p:nvGrpSpPr>
        <p:grpSpPr>
          <a:xfrm>
            <a:off x="340545" y="218302"/>
            <a:ext cx="981627" cy="746084"/>
            <a:chOff x="3075562" y="756050"/>
            <a:chExt cx="2931161" cy="2815726"/>
          </a:xfrm>
        </p:grpSpPr>
        <p:sp>
          <p:nvSpPr>
            <p:cNvPr id="3" name="Google Shape;119;p17">
              <a:extLst>
                <a:ext uri="{FF2B5EF4-FFF2-40B4-BE49-F238E27FC236}">
                  <a16:creationId xmlns:a16="http://schemas.microsoft.com/office/drawing/2014/main" id="{540929E8-6CA1-4211-B008-067BABEF3828}"/>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0;p17">
              <a:extLst>
                <a:ext uri="{FF2B5EF4-FFF2-40B4-BE49-F238E27FC236}">
                  <a16:creationId xmlns:a16="http://schemas.microsoft.com/office/drawing/2014/main" id="{09992760-722D-4285-97FD-6788C50A8F6F}"/>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1;p17">
              <a:extLst>
                <a:ext uri="{FF2B5EF4-FFF2-40B4-BE49-F238E27FC236}">
                  <a16:creationId xmlns:a16="http://schemas.microsoft.com/office/drawing/2014/main" id="{24182C1B-F2FA-47AD-A5D4-7CAFA6B80BD4}"/>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6" name="Google Shape;122;p17">
              <a:extLst>
                <a:ext uri="{FF2B5EF4-FFF2-40B4-BE49-F238E27FC236}">
                  <a16:creationId xmlns:a16="http://schemas.microsoft.com/office/drawing/2014/main" id="{3572CC46-B527-441C-ADC6-92F33B0B7F9C}"/>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3;p17">
              <a:extLst>
                <a:ext uri="{FF2B5EF4-FFF2-40B4-BE49-F238E27FC236}">
                  <a16:creationId xmlns:a16="http://schemas.microsoft.com/office/drawing/2014/main" id="{CC18FD08-DFD8-4E4C-8223-34DC22B7334B}"/>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124;p17">
              <a:extLst>
                <a:ext uri="{FF2B5EF4-FFF2-40B4-BE49-F238E27FC236}">
                  <a16:creationId xmlns:a16="http://schemas.microsoft.com/office/drawing/2014/main" id="{EDB7F893-718A-40A1-A80B-4F3AE110587E}"/>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9" name="Google Shape;125;p17">
              <a:extLst>
                <a:ext uri="{FF2B5EF4-FFF2-40B4-BE49-F238E27FC236}">
                  <a16:creationId xmlns:a16="http://schemas.microsoft.com/office/drawing/2014/main" id="{4375F735-0D98-4E43-AE25-3BEB5757528C}"/>
                </a:ext>
              </a:extLst>
            </p:cNvPr>
            <p:cNvCxnSpPr>
              <a:endCxn id="3"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6;p17">
              <a:extLst>
                <a:ext uri="{FF2B5EF4-FFF2-40B4-BE49-F238E27FC236}">
                  <a16:creationId xmlns:a16="http://schemas.microsoft.com/office/drawing/2014/main" id="{4A9C8ABC-10E3-4645-BBB8-3F57E7BDC338}"/>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1" name="Google Shape;127;p17">
              <a:extLst>
                <a:ext uri="{FF2B5EF4-FFF2-40B4-BE49-F238E27FC236}">
                  <a16:creationId xmlns:a16="http://schemas.microsoft.com/office/drawing/2014/main" id="{873D2BE5-D886-4660-B940-41CD946FE060}"/>
                </a:ext>
              </a:extLst>
            </p:cNvPr>
            <p:cNvCxnSpPr>
              <a:stCxn id="3"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2" name="Google Shape;87;p13">
            <a:extLst>
              <a:ext uri="{FF2B5EF4-FFF2-40B4-BE49-F238E27FC236}">
                <a16:creationId xmlns:a16="http://schemas.microsoft.com/office/drawing/2014/main" id="{D148E4C5-B211-465E-A362-89C5D1FC5239}"/>
              </a:ext>
            </a:extLst>
          </p:cNvPr>
          <p:cNvSpPr txBox="1">
            <a:spLocks/>
          </p:cNvSpPr>
          <p:nvPr/>
        </p:nvSpPr>
        <p:spPr>
          <a:xfrm>
            <a:off x="1463050" y="321022"/>
            <a:ext cx="7821789"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Light Coding Detail</a:t>
            </a:r>
            <a:r>
              <a:rPr lang="en-US" sz="3000" b="1" dirty="0"/>
              <a:t>:</a:t>
            </a:r>
          </a:p>
        </p:txBody>
      </p:sp>
      <p:sp>
        <p:nvSpPr>
          <p:cNvPr id="13" name="Google Shape;596;p46">
            <a:extLst>
              <a:ext uri="{FF2B5EF4-FFF2-40B4-BE49-F238E27FC236}">
                <a16:creationId xmlns:a16="http://schemas.microsoft.com/office/drawing/2014/main" id="{B7C28404-72CE-46AA-AEA6-FEF1227A742C}"/>
              </a:ext>
            </a:extLst>
          </p:cNvPr>
          <p:cNvSpPr/>
          <p:nvPr/>
        </p:nvSpPr>
        <p:spPr>
          <a:xfrm>
            <a:off x="652841" y="485033"/>
            <a:ext cx="421736" cy="398876"/>
          </a:xfrm>
          <a:custGeom>
            <a:avLst/>
            <a:gdLst/>
            <a:ahLst/>
            <a:cxnLst/>
            <a:rect l="l" t="t" r="r" b="b"/>
            <a:pathLst>
              <a:path w="19297" h="18251" extrusionOk="0">
                <a:moveTo>
                  <a:pt x="18396" y="828"/>
                </a:moveTo>
                <a:lnTo>
                  <a:pt x="18761" y="877"/>
                </a:lnTo>
                <a:lnTo>
                  <a:pt x="18737" y="1242"/>
                </a:lnTo>
                <a:lnTo>
                  <a:pt x="18615" y="1266"/>
                </a:lnTo>
                <a:lnTo>
                  <a:pt x="18493" y="1315"/>
                </a:lnTo>
                <a:lnTo>
                  <a:pt x="18274" y="1436"/>
                </a:lnTo>
                <a:lnTo>
                  <a:pt x="18007" y="1582"/>
                </a:lnTo>
                <a:lnTo>
                  <a:pt x="17739" y="1777"/>
                </a:lnTo>
                <a:lnTo>
                  <a:pt x="17642" y="1850"/>
                </a:lnTo>
                <a:lnTo>
                  <a:pt x="17618" y="1801"/>
                </a:lnTo>
                <a:lnTo>
                  <a:pt x="17545" y="1704"/>
                </a:lnTo>
                <a:lnTo>
                  <a:pt x="17496" y="1680"/>
                </a:lnTo>
                <a:lnTo>
                  <a:pt x="17423" y="1655"/>
                </a:lnTo>
                <a:lnTo>
                  <a:pt x="17131" y="1631"/>
                </a:lnTo>
                <a:lnTo>
                  <a:pt x="17301" y="1509"/>
                </a:lnTo>
                <a:lnTo>
                  <a:pt x="17472" y="1388"/>
                </a:lnTo>
                <a:lnTo>
                  <a:pt x="17837" y="1144"/>
                </a:lnTo>
                <a:lnTo>
                  <a:pt x="18104" y="974"/>
                </a:lnTo>
                <a:lnTo>
                  <a:pt x="18250" y="901"/>
                </a:lnTo>
                <a:lnTo>
                  <a:pt x="18396" y="828"/>
                </a:lnTo>
                <a:close/>
                <a:moveTo>
                  <a:pt x="18712" y="1582"/>
                </a:moveTo>
                <a:lnTo>
                  <a:pt x="18688" y="2385"/>
                </a:lnTo>
                <a:lnTo>
                  <a:pt x="18688" y="3164"/>
                </a:lnTo>
                <a:lnTo>
                  <a:pt x="18469" y="3334"/>
                </a:lnTo>
                <a:lnTo>
                  <a:pt x="18250" y="3529"/>
                </a:lnTo>
                <a:lnTo>
                  <a:pt x="17982" y="3748"/>
                </a:lnTo>
                <a:lnTo>
                  <a:pt x="17861" y="3870"/>
                </a:lnTo>
                <a:lnTo>
                  <a:pt x="17764" y="4016"/>
                </a:lnTo>
                <a:lnTo>
                  <a:pt x="17739" y="3407"/>
                </a:lnTo>
                <a:lnTo>
                  <a:pt x="17739" y="3334"/>
                </a:lnTo>
                <a:lnTo>
                  <a:pt x="17958" y="3140"/>
                </a:lnTo>
                <a:lnTo>
                  <a:pt x="18177" y="2945"/>
                </a:lnTo>
                <a:lnTo>
                  <a:pt x="18493" y="2653"/>
                </a:lnTo>
                <a:lnTo>
                  <a:pt x="18615" y="2531"/>
                </a:lnTo>
                <a:lnTo>
                  <a:pt x="18664" y="2458"/>
                </a:lnTo>
                <a:lnTo>
                  <a:pt x="18688" y="2361"/>
                </a:lnTo>
                <a:lnTo>
                  <a:pt x="18664" y="2312"/>
                </a:lnTo>
                <a:lnTo>
                  <a:pt x="18615" y="2288"/>
                </a:lnTo>
                <a:lnTo>
                  <a:pt x="18518" y="2264"/>
                </a:lnTo>
                <a:lnTo>
                  <a:pt x="18445" y="2288"/>
                </a:lnTo>
                <a:lnTo>
                  <a:pt x="18347" y="2312"/>
                </a:lnTo>
                <a:lnTo>
                  <a:pt x="18274" y="2385"/>
                </a:lnTo>
                <a:lnTo>
                  <a:pt x="18128" y="2531"/>
                </a:lnTo>
                <a:lnTo>
                  <a:pt x="18007" y="2653"/>
                </a:lnTo>
                <a:lnTo>
                  <a:pt x="17739" y="2945"/>
                </a:lnTo>
                <a:lnTo>
                  <a:pt x="17739" y="2531"/>
                </a:lnTo>
                <a:lnTo>
                  <a:pt x="17691" y="2118"/>
                </a:lnTo>
                <a:lnTo>
                  <a:pt x="17788" y="2069"/>
                </a:lnTo>
                <a:lnTo>
                  <a:pt x="18055" y="1947"/>
                </a:lnTo>
                <a:lnTo>
                  <a:pt x="18323" y="1777"/>
                </a:lnTo>
                <a:lnTo>
                  <a:pt x="18518" y="1680"/>
                </a:lnTo>
                <a:lnTo>
                  <a:pt x="18712" y="1582"/>
                </a:lnTo>
                <a:close/>
                <a:moveTo>
                  <a:pt x="18688" y="3529"/>
                </a:moveTo>
                <a:lnTo>
                  <a:pt x="18688" y="3894"/>
                </a:lnTo>
                <a:lnTo>
                  <a:pt x="18664" y="4843"/>
                </a:lnTo>
                <a:lnTo>
                  <a:pt x="18639" y="4843"/>
                </a:lnTo>
                <a:lnTo>
                  <a:pt x="18518" y="4916"/>
                </a:lnTo>
                <a:lnTo>
                  <a:pt x="18396" y="5038"/>
                </a:lnTo>
                <a:lnTo>
                  <a:pt x="18177" y="5305"/>
                </a:lnTo>
                <a:lnTo>
                  <a:pt x="17982" y="5451"/>
                </a:lnTo>
                <a:lnTo>
                  <a:pt x="17788" y="5597"/>
                </a:lnTo>
                <a:lnTo>
                  <a:pt x="17788" y="5013"/>
                </a:lnTo>
                <a:lnTo>
                  <a:pt x="18128" y="4819"/>
                </a:lnTo>
                <a:lnTo>
                  <a:pt x="18274" y="4746"/>
                </a:lnTo>
                <a:lnTo>
                  <a:pt x="18445" y="4673"/>
                </a:lnTo>
                <a:lnTo>
                  <a:pt x="18591" y="4575"/>
                </a:lnTo>
                <a:lnTo>
                  <a:pt x="18639" y="4527"/>
                </a:lnTo>
                <a:lnTo>
                  <a:pt x="18664" y="4454"/>
                </a:lnTo>
                <a:lnTo>
                  <a:pt x="18664" y="4429"/>
                </a:lnTo>
                <a:lnTo>
                  <a:pt x="18639" y="4381"/>
                </a:lnTo>
                <a:lnTo>
                  <a:pt x="18566" y="4332"/>
                </a:lnTo>
                <a:lnTo>
                  <a:pt x="18420" y="4332"/>
                </a:lnTo>
                <a:lnTo>
                  <a:pt x="18347" y="4356"/>
                </a:lnTo>
                <a:lnTo>
                  <a:pt x="18177" y="4429"/>
                </a:lnTo>
                <a:lnTo>
                  <a:pt x="18031" y="4502"/>
                </a:lnTo>
                <a:lnTo>
                  <a:pt x="17788" y="4673"/>
                </a:lnTo>
                <a:lnTo>
                  <a:pt x="17764" y="4137"/>
                </a:lnTo>
                <a:lnTo>
                  <a:pt x="17958" y="4040"/>
                </a:lnTo>
                <a:lnTo>
                  <a:pt x="18128" y="3943"/>
                </a:lnTo>
                <a:lnTo>
                  <a:pt x="18445" y="3699"/>
                </a:lnTo>
                <a:lnTo>
                  <a:pt x="18688" y="3529"/>
                </a:lnTo>
                <a:close/>
                <a:moveTo>
                  <a:pt x="18664" y="5305"/>
                </a:moveTo>
                <a:lnTo>
                  <a:pt x="18639" y="6011"/>
                </a:lnTo>
                <a:lnTo>
                  <a:pt x="18396" y="6108"/>
                </a:lnTo>
                <a:lnTo>
                  <a:pt x="18177" y="6230"/>
                </a:lnTo>
                <a:lnTo>
                  <a:pt x="17982" y="6376"/>
                </a:lnTo>
                <a:lnTo>
                  <a:pt x="17764" y="6522"/>
                </a:lnTo>
                <a:lnTo>
                  <a:pt x="17764" y="6522"/>
                </a:lnTo>
                <a:lnTo>
                  <a:pt x="17788" y="5865"/>
                </a:lnTo>
                <a:lnTo>
                  <a:pt x="17934" y="5816"/>
                </a:lnTo>
                <a:lnTo>
                  <a:pt x="18080" y="5743"/>
                </a:lnTo>
                <a:lnTo>
                  <a:pt x="18201" y="5670"/>
                </a:lnTo>
                <a:lnTo>
                  <a:pt x="18323" y="5597"/>
                </a:lnTo>
                <a:lnTo>
                  <a:pt x="18493" y="5476"/>
                </a:lnTo>
                <a:lnTo>
                  <a:pt x="18664" y="5305"/>
                </a:lnTo>
                <a:close/>
                <a:moveTo>
                  <a:pt x="18615" y="6425"/>
                </a:moveTo>
                <a:lnTo>
                  <a:pt x="18615" y="6473"/>
                </a:lnTo>
                <a:lnTo>
                  <a:pt x="18518" y="6498"/>
                </a:lnTo>
                <a:lnTo>
                  <a:pt x="18420" y="6546"/>
                </a:lnTo>
                <a:lnTo>
                  <a:pt x="18250" y="6668"/>
                </a:lnTo>
                <a:lnTo>
                  <a:pt x="18104" y="6765"/>
                </a:lnTo>
                <a:lnTo>
                  <a:pt x="17982" y="6887"/>
                </a:lnTo>
                <a:lnTo>
                  <a:pt x="17739" y="7155"/>
                </a:lnTo>
                <a:lnTo>
                  <a:pt x="17764" y="6717"/>
                </a:lnTo>
                <a:lnTo>
                  <a:pt x="17982" y="6668"/>
                </a:lnTo>
                <a:lnTo>
                  <a:pt x="18201" y="6595"/>
                </a:lnTo>
                <a:lnTo>
                  <a:pt x="18615" y="6425"/>
                </a:lnTo>
                <a:close/>
                <a:moveTo>
                  <a:pt x="18615" y="6838"/>
                </a:moveTo>
                <a:lnTo>
                  <a:pt x="18591" y="7349"/>
                </a:lnTo>
                <a:lnTo>
                  <a:pt x="18591" y="7666"/>
                </a:lnTo>
                <a:lnTo>
                  <a:pt x="18420" y="7787"/>
                </a:lnTo>
                <a:lnTo>
                  <a:pt x="18250" y="7909"/>
                </a:lnTo>
                <a:lnTo>
                  <a:pt x="17958" y="8103"/>
                </a:lnTo>
                <a:lnTo>
                  <a:pt x="17666" y="8322"/>
                </a:lnTo>
                <a:lnTo>
                  <a:pt x="17715" y="7739"/>
                </a:lnTo>
                <a:lnTo>
                  <a:pt x="17739" y="7349"/>
                </a:lnTo>
                <a:lnTo>
                  <a:pt x="18080" y="7155"/>
                </a:lnTo>
                <a:lnTo>
                  <a:pt x="18420" y="6960"/>
                </a:lnTo>
                <a:lnTo>
                  <a:pt x="18615" y="6838"/>
                </a:lnTo>
                <a:close/>
                <a:moveTo>
                  <a:pt x="18566" y="8103"/>
                </a:moveTo>
                <a:lnTo>
                  <a:pt x="18542" y="8420"/>
                </a:lnTo>
                <a:lnTo>
                  <a:pt x="18420" y="8493"/>
                </a:lnTo>
                <a:lnTo>
                  <a:pt x="18274" y="8566"/>
                </a:lnTo>
                <a:lnTo>
                  <a:pt x="18055" y="8785"/>
                </a:lnTo>
                <a:lnTo>
                  <a:pt x="17812" y="9004"/>
                </a:lnTo>
                <a:lnTo>
                  <a:pt x="17593" y="9247"/>
                </a:lnTo>
                <a:lnTo>
                  <a:pt x="17642" y="8566"/>
                </a:lnTo>
                <a:lnTo>
                  <a:pt x="18031" y="8395"/>
                </a:lnTo>
                <a:lnTo>
                  <a:pt x="18420" y="8201"/>
                </a:lnTo>
                <a:lnTo>
                  <a:pt x="18566" y="8103"/>
                </a:lnTo>
                <a:close/>
                <a:moveTo>
                  <a:pt x="18542" y="8809"/>
                </a:moveTo>
                <a:lnTo>
                  <a:pt x="18542" y="9077"/>
                </a:lnTo>
                <a:lnTo>
                  <a:pt x="18299" y="9271"/>
                </a:lnTo>
                <a:lnTo>
                  <a:pt x="17934" y="9588"/>
                </a:lnTo>
                <a:lnTo>
                  <a:pt x="17593" y="9928"/>
                </a:lnTo>
                <a:lnTo>
                  <a:pt x="17569" y="9953"/>
                </a:lnTo>
                <a:lnTo>
                  <a:pt x="17569" y="9977"/>
                </a:lnTo>
                <a:lnTo>
                  <a:pt x="17593" y="10001"/>
                </a:lnTo>
                <a:lnTo>
                  <a:pt x="17642" y="10001"/>
                </a:lnTo>
                <a:lnTo>
                  <a:pt x="18080" y="9831"/>
                </a:lnTo>
                <a:lnTo>
                  <a:pt x="18274" y="9709"/>
                </a:lnTo>
                <a:lnTo>
                  <a:pt x="18493" y="9588"/>
                </a:lnTo>
                <a:lnTo>
                  <a:pt x="18518" y="9563"/>
                </a:lnTo>
                <a:lnTo>
                  <a:pt x="18518" y="9977"/>
                </a:lnTo>
                <a:lnTo>
                  <a:pt x="18396" y="10026"/>
                </a:lnTo>
                <a:lnTo>
                  <a:pt x="18274" y="10074"/>
                </a:lnTo>
                <a:lnTo>
                  <a:pt x="18080" y="10220"/>
                </a:lnTo>
                <a:lnTo>
                  <a:pt x="17788" y="10464"/>
                </a:lnTo>
                <a:lnTo>
                  <a:pt x="17520" y="10731"/>
                </a:lnTo>
                <a:lnTo>
                  <a:pt x="17520" y="10245"/>
                </a:lnTo>
                <a:lnTo>
                  <a:pt x="17569" y="9490"/>
                </a:lnTo>
                <a:lnTo>
                  <a:pt x="17837" y="9344"/>
                </a:lnTo>
                <a:lnTo>
                  <a:pt x="18104" y="9150"/>
                </a:lnTo>
                <a:lnTo>
                  <a:pt x="18274" y="8979"/>
                </a:lnTo>
                <a:lnTo>
                  <a:pt x="18469" y="8833"/>
                </a:lnTo>
                <a:lnTo>
                  <a:pt x="18542" y="8809"/>
                </a:lnTo>
                <a:close/>
                <a:moveTo>
                  <a:pt x="18518" y="10342"/>
                </a:moveTo>
                <a:lnTo>
                  <a:pt x="18518" y="10975"/>
                </a:lnTo>
                <a:lnTo>
                  <a:pt x="18347" y="11096"/>
                </a:lnTo>
                <a:lnTo>
                  <a:pt x="18201" y="11194"/>
                </a:lnTo>
                <a:lnTo>
                  <a:pt x="17861" y="11486"/>
                </a:lnTo>
                <a:lnTo>
                  <a:pt x="17715" y="11632"/>
                </a:lnTo>
                <a:lnTo>
                  <a:pt x="17569" y="11802"/>
                </a:lnTo>
                <a:lnTo>
                  <a:pt x="17545" y="11559"/>
                </a:lnTo>
                <a:lnTo>
                  <a:pt x="17520" y="11048"/>
                </a:lnTo>
                <a:lnTo>
                  <a:pt x="17691" y="10975"/>
                </a:lnTo>
                <a:lnTo>
                  <a:pt x="17837" y="10877"/>
                </a:lnTo>
                <a:lnTo>
                  <a:pt x="18128" y="10634"/>
                </a:lnTo>
                <a:lnTo>
                  <a:pt x="18518" y="10342"/>
                </a:lnTo>
                <a:close/>
                <a:moveTo>
                  <a:pt x="18518" y="11413"/>
                </a:moveTo>
                <a:lnTo>
                  <a:pt x="18542" y="11802"/>
                </a:lnTo>
                <a:lnTo>
                  <a:pt x="18347" y="11899"/>
                </a:lnTo>
                <a:lnTo>
                  <a:pt x="18177" y="12021"/>
                </a:lnTo>
                <a:lnTo>
                  <a:pt x="17837" y="12289"/>
                </a:lnTo>
                <a:lnTo>
                  <a:pt x="17764" y="12240"/>
                </a:lnTo>
                <a:lnTo>
                  <a:pt x="17642" y="12240"/>
                </a:lnTo>
                <a:lnTo>
                  <a:pt x="17593" y="12021"/>
                </a:lnTo>
                <a:lnTo>
                  <a:pt x="18299" y="11559"/>
                </a:lnTo>
                <a:lnTo>
                  <a:pt x="18518" y="11413"/>
                </a:lnTo>
                <a:close/>
                <a:moveTo>
                  <a:pt x="2093" y="1899"/>
                </a:moveTo>
                <a:lnTo>
                  <a:pt x="2385" y="1972"/>
                </a:lnTo>
                <a:lnTo>
                  <a:pt x="2702" y="1996"/>
                </a:lnTo>
                <a:lnTo>
                  <a:pt x="3334" y="2045"/>
                </a:lnTo>
                <a:lnTo>
                  <a:pt x="4356" y="2093"/>
                </a:lnTo>
                <a:lnTo>
                  <a:pt x="5354" y="2118"/>
                </a:lnTo>
                <a:lnTo>
                  <a:pt x="6376" y="2118"/>
                </a:lnTo>
                <a:lnTo>
                  <a:pt x="7398" y="2093"/>
                </a:lnTo>
                <a:lnTo>
                  <a:pt x="9466" y="2020"/>
                </a:lnTo>
                <a:lnTo>
                  <a:pt x="11413" y="1972"/>
                </a:lnTo>
                <a:lnTo>
                  <a:pt x="13359" y="1947"/>
                </a:lnTo>
                <a:lnTo>
                  <a:pt x="14357" y="1947"/>
                </a:lnTo>
                <a:lnTo>
                  <a:pt x="15330" y="1996"/>
                </a:lnTo>
                <a:lnTo>
                  <a:pt x="16304" y="2045"/>
                </a:lnTo>
                <a:lnTo>
                  <a:pt x="17277" y="2142"/>
                </a:lnTo>
                <a:lnTo>
                  <a:pt x="17253" y="2483"/>
                </a:lnTo>
                <a:lnTo>
                  <a:pt x="17228" y="2823"/>
                </a:lnTo>
                <a:lnTo>
                  <a:pt x="17228" y="3529"/>
                </a:lnTo>
                <a:lnTo>
                  <a:pt x="17277" y="4210"/>
                </a:lnTo>
                <a:lnTo>
                  <a:pt x="17301" y="4892"/>
                </a:lnTo>
                <a:lnTo>
                  <a:pt x="17301" y="5646"/>
                </a:lnTo>
                <a:lnTo>
                  <a:pt x="17277" y="6376"/>
                </a:lnTo>
                <a:lnTo>
                  <a:pt x="17180" y="7885"/>
                </a:lnTo>
                <a:lnTo>
                  <a:pt x="17082" y="9125"/>
                </a:lnTo>
                <a:lnTo>
                  <a:pt x="17034" y="9758"/>
                </a:lnTo>
                <a:lnTo>
                  <a:pt x="17009" y="10391"/>
                </a:lnTo>
                <a:lnTo>
                  <a:pt x="16985" y="10829"/>
                </a:lnTo>
                <a:lnTo>
                  <a:pt x="16961" y="11291"/>
                </a:lnTo>
                <a:lnTo>
                  <a:pt x="16985" y="11778"/>
                </a:lnTo>
                <a:lnTo>
                  <a:pt x="17009" y="12021"/>
                </a:lnTo>
                <a:lnTo>
                  <a:pt x="17058" y="12240"/>
                </a:lnTo>
                <a:lnTo>
                  <a:pt x="9539" y="12240"/>
                </a:lnTo>
                <a:lnTo>
                  <a:pt x="8566" y="12264"/>
                </a:lnTo>
                <a:lnTo>
                  <a:pt x="7568" y="12289"/>
                </a:lnTo>
                <a:lnTo>
                  <a:pt x="5622" y="12386"/>
                </a:lnTo>
                <a:lnTo>
                  <a:pt x="5086" y="12410"/>
                </a:lnTo>
                <a:lnTo>
                  <a:pt x="4551" y="12410"/>
                </a:lnTo>
                <a:lnTo>
                  <a:pt x="4040" y="12362"/>
                </a:lnTo>
                <a:lnTo>
                  <a:pt x="3529" y="12313"/>
                </a:lnTo>
                <a:lnTo>
                  <a:pt x="2994" y="12216"/>
                </a:lnTo>
                <a:lnTo>
                  <a:pt x="2702" y="12191"/>
                </a:lnTo>
                <a:lnTo>
                  <a:pt x="2434" y="12216"/>
                </a:lnTo>
                <a:lnTo>
                  <a:pt x="2385" y="11997"/>
                </a:lnTo>
                <a:lnTo>
                  <a:pt x="2361" y="11753"/>
                </a:lnTo>
                <a:lnTo>
                  <a:pt x="2337" y="11267"/>
                </a:lnTo>
                <a:lnTo>
                  <a:pt x="2361" y="10318"/>
                </a:lnTo>
                <a:lnTo>
                  <a:pt x="2361" y="9661"/>
                </a:lnTo>
                <a:lnTo>
                  <a:pt x="2337" y="8979"/>
                </a:lnTo>
                <a:lnTo>
                  <a:pt x="2312" y="7666"/>
                </a:lnTo>
                <a:lnTo>
                  <a:pt x="2312" y="6887"/>
                </a:lnTo>
                <a:lnTo>
                  <a:pt x="2288" y="6084"/>
                </a:lnTo>
                <a:lnTo>
                  <a:pt x="2239" y="4527"/>
                </a:lnTo>
                <a:lnTo>
                  <a:pt x="2215" y="2896"/>
                </a:lnTo>
                <a:lnTo>
                  <a:pt x="2215" y="2385"/>
                </a:lnTo>
                <a:lnTo>
                  <a:pt x="2166" y="2118"/>
                </a:lnTo>
                <a:lnTo>
                  <a:pt x="2142" y="2020"/>
                </a:lnTo>
                <a:lnTo>
                  <a:pt x="2093" y="1899"/>
                </a:lnTo>
                <a:close/>
                <a:moveTo>
                  <a:pt x="18566" y="12118"/>
                </a:moveTo>
                <a:lnTo>
                  <a:pt x="18591" y="12264"/>
                </a:lnTo>
                <a:lnTo>
                  <a:pt x="18420" y="12313"/>
                </a:lnTo>
                <a:lnTo>
                  <a:pt x="18274" y="12410"/>
                </a:lnTo>
                <a:lnTo>
                  <a:pt x="17958" y="12581"/>
                </a:lnTo>
                <a:lnTo>
                  <a:pt x="17885" y="12629"/>
                </a:lnTo>
                <a:lnTo>
                  <a:pt x="17909" y="12532"/>
                </a:lnTo>
                <a:lnTo>
                  <a:pt x="17909" y="12435"/>
                </a:lnTo>
                <a:lnTo>
                  <a:pt x="18250" y="12264"/>
                </a:lnTo>
                <a:lnTo>
                  <a:pt x="18566" y="12118"/>
                </a:lnTo>
                <a:close/>
                <a:moveTo>
                  <a:pt x="8761" y="512"/>
                </a:moveTo>
                <a:lnTo>
                  <a:pt x="10318" y="585"/>
                </a:lnTo>
                <a:lnTo>
                  <a:pt x="13432" y="755"/>
                </a:lnTo>
                <a:lnTo>
                  <a:pt x="14138" y="779"/>
                </a:lnTo>
                <a:lnTo>
                  <a:pt x="14844" y="804"/>
                </a:lnTo>
                <a:lnTo>
                  <a:pt x="16279" y="779"/>
                </a:lnTo>
                <a:lnTo>
                  <a:pt x="17034" y="755"/>
                </a:lnTo>
                <a:lnTo>
                  <a:pt x="17034" y="755"/>
                </a:lnTo>
                <a:lnTo>
                  <a:pt x="16912" y="852"/>
                </a:lnTo>
                <a:lnTo>
                  <a:pt x="16790" y="950"/>
                </a:lnTo>
                <a:lnTo>
                  <a:pt x="16790" y="998"/>
                </a:lnTo>
                <a:lnTo>
                  <a:pt x="16790" y="1023"/>
                </a:lnTo>
                <a:lnTo>
                  <a:pt x="16815" y="1047"/>
                </a:lnTo>
                <a:lnTo>
                  <a:pt x="16863" y="1047"/>
                </a:lnTo>
                <a:lnTo>
                  <a:pt x="17131" y="901"/>
                </a:lnTo>
                <a:lnTo>
                  <a:pt x="17399" y="755"/>
                </a:lnTo>
                <a:lnTo>
                  <a:pt x="17837" y="779"/>
                </a:lnTo>
                <a:lnTo>
                  <a:pt x="17593" y="925"/>
                </a:lnTo>
                <a:lnTo>
                  <a:pt x="17399" y="1071"/>
                </a:lnTo>
                <a:lnTo>
                  <a:pt x="17228" y="1217"/>
                </a:lnTo>
                <a:lnTo>
                  <a:pt x="17082" y="1412"/>
                </a:lnTo>
                <a:lnTo>
                  <a:pt x="17034" y="1509"/>
                </a:lnTo>
                <a:lnTo>
                  <a:pt x="17009" y="1631"/>
                </a:lnTo>
                <a:lnTo>
                  <a:pt x="16060" y="1558"/>
                </a:lnTo>
                <a:lnTo>
                  <a:pt x="15111" y="1509"/>
                </a:lnTo>
                <a:lnTo>
                  <a:pt x="14162" y="1461"/>
                </a:lnTo>
                <a:lnTo>
                  <a:pt x="13238" y="1461"/>
                </a:lnTo>
                <a:lnTo>
                  <a:pt x="11340" y="1485"/>
                </a:lnTo>
                <a:lnTo>
                  <a:pt x="9466" y="1558"/>
                </a:lnTo>
                <a:lnTo>
                  <a:pt x="7495" y="1631"/>
                </a:lnTo>
                <a:lnTo>
                  <a:pt x="5549" y="1655"/>
                </a:lnTo>
                <a:lnTo>
                  <a:pt x="4527" y="1631"/>
                </a:lnTo>
                <a:lnTo>
                  <a:pt x="3505" y="1607"/>
                </a:lnTo>
                <a:lnTo>
                  <a:pt x="3140" y="1558"/>
                </a:lnTo>
                <a:lnTo>
                  <a:pt x="2726" y="1509"/>
                </a:lnTo>
                <a:lnTo>
                  <a:pt x="2312" y="1509"/>
                </a:lnTo>
                <a:lnTo>
                  <a:pt x="2118" y="1534"/>
                </a:lnTo>
                <a:lnTo>
                  <a:pt x="1948" y="1582"/>
                </a:lnTo>
                <a:lnTo>
                  <a:pt x="1899" y="1607"/>
                </a:lnTo>
                <a:lnTo>
                  <a:pt x="1850" y="1631"/>
                </a:lnTo>
                <a:lnTo>
                  <a:pt x="1850" y="1704"/>
                </a:lnTo>
                <a:lnTo>
                  <a:pt x="1850" y="1777"/>
                </a:lnTo>
                <a:lnTo>
                  <a:pt x="1899" y="1826"/>
                </a:lnTo>
                <a:lnTo>
                  <a:pt x="1850" y="1947"/>
                </a:lnTo>
                <a:lnTo>
                  <a:pt x="1802" y="2069"/>
                </a:lnTo>
                <a:lnTo>
                  <a:pt x="1777" y="2215"/>
                </a:lnTo>
                <a:lnTo>
                  <a:pt x="1753" y="2337"/>
                </a:lnTo>
                <a:lnTo>
                  <a:pt x="1753" y="2604"/>
                </a:lnTo>
                <a:lnTo>
                  <a:pt x="1753" y="2896"/>
                </a:lnTo>
                <a:lnTo>
                  <a:pt x="1753" y="4527"/>
                </a:lnTo>
                <a:lnTo>
                  <a:pt x="1802" y="6181"/>
                </a:lnTo>
                <a:lnTo>
                  <a:pt x="1826" y="7009"/>
                </a:lnTo>
                <a:lnTo>
                  <a:pt x="1826" y="7836"/>
                </a:lnTo>
                <a:lnTo>
                  <a:pt x="1875" y="9223"/>
                </a:lnTo>
                <a:lnTo>
                  <a:pt x="1875" y="9904"/>
                </a:lnTo>
                <a:lnTo>
                  <a:pt x="1875" y="10585"/>
                </a:lnTo>
                <a:lnTo>
                  <a:pt x="1850" y="11048"/>
                </a:lnTo>
                <a:lnTo>
                  <a:pt x="1826" y="11583"/>
                </a:lnTo>
                <a:lnTo>
                  <a:pt x="1826" y="11851"/>
                </a:lnTo>
                <a:lnTo>
                  <a:pt x="1875" y="12094"/>
                </a:lnTo>
                <a:lnTo>
                  <a:pt x="1948" y="12337"/>
                </a:lnTo>
                <a:lnTo>
                  <a:pt x="2045" y="12532"/>
                </a:lnTo>
                <a:lnTo>
                  <a:pt x="2118" y="12605"/>
                </a:lnTo>
                <a:lnTo>
                  <a:pt x="2215" y="12654"/>
                </a:lnTo>
                <a:lnTo>
                  <a:pt x="2312" y="12629"/>
                </a:lnTo>
                <a:lnTo>
                  <a:pt x="2385" y="12581"/>
                </a:lnTo>
                <a:lnTo>
                  <a:pt x="2677" y="12654"/>
                </a:lnTo>
                <a:lnTo>
                  <a:pt x="2969" y="12678"/>
                </a:lnTo>
                <a:lnTo>
                  <a:pt x="3553" y="12775"/>
                </a:lnTo>
                <a:lnTo>
                  <a:pt x="4040" y="12824"/>
                </a:lnTo>
                <a:lnTo>
                  <a:pt x="4502" y="12873"/>
                </a:lnTo>
                <a:lnTo>
                  <a:pt x="5427" y="12873"/>
                </a:lnTo>
                <a:lnTo>
                  <a:pt x="6449" y="12848"/>
                </a:lnTo>
                <a:lnTo>
                  <a:pt x="7495" y="12800"/>
                </a:lnTo>
                <a:lnTo>
                  <a:pt x="8517" y="12751"/>
                </a:lnTo>
                <a:lnTo>
                  <a:pt x="9539" y="12727"/>
                </a:lnTo>
                <a:lnTo>
                  <a:pt x="17277" y="12727"/>
                </a:lnTo>
                <a:lnTo>
                  <a:pt x="17350" y="12775"/>
                </a:lnTo>
                <a:lnTo>
                  <a:pt x="17496" y="12775"/>
                </a:lnTo>
                <a:lnTo>
                  <a:pt x="17569" y="12727"/>
                </a:lnTo>
                <a:lnTo>
                  <a:pt x="17715" y="12727"/>
                </a:lnTo>
                <a:lnTo>
                  <a:pt x="17569" y="12824"/>
                </a:lnTo>
                <a:lnTo>
                  <a:pt x="17423" y="12946"/>
                </a:lnTo>
                <a:lnTo>
                  <a:pt x="17301" y="13092"/>
                </a:lnTo>
                <a:lnTo>
                  <a:pt x="17180" y="13238"/>
                </a:lnTo>
                <a:lnTo>
                  <a:pt x="17180" y="13262"/>
                </a:lnTo>
                <a:lnTo>
                  <a:pt x="17180" y="13286"/>
                </a:lnTo>
                <a:lnTo>
                  <a:pt x="17204" y="13311"/>
                </a:lnTo>
                <a:lnTo>
                  <a:pt x="17253" y="13311"/>
                </a:lnTo>
                <a:lnTo>
                  <a:pt x="17472" y="13262"/>
                </a:lnTo>
                <a:lnTo>
                  <a:pt x="17666" y="13189"/>
                </a:lnTo>
                <a:lnTo>
                  <a:pt x="18055" y="12994"/>
                </a:lnTo>
                <a:lnTo>
                  <a:pt x="18347" y="12848"/>
                </a:lnTo>
                <a:lnTo>
                  <a:pt x="18615" y="12727"/>
                </a:lnTo>
                <a:lnTo>
                  <a:pt x="18664" y="12946"/>
                </a:lnTo>
                <a:lnTo>
                  <a:pt x="18396" y="13092"/>
                </a:lnTo>
                <a:lnTo>
                  <a:pt x="17982" y="13335"/>
                </a:lnTo>
                <a:lnTo>
                  <a:pt x="17593" y="13603"/>
                </a:lnTo>
                <a:lnTo>
                  <a:pt x="17545" y="13627"/>
                </a:lnTo>
                <a:lnTo>
                  <a:pt x="17545" y="13676"/>
                </a:lnTo>
                <a:lnTo>
                  <a:pt x="17569" y="13700"/>
                </a:lnTo>
                <a:lnTo>
                  <a:pt x="17618" y="13724"/>
                </a:lnTo>
                <a:lnTo>
                  <a:pt x="17861" y="13700"/>
                </a:lnTo>
                <a:lnTo>
                  <a:pt x="18080" y="13651"/>
                </a:lnTo>
                <a:lnTo>
                  <a:pt x="18274" y="13578"/>
                </a:lnTo>
                <a:lnTo>
                  <a:pt x="18493" y="13457"/>
                </a:lnTo>
                <a:lnTo>
                  <a:pt x="18712" y="13335"/>
                </a:lnTo>
                <a:lnTo>
                  <a:pt x="18785" y="13724"/>
                </a:lnTo>
                <a:lnTo>
                  <a:pt x="18250" y="13773"/>
                </a:lnTo>
                <a:lnTo>
                  <a:pt x="17739" y="13797"/>
                </a:lnTo>
                <a:lnTo>
                  <a:pt x="17204" y="13773"/>
                </a:lnTo>
                <a:lnTo>
                  <a:pt x="16669" y="13724"/>
                </a:lnTo>
                <a:lnTo>
                  <a:pt x="15622" y="13603"/>
                </a:lnTo>
                <a:lnTo>
                  <a:pt x="15087" y="13554"/>
                </a:lnTo>
                <a:lnTo>
                  <a:pt x="14576" y="13530"/>
                </a:lnTo>
                <a:lnTo>
                  <a:pt x="12118" y="13530"/>
                </a:lnTo>
                <a:lnTo>
                  <a:pt x="9661" y="13554"/>
                </a:lnTo>
                <a:lnTo>
                  <a:pt x="8469" y="13578"/>
                </a:lnTo>
                <a:lnTo>
                  <a:pt x="7301" y="13627"/>
                </a:lnTo>
                <a:lnTo>
                  <a:pt x="4916" y="13773"/>
                </a:lnTo>
                <a:lnTo>
                  <a:pt x="3772" y="13822"/>
                </a:lnTo>
                <a:lnTo>
                  <a:pt x="2629" y="13846"/>
                </a:lnTo>
                <a:lnTo>
                  <a:pt x="2020" y="13822"/>
                </a:lnTo>
                <a:lnTo>
                  <a:pt x="1412" y="13797"/>
                </a:lnTo>
                <a:lnTo>
                  <a:pt x="1145" y="13773"/>
                </a:lnTo>
                <a:lnTo>
                  <a:pt x="853" y="13749"/>
                </a:lnTo>
                <a:lnTo>
                  <a:pt x="853" y="13724"/>
                </a:lnTo>
                <a:lnTo>
                  <a:pt x="731" y="13408"/>
                </a:lnTo>
                <a:lnTo>
                  <a:pt x="658" y="13092"/>
                </a:lnTo>
                <a:lnTo>
                  <a:pt x="585" y="12775"/>
                </a:lnTo>
                <a:lnTo>
                  <a:pt x="561" y="12435"/>
                </a:lnTo>
                <a:lnTo>
                  <a:pt x="561" y="11753"/>
                </a:lnTo>
                <a:lnTo>
                  <a:pt x="561" y="11121"/>
                </a:lnTo>
                <a:lnTo>
                  <a:pt x="561" y="9320"/>
                </a:lnTo>
                <a:lnTo>
                  <a:pt x="561" y="8420"/>
                </a:lnTo>
                <a:lnTo>
                  <a:pt x="585" y="7495"/>
                </a:lnTo>
                <a:lnTo>
                  <a:pt x="658" y="5792"/>
                </a:lnTo>
                <a:lnTo>
                  <a:pt x="731" y="4064"/>
                </a:lnTo>
                <a:lnTo>
                  <a:pt x="755" y="3188"/>
                </a:lnTo>
                <a:lnTo>
                  <a:pt x="755" y="2337"/>
                </a:lnTo>
                <a:lnTo>
                  <a:pt x="731" y="1485"/>
                </a:lnTo>
                <a:lnTo>
                  <a:pt x="707" y="609"/>
                </a:lnTo>
                <a:lnTo>
                  <a:pt x="804" y="682"/>
                </a:lnTo>
                <a:lnTo>
                  <a:pt x="950" y="755"/>
                </a:lnTo>
                <a:lnTo>
                  <a:pt x="1072" y="804"/>
                </a:lnTo>
                <a:lnTo>
                  <a:pt x="1242" y="852"/>
                </a:lnTo>
                <a:lnTo>
                  <a:pt x="1583" y="901"/>
                </a:lnTo>
                <a:lnTo>
                  <a:pt x="1948" y="925"/>
                </a:lnTo>
                <a:lnTo>
                  <a:pt x="2312" y="901"/>
                </a:lnTo>
                <a:lnTo>
                  <a:pt x="2653" y="901"/>
                </a:lnTo>
                <a:lnTo>
                  <a:pt x="3164" y="852"/>
                </a:lnTo>
                <a:lnTo>
                  <a:pt x="4162" y="755"/>
                </a:lnTo>
                <a:lnTo>
                  <a:pt x="5184" y="633"/>
                </a:lnTo>
                <a:lnTo>
                  <a:pt x="6181" y="560"/>
                </a:lnTo>
                <a:lnTo>
                  <a:pt x="6692" y="512"/>
                </a:lnTo>
                <a:close/>
                <a:moveTo>
                  <a:pt x="11096" y="14016"/>
                </a:moveTo>
                <a:lnTo>
                  <a:pt x="11096" y="14187"/>
                </a:lnTo>
                <a:lnTo>
                  <a:pt x="10926" y="14260"/>
                </a:lnTo>
                <a:lnTo>
                  <a:pt x="10780" y="14357"/>
                </a:lnTo>
                <a:lnTo>
                  <a:pt x="10488" y="14552"/>
                </a:lnTo>
                <a:lnTo>
                  <a:pt x="10293" y="14698"/>
                </a:lnTo>
                <a:lnTo>
                  <a:pt x="10123" y="14868"/>
                </a:lnTo>
                <a:lnTo>
                  <a:pt x="9953" y="15038"/>
                </a:lnTo>
                <a:lnTo>
                  <a:pt x="9807" y="15233"/>
                </a:lnTo>
                <a:lnTo>
                  <a:pt x="9807" y="15282"/>
                </a:lnTo>
                <a:lnTo>
                  <a:pt x="9831" y="15330"/>
                </a:lnTo>
                <a:lnTo>
                  <a:pt x="9856" y="15379"/>
                </a:lnTo>
                <a:lnTo>
                  <a:pt x="9929" y="15379"/>
                </a:lnTo>
                <a:lnTo>
                  <a:pt x="10099" y="15282"/>
                </a:lnTo>
                <a:lnTo>
                  <a:pt x="10245" y="15184"/>
                </a:lnTo>
                <a:lnTo>
                  <a:pt x="10537" y="14941"/>
                </a:lnTo>
                <a:lnTo>
                  <a:pt x="10804" y="14771"/>
                </a:lnTo>
                <a:lnTo>
                  <a:pt x="11072" y="14600"/>
                </a:lnTo>
                <a:lnTo>
                  <a:pt x="11072" y="14600"/>
                </a:lnTo>
                <a:lnTo>
                  <a:pt x="11048" y="15087"/>
                </a:lnTo>
                <a:lnTo>
                  <a:pt x="10926" y="15136"/>
                </a:lnTo>
                <a:lnTo>
                  <a:pt x="10804" y="15209"/>
                </a:lnTo>
                <a:lnTo>
                  <a:pt x="10585" y="15330"/>
                </a:lnTo>
                <a:lnTo>
                  <a:pt x="10439" y="15403"/>
                </a:lnTo>
                <a:lnTo>
                  <a:pt x="10269" y="15525"/>
                </a:lnTo>
                <a:lnTo>
                  <a:pt x="10123" y="15647"/>
                </a:lnTo>
                <a:lnTo>
                  <a:pt x="10074" y="15695"/>
                </a:lnTo>
                <a:lnTo>
                  <a:pt x="10050" y="15793"/>
                </a:lnTo>
                <a:lnTo>
                  <a:pt x="10050" y="15817"/>
                </a:lnTo>
                <a:lnTo>
                  <a:pt x="10074" y="15841"/>
                </a:lnTo>
                <a:lnTo>
                  <a:pt x="10245" y="15841"/>
                </a:lnTo>
                <a:lnTo>
                  <a:pt x="10391" y="15817"/>
                </a:lnTo>
                <a:lnTo>
                  <a:pt x="10683" y="15671"/>
                </a:lnTo>
                <a:lnTo>
                  <a:pt x="11023" y="15501"/>
                </a:lnTo>
                <a:lnTo>
                  <a:pt x="10999" y="15841"/>
                </a:lnTo>
                <a:lnTo>
                  <a:pt x="10756" y="15987"/>
                </a:lnTo>
                <a:lnTo>
                  <a:pt x="10610" y="16085"/>
                </a:lnTo>
                <a:lnTo>
                  <a:pt x="10464" y="16206"/>
                </a:lnTo>
                <a:lnTo>
                  <a:pt x="10342" y="16352"/>
                </a:lnTo>
                <a:lnTo>
                  <a:pt x="10196" y="16474"/>
                </a:lnTo>
                <a:lnTo>
                  <a:pt x="10172" y="16498"/>
                </a:lnTo>
                <a:lnTo>
                  <a:pt x="10172" y="16522"/>
                </a:lnTo>
                <a:lnTo>
                  <a:pt x="10196" y="16547"/>
                </a:lnTo>
                <a:lnTo>
                  <a:pt x="10245" y="16547"/>
                </a:lnTo>
                <a:lnTo>
                  <a:pt x="10537" y="16425"/>
                </a:lnTo>
                <a:lnTo>
                  <a:pt x="10804" y="16303"/>
                </a:lnTo>
                <a:lnTo>
                  <a:pt x="10975" y="16230"/>
                </a:lnTo>
                <a:lnTo>
                  <a:pt x="10975" y="16449"/>
                </a:lnTo>
                <a:lnTo>
                  <a:pt x="10902" y="16474"/>
                </a:lnTo>
                <a:lnTo>
                  <a:pt x="10756" y="16547"/>
                </a:lnTo>
                <a:lnTo>
                  <a:pt x="10634" y="16620"/>
                </a:lnTo>
                <a:lnTo>
                  <a:pt x="10415" y="16814"/>
                </a:lnTo>
                <a:lnTo>
                  <a:pt x="10391" y="16863"/>
                </a:lnTo>
                <a:lnTo>
                  <a:pt x="10391" y="16887"/>
                </a:lnTo>
                <a:lnTo>
                  <a:pt x="10391" y="16960"/>
                </a:lnTo>
                <a:lnTo>
                  <a:pt x="10464" y="16985"/>
                </a:lnTo>
                <a:lnTo>
                  <a:pt x="10537" y="16985"/>
                </a:lnTo>
                <a:lnTo>
                  <a:pt x="10780" y="16887"/>
                </a:lnTo>
                <a:lnTo>
                  <a:pt x="11023" y="16790"/>
                </a:lnTo>
                <a:lnTo>
                  <a:pt x="11048" y="16887"/>
                </a:lnTo>
                <a:lnTo>
                  <a:pt x="10926" y="16960"/>
                </a:lnTo>
                <a:lnTo>
                  <a:pt x="10829" y="17058"/>
                </a:lnTo>
                <a:lnTo>
                  <a:pt x="10585" y="17252"/>
                </a:lnTo>
                <a:lnTo>
                  <a:pt x="10561" y="17277"/>
                </a:lnTo>
                <a:lnTo>
                  <a:pt x="10561" y="17301"/>
                </a:lnTo>
                <a:lnTo>
                  <a:pt x="10585" y="17325"/>
                </a:lnTo>
                <a:lnTo>
                  <a:pt x="10610" y="17325"/>
                </a:lnTo>
                <a:lnTo>
                  <a:pt x="10780" y="17301"/>
                </a:lnTo>
                <a:lnTo>
                  <a:pt x="10950" y="17252"/>
                </a:lnTo>
                <a:lnTo>
                  <a:pt x="11096" y="17179"/>
                </a:lnTo>
                <a:lnTo>
                  <a:pt x="11242" y="17082"/>
                </a:lnTo>
                <a:lnTo>
                  <a:pt x="11388" y="17155"/>
                </a:lnTo>
                <a:lnTo>
                  <a:pt x="11534" y="17179"/>
                </a:lnTo>
                <a:lnTo>
                  <a:pt x="11705" y="17204"/>
                </a:lnTo>
                <a:lnTo>
                  <a:pt x="11875" y="17204"/>
                </a:lnTo>
                <a:lnTo>
                  <a:pt x="12216" y="17179"/>
                </a:lnTo>
                <a:lnTo>
                  <a:pt x="12508" y="17155"/>
                </a:lnTo>
                <a:lnTo>
                  <a:pt x="12897" y="17179"/>
                </a:lnTo>
                <a:lnTo>
                  <a:pt x="13067" y="17179"/>
                </a:lnTo>
                <a:lnTo>
                  <a:pt x="13262" y="17228"/>
                </a:lnTo>
                <a:lnTo>
                  <a:pt x="13432" y="17277"/>
                </a:lnTo>
                <a:lnTo>
                  <a:pt x="13554" y="17374"/>
                </a:lnTo>
                <a:lnTo>
                  <a:pt x="13676" y="17496"/>
                </a:lnTo>
                <a:lnTo>
                  <a:pt x="13773" y="17617"/>
                </a:lnTo>
                <a:lnTo>
                  <a:pt x="13530" y="17593"/>
                </a:lnTo>
                <a:lnTo>
                  <a:pt x="12556" y="17593"/>
                </a:lnTo>
                <a:lnTo>
                  <a:pt x="11826" y="17642"/>
                </a:lnTo>
                <a:lnTo>
                  <a:pt x="10366" y="17715"/>
                </a:lnTo>
                <a:lnTo>
                  <a:pt x="9637" y="17739"/>
                </a:lnTo>
                <a:lnTo>
                  <a:pt x="8907" y="17763"/>
                </a:lnTo>
                <a:lnTo>
                  <a:pt x="7763" y="17788"/>
                </a:lnTo>
                <a:lnTo>
                  <a:pt x="6644" y="17788"/>
                </a:lnTo>
                <a:lnTo>
                  <a:pt x="6181" y="17739"/>
                </a:lnTo>
                <a:lnTo>
                  <a:pt x="5816" y="17715"/>
                </a:lnTo>
                <a:lnTo>
                  <a:pt x="5500" y="17690"/>
                </a:lnTo>
                <a:lnTo>
                  <a:pt x="5597" y="17544"/>
                </a:lnTo>
                <a:lnTo>
                  <a:pt x="5743" y="17447"/>
                </a:lnTo>
                <a:lnTo>
                  <a:pt x="5865" y="17350"/>
                </a:lnTo>
                <a:lnTo>
                  <a:pt x="6035" y="17277"/>
                </a:lnTo>
                <a:lnTo>
                  <a:pt x="6206" y="17228"/>
                </a:lnTo>
                <a:lnTo>
                  <a:pt x="6376" y="17179"/>
                </a:lnTo>
                <a:lnTo>
                  <a:pt x="6765" y="17155"/>
                </a:lnTo>
                <a:lnTo>
                  <a:pt x="7057" y="17179"/>
                </a:lnTo>
                <a:lnTo>
                  <a:pt x="7374" y="17204"/>
                </a:lnTo>
                <a:lnTo>
                  <a:pt x="7544" y="17179"/>
                </a:lnTo>
                <a:lnTo>
                  <a:pt x="7690" y="17179"/>
                </a:lnTo>
                <a:lnTo>
                  <a:pt x="7836" y="17131"/>
                </a:lnTo>
                <a:lnTo>
                  <a:pt x="7958" y="17058"/>
                </a:lnTo>
                <a:lnTo>
                  <a:pt x="7982" y="17009"/>
                </a:lnTo>
                <a:lnTo>
                  <a:pt x="8055" y="17033"/>
                </a:lnTo>
                <a:lnTo>
                  <a:pt x="8128" y="17033"/>
                </a:lnTo>
                <a:lnTo>
                  <a:pt x="8177" y="17009"/>
                </a:lnTo>
                <a:lnTo>
                  <a:pt x="8225" y="16960"/>
                </a:lnTo>
                <a:lnTo>
                  <a:pt x="8274" y="16887"/>
                </a:lnTo>
                <a:lnTo>
                  <a:pt x="8298" y="16766"/>
                </a:lnTo>
                <a:lnTo>
                  <a:pt x="8298" y="16668"/>
                </a:lnTo>
                <a:lnTo>
                  <a:pt x="8298" y="16620"/>
                </a:lnTo>
                <a:lnTo>
                  <a:pt x="8274" y="16595"/>
                </a:lnTo>
                <a:lnTo>
                  <a:pt x="8298" y="16303"/>
                </a:lnTo>
                <a:lnTo>
                  <a:pt x="8298" y="15768"/>
                </a:lnTo>
                <a:lnTo>
                  <a:pt x="8298" y="15233"/>
                </a:lnTo>
                <a:lnTo>
                  <a:pt x="8298" y="14965"/>
                </a:lnTo>
                <a:lnTo>
                  <a:pt x="8323" y="14649"/>
                </a:lnTo>
                <a:lnTo>
                  <a:pt x="8323" y="14333"/>
                </a:lnTo>
                <a:lnTo>
                  <a:pt x="8323" y="14187"/>
                </a:lnTo>
                <a:lnTo>
                  <a:pt x="8298" y="14065"/>
                </a:lnTo>
                <a:lnTo>
                  <a:pt x="9101" y="14041"/>
                </a:lnTo>
                <a:lnTo>
                  <a:pt x="9101" y="14041"/>
                </a:lnTo>
                <a:lnTo>
                  <a:pt x="8980" y="14138"/>
                </a:lnTo>
                <a:lnTo>
                  <a:pt x="8834" y="14260"/>
                </a:lnTo>
                <a:lnTo>
                  <a:pt x="8688" y="14406"/>
                </a:lnTo>
                <a:lnTo>
                  <a:pt x="8663" y="14454"/>
                </a:lnTo>
                <a:lnTo>
                  <a:pt x="8639" y="14503"/>
                </a:lnTo>
                <a:lnTo>
                  <a:pt x="8615" y="14600"/>
                </a:lnTo>
                <a:lnTo>
                  <a:pt x="8615" y="14649"/>
                </a:lnTo>
                <a:lnTo>
                  <a:pt x="8639" y="14673"/>
                </a:lnTo>
                <a:lnTo>
                  <a:pt x="8761" y="14673"/>
                </a:lnTo>
                <a:lnTo>
                  <a:pt x="8858" y="14649"/>
                </a:lnTo>
                <a:lnTo>
                  <a:pt x="9028" y="14527"/>
                </a:lnTo>
                <a:lnTo>
                  <a:pt x="9199" y="14406"/>
                </a:lnTo>
                <a:lnTo>
                  <a:pt x="9466" y="14235"/>
                </a:lnTo>
                <a:lnTo>
                  <a:pt x="9710" y="14016"/>
                </a:lnTo>
                <a:lnTo>
                  <a:pt x="9953" y="14016"/>
                </a:lnTo>
                <a:lnTo>
                  <a:pt x="9734" y="14211"/>
                </a:lnTo>
                <a:lnTo>
                  <a:pt x="9539" y="14406"/>
                </a:lnTo>
                <a:lnTo>
                  <a:pt x="9345" y="14625"/>
                </a:lnTo>
                <a:lnTo>
                  <a:pt x="9199" y="14868"/>
                </a:lnTo>
                <a:lnTo>
                  <a:pt x="9199" y="14892"/>
                </a:lnTo>
                <a:lnTo>
                  <a:pt x="9199" y="14917"/>
                </a:lnTo>
                <a:lnTo>
                  <a:pt x="9223" y="14941"/>
                </a:lnTo>
                <a:lnTo>
                  <a:pt x="9272" y="14941"/>
                </a:lnTo>
                <a:lnTo>
                  <a:pt x="9393" y="14892"/>
                </a:lnTo>
                <a:lnTo>
                  <a:pt x="9515" y="14844"/>
                </a:lnTo>
                <a:lnTo>
                  <a:pt x="9758" y="14698"/>
                </a:lnTo>
                <a:lnTo>
                  <a:pt x="10196" y="14357"/>
                </a:lnTo>
                <a:lnTo>
                  <a:pt x="10464" y="14235"/>
                </a:lnTo>
                <a:lnTo>
                  <a:pt x="10658" y="14138"/>
                </a:lnTo>
                <a:lnTo>
                  <a:pt x="10804" y="14016"/>
                </a:lnTo>
                <a:close/>
                <a:moveTo>
                  <a:pt x="6936" y="1"/>
                </a:moveTo>
                <a:lnTo>
                  <a:pt x="5914" y="74"/>
                </a:lnTo>
                <a:lnTo>
                  <a:pt x="4892" y="147"/>
                </a:lnTo>
                <a:lnTo>
                  <a:pt x="3870" y="268"/>
                </a:lnTo>
                <a:lnTo>
                  <a:pt x="2945" y="366"/>
                </a:lnTo>
                <a:lnTo>
                  <a:pt x="2483" y="390"/>
                </a:lnTo>
                <a:lnTo>
                  <a:pt x="1680" y="390"/>
                </a:lnTo>
                <a:lnTo>
                  <a:pt x="1339" y="317"/>
                </a:lnTo>
                <a:lnTo>
                  <a:pt x="658" y="195"/>
                </a:lnTo>
                <a:lnTo>
                  <a:pt x="634" y="147"/>
                </a:lnTo>
                <a:lnTo>
                  <a:pt x="585" y="122"/>
                </a:lnTo>
                <a:lnTo>
                  <a:pt x="512" y="98"/>
                </a:lnTo>
                <a:lnTo>
                  <a:pt x="463" y="98"/>
                </a:lnTo>
                <a:lnTo>
                  <a:pt x="390" y="122"/>
                </a:lnTo>
                <a:lnTo>
                  <a:pt x="342" y="147"/>
                </a:lnTo>
                <a:lnTo>
                  <a:pt x="317" y="220"/>
                </a:lnTo>
                <a:lnTo>
                  <a:pt x="293" y="293"/>
                </a:lnTo>
                <a:lnTo>
                  <a:pt x="244" y="1169"/>
                </a:lnTo>
                <a:lnTo>
                  <a:pt x="220" y="2069"/>
                </a:lnTo>
                <a:lnTo>
                  <a:pt x="196" y="3821"/>
                </a:lnTo>
                <a:lnTo>
                  <a:pt x="171" y="4794"/>
                </a:lnTo>
                <a:lnTo>
                  <a:pt x="123" y="5768"/>
                </a:lnTo>
                <a:lnTo>
                  <a:pt x="25" y="7690"/>
                </a:lnTo>
                <a:lnTo>
                  <a:pt x="1" y="8614"/>
                </a:lnTo>
                <a:lnTo>
                  <a:pt x="1" y="9539"/>
                </a:lnTo>
                <a:lnTo>
                  <a:pt x="25" y="11364"/>
                </a:lnTo>
                <a:lnTo>
                  <a:pt x="1" y="11997"/>
                </a:lnTo>
                <a:lnTo>
                  <a:pt x="1" y="12362"/>
                </a:lnTo>
                <a:lnTo>
                  <a:pt x="25" y="12702"/>
                </a:lnTo>
                <a:lnTo>
                  <a:pt x="50" y="13067"/>
                </a:lnTo>
                <a:lnTo>
                  <a:pt x="123" y="13408"/>
                </a:lnTo>
                <a:lnTo>
                  <a:pt x="244" y="13700"/>
                </a:lnTo>
                <a:lnTo>
                  <a:pt x="317" y="13846"/>
                </a:lnTo>
                <a:lnTo>
                  <a:pt x="390" y="13968"/>
                </a:lnTo>
                <a:lnTo>
                  <a:pt x="463" y="14065"/>
                </a:lnTo>
                <a:lnTo>
                  <a:pt x="561" y="14089"/>
                </a:lnTo>
                <a:lnTo>
                  <a:pt x="634" y="14089"/>
                </a:lnTo>
                <a:lnTo>
                  <a:pt x="731" y="14065"/>
                </a:lnTo>
                <a:lnTo>
                  <a:pt x="901" y="14138"/>
                </a:lnTo>
                <a:lnTo>
                  <a:pt x="1072" y="14162"/>
                </a:lnTo>
                <a:lnTo>
                  <a:pt x="1412" y="14211"/>
                </a:lnTo>
                <a:lnTo>
                  <a:pt x="2093" y="14260"/>
                </a:lnTo>
                <a:lnTo>
                  <a:pt x="2726" y="14308"/>
                </a:lnTo>
                <a:lnTo>
                  <a:pt x="3334" y="14308"/>
                </a:lnTo>
                <a:lnTo>
                  <a:pt x="3943" y="14284"/>
                </a:lnTo>
                <a:lnTo>
                  <a:pt x="4551" y="14260"/>
                </a:lnTo>
                <a:lnTo>
                  <a:pt x="7958" y="14089"/>
                </a:lnTo>
                <a:lnTo>
                  <a:pt x="7958" y="14089"/>
                </a:lnTo>
                <a:lnTo>
                  <a:pt x="7909" y="14211"/>
                </a:lnTo>
                <a:lnTo>
                  <a:pt x="7885" y="14357"/>
                </a:lnTo>
                <a:lnTo>
                  <a:pt x="7860" y="14673"/>
                </a:lnTo>
                <a:lnTo>
                  <a:pt x="7860" y="15233"/>
                </a:lnTo>
                <a:lnTo>
                  <a:pt x="7860" y="15768"/>
                </a:lnTo>
                <a:lnTo>
                  <a:pt x="7836" y="16303"/>
                </a:lnTo>
                <a:lnTo>
                  <a:pt x="7812" y="16547"/>
                </a:lnTo>
                <a:lnTo>
                  <a:pt x="7812" y="16668"/>
                </a:lnTo>
                <a:lnTo>
                  <a:pt x="7812" y="16790"/>
                </a:lnTo>
                <a:lnTo>
                  <a:pt x="7666" y="16741"/>
                </a:lnTo>
                <a:lnTo>
                  <a:pt x="7471" y="16693"/>
                </a:lnTo>
                <a:lnTo>
                  <a:pt x="7276" y="16693"/>
                </a:lnTo>
                <a:lnTo>
                  <a:pt x="7057" y="16668"/>
                </a:lnTo>
                <a:lnTo>
                  <a:pt x="6644" y="16693"/>
                </a:lnTo>
                <a:lnTo>
                  <a:pt x="6303" y="16741"/>
                </a:lnTo>
                <a:lnTo>
                  <a:pt x="6060" y="16790"/>
                </a:lnTo>
                <a:lnTo>
                  <a:pt x="5841" y="16863"/>
                </a:lnTo>
                <a:lnTo>
                  <a:pt x="5646" y="16936"/>
                </a:lnTo>
                <a:lnTo>
                  <a:pt x="5451" y="17058"/>
                </a:lnTo>
                <a:lnTo>
                  <a:pt x="5281" y="17204"/>
                </a:lnTo>
                <a:lnTo>
                  <a:pt x="5135" y="17374"/>
                </a:lnTo>
                <a:lnTo>
                  <a:pt x="5038" y="17569"/>
                </a:lnTo>
                <a:lnTo>
                  <a:pt x="4940" y="17812"/>
                </a:lnTo>
                <a:lnTo>
                  <a:pt x="4940" y="17885"/>
                </a:lnTo>
                <a:lnTo>
                  <a:pt x="4940" y="17958"/>
                </a:lnTo>
                <a:lnTo>
                  <a:pt x="4989" y="18031"/>
                </a:lnTo>
                <a:lnTo>
                  <a:pt x="5038" y="18055"/>
                </a:lnTo>
                <a:lnTo>
                  <a:pt x="5111" y="18080"/>
                </a:lnTo>
                <a:lnTo>
                  <a:pt x="5184" y="18080"/>
                </a:lnTo>
                <a:lnTo>
                  <a:pt x="5257" y="18055"/>
                </a:lnTo>
                <a:lnTo>
                  <a:pt x="5330" y="18007"/>
                </a:lnTo>
                <a:lnTo>
                  <a:pt x="5451" y="18080"/>
                </a:lnTo>
                <a:lnTo>
                  <a:pt x="5597" y="18128"/>
                </a:lnTo>
                <a:lnTo>
                  <a:pt x="5743" y="18177"/>
                </a:lnTo>
                <a:lnTo>
                  <a:pt x="5914" y="18201"/>
                </a:lnTo>
                <a:lnTo>
                  <a:pt x="6254" y="18226"/>
                </a:lnTo>
                <a:lnTo>
                  <a:pt x="6498" y="18226"/>
                </a:lnTo>
                <a:lnTo>
                  <a:pt x="7082" y="18250"/>
                </a:lnTo>
                <a:lnTo>
                  <a:pt x="7641" y="18250"/>
                </a:lnTo>
                <a:lnTo>
                  <a:pt x="8785" y="18226"/>
                </a:lnTo>
                <a:lnTo>
                  <a:pt x="10147" y="18201"/>
                </a:lnTo>
                <a:lnTo>
                  <a:pt x="11486" y="18128"/>
                </a:lnTo>
                <a:lnTo>
                  <a:pt x="12994" y="18080"/>
                </a:lnTo>
                <a:lnTo>
                  <a:pt x="13238" y="18080"/>
                </a:lnTo>
                <a:lnTo>
                  <a:pt x="13505" y="18104"/>
                </a:lnTo>
                <a:lnTo>
                  <a:pt x="13773" y="18080"/>
                </a:lnTo>
                <a:lnTo>
                  <a:pt x="13919" y="18080"/>
                </a:lnTo>
                <a:lnTo>
                  <a:pt x="14016" y="18031"/>
                </a:lnTo>
                <a:lnTo>
                  <a:pt x="14089" y="18080"/>
                </a:lnTo>
                <a:lnTo>
                  <a:pt x="14235" y="18080"/>
                </a:lnTo>
                <a:lnTo>
                  <a:pt x="14284" y="18055"/>
                </a:lnTo>
                <a:lnTo>
                  <a:pt x="14333" y="18007"/>
                </a:lnTo>
                <a:lnTo>
                  <a:pt x="14381" y="17958"/>
                </a:lnTo>
                <a:lnTo>
                  <a:pt x="14406" y="17885"/>
                </a:lnTo>
                <a:lnTo>
                  <a:pt x="14381" y="17812"/>
                </a:lnTo>
                <a:lnTo>
                  <a:pt x="14308" y="17569"/>
                </a:lnTo>
                <a:lnTo>
                  <a:pt x="14211" y="17374"/>
                </a:lnTo>
                <a:lnTo>
                  <a:pt x="14065" y="17179"/>
                </a:lnTo>
                <a:lnTo>
                  <a:pt x="13895" y="17033"/>
                </a:lnTo>
                <a:lnTo>
                  <a:pt x="13700" y="16912"/>
                </a:lnTo>
                <a:lnTo>
                  <a:pt x="13505" y="16814"/>
                </a:lnTo>
                <a:lnTo>
                  <a:pt x="13262" y="16741"/>
                </a:lnTo>
                <a:lnTo>
                  <a:pt x="13043" y="16693"/>
                </a:lnTo>
                <a:lnTo>
                  <a:pt x="12581" y="16693"/>
                </a:lnTo>
                <a:lnTo>
                  <a:pt x="12118" y="16766"/>
                </a:lnTo>
                <a:lnTo>
                  <a:pt x="11802" y="16790"/>
                </a:lnTo>
                <a:lnTo>
                  <a:pt x="11486" y="16814"/>
                </a:lnTo>
                <a:lnTo>
                  <a:pt x="11461" y="16620"/>
                </a:lnTo>
                <a:lnTo>
                  <a:pt x="11510" y="16571"/>
                </a:lnTo>
                <a:lnTo>
                  <a:pt x="11534" y="16498"/>
                </a:lnTo>
                <a:lnTo>
                  <a:pt x="11534" y="16449"/>
                </a:lnTo>
                <a:lnTo>
                  <a:pt x="11486" y="16425"/>
                </a:lnTo>
                <a:lnTo>
                  <a:pt x="11437" y="16401"/>
                </a:lnTo>
                <a:lnTo>
                  <a:pt x="11437" y="15939"/>
                </a:lnTo>
                <a:lnTo>
                  <a:pt x="11461" y="15501"/>
                </a:lnTo>
                <a:lnTo>
                  <a:pt x="11534" y="14746"/>
                </a:lnTo>
                <a:lnTo>
                  <a:pt x="11534" y="14381"/>
                </a:lnTo>
                <a:lnTo>
                  <a:pt x="11510" y="14187"/>
                </a:lnTo>
                <a:lnTo>
                  <a:pt x="11461" y="14016"/>
                </a:lnTo>
                <a:lnTo>
                  <a:pt x="14576" y="14016"/>
                </a:lnTo>
                <a:lnTo>
                  <a:pt x="15136" y="14041"/>
                </a:lnTo>
                <a:lnTo>
                  <a:pt x="15720" y="14089"/>
                </a:lnTo>
                <a:lnTo>
                  <a:pt x="16839" y="14211"/>
                </a:lnTo>
                <a:lnTo>
                  <a:pt x="17423" y="14260"/>
                </a:lnTo>
                <a:lnTo>
                  <a:pt x="17982" y="14260"/>
                </a:lnTo>
                <a:lnTo>
                  <a:pt x="18542" y="14235"/>
                </a:lnTo>
                <a:lnTo>
                  <a:pt x="18834" y="14211"/>
                </a:lnTo>
                <a:lnTo>
                  <a:pt x="19102" y="14138"/>
                </a:lnTo>
                <a:lnTo>
                  <a:pt x="19199" y="14114"/>
                </a:lnTo>
                <a:lnTo>
                  <a:pt x="19272" y="14041"/>
                </a:lnTo>
                <a:lnTo>
                  <a:pt x="19296" y="13968"/>
                </a:lnTo>
                <a:lnTo>
                  <a:pt x="19272" y="13870"/>
                </a:lnTo>
                <a:lnTo>
                  <a:pt x="19272" y="13773"/>
                </a:lnTo>
                <a:lnTo>
                  <a:pt x="19150" y="13043"/>
                </a:lnTo>
                <a:lnTo>
                  <a:pt x="19248" y="12921"/>
                </a:lnTo>
                <a:lnTo>
                  <a:pt x="19248" y="12873"/>
                </a:lnTo>
                <a:lnTo>
                  <a:pt x="19248" y="12824"/>
                </a:lnTo>
                <a:lnTo>
                  <a:pt x="19223" y="12800"/>
                </a:lnTo>
                <a:lnTo>
                  <a:pt x="19102" y="12800"/>
                </a:lnTo>
                <a:lnTo>
                  <a:pt x="19053" y="12337"/>
                </a:lnTo>
                <a:lnTo>
                  <a:pt x="19029" y="11875"/>
                </a:lnTo>
                <a:lnTo>
                  <a:pt x="18980" y="10926"/>
                </a:lnTo>
                <a:lnTo>
                  <a:pt x="18980" y="10001"/>
                </a:lnTo>
                <a:lnTo>
                  <a:pt x="19004" y="9052"/>
                </a:lnTo>
                <a:lnTo>
                  <a:pt x="19004" y="8955"/>
                </a:lnTo>
                <a:lnTo>
                  <a:pt x="19077" y="7203"/>
                </a:lnTo>
                <a:lnTo>
                  <a:pt x="19150" y="5549"/>
                </a:lnTo>
                <a:lnTo>
                  <a:pt x="19175" y="3894"/>
                </a:lnTo>
                <a:lnTo>
                  <a:pt x="19223" y="2385"/>
                </a:lnTo>
                <a:lnTo>
                  <a:pt x="19248" y="1607"/>
                </a:lnTo>
                <a:lnTo>
                  <a:pt x="19223" y="1242"/>
                </a:lnTo>
                <a:lnTo>
                  <a:pt x="19199" y="852"/>
                </a:lnTo>
                <a:lnTo>
                  <a:pt x="19248" y="804"/>
                </a:lnTo>
                <a:lnTo>
                  <a:pt x="19272" y="755"/>
                </a:lnTo>
                <a:lnTo>
                  <a:pt x="19296" y="682"/>
                </a:lnTo>
                <a:lnTo>
                  <a:pt x="19296" y="609"/>
                </a:lnTo>
                <a:lnTo>
                  <a:pt x="19272" y="560"/>
                </a:lnTo>
                <a:lnTo>
                  <a:pt x="19223" y="512"/>
                </a:lnTo>
                <a:lnTo>
                  <a:pt x="19175" y="463"/>
                </a:lnTo>
                <a:lnTo>
                  <a:pt x="19102" y="439"/>
                </a:lnTo>
                <a:lnTo>
                  <a:pt x="18493" y="317"/>
                </a:lnTo>
                <a:lnTo>
                  <a:pt x="17885" y="268"/>
                </a:lnTo>
                <a:lnTo>
                  <a:pt x="17277" y="244"/>
                </a:lnTo>
                <a:lnTo>
                  <a:pt x="16644" y="244"/>
                </a:lnTo>
                <a:lnTo>
                  <a:pt x="15403" y="293"/>
                </a:lnTo>
                <a:lnTo>
                  <a:pt x="14187" y="293"/>
                </a:lnTo>
                <a:lnTo>
                  <a:pt x="12629" y="220"/>
                </a:lnTo>
                <a:lnTo>
                  <a:pt x="11072" y="122"/>
                </a:lnTo>
                <a:lnTo>
                  <a:pt x="9515" y="49"/>
                </a:lnTo>
                <a:lnTo>
                  <a:pt x="7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2;p12">
            <a:extLst>
              <a:ext uri="{FF2B5EF4-FFF2-40B4-BE49-F238E27FC236}">
                <a16:creationId xmlns:a16="http://schemas.microsoft.com/office/drawing/2014/main" id="{06EB1E82-90FE-4311-AF5C-267F94FCF1E6}"/>
              </a:ext>
            </a:extLst>
          </p:cNvPr>
          <p:cNvSpPr txBox="1"/>
          <p:nvPr/>
        </p:nvSpPr>
        <p:spPr>
          <a:xfrm>
            <a:off x="5297647" y="1111541"/>
            <a:ext cx="3516791" cy="3611461"/>
          </a:xfrm>
          <a:prstGeom prst="rect">
            <a:avLst/>
          </a:prstGeom>
          <a:noFill/>
          <a:ln>
            <a:noFill/>
          </a:ln>
        </p:spPr>
        <p:txBody>
          <a:bodyPr spcFirstLastPara="1" wrap="square" lIns="91425" tIns="91425" rIns="91425" bIns="91425" anchor="t" anchorCtr="0">
            <a:noAutofit/>
          </a:bodyPr>
          <a:lstStyle/>
          <a:p>
            <a:pPr>
              <a:spcBef>
                <a:spcPts val="600"/>
              </a:spcBef>
            </a:pPr>
            <a:r>
              <a:rPr lang="en-US" b="1" dirty="0">
                <a:solidFill>
                  <a:srgbClr val="FFFFFF"/>
                </a:solidFill>
                <a:latin typeface="Cousine"/>
                <a:ea typeface="Cousine"/>
                <a:cs typeface="Cousine"/>
                <a:sym typeface="Cousine"/>
              </a:rPr>
              <a:t>LEDs require current control so they will not burn out.  For this we put a simple 160 Ohm resistor between our MCU and LED strip and use embedded software to limit lighting effects to 60 mA displays. </a:t>
            </a:r>
          </a:p>
          <a:p>
            <a:pPr marL="0" lvl="0" indent="0" algn="l" rtl="0">
              <a:spcBef>
                <a:spcPts val="600"/>
              </a:spcBef>
              <a:spcAft>
                <a:spcPts val="0"/>
              </a:spcAft>
              <a:buNone/>
            </a:pPr>
            <a:endParaRPr lang="en-US" b="1" dirty="0">
              <a:solidFill>
                <a:srgbClr val="FFFFFF"/>
              </a:solidFill>
              <a:latin typeface="Cousine"/>
              <a:ea typeface="Cousine"/>
              <a:cs typeface="Cousine"/>
              <a:sym typeface="Cousine"/>
            </a:endParaRPr>
          </a:p>
          <a:p>
            <a:pPr marL="0" lvl="0" indent="0" algn="l" rtl="0">
              <a:spcBef>
                <a:spcPts val="600"/>
              </a:spcBef>
              <a:spcAft>
                <a:spcPts val="0"/>
              </a:spcAft>
              <a:buNone/>
            </a:pPr>
            <a:r>
              <a:rPr lang="en-US" b="1" dirty="0">
                <a:solidFill>
                  <a:srgbClr val="FFFFFF"/>
                </a:solidFill>
                <a:latin typeface="Cousine"/>
                <a:ea typeface="Cousine"/>
                <a:cs typeface="Cousine"/>
                <a:sym typeface="Cousine"/>
              </a:rPr>
              <a:t>The Code Presented Describes The Basic Idea Of How We Will Be Programming The LEDs. </a:t>
            </a:r>
          </a:p>
        </p:txBody>
      </p:sp>
      <p:sp>
        <p:nvSpPr>
          <p:cNvPr id="16" name="Google Shape;70;p12">
            <a:extLst>
              <a:ext uri="{FF2B5EF4-FFF2-40B4-BE49-F238E27FC236}">
                <a16:creationId xmlns:a16="http://schemas.microsoft.com/office/drawing/2014/main" id="{22AB1A3B-1B41-41AD-9980-F143A94CC95D}"/>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AG</a:t>
            </a:r>
          </a:p>
        </p:txBody>
      </p:sp>
      <p:sp>
        <p:nvSpPr>
          <p:cNvPr id="19" name="Google Shape;72;p12">
            <a:extLst>
              <a:ext uri="{FF2B5EF4-FFF2-40B4-BE49-F238E27FC236}">
                <a16:creationId xmlns:a16="http://schemas.microsoft.com/office/drawing/2014/main" id="{3C10E2F7-8695-4E69-B922-8C0D315501F1}"/>
              </a:ext>
            </a:extLst>
          </p:cNvPr>
          <p:cNvSpPr txBox="1"/>
          <p:nvPr/>
        </p:nvSpPr>
        <p:spPr>
          <a:xfrm>
            <a:off x="1950053" y="4158555"/>
            <a:ext cx="4858848" cy="775860"/>
          </a:xfrm>
          <a:prstGeom prst="rect">
            <a:avLst/>
          </a:prstGeom>
          <a:noFill/>
          <a:ln>
            <a:noFill/>
          </a:ln>
        </p:spPr>
        <p:txBody>
          <a:bodyPr spcFirstLastPara="1" wrap="square" lIns="91425" tIns="91425" rIns="91425" bIns="91425" anchor="t" anchorCtr="0">
            <a:noAutofit/>
          </a:bodyPr>
          <a:lstStyle/>
          <a:p>
            <a:pPr lvl="0" algn="ctr" rtl="0">
              <a:spcBef>
                <a:spcPts val="600"/>
              </a:spcBef>
              <a:spcAft>
                <a:spcPts val="0"/>
              </a:spcAft>
              <a:buClr>
                <a:schemeClr val="bg1"/>
              </a:buClr>
            </a:pPr>
            <a:r>
              <a:rPr lang="en-US" sz="1200" b="1" dirty="0">
                <a:solidFill>
                  <a:srgbClr val="FF0066"/>
                </a:solidFill>
                <a:latin typeface="Cousine"/>
                <a:ea typeface="Cousine"/>
                <a:cs typeface="Cousine"/>
                <a:sym typeface="Cousine"/>
              </a:rPr>
              <a:t>Red</a:t>
            </a:r>
            <a:r>
              <a:rPr lang="en-US" sz="1200" b="1" dirty="0">
                <a:solidFill>
                  <a:srgbClr val="FFFFFF"/>
                </a:solidFill>
                <a:latin typeface="Cousine"/>
                <a:ea typeface="Cousine"/>
                <a:cs typeface="Cousine"/>
                <a:sym typeface="Cousine"/>
              </a:rPr>
              <a:t>, </a:t>
            </a:r>
            <a:r>
              <a:rPr lang="en-US" sz="1200" b="1" dirty="0">
                <a:solidFill>
                  <a:srgbClr val="92D050"/>
                </a:solidFill>
                <a:latin typeface="Cousine"/>
                <a:ea typeface="Cousine"/>
                <a:cs typeface="Cousine"/>
                <a:sym typeface="Cousine"/>
              </a:rPr>
              <a:t>Green</a:t>
            </a:r>
            <a:r>
              <a:rPr lang="en-US" sz="1200" b="1" dirty="0">
                <a:solidFill>
                  <a:srgbClr val="FFFFFF"/>
                </a:solidFill>
                <a:latin typeface="Cousine"/>
                <a:ea typeface="Cousine"/>
                <a:cs typeface="Cousine"/>
                <a:sym typeface="Cousine"/>
              </a:rPr>
              <a:t>, Or </a:t>
            </a:r>
            <a:r>
              <a:rPr lang="en-US" sz="1200" b="1" dirty="0">
                <a:solidFill>
                  <a:schemeClr val="accent4">
                    <a:lumMod val="25000"/>
                  </a:schemeClr>
                </a:solidFill>
                <a:latin typeface="Cousine"/>
                <a:ea typeface="Cousine"/>
                <a:cs typeface="Cousine"/>
                <a:sym typeface="Cousine"/>
              </a:rPr>
              <a:t>Blue</a:t>
            </a:r>
            <a:r>
              <a:rPr lang="en-US" sz="1200" b="1" dirty="0">
                <a:solidFill>
                  <a:srgbClr val="FFFFFF"/>
                </a:solidFill>
                <a:latin typeface="Cousine"/>
                <a:ea typeface="Cousine"/>
                <a:cs typeface="Cousine"/>
                <a:sym typeface="Cousine"/>
              </a:rPr>
              <a:t> LED Lighting Uses ≈ 20mA </a:t>
            </a:r>
          </a:p>
          <a:p>
            <a:pPr lvl="0" algn="ctr" rtl="0">
              <a:spcBef>
                <a:spcPts val="600"/>
              </a:spcBef>
              <a:spcAft>
                <a:spcPts val="0"/>
              </a:spcAft>
              <a:buClr>
                <a:schemeClr val="bg1"/>
              </a:buClr>
            </a:pPr>
            <a:r>
              <a:rPr lang="en-US" sz="1200" b="1" dirty="0">
                <a:solidFill>
                  <a:srgbClr val="FFFFFF"/>
                </a:solidFill>
                <a:latin typeface="Cousine"/>
                <a:ea typeface="Cousine"/>
                <a:cs typeface="Cousine"/>
                <a:sym typeface="Cousine"/>
              </a:rPr>
              <a:t>White LED Lighting Uses ≈ 60 mA</a:t>
            </a:r>
            <a:endParaRPr lang="en-US" sz="1200" dirty="0">
              <a:solidFill>
                <a:srgbClr val="FFFFFF"/>
              </a:solidFill>
              <a:latin typeface="Cousine"/>
              <a:ea typeface="Cousine"/>
              <a:cs typeface="Cousine"/>
              <a:sym typeface="Cousine"/>
            </a:endParaRPr>
          </a:p>
          <a:p>
            <a:pPr marL="0" lvl="0" indent="0" algn="l" rtl="0">
              <a:spcBef>
                <a:spcPts val="600"/>
              </a:spcBef>
              <a:spcAft>
                <a:spcPts val="0"/>
              </a:spcAft>
              <a:buNone/>
            </a:pPr>
            <a:endParaRPr lang="en-US" sz="1200" dirty="0">
              <a:solidFill>
                <a:srgbClr val="FFFFFF"/>
              </a:solidFill>
              <a:latin typeface="Cousine"/>
              <a:ea typeface="Cousine"/>
              <a:cs typeface="Cousine"/>
              <a:sym typeface="Cousine"/>
            </a:endParaRPr>
          </a:p>
        </p:txBody>
      </p:sp>
      <p:sp>
        <p:nvSpPr>
          <p:cNvPr id="17" name="Rectangle 16">
            <a:extLst>
              <a:ext uri="{FF2B5EF4-FFF2-40B4-BE49-F238E27FC236}">
                <a16:creationId xmlns:a16="http://schemas.microsoft.com/office/drawing/2014/main" id="{DAD4F03B-C588-4176-AA68-23F4CD74B620}"/>
              </a:ext>
            </a:extLst>
          </p:cNvPr>
          <p:cNvSpPr/>
          <p:nvPr/>
        </p:nvSpPr>
        <p:spPr>
          <a:xfrm>
            <a:off x="2039203" y="4096610"/>
            <a:ext cx="4858848" cy="81079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D96DB16-A807-429A-AA7C-0603D8FF79A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4814" t="-90" b="20861"/>
          <a:stretch/>
        </p:blipFill>
        <p:spPr>
          <a:xfrm>
            <a:off x="8407755" y="4284823"/>
            <a:ext cx="536073"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a:extLst>
              <a:ext uri="{FF2B5EF4-FFF2-40B4-BE49-F238E27FC236}">
                <a16:creationId xmlns:a16="http://schemas.microsoft.com/office/drawing/2014/main" id="{7B01E8AC-61CB-48F4-9EC0-EDD13673C35B}"/>
              </a:ext>
            </a:extLst>
          </p:cNvPr>
          <p:cNvPicPr>
            <a:picLocks noChangeAspect="1"/>
          </p:cNvPicPr>
          <p:nvPr/>
        </p:nvPicPr>
        <p:blipFill>
          <a:blip r:embed="rId7"/>
          <a:stretch>
            <a:fillRect/>
          </a:stretch>
        </p:blipFill>
        <p:spPr>
          <a:xfrm>
            <a:off x="351905" y="1338861"/>
            <a:ext cx="4469994" cy="2530429"/>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7D92FAD1-5F4A-44EF-BCD3-A32DE90D71EF}"/>
              </a:ext>
            </a:extLst>
          </p:cNvPr>
          <p:cNvPicPr>
            <a:picLocks noChangeAspect="1"/>
          </p:cNvPicPr>
          <p:nvPr/>
        </p:nvPicPr>
        <p:blipFill rotWithShape="1">
          <a:blip r:embed="rId8"/>
          <a:srcRect l="20501" t="42574" r="18892" b="42158"/>
          <a:stretch/>
        </p:blipFill>
        <p:spPr>
          <a:xfrm rot="2791271">
            <a:off x="3124036" y="1611428"/>
            <a:ext cx="2190226" cy="551737"/>
          </a:xfrm>
          <a:prstGeom prst="rect">
            <a:avLst/>
          </a:prstGeom>
        </p:spPr>
      </p:pic>
      <p:pic>
        <p:nvPicPr>
          <p:cNvPr id="15" name="Light Coding Detail (2)">
            <a:hlinkClick r:id="" action="ppaction://media"/>
            <a:extLst>
              <a:ext uri="{FF2B5EF4-FFF2-40B4-BE49-F238E27FC236}">
                <a16:creationId xmlns:a16="http://schemas.microsoft.com/office/drawing/2014/main" id="{58097A95-9731-4949-A6D1-7655BB79327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2561" y="4059123"/>
            <a:ext cx="487363" cy="487362"/>
          </a:xfrm>
          <a:prstGeom prst="rect">
            <a:avLst/>
          </a:prstGeom>
        </p:spPr>
      </p:pic>
    </p:spTree>
    <p:extLst>
      <p:ext uri="{BB962C8B-B14F-4D97-AF65-F5344CB8AC3E}">
        <p14:creationId xmlns:p14="http://schemas.microsoft.com/office/powerpoint/2010/main" val="3031921405"/>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4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5" y="218302"/>
            <a:ext cx="981627" cy="746084"/>
            <a:chOff x="3075562" y="756050"/>
            <a:chExt cx="2931161" cy="2815726"/>
          </a:xfrm>
        </p:grpSpPr>
        <p:sp>
          <p:nvSpPr>
            <p:cNvPr id="4" name="Google Shape;119;p17">
              <a:extLst>
                <a:ext uri="{FF2B5EF4-FFF2-40B4-BE49-F238E27FC236}">
                  <a16:creationId xmlns:a16="http://schemas.microsoft.com/office/drawing/2014/main" id="{F5B121C7-8B03-4E5E-813B-2D73FE4ED89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endCxn id="4"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stCxn id="4"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8" name="Google Shape;596;p46">
            <a:extLst>
              <a:ext uri="{FF2B5EF4-FFF2-40B4-BE49-F238E27FC236}">
                <a16:creationId xmlns:a16="http://schemas.microsoft.com/office/drawing/2014/main" id="{272276E5-1A52-4CED-8DDD-CF17B2B27CB5}"/>
              </a:ext>
            </a:extLst>
          </p:cNvPr>
          <p:cNvSpPr/>
          <p:nvPr/>
        </p:nvSpPr>
        <p:spPr>
          <a:xfrm>
            <a:off x="652841" y="485033"/>
            <a:ext cx="421736" cy="398876"/>
          </a:xfrm>
          <a:custGeom>
            <a:avLst/>
            <a:gdLst/>
            <a:ahLst/>
            <a:cxnLst/>
            <a:rect l="l" t="t" r="r" b="b"/>
            <a:pathLst>
              <a:path w="19297" h="18251" extrusionOk="0">
                <a:moveTo>
                  <a:pt x="18396" y="828"/>
                </a:moveTo>
                <a:lnTo>
                  <a:pt x="18761" y="877"/>
                </a:lnTo>
                <a:lnTo>
                  <a:pt x="18737" y="1242"/>
                </a:lnTo>
                <a:lnTo>
                  <a:pt x="18615" y="1266"/>
                </a:lnTo>
                <a:lnTo>
                  <a:pt x="18493" y="1315"/>
                </a:lnTo>
                <a:lnTo>
                  <a:pt x="18274" y="1436"/>
                </a:lnTo>
                <a:lnTo>
                  <a:pt x="18007" y="1582"/>
                </a:lnTo>
                <a:lnTo>
                  <a:pt x="17739" y="1777"/>
                </a:lnTo>
                <a:lnTo>
                  <a:pt x="17642" y="1850"/>
                </a:lnTo>
                <a:lnTo>
                  <a:pt x="17618" y="1801"/>
                </a:lnTo>
                <a:lnTo>
                  <a:pt x="17545" y="1704"/>
                </a:lnTo>
                <a:lnTo>
                  <a:pt x="17496" y="1680"/>
                </a:lnTo>
                <a:lnTo>
                  <a:pt x="17423" y="1655"/>
                </a:lnTo>
                <a:lnTo>
                  <a:pt x="17131" y="1631"/>
                </a:lnTo>
                <a:lnTo>
                  <a:pt x="17301" y="1509"/>
                </a:lnTo>
                <a:lnTo>
                  <a:pt x="17472" y="1388"/>
                </a:lnTo>
                <a:lnTo>
                  <a:pt x="17837" y="1144"/>
                </a:lnTo>
                <a:lnTo>
                  <a:pt x="18104" y="974"/>
                </a:lnTo>
                <a:lnTo>
                  <a:pt x="18250" y="901"/>
                </a:lnTo>
                <a:lnTo>
                  <a:pt x="18396" y="828"/>
                </a:lnTo>
                <a:close/>
                <a:moveTo>
                  <a:pt x="18712" y="1582"/>
                </a:moveTo>
                <a:lnTo>
                  <a:pt x="18688" y="2385"/>
                </a:lnTo>
                <a:lnTo>
                  <a:pt x="18688" y="3164"/>
                </a:lnTo>
                <a:lnTo>
                  <a:pt x="18469" y="3334"/>
                </a:lnTo>
                <a:lnTo>
                  <a:pt x="18250" y="3529"/>
                </a:lnTo>
                <a:lnTo>
                  <a:pt x="17982" y="3748"/>
                </a:lnTo>
                <a:lnTo>
                  <a:pt x="17861" y="3870"/>
                </a:lnTo>
                <a:lnTo>
                  <a:pt x="17764" y="4016"/>
                </a:lnTo>
                <a:lnTo>
                  <a:pt x="17739" y="3407"/>
                </a:lnTo>
                <a:lnTo>
                  <a:pt x="17739" y="3334"/>
                </a:lnTo>
                <a:lnTo>
                  <a:pt x="17958" y="3140"/>
                </a:lnTo>
                <a:lnTo>
                  <a:pt x="18177" y="2945"/>
                </a:lnTo>
                <a:lnTo>
                  <a:pt x="18493" y="2653"/>
                </a:lnTo>
                <a:lnTo>
                  <a:pt x="18615" y="2531"/>
                </a:lnTo>
                <a:lnTo>
                  <a:pt x="18664" y="2458"/>
                </a:lnTo>
                <a:lnTo>
                  <a:pt x="18688" y="2361"/>
                </a:lnTo>
                <a:lnTo>
                  <a:pt x="18664" y="2312"/>
                </a:lnTo>
                <a:lnTo>
                  <a:pt x="18615" y="2288"/>
                </a:lnTo>
                <a:lnTo>
                  <a:pt x="18518" y="2264"/>
                </a:lnTo>
                <a:lnTo>
                  <a:pt x="18445" y="2288"/>
                </a:lnTo>
                <a:lnTo>
                  <a:pt x="18347" y="2312"/>
                </a:lnTo>
                <a:lnTo>
                  <a:pt x="18274" y="2385"/>
                </a:lnTo>
                <a:lnTo>
                  <a:pt x="18128" y="2531"/>
                </a:lnTo>
                <a:lnTo>
                  <a:pt x="18007" y="2653"/>
                </a:lnTo>
                <a:lnTo>
                  <a:pt x="17739" y="2945"/>
                </a:lnTo>
                <a:lnTo>
                  <a:pt x="17739" y="2531"/>
                </a:lnTo>
                <a:lnTo>
                  <a:pt x="17691" y="2118"/>
                </a:lnTo>
                <a:lnTo>
                  <a:pt x="17788" y="2069"/>
                </a:lnTo>
                <a:lnTo>
                  <a:pt x="18055" y="1947"/>
                </a:lnTo>
                <a:lnTo>
                  <a:pt x="18323" y="1777"/>
                </a:lnTo>
                <a:lnTo>
                  <a:pt x="18518" y="1680"/>
                </a:lnTo>
                <a:lnTo>
                  <a:pt x="18712" y="1582"/>
                </a:lnTo>
                <a:close/>
                <a:moveTo>
                  <a:pt x="18688" y="3529"/>
                </a:moveTo>
                <a:lnTo>
                  <a:pt x="18688" y="3894"/>
                </a:lnTo>
                <a:lnTo>
                  <a:pt x="18664" y="4843"/>
                </a:lnTo>
                <a:lnTo>
                  <a:pt x="18639" y="4843"/>
                </a:lnTo>
                <a:lnTo>
                  <a:pt x="18518" y="4916"/>
                </a:lnTo>
                <a:lnTo>
                  <a:pt x="18396" y="5038"/>
                </a:lnTo>
                <a:lnTo>
                  <a:pt x="18177" y="5305"/>
                </a:lnTo>
                <a:lnTo>
                  <a:pt x="17982" y="5451"/>
                </a:lnTo>
                <a:lnTo>
                  <a:pt x="17788" y="5597"/>
                </a:lnTo>
                <a:lnTo>
                  <a:pt x="17788" y="5013"/>
                </a:lnTo>
                <a:lnTo>
                  <a:pt x="18128" y="4819"/>
                </a:lnTo>
                <a:lnTo>
                  <a:pt x="18274" y="4746"/>
                </a:lnTo>
                <a:lnTo>
                  <a:pt x="18445" y="4673"/>
                </a:lnTo>
                <a:lnTo>
                  <a:pt x="18591" y="4575"/>
                </a:lnTo>
                <a:lnTo>
                  <a:pt x="18639" y="4527"/>
                </a:lnTo>
                <a:lnTo>
                  <a:pt x="18664" y="4454"/>
                </a:lnTo>
                <a:lnTo>
                  <a:pt x="18664" y="4429"/>
                </a:lnTo>
                <a:lnTo>
                  <a:pt x="18639" y="4381"/>
                </a:lnTo>
                <a:lnTo>
                  <a:pt x="18566" y="4332"/>
                </a:lnTo>
                <a:lnTo>
                  <a:pt x="18420" y="4332"/>
                </a:lnTo>
                <a:lnTo>
                  <a:pt x="18347" y="4356"/>
                </a:lnTo>
                <a:lnTo>
                  <a:pt x="18177" y="4429"/>
                </a:lnTo>
                <a:lnTo>
                  <a:pt x="18031" y="4502"/>
                </a:lnTo>
                <a:lnTo>
                  <a:pt x="17788" y="4673"/>
                </a:lnTo>
                <a:lnTo>
                  <a:pt x="17764" y="4137"/>
                </a:lnTo>
                <a:lnTo>
                  <a:pt x="17958" y="4040"/>
                </a:lnTo>
                <a:lnTo>
                  <a:pt x="18128" y="3943"/>
                </a:lnTo>
                <a:lnTo>
                  <a:pt x="18445" y="3699"/>
                </a:lnTo>
                <a:lnTo>
                  <a:pt x="18688" y="3529"/>
                </a:lnTo>
                <a:close/>
                <a:moveTo>
                  <a:pt x="18664" y="5305"/>
                </a:moveTo>
                <a:lnTo>
                  <a:pt x="18639" y="6011"/>
                </a:lnTo>
                <a:lnTo>
                  <a:pt x="18396" y="6108"/>
                </a:lnTo>
                <a:lnTo>
                  <a:pt x="18177" y="6230"/>
                </a:lnTo>
                <a:lnTo>
                  <a:pt x="17982" y="6376"/>
                </a:lnTo>
                <a:lnTo>
                  <a:pt x="17764" y="6522"/>
                </a:lnTo>
                <a:lnTo>
                  <a:pt x="17764" y="6522"/>
                </a:lnTo>
                <a:lnTo>
                  <a:pt x="17788" y="5865"/>
                </a:lnTo>
                <a:lnTo>
                  <a:pt x="17934" y="5816"/>
                </a:lnTo>
                <a:lnTo>
                  <a:pt x="18080" y="5743"/>
                </a:lnTo>
                <a:lnTo>
                  <a:pt x="18201" y="5670"/>
                </a:lnTo>
                <a:lnTo>
                  <a:pt x="18323" y="5597"/>
                </a:lnTo>
                <a:lnTo>
                  <a:pt x="18493" y="5476"/>
                </a:lnTo>
                <a:lnTo>
                  <a:pt x="18664" y="5305"/>
                </a:lnTo>
                <a:close/>
                <a:moveTo>
                  <a:pt x="18615" y="6425"/>
                </a:moveTo>
                <a:lnTo>
                  <a:pt x="18615" y="6473"/>
                </a:lnTo>
                <a:lnTo>
                  <a:pt x="18518" y="6498"/>
                </a:lnTo>
                <a:lnTo>
                  <a:pt x="18420" y="6546"/>
                </a:lnTo>
                <a:lnTo>
                  <a:pt x="18250" y="6668"/>
                </a:lnTo>
                <a:lnTo>
                  <a:pt x="18104" y="6765"/>
                </a:lnTo>
                <a:lnTo>
                  <a:pt x="17982" y="6887"/>
                </a:lnTo>
                <a:lnTo>
                  <a:pt x="17739" y="7155"/>
                </a:lnTo>
                <a:lnTo>
                  <a:pt x="17764" y="6717"/>
                </a:lnTo>
                <a:lnTo>
                  <a:pt x="17982" y="6668"/>
                </a:lnTo>
                <a:lnTo>
                  <a:pt x="18201" y="6595"/>
                </a:lnTo>
                <a:lnTo>
                  <a:pt x="18615" y="6425"/>
                </a:lnTo>
                <a:close/>
                <a:moveTo>
                  <a:pt x="18615" y="6838"/>
                </a:moveTo>
                <a:lnTo>
                  <a:pt x="18591" y="7349"/>
                </a:lnTo>
                <a:lnTo>
                  <a:pt x="18591" y="7666"/>
                </a:lnTo>
                <a:lnTo>
                  <a:pt x="18420" y="7787"/>
                </a:lnTo>
                <a:lnTo>
                  <a:pt x="18250" y="7909"/>
                </a:lnTo>
                <a:lnTo>
                  <a:pt x="17958" y="8103"/>
                </a:lnTo>
                <a:lnTo>
                  <a:pt x="17666" y="8322"/>
                </a:lnTo>
                <a:lnTo>
                  <a:pt x="17715" y="7739"/>
                </a:lnTo>
                <a:lnTo>
                  <a:pt x="17739" y="7349"/>
                </a:lnTo>
                <a:lnTo>
                  <a:pt x="18080" y="7155"/>
                </a:lnTo>
                <a:lnTo>
                  <a:pt x="18420" y="6960"/>
                </a:lnTo>
                <a:lnTo>
                  <a:pt x="18615" y="6838"/>
                </a:lnTo>
                <a:close/>
                <a:moveTo>
                  <a:pt x="18566" y="8103"/>
                </a:moveTo>
                <a:lnTo>
                  <a:pt x="18542" y="8420"/>
                </a:lnTo>
                <a:lnTo>
                  <a:pt x="18420" y="8493"/>
                </a:lnTo>
                <a:lnTo>
                  <a:pt x="18274" y="8566"/>
                </a:lnTo>
                <a:lnTo>
                  <a:pt x="18055" y="8785"/>
                </a:lnTo>
                <a:lnTo>
                  <a:pt x="17812" y="9004"/>
                </a:lnTo>
                <a:lnTo>
                  <a:pt x="17593" y="9247"/>
                </a:lnTo>
                <a:lnTo>
                  <a:pt x="17642" y="8566"/>
                </a:lnTo>
                <a:lnTo>
                  <a:pt x="18031" y="8395"/>
                </a:lnTo>
                <a:lnTo>
                  <a:pt x="18420" y="8201"/>
                </a:lnTo>
                <a:lnTo>
                  <a:pt x="18566" y="8103"/>
                </a:lnTo>
                <a:close/>
                <a:moveTo>
                  <a:pt x="18542" y="8809"/>
                </a:moveTo>
                <a:lnTo>
                  <a:pt x="18542" y="9077"/>
                </a:lnTo>
                <a:lnTo>
                  <a:pt x="18299" y="9271"/>
                </a:lnTo>
                <a:lnTo>
                  <a:pt x="17934" y="9588"/>
                </a:lnTo>
                <a:lnTo>
                  <a:pt x="17593" y="9928"/>
                </a:lnTo>
                <a:lnTo>
                  <a:pt x="17569" y="9953"/>
                </a:lnTo>
                <a:lnTo>
                  <a:pt x="17569" y="9977"/>
                </a:lnTo>
                <a:lnTo>
                  <a:pt x="17593" y="10001"/>
                </a:lnTo>
                <a:lnTo>
                  <a:pt x="17642" y="10001"/>
                </a:lnTo>
                <a:lnTo>
                  <a:pt x="18080" y="9831"/>
                </a:lnTo>
                <a:lnTo>
                  <a:pt x="18274" y="9709"/>
                </a:lnTo>
                <a:lnTo>
                  <a:pt x="18493" y="9588"/>
                </a:lnTo>
                <a:lnTo>
                  <a:pt x="18518" y="9563"/>
                </a:lnTo>
                <a:lnTo>
                  <a:pt x="18518" y="9977"/>
                </a:lnTo>
                <a:lnTo>
                  <a:pt x="18396" y="10026"/>
                </a:lnTo>
                <a:lnTo>
                  <a:pt x="18274" y="10074"/>
                </a:lnTo>
                <a:lnTo>
                  <a:pt x="18080" y="10220"/>
                </a:lnTo>
                <a:lnTo>
                  <a:pt x="17788" y="10464"/>
                </a:lnTo>
                <a:lnTo>
                  <a:pt x="17520" y="10731"/>
                </a:lnTo>
                <a:lnTo>
                  <a:pt x="17520" y="10245"/>
                </a:lnTo>
                <a:lnTo>
                  <a:pt x="17569" y="9490"/>
                </a:lnTo>
                <a:lnTo>
                  <a:pt x="17837" y="9344"/>
                </a:lnTo>
                <a:lnTo>
                  <a:pt x="18104" y="9150"/>
                </a:lnTo>
                <a:lnTo>
                  <a:pt x="18274" y="8979"/>
                </a:lnTo>
                <a:lnTo>
                  <a:pt x="18469" y="8833"/>
                </a:lnTo>
                <a:lnTo>
                  <a:pt x="18542" y="8809"/>
                </a:lnTo>
                <a:close/>
                <a:moveTo>
                  <a:pt x="18518" y="10342"/>
                </a:moveTo>
                <a:lnTo>
                  <a:pt x="18518" y="10975"/>
                </a:lnTo>
                <a:lnTo>
                  <a:pt x="18347" y="11096"/>
                </a:lnTo>
                <a:lnTo>
                  <a:pt x="18201" y="11194"/>
                </a:lnTo>
                <a:lnTo>
                  <a:pt x="17861" y="11486"/>
                </a:lnTo>
                <a:lnTo>
                  <a:pt x="17715" y="11632"/>
                </a:lnTo>
                <a:lnTo>
                  <a:pt x="17569" y="11802"/>
                </a:lnTo>
                <a:lnTo>
                  <a:pt x="17545" y="11559"/>
                </a:lnTo>
                <a:lnTo>
                  <a:pt x="17520" y="11048"/>
                </a:lnTo>
                <a:lnTo>
                  <a:pt x="17691" y="10975"/>
                </a:lnTo>
                <a:lnTo>
                  <a:pt x="17837" y="10877"/>
                </a:lnTo>
                <a:lnTo>
                  <a:pt x="18128" y="10634"/>
                </a:lnTo>
                <a:lnTo>
                  <a:pt x="18518" y="10342"/>
                </a:lnTo>
                <a:close/>
                <a:moveTo>
                  <a:pt x="18518" y="11413"/>
                </a:moveTo>
                <a:lnTo>
                  <a:pt x="18542" y="11802"/>
                </a:lnTo>
                <a:lnTo>
                  <a:pt x="18347" y="11899"/>
                </a:lnTo>
                <a:lnTo>
                  <a:pt x="18177" y="12021"/>
                </a:lnTo>
                <a:lnTo>
                  <a:pt x="17837" y="12289"/>
                </a:lnTo>
                <a:lnTo>
                  <a:pt x="17764" y="12240"/>
                </a:lnTo>
                <a:lnTo>
                  <a:pt x="17642" y="12240"/>
                </a:lnTo>
                <a:lnTo>
                  <a:pt x="17593" y="12021"/>
                </a:lnTo>
                <a:lnTo>
                  <a:pt x="18299" y="11559"/>
                </a:lnTo>
                <a:lnTo>
                  <a:pt x="18518" y="11413"/>
                </a:lnTo>
                <a:close/>
                <a:moveTo>
                  <a:pt x="2093" y="1899"/>
                </a:moveTo>
                <a:lnTo>
                  <a:pt x="2385" y="1972"/>
                </a:lnTo>
                <a:lnTo>
                  <a:pt x="2702" y="1996"/>
                </a:lnTo>
                <a:lnTo>
                  <a:pt x="3334" y="2045"/>
                </a:lnTo>
                <a:lnTo>
                  <a:pt x="4356" y="2093"/>
                </a:lnTo>
                <a:lnTo>
                  <a:pt x="5354" y="2118"/>
                </a:lnTo>
                <a:lnTo>
                  <a:pt x="6376" y="2118"/>
                </a:lnTo>
                <a:lnTo>
                  <a:pt x="7398" y="2093"/>
                </a:lnTo>
                <a:lnTo>
                  <a:pt x="9466" y="2020"/>
                </a:lnTo>
                <a:lnTo>
                  <a:pt x="11413" y="1972"/>
                </a:lnTo>
                <a:lnTo>
                  <a:pt x="13359" y="1947"/>
                </a:lnTo>
                <a:lnTo>
                  <a:pt x="14357" y="1947"/>
                </a:lnTo>
                <a:lnTo>
                  <a:pt x="15330" y="1996"/>
                </a:lnTo>
                <a:lnTo>
                  <a:pt x="16304" y="2045"/>
                </a:lnTo>
                <a:lnTo>
                  <a:pt x="17277" y="2142"/>
                </a:lnTo>
                <a:lnTo>
                  <a:pt x="17253" y="2483"/>
                </a:lnTo>
                <a:lnTo>
                  <a:pt x="17228" y="2823"/>
                </a:lnTo>
                <a:lnTo>
                  <a:pt x="17228" y="3529"/>
                </a:lnTo>
                <a:lnTo>
                  <a:pt x="17277" y="4210"/>
                </a:lnTo>
                <a:lnTo>
                  <a:pt x="17301" y="4892"/>
                </a:lnTo>
                <a:lnTo>
                  <a:pt x="17301" y="5646"/>
                </a:lnTo>
                <a:lnTo>
                  <a:pt x="17277" y="6376"/>
                </a:lnTo>
                <a:lnTo>
                  <a:pt x="17180" y="7885"/>
                </a:lnTo>
                <a:lnTo>
                  <a:pt x="17082" y="9125"/>
                </a:lnTo>
                <a:lnTo>
                  <a:pt x="17034" y="9758"/>
                </a:lnTo>
                <a:lnTo>
                  <a:pt x="17009" y="10391"/>
                </a:lnTo>
                <a:lnTo>
                  <a:pt x="16985" y="10829"/>
                </a:lnTo>
                <a:lnTo>
                  <a:pt x="16961" y="11291"/>
                </a:lnTo>
                <a:lnTo>
                  <a:pt x="16985" y="11778"/>
                </a:lnTo>
                <a:lnTo>
                  <a:pt x="17009" y="12021"/>
                </a:lnTo>
                <a:lnTo>
                  <a:pt x="17058" y="12240"/>
                </a:lnTo>
                <a:lnTo>
                  <a:pt x="9539" y="12240"/>
                </a:lnTo>
                <a:lnTo>
                  <a:pt x="8566" y="12264"/>
                </a:lnTo>
                <a:lnTo>
                  <a:pt x="7568" y="12289"/>
                </a:lnTo>
                <a:lnTo>
                  <a:pt x="5622" y="12386"/>
                </a:lnTo>
                <a:lnTo>
                  <a:pt x="5086" y="12410"/>
                </a:lnTo>
                <a:lnTo>
                  <a:pt x="4551" y="12410"/>
                </a:lnTo>
                <a:lnTo>
                  <a:pt x="4040" y="12362"/>
                </a:lnTo>
                <a:lnTo>
                  <a:pt x="3529" y="12313"/>
                </a:lnTo>
                <a:lnTo>
                  <a:pt x="2994" y="12216"/>
                </a:lnTo>
                <a:lnTo>
                  <a:pt x="2702" y="12191"/>
                </a:lnTo>
                <a:lnTo>
                  <a:pt x="2434" y="12216"/>
                </a:lnTo>
                <a:lnTo>
                  <a:pt x="2385" y="11997"/>
                </a:lnTo>
                <a:lnTo>
                  <a:pt x="2361" y="11753"/>
                </a:lnTo>
                <a:lnTo>
                  <a:pt x="2337" y="11267"/>
                </a:lnTo>
                <a:lnTo>
                  <a:pt x="2361" y="10318"/>
                </a:lnTo>
                <a:lnTo>
                  <a:pt x="2361" y="9661"/>
                </a:lnTo>
                <a:lnTo>
                  <a:pt x="2337" y="8979"/>
                </a:lnTo>
                <a:lnTo>
                  <a:pt x="2312" y="7666"/>
                </a:lnTo>
                <a:lnTo>
                  <a:pt x="2312" y="6887"/>
                </a:lnTo>
                <a:lnTo>
                  <a:pt x="2288" y="6084"/>
                </a:lnTo>
                <a:lnTo>
                  <a:pt x="2239" y="4527"/>
                </a:lnTo>
                <a:lnTo>
                  <a:pt x="2215" y="2896"/>
                </a:lnTo>
                <a:lnTo>
                  <a:pt x="2215" y="2385"/>
                </a:lnTo>
                <a:lnTo>
                  <a:pt x="2166" y="2118"/>
                </a:lnTo>
                <a:lnTo>
                  <a:pt x="2142" y="2020"/>
                </a:lnTo>
                <a:lnTo>
                  <a:pt x="2093" y="1899"/>
                </a:lnTo>
                <a:close/>
                <a:moveTo>
                  <a:pt x="18566" y="12118"/>
                </a:moveTo>
                <a:lnTo>
                  <a:pt x="18591" y="12264"/>
                </a:lnTo>
                <a:lnTo>
                  <a:pt x="18420" y="12313"/>
                </a:lnTo>
                <a:lnTo>
                  <a:pt x="18274" y="12410"/>
                </a:lnTo>
                <a:lnTo>
                  <a:pt x="17958" y="12581"/>
                </a:lnTo>
                <a:lnTo>
                  <a:pt x="17885" y="12629"/>
                </a:lnTo>
                <a:lnTo>
                  <a:pt x="17909" y="12532"/>
                </a:lnTo>
                <a:lnTo>
                  <a:pt x="17909" y="12435"/>
                </a:lnTo>
                <a:lnTo>
                  <a:pt x="18250" y="12264"/>
                </a:lnTo>
                <a:lnTo>
                  <a:pt x="18566" y="12118"/>
                </a:lnTo>
                <a:close/>
                <a:moveTo>
                  <a:pt x="8761" y="512"/>
                </a:moveTo>
                <a:lnTo>
                  <a:pt x="10318" y="585"/>
                </a:lnTo>
                <a:lnTo>
                  <a:pt x="13432" y="755"/>
                </a:lnTo>
                <a:lnTo>
                  <a:pt x="14138" y="779"/>
                </a:lnTo>
                <a:lnTo>
                  <a:pt x="14844" y="804"/>
                </a:lnTo>
                <a:lnTo>
                  <a:pt x="16279" y="779"/>
                </a:lnTo>
                <a:lnTo>
                  <a:pt x="17034" y="755"/>
                </a:lnTo>
                <a:lnTo>
                  <a:pt x="17034" y="755"/>
                </a:lnTo>
                <a:lnTo>
                  <a:pt x="16912" y="852"/>
                </a:lnTo>
                <a:lnTo>
                  <a:pt x="16790" y="950"/>
                </a:lnTo>
                <a:lnTo>
                  <a:pt x="16790" y="998"/>
                </a:lnTo>
                <a:lnTo>
                  <a:pt x="16790" y="1023"/>
                </a:lnTo>
                <a:lnTo>
                  <a:pt x="16815" y="1047"/>
                </a:lnTo>
                <a:lnTo>
                  <a:pt x="16863" y="1047"/>
                </a:lnTo>
                <a:lnTo>
                  <a:pt x="17131" y="901"/>
                </a:lnTo>
                <a:lnTo>
                  <a:pt x="17399" y="755"/>
                </a:lnTo>
                <a:lnTo>
                  <a:pt x="17837" y="779"/>
                </a:lnTo>
                <a:lnTo>
                  <a:pt x="17593" y="925"/>
                </a:lnTo>
                <a:lnTo>
                  <a:pt x="17399" y="1071"/>
                </a:lnTo>
                <a:lnTo>
                  <a:pt x="17228" y="1217"/>
                </a:lnTo>
                <a:lnTo>
                  <a:pt x="17082" y="1412"/>
                </a:lnTo>
                <a:lnTo>
                  <a:pt x="17034" y="1509"/>
                </a:lnTo>
                <a:lnTo>
                  <a:pt x="17009" y="1631"/>
                </a:lnTo>
                <a:lnTo>
                  <a:pt x="16060" y="1558"/>
                </a:lnTo>
                <a:lnTo>
                  <a:pt x="15111" y="1509"/>
                </a:lnTo>
                <a:lnTo>
                  <a:pt x="14162" y="1461"/>
                </a:lnTo>
                <a:lnTo>
                  <a:pt x="13238" y="1461"/>
                </a:lnTo>
                <a:lnTo>
                  <a:pt x="11340" y="1485"/>
                </a:lnTo>
                <a:lnTo>
                  <a:pt x="9466" y="1558"/>
                </a:lnTo>
                <a:lnTo>
                  <a:pt x="7495" y="1631"/>
                </a:lnTo>
                <a:lnTo>
                  <a:pt x="5549" y="1655"/>
                </a:lnTo>
                <a:lnTo>
                  <a:pt x="4527" y="1631"/>
                </a:lnTo>
                <a:lnTo>
                  <a:pt x="3505" y="1607"/>
                </a:lnTo>
                <a:lnTo>
                  <a:pt x="3140" y="1558"/>
                </a:lnTo>
                <a:lnTo>
                  <a:pt x="2726" y="1509"/>
                </a:lnTo>
                <a:lnTo>
                  <a:pt x="2312" y="1509"/>
                </a:lnTo>
                <a:lnTo>
                  <a:pt x="2118" y="1534"/>
                </a:lnTo>
                <a:lnTo>
                  <a:pt x="1948" y="1582"/>
                </a:lnTo>
                <a:lnTo>
                  <a:pt x="1899" y="1607"/>
                </a:lnTo>
                <a:lnTo>
                  <a:pt x="1850" y="1631"/>
                </a:lnTo>
                <a:lnTo>
                  <a:pt x="1850" y="1704"/>
                </a:lnTo>
                <a:lnTo>
                  <a:pt x="1850" y="1777"/>
                </a:lnTo>
                <a:lnTo>
                  <a:pt x="1899" y="1826"/>
                </a:lnTo>
                <a:lnTo>
                  <a:pt x="1850" y="1947"/>
                </a:lnTo>
                <a:lnTo>
                  <a:pt x="1802" y="2069"/>
                </a:lnTo>
                <a:lnTo>
                  <a:pt x="1777" y="2215"/>
                </a:lnTo>
                <a:lnTo>
                  <a:pt x="1753" y="2337"/>
                </a:lnTo>
                <a:lnTo>
                  <a:pt x="1753" y="2604"/>
                </a:lnTo>
                <a:lnTo>
                  <a:pt x="1753" y="2896"/>
                </a:lnTo>
                <a:lnTo>
                  <a:pt x="1753" y="4527"/>
                </a:lnTo>
                <a:lnTo>
                  <a:pt x="1802" y="6181"/>
                </a:lnTo>
                <a:lnTo>
                  <a:pt x="1826" y="7009"/>
                </a:lnTo>
                <a:lnTo>
                  <a:pt x="1826" y="7836"/>
                </a:lnTo>
                <a:lnTo>
                  <a:pt x="1875" y="9223"/>
                </a:lnTo>
                <a:lnTo>
                  <a:pt x="1875" y="9904"/>
                </a:lnTo>
                <a:lnTo>
                  <a:pt x="1875" y="10585"/>
                </a:lnTo>
                <a:lnTo>
                  <a:pt x="1850" y="11048"/>
                </a:lnTo>
                <a:lnTo>
                  <a:pt x="1826" y="11583"/>
                </a:lnTo>
                <a:lnTo>
                  <a:pt x="1826" y="11851"/>
                </a:lnTo>
                <a:lnTo>
                  <a:pt x="1875" y="12094"/>
                </a:lnTo>
                <a:lnTo>
                  <a:pt x="1948" y="12337"/>
                </a:lnTo>
                <a:lnTo>
                  <a:pt x="2045" y="12532"/>
                </a:lnTo>
                <a:lnTo>
                  <a:pt x="2118" y="12605"/>
                </a:lnTo>
                <a:lnTo>
                  <a:pt x="2215" y="12654"/>
                </a:lnTo>
                <a:lnTo>
                  <a:pt x="2312" y="12629"/>
                </a:lnTo>
                <a:lnTo>
                  <a:pt x="2385" y="12581"/>
                </a:lnTo>
                <a:lnTo>
                  <a:pt x="2677" y="12654"/>
                </a:lnTo>
                <a:lnTo>
                  <a:pt x="2969" y="12678"/>
                </a:lnTo>
                <a:lnTo>
                  <a:pt x="3553" y="12775"/>
                </a:lnTo>
                <a:lnTo>
                  <a:pt x="4040" y="12824"/>
                </a:lnTo>
                <a:lnTo>
                  <a:pt x="4502" y="12873"/>
                </a:lnTo>
                <a:lnTo>
                  <a:pt x="5427" y="12873"/>
                </a:lnTo>
                <a:lnTo>
                  <a:pt x="6449" y="12848"/>
                </a:lnTo>
                <a:lnTo>
                  <a:pt x="7495" y="12800"/>
                </a:lnTo>
                <a:lnTo>
                  <a:pt x="8517" y="12751"/>
                </a:lnTo>
                <a:lnTo>
                  <a:pt x="9539" y="12727"/>
                </a:lnTo>
                <a:lnTo>
                  <a:pt x="17277" y="12727"/>
                </a:lnTo>
                <a:lnTo>
                  <a:pt x="17350" y="12775"/>
                </a:lnTo>
                <a:lnTo>
                  <a:pt x="17496" y="12775"/>
                </a:lnTo>
                <a:lnTo>
                  <a:pt x="17569" y="12727"/>
                </a:lnTo>
                <a:lnTo>
                  <a:pt x="17715" y="12727"/>
                </a:lnTo>
                <a:lnTo>
                  <a:pt x="17569" y="12824"/>
                </a:lnTo>
                <a:lnTo>
                  <a:pt x="17423" y="12946"/>
                </a:lnTo>
                <a:lnTo>
                  <a:pt x="17301" y="13092"/>
                </a:lnTo>
                <a:lnTo>
                  <a:pt x="17180" y="13238"/>
                </a:lnTo>
                <a:lnTo>
                  <a:pt x="17180" y="13262"/>
                </a:lnTo>
                <a:lnTo>
                  <a:pt x="17180" y="13286"/>
                </a:lnTo>
                <a:lnTo>
                  <a:pt x="17204" y="13311"/>
                </a:lnTo>
                <a:lnTo>
                  <a:pt x="17253" y="13311"/>
                </a:lnTo>
                <a:lnTo>
                  <a:pt x="17472" y="13262"/>
                </a:lnTo>
                <a:lnTo>
                  <a:pt x="17666" y="13189"/>
                </a:lnTo>
                <a:lnTo>
                  <a:pt x="18055" y="12994"/>
                </a:lnTo>
                <a:lnTo>
                  <a:pt x="18347" y="12848"/>
                </a:lnTo>
                <a:lnTo>
                  <a:pt x="18615" y="12727"/>
                </a:lnTo>
                <a:lnTo>
                  <a:pt x="18664" y="12946"/>
                </a:lnTo>
                <a:lnTo>
                  <a:pt x="18396" y="13092"/>
                </a:lnTo>
                <a:lnTo>
                  <a:pt x="17982" y="13335"/>
                </a:lnTo>
                <a:lnTo>
                  <a:pt x="17593" y="13603"/>
                </a:lnTo>
                <a:lnTo>
                  <a:pt x="17545" y="13627"/>
                </a:lnTo>
                <a:lnTo>
                  <a:pt x="17545" y="13676"/>
                </a:lnTo>
                <a:lnTo>
                  <a:pt x="17569" y="13700"/>
                </a:lnTo>
                <a:lnTo>
                  <a:pt x="17618" y="13724"/>
                </a:lnTo>
                <a:lnTo>
                  <a:pt x="17861" y="13700"/>
                </a:lnTo>
                <a:lnTo>
                  <a:pt x="18080" y="13651"/>
                </a:lnTo>
                <a:lnTo>
                  <a:pt x="18274" y="13578"/>
                </a:lnTo>
                <a:lnTo>
                  <a:pt x="18493" y="13457"/>
                </a:lnTo>
                <a:lnTo>
                  <a:pt x="18712" y="13335"/>
                </a:lnTo>
                <a:lnTo>
                  <a:pt x="18785" y="13724"/>
                </a:lnTo>
                <a:lnTo>
                  <a:pt x="18250" y="13773"/>
                </a:lnTo>
                <a:lnTo>
                  <a:pt x="17739" y="13797"/>
                </a:lnTo>
                <a:lnTo>
                  <a:pt x="17204" y="13773"/>
                </a:lnTo>
                <a:lnTo>
                  <a:pt x="16669" y="13724"/>
                </a:lnTo>
                <a:lnTo>
                  <a:pt x="15622" y="13603"/>
                </a:lnTo>
                <a:lnTo>
                  <a:pt x="15087" y="13554"/>
                </a:lnTo>
                <a:lnTo>
                  <a:pt x="14576" y="13530"/>
                </a:lnTo>
                <a:lnTo>
                  <a:pt x="12118" y="13530"/>
                </a:lnTo>
                <a:lnTo>
                  <a:pt x="9661" y="13554"/>
                </a:lnTo>
                <a:lnTo>
                  <a:pt x="8469" y="13578"/>
                </a:lnTo>
                <a:lnTo>
                  <a:pt x="7301" y="13627"/>
                </a:lnTo>
                <a:lnTo>
                  <a:pt x="4916" y="13773"/>
                </a:lnTo>
                <a:lnTo>
                  <a:pt x="3772" y="13822"/>
                </a:lnTo>
                <a:lnTo>
                  <a:pt x="2629" y="13846"/>
                </a:lnTo>
                <a:lnTo>
                  <a:pt x="2020" y="13822"/>
                </a:lnTo>
                <a:lnTo>
                  <a:pt x="1412" y="13797"/>
                </a:lnTo>
                <a:lnTo>
                  <a:pt x="1145" y="13773"/>
                </a:lnTo>
                <a:lnTo>
                  <a:pt x="853" y="13749"/>
                </a:lnTo>
                <a:lnTo>
                  <a:pt x="853" y="13724"/>
                </a:lnTo>
                <a:lnTo>
                  <a:pt x="731" y="13408"/>
                </a:lnTo>
                <a:lnTo>
                  <a:pt x="658" y="13092"/>
                </a:lnTo>
                <a:lnTo>
                  <a:pt x="585" y="12775"/>
                </a:lnTo>
                <a:lnTo>
                  <a:pt x="561" y="12435"/>
                </a:lnTo>
                <a:lnTo>
                  <a:pt x="561" y="11753"/>
                </a:lnTo>
                <a:lnTo>
                  <a:pt x="561" y="11121"/>
                </a:lnTo>
                <a:lnTo>
                  <a:pt x="561" y="9320"/>
                </a:lnTo>
                <a:lnTo>
                  <a:pt x="561" y="8420"/>
                </a:lnTo>
                <a:lnTo>
                  <a:pt x="585" y="7495"/>
                </a:lnTo>
                <a:lnTo>
                  <a:pt x="658" y="5792"/>
                </a:lnTo>
                <a:lnTo>
                  <a:pt x="731" y="4064"/>
                </a:lnTo>
                <a:lnTo>
                  <a:pt x="755" y="3188"/>
                </a:lnTo>
                <a:lnTo>
                  <a:pt x="755" y="2337"/>
                </a:lnTo>
                <a:lnTo>
                  <a:pt x="731" y="1485"/>
                </a:lnTo>
                <a:lnTo>
                  <a:pt x="707" y="609"/>
                </a:lnTo>
                <a:lnTo>
                  <a:pt x="804" y="682"/>
                </a:lnTo>
                <a:lnTo>
                  <a:pt x="950" y="755"/>
                </a:lnTo>
                <a:lnTo>
                  <a:pt x="1072" y="804"/>
                </a:lnTo>
                <a:lnTo>
                  <a:pt x="1242" y="852"/>
                </a:lnTo>
                <a:lnTo>
                  <a:pt x="1583" y="901"/>
                </a:lnTo>
                <a:lnTo>
                  <a:pt x="1948" y="925"/>
                </a:lnTo>
                <a:lnTo>
                  <a:pt x="2312" y="901"/>
                </a:lnTo>
                <a:lnTo>
                  <a:pt x="2653" y="901"/>
                </a:lnTo>
                <a:lnTo>
                  <a:pt x="3164" y="852"/>
                </a:lnTo>
                <a:lnTo>
                  <a:pt x="4162" y="755"/>
                </a:lnTo>
                <a:lnTo>
                  <a:pt x="5184" y="633"/>
                </a:lnTo>
                <a:lnTo>
                  <a:pt x="6181" y="560"/>
                </a:lnTo>
                <a:lnTo>
                  <a:pt x="6692" y="512"/>
                </a:lnTo>
                <a:close/>
                <a:moveTo>
                  <a:pt x="11096" y="14016"/>
                </a:moveTo>
                <a:lnTo>
                  <a:pt x="11096" y="14187"/>
                </a:lnTo>
                <a:lnTo>
                  <a:pt x="10926" y="14260"/>
                </a:lnTo>
                <a:lnTo>
                  <a:pt x="10780" y="14357"/>
                </a:lnTo>
                <a:lnTo>
                  <a:pt x="10488" y="14552"/>
                </a:lnTo>
                <a:lnTo>
                  <a:pt x="10293" y="14698"/>
                </a:lnTo>
                <a:lnTo>
                  <a:pt x="10123" y="14868"/>
                </a:lnTo>
                <a:lnTo>
                  <a:pt x="9953" y="15038"/>
                </a:lnTo>
                <a:lnTo>
                  <a:pt x="9807" y="15233"/>
                </a:lnTo>
                <a:lnTo>
                  <a:pt x="9807" y="15282"/>
                </a:lnTo>
                <a:lnTo>
                  <a:pt x="9831" y="15330"/>
                </a:lnTo>
                <a:lnTo>
                  <a:pt x="9856" y="15379"/>
                </a:lnTo>
                <a:lnTo>
                  <a:pt x="9929" y="15379"/>
                </a:lnTo>
                <a:lnTo>
                  <a:pt x="10099" y="15282"/>
                </a:lnTo>
                <a:lnTo>
                  <a:pt x="10245" y="15184"/>
                </a:lnTo>
                <a:lnTo>
                  <a:pt x="10537" y="14941"/>
                </a:lnTo>
                <a:lnTo>
                  <a:pt x="10804" y="14771"/>
                </a:lnTo>
                <a:lnTo>
                  <a:pt x="11072" y="14600"/>
                </a:lnTo>
                <a:lnTo>
                  <a:pt x="11072" y="14600"/>
                </a:lnTo>
                <a:lnTo>
                  <a:pt x="11048" y="15087"/>
                </a:lnTo>
                <a:lnTo>
                  <a:pt x="10926" y="15136"/>
                </a:lnTo>
                <a:lnTo>
                  <a:pt x="10804" y="15209"/>
                </a:lnTo>
                <a:lnTo>
                  <a:pt x="10585" y="15330"/>
                </a:lnTo>
                <a:lnTo>
                  <a:pt x="10439" y="15403"/>
                </a:lnTo>
                <a:lnTo>
                  <a:pt x="10269" y="15525"/>
                </a:lnTo>
                <a:lnTo>
                  <a:pt x="10123" y="15647"/>
                </a:lnTo>
                <a:lnTo>
                  <a:pt x="10074" y="15695"/>
                </a:lnTo>
                <a:lnTo>
                  <a:pt x="10050" y="15793"/>
                </a:lnTo>
                <a:lnTo>
                  <a:pt x="10050" y="15817"/>
                </a:lnTo>
                <a:lnTo>
                  <a:pt x="10074" y="15841"/>
                </a:lnTo>
                <a:lnTo>
                  <a:pt x="10245" y="15841"/>
                </a:lnTo>
                <a:lnTo>
                  <a:pt x="10391" y="15817"/>
                </a:lnTo>
                <a:lnTo>
                  <a:pt x="10683" y="15671"/>
                </a:lnTo>
                <a:lnTo>
                  <a:pt x="11023" y="15501"/>
                </a:lnTo>
                <a:lnTo>
                  <a:pt x="10999" y="15841"/>
                </a:lnTo>
                <a:lnTo>
                  <a:pt x="10756" y="15987"/>
                </a:lnTo>
                <a:lnTo>
                  <a:pt x="10610" y="16085"/>
                </a:lnTo>
                <a:lnTo>
                  <a:pt x="10464" y="16206"/>
                </a:lnTo>
                <a:lnTo>
                  <a:pt x="10342" y="16352"/>
                </a:lnTo>
                <a:lnTo>
                  <a:pt x="10196" y="16474"/>
                </a:lnTo>
                <a:lnTo>
                  <a:pt x="10172" y="16498"/>
                </a:lnTo>
                <a:lnTo>
                  <a:pt x="10172" y="16522"/>
                </a:lnTo>
                <a:lnTo>
                  <a:pt x="10196" y="16547"/>
                </a:lnTo>
                <a:lnTo>
                  <a:pt x="10245" y="16547"/>
                </a:lnTo>
                <a:lnTo>
                  <a:pt x="10537" y="16425"/>
                </a:lnTo>
                <a:lnTo>
                  <a:pt x="10804" y="16303"/>
                </a:lnTo>
                <a:lnTo>
                  <a:pt x="10975" y="16230"/>
                </a:lnTo>
                <a:lnTo>
                  <a:pt x="10975" y="16449"/>
                </a:lnTo>
                <a:lnTo>
                  <a:pt x="10902" y="16474"/>
                </a:lnTo>
                <a:lnTo>
                  <a:pt x="10756" y="16547"/>
                </a:lnTo>
                <a:lnTo>
                  <a:pt x="10634" y="16620"/>
                </a:lnTo>
                <a:lnTo>
                  <a:pt x="10415" y="16814"/>
                </a:lnTo>
                <a:lnTo>
                  <a:pt x="10391" y="16863"/>
                </a:lnTo>
                <a:lnTo>
                  <a:pt x="10391" y="16887"/>
                </a:lnTo>
                <a:lnTo>
                  <a:pt x="10391" y="16960"/>
                </a:lnTo>
                <a:lnTo>
                  <a:pt x="10464" y="16985"/>
                </a:lnTo>
                <a:lnTo>
                  <a:pt x="10537" y="16985"/>
                </a:lnTo>
                <a:lnTo>
                  <a:pt x="10780" y="16887"/>
                </a:lnTo>
                <a:lnTo>
                  <a:pt x="11023" y="16790"/>
                </a:lnTo>
                <a:lnTo>
                  <a:pt x="11048" y="16887"/>
                </a:lnTo>
                <a:lnTo>
                  <a:pt x="10926" y="16960"/>
                </a:lnTo>
                <a:lnTo>
                  <a:pt x="10829" y="17058"/>
                </a:lnTo>
                <a:lnTo>
                  <a:pt x="10585" y="17252"/>
                </a:lnTo>
                <a:lnTo>
                  <a:pt x="10561" y="17277"/>
                </a:lnTo>
                <a:lnTo>
                  <a:pt x="10561" y="17301"/>
                </a:lnTo>
                <a:lnTo>
                  <a:pt x="10585" y="17325"/>
                </a:lnTo>
                <a:lnTo>
                  <a:pt x="10610" y="17325"/>
                </a:lnTo>
                <a:lnTo>
                  <a:pt x="10780" y="17301"/>
                </a:lnTo>
                <a:lnTo>
                  <a:pt x="10950" y="17252"/>
                </a:lnTo>
                <a:lnTo>
                  <a:pt x="11096" y="17179"/>
                </a:lnTo>
                <a:lnTo>
                  <a:pt x="11242" y="17082"/>
                </a:lnTo>
                <a:lnTo>
                  <a:pt x="11388" y="17155"/>
                </a:lnTo>
                <a:lnTo>
                  <a:pt x="11534" y="17179"/>
                </a:lnTo>
                <a:lnTo>
                  <a:pt x="11705" y="17204"/>
                </a:lnTo>
                <a:lnTo>
                  <a:pt x="11875" y="17204"/>
                </a:lnTo>
                <a:lnTo>
                  <a:pt x="12216" y="17179"/>
                </a:lnTo>
                <a:lnTo>
                  <a:pt x="12508" y="17155"/>
                </a:lnTo>
                <a:lnTo>
                  <a:pt x="12897" y="17179"/>
                </a:lnTo>
                <a:lnTo>
                  <a:pt x="13067" y="17179"/>
                </a:lnTo>
                <a:lnTo>
                  <a:pt x="13262" y="17228"/>
                </a:lnTo>
                <a:lnTo>
                  <a:pt x="13432" y="17277"/>
                </a:lnTo>
                <a:lnTo>
                  <a:pt x="13554" y="17374"/>
                </a:lnTo>
                <a:lnTo>
                  <a:pt x="13676" y="17496"/>
                </a:lnTo>
                <a:lnTo>
                  <a:pt x="13773" y="17617"/>
                </a:lnTo>
                <a:lnTo>
                  <a:pt x="13530" y="17593"/>
                </a:lnTo>
                <a:lnTo>
                  <a:pt x="12556" y="17593"/>
                </a:lnTo>
                <a:lnTo>
                  <a:pt x="11826" y="17642"/>
                </a:lnTo>
                <a:lnTo>
                  <a:pt x="10366" y="17715"/>
                </a:lnTo>
                <a:lnTo>
                  <a:pt x="9637" y="17739"/>
                </a:lnTo>
                <a:lnTo>
                  <a:pt x="8907" y="17763"/>
                </a:lnTo>
                <a:lnTo>
                  <a:pt x="7763" y="17788"/>
                </a:lnTo>
                <a:lnTo>
                  <a:pt x="6644" y="17788"/>
                </a:lnTo>
                <a:lnTo>
                  <a:pt x="6181" y="17739"/>
                </a:lnTo>
                <a:lnTo>
                  <a:pt x="5816" y="17715"/>
                </a:lnTo>
                <a:lnTo>
                  <a:pt x="5500" y="17690"/>
                </a:lnTo>
                <a:lnTo>
                  <a:pt x="5597" y="17544"/>
                </a:lnTo>
                <a:lnTo>
                  <a:pt x="5743" y="17447"/>
                </a:lnTo>
                <a:lnTo>
                  <a:pt x="5865" y="17350"/>
                </a:lnTo>
                <a:lnTo>
                  <a:pt x="6035" y="17277"/>
                </a:lnTo>
                <a:lnTo>
                  <a:pt x="6206" y="17228"/>
                </a:lnTo>
                <a:lnTo>
                  <a:pt x="6376" y="17179"/>
                </a:lnTo>
                <a:lnTo>
                  <a:pt x="6765" y="17155"/>
                </a:lnTo>
                <a:lnTo>
                  <a:pt x="7057" y="17179"/>
                </a:lnTo>
                <a:lnTo>
                  <a:pt x="7374" y="17204"/>
                </a:lnTo>
                <a:lnTo>
                  <a:pt x="7544" y="17179"/>
                </a:lnTo>
                <a:lnTo>
                  <a:pt x="7690" y="17179"/>
                </a:lnTo>
                <a:lnTo>
                  <a:pt x="7836" y="17131"/>
                </a:lnTo>
                <a:lnTo>
                  <a:pt x="7958" y="17058"/>
                </a:lnTo>
                <a:lnTo>
                  <a:pt x="7982" y="17009"/>
                </a:lnTo>
                <a:lnTo>
                  <a:pt x="8055" y="17033"/>
                </a:lnTo>
                <a:lnTo>
                  <a:pt x="8128" y="17033"/>
                </a:lnTo>
                <a:lnTo>
                  <a:pt x="8177" y="17009"/>
                </a:lnTo>
                <a:lnTo>
                  <a:pt x="8225" y="16960"/>
                </a:lnTo>
                <a:lnTo>
                  <a:pt x="8274" y="16887"/>
                </a:lnTo>
                <a:lnTo>
                  <a:pt x="8298" y="16766"/>
                </a:lnTo>
                <a:lnTo>
                  <a:pt x="8298" y="16668"/>
                </a:lnTo>
                <a:lnTo>
                  <a:pt x="8298" y="16620"/>
                </a:lnTo>
                <a:lnTo>
                  <a:pt x="8274" y="16595"/>
                </a:lnTo>
                <a:lnTo>
                  <a:pt x="8298" y="16303"/>
                </a:lnTo>
                <a:lnTo>
                  <a:pt x="8298" y="15768"/>
                </a:lnTo>
                <a:lnTo>
                  <a:pt x="8298" y="15233"/>
                </a:lnTo>
                <a:lnTo>
                  <a:pt x="8298" y="14965"/>
                </a:lnTo>
                <a:lnTo>
                  <a:pt x="8323" y="14649"/>
                </a:lnTo>
                <a:lnTo>
                  <a:pt x="8323" y="14333"/>
                </a:lnTo>
                <a:lnTo>
                  <a:pt x="8323" y="14187"/>
                </a:lnTo>
                <a:lnTo>
                  <a:pt x="8298" y="14065"/>
                </a:lnTo>
                <a:lnTo>
                  <a:pt x="9101" y="14041"/>
                </a:lnTo>
                <a:lnTo>
                  <a:pt x="9101" y="14041"/>
                </a:lnTo>
                <a:lnTo>
                  <a:pt x="8980" y="14138"/>
                </a:lnTo>
                <a:lnTo>
                  <a:pt x="8834" y="14260"/>
                </a:lnTo>
                <a:lnTo>
                  <a:pt x="8688" y="14406"/>
                </a:lnTo>
                <a:lnTo>
                  <a:pt x="8663" y="14454"/>
                </a:lnTo>
                <a:lnTo>
                  <a:pt x="8639" y="14503"/>
                </a:lnTo>
                <a:lnTo>
                  <a:pt x="8615" y="14600"/>
                </a:lnTo>
                <a:lnTo>
                  <a:pt x="8615" y="14649"/>
                </a:lnTo>
                <a:lnTo>
                  <a:pt x="8639" y="14673"/>
                </a:lnTo>
                <a:lnTo>
                  <a:pt x="8761" y="14673"/>
                </a:lnTo>
                <a:lnTo>
                  <a:pt x="8858" y="14649"/>
                </a:lnTo>
                <a:lnTo>
                  <a:pt x="9028" y="14527"/>
                </a:lnTo>
                <a:lnTo>
                  <a:pt x="9199" y="14406"/>
                </a:lnTo>
                <a:lnTo>
                  <a:pt x="9466" y="14235"/>
                </a:lnTo>
                <a:lnTo>
                  <a:pt x="9710" y="14016"/>
                </a:lnTo>
                <a:lnTo>
                  <a:pt x="9953" y="14016"/>
                </a:lnTo>
                <a:lnTo>
                  <a:pt x="9734" y="14211"/>
                </a:lnTo>
                <a:lnTo>
                  <a:pt x="9539" y="14406"/>
                </a:lnTo>
                <a:lnTo>
                  <a:pt x="9345" y="14625"/>
                </a:lnTo>
                <a:lnTo>
                  <a:pt x="9199" y="14868"/>
                </a:lnTo>
                <a:lnTo>
                  <a:pt x="9199" y="14892"/>
                </a:lnTo>
                <a:lnTo>
                  <a:pt x="9199" y="14917"/>
                </a:lnTo>
                <a:lnTo>
                  <a:pt x="9223" y="14941"/>
                </a:lnTo>
                <a:lnTo>
                  <a:pt x="9272" y="14941"/>
                </a:lnTo>
                <a:lnTo>
                  <a:pt x="9393" y="14892"/>
                </a:lnTo>
                <a:lnTo>
                  <a:pt x="9515" y="14844"/>
                </a:lnTo>
                <a:lnTo>
                  <a:pt x="9758" y="14698"/>
                </a:lnTo>
                <a:lnTo>
                  <a:pt x="10196" y="14357"/>
                </a:lnTo>
                <a:lnTo>
                  <a:pt x="10464" y="14235"/>
                </a:lnTo>
                <a:lnTo>
                  <a:pt x="10658" y="14138"/>
                </a:lnTo>
                <a:lnTo>
                  <a:pt x="10804" y="14016"/>
                </a:lnTo>
                <a:close/>
                <a:moveTo>
                  <a:pt x="6936" y="1"/>
                </a:moveTo>
                <a:lnTo>
                  <a:pt x="5914" y="74"/>
                </a:lnTo>
                <a:lnTo>
                  <a:pt x="4892" y="147"/>
                </a:lnTo>
                <a:lnTo>
                  <a:pt x="3870" y="268"/>
                </a:lnTo>
                <a:lnTo>
                  <a:pt x="2945" y="366"/>
                </a:lnTo>
                <a:lnTo>
                  <a:pt x="2483" y="390"/>
                </a:lnTo>
                <a:lnTo>
                  <a:pt x="1680" y="390"/>
                </a:lnTo>
                <a:lnTo>
                  <a:pt x="1339" y="317"/>
                </a:lnTo>
                <a:lnTo>
                  <a:pt x="658" y="195"/>
                </a:lnTo>
                <a:lnTo>
                  <a:pt x="634" y="147"/>
                </a:lnTo>
                <a:lnTo>
                  <a:pt x="585" y="122"/>
                </a:lnTo>
                <a:lnTo>
                  <a:pt x="512" y="98"/>
                </a:lnTo>
                <a:lnTo>
                  <a:pt x="463" y="98"/>
                </a:lnTo>
                <a:lnTo>
                  <a:pt x="390" y="122"/>
                </a:lnTo>
                <a:lnTo>
                  <a:pt x="342" y="147"/>
                </a:lnTo>
                <a:lnTo>
                  <a:pt x="317" y="220"/>
                </a:lnTo>
                <a:lnTo>
                  <a:pt x="293" y="293"/>
                </a:lnTo>
                <a:lnTo>
                  <a:pt x="244" y="1169"/>
                </a:lnTo>
                <a:lnTo>
                  <a:pt x="220" y="2069"/>
                </a:lnTo>
                <a:lnTo>
                  <a:pt x="196" y="3821"/>
                </a:lnTo>
                <a:lnTo>
                  <a:pt x="171" y="4794"/>
                </a:lnTo>
                <a:lnTo>
                  <a:pt x="123" y="5768"/>
                </a:lnTo>
                <a:lnTo>
                  <a:pt x="25" y="7690"/>
                </a:lnTo>
                <a:lnTo>
                  <a:pt x="1" y="8614"/>
                </a:lnTo>
                <a:lnTo>
                  <a:pt x="1" y="9539"/>
                </a:lnTo>
                <a:lnTo>
                  <a:pt x="25" y="11364"/>
                </a:lnTo>
                <a:lnTo>
                  <a:pt x="1" y="11997"/>
                </a:lnTo>
                <a:lnTo>
                  <a:pt x="1" y="12362"/>
                </a:lnTo>
                <a:lnTo>
                  <a:pt x="25" y="12702"/>
                </a:lnTo>
                <a:lnTo>
                  <a:pt x="50" y="13067"/>
                </a:lnTo>
                <a:lnTo>
                  <a:pt x="123" y="13408"/>
                </a:lnTo>
                <a:lnTo>
                  <a:pt x="244" y="13700"/>
                </a:lnTo>
                <a:lnTo>
                  <a:pt x="317" y="13846"/>
                </a:lnTo>
                <a:lnTo>
                  <a:pt x="390" y="13968"/>
                </a:lnTo>
                <a:lnTo>
                  <a:pt x="463" y="14065"/>
                </a:lnTo>
                <a:lnTo>
                  <a:pt x="561" y="14089"/>
                </a:lnTo>
                <a:lnTo>
                  <a:pt x="634" y="14089"/>
                </a:lnTo>
                <a:lnTo>
                  <a:pt x="731" y="14065"/>
                </a:lnTo>
                <a:lnTo>
                  <a:pt x="901" y="14138"/>
                </a:lnTo>
                <a:lnTo>
                  <a:pt x="1072" y="14162"/>
                </a:lnTo>
                <a:lnTo>
                  <a:pt x="1412" y="14211"/>
                </a:lnTo>
                <a:lnTo>
                  <a:pt x="2093" y="14260"/>
                </a:lnTo>
                <a:lnTo>
                  <a:pt x="2726" y="14308"/>
                </a:lnTo>
                <a:lnTo>
                  <a:pt x="3334" y="14308"/>
                </a:lnTo>
                <a:lnTo>
                  <a:pt x="3943" y="14284"/>
                </a:lnTo>
                <a:lnTo>
                  <a:pt x="4551" y="14260"/>
                </a:lnTo>
                <a:lnTo>
                  <a:pt x="7958" y="14089"/>
                </a:lnTo>
                <a:lnTo>
                  <a:pt x="7958" y="14089"/>
                </a:lnTo>
                <a:lnTo>
                  <a:pt x="7909" y="14211"/>
                </a:lnTo>
                <a:lnTo>
                  <a:pt x="7885" y="14357"/>
                </a:lnTo>
                <a:lnTo>
                  <a:pt x="7860" y="14673"/>
                </a:lnTo>
                <a:lnTo>
                  <a:pt x="7860" y="15233"/>
                </a:lnTo>
                <a:lnTo>
                  <a:pt x="7860" y="15768"/>
                </a:lnTo>
                <a:lnTo>
                  <a:pt x="7836" y="16303"/>
                </a:lnTo>
                <a:lnTo>
                  <a:pt x="7812" y="16547"/>
                </a:lnTo>
                <a:lnTo>
                  <a:pt x="7812" y="16668"/>
                </a:lnTo>
                <a:lnTo>
                  <a:pt x="7812" y="16790"/>
                </a:lnTo>
                <a:lnTo>
                  <a:pt x="7666" y="16741"/>
                </a:lnTo>
                <a:lnTo>
                  <a:pt x="7471" y="16693"/>
                </a:lnTo>
                <a:lnTo>
                  <a:pt x="7276" y="16693"/>
                </a:lnTo>
                <a:lnTo>
                  <a:pt x="7057" y="16668"/>
                </a:lnTo>
                <a:lnTo>
                  <a:pt x="6644" y="16693"/>
                </a:lnTo>
                <a:lnTo>
                  <a:pt x="6303" y="16741"/>
                </a:lnTo>
                <a:lnTo>
                  <a:pt x="6060" y="16790"/>
                </a:lnTo>
                <a:lnTo>
                  <a:pt x="5841" y="16863"/>
                </a:lnTo>
                <a:lnTo>
                  <a:pt x="5646" y="16936"/>
                </a:lnTo>
                <a:lnTo>
                  <a:pt x="5451" y="17058"/>
                </a:lnTo>
                <a:lnTo>
                  <a:pt x="5281" y="17204"/>
                </a:lnTo>
                <a:lnTo>
                  <a:pt x="5135" y="17374"/>
                </a:lnTo>
                <a:lnTo>
                  <a:pt x="5038" y="17569"/>
                </a:lnTo>
                <a:lnTo>
                  <a:pt x="4940" y="17812"/>
                </a:lnTo>
                <a:lnTo>
                  <a:pt x="4940" y="17885"/>
                </a:lnTo>
                <a:lnTo>
                  <a:pt x="4940" y="17958"/>
                </a:lnTo>
                <a:lnTo>
                  <a:pt x="4989" y="18031"/>
                </a:lnTo>
                <a:lnTo>
                  <a:pt x="5038" y="18055"/>
                </a:lnTo>
                <a:lnTo>
                  <a:pt x="5111" y="18080"/>
                </a:lnTo>
                <a:lnTo>
                  <a:pt x="5184" y="18080"/>
                </a:lnTo>
                <a:lnTo>
                  <a:pt x="5257" y="18055"/>
                </a:lnTo>
                <a:lnTo>
                  <a:pt x="5330" y="18007"/>
                </a:lnTo>
                <a:lnTo>
                  <a:pt x="5451" y="18080"/>
                </a:lnTo>
                <a:lnTo>
                  <a:pt x="5597" y="18128"/>
                </a:lnTo>
                <a:lnTo>
                  <a:pt x="5743" y="18177"/>
                </a:lnTo>
                <a:lnTo>
                  <a:pt x="5914" y="18201"/>
                </a:lnTo>
                <a:lnTo>
                  <a:pt x="6254" y="18226"/>
                </a:lnTo>
                <a:lnTo>
                  <a:pt x="6498" y="18226"/>
                </a:lnTo>
                <a:lnTo>
                  <a:pt x="7082" y="18250"/>
                </a:lnTo>
                <a:lnTo>
                  <a:pt x="7641" y="18250"/>
                </a:lnTo>
                <a:lnTo>
                  <a:pt x="8785" y="18226"/>
                </a:lnTo>
                <a:lnTo>
                  <a:pt x="10147" y="18201"/>
                </a:lnTo>
                <a:lnTo>
                  <a:pt x="11486" y="18128"/>
                </a:lnTo>
                <a:lnTo>
                  <a:pt x="12994" y="18080"/>
                </a:lnTo>
                <a:lnTo>
                  <a:pt x="13238" y="18080"/>
                </a:lnTo>
                <a:lnTo>
                  <a:pt x="13505" y="18104"/>
                </a:lnTo>
                <a:lnTo>
                  <a:pt x="13773" y="18080"/>
                </a:lnTo>
                <a:lnTo>
                  <a:pt x="13919" y="18080"/>
                </a:lnTo>
                <a:lnTo>
                  <a:pt x="14016" y="18031"/>
                </a:lnTo>
                <a:lnTo>
                  <a:pt x="14089" y="18080"/>
                </a:lnTo>
                <a:lnTo>
                  <a:pt x="14235" y="18080"/>
                </a:lnTo>
                <a:lnTo>
                  <a:pt x="14284" y="18055"/>
                </a:lnTo>
                <a:lnTo>
                  <a:pt x="14333" y="18007"/>
                </a:lnTo>
                <a:lnTo>
                  <a:pt x="14381" y="17958"/>
                </a:lnTo>
                <a:lnTo>
                  <a:pt x="14406" y="17885"/>
                </a:lnTo>
                <a:lnTo>
                  <a:pt x="14381" y="17812"/>
                </a:lnTo>
                <a:lnTo>
                  <a:pt x="14308" y="17569"/>
                </a:lnTo>
                <a:lnTo>
                  <a:pt x="14211" y="17374"/>
                </a:lnTo>
                <a:lnTo>
                  <a:pt x="14065" y="17179"/>
                </a:lnTo>
                <a:lnTo>
                  <a:pt x="13895" y="17033"/>
                </a:lnTo>
                <a:lnTo>
                  <a:pt x="13700" y="16912"/>
                </a:lnTo>
                <a:lnTo>
                  <a:pt x="13505" y="16814"/>
                </a:lnTo>
                <a:lnTo>
                  <a:pt x="13262" y="16741"/>
                </a:lnTo>
                <a:lnTo>
                  <a:pt x="13043" y="16693"/>
                </a:lnTo>
                <a:lnTo>
                  <a:pt x="12581" y="16693"/>
                </a:lnTo>
                <a:lnTo>
                  <a:pt x="12118" y="16766"/>
                </a:lnTo>
                <a:lnTo>
                  <a:pt x="11802" y="16790"/>
                </a:lnTo>
                <a:lnTo>
                  <a:pt x="11486" y="16814"/>
                </a:lnTo>
                <a:lnTo>
                  <a:pt x="11461" y="16620"/>
                </a:lnTo>
                <a:lnTo>
                  <a:pt x="11510" y="16571"/>
                </a:lnTo>
                <a:lnTo>
                  <a:pt x="11534" y="16498"/>
                </a:lnTo>
                <a:lnTo>
                  <a:pt x="11534" y="16449"/>
                </a:lnTo>
                <a:lnTo>
                  <a:pt x="11486" y="16425"/>
                </a:lnTo>
                <a:lnTo>
                  <a:pt x="11437" y="16401"/>
                </a:lnTo>
                <a:lnTo>
                  <a:pt x="11437" y="15939"/>
                </a:lnTo>
                <a:lnTo>
                  <a:pt x="11461" y="15501"/>
                </a:lnTo>
                <a:lnTo>
                  <a:pt x="11534" y="14746"/>
                </a:lnTo>
                <a:lnTo>
                  <a:pt x="11534" y="14381"/>
                </a:lnTo>
                <a:lnTo>
                  <a:pt x="11510" y="14187"/>
                </a:lnTo>
                <a:lnTo>
                  <a:pt x="11461" y="14016"/>
                </a:lnTo>
                <a:lnTo>
                  <a:pt x="14576" y="14016"/>
                </a:lnTo>
                <a:lnTo>
                  <a:pt x="15136" y="14041"/>
                </a:lnTo>
                <a:lnTo>
                  <a:pt x="15720" y="14089"/>
                </a:lnTo>
                <a:lnTo>
                  <a:pt x="16839" y="14211"/>
                </a:lnTo>
                <a:lnTo>
                  <a:pt x="17423" y="14260"/>
                </a:lnTo>
                <a:lnTo>
                  <a:pt x="17982" y="14260"/>
                </a:lnTo>
                <a:lnTo>
                  <a:pt x="18542" y="14235"/>
                </a:lnTo>
                <a:lnTo>
                  <a:pt x="18834" y="14211"/>
                </a:lnTo>
                <a:lnTo>
                  <a:pt x="19102" y="14138"/>
                </a:lnTo>
                <a:lnTo>
                  <a:pt x="19199" y="14114"/>
                </a:lnTo>
                <a:lnTo>
                  <a:pt x="19272" y="14041"/>
                </a:lnTo>
                <a:lnTo>
                  <a:pt x="19296" y="13968"/>
                </a:lnTo>
                <a:lnTo>
                  <a:pt x="19272" y="13870"/>
                </a:lnTo>
                <a:lnTo>
                  <a:pt x="19272" y="13773"/>
                </a:lnTo>
                <a:lnTo>
                  <a:pt x="19150" y="13043"/>
                </a:lnTo>
                <a:lnTo>
                  <a:pt x="19248" y="12921"/>
                </a:lnTo>
                <a:lnTo>
                  <a:pt x="19248" y="12873"/>
                </a:lnTo>
                <a:lnTo>
                  <a:pt x="19248" y="12824"/>
                </a:lnTo>
                <a:lnTo>
                  <a:pt x="19223" y="12800"/>
                </a:lnTo>
                <a:lnTo>
                  <a:pt x="19102" y="12800"/>
                </a:lnTo>
                <a:lnTo>
                  <a:pt x="19053" y="12337"/>
                </a:lnTo>
                <a:lnTo>
                  <a:pt x="19029" y="11875"/>
                </a:lnTo>
                <a:lnTo>
                  <a:pt x="18980" y="10926"/>
                </a:lnTo>
                <a:lnTo>
                  <a:pt x="18980" y="10001"/>
                </a:lnTo>
                <a:lnTo>
                  <a:pt x="19004" y="9052"/>
                </a:lnTo>
                <a:lnTo>
                  <a:pt x="19004" y="8955"/>
                </a:lnTo>
                <a:lnTo>
                  <a:pt x="19077" y="7203"/>
                </a:lnTo>
                <a:lnTo>
                  <a:pt x="19150" y="5549"/>
                </a:lnTo>
                <a:lnTo>
                  <a:pt x="19175" y="3894"/>
                </a:lnTo>
                <a:lnTo>
                  <a:pt x="19223" y="2385"/>
                </a:lnTo>
                <a:lnTo>
                  <a:pt x="19248" y="1607"/>
                </a:lnTo>
                <a:lnTo>
                  <a:pt x="19223" y="1242"/>
                </a:lnTo>
                <a:lnTo>
                  <a:pt x="19199" y="852"/>
                </a:lnTo>
                <a:lnTo>
                  <a:pt x="19248" y="804"/>
                </a:lnTo>
                <a:lnTo>
                  <a:pt x="19272" y="755"/>
                </a:lnTo>
                <a:lnTo>
                  <a:pt x="19296" y="682"/>
                </a:lnTo>
                <a:lnTo>
                  <a:pt x="19296" y="609"/>
                </a:lnTo>
                <a:lnTo>
                  <a:pt x="19272" y="560"/>
                </a:lnTo>
                <a:lnTo>
                  <a:pt x="19223" y="512"/>
                </a:lnTo>
                <a:lnTo>
                  <a:pt x="19175" y="463"/>
                </a:lnTo>
                <a:lnTo>
                  <a:pt x="19102" y="439"/>
                </a:lnTo>
                <a:lnTo>
                  <a:pt x="18493" y="317"/>
                </a:lnTo>
                <a:lnTo>
                  <a:pt x="17885" y="268"/>
                </a:lnTo>
                <a:lnTo>
                  <a:pt x="17277" y="244"/>
                </a:lnTo>
                <a:lnTo>
                  <a:pt x="16644" y="244"/>
                </a:lnTo>
                <a:lnTo>
                  <a:pt x="15403" y="293"/>
                </a:lnTo>
                <a:lnTo>
                  <a:pt x="14187" y="293"/>
                </a:lnTo>
                <a:lnTo>
                  <a:pt x="12629" y="220"/>
                </a:lnTo>
                <a:lnTo>
                  <a:pt x="11072" y="122"/>
                </a:lnTo>
                <a:lnTo>
                  <a:pt x="9515" y="49"/>
                </a:lnTo>
                <a:lnTo>
                  <a:pt x="7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0;p12">
            <a:extLst>
              <a:ext uri="{FF2B5EF4-FFF2-40B4-BE49-F238E27FC236}">
                <a16:creationId xmlns:a16="http://schemas.microsoft.com/office/drawing/2014/main" id="{014C0D64-D63A-4616-B104-8D7D388182FC}"/>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AG</a:t>
            </a:r>
          </a:p>
        </p:txBody>
      </p:sp>
      <p:sp>
        <p:nvSpPr>
          <p:cNvPr id="13" name="Explosion: 14 Points 12">
            <a:extLst>
              <a:ext uri="{FF2B5EF4-FFF2-40B4-BE49-F238E27FC236}">
                <a16:creationId xmlns:a16="http://schemas.microsoft.com/office/drawing/2014/main" id="{BDCEDEA6-75AD-4D66-B77F-5D45CEA1FABB}"/>
              </a:ext>
            </a:extLst>
          </p:cNvPr>
          <p:cNvSpPr/>
          <p:nvPr/>
        </p:nvSpPr>
        <p:spPr>
          <a:xfrm rot="1143115">
            <a:off x="21667" y="3033462"/>
            <a:ext cx="4352113" cy="1944817"/>
          </a:xfrm>
          <a:prstGeom prst="irregularSeal2">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72;p12">
            <a:extLst>
              <a:ext uri="{FF2B5EF4-FFF2-40B4-BE49-F238E27FC236}">
                <a16:creationId xmlns:a16="http://schemas.microsoft.com/office/drawing/2014/main" id="{67F43E7F-EDE7-4FAE-8A2A-6F4CCA1AF0BC}"/>
              </a:ext>
            </a:extLst>
          </p:cNvPr>
          <p:cNvSpPr txBox="1"/>
          <p:nvPr/>
        </p:nvSpPr>
        <p:spPr>
          <a:xfrm rot="787072">
            <a:off x="829521" y="3415108"/>
            <a:ext cx="2206159" cy="988979"/>
          </a:xfrm>
          <a:prstGeom prst="rect">
            <a:avLst/>
          </a:prstGeom>
          <a:noFill/>
          <a:ln>
            <a:noFill/>
          </a:ln>
        </p:spPr>
        <p:txBody>
          <a:bodyPr spcFirstLastPara="1" wrap="square" lIns="91425" tIns="91425" rIns="91425" bIns="91425" anchor="t" anchorCtr="0">
            <a:noAutofit/>
          </a:bodyPr>
          <a:lstStyle/>
          <a:p>
            <a:pPr lvl="0" algn="ctr" rtl="0">
              <a:spcBef>
                <a:spcPts val="600"/>
              </a:spcBef>
              <a:spcAft>
                <a:spcPts val="0"/>
              </a:spcAft>
              <a:buClr>
                <a:schemeClr val="bg1"/>
              </a:buClr>
            </a:pPr>
            <a:r>
              <a:rPr lang="en-US" i="1" dirty="0">
                <a:solidFill>
                  <a:srgbClr val="FFFFFF"/>
                </a:solidFill>
                <a:latin typeface="Cousine"/>
                <a:ea typeface="Cousine"/>
                <a:cs typeface="Cousine"/>
                <a:sym typeface="Cousine"/>
              </a:rPr>
              <a:t>- Added Benefit </a:t>
            </a:r>
            <a:r>
              <a:rPr lang="en-US" sz="1200" b="1" i="1" dirty="0">
                <a:solidFill>
                  <a:srgbClr val="FFFFFF"/>
                </a:solidFill>
                <a:latin typeface="Cousine"/>
                <a:ea typeface="Cousine"/>
                <a:cs typeface="Cousine"/>
                <a:sym typeface="Cousine"/>
              </a:rPr>
              <a:t>- Motion will Help Send The Aroma Of Catnip In The Air</a:t>
            </a:r>
            <a:endParaRPr lang="en-US" sz="1200" b="1" i="1" dirty="0">
              <a:solidFill>
                <a:srgbClr val="FFFFFF"/>
              </a:solidFill>
              <a:latin typeface="Cousine"/>
              <a:ea typeface="Cousine"/>
              <a:cs typeface="Cousine"/>
            </a:endParaRPr>
          </a:p>
          <a:p>
            <a:pPr lvl="0" algn="l" rtl="0">
              <a:spcBef>
                <a:spcPts val="600"/>
              </a:spcBef>
              <a:spcAft>
                <a:spcPts val="0"/>
              </a:spcAft>
              <a:buClr>
                <a:schemeClr val="bg1"/>
              </a:buClr>
            </a:pPr>
            <a:endParaRPr lang="en-US" sz="1200" dirty="0">
              <a:solidFill>
                <a:srgbClr val="FFFFFF"/>
              </a:solidFill>
              <a:latin typeface="Cousine"/>
              <a:ea typeface="Cousine"/>
              <a:cs typeface="Cousine"/>
              <a:sym typeface="Cousine"/>
            </a:endParaRPr>
          </a:p>
          <a:p>
            <a:pPr marL="0" lvl="0" indent="0" algn="l" rtl="0">
              <a:spcBef>
                <a:spcPts val="600"/>
              </a:spcBef>
              <a:spcAft>
                <a:spcPts val="0"/>
              </a:spcAft>
              <a:buNone/>
            </a:pPr>
            <a:endParaRPr lang="en-US" sz="1200" dirty="0">
              <a:solidFill>
                <a:srgbClr val="FFFFFF"/>
              </a:solidFill>
              <a:latin typeface="Cousine"/>
              <a:ea typeface="Cousine"/>
              <a:cs typeface="Cousine"/>
              <a:sym typeface="Cousine"/>
            </a:endParaRPr>
          </a:p>
        </p:txBody>
      </p:sp>
      <p:sp>
        <p:nvSpPr>
          <p:cNvPr id="21" name="Google Shape;72;p12">
            <a:extLst>
              <a:ext uri="{FF2B5EF4-FFF2-40B4-BE49-F238E27FC236}">
                <a16:creationId xmlns:a16="http://schemas.microsoft.com/office/drawing/2014/main" id="{2216CCA9-57D3-4EE2-93EB-A37F0932E785}"/>
              </a:ext>
            </a:extLst>
          </p:cNvPr>
          <p:cNvSpPr txBox="1"/>
          <p:nvPr/>
        </p:nvSpPr>
        <p:spPr>
          <a:xfrm>
            <a:off x="630300" y="1137630"/>
            <a:ext cx="8184138" cy="2369813"/>
          </a:xfrm>
          <a:prstGeom prst="rect">
            <a:avLst/>
          </a:prstGeom>
          <a:noFill/>
          <a:ln>
            <a:noFill/>
          </a:ln>
        </p:spPr>
        <p:txBody>
          <a:bodyPr spcFirstLastPara="1" wrap="square" lIns="91425" tIns="91425" rIns="91425" bIns="91425" anchor="t" anchorCtr="0">
            <a:noAutofit/>
          </a:bodyPr>
          <a:lstStyle/>
          <a:p>
            <a:pPr lvl="1">
              <a:spcBef>
                <a:spcPts val="600"/>
              </a:spcBef>
              <a:buClr>
                <a:schemeClr val="bg1"/>
              </a:buClr>
            </a:pPr>
            <a:r>
              <a:rPr lang="en-US" b="1" dirty="0">
                <a:solidFill>
                  <a:srgbClr val="FFFFFF"/>
                </a:solidFill>
                <a:latin typeface="Cousine"/>
                <a:ea typeface="Cousine"/>
                <a:cs typeface="Cousine"/>
                <a:sym typeface="Cousine"/>
              </a:rPr>
              <a:t>The Interactive Cat Toy (ICT) Will Utilize A Micro Servo Motor To Provide A Tail Wagging Effect</a:t>
            </a:r>
          </a:p>
          <a:p>
            <a:pPr lvl="7">
              <a:spcBef>
                <a:spcPts val="600"/>
              </a:spcBef>
              <a:buClr>
                <a:schemeClr val="bg1"/>
              </a:buClr>
            </a:pPr>
            <a:r>
              <a:rPr lang="en-US" b="1" dirty="0">
                <a:solidFill>
                  <a:srgbClr val="FFFFFF"/>
                </a:solidFill>
                <a:latin typeface="Cousine"/>
                <a:ea typeface="Cousine"/>
                <a:cs typeface="Cousine"/>
                <a:sym typeface="Cousine"/>
              </a:rPr>
              <a:t>	Base Toy Tail Motion –</a:t>
            </a:r>
          </a:p>
          <a:p>
            <a:pPr lvl="7">
              <a:spcBef>
                <a:spcPts val="600"/>
              </a:spcBef>
              <a:buClr>
                <a:schemeClr val="bg1"/>
              </a:buClr>
            </a:pPr>
            <a:r>
              <a:rPr lang="en-US" b="1" dirty="0">
                <a:solidFill>
                  <a:srgbClr val="FFFFFF"/>
                </a:solidFill>
                <a:latin typeface="Cousine"/>
                <a:ea typeface="Cousine"/>
                <a:cs typeface="Cousine"/>
                <a:sym typeface="Cousine"/>
              </a:rPr>
              <a:t>		Simple Pattern Of Moving Up And Down At A Steady Speed</a:t>
            </a:r>
          </a:p>
          <a:p>
            <a:pPr lvl="7">
              <a:spcBef>
                <a:spcPts val="600"/>
              </a:spcBef>
              <a:buClr>
                <a:schemeClr val="bg1"/>
              </a:buClr>
            </a:pPr>
            <a:r>
              <a:rPr lang="en-US" b="1" dirty="0">
                <a:solidFill>
                  <a:srgbClr val="FFFFFF"/>
                </a:solidFill>
                <a:latin typeface="Cousine"/>
                <a:ea typeface="Cousine"/>
                <a:cs typeface="Cousine"/>
                <a:sym typeface="Cousine"/>
              </a:rPr>
              <a:t>	Application Tail Motion – </a:t>
            </a:r>
          </a:p>
          <a:p>
            <a:pPr lvl="7">
              <a:spcBef>
                <a:spcPts val="600"/>
              </a:spcBef>
              <a:buClr>
                <a:schemeClr val="bg1"/>
              </a:buClr>
            </a:pPr>
            <a:r>
              <a:rPr lang="en-US" b="1" dirty="0">
                <a:solidFill>
                  <a:srgbClr val="FFFFFF"/>
                </a:solidFill>
                <a:latin typeface="Cousine"/>
                <a:ea typeface="Cousine"/>
                <a:cs typeface="Cousine"/>
                <a:sym typeface="Cousine"/>
              </a:rPr>
              <a:t>			</a:t>
            </a:r>
            <a:r>
              <a:rPr lang="en-US" i="1" dirty="0">
                <a:solidFill>
                  <a:srgbClr val="FFFFFF"/>
                </a:solidFill>
                <a:latin typeface="Cousine"/>
                <a:ea typeface="Cousine"/>
                <a:cs typeface="Cousine"/>
                <a:sym typeface="Cousine"/>
              </a:rPr>
              <a:t>Option 1: </a:t>
            </a:r>
            <a:r>
              <a:rPr lang="en-US" b="1" dirty="0">
                <a:solidFill>
                  <a:srgbClr val="FFFFFF"/>
                </a:solidFill>
                <a:latin typeface="Cousine"/>
                <a:ea typeface="Cousine"/>
                <a:cs typeface="Cousine"/>
                <a:sym typeface="Cousine"/>
              </a:rPr>
              <a:t>Half Movement Up And Down With Full 			Movement Up And Down At A Steady Speed</a:t>
            </a:r>
          </a:p>
          <a:p>
            <a:pPr lvl="7">
              <a:spcBef>
                <a:spcPts val="600"/>
              </a:spcBef>
              <a:buClr>
                <a:schemeClr val="bg1"/>
              </a:buClr>
            </a:pPr>
            <a:r>
              <a:rPr lang="en-US" b="1" dirty="0">
                <a:solidFill>
                  <a:srgbClr val="FFFFFF"/>
                </a:solidFill>
                <a:latin typeface="Cousine"/>
                <a:ea typeface="Cousine"/>
                <a:cs typeface="Cousine"/>
                <a:sym typeface="Cousine"/>
              </a:rPr>
              <a:t>			</a:t>
            </a:r>
            <a:r>
              <a:rPr lang="en-US" i="1" dirty="0">
                <a:solidFill>
                  <a:srgbClr val="FFFFFF"/>
                </a:solidFill>
                <a:latin typeface="Cousine"/>
                <a:ea typeface="Cousine"/>
                <a:cs typeface="Cousine"/>
                <a:sym typeface="Cousine"/>
              </a:rPr>
              <a:t>Option 2: </a:t>
            </a:r>
            <a:r>
              <a:rPr lang="en-US" b="1" dirty="0">
                <a:solidFill>
                  <a:srgbClr val="FFFFFF"/>
                </a:solidFill>
                <a:latin typeface="Cousine"/>
                <a:ea typeface="Cousine"/>
                <a:cs typeface="Cousine"/>
                <a:sym typeface="Cousine"/>
              </a:rPr>
              <a:t>Quick Movement Up And Down</a:t>
            </a:r>
          </a:p>
        </p:txBody>
      </p:sp>
      <p:pic>
        <p:nvPicPr>
          <p:cNvPr id="1026" name="Picture 2" descr="Micro servo with three pin cable">
            <a:extLst>
              <a:ext uri="{FF2B5EF4-FFF2-40B4-BE49-F238E27FC236}">
                <a16:creationId xmlns:a16="http://schemas.microsoft.com/office/drawing/2014/main" id="{20318880-8B44-47D9-9342-1CD0B947B27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0" b="89973" l="6598" r="90000">
                        <a14:foregroundMark x1="43402" y1="39286" x2="43402" y2="39286"/>
                        <a14:foregroundMark x1="43093" y1="40522" x2="44021" y2="40247"/>
                        <a14:foregroundMark x1="44845" y1="39560" x2="43608" y2="39286"/>
                        <a14:foregroundMark x1="42784" y1="38462" x2="43608" y2="38462"/>
                        <a14:foregroundMark x1="39588" y1="64835" x2="39897" y2="67995"/>
                        <a14:foregroundMark x1="37423" y1="57692" x2="37320" y2="60165"/>
                        <a14:foregroundMark x1="37526" y1="65659" x2="37423" y2="66209"/>
                        <a14:foregroundMark x1="37732" y1="67720" x2="37216" y2="68269"/>
                        <a14:foregroundMark x1="37216" y1="60577" x2="32577" y2="57692"/>
                        <a14:foregroundMark x1="6598" y1="40247" x2="6598" y2="37775"/>
                        <a14:foregroundMark x1="84639" y1="70604" x2="86907" y2="65659"/>
                        <a14:foregroundMark x1="50309" y1="71978" x2="53918" y2="71566"/>
                        <a14:foregroundMark x1="33196" y1="56868" x2="29691" y2="54396"/>
                        <a14:foregroundMark x1="45258" y1="68819" x2="47423" y2="71566"/>
                        <a14:foregroundMark x1="54845" y1="70879" x2="56907" y2="68132"/>
                        <a14:backgroundMark x1="42268" y1="78846" x2="57010" y2="83242"/>
                        <a14:backgroundMark x1="45026" y1="74151" x2="48763" y2="74725"/>
                        <a14:backgroundMark x1="43402" y1="73901" x2="44333" y2="74044"/>
                      </a14:backgroundRemoval>
                    </a14:imgEffect>
                  </a14:imgLayer>
                </a14:imgProps>
              </a:ext>
              <a:ext uri="{28A0092B-C50C-407E-A947-70E740481C1C}">
                <a14:useLocalDpi xmlns:a14="http://schemas.microsoft.com/office/drawing/2010/main" val="0"/>
              </a:ext>
            </a:extLst>
          </a:blip>
          <a:srcRect l="2234" t="33012" r="35737" b="18583"/>
          <a:stretch/>
        </p:blipFill>
        <p:spPr bwMode="auto">
          <a:xfrm>
            <a:off x="5022120" y="3410763"/>
            <a:ext cx="2933511" cy="1718032"/>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 name="Tail Motion">
            <a:hlinkClick r:id="" action="ppaction://media"/>
            <a:extLst>
              <a:ext uri="{FF2B5EF4-FFF2-40B4-BE49-F238E27FC236}">
                <a16:creationId xmlns:a16="http://schemas.microsoft.com/office/drawing/2014/main" id="{7A27E6C7-2883-48F4-B97C-9A17F38CCE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78313" y="3860800"/>
            <a:ext cx="487362" cy="487363"/>
          </a:xfrm>
          <a:prstGeom prst="rect">
            <a:avLst/>
          </a:prstGeom>
        </p:spPr>
      </p:pic>
      <p:sp>
        <p:nvSpPr>
          <p:cNvPr id="20" name="Google Shape;87;p13">
            <a:extLst>
              <a:ext uri="{FF2B5EF4-FFF2-40B4-BE49-F238E27FC236}">
                <a16:creationId xmlns:a16="http://schemas.microsoft.com/office/drawing/2014/main" id="{E5F370EE-ACFB-4E9C-9323-D61BC380FC40}"/>
              </a:ext>
            </a:extLst>
          </p:cNvPr>
          <p:cNvSpPr txBox="1">
            <a:spLocks/>
          </p:cNvSpPr>
          <p:nvPr/>
        </p:nvSpPr>
        <p:spPr>
          <a:xfrm>
            <a:off x="1463050" y="321022"/>
            <a:ext cx="7821789"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200" b="1" dirty="0">
                <a:latin typeface="+mn-lt"/>
              </a:rPr>
              <a:t>Embedded</a:t>
            </a:r>
            <a:r>
              <a:rPr lang="en-US" sz="2800" b="1" dirty="0">
                <a:latin typeface="+mn-lt"/>
              </a:rPr>
              <a:t> </a:t>
            </a:r>
            <a:r>
              <a:rPr lang="en-US" sz="3200" b="1" dirty="0">
                <a:latin typeface="+mn-lt"/>
              </a:rPr>
              <a:t>Software</a:t>
            </a:r>
            <a:r>
              <a:rPr lang="en-US" sz="2800" b="1" dirty="0">
                <a:latin typeface="+mn-lt"/>
              </a:rPr>
              <a:t>:  </a:t>
            </a:r>
            <a:r>
              <a:rPr lang="en-US" sz="2400" b="1" dirty="0">
                <a:latin typeface="+mn-lt"/>
              </a:rPr>
              <a:t>Tail Motion</a:t>
            </a:r>
            <a:endParaRPr lang="en-US" sz="2800" b="1" dirty="0">
              <a:latin typeface="+mn-lt"/>
            </a:endParaRPr>
          </a:p>
        </p:txBody>
      </p:sp>
      <p:pic>
        <p:nvPicPr>
          <p:cNvPr id="22" name="Picture 21">
            <a:extLst>
              <a:ext uri="{FF2B5EF4-FFF2-40B4-BE49-F238E27FC236}">
                <a16:creationId xmlns:a16="http://schemas.microsoft.com/office/drawing/2014/main" id="{78523447-F209-473E-B2E5-5C0F1EEEB3D2}"/>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l="4814" t="-90" b="20861"/>
          <a:stretch/>
        </p:blipFill>
        <p:spPr>
          <a:xfrm>
            <a:off x="8407755" y="4284823"/>
            <a:ext cx="536073"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1381144"/>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18;p17">
            <a:extLst>
              <a:ext uri="{FF2B5EF4-FFF2-40B4-BE49-F238E27FC236}">
                <a16:creationId xmlns:a16="http://schemas.microsoft.com/office/drawing/2014/main" id="{8C941DA3-9041-41F3-BAC8-DB27B81271BD}"/>
              </a:ext>
            </a:extLst>
          </p:cNvPr>
          <p:cNvGrpSpPr/>
          <p:nvPr/>
        </p:nvGrpSpPr>
        <p:grpSpPr>
          <a:xfrm>
            <a:off x="340545" y="218302"/>
            <a:ext cx="981627" cy="746084"/>
            <a:chOff x="3075562" y="756050"/>
            <a:chExt cx="2931161" cy="2815726"/>
          </a:xfrm>
        </p:grpSpPr>
        <p:sp>
          <p:nvSpPr>
            <p:cNvPr id="3" name="Google Shape;119;p17">
              <a:extLst>
                <a:ext uri="{FF2B5EF4-FFF2-40B4-BE49-F238E27FC236}">
                  <a16:creationId xmlns:a16="http://schemas.microsoft.com/office/drawing/2014/main" id="{540929E8-6CA1-4211-B008-067BABEF3828}"/>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0;p17">
              <a:extLst>
                <a:ext uri="{FF2B5EF4-FFF2-40B4-BE49-F238E27FC236}">
                  <a16:creationId xmlns:a16="http://schemas.microsoft.com/office/drawing/2014/main" id="{09992760-722D-4285-97FD-6788C50A8F6F}"/>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1;p17">
              <a:extLst>
                <a:ext uri="{FF2B5EF4-FFF2-40B4-BE49-F238E27FC236}">
                  <a16:creationId xmlns:a16="http://schemas.microsoft.com/office/drawing/2014/main" id="{24182C1B-F2FA-47AD-A5D4-7CAFA6B80BD4}"/>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6" name="Google Shape;122;p17">
              <a:extLst>
                <a:ext uri="{FF2B5EF4-FFF2-40B4-BE49-F238E27FC236}">
                  <a16:creationId xmlns:a16="http://schemas.microsoft.com/office/drawing/2014/main" id="{3572CC46-B527-441C-ADC6-92F33B0B7F9C}"/>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3;p17">
              <a:extLst>
                <a:ext uri="{FF2B5EF4-FFF2-40B4-BE49-F238E27FC236}">
                  <a16:creationId xmlns:a16="http://schemas.microsoft.com/office/drawing/2014/main" id="{CC18FD08-DFD8-4E4C-8223-34DC22B7334B}"/>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124;p17">
              <a:extLst>
                <a:ext uri="{FF2B5EF4-FFF2-40B4-BE49-F238E27FC236}">
                  <a16:creationId xmlns:a16="http://schemas.microsoft.com/office/drawing/2014/main" id="{EDB7F893-718A-40A1-A80B-4F3AE110587E}"/>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9" name="Google Shape;125;p17">
              <a:extLst>
                <a:ext uri="{FF2B5EF4-FFF2-40B4-BE49-F238E27FC236}">
                  <a16:creationId xmlns:a16="http://schemas.microsoft.com/office/drawing/2014/main" id="{4375F735-0D98-4E43-AE25-3BEB5757528C}"/>
                </a:ext>
              </a:extLst>
            </p:cNvPr>
            <p:cNvCxnSpPr>
              <a:endCxn id="3"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6;p17">
              <a:extLst>
                <a:ext uri="{FF2B5EF4-FFF2-40B4-BE49-F238E27FC236}">
                  <a16:creationId xmlns:a16="http://schemas.microsoft.com/office/drawing/2014/main" id="{4A9C8ABC-10E3-4645-BBB8-3F57E7BDC338}"/>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1" name="Google Shape;127;p17">
              <a:extLst>
                <a:ext uri="{FF2B5EF4-FFF2-40B4-BE49-F238E27FC236}">
                  <a16:creationId xmlns:a16="http://schemas.microsoft.com/office/drawing/2014/main" id="{873D2BE5-D886-4660-B940-41CD946FE060}"/>
                </a:ext>
              </a:extLst>
            </p:cNvPr>
            <p:cNvCxnSpPr>
              <a:stCxn id="3"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2" name="Google Shape;87;p13">
            <a:extLst>
              <a:ext uri="{FF2B5EF4-FFF2-40B4-BE49-F238E27FC236}">
                <a16:creationId xmlns:a16="http://schemas.microsoft.com/office/drawing/2014/main" id="{D148E4C5-B211-465E-A362-89C5D1FC5239}"/>
              </a:ext>
            </a:extLst>
          </p:cNvPr>
          <p:cNvSpPr txBox="1">
            <a:spLocks/>
          </p:cNvSpPr>
          <p:nvPr/>
        </p:nvSpPr>
        <p:spPr>
          <a:xfrm>
            <a:off x="1463050" y="312556"/>
            <a:ext cx="7821789"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Motion Coding Detail</a:t>
            </a:r>
            <a:r>
              <a:rPr lang="en-US" sz="3000" b="1" dirty="0"/>
              <a:t>:</a:t>
            </a:r>
          </a:p>
        </p:txBody>
      </p:sp>
      <p:sp>
        <p:nvSpPr>
          <p:cNvPr id="13" name="Google Shape;596;p46">
            <a:extLst>
              <a:ext uri="{FF2B5EF4-FFF2-40B4-BE49-F238E27FC236}">
                <a16:creationId xmlns:a16="http://schemas.microsoft.com/office/drawing/2014/main" id="{B7C28404-72CE-46AA-AEA6-FEF1227A742C}"/>
              </a:ext>
            </a:extLst>
          </p:cNvPr>
          <p:cNvSpPr/>
          <p:nvPr/>
        </p:nvSpPr>
        <p:spPr>
          <a:xfrm>
            <a:off x="652841" y="485033"/>
            <a:ext cx="421736" cy="398876"/>
          </a:xfrm>
          <a:custGeom>
            <a:avLst/>
            <a:gdLst/>
            <a:ahLst/>
            <a:cxnLst/>
            <a:rect l="l" t="t" r="r" b="b"/>
            <a:pathLst>
              <a:path w="19297" h="18251" extrusionOk="0">
                <a:moveTo>
                  <a:pt x="18396" y="828"/>
                </a:moveTo>
                <a:lnTo>
                  <a:pt x="18761" y="877"/>
                </a:lnTo>
                <a:lnTo>
                  <a:pt x="18737" y="1242"/>
                </a:lnTo>
                <a:lnTo>
                  <a:pt x="18615" y="1266"/>
                </a:lnTo>
                <a:lnTo>
                  <a:pt x="18493" y="1315"/>
                </a:lnTo>
                <a:lnTo>
                  <a:pt x="18274" y="1436"/>
                </a:lnTo>
                <a:lnTo>
                  <a:pt x="18007" y="1582"/>
                </a:lnTo>
                <a:lnTo>
                  <a:pt x="17739" y="1777"/>
                </a:lnTo>
                <a:lnTo>
                  <a:pt x="17642" y="1850"/>
                </a:lnTo>
                <a:lnTo>
                  <a:pt x="17618" y="1801"/>
                </a:lnTo>
                <a:lnTo>
                  <a:pt x="17545" y="1704"/>
                </a:lnTo>
                <a:lnTo>
                  <a:pt x="17496" y="1680"/>
                </a:lnTo>
                <a:lnTo>
                  <a:pt x="17423" y="1655"/>
                </a:lnTo>
                <a:lnTo>
                  <a:pt x="17131" y="1631"/>
                </a:lnTo>
                <a:lnTo>
                  <a:pt x="17301" y="1509"/>
                </a:lnTo>
                <a:lnTo>
                  <a:pt x="17472" y="1388"/>
                </a:lnTo>
                <a:lnTo>
                  <a:pt x="17837" y="1144"/>
                </a:lnTo>
                <a:lnTo>
                  <a:pt x="18104" y="974"/>
                </a:lnTo>
                <a:lnTo>
                  <a:pt x="18250" y="901"/>
                </a:lnTo>
                <a:lnTo>
                  <a:pt x="18396" y="828"/>
                </a:lnTo>
                <a:close/>
                <a:moveTo>
                  <a:pt x="18712" y="1582"/>
                </a:moveTo>
                <a:lnTo>
                  <a:pt x="18688" y="2385"/>
                </a:lnTo>
                <a:lnTo>
                  <a:pt x="18688" y="3164"/>
                </a:lnTo>
                <a:lnTo>
                  <a:pt x="18469" y="3334"/>
                </a:lnTo>
                <a:lnTo>
                  <a:pt x="18250" y="3529"/>
                </a:lnTo>
                <a:lnTo>
                  <a:pt x="17982" y="3748"/>
                </a:lnTo>
                <a:lnTo>
                  <a:pt x="17861" y="3870"/>
                </a:lnTo>
                <a:lnTo>
                  <a:pt x="17764" y="4016"/>
                </a:lnTo>
                <a:lnTo>
                  <a:pt x="17739" y="3407"/>
                </a:lnTo>
                <a:lnTo>
                  <a:pt x="17739" y="3334"/>
                </a:lnTo>
                <a:lnTo>
                  <a:pt x="17958" y="3140"/>
                </a:lnTo>
                <a:lnTo>
                  <a:pt x="18177" y="2945"/>
                </a:lnTo>
                <a:lnTo>
                  <a:pt x="18493" y="2653"/>
                </a:lnTo>
                <a:lnTo>
                  <a:pt x="18615" y="2531"/>
                </a:lnTo>
                <a:lnTo>
                  <a:pt x="18664" y="2458"/>
                </a:lnTo>
                <a:lnTo>
                  <a:pt x="18688" y="2361"/>
                </a:lnTo>
                <a:lnTo>
                  <a:pt x="18664" y="2312"/>
                </a:lnTo>
                <a:lnTo>
                  <a:pt x="18615" y="2288"/>
                </a:lnTo>
                <a:lnTo>
                  <a:pt x="18518" y="2264"/>
                </a:lnTo>
                <a:lnTo>
                  <a:pt x="18445" y="2288"/>
                </a:lnTo>
                <a:lnTo>
                  <a:pt x="18347" y="2312"/>
                </a:lnTo>
                <a:lnTo>
                  <a:pt x="18274" y="2385"/>
                </a:lnTo>
                <a:lnTo>
                  <a:pt x="18128" y="2531"/>
                </a:lnTo>
                <a:lnTo>
                  <a:pt x="18007" y="2653"/>
                </a:lnTo>
                <a:lnTo>
                  <a:pt x="17739" y="2945"/>
                </a:lnTo>
                <a:lnTo>
                  <a:pt x="17739" y="2531"/>
                </a:lnTo>
                <a:lnTo>
                  <a:pt x="17691" y="2118"/>
                </a:lnTo>
                <a:lnTo>
                  <a:pt x="17788" y="2069"/>
                </a:lnTo>
                <a:lnTo>
                  <a:pt x="18055" y="1947"/>
                </a:lnTo>
                <a:lnTo>
                  <a:pt x="18323" y="1777"/>
                </a:lnTo>
                <a:lnTo>
                  <a:pt x="18518" y="1680"/>
                </a:lnTo>
                <a:lnTo>
                  <a:pt x="18712" y="1582"/>
                </a:lnTo>
                <a:close/>
                <a:moveTo>
                  <a:pt x="18688" y="3529"/>
                </a:moveTo>
                <a:lnTo>
                  <a:pt x="18688" y="3894"/>
                </a:lnTo>
                <a:lnTo>
                  <a:pt x="18664" y="4843"/>
                </a:lnTo>
                <a:lnTo>
                  <a:pt x="18639" y="4843"/>
                </a:lnTo>
                <a:lnTo>
                  <a:pt x="18518" y="4916"/>
                </a:lnTo>
                <a:lnTo>
                  <a:pt x="18396" y="5038"/>
                </a:lnTo>
                <a:lnTo>
                  <a:pt x="18177" y="5305"/>
                </a:lnTo>
                <a:lnTo>
                  <a:pt x="17982" y="5451"/>
                </a:lnTo>
                <a:lnTo>
                  <a:pt x="17788" y="5597"/>
                </a:lnTo>
                <a:lnTo>
                  <a:pt x="17788" y="5013"/>
                </a:lnTo>
                <a:lnTo>
                  <a:pt x="18128" y="4819"/>
                </a:lnTo>
                <a:lnTo>
                  <a:pt x="18274" y="4746"/>
                </a:lnTo>
                <a:lnTo>
                  <a:pt x="18445" y="4673"/>
                </a:lnTo>
                <a:lnTo>
                  <a:pt x="18591" y="4575"/>
                </a:lnTo>
                <a:lnTo>
                  <a:pt x="18639" y="4527"/>
                </a:lnTo>
                <a:lnTo>
                  <a:pt x="18664" y="4454"/>
                </a:lnTo>
                <a:lnTo>
                  <a:pt x="18664" y="4429"/>
                </a:lnTo>
                <a:lnTo>
                  <a:pt x="18639" y="4381"/>
                </a:lnTo>
                <a:lnTo>
                  <a:pt x="18566" y="4332"/>
                </a:lnTo>
                <a:lnTo>
                  <a:pt x="18420" y="4332"/>
                </a:lnTo>
                <a:lnTo>
                  <a:pt x="18347" y="4356"/>
                </a:lnTo>
                <a:lnTo>
                  <a:pt x="18177" y="4429"/>
                </a:lnTo>
                <a:lnTo>
                  <a:pt x="18031" y="4502"/>
                </a:lnTo>
                <a:lnTo>
                  <a:pt x="17788" y="4673"/>
                </a:lnTo>
                <a:lnTo>
                  <a:pt x="17764" y="4137"/>
                </a:lnTo>
                <a:lnTo>
                  <a:pt x="17958" y="4040"/>
                </a:lnTo>
                <a:lnTo>
                  <a:pt x="18128" y="3943"/>
                </a:lnTo>
                <a:lnTo>
                  <a:pt x="18445" y="3699"/>
                </a:lnTo>
                <a:lnTo>
                  <a:pt x="18688" y="3529"/>
                </a:lnTo>
                <a:close/>
                <a:moveTo>
                  <a:pt x="18664" y="5305"/>
                </a:moveTo>
                <a:lnTo>
                  <a:pt x="18639" y="6011"/>
                </a:lnTo>
                <a:lnTo>
                  <a:pt x="18396" y="6108"/>
                </a:lnTo>
                <a:lnTo>
                  <a:pt x="18177" y="6230"/>
                </a:lnTo>
                <a:lnTo>
                  <a:pt x="17982" y="6376"/>
                </a:lnTo>
                <a:lnTo>
                  <a:pt x="17764" y="6522"/>
                </a:lnTo>
                <a:lnTo>
                  <a:pt x="17764" y="6522"/>
                </a:lnTo>
                <a:lnTo>
                  <a:pt x="17788" y="5865"/>
                </a:lnTo>
                <a:lnTo>
                  <a:pt x="17934" y="5816"/>
                </a:lnTo>
                <a:lnTo>
                  <a:pt x="18080" y="5743"/>
                </a:lnTo>
                <a:lnTo>
                  <a:pt x="18201" y="5670"/>
                </a:lnTo>
                <a:lnTo>
                  <a:pt x="18323" y="5597"/>
                </a:lnTo>
                <a:lnTo>
                  <a:pt x="18493" y="5476"/>
                </a:lnTo>
                <a:lnTo>
                  <a:pt x="18664" y="5305"/>
                </a:lnTo>
                <a:close/>
                <a:moveTo>
                  <a:pt x="18615" y="6425"/>
                </a:moveTo>
                <a:lnTo>
                  <a:pt x="18615" y="6473"/>
                </a:lnTo>
                <a:lnTo>
                  <a:pt x="18518" y="6498"/>
                </a:lnTo>
                <a:lnTo>
                  <a:pt x="18420" y="6546"/>
                </a:lnTo>
                <a:lnTo>
                  <a:pt x="18250" y="6668"/>
                </a:lnTo>
                <a:lnTo>
                  <a:pt x="18104" y="6765"/>
                </a:lnTo>
                <a:lnTo>
                  <a:pt x="17982" y="6887"/>
                </a:lnTo>
                <a:lnTo>
                  <a:pt x="17739" y="7155"/>
                </a:lnTo>
                <a:lnTo>
                  <a:pt x="17764" y="6717"/>
                </a:lnTo>
                <a:lnTo>
                  <a:pt x="17982" y="6668"/>
                </a:lnTo>
                <a:lnTo>
                  <a:pt x="18201" y="6595"/>
                </a:lnTo>
                <a:lnTo>
                  <a:pt x="18615" y="6425"/>
                </a:lnTo>
                <a:close/>
                <a:moveTo>
                  <a:pt x="18615" y="6838"/>
                </a:moveTo>
                <a:lnTo>
                  <a:pt x="18591" y="7349"/>
                </a:lnTo>
                <a:lnTo>
                  <a:pt x="18591" y="7666"/>
                </a:lnTo>
                <a:lnTo>
                  <a:pt x="18420" y="7787"/>
                </a:lnTo>
                <a:lnTo>
                  <a:pt x="18250" y="7909"/>
                </a:lnTo>
                <a:lnTo>
                  <a:pt x="17958" y="8103"/>
                </a:lnTo>
                <a:lnTo>
                  <a:pt x="17666" y="8322"/>
                </a:lnTo>
                <a:lnTo>
                  <a:pt x="17715" y="7739"/>
                </a:lnTo>
                <a:lnTo>
                  <a:pt x="17739" y="7349"/>
                </a:lnTo>
                <a:lnTo>
                  <a:pt x="18080" y="7155"/>
                </a:lnTo>
                <a:lnTo>
                  <a:pt x="18420" y="6960"/>
                </a:lnTo>
                <a:lnTo>
                  <a:pt x="18615" y="6838"/>
                </a:lnTo>
                <a:close/>
                <a:moveTo>
                  <a:pt x="18566" y="8103"/>
                </a:moveTo>
                <a:lnTo>
                  <a:pt x="18542" y="8420"/>
                </a:lnTo>
                <a:lnTo>
                  <a:pt x="18420" y="8493"/>
                </a:lnTo>
                <a:lnTo>
                  <a:pt x="18274" y="8566"/>
                </a:lnTo>
                <a:lnTo>
                  <a:pt x="18055" y="8785"/>
                </a:lnTo>
                <a:lnTo>
                  <a:pt x="17812" y="9004"/>
                </a:lnTo>
                <a:lnTo>
                  <a:pt x="17593" y="9247"/>
                </a:lnTo>
                <a:lnTo>
                  <a:pt x="17642" y="8566"/>
                </a:lnTo>
                <a:lnTo>
                  <a:pt x="18031" y="8395"/>
                </a:lnTo>
                <a:lnTo>
                  <a:pt x="18420" y="8201"/>
                </a:lnTo>
                <a:lnTo>
                  <a:pt x="18566" y="8103"/>
                </a:lnTo>
                <a:close/>
                <a:moveTo>
                  <a:pt x="18542" y="8809"/>
                </a:moveTo>
                <a:lnTo>
                  <a:pt x="18542" y="9077"/>
                </a:lnTo>
                <a:lnTo>
                  <a:pt x="18299" y="9271"/>
                </a:lnTo>
                <a:lnTo>
                  <a:pt x="17934" y="9588"/>
                </a:lnTo>
                <a:lnTo>
                  <a:pt x="17593" y="9928"/>
                </a:lnTo>
                <a:lnTo>
                  <a:pt x="17569" y="9953"/>
                </a:lnTo>
                <a:lnTo>
                  <a:pt x="17569" y="9977"/>
                </a:lnTo>
                <a:lnTo>
                  <a:pt x="17593" y="10001"/>
                </a:lnTo>
                <a:lnTo>
                  <a:pt x="17642" y="10001"/>
                </a:lnTo>
                <a:lnTo>
                  <a:pt x="18080" y="9831"/>
                </a:lnTo>
                <a:lnTo>
                  <a:pt x="18274" y="9709"/>
                </a:lnTo>
                <a:lnTo>
                  <a:pt x="18493" y="9588"/>
                </a:lnTo>
                <a:lnTo>
                  <a:pt x="18518" y="9563"/>
                </a:lnTo>
                <a:lnTo>
                  <a:pt x="18518" y="9977"/>
                </a:lnTo>
                <a:lnTo>
                  <a:pt x="18396" y="10026"/>
                </a:lnTo>
                <a:lnTo>
                  <a:pt x="18274" y="10074"/>
                </a:lnTo>
                <a:lnTo>
                  <a:pt x="18080" y="10220"/>
                </a:lnTo>
                <a:lnTo>
                  <a:pt x="17788" y="10464"/>
                </a:lnTo>
                <a:lnTo>
                  <a:pt x="17520" y="10731"/>
                </a:lnTo>
                <a:lnTo>
                  <a:pt x="17520" y="10245"/>
                </a:lnTo>
                <a:lnTo>
                  <a:pt x="17569" y="9490"/>
                </a:lnTo>
                <a:lnTo>
                  <a:pt x="17837" y="9344"/>
                </a:lnTo>
                <a:lnTo>
                  <a:pt x="18104" y="9150"/>
                </a:lnTo>
                <a:lnTo>
                  <a:pt x="18274" y="8979"/>
                </a:lnTo>
                <a:lnTo>
                  <a:pt x="18469" y="8833"/>
                </a:lnTo>
                <a:lnTo>
                  <a:pt x="18542" y="8809"/>
                </a:lnTo>
                <a:close/>
                <a:moveTo>
                  <a:pt x="18518" y="10342"/>
                </a:moveTo>
                <a:lnTo>
                  <a:pt x="18518" y="10975"/>
                </a:lnTo>
                <a:lnTo>
                  <a:pt x="18347" y="11096"/>
                </a:lnTo>
                <a:lnTo>
                  <a:pt x="18201" y="11194"/>
                </a:lnTo>
                <a:lnTo>
                  <a:pt x="17861" y="11486"/>
                </a:lnTo>
                <a:lnTo>
                  <a:pt x="17715" y="11632"/>
                </a:lnTo>
                <a:lnTo>
                  <a:pt x="17569" y="11802"/>
                </a:lnTo>
                <a:lnTo>
                  <a:pt x="17545" y="11559"/>
                </a:lnTo>
                <a:lnTo>
                  <a:pt x="17520" y="11048"/>
                </a:lnTo>
                <a:lnTo>
                  <a:pt x="17691" y="10975"/>
                </a:lnTo>
                <a:lnTo>
                  <a:pt x="17837" y="10877"/>
                </a:lnTo>
                <a:lnTo>
                  <a:pt x="18128" y="10634"/>
                </a:lnTo>
                <a:lnTo>
                  <a:pt x="18518" y="10342"/>
                </a:lnTo>
                <a:close/>
                <a:moveTo>
                  <a:pt x="18518" y="11413"/>
                </a:moveTo>
                <a:lnTo>
                  <a:pt x="18542" y="11802"/>
                </a:lnTo>
                <a:lnTo>
                  <a:pt x="18347" y="11899"/>
                </a:lnTo>
                <a:lnTo>
                  <a:pt x="18177" y="12021"/>
                </a:lnTo>
                <a:lnTo>
                  <a:pt x="17837" y="12289"/>
                </a:lnTo>
                <a:lnTo>
                  <a:pt x="17764" y="12240"/>
                </a:lnTo>
                <a:lnTo>
                  <a:pt x="17642" y="12240"/>
                </a:lnTo>
                <a:lnTo>
                  <a:pt x="17593" y="12021"/>
                </a:lnTo>
                <a:lnTo>
                  <a:pt x="18299" y="11559"/>
                </a:lnTo>
                <a:lnTo>
                  <a:pt x="18518" y="11413"/>
                </a:lnTo>
                <a:close/>
                <a:moveTo>
                  <a:pt x="2093" y="1899"/>
                </a:moveTo>
                <a:lnTo>
                  <a:pt x="2385" y="1972"/>
                </a:lnTo>
                <a:lnTo>
                  <a:pt x="2702" y="1996"/>
                </a:lnTo>
                <a:lnTo>
                  <a:pt x="3334" y="2045"/>
                </a:lnTo>
                <a:lnTo>
                  <a:pt x="4356" y="2093"/>
                </a:lnTo>
                <a:lnTo>
                  <a:pt x="5354" y="2118"/>
                </a:lnTo>
                <a:lnTo>
                  <a:pt x="6376" y="2118"/>
                </a:lnTo>
                <a:lnTo>
                  <a:pt x="7398" y="2093"/>
                </a:lnTo>
                <a:lnTo>
                  <a:pt x="9466" y="2020"/>
                </a:lnTo>
                <a:lnTo>
                  <a:pt x="11413" y="1972"/>
                </a:lnTo>
                <a:lnTo>
                  <a:pt x="13359" y="1947"/>
                </a:lnTo>
                <a:lnTo>
                  <a:pt x="14357" y="1947"/>
                </a:lnTo>
                <a:lnTo>
                  <a:pt x="15330" y="1996"/>
                </a:lnTo>
                <a:lnTo>
                  <a:pt x="16304" y="2045"/>
                </a:lnTo>
                <a:lnTo>
                  <a:pt x="17277" y="2142"/>
                </a:lnTo>
                <a:lnTo>
                  <a:pt x="17253" y="2483"/>
                </a:lnTo>
                <a:lnTo>
                  <a:pt x="17228" y="2823"/>
                </a:lnTo>
                <a:lnTo>
                  <a:pt x="17228" y="3529"/>
                </a:lnTo>
                <a:lnTo>
                  <a:pt x="17277" y="4210"/>
                </a:lnTo>
                <a:lnTo>
                  <a:pt x="17301" y="4892"/>
                </a:lnTo>
                <a:lnTo>
                  <a:pt x="17301" y="5646"/>
                </a:lnTo>
                <a:lnTo>
                  <a:pt x="17277" y="6376"/>
                </a:lnTo>
                <a:lnTo>
                  <a:pt x="17180" y="7885"/>
                </a:lnTo>
                <a:lnTo>
                  <a:pt x="17082" y="9125"/>
                </a:lnTo>
                <a:lnTo>
                  <a:pt x="17034" y="9758"/>
                </a:lnTo>
                <a:lnTo>
                  <a:pt x="17009" y="10391"/>
                </a:lnTo>
                <a:lnTo>
                  <a:pt x="16985" y="10829"/>
                </a:lnTo>
                <a:lnTo>
                  <a:pt x="16961" y="11291"/>
                </a:lnTo>
                <a:lnTo>
                  <a:pt x="16985" y="11778"/>
                </a:lnTo>
                <a:lnTo>
                  <a:pt x="17009" y="12021"/>
                </a:lnTo>
                <a:lnTo>
                  <a:pt x="17058" y="12240"/>
                </a:lnTo>
                <a:lnTo>
                  <a:pt x="9539" y="12240"/>
                </a:lnTo>
                <a:lnTo>
                  <a:pt x="8566" y="12264"/>
                </a:lnTo>
                <a:lnTo>
                  <a:pt x="7568" y="12289"/>
                </a:lnTo>
                <a:lnTo>
                  <a:pt x="5622" y="12386"/>
                </a:lnTo>
                <a:lnTo>
                  <a:pt x="5086" y="12410"/>
                </a:lnTo>
                <a:lnTo>
                  <a:pt x="4551" y="12410"/>
                </a:lnTo>
                <a:lnTo>
                  <a:pt x="4040" y="12362"/>
                </a:lnTo>
                <a:lnTo>
                  <a:pt x="3529" y="12313"/>
                </a:lnTo>
                <a:lnTo>
                  <a:pt x="2994" y="12216"/>
                </a:lnTo>
                <a:lnTo>
                  <a:pt x="2702" y="12191"/>
                </a:lnTo>
                <a:lnTo>
                  <a:pt x="2434" y="12216"/>
                </a:lnTo>
                <a:lnTo>
                  <a:pt x="2385" y="11997"/>
                </a:lnTo>
                <a:lnTo>
                  <a:pt x="2361" y="11753"/>
                </a:lnTo>
                <a:lnTo>
                  <a:pt x="2337" y="11267"/>
                </a:lnTo>
                <a:lnTo>
                  <a:pt x="2361" y="10318"/>
                </a:lnTo>
                <a:lnTo>
                  <a:pt x="2361" y="9661"/>
                </a:lnTo>
                <a:lnTo>
                  <a:pt x="2337" y="8979"/>
                </a:lnTo>
                <a:lnTo>
                  <a:pt x="2312" y="7666"/>
                </a:lnTo>
                <a:lnTo>
                  <a:pt x="2312" y="6887"/>
                </a:lnTo>
                <a:lnTo>
                  <a:pt x="2288" y="6084"/>
                </a:lnTo>
                <a:lnTo>
                  <a:pt x="2239" y="4527"/>
                </a:lnTo>
                <a:lnTo>
                  <a:pt x="2215" y="2896"/>
                </a:lnTo>
                <a:lnTo>
                  <a:pt x="2215" y="2385"/>
                </a:lnTo>
                <a:lnTo>
                  <a:pt x="2166" y="2118"/>
                </a:lnTo>
                <a:lnTo>
                  <a:pt x="2142" y="2020"/>
                </a:lnTo>
                <a:lnTo>
                  <a:pt x="2093" y="1899"/>
                </a:lnTo>
                <a:close/>
                <a:moveTo>
                  <a:pt x="18566" y="12118"/>
                </a:moveTo>
                <a:lnTo>
                  <a:pt x="18591" y="12264"/>
                </a:lnTo>
                <a:lnTo>
                  <a:pt x="18420" y="12313"/>
                </a:lnTo>
                <a:lnTo>
                  <a:pt x="18274" y="12410"/>
                </a:lnTo>
                <a:lnTo>
                  <a:pt x="17958" y="12581"/>
                </a:lnTo>
                <a:lnTo>
                  <a:pt x="17885" y="12629"/>
                </a:lnTo>
                <a:lnTo>
                  <a:pt x="17909" y="12532"/>
                </a:lnTo>
                <a:lnTo>
                  <a:pt x="17909" y="12435"/>
                </a:lnTo>
                <a:lnTo>
                  <a:pt x="18250" y="12264"/>
                </a:lnTo>
                <a:lnTo>
                  <a:pt x="18566" y="12118"/>
                </a:lnTo>
                <a:close/>
                <a:moveTo>
                  <a:pt x="8761" y="512"/>
                </a:moveTo>
                <a:lnTo>
                  <a:pt x="10318" y="585"/>
                </a:lnTo>
                <a:lnTo>
                  <a:pt x="13432" y="755"/>
                </a:lnTo>
                <a:lnTo>
                  <a:pt x="14138" y="779"/>
                </a:lnTo>
                <a:lnTo>
                  <a:pt x="14844" y="804"/>
                </a:lnTo>
                <a:lnTo>
                  <a:pt x="16279" y="779"/>
                </a:lnTo>
                <a:lnTo>
                  <a:pt x="17034" y="755"/>
                </a:lnTo>
                <a:lnTo>
                  <a:pt x="17034" y="755"/>
                </a:lnTo>
                <a:lnTo>
                  <a:pt x="16912" y="852"/>
                </a:lnTo>
                <a:lnTo>
                  <a:pt x="16790" y="950"/>
                </a:lnTo>
                <a:lnTo>
                  <a:pt x="16790" y="998"/>
                </a:lnTo>
                <a:lnTo>
                  <a:pt x="16790" y="1023"/>
                </a:lnTo>
                <a:lnTo>
                  <a:pt x="16815" y="1047"/>
                </a:lnTo>
                <a:lnTo>
                  <a:pt x="16863" y="1047"/>
                </a:lnTo>
                <a:lnTo>
                  <a:pt x="17131" y="901"/>
                </a:lnTo>
                <a:lnTo>
                  <a:pt x="17399" y="755"/>
                </a:lnTo>
                <a:lnTo>
                  <a:pt x="17837" y="779"/>
                </a:lnTo>
                <a:lnTo>
                  <a:pt x="17593" y="925"/>
                </a:lnTo>
                <a:lnTo>
                  <a:pt x="17399" y="1071"/>
                </a:lnTo>
                <a:lnTo>
                  <a:pt x="17228" y="1217"/>
                </a:lnTo>
                <a:lnTo>
                  <a:pt x="17082" y="1412"/>
                </a:lnTo>
                <a:lnTo>
                  <a:pt x="17034" y="1509"/>
                </a:lnTo>
                <a:lnTo>
                  <a:pt x="17009" y="1631"/>
                </a:lnTo>
                <a:lnTo>
                  <a:pt x="16060" y="1558"/>
                </a:lnTo>
                <a:lnTo>
                  <a:pt x="15111" y="1509"/>
                </a:lnTo>
                <a:lnTo>
                  <a:pt x="14162" y="1461"/>
                </a:lnTo>
                <a:lnTo>
                  <a:pt x="13238" y="1461"/>
                </a:lnTo>
                <a:lnTo>
                  <a:pt x="11340" y="1485"/>
                </a:lnTo>
                <a:lnTo>
                  <a:pt x="9466" y="1558"/>
                </a:lnTo>
                <a:lnTo>
                  <a:pt x="7495" y="1631"/>
                </a:lnTo>
                <a:lnTo>
                  <a:pt x="5549" y="1655"/>
                </a:lnTo>
                <a:lnTo>
                  <a:pt x="4527" y="1631"/>
                </a:lnTo>
                <a:lnTo>
                  <a:pt x="3505" y="1607"/>
                </a:lnTo>
                <a:lnTo>
                  <a:pt x="3140" y="1558"/>
                </a:lnTo>
                <a:lnTo>
                  <a:pt x="2726" y="1509"/>
                </a:lnTo>
                <a:lnTo>
                  <a:pt x="2312" y="1509"/>
                </a:lnTo>
                <a:lnTo>
                  <a:pt x="2118" y="1534"/>
                </a:lnTo>
                <a:lnTo>
                  <a:pt x="1948" y="1582"/>
                </a:lnTo>
                <a:lnTo>
                  <a:pt x="1899" y="1607"/>
                </a:lnTo>
                <a:lnTo>
                  <a:pt x="1850" y="1631"/>
                </a:lnTo>
                <a:lnTo>
                  <a:pt x="1850" y="1704"/>
                </a:lnTo>
                <a:lnTo>
                  <a:pt x="1850" y="1777"/>
                </a:lnTo>
                <a:lnTo>
                  <a:pt x="1899" y="1826"/>
                </a:lnTo>
                <a:lnTo>
                  <a:pt x="1850" y="1947"/>
                </a:lnTo>
                <a:lnTo>
                  <a:pt x="1802" y="2069"/>
                </a:lnTo>
                <a:lnTo>
                  <a:pt x="1777" y="2215"/>
                </a:lnTo>
                <a:lnTo>
                  <a:pt x="1753" y="2337"/>
                </a:lnTo>
                <a:lnTo>
                  <a:pt x="1753" y="2604"/>
                </a:lnTo>
                <a:lnTo>
                  <a:pt x="1753" y="2896"/>
                </a:lnTo>
                <a:lnTo>
                  <a:pt x="1753" y="4527"/>
                </a:lnTo>
                <a:lnTo>
                  <a:pt x="1802" y="6181"/>
                </a:lnTo>
                <a:lnTo>
                  <a:pt x="1826" y="7009"/>
                </a:lnTo>
                <a:lnTo>
                  <a:pt x="1826" y="7836"/>
                </a:lnTo>
                <a:lnTo>
                  <a:pt x="1875" y="9223"/>
                </a:lnTo>
                <a:lnTo>
                  <a:pt x="1875" y="9904"/>
                </a:lnTo>
                <a:lnTo>
                  <a:pt x="1875" y="10585"/>
                </a:lnTo>
                <a:lnTo>
                  <a:pt x="1850" y="11048"/>
                </a:lnTo>
                <a:lnTo>
                  <a:pt x="1826" y="11583"/>
                </a:lnTo>
                <a:lnTo>
                  <a:pt x="1826" y="11851"/>
                </a:lnTo>
                <a:lnTo>
                  <a:pt x="1875" y="12094"/>
                </a:lnTo>
                <a:lnTo>
                  <a:pt x="1948" y="12337"/>
                </a:lnTo>
                <a:lnTo>
                  <a:pt x="2045" y="12532"/>
                </a:lnTo>
                <a:lnTo>
                  <a:pt x="2118" y="12605"/>
                </a:lnTo>
                <a:lnTo>
                  <a:pt x="2215" y="12654"/>
                </a:lnTo>
                <a:lnTo>
                  <a:pt x="2312" y="12629"/>
                </a:lnTo>
                <a:lnTo>
                  <a:pt x="2385" y="12581"/>
                </a:lnTo>
                <a:lnTo>
                  <a:pt x="2677" y="12654"/>
                </a:lnTo>
                <a:lnTo>
                  <a:pt x="2969" y="12678"/>
                </a:lnTo>
                <a:lnTo>
                  <a:pt x="3553" y="12775"/>
                </a:lnTo>
                <a:lnTo>
                  <a:pt x="4040" y="12824"/>
                </a:lnTo>
                <a:lnTo>
                  <a:pt x="4502" y="12873"/>
                </a:lnTo>
                <a:lnTo>
                  <a:pt x="5427" y="12873"/>
                </a:lnTo>
                <a:lnTo>
                  <a:pt x="6449" y="12848"/>
                </a:lnTo>
                <a:lnTo>
                  <a:pt x="7495" y="12800"/>
                </a:lnTo>
                <a:lnTo>
                  <a:pt x="8517" y="12751"/>
                </a:lnTo>
                <a:lnTo>
                  <a:pt x="9539" y="12727"/>
                </a:lnTo>
                <a:lnTo>
                  <a:pt x="17277" y="12727"/>
                </a:lnTo>
                <a:lnTo>
                  <a:pt x="17350" y="12775"/>
                </a:lnTo>
                <a:lnTo>
                  <a:pt x="17496" y="12775"/>
                </a:lnTo>
                <a:lnTo>
                  <a:pt x="17569" y="12727"/>
                </a:lnTo>
                <a:lnTo>
                  <a:pt x="17715" y="12727"/>
                </a:lnTo>
                <a:lnTo>
                  <a:pt x="17569" y="12824"/>
                </a:lnTo>
                <a:lnTo>
                  <a:pt x="17423" y="12946"/>
                </a:lnTo>
                <a:lnTo>
                  <a:pt x="17301" y="13092"/>
                </a:lnTo>
                <a:lnTo>
                  <a:pt x="17180" y="13238"/>
                </a:lnTo>
                <a:lnTo>
                  <a:pt x="17180" y="13262"/>
                </a:lnTo>
                <a:lnTo>
                  <a:pt x="17180" y="13286"/>
                </a:lnTo>
                <a:lnTo>
                  <a:pt x="17204" y="13311"/>
                </a:lnTo>
                <a:lnTo>
                  <a:pt x="17253" y="13311"/>
                </a:lnTo>
                <a:lnTo>
                  <a:pt x="17472" y="13262"/>
                </a:lnTo>
                <a:lnTo>
                  <a:pt x="17666" y="13189"/>
                </a:lnTo>
                <a:lnTo>
                  <a:pt x="18055" y="12994"/>
                </a:lnTo>
                <a:lnTo>
                  <a:pt x="18347" y="12848"/>
                </a:lnTo>
                <a:lnTo>
                  <a:pt x="18615" y="12727"/>
                </a:lnTo>
                <a:lnTo>
                  <a:pt x="18664" y="12946"/>
                </a:lnTo>
                <a:lnTo>
                  <a:pt x="18396" y="13092"/>
                </a:lnTo>
                <a:lnTo>
                  <a:pt x="17982" y="13335"/>
                </a:lnTo>
                <a:lnTo>
                  <a:pt x="17593" y="13603"/>
                </a:lnTo>
                <a:lnTo>
                  <a:pt x="17545" y="13627"/>
                </a:lnTo>
                <a:lnTo>
                  <a:pt x="17545" y="13676"/>
                </a:lnTo>
                <a:lnTo>
                  <a:pt x="17569" y="13700"/>
                </a:lnTo>
                <a:lnTo>
                  <a:pt x="17618" y="13724"/>
                </a:lnTo>
                <a:lnTo>
                  <a:pt x="17861" y="13700"/>
                </a:lnTo>
                <a:lnTo>
                  <a:pt x="18080" y="13651"/>
                </a:lnTo>
                <a:lnTo>
                  <a:pt x="18274" y="13578"/>
                </a:lnTo>
                <a:lnTo>
                  <a:pt x="18493" y="13457"/>
                </a:lnTo>
                <a:lnTo>
                  <a:pt x="18712" y="13335"/>
                </a:lnTo>
                <a:lnTo>
                  <a:pt x="18785" y="13724"/>
                </a:lnTo>
                <a:lnTo>
                  <a:pt x="18250" y="13773"/>
                </a:lnTo>
                <a:lnTo>
                  <a:pt x="17739" y="13797"/>
                </a:lnTo>
                <a:lnTo>
                  <a:pt x="17204" y="13773"/>
                </a:lnTo>
                <a:lnTo>
                  <a:pt x="16669" y="13724"/>
                </a:lnTo>
                <a:lnTo>
                  <a:pt x="15622" y="13603"/>
                </a:lnTo>
                <a:lnTo>
                  <a:pt x="15087" y="13554"/>
                </a:lnTo>
                <a:lnTo>
                  <a:pt x="14576" y="13530"/>
                </a:lnTo>
                <a:lnTo>
                  <a:pt x="12118" y="13530"/>
                </a:lnTo>
                <a:lnTo>
                  <a:pt x="9661" y="13554"/>
                </a:lnTo>
                <a:lnTo>
                  <a:pt x="8469" y="13578"/>
                </a:lnTo>
                <a:lnTo>
                  <a:pt x="7301" y="13627"/>
                </a:lnTo>
                <a:lnTo>
                  <a:pt x="4916" y="13773"/>
                </a:lnTo>
                <a:lnTo>
                  <a:pt x="3772" y="13822"/>
                </a:lnTo>
                <a:lnTo>
                  <a:pt x="2629" y="13846"/>
                </a:lnTo>
                <a:lnTo>
                  <a:pt x="2020" y="13822"/>
                </a:lnTo>
                <a:lnTo>
                  <a:pt x="1412" y="13797"/>
                </a:lnTo>
                <a:lnTo>
                  <a:pt x="1145" y="13773"/>
                </a:lnTo>
                <a:lnTo>
                  <a:pt x="853" y="13749"/>
                </a:lnTo>
                <a:lnTo>
                  <a:pt x="853" y="13724"/>
                </a:lnTo>
                <a:lnTo>
                  <a:pt x="731" y="13408"/>
                </a:lnTo>
                <a:lnTo>
                  <a:pt x="658" y="13092"/>
                </a:lnTo>
                <a:lnTo>
                  <a:pt x="585" y="12775"/>
                </a:lnTo>
                <a:lnTo>
                  <a:pt x="561" y="12435"/>
                </a:lnTo>
                <a:lnTo>
                  <a:pt x="561" y="11753"/>
                </a:lnTo>
                <a:lnTo>
                  <a:pt x="561" y="11121"/>
                </a:lnTo>
                <a:lnTo>
                  <a:pt x="561" y="9320"/>
                </a:lnTo>
                <a:lnTo>
                  <a:pt x="561" y="8420"/>
                </a:lnTo>
                <a:lnTo>
                  <a:pt x="585" y="7495"/>
                </a:lnTo>
                <a:lnTo>
                  <a:pt x="658" y="5792"/>
                </a:lnTo>
                <a:lnTo>
                  <a:pt x="731" y="4064"/>
                </a:lnTo>
                <a:lnTo>
                  <a:pt x="755" y="3188"/>
                </a:lnTo>
                <a:lnTo>
                  <a:pt x="755" y="2337"/>
                </a:lnTo>
                <a:lnTo>
                  <a:pt x="731" y="1485"/>
                </a:lnTo>
                <a:lnTo>
                  <a:pt x="707" y="609"/>
                </a:lnTo>
                <a:lnTo>
                  <a:pt x="804" y="682"/>
                </a:lnTo>
                <a:lnTo>
                  <a:pt x="950" y="755"/>
                </a:lnTo>
                <a:lnTo>
                  <a:pt x="1072" y="804"/>
                </a:lnTo>
                <a:lnTo>
                  <a:pt x="1242" y="852"/>
                </a:lnTo>
                <a:lnTo>
                  <a:pt x="1583" y="901"/>
                </a:lnTo>
                <a:lnTo>
                  <a:pt x="1948" y="925"/>
                </a:lnTo>
                <a:lnTo>
                  <a:pt x="2312" y="901"/>
                </a:lnTo>
                <a:lnTo>
                  <a:pt x="2653" y="901"/>
                </a:lnTo>
                <a:lnTo>
                  <a:pt x="3164" y="852"/>
                </a:lnTo>
                <a:lnTo>
                  <a:pt x="4162" y="755"/>
                </a:lnTo>
                <a:lnTo>
                  <a:pt x="5184" y="633"/>
                </a:lnTo>
                <a:lnTo>
                  <a:pt x="6181" y="560"/>
                </a:lnTo>
                <a:lnTo>
                  <a:pt x="6692" y="512"/>
                </a:lnTo>
                <a:close/>
                <a:moveTo>
                  <a:pt x="11096" y="14016"/>
                </a:moveTo>
                <a:lnTo>
                  <a:pt x="11096" y="14187"/>
                </a:lnTo>
                <a:lnTo>
                  <a:pt x="10926" y="14260"/>
                </a:lnTo>
                <a:lnTo>
                  <a:pt x="10780" y="14357"/>
                </a:lnTo>
                <a:lnTo>
                  <a:pt x="10488" y="14552"/>
                </a:lnTo>
                <a:lnTo>
                  <a:pt x="10293" y="14698"/>
                </a:lnTo>
                <a:lnTo>
                  <a:pt x="10123" y="14868"/>
                </a:lnTo>
                <a:lnTo>
                  <a:pt x="9953" y="15038"/>
                </a:lnTo>
                <a:lnTo>
                  <a:pt x="9807" y="15233"/>
                </a:lnTo>
                <a:lnTo>
                  <a:pt x="9807" y="15282"/>
                </a:lnTo>
                <a:lnTo>
                  <a:pt x="9831" y="15330"/>
                </a:lnTo>
                <a:lnTo>
                  <a:pt x="9856" y="15379"/>
                </a:lnTo>
                <a:lnTo>
                  <a:pt x="9929" y="15379"/>
                </a:lnTo>
                <a:lnTo>
                  <a:pt x="10099" y="15282"/>
                </a:lnTo>
                <a:lnTo>
                  <a:pt x="10245" y="15184"/>
                </a:lnTo>
                <a:lnTo>
                  <a:pt x="10537" y="14941"/>
                </a:lnTo>
                <a:lnTo>
                  <a:pt x="10804" y="14771"/>
                </a:lnTo>
                <a:lnTo>
                  <a:pt x="11072" y="14600"/>
                </a:lnTo>
                <a:lnTo>
                  <a:pt x="11072" y="14600"/>
                </a:lnTo>
                <a:lnTo>
                  <a:pt x="11048" y="15087"/>
                </a:lnTo>
                <a:lnTo>
                  <a:pt x="10926" y="15136"/>
                </a:lnTo>
                <a:lnTo>
                  <a:pt x="10804" y="15209"/>
                </a:lnTo>
                <a:lnTo>
                  <a:pt x="10585" y="15330"/>
                </a:lnTo>
                <a:lnTo>
                  <a:pt x="10439" y="15403"/>
                </a:lnTo>
                <a:lnTo>
                  <a:pt x="10269" y="15525"/>
                </a:lnTo>
                <a:lnTo>
                  <a:pt x="10123" y="15647"/>
                </a:lnTo>
                <a:lnTo>
                  <a:pt x="10074" y="15695"/>
                </a:lnTo>
                <a:lnTo>
                  <a:pt x="10050" y="15793"/>
                </a:lnTo>
                <a:lnTo>
                  <a:pt x="10050" y="15817"/>
                </a:lnTo>
                <a:lnTo>
                  <a:pt x="10074" y="15841"/>
                </a:lnTo>
                <a:lnTo>
                  <a:pt x="10245" y="15841"/>
                </a:lnTo>
                <a:lnTo>
                  <a:pt x="10391" y="15817"/>
                </a:lnTo>
                <a:lnTo>
                  <a:pt x="10683" y="15671"/>
                </a:lnTo>
                <a:lnTo>
                  <a:pt x="11023" y="15501"/>
                </a:lnTo>
                <a:lnTo>
                  <a:pt x="10999" y="15841"/>
                </a:lnTo>
                <a:lnTo>
                  <a:pt x="10756" y="15987"/>
                </a:lnTo>
                <a:lnTo>
                  <a:pt x="10610" y="16085"/>
                </a:lnTo>
                <a:lnTo>
                  <a:pt x="10464" y="16206"/>
                </a:lnTo>
                <a:lnTo>
                  <a:pt x="10342" y="16352"/>
                </a:lnTo>
                <a:lnTo>
                  <a:pt x="10196" y="16474"/>
                </a:lnTo>
                <a:lnTo>
                  <a:pt x="10172" y="16498"/>
                </a:lnTo>
                <a:lnTo>
                  <a:pt x="10172" y="16522"/>
                </a:lnTo>
                <a:lnTo>
                  <a:pt x="10196" y="16547"/>
                </a:lnTo>
                <a:lnTo>
                  <a:pt x="10245" y="16547"/>
                </a:lnTo>
                <a:lnTo>
                  <a:pt x="10537" y="16425"/>
                </a:lnTo>
                <a:lnTo>
                  <a:pt x="10804" y="16303"/>
                </a:lnTo>
                <a:lnTo>
                  <a:pt x="10975" y="16230"/>
                </a:lnTo>
                <a:lnTo>
                  <a:pt x="10975" y="16449"/>
                </a:lnTo>
                <a:lnTo>
                  <a:pt x="10902" y="16474"/>
                </a:lnTo>
                <a:lnTo>
                  <a:pt x="10756" y="16547"/>
                </a:lnTo>
                <a:lnTo>
                  <a:pt x="10634" y="16620"/>
                </a:lnTo>
                <a:lnTo>
                  <a:pt x="10415" y="16814"/>
                </a:lnTo>
                <a:lnTo>
                  <a:pt x="10391" y="16863"/>
                </a:lnTo>
                <a:lnTo>
                  <a:pt x="10391" y="16887"/>
                </a:lnTo>
                <a:lnTo>
                  <a:pt x="10391" y="16960"/>
                </a:lnTo>
                <a:lnTo>
                  <a:pt x="10464" y="16985"/>
                </a:lnTo>
                <a:lnTo>
                  <a:pt x="10537" y="16985"/>
                </a:lnTo>
                <a:lnTo>
                  <a:pt x="10780" y="16887"/>
                </a:lnTo>
                <a:lnTo>
                  <a:pt x="11023" y="16790"/>
                </a:lnTo>
                <a:lnTo>
                  <a:pt x="11048" y="16887"/>
                </a:lnTo>
                <a:lnTo>
                  <a:pt x="10926" y="16960"/>
                </a:lnTo>
                <a:lnTo>
                  <a:pt x="10829" y="17058"/>
                </a:lnTo>
                <a:lnTo>
                  <a:pt x="10585" y="17252"/>
                </a:lnTo>
                <a:lnTo>
                  <a:pt x="10561" y="17277"/>
                </a:lnTo>
                <a:lnTo>
                  <a:pt x="10561" y="17301"/>
                </a:lnTo>
                <a:lnTo>
                  <a:pt x="10585" y="17325"/>
                </a:lnTo>
                <a:lnTo>
                  <a:pt x="10610" y="17325"/>
                </a:lnTo>
                <a:lnTo>
                  <a:pt x="10780" y="17301"/>
                </a:lnTo>
                <a:lnTo>
                  <a:pt x="10950" y="17252"/>
                </a:lnTo>
                <a:lnTo>
                  <a:pt x="11096" y="17179"/>
                </a:lnTo>
                <a:lnTo>
                  <a:pt x="11242" y="17082"/>
                </a:lnTo>
                <a:lnTo>
                  <a:pt x="11388" y="17155"/>
                </a:lnTo>
                <a:lnTo>
                  <a:pt x="11534" y="17179"/>
                </a:lnTo>
                <a:lnTo>
                  <a:pt x="11705" y="17204"/>
                </a:lnTo>
                <a:lnTo>
                  <a:pt x="11875" y="17204"/>
                </a:lnTo>
                <a:lnTo>
                  <a:pt x="12216" y="17179"/>
                </a:lnTo>
                <a:lnTo>
                  <a:pt x="12508" y="17155"/>
                </a:lnTo>
                <a:lnTo>
                  <a:pt x="12897" y="17179"/>
                </a:lnTo>
                <a:lnTo>
                  <a:pt x="13067" y="17179"/>
                </a:lnTo>
                <a:lnTo>
                  <a:pt x="13262" y="17228"/>
                </a:lnTo>
                <a:lnTo>
                  <a:pt x="13432" y="17277"/>
                </a:lnTo>
                <a:lnTo>
                  <a:pt x="13554" y="17374"/>
                </a:lnTo>
                <a:lnTo>
                  <a:pt x="13676" y="17496"/>
                </a:lnTo>
                <a:lnTo>
                  <a:pt x="13773" y="17617"/>
                </a:lnTo>
                <a:lnTo>
                  <a:pt x="13530" y="17593"/>
                </a:lnTo>
                <a:lnTo>
                  <a:pt x="12556" y="17593"/>
                </a:lnTo>
                <a:lnTo>
                  <a:pt x="11826" y="17642"/>
                </a:lnTo>
                <a:lnTo>
                  <a:pt x="10366" y="17715"/>
                </a:lnTo>
                <a:lnTo>
                  <a:pt x="9637" y="17739"/>
                </a:lnTo>
                <a:lnTo>
                  <a:pt x="8907" y="17763"/>
                </a:lnTo>
                <a:lnTo>
                  <a:pt x="7763" y="17788"/>
                </a:lnTo>
                <a:lnTo>
                  <a:pt x="6644" y="17788"/>
                </a:lnTo>
                <a:lnTo>
                  <a:pt x="6181" y="17739"/>
                </a:lnTo>
                <a:lnTo>
                  <a:pt x="5816" y="17715"/>
                </a:lnTo>
                <a:lnTo>
                  <a:pt x="5500" y="17690"/>
                </a:lnTo>
                <a:lnTo>
                  <a:pt x="5597" y="17544"/>
                </a:lnTo>
                <a:lnTo>
                  <a:pt x="5743" y="17447"/>
                </a:lnTo>
                <a:lnTo>
                  <a:pt x="5865" y="17350"/>
                </a:lnTo>
                <a:lnTo>
                  <a:pt x="6035" y="17277"/>
                </a:lnTo>
                <a:lnTo>
                  <a:pt x="6206" y="17228"/>
                </a:lnTo>
                <a:lnTo>
                  <a:pt x="6376" y="17179"/>
                </a:lnTo>
                <a:lnTo>
                  <a:pt x="6765" y="17155"/>
                </a:lnTo>
                <a:lnTo>
                  <a:pt x="7057" y="17179"/>
                </a:lnTo>
                <a:lnTo>
                  <a:pt x="7374" y="17204"/>
                </a:lnTo>
                <a:lnTo>
                  <a:pt x="7544" y="17179"/>
                </a:lnTo>
                <a:lnTo>
                  <a:pt x="7690" y="17179"/>
                </a:lnTo>
                <a:lnTo>
                  <a:pt x="7836" y="17131"/>
                </a:lnTo>
                <a:lnTo>
                  <a:pt x="7958" y="17058"/>
                </a:lnTo>
                <a:lnTo>
                  <a:pt x="7982" y="17009"/>
                </a:lnTo>
                <a:lnTo>
                  <a:pt x="8055" y="17033"/>
                </a:lnTo>
                <a:lnTo>
                  <a:pt x="8128" y="17033"/>
                </a:lnTo>
                <a:lnTo>
                  <a:pt x="8177" y="17009"/>
                </a:lnTo>
                <a:lnTo>
                  <a:pt x="8225" y="16960"/>
                </a:lnTo>
                <a:lnTo>
                  <a:pt x="8274" y="16887"/>
                </a:lnTo>
                <a:lnTo>
                  <a:pt x="8298" y="16766"/>
                </a:lnTo>
                <a:lnTo>
                  <a:pt x="8298" y="16668"/>
                </a:lnTo>
                <a:lnTo>
                  <a:pt x="8298" y="16620"/>
                </a:lnTo>
                <a:lnTo>
                  <a:pt x="8274" y="16595"/>
                </a:lnTo>
                <a:lnTo>
                  <a:pt x="8298" y="16303"/>
                </a:lnTo>
                <a:lnTo>
                  <a:pt x="8298" y="15768"/>
                </a:lnTo>
                <a:lnTo>
                  <a:pt x="8298" y="15233"/>
                </a:lnTo>
                <a:lnTo>
                  <a:pt x="8298" y="14965"/>
                </a:lnTo>
                <a:lnTo>
                  <a:pt x="8323" y="14649"/>
                </a:lnTo>
                <a:lnTo>
                  <a:pt x="8323" y="14333"/>
                </a:lnTo>
                <a:lnTo>
                  <a:pt x="8323" y="14187"/>
                </a:lnTo>
                <a:lnTo>
                  <a:pt x="8298" y="14065"/>
                </a:lnTo>
                <a:lnTo>
                  <a:pt x="9101" y="14041"/>
                </a:lnTo>
                <a:lnTo>
                  <a:pt x="9101" y="14041"/>
                </a:lnTo>
                <a:lnTo>
                  <a:pt x="8980" y="14138"/>
                </a:lnTo>
                <a:lnTo>
                  <a:pt x="8834" y="14260"/>
                </a:lnTo>
                <a:lnTo>
                  <a:pt x="8688" y="14406"/>
                </a:lnTo>
                <a:lnTo>
                  <a:pt x="8663" y="14454"/>
                </a:lnTo>
                <a:lnTo>
                  <a:pt x="8639" y="14503"/>
                </a:lnTo>
                <a:lnTo>
                  <a:pt x="8615" y="14600"/>
                </a:lnTo>
                <a:lnTo>
                  <a:pt x="8615" y="14649"/>
                </a:lnTo>
                <a:lnTo>
                  <a:pt x="8639" y="14673"/>
                </a:lnTo>
                <a:lnTo>
                  <a:pt x="8761" y="14673"/>
                </a:lnTo>
                <a:lnTo>
                  <a:pt x="8858" y="14649"/>
                </a:lnTo>
                <a:lnTo>
                  <a:pt x="9028" y="14527"/>
                </a:lnTo>
                <a:lnTo>
                  <a:pt x="9199" y="14406"/>
                </a:lnTo>
                <a:lnTo>
                  <a:pt x="9466" y="14235"/>
                </a:lnTo>
                <a:lnTo>
                  <a:pt x="9710" y="14016"/>
                </a:lnTo>
                <a:lnTo>
                  <a:pt x="9953" y="14016"/>
                </a:lnTo>
                <a:lnTo>
                  <a:pt x="9734" y="14211"/>
                </a:lnTo>
                <a:lnTo>
                  <a:pt x="9539" y="14406"/>
                </a:lnTo>
                <a:lnTo>
                  <a:pt x="9345" y="14625"/>
                </a:lnTo>
                <a:lnTo>
                  <a:pt x="9199" y="14868"/>
                </a:lnTo>
                <a:lnTo>
                  <a:pt x="9199" y="14892"/>
                </a:lnTo>
                <a:lnTo>
                  <a:pt x="9199" y="14917"/>
                </a:lnTo>
                <a:lnTo>
                  <a:pt x="9223" y="14941"/>
                </a:lnTo>
                <a:lnTo>
                  <a:pt x="9272" y="14941"/>
                </a:lnTo>
                <a:lnTo>
                  <a:pt x="9393" y="14892"/>
                </a:lnTo>
                <a:lnTo>
                  <a:pt x="9515" y="14844"/>
                </a:lnTo>
                <a:lnTo>
                  <a:pt x="9758" y="14698"/>
                </a:lnTo>
                <a:lnTo>
                  <a:pt x="10196" y="14357"/>
                </a:lnTo>
                <a:lnTo>
                  <a:pt x="10464" y="14235"/>
                </a:lnTo>
                <a:lnTo>
                  <a:pt x="10658" y="14138"/>
                </a:lnTo>
                <a:lnTo>
                  <a:pt x="10804" y="14016"/>
                </a:lnTo>
                <a:close/>
                <a:moveTo>
                  <a:pt x="6936" y="1"/>
                </a:moveTo>
                <a:lnTo>
                  <a:pt x="5914" y="74"/>
                </a:lnTo>
                <a:lnTo>
                  <a:pt x="4892" y="147"/>
                </a:lnTo>
                <a:lnTo>
                  <a:pt x="3870" y="268"/>
                </a:lnTo>
                <a:lnTo>
                  <a:pt x="2945" y="366"/>
                </a:lnTo>
                <a:lnTo>
                  <a:pt x="2483" y="390"/>
                </a:lnTo>
                <a:lnTo>
                  <a:pt x="1680" y="390"/>
                </a:lnTo>
                <a:lnTo>
                  <a:pt x="1339" y="317"/>
                </a:lnTo>
                <a:lnTo>
                  <a:pt x="658" y="195"/>
                </a:lnTo>
                <a:lnTo>
                  <a:pt x="634" y="147"/>
                </a:lnTo>
                <a:lnTo>
                  <a:pt x="585" y="122"/>
                </a:lnTo>
                <a:lnTo>
                  <a:pt x="512" y="98"/>
                </a:lnTo>
                <a:lnTo>
                  <a:pt x="463" y="98"/>
                </a:lnTo>
                <a:lnTo>
                  <a:pt x="390" y="122"/>
                </a:lnTo>
                <a:lnTo>
                  <a:pt x="342" y="147"/>
                </a:lnTo>
                <a:lnTo>
                  <a:pt x="317" y="220"/>
                </a:lnTo>
                <a:lnTo>
                  <a:pt x="293" y="293"/>
                </a:lnTo>
                <a:lnTo>
                  <a:pt x="244" y="1169"/>
                </a:lnTo>
                <a:lnTo>
                  <a:pt x="220" y="2069"/>
                </a:lnTo>
                <a:lnTo>
                  <a:pt x="196" y="3821"/>
                </a:lnTo>
                <a:lnTo>
                  <a:pt x="171" y="4794"/>
                </a:lnTo>
                <a:lnTo>
                  <a:pt x="123" y="5768"/>
                </a:lnTo>
                <a:lnTo>
                  <a:pt x="25" y="7690"/>
                </a:lnTo>
                <a:lnTo>
                  <a:pt x="1" y="8614"/>
                </a:lnTo>
                <a:lnTo>
                  <a:pt x="1" y="9539"/>
                </a:lnTo>
                <a:lnTo>
                  <a:pt x="25" y="11364"/>
                </a:lnTo>
                <a:lnTo>
                  <a:pt x="1" y="11997"/>
                </a:lnTo>
                <a:lnTo>
                  <a:pt x="1" y="12362"/>
                </a:lnTo>
                <a:lnTo>
                  <a:pt x="25" y="12702"/>
                </a:lnTo>
                <a:lnTo>
                  <a:pt x="50" y="13067"/>
                </a:lnTo>
                <a:lnTo>
                  <a:pt x="123" y="13408"/>
                </a:lnTo>
                <a:lnTo>
                  <a:pt x="244" y="13700"/>
                </a:lnTo>
                <a:lnTo>
                  <a:pt x="317" y="13846"/>
                </a:lnTo>
                <a:lnTo>
                  <a:pt x="390" y="13968"/>
                </a:lnTo>
                <a:lnTo>
                  <a:pt x="463" y="14065"/>
                </a:lnTo>
                <a:lnTo>
                  <a:pt x="561" y="14089"/>
                </a:lnTo>
                <a:lnTo>
                  <a:pt x="634" y="14089"/>
                </a:lnTo>
                <a:lnTo>
                  <a:pt x="731" y="14065"/>
                </a:lnTo>
                <a:lnTo>
                  <a:pt x="901" y="14138"/>
                </a:lnTo>
                <a:lnTo>
                  <a:pt x="1072" y="14162"/>
                </a:lnTo>
                <a:lnTo>
                  <a:pt x="1412" y="14211"/>
                </a:lnTo>
                <a:lnTo>
                  <a:pt x="2093" y="14260"/>
                </a:lnTo>
                <a:lnTo>
                  <a:pt x="2726" y="14308"/>
                </a:lnTo>
                <a:lnTo>
                  <a:pt x="3334" y="14308"/>
                </a:lnTo>
                <a:lnTo>
                  <a:pt x="3943" y="14284"/>
                </a:lnTo>
                <a:lnTo>
                  <a:pt x="4551" y="14260"/>
                </a:lnTo>
                <a:lnTo>
                  <a:pt x="7958" y="14089"/>
                </a:lnTo>
                <a:lnTo>
                  <a:pt x="7958" y="14089"/>
                </a:lnTo>
                <a:lnTo>
                  <a:pt x="7909" y="14211"/>
                </a:lnTo>
                <a:lnTo>
                  <a:pt x="7885" y="14357"/>
                </a:lnTo>
                <a:lnTo>
                  <a:pt x="7860" y="14673"/>
                </a:lnTo>
                <a:lnTo>
                  <a:pt x="7860" y="15233"/>
                </a:lnTo>
                <a:lnTo>
                  <a:pt x="7860" y="15768"/>
                </a:lnTo>
                <a:lnTo>
                  <a:pt x="7836" y="16303"/>
                </a:lnTo>
                <a:lnTo>
                  <a:pt x="7812" y="16547"/>
                </a:lnTo>
                <a:lnTo>
                  <a:pt x="7812" y="16668"/>
                </a:lnTo>
                <a:lnTo>
                  <a:pt x="7812" y="16790"/>
                </a:lnTo>
                <a:lnTo>
                  <a:pt x="7666" y="16741"/>
                </a:lnTo>
                <a:lnTo>
                  <a:pt x="7471" y="16693"/>
                </a:lnTo>
                <a:lnTo>
                  <a:pt x="7276" y="16693"/>
                </a:lnTo>
                <a:lnTo>
                  <a:pt x="7057" y="16668"/>
                </a:lnTo>
                <a:lnTo>
                  <a:pt x="6644" y="16693"/>
                </a:lnTo>
                <a:lnTo>
                  <a:pt x="6303" y="16741"/>
                </a:lnTo>
                <a:lnTo>
                  <a:pt x="6060" y="16790"/>
                </a:lnTo>
                <a:lnTo>
                  <a:pt x="5841" y="16863"/>
                </a:lnTo>
                <a:lnTo>
                  <a:pt x="5646" y="16936"/>
                </a:lnTo>
                <a:lnTo>
                  <a:pt x="5451" y="17058"/>
                </a:lnTo>
                <a:lnTo>
                  <a:pt x="5281" y="17204"/>
                </a:lnTo>
                <a:lnTo>
                  <a:pt x="5135" y="17374"/>
                </a:lnTo>
                <a:lnTo>
                  <a:pt x="5038" y="17569"/>
                </a:lnTo>
                <a:lnTo>
                  <a:pt x="4940" y="17812"/>
                </a:lnTo>
                <a:lnTo>
                  <a:pt x="4940" y="17885"/>
                </a:lnTo>
                <a:lnTo>
                  <a:pt x="4940" y="17958"/>
                </a:lnTo>
                <a:lnTo>
                  <a:pt x="4989" y="18031"/>
                </a:lnTo>
                <a:lnTo>
                  <a:pt x="5038" y="18055"/>
                </a:lnTo>
                <a:lnTo>
                  <a:pt x="5111" y="18080"/>
                </a:lnTo>
                <a:lnTo>
                  <a:pt x="5184" y="18080"/>
                </a:lnTo>
                <a:lnTo>
                  <a:pt x="5257" y="18055"/>
                </a:lnTo>
                <a:lnTo>
                  <a:pt x="5330" y="18007"/>
                </a:lnTo>
                <a:lnTo>
                  <a:pt x="5451" y="18080"/>
                </a:lnTo>
                <a:lnTo>
                  <a:pt x="5597" y="18128"/>
                </a:lnTo>
                <a:lnTo>
                  <a:pt x="5743" y="18177"/>
                </a:lnTo>
                <a:lnTo>
                  <a:pt x="5914" y="18201"/>
                </a:lnTo>
                <a:lnTo>
                  <a:pt x="6254" y="18226"/>
                </a:lnTo>
                <a:lnTo>
                  <a:pt x="6498" y="18226"/>
                </a:lnTo>
                <a:lnTo>
                  <a:pt x="7082" y="18250"/>
                </a:lnTo>
                <a:lnTo>
                  <a:pt x="7641" y="18250"/>
                </a:lnTo>
                <a:lnTo>
                  <a:pt x="8785" y="18226"/>
                </a:lnTo>
                <a:lnTo>
                  <a:pt x="10147" y="18201"/>
                </a:lnTo>
                <a:lnTo>
                  <a:pt x="11486" y="18128"/>
                </a:lnTo>
                <a:lnTo>
                  <a:pt x="12994" y="18080"/>
                </a:lnTo>
                <a:lnTo>
                  <a:pt x="13238" y="18080"/>
                </a:lnTo>
                <a:lnTo>
                  <a:pt x="13505" y="18104"/>
                </a:lnTo>
                <a:lnTo>
                  <a:pt x="13773" y="18080"/>
                </a:lnTo>
                <a:lnTo>
                  <a:pt x="13919" y="18080"/>
                </a:lnTo>
                <a:lnTo>
                  <a:pt x="14016" y="18031"/>
                </a:lnTo>
                <a:lnTo>
                  <a:pt x="14089" y="18080"/>
                </a:lnTo>
                <a:lnTo>
                  <a:pt x="14235" y="18080"/>
                </a:lnTo>
                <a:lnTo>
                  <a:pt x="14284" y="18055"/>
                </a:lnTo>
                <a:lnTo>
                  <a:pt x="14333" y="18007"/>
                </a:lnTo>
                <a:lnTo>
                  <a:pt x="14381" y="17958"/>
                </a:lnTo>
                <a:lnTo>
                  <a:pt x="14406" y="17885"/>
                </a:lnTo>
                <a:lnTo>
                  <a:pt x="14381" y="17812"/>
                </a:lnTo>
                <a:lnTo>
                  <a:pt x="14308" y="17569"/>
                </a:lnTo>
                <a:lnTo>
                  <a:pt x="14211" y="17374"/>
                </a:lnTo>
                <a:lnTo>
                  <a:pt x="14065" y="17179"/>
                </a:lnTo>
                <a:lnTo>
                  <a:pt x="13895" y="17033"/>
                </a:lnTo>
                <a:lnTo>
                  <a:pt x="13700" y="16912"/>
                </a:lnTo>
                <a:lnTo>
                  <a:pt x="13505" y="16814"/>
                </a:lnTo>
                <a:lnTo>
                  <a:pt x="13262" y="16741"/>
                </a:lnTo>
                <a:lnTo>
                  <a:pt x="13043" y="16693"/>
                </a:lnTo>
                <a:lnTo>
                  <a:pt x="12581" y="16693"/>
                </a:lnTo>
                <a:lnTo>
                  <a:pt x="12118" y="16766"/>
                </a:lnTo>
                <a:lnTo>
                  <a:pt x="11802" y="16790"/>
                </a:lnTo>
                <a:lnTo>
                  <a:pt x="11486" y="16814"/>
                </a:lnTo>
                <a:lnTo>
                  <a:pt x="11461" y="16620"/>
                </a:lnTo>
                <a:lnTo>
                  <a:pt x="11510" y="16571"/>
                </a:lnTo>
                <a:lnTo>
                  <a:pt x="11534" y="16498"/>
                </a:lnTo>
                <a:lnTo>
                  <a:pt x="11534" y="16449"/>
                </a:lnTo>
                <a:lnTo>
                  <a:pt x="11486" y="16425"/>
                </a:lnTo>
                <a:lnTo>
                  <a:pt x="11437" y="16401"/>
                </a:lnTo>
                <a:lnTo>
                  <a:pt x="11437" y="15939"/>
                </a:lnTo>
                <a:lnTo>
                  <a:pt x="11461" y="15501"/>
                </a:lnTo>
                <a:lnTo>
                  <a:pt x="11534" y="14746"/>
                </a:lnTo>
                <a:lnTo>
                  <a:pt x="11534" y="14381"/>
                </a:lnTo>
                <a:lnTo>
                  <a:pt x="11510" y="14187"/>
                </a:lnTo>
                <a:lnTo>
                  <a:pt x="11461" y="14016"/>
                </a:lnTo>
                <a:lnTo>
                  <a:pt x="14576" y="14016"/>
                </a:lnTo>
                <a:lnTo>
                  <a:pt x="15136" y="14041"/>
                </a:lnTo>
                <a:lnTo>
                  <a:pt x="15720" y="14089"/>
                </a:lnTo>
                <a:lnTo>
                  <a:pt x="16839" y="14211"/>
                </a:lnTo>
                <a:lnTo>
                  <a:pt x="17423" y="14260"/>
                </a:lnTo>
                <a:lnTo>
                  <a:pt x="17982" y="14260"/>
                </a:lnTo>
                <a:lnTo>
                  <a:pt x="18542" y="14235"/>
                </a:lnTo>
                <a:lnTo>
                  <a:pt x="18834" y="14211"/>
                </a:lnTo>
                <a:lnTo>
                  <a:pt x="19102" y="14138"/>
                </a:lnTo>
                <a:lnTo>
                  <a:pt x="19199" y="14114"/>
                </a:lnTo>
                <a:lnTo>
                  <a:pt x="19272" y="14041"/>
                </a:lnTo>
                <a:lnTo>
                  <a:pt x="19296" y="13968"/>
                </a:lnTo>
                <a:lnTo>
                  <a:pt x="19272" y="13870"/>
                </a:lnTo>
                <a:lnTo>
                  <a:pt x="19272" y="13773"/>
                </a:lnTo>
                <a:lnTo>
                  <a:pt x="19150" y="13043"/>
                </a:lnTo>
                <a:lnTo>
                  <a:pt x="19248" y="12921"/>
                </a:lnTo>
                <a:lnTo>
                  <a:pt x="19248" y="12873"/>
                </a:lnTo>
                <a:lnTo>
                  <a:pt x="19248" y="12824"/>
                </a:lnTo>
                <a:lnTo>
                  <a:pt x="19223" y="12800"/>
                </a:lnTo>
                <a:lnTo>
                  <a:pt x="19102" y="12800"/>
                </a:lnTo>
                <a:lnTo>
                  <a:pt x="19053" y="12337"/>
                </a:lnTo>
                <a:lnTo>
                  <a:pt x="19029" y="11875"/>
                </a:lnTo>
                <a:lnTo>
                  <a:pt x="18980" y="10926"/>
                </a:lnTo>
                <a:lnTo>
                  <a:pt x="18980" y="10001"/>
                </a:lnTo>
                <a:lnTo>
                  <a:pt x="19004" y="9052"/>
                </a:lnTo>
                <a:lnTo>
                  <a:pt x="19004" y="8955"/>
                </a:lnTo>
                <a:lnTo>
                  <a:pt x="19077" y="7203"/>
                </a:lnTo>
                <a:lnTo>
                  <a:pt x="19150" y="5549"/>
                </a:lnTo>
                <a:lnTo>
                  <a:pt x="19175" y="3894"/>
                </a:lnTo>
                <a:lnTo>
                  <a:pt x="19223" y="2385"/>
                </a:lnTo>
                <a:lnTo>
                  <a:pt x="19248" y="1607"/>
                </a:lnTo>
                <a:lnTo>
                  <a:pt x="19223" y="1242"/>
                </a:lnTo>
                <a:lnTo>
                  <a:pt x="19199" y="852"/>
                </a:lnTo>
                <a:lnTo>
                  <a:pt x="19248" y="804"/>
                </a:lnTo>
                <a:lnTo>
                  <a:pt x="19272" y="755"/>
                </a:lnTo>
                <a:lnTo>
                  <a:pt x="19296" y="682"/>
                </a:lnTo>
                <a:lnTo>
                  <a:pt x="19296" y="609"/>
                </a:lnTo>
                <a:lnTo>
                  <a:pt x="19272" y="560"/>
                </a:lnTo>
                <a:lnTo>
                  <a:pt x="19223" y="512"/>
                </a:lnTo>
                <a:lnTo>
                  <a:pt x="19175" y="463"/>
                </a:lnTo>
                <a:lnTo>
                  <a:pt x="19102" y="439"/>
                </a:lnTo>
                <a:lnTo>
                  <a:pt x="18493" y="317"/>
                </a:lnTo>
                <a:lnTo>
                  <a:pt x="17885" y="268"/>
                </a:lnTo>
                <a:lnTo>
                  <a:pt x="17277" y="244"/>
                </a:lnTo>
                <a:lnTo>
                  <a:pt x="16644" y="244"/>
                </a:lnTo>
                <a:lnTo>
                  <a:pt x="15403" y="293"/>
                </a:lnTo>
                <a:lnTo>
                  <a:pt x="14187" y="293"/>
                </a:lnTo>
                <a:lnTo>
                  <a:pt x="12629" y="220"/>
                </a:lnTo>
                <a:lnTo>
                  <a:pt x="11072" y="122"/>
                </a:lnTo>
                <a:lnTo>
                  <a:pt x="9515" y="49"/>
                </a:lnTo>
                <a:lnTo>
                  <a:pt x="7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2;p12">
            <a:extLst>
              <a:ext uri="{FF2B5EF4-FFF2-40B4-BE49-F238E27FC236}">
                <a16:creationId xmlns:a16="http://schemas.microsoft.com/office/drawing/2014/main" id="{06EB1E82-90FE-4311-AF5C-267F94FCF1E6}"/>
              </a:ext>
            </a:extLst>
          </p:cNvPr>
          <p:cNvSpPr txBox="1"/>
          <p:nvPr/>
        </p:nvSpPr>
        <p:spPr>
          <a:xfrm>
            <a:off x="4970478" y="1905000"/>
            <a:ext cx="3843960" cy="2514653"/>
          </a:xfrm>
          <a:prstGeom prst="rect">
            <a:avLst/>
          </a:prstGeom>
          <a:noFill/>
          <a:ln>
            <a:noFill/>
          </a:ln>
        </p:spPr>
        <p:txBody>
          <a:bodyPr spcFirstLastPara="1" wrap="square" lIns="91425" tIns="91425" rIns="91425" bIns="91425" anchor="t" anchorCtr="0">
            <a:noAutofit/>
          </a:bodyPr>
          <a:lstStyle/>
          <a:p>
            <a:pPr lvl="1">
              <a:spcBef>
                <a:spcPts val="600"/>
              </a:spcBef>
              <a:buClr>
                <a:schemeClr val="bg1"/>
              </a:buClr>
            </a:pPr>
            <a:r>
              <a:rPr lang="en-US" b="1" dirty="0">
                <a:solidFill>
                  <a:srgbClr val="FFFFFF"/>
                </a:solidFill>
                <a:latin typeface="Cousine"/>
                <a:ea typeface="Cousine"/>
                <a:cs typeface="Cousine"/>
                <a:sym typeface="Cousine"/>
              </a:rPr>
              <a:t>In </a:t>
            </a:r>
            <a:r>
              <a:rPr lang="en-US" b="1" dirty="0" err="1">
                <a:solidFill>
                  <a:srgbClr val="FFFFFF"/>
                </a:solidFill>
                <a:latin typeface="Cousine"/>
                <a:ea typeface="Cousine"/>
                <a:cs typeface="Cousine"/>
                <a:sym typeface="Cousine"/>
              </a:rPr>
              <a:t>CircuitPython</a:t>
            </a:r>
            <a:r>
              <a:rPr lang="en-US" b="1" dirty="0">
                <a:solidFill>
                  <a:srgbClr val="FFFFFF"/>
                </a:solidFill>
                <a:latin typeface="Cousine"/>
                <a:ea typeface="Cousine"/>
                <a:cs typeface="Cousine"/>
                <a:sym typeface="Cousine"/>
              </a:rPr>
              <a:t> The Servo Motor We Will Have Its Position Grabbed Using The Degrees Method, This Will Allow For A Wagging Effect. In Between Each Motioned “Wag” It Will Allow For Another Task To Run In The Code.</a:t>
            </a:r>
          </a:p>
          <a:p>
            <a:pPr lvl="1">
              <a:spcBef>
                <a:spcPts val="600"/>
              </a:spcBef>
              <a:buClr>
                <a:schemeClr val="bg1"/>
              </a:buClr>
            </a:pPr>
            <a:endParaRPr lang="en-US" b="1" dirty="0">
              <a:solidFill>
                <a:srgbClr val="FFFFFF"/>
              </a:solidFill>
              <a:latin typeface="Cousine"/>
              <a:ea typeface="Cousine"/>
              <a:cs typeface="Cousine"/>
              <a:sym typeface="Cousine"/>
            </a:endParaRPr>
          </a:p>
          <a:p>
            <a:pPr lvl="1">
              <a:spcBef>
                <a:spcPts val="600"/>
              </a:spcBef>
              <a:buClr>
                <a:schemeClr val="bg1"/>
              </a:buClr>
            </a:pPr>
            <a:r>
              <a:rPr lang="en-US" b="1" dirty="0">
                <a:solidFill>
                  <a:srgbClr val="FFFFFF"/>
                </a:solidFill>
                <a:latin typeface="Cousine"/>
                <a:ea typeface="Cousine"/>
                <a:cs typeface="Cousine"/>
                <a:sym typeface="Cousine"/>
              </a:rPr>
              <a:t>The Code Presented Describes The Basic Idea Of How The Function On How The Tail Will Be Moved. </a:t>
            </a:r>
            <a:endParaRPr lang="en-US" sz="1600" b="1" dirty="0">
              <a:solidFill>
                <a:srgbClr val="FFFFFF"/>
              </a:solidFill>
              <a:latin typeface="Cousine"/>
              <a:ea typeface="Cousine"/>
              <a:cs typeface="Cousine"/>
              <a:sym typeface="Cousine"/>
            </a:endParaRPr>
          </a:p>
        </p:txBody>
      </p:sp>
      <p:sp>
        <p:nvSpPr>
          <p:cNvPr id="16" name="Google Shape;70;p12">
            <a:extLst>
              <a:ext uri="{FF2B5EF4-FFF2-40B4-BE49-F238E27FC236}">
                <a16:creationId xmlns:a16="http://schemas.microsoft.com/office/drawing/2014/main" id="{734BAEEB-BFC4-485E-96A3-D8DE8C50764D}"/>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AG</a:t>
            </a:r>
          </a:p>
        </p:txBody>
      </p:sp>
      <p:pic>
        <p:nvPicPr>
          <p:cNvPr id="19" name="Picture 18">
            <a:extLst>
              <a:ext uri="{FF2B5EF4-FFF2-40B4-BE49-F238E27FC236}">
                <a16:creationId xmlns:a16="http://schemas.microsoft.com/office/drawing/2014/main" id="{543E9275-B408-49DD-A974-9861B7455D7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4814" t="-90" b="20861"/>
          <a:stretch/>
        </p:blipFill>
        <p:spPr>
          <a:xfrm>
            <a:off x="8407755" y="4284823"/>
            <a:ext cx="536073"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5BBC2C9C-BE43-48D2-9B05-99F15E8570CA}"/>
              </a:ext>
            </a:extLst>
          </p:cNvPr>
          <p:cNvPicPr>
            <a:picLocks noChangeAspect="1"/>
          </p:cNvPicPr>
          <p:nvPr/>
        </p:nvPicPr>
        <p:blipFill rotWithShape="1">
          <a:blip r:embed="rId7"/>
          <a:srcRect t="11874"/>
          <a:stretch/>
        </p:blipFill>
        <p:spPr>
          <a:xfrm>
            <a:off x="368044" y="2029366"/>
            <a:ext cx="4187378" cy="2042830"/>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F8180A1B-D033-41CD-A3E5-BF47FBF64CF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4667" b="79022" l="54650" r="91050">
                        <a14:foregroundMark x1="55350" y1="29422" x2="54650" y2="29422"/>
                        <a14:foregroundMark x1="60050" y1="38400" x2="59850" y2="39200"/>
                        <a14:foregroundMark x1="71700" y1="50933" x2="81950" y2="52444"/>
                        <a14:foregroundMark x1="90600" y1="45867" x2="91050" y2="46044"/>
                        <a14:foregroundMark x1="67400" y1="77244" x2="68600" y2="77244"/>
                        <a14:foregroundMark x1="64350" y1="79022" x2="65100" y2="77689"/>
                        <a14:foregroundMark x1="64550" y1="60622" x2="64550" y2="60622"/>
                        <a14:foregroundMark x1="71150" y1="59644" x2="75300" y2="59644"/>
                        <a14:foregroundMark x1="78950" y1="53867" x2="81900" y2="54222"/>
                        <a14:backgroundMark x1="61150" y1="67467" x2="61150" y2="67467"/>
                        <a14:backgroundMark x1="66200" y1="77867" x2="66200" y2="77867"/>
                        <a14:backgroundMark x1="73350" y1="73333" x2="73350" y2="73333"/>
                        <a14:backgroundMark x1="56450" y1="29778" x2="56450" y2="29778"/>
                        <a14:backgroundMark x1="63550" y1="25156" x2="63550" y2="25156"/>
                      </a14:backgroundRemoval>
                    </a14:imgEffect>
                  </a14:imgLayer>
                </a14:imgProps>
              </a:ext>
            </a:extLst>
          </a:blip>
          <a:srcRect l="51055" t="6946" r="6055" b="15514"/>
          <a:stretch/>
        </p:blipFill>
        <p:spPr>
          <a:xfrm rot="600234">
            <a:off x="3202255" y="778522"/>
            <a:ext cx="1959303" cy="1992463"/>
          </a:xfrm>
          <a:prstGeom prst="rect">
            <a:avLst/>
          </a:prstGeom>
        </p:spPr>
      </p:pic>
      <p:pic>
        <p:nvPicPr>
          <p:cNvPr id="17" name="Motion Coding Detail (2)">
            <a:hlinkClick r:id="" action="ppaction://media"/>
            <a:extLst>
              <a:ext uri="{FF2B5EF4-FFF2-40B4-BE49-F238E27FC236}">
                <a16:creationId xmlns:a16="http://schemas.microsoft.com/office/drawing/2014/main" id="{97AEFBD0-7CFA-4F9C-892F-3F364660280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764476" y="4337469"/>
            <a:ext cx="487363" cy="487362"/>
          </a:xfrm>
          <a:prstGeom prst="rect">
            <a:avLst/>
          </a:prstGeom>
        </p:spPr>
      </p:pic>
    </p:spTree>
    <p:extLst>
      <p:ext uri="{BB962C8B-B14F-4D97-AF65-F5344CB8AC3E}">
        <p14:creationId xmlns:p14="http://schemas.microsoft.com/office/powerpoint/2010/main" val="3887506911"/>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1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5" y="218302"/>
            <a:ext cx="981627" cy="746084"/>
            <a:chOff x="3075562" y="756050"/>
            <a:chExt cx="2931161" cy="2815726"/>
          </a:xfrm>
        </p:grpSpPr>
        <p:sp>
          <p:nvSpPr>
            <p:cNvPr id="4" name="Google Shape;119;p17">
              <a:extLst>
                <a:ext uri="{FF2B5EF4-FFF2-40B4-BE49-F238E27FC236}">
                  <a16:creationId xmlns:a16="http://schemas.microsoft.com/office/drawing/2014/main" id="{F5B121C7-8B03-4E5E-813B-2D73FE4ED89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endCxn id="4"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stCxn id="4"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8" name="Google Shape;596;p46">
            <a:extLst>
              <a:ext uri="{FF2B5EF4-FFF2-40B4-BE49-F238E27FC236}">
                <a16:creationId xmlns:a16="http://schemas.microsoft.com/office/drawing/2014/main" id="{272276E5-1A52-4CED-8DDD-CF17B2B27CB5}"/>
              </a:ext>
            </a:extLst>
          </p:cNvPr>
          <p:cNvSpPr/>
          <p:nvPr/>
        </p:nvSpPr>
        <p:spPr>
          <a:xfrm>
            <a:off x="652841" y="485033"/>
            <a:ext cx="421736" cy="398876"/>
          </a:xfrm>
          <a:custGeom>
            <a:avLst/>
            <a:gdLst/>
            <a:ahLst/>
            <a:cxnLst/>
            <a:rect l="l" t="t" r="r" b="b"/>
            <a:pathLst>
              <a:path w="19297" h="18251" extrusionOk="0">
                <a:moveTo>
                  <a:pt x="18396" y="828"/>
                </a:moveTo>
                <a:lnTo>
                  <a:pt x="18761" y="877"/>
                </a:lnTo>
                <a:lnTo>
                  <a:pt x="18737" y="1242"/>
                </a:lnTo>
                <a:lnTo>
                  <a:pt x="18615" y="1266"/>
                </a:lnTo>
                <a:lnTo>
                  <a:pt x="18493" y="1315"/>
                </a:lnTo>
                <a:lnTo>
                  <a:pt x="18274" y="1436"/>
                </a:lnTo>
                <a:lnTo>
                  <a:pt x="18007" y="1582"/>
                </a:lnTo>
                <a:lnTo>
                  <a:pt x="17739" y="1777"/>
                </a:lnTo>
                <a:lnTo>
                  <a:pt x="17642" y="1850"/>
                </a:lnTo>
                <a:lnTo>
                  <a:pt x="17618" y="1801"/>
                </a:lnTo>
                <a:lnTo>
                  <a:pt x="17545" y="1704"/>
                </a:lnTo>
                <a:lnTo>
                  <a:pt x="17496" y="1680"/>
                </a:lnTo>
                <a:lnTo>
                  <a:pt x="17423" y="1655"/>
                </a:lnTo>
                <a:lnTo>
                  <a:pt x="17131" y="1631"/>
                </a:lnTo>
                <a:lnTo>
                  <a:pt x="17301" y="1509"/>
                </a:lnTo>
                <a:lnTo>
                  <a:pt x="17472" y="1388"/>
                </a:lnTo>
                <a:lnTo>
                  <a:pt x="17837" y="1144"/>
                </a:lnTo>
                <a:lnTo>
                  <a:pt x="18104" y="974"/>
                </a:lnTo>
                <a:lnTo>
                  <a:pt x="18250" y="901"/>
                </a:lnTo>
                <a:lnTo>
                  <a:pt x="18396" y="828"/>
                </a:lnTo>
                <a:close/>
                <a:moveTo>
                  <a:pt x="18712" y="1582"/>
                </a:moveTo>
                <a:lnTo>
                  <a:pt x="18688" y="2385"/>
                </a:lnTo>
                <a:lnTo>
                  <a:pt x="18688" y="3164"/>
                </a:lnTo>
                <a:lnTo>
                  <a:pt x="18469" y="3334"/>
                </a:lnTo>
                <a:lnTo>
                  <a:pt x="18250" y="3529"/>
                </a:lnTo>
                <a:lnTo>
                  <a:pt x="17982" y="3748"/>
                </a:lnTo>
                <a:lnTo>
                  <a:pt x="17861" y="3870"/>
                </a:lnTo>
                <a:lnTo>
                  <a:pt x="17764" y="4016"/>
                </a:lnTo>
                <a:lnTo>
                  <a:pt x="17739" y="3407"/>
                </a:lnTo>
                <a:lnTo>
                  <a:pt x="17739" y="3334"/>
                </a:lnTo>
                <a:lnTo>
                  <a:pt x="17958" y="3140"/>
                </a:lnTo>
                <a:lnTo>
                  <a:pt x="18177" y="2945"/>
                </a:lnTo>
                <a:lnTo>
                  <a:pt x="18493" y="2653"/>
                </a:lnTo>
                <a:lnTo>
                  <a:pt x="18615" y="2531"/>
                </a:lnTo>
                <a:lnTo>
                  <a:pt x="18664" y="2458"/>
                </a:lnTo>
                <a:lnTo>
                  <a:pt x="18688" y="2361"/>
                </a:lnTo>
                <a:lnTo>
                  <a:pt x="18664" y="2312"/>
                </a:lnTo>
                <a:lnTo>
                  <a:pt x="18615" y="2288"/>
                </a:lnTo>
                <a:lnTo>
                  <a:pt x="18518" y="2264"/>
                </a:lnTo>
                <a:lnTo>
                  <a:pt x="18445" y="2288"/>
                </a:lnTo>
                <a:lnTo>
                  <a:pt x="18347" y="2312"/>
                </a:lnTo>
                <a:lnTo>
                  <a:pt x="18274" y="2385"/>
                </a:lnTo>
                <a:lnTo>
                  <a:pt x="18128" y="2531"/>
                </a:lnTo>
                <a:lnTo>
                  <a:pt x="18007" y="2653"/>
                </a:lnTo>
                <a:lnTo>
                  <a:pt x="17739" y="2945"/>
                </a:lnTo>
                <a:lnTo>
                  <a:pt x="17739" y="2531"/>
                </a:lnTo>
                <a:lnTo>
                  <a:pt x="17691" y="2118"/>
                </a:lnTo>
                <a:lnTo>
                  <a:pt x="17788" y="2069"/>
                </a:lnTo>
                <a:lnTo>
                  <a:pt x="18055" y="1947"/>
                </a:lnTo>
                <a:lnTo>
                  <a:pt x="18323" y="1777"/>
                </a:lnTo>
                <a:lnTo>
                  <a:pt x="18518" y="1680"/>
                </a:lnTo>
                <a:lnTo>
                  <a:pt x="18712" y="1582"/>
                </a:lnTo>
                <a:close/>
                <a:moveTo>
                  <a:pt x="18688" y="3529"/>
                </a:moveTo>
                <a:lnTo>
                  <a:pt x="18688" y="3894"/>
                </a:lnTo>
                <a:lnTo>
                  <a:pt x="18664" y="4843"/>
                </a:lnTo>
                <a:lnTo>
                  <a:pt x="18639" y="4843"/>
                </a:lnTo>
                <a:lnTo>
                  <a:pt x="18518" y="4916"/>
                </a:lnTo>
                <a:lnTo>
                  <a:pt x="18396" y="5038"/>
                </a:lnTo>
                <a:lnTo>
                  <a:pt x="18177" y="5305"/>
                </a:lnTo>
                <a:lnTo>
                  <a:pt x="17982" y="5451"/>
                </a:lnTo>
                <a:lnTo>
                  <a:pt x="17788" y="5597"/>
                </a:lnTo>
                <a:lnTo>
                  <a:pt x="17788" y="5013"/>
                </a:lnTo>
                <a:lnTo>
                  <a:pt x="18128" y="4819"/>
                </a:lnTo>
                <a:lnTo>
                  <a:pt x="18274" y="4746"/>
                </a:lnTo>
                <a:lnTo>
                  <a:pt x="18445" y="4673"/>
                </a:lnTo>
                <a:lnTo>
                  <a:pt x="18591" y="4575"/>
                </a:lnTo>
                <a:lnTo>
                  <a:pt x="18639" y="4527"/>
                </a:lnTo>
                <a:lnTo>
                  <a:pt x="18664" y="4454"/>
                </a:lnTo>
                <a:lnTo>
                  <a:pt x="18664" y="4429"/>
                </a:lnTo>
                <a:lnTo>
                  <a:pt x="18639" y="4381"/>
                </a:lnTo>
                <a:lnTo>
                  <a:pt x="18566" y="4332"/>
                </a:lnTo>
                <a:lnTo>
                  <a:pt x="18420" y="4332"/>
                </a:lnTo>
                <a:lnTo>
                  <a:pt x="18347" y="4356"/>
                </a:lnTo>
                <a:lnTo>
                  <a:pt x="18177" y="4429"/>
                </a:lnTo>
                <a:lnTo>
                  <a:pt x="18031" y="4502"/>
                </a:lnTo>
                <a:lnTo>
                  <a:pt x="17788" y="4673"/>
                </a:lnTo>
                <a:lnTo>
                  <a:pt x="17764" y="4137"/>
                </a:lnTo>
                <a:lnTo>
                  <a:pt x="17958" y="4040"/>
                </a:lnTo>
                <a:lnTo>
                  <a:pt x="18128" y="3943"/>
                </a:lnTo>
                <a:lnTo>
                  <a:pt x="18445" y="3699"/>
                </a:lnTo>
                <a:lnTo>
                  <a:pt x="18688" y="3529"/>
                </a:lnTo>
                <a:close/>
                <a:moveTo>
                  <a:pt x="18664" y="5305"/>
                </a:moveTo>
                <a:lnTo>
                  <a:pt x="18639" y="6011"/>
                </a:lnTo>
                <a:lnTo>
                  <a:pt x="18396" y="6108"/>
                </a:lnTo>
                <a:lnTo>
                  <a:pt x="18177" y="6230"/>
                </a:lnTo>
                <a:lnTo>
                  <a:pt x="17982" y="6376"/>
                </a:lnTo>
                <a:lnTo>
                  <a:pt x="17764" y="6522"/>
                </a:lnTo>
                <a:lnTo>
                  <a:pt x="17764" y="6522"/>
                </a:lnTo>
                <a:lnTo>
                  <a:pt x="17788" y="5865"/>
                </a:lnTo>
                <a:lnTo>
                  <a:pt x="17934" y="5816"/>
                </a:lnTo>
                <a:lnTo>
                  <a:pt x="18080" y="5743"/>
                </a:lnTo>
                <a:lnTo>
                  <a:pt x="18201" y="5670"/>
                </a:lnTo>
                <a:lnTo>
                  <a:pt x="18323" y="5597"/>
                </a:lnTo>
                <a:lnTo>
                  <a:pt x="18493" y="5476"/>
                </a:lnTo>
                <a:lnTo>
                  <a:pt x="18664" y="5305"/>
                </a:lnTo>
                <a:close/>
                <a:moveTo>
                  <a:pt x="18615" y="6425"/>
                </a:moveTo>
                <a:lnTo>
                  <a:pt x="18615" y="6473"/>
                </a:lnTo>
                <a:lnTo>
                  <a:pt x="18518" y="6498"/>
                </a:lnTo>
                <a:lnTo>
                  <a:pt x="18420" y="6546"/>
                </a:lnTo>
                <a:lnTo>
                  <a:pt x="18250" y="6668"/>
                </a:lnTo>
                <a:lnTo>
                  <a:pt x="18104" y="6765"/>
                </a:lnTo>
                <a:lnTo>
                  <a:pt x="17982" y="6887"/>
                </a:lnTo>
                <a:lnTo>
                  <a:pt x="17739" y="7155"/>
                </a:lnTo>
                <a:lnTo>
                  <a:pt x="17764" y="6717"/>
                </a:lnTo>
                <a:lnTo>
                  <a:pt x="17982" y="6668"/>
                </a:lnTo>
                <a:lnTo>
                  <a:pt x="18201" y="6595"/>
                </a:lnTo>
                <a:lnTo>
                  <a:pt x="18615" y="6425"/>
                </a:lnTo>
                <a:close/>
                <a:moveTo>
                  <a:pt x="18615" y="6838"/>
                </a:moveTo>
                <a:lnTo>
                  <a:pt x="18591" y="7349"/>
                </a:lnTo>
                <a:lnTo>
                  <a:pt x="18591" y="7666"/>
                </a:lnTo>
                <a:lnTo>
                  <a:pt x="18420" y="7787"/>
                </a:lnTo>
                <a:lnTo>
                  <a:pt x="18250" y="7909"/>
                </a:lnTo>
                <a:lnTo>
                  <a:pt x="17958" y="8103"/>
                </a:lnTo>
                <a:lnTo>
                  <a:pt x="17666" y="8322"/>
                </a:lnTo>
                <a:lnTo>
                  <a:pt x="17715" y="7739"/>
                </a:lnTo>
                <a:lnTo>
                  <a:pt x="17739" y="7349"/>
                </a:lnTo>
                <a:lnTo>
                  <a:pt x="18080" y="7155"/>
                </a:lnTo>
                <a:lnTo>
                  <a:pt x="18420" y="6960"/>
                </a:lnTo>
                <a:lnTo>
                  <a:pt x="18615" y="6838"/>
                </a:lnTo>
                <a:close/>
                <a:moveTo>
                  <a:pt x="18566" y="8103"/>
                </a:moveTo>
                <a:lnTo>
                  <a:pt x="18542" y="8420"/>
                </a:lnTo>
                <a:lnTo>
                  <a:pt x="18420" y="8493"/>
                </a:lnTo>
                <a:lnTo>
                  <a:pt x="18274" y="8566"/>
                </a:lnTo>
                <a:lnTo>
                  <a:pt x="18055" y="8785"/>
                </a:lnTo>
                <a:lnTo>
                  <a:pt x="17812" y="9004"/>
                </a:lnTo>
                <a:lnTo>
                  <a:pt x="17593" y="9247"/>
                </a:lnTo>
                <a:lnTo>
                  <a:pt x="17642" y="8566"/>
                </a:lnTo>
                <a:lnTo>
                  <a:pt x="18031" y="8395"/>
                </a:lnTo>
                <a:lnTo>
                  <a:pt x="18420" y="8201"/>
                </a:lnTo>
                <a:lnTo>
                  <a:pt x="18566" y="8103"/>
                </a:lnTo>
                <a:close/>
                <a:moveTo>
                  <a:pt x="18542" y="8809"/>
                </a:moveTo>
                <a:lnTo>
                  <a:pt x="18542" y="9077"/>
                </a:lnTo>
                <a:lnTo>
                  <a:pt x="18299" y="9271"/>
                </a:lnTo>
                <a:lnTo>
                  <a:pt x="17934" y="9588"/>
                </a:lnTo>
                <a:lnTo>
                  <a:pt x="17593" y="9928"/>
                </a:lnTo>
                <a:lnTo>
                  <a:pt x="17569" y="9953"/>
                </a:lnTo>
                <a:lnTo>
                  <a:pt x="17569" y="9977"/>
                </a:lnTo>
                <a:lnTo>
                  <a:pt x="17593" y="10001"/>
                </a:lnTo>
                <a:lnTo>
                  <a:pt x="17642" y="10001"/>
                </a:lnTo>
                <a:lnTo>
                  <a:pt x="18080" y="9831"/>
                </a:lnTo>
                <a:lnTo>
                  <a:pt x="18274" y="9709"/>
                </a:lnTo>
                <a:lnTo>
                  <a:pt x="18493" y="9588"/>
                </a:lnTo>
                <a:lnTo>
                  <a:pt x="18518" y="9563"/>
                </a:lnTo>
                <a:lnTo>
                  <a:pt x="18518" y="9977"/>
                </a:lnTo>
                <a:lnTo>
                  <a:pt x="18396" y="10026"/>
                </a:lnTo>
                <a:lnTo>
                  <a:pt x="18274" y="10074"/>
                </a:lnTo>
                <a:lnTo>
                  <a:pt x="18080" y="10220"/>
                </a:lnTo>
                <a:lnTo>
                  <a:pt x="17788" y="10464"/>
                </a:lnTo>
                <a:lnTo>
                  <a:pt x="17520" y="10731"/>
                </a:lnTo>
                <a:lnTo>
                  <a:pt x="17520" y="10245"/>
                </a:lnTo>
                <a:lnTo>
                  <a:pt x="17569" y="9490"/>
                </a:lnTo>
                <a:lnTo>
                  <a:pt x="17837" y="9344"/>
                </a:lnTo>
                <a:lnTo>
                  <a:pt x="18104" y="9150"/>
                </a:lnTo>
                <a:lnTo>
                  <a:pt x="18274" y="8979"/>
                </a:lnTo>
                <a:lnTo>
                  <a:pt x="18469" y="8833"/>
                </a:lnTo>
                <a:lnTo>
                  <a:pt x="18542" y="8809"/>
                </a:lnTo>
                <a:close/>
                <a:moveTo>
                  <a:pt x="18518" y="10342"/>
                </a:moveTo>
                <a:lnTo>
                  <a:pt x="18518" y="10975"/>
                </a:lnTo>
                <a:lnTo>
                  <a:pt x="18347" y="11096"/>
                </a:lnTo>
                <a:lnTo>
                  <a:pt x="18201" y="11194"/>
                </a:lnTo>
                <a:lnTo>
                  <a:pt x="17861" y="11486"/>
                </a:lnTo>
                <a:lnTo>
                  <a:pt x="17715" y="11632"/>
                </a:lnTo>
                <a:lnTo>
                  <a:pt x="17569" y="11802"/>
                </a:lnTo>
                <a:lnTo>
                  <a:pt x="17545" y="11559"/>
                </a:lnTo>
                <a:lnTo>
                  <a:pt x="17520" y="11048"/>
                </a:lnTo>
                <a:lnTo>
                  <a:pt x="17691" y="10975"/>
                </a:lnTo>
                <a:lnTo>
                  <a:pt x="17837" y="10877"/>
                </a:lnTo>
                <a:lnTo>
                  <a:pt x="18128" y="10634"/>
                </a:lnTo>
                <a:lnTo>
                  <a:pt x="18518" y="10342"/>
                </a:lnTo>
                <a:close/>
                <a:moveTo>
                  <a:pt x="18518" y="11413"/>
                </a:moveTo>
                <a:lnTo>
                  <a:pt x="18542" y="11802"/>
                </a:lnTo>
                <a:lnTo>
                  <a:pt x="18347" y="11899"/>
                </a:lnTo>
                <a:lnTo>
                  <a:pt x="18177" y="12021"/>
                </a:lnTo>
                <a:lnTo>
                  <a:pt x="17837" y="12289"/>
                </a:lnTo>
                <a:lnTo>
                  <a:pt x="17764" y="12240"/>
                </a:lnTo>
                <a:lnTo>
                  <a:pt x="17642" y="12240"/>
                </a:lnTo>
                <a:lnTo>
                  <a:pt x="17593" y="12021"/>
                </a:lnTo>
                <a:lnTo>
                  <a:pt x="18299" y="11559"/>
                </a:lnTo>
                <a:lnTo>
                  <a:pt x="18518" y="11413"/>
                </a:lnTo>
                <a:close/>
                <a:moveTo>
                  <a:pt x="2093" y="1899"/>
                </a:moveTo>
                <a:lnTo>
                  <a:pt x="2385" y="1972"/>
                </a:lnTo>
                <a:lnTo>
                  <a:pt x="2702" y="1996"/>
                </a:lnTo>
                <a:lnTo>
                  <a:pt x="3334" y="2045"/>
                </a:lnTo>
                <a:lnTo>
                  <a:pt x="4356" y="2093"/>
                </a:lnTo>
                <a:lnTo>
                  <a:pt x="5354" y="2118"/>
                </a:lnTo>
                <a:lnTo>
                  <a:pt x="6376" y="2118"/>
                </a:lnTo>
                <a:lnTo>
                  <a:pt x="7398" y="2093"/>
                </a:lnTo>
                <a:lnTo>
                  <a:pt x="9466" y="2020"/>
                </a:lnTo>
                <a:lnTo>
                  <a:pt x="11413" y="1972"/>
                </a:lnTo>
                <a:lnTo>
                  <a:pt x="13359" y="1947"/>
                </a:lnTo>
                <a:lnTo>
                  <a:pt x="14357" y="1947"/>
                </a:lnTo>
                <a:lnTo>
                  <a:pt x="15330" y="1996"/>
                </a:lnTo>
                <a:lnTo>
                  <a:pt x="16304" y="2045"/>
                </a:lnTo>
                <a:lnTo>
                  <a:pt x="17277" y="2142"/>
                </a:lnTo>
                <a:lnTo>
                  <a:pt x="17253" y="2483"/>
                </a:lnTo>
                <a:lnTo>
                  <a:pt x="17228" y="2823"/>
                </a:lnTo>
                <a:lnTo>
                  <a:pt x="17228" y="3529"/>
                </a:lnTo>
                <a:lnTo>
                  <a:pt x="17277" y="4210"/>
                </a:lnTo>
                <a:lnTo>
                  <a:pt x="17301" y="4892"/>
                </a:lnTo>
                <a:lnTo>
                  <a:pt x="17301" y="5646"/>
                </a:lnTo>
                <a:lnTo>
                  <a:pt x="17277" y="6376"/>
                </a:lnTo>
                <a:lnTo>
                  <a:pt x="17180" y="7885"/>
                </a:lnTo>
                <a:lnTo>
                  <a:pt x="17082" y="9125"/>
                </a:lnTo>
                <a:lnTo>
                  <a:pt x="17034" y="9758"/>
                </a:lnTo>
                <a:lnTo>
                  <a:pt x="17009" y="10391"/>
                </a:lnTo>
                <a:lnTo>
                  <a:pt x="16985" y="10829"/>
                </a:lnTo>
                <a:lnTo>
                  <a:pt x="16961" y="11291"/>
                </a:lnTo>
                <a:lnTo>
                  <a:pt x="16985" y="11778"/>
                </a:lnTo>
                <a:lnTo>
                  <a:pt x="17009" y="12021"/>
                </a:lnTo>
                <a:lnTo>
                  <a:pt x="17058" y="12240"/>
                </a:lnTo>
                <a:lnTo>
                  <a:pt x="9539" y="12240"/>
                </a:lnTo>
                <a:lnTo>
                  <a:pt x="8566" y="12264"/>
                </a:lnTo>
                <a:lnTo>
                  <a:pt x="7568" y="12289"/>
                </a:lnTo>
                <a:lnTo>
                  <a:pt x="5622" y="12386"/>
                </a:lnTo>
                <a:lnTo>
                  <a:pt x="5086" y="12410"/>
                </a:lnTo>
                <a:lnTo>
                  <a:pt x="4551" y="12410"/>
                </a:lnTo>
                <a:lnTo>
                  <a:pt x="4040" y="12362"/>
                </a:lnTo>
                <a:lnTo>
                  <a:pt x="3529" y="12313"/>
                </a:lnTo>
                <a:lnTo>
                  <a:pt x="2994" y="12216"/>
                </a:lnTo>
                <a:lnTo>
                  <a:pt x="2702" y="12191"/>
                </a:lnTo>
                <a:lnTo>
                  <a:pt x="2434" y="12216"/>
                </a:lnTo>
                <a:lnTo>
                  <a:pt x="2385" y="11997"/>
                </a:lnTo>
                <a:lnTo>
                  <a:pt x="2361" y="11753"/>
                </a:lnTo>
                <a:lnTo>
                  <a:pt x="2337" y="11267"/>
                </a:lnTo>
                <a:lnTo>
                  <a:pt x="2361" y="10318"/>
                </a:lnTo>
                <a:lnTo>
                  <a:pt x="2361" y="9661"/>
                </a:lnTo>
                <a:lnTo>
                  <a:pt x="2337" y="8979"/>
                </a:lnTo>
                <a:lnTo>
                  <a:pt x="2312" y="7666"/>
                </a:lnTo>
                <a:lnTo>
                  <a:pt x="2312" y="6887"/>
                </a:lnTo>
                <a:lnTo>
                  <a:pt x="2288" y="6084"/>
                </a:lnTo>
                <a:lnTo>
                  <a:pt x="2239" y="4527"/>
                </a:lnTo>
                <a:lnTo>
                  <a:pt x="2215" y="2896"/>
                </a:lnTo>
                <a:lnTo>
                  <a:pt x="2215" y="2385"/>
                </a:lnTo>
                <a:lnTo>
                  <a:pt x="2166" y="2118"/>
                </a:lnTo>
                <a:lnTo>
                  <a:pt x="2142" y="2020"/>
                </a:lnTo>
                <a:lnTo>
                  <a:pt x="2093" y="1899"/>
                </a:lnTo>
                <a:close/>
                <a:moveTo>
                  <a:pt x="18566" y="12118"/>
                </a:moveTo>
                <a:lnTo>
                  <a:pt x="18591" y="12264"/>
                </a:lnTo>
                <a:lnTo>
                  <a:pt x="18420" y="12313"/>
                </a:lnTo>
                <a:lnTo>
                  <a:pt x="18274" y="12410"/>
                </a:lnTo>
                <a:lnTo>
                  <a:pt x="17958" y="12581"/>
                </a:lnTo>
                <a:lnTo>
                  <a:pt x="17885" y="12629"/>
                </a:lnTo>
                <a:lnTo>
                  <a:pt x="17909" y="12532"/>
                </a:lnTo>
                <a:lnTo>
                  <a:pt x="17909" y="12435"/>
                </a:lnTo>
                <a:lnTo>
                  <a:pt x="18250" y="12264"/>
                </a:lnTo>
                <a:lnTo>
                  <a:pt x="18566" y="12118"/>
                </a:lnTo>
                <a:close/>
                <a:moveTo>
                  <a:pt x="8761" y="512"/>
                </a:moveTo>
                <a:lnTo>
                  <a:pt x="10318" y="585"/>
                </a:lnTo>
                <a:lnTo>
                  <a:pt x="13432" y="755"/>
                </a:lnTo>
                <a:lnTo>
                  <a:pt x="14138" y="779"/>
                </a:lnTo>
                <a:lnTo>
                  <a:pt x="14844" y="804"/>
                </a:lnTo>
                <a:lnTo>
                  <a:pt x="16279" y="779"/>
                </a:lnTo>
                <a:lnTo>
                  <a:pt x="17034" y="755"/>
                </a:lnTo>
                <a:lnTo>
                  <a:pt x="17034" y="755"/>
                </a:lnTo>
                <a:lnTo>
                  <a:pt x="16912" y="852"/>
                </a:lnTo>
                <a:lnTo>
                  <a:pt x="16790" y="950"/>
                </a:lnTo>
                <a:lnTo>
                  <a:pt x="16790" y="998"/>
                </a:lnTo>
                <a:lnTo>
                  <a:pt x="16790" y="1023"/>
                </a:lnTo>
                <a:lnTo>
                  <a:pt x="16815" y="1047"/>
                </a:lnTo>
                <a:lnTo>
                  <a:pt x="16863" y="1047"/>
                </a:lnTo>
                <a:lnTo>
                  <a:pt x="17131" y="901"/>
                </a:lnTo>
                <a:lnTo>
                  <a:pt x="17399" y="755"/>
                </a:lnTo>
                <a:lnTo>
                  <a:pt x="17837" y="779"/>
                </a:lnTo>
                <a:lnTo>
                  <a:pt x="17593" y="925"/>
                </a:lnTo>
                <a:lnTo>
                  <a:pt x="17399" y="1071"/>
                </a:lnTo>
                <a:lnTo>
                  <a:pt x="17228" y="1217"/>
                </a:lnTo>
                <a:lnTo>
                  <a:pt x="17082" y="1412"/>
                </a:lnTo>
                <a:lnTo>
                  <a:pt x="17034" y="1509"/>
                </a:lnTo>
                <a:lnTo>
                  <a:pt x="17009" y="1631"/>
                </a:lnTo>
                <a:lnTo>
                  <a:pt x="16060" y="1558"/>
                </a:lnTo>
                <a:lnTo>
                  <a:pt x="15111" y="1509"/>
                </a:lnTo>
                <a:lnTo>
                  <a:pt x="14162" y="1461"/>
                </a:lnTo>
                <a:lnTo>
                  <a:pt x="13238" y="1461"/>
                </a:lnTo>
                <a:lnTo>
                  <a:pt x="11340" y="1485"/>
                </a:lnTo>
                <a:lnTo>
                  <a:pt x="9466" y="1558"/>
                </a:lnTo>
                <a:lnTo>
                  <a:pt x="7495" y="1631"/>
                </a:lnTo>
                <a:lnTo>
                  <a:pt x="5549" y="1655"/>
                </a:lnTo>
                <a:lnTo>
                  <a:pt x="4527" y="1631"/>
                </a:lnTo>
                <a:lnTo>
                  <a:pt x="3505" y="1607"/>
                </a:lnTo>
                <a:lnTo>
                  <a:pt x="3140" y="1558"/>
                </a:lnTo>
                <a:lnTo>
                  <a:pt x="2726" y="1509"/>
                </a:lnTo>
                <a:lnTo>
                  <a:pt x="2312" y="1509"/>
                </a:lnTo>
                <a:lnTo>
                  <a:pt x="2118" y="1534"/>
                </a:lnTo>
                <a:lnTo>
                  <a:pt x="1948" y="1582"/>
                </a:lnTo>
                <a:lnTo>
                  <a:pt x="1899" y="1607"/>
                </a:lnTo>
                <a:lnTo>
                  <a:pt x="1850" y="1631"/>
                </a:lnTo>
                <a:lnTo>
                  <a:pt x="1850" y="1704"/>
                </a:lnTo>
                <a:lnTo>
                  <a:pt x="1850" y="1777"/>
                </a:lnTo>
                <a:lnTo>
                  <a:pt x="1899" y="1826"/>
                </a:lnTo>
                <a:lnTo>
                  <a:pt x="1850" y="1947"/>
                </a:lnTo>
                <a:lnTo>
                  <a:pt x="1802" y="2069"/>
                </a:lnTo>
                <a:lnTo>
                  <a:pt x="1777" y="2215"/>
                </a:lnTo>
                <a:lnTo>
                  <a:pt x="1753" y="2337"/>
                </a:lnTo>
                <a:lnTo>
                  <a:pt x="1753" y="2604"/>
                </a:lnTo>
                <a:lnTo>
                  <a:pt x="1753" y="2896"/>
                </a:lnTo>
                <a:lnTo>
                  <a:pt x="1753" y="4527"/>
                </a:lnTo>
                <a:lnTo>
                  <a:pt x="1802" y="6181"/>
                </a:lnTo>
                <a:lnTo>
                  <a:pt x="1826" y="7009"/>
                </a:lnTo>
                <a:lnTo>
                  <a:pt x="1826" y="7836"/>
                </a:lnTo>
                <a:lnTo>
                  <a:pt x="1875" y="9223"/>
                </a:lnTo>
                <a:lnTo>
                  <a:pt x="1875" y="9904"/>
                </a:lnTo>
                <a:lnTo>
                  <a:pt x="1875" y="10585"/>
                </a:lnTo>
                <a:lnTo>
                  <a:pt x="1850" y="11048"/>
                </a:lnTo>
                <a:lnTo>
                  <a:pt x="1826" y="11583"/>
                </a:lnTo>
                <a:lnTo>
                  <a:pt x="1826" y="11851"/>
                </a:lnTo>
                <a:lnTo>
                  <a:pt x="1875" y="12094"/>
                </a:lnTo>
                <a:lnTo>
                  <a:pt x="1948" y="12337"/>
                </a:lnTo>
                <a:lnTo>
                  <a:pt x="2045" y="12532"/>
                </a:lnTo>
                <a:lnTo>
                  <a:pt x="2118" y="12605"/>
                </a:lnTo>
                <a:lnTo>
                  <a:pt x="2215" y="12654"/>
                </a:lnTo>
                <a:lnTo>
                  <a:pt x="2312" y="12629"/>
                </a:lnTo>
                <a:lnTo>
                  <a:pt x="2385" y="12581"/>
                </a:lnTo>
                <a:lnTo>
                  <a:pt x="2677" y="12654"/>
                </a:lnTo>
                <a:lnTo>
                  <a:pt x="2969" y="12678"/>
                </a:lnTo>
                <a:lnTo>
                  <a:pt x="3553" y="12775"/>
                </a:lnTo>
                <a:lnTo>
                  <a:pt x="4040" y="12824"/>
                </a:lnTo>
                <a:lnTo>
                  <a:pt x="4502" y="12873"/>
                </a:lnTo>
                <a:lnTo>
                  <a:pt x="5427" y="12873"/>
                </a:lnTo>
                <a:lnTo>
                  <a:pt x="6449" y="12848"/>
                </a:lnTo>
                <a:lnTo>
                  <a:pt x="7495" y="12800"/>
                </a:lnTo>
                <a:lnTo>
                  <a:pt x="8517" y="12751"/>
                </a:lnTo>
                <a:lnTo>
                  <a:pt x="9539" y="12727"/>
                </a:lnTo>
                <a:lnTo>
                  <a:pt x="17277" y="12727"/>
                </a:lnTo>
                <a:lnTo>
                  <a:pt x="17350" y="12775"/>
                </a:lnTo>
                <a:lnTo>
                  <a:pt x="17496" y="12775"/>
                </a:lnTo>
                <a:lnTo>
                  <a:pt x="17569" y="12727"/>
                </a:lnTo>
                <a:lnTo>
                  <a:pt x="17715" y="12727"/>
                </a:lnTo>
                <a:lnTo>
                  <a:pt x="17569" y="12824"/>
                </a:lnTo>
                <a:lnTo>
                  <a:pt x="17423" y="12946"/>
                </a:lnTo>
                <a:lnTo>
                  <a:pt x="17301" y="13092"/>
                </a:lnTo>
                <a:lnTo>
                  <a:pt x="17180" y="13238"/>
                </a:lnTo>
                <a:lnTo>
                  <a:pt x="17180" y="13262"/>
                </a:lnTo>
                <a:lnTo>
                  <a:pt x="17180" y="13286"/>
                </a:lnTo>
                <a:lnTo>
                  <a:pt x="17204" y="13311"/>
                </a:lnTo>
                <a:lnTo>
                  <a:pt x="17253" y="13311"/>
                </a:lnTo>
                <a:lnTo>
                  <a:pt x="17472" y="13262"/>
                </a:lnTo>
                <a:lnTo>
                  <a:pt x="17666" y="13189"/>
                </a:lnTo>
                <a:lnTo>
                  <a:pt x="18055" y="12994"/>
                </a:lnTo>
                <a:lnTo>
                  <a:pt x="18347" y="12848"/>
                </a:lnTo>
                <a:lnTo>
                  <a:pt x="18615" y="12727"/>
                </a:lnTo>
                <a:lnTo>
                  <a:pt x="18664" y="12946"/>
                </a:lnTo>
                <a:lnTo>
                  <a:pt x="18396" y="13092"/>
                </a:lnTo>
                <a:lnTo>
                  <a:pt x="17982" y="13335"/>
                </a:lnTo>
                <a:lnTo>
                  <a:pt x="17593" y="13603"/>
                </a:lnTo>
                <a:lnTo>
                  <a:pt x="17545" y="13627"/>
                </a:lnTo>
                <a:lnTo>
                  <a:pt x="17545" y="13676"/>
                </a:lnTo>
                <a:lnTo>
                  <a:pt x="17569" y="13700"/>
                </a:lnTo>
                <a:lnTo>
                  <a:pt x="17618" y="13724"/>
                </a:lnTo>
                <a:lnTo>
                  <a:pt x="17861" y="13700"/>
                </a:lnTo>
                <a:lnTo>
                  <a:pt x="18080" y="13651"/>
                </a:lnTo>
                <a:lnTo>
                  <a:pt x="18274" y="13578"/>
                </a:lnTo>
                <a:lnTo>
                  <a:pt x="18493" y="13457"/>
                </a:lnTo>
                <a:lnTo>
                  <a:pt x="18712" y="13335"/>
                </a:lnTo>
                <a:lnTo>
                  <a:pt x="18785" y="13724"/>
                </a:lnTo>
                <a:lnTo>
                  <a:pt x="18250" y="13773"/>
                </a:lnTo>
                <a:lnTo>
                  <a:pt x="17739" y="13797"/>
                </a:lnTo>
                <a:lnTo>
                  <a:pt x="17204" y="13773"/>
                </a:lnTo>
                <a:lnTo>
                  <a:pt x="16669" y="13724"/>
                </a:lnTo>
                <a:lnTo>
                  <a:pt x="15622" y="13603"/>
                </a:lnTo>
                <a:lnTo>
                  <a:pt x="15087" y="13554"/>
                </a:lnTo>
                <a:lnTo>
                  <a:pt x="14576" y="13530"/>
                </a:lnTo>
                <a:lnTo>
                  <a:pt x="12118" y="13530"/>
                </a:lnTo>
                <a:lnTo>
                  <a:pt x="9661" y="13554"/>
                </a:lnTo>
                <a:lnTo>
                  <a:pt x="8469" y="13578"/>
                </a:lnTo>
                <a:lnTo>
                  <a:pt x="7301" y="13627"/>
                </a:lnTo>
                <a:lnTo>
                  <a:pt x="4916" y="13773"/>
                </a:lnTo>
                <a:lnTo>
                  <a:pt x="3772" y="13822"/>
                </a:lnTo>
                <a:lnTo>
                  <a:pt x="2629" y="13846"/>
                </a:lnTo>
                <a:lnTo>
                  <a:pt x="2020" y="13822"/>
                </a:lnTo>
                <a:lnTo>
                  <a:pt x="1412" y="13797"/>
                </a:lnTo>
                <a:lnTo>
                  <a:pt x="1145" y="13773"/>
                </a:lnTo>
                <a:lnTo>
                  <a:pt x="853" y="13749"/>
                </a:lnTo>
                <a:lnTo>
                  <a:pt x="853" y="13724"/>
                </a:lnTo>
                <a:lnTo>
                  <a:pt x="731" y="13408"/>
                </a:lnTo>
                <a:lnTo>
                  <a:pt x="658" y="13092"/>
                </a:lnTo>
                <a:lnTo>
                  <a:pt x="585" y="12775"/>
                </a:lnTo>
                <a:lnTo>
                  <a:pt x="561" y="12435"/>
                </a:lnTo>
                <a:lnTo>
                  <a:pt x="561" y="11753"/>
                </a:lnTo>
                <a:lnTo>
                  <a:pt x="561" y="11121"/>
                </a:lnTo>
                <a:lnTo>
                  <a:pt x="561" y="9320"/>
                </a:lnTo>
                <a:lnTo>
                  <a:pt x="561" y="8420"/>
                </a:lnTo>
                <a:lnTo>
                  <a:pt x="585" y="7495"/>
                </a:lnTo>
                <a:lnTo>
                  <a:pt x="658" y="5792"/>
                </a:lnTo>
                <a:lnTo>
                  <a:pt x="731" y="4064"/>
                </a:lnTo>
                <a:lnTo>
                  <a:pt x="755" y="3188"/>
                </a:lnTo>
                <a:lnTo>
                  <a:pt x="755" y="2337"/>
                </a:lnTo>
                <a:lnTo>
                  <a:pt x="731" y="1485"/>
                </a:lnTo>
                <a:lnTo>
                  <a:pt x="707" y="609"/>
                </a:lnTo>
                <a:lnTo>
                  <a:pt x="804" y="682"/>
                </a:lnTo>
                <a:lnTo>
                  <a:pt x="950" y="755"/>
                </a:lnTo>
                <a:lnTo>
                  <a:pt x="1072" y="804"/>
                </a:lnTo>
                <a:lnTo>
                  <a:pt x="1242" y="852"/>
                </a:lnTo>
                <a:lnTo>
                  <a:pt x="1583" y="901"/>
                </a:lnTo>
                <a:lnTo>
                  <a:pt x="1948" y="925"/>
                </a:lnTo>
                <a:lnTo>
                  <a:pt x="2312" y="901"/>
                </a:lnTo>
                <a:lnTo>
                  <a:pt x="2653" y="901"/>
                </a:lnTo>
                <a:lnTo>
                  <a:pt x="3164" y="852"/>
                </a:lnTo>
                <a:lnTo>
                  <a:pt x="4162" y="755"/>
                </a:lnTo>
                <a:lnTo>
                  <a:pt x="5184" y="633"/>
                </a:lnTo>
                <a:lnTo>
                  <a:pt x="6181" y="560"/>
                </a:lnTo>
                <a:lnTo>
                  <a:pt x="6692" y="512"/>
                </a:lnTo>
                <a:close/>
                <a:moveTo>
                  <a:pt x="11096" y="14016"/>
                </a:moveTo>
                <a:lnTo>
                  <a:pt x="11096" y="14187"/>
                </a:lnTo>
                <a:lnTo>
                  <a:pt x="10926" y="14260"/>
                </a:lnTo>
                <a:lnTo>
                  <a:pt x="10780" y="14357"/>
                </a:lnTo>
                <a:lnTo>
                  <a:pt x="10488" y="14552"/>
                </a:lnTo>
                <a:lnTo>
                  <a:pt x="10293" y="14698"/>
                </a:lnTo>
                <a:lnTo>
                  <a:pt x="10123" y="14868"/>
                </a:lnTo>
                <a:lnTo>
                  <a:pt x="9953" y="15038"/>
                </a:lnTo>
                <a:lnTo>
                  <a:pt x="9807" y="15233"/>
                </a:lnTo>
                <a:lnTo>
                  <a:pt x="9807" y="15282"/>
                </a:lnTo>
                <a:lnTo>
                  <a:pt x="9831" y="15330"/>
                </a:lnTo>
                <a:lnTo>
                  <a:pt x="9856" y="15379"/>
                </a:lnTo>
                <a:lnTo>
                  <a:pt x="9929" y="15379"/>
                </a:lnTo>
                <a:lnTo>
                  <a:pt x="10099" y="15282"/>
                </a:lnTo>
                <a:lnTo>
                  <a:pt x="10245" y="15184"/>
                </a:lnTo>
                <a:lnTo>
                  <a:pt x="10537" y="14941"/>
                </a:lnTo>
                <a:lnTo>
                  <a:pt x="10804" y="14771"/>
                </a:lnTo>
                <a:lnTo>
                  <a:pt x="11072" y="14600"/>
                </a:lnTo>
                <a:lnTo>
                  <a:pt x="11072" y="14600"/>
                </a:lnTo>
                <a:lnTo>
                  <a:pt x="11048" y="15087"/>
                </a:lnTo>
                <a:lnTo>
                  <a:pt x="10926" y="15136"/>
                </a:lnTo>
                <a:lnTo>
                  <a:pt x="10804" y="15209"/>
                </a:lnTo>
                <a:lnTo>
                  <a:pt x="10585" y="15330"/>
                </a:lnTo>
                <a:lnTo>
                  <a:pt x="10439" y="15403"/>
                </a:lnTo>
                <a:lnTo>
                  <a:pt x="10269" y="15525"/>
                </a:lnTo>
                <a:lnTo>
                  <a:pt x="10123" y="15647"/>
                </a:lnTo>
                <a:lnTo>
                  <a:pt x="10074" y="15695"/>
                </a:lnTo>
                <a:lnTo>
                  <a:pt x="10050" y="15793"/>
                </a:lnTo>
                <a:lnTo>
                  <a:pt x="10050" y="15817"/>
                </a:lnTo>
                <a:lnTo>
                  <a:pt x="10074" y="15841"/>
                </a:lnTo>
                <a:lnTo>
                  <a:pt x="10245" y="15841"/>
                </a:lnTo>
                <a:lnTo>
                  <a:pt x="10391" y="15817"/>
                </a:lnTo>
                <a:lnTo>
                  <a:pt x="10683" y="15671"/>
                </a:lnTo>
                <a:lnTo>
                  <a:pt x="11023" y="15501"/>
                </a:lnTo>
                <a:lnTo>
                  <a:pt x="10999" y="15841"/>
                </a:lnTo>
                <a:lnTo>
                  <a:pt x="10756" y="15987"/>
                </a:lnTo>
                <a:lnTo>
                  <a:pt x="10610" y="16085"/>
                </a:lnTo>
                <a:lnTo>
                  <a:pt x="10464" y="16206"/>
                </a:lnTo>
                <a:lnTo>
                  <a:pt x="10342" y="16352"/>
                </a:lnTo>
                <a:lnTo>
                  <a:pt x="10196" y="16474"/>
                </a:lnTo>
                <a:lnTo>
                  <a:pt x="10172" y="16498"/>
                </a:lnTo>
                <a:lnTo>
                  <a:pt x="10172" y="16522"/>
                </a:lnTo>
                <a:lnTo>
                  <a:pt x="10196" y="16547"/>
                </a:lnTo>
                <a:lnTo>
                  <a:pt x="10245" y="16547"/>
                </a:lnTo>
                <a:lnTo>
                  <a:pt x="10537" y="16425"/>
                </a:lnTo>
                <a:lnTo>
                  <a:pt x="10804" y="16303"/>
                </a:lnTo>
                <a:lnTo>
                  <a:pt x="10975" y="16230"/>
                </a:lnTo>
                <a:lnTo>
                  <a:pt x="10975" y="16449"/>
                </a:lnTo>
                <a:lnTo>
                  <a:pt x="10902" y="16474"/>
                </a:lnTo>
                <a:lnTo>
                  <a:pt x="10756" y="16547"/>
                </a:lnTo>
                <a:lnTo>
                  <a:pt x="10634" y="16620"/>
                </a:lnTo>
                <a:lnTo>
                  <a:pt x="10415" y="16814"/>
                </a:lnTo>
                <a:lnTo>
                  <a:pt x="10391" y="16863"/>
                </a:lnTo>
                <a:lnTo>
                  <a:pt x="10391" y="16887"/>
                </a:lnTo>
                <a:lnTo>
                  <a:pt x="10391" y="16960"/>
                </a:lnTo>
                <a:lnTo>
                  <a:pt x="10464" y="16985"/>
                </a:lnTo>
                <a:lnTo>
                  <a:pt x="10537" y="16985"/>
                </a:lnTo>
                <a:lnTo>
                  <a:pt x="10780" y="16887"/>
                </a:lnTo>
                <a:lnTo>
                  <a:pt x="11023" y="16790"/>
                </a:lnTo>
                <a:lnTo>
                  <a:pt x="11048" y="16887"/>
                </a:lnTo>
                <a:lnTo>
                  <a:pt x="10926" y="16960"/>
                </a:lnTo>
                <a:lnTo>
                  <a:pt x="10829" y="17058"/>
                </a:lnTo>
                <a:lnTo>
                  <a:pt x="10585" y="17252"/>
                </a:lnTo>
                <a:lnTo>
                  <a:pt x="10561" y="17277"/>
                </a:lnTo>
                <a:lnTo>
                  <a:pt x="10561" y="17301"/>
                </a:lnTo>
                <a:lnTo>
                  <a:pt x="10585" y="17325"/>
                </a:lnTo>
                <a:lnTo>
                  <a:pt x="10610" y="17325"/>
                </a:lnTo>
                <a:lnTo>
                  <a:pt x="10780" y="17301"/>
                </a:lnTo>
                <a:lnTo>
                  <a:pt x="10950" y="17252"/>
                </a:lnTo>
                <a:lnTo>
                  <a:pt x="11096" y="17179"/>
                </a:lnTo>
                <a:lnTo>
                  <a:pt x="11242" y="17082"/>
                </a:lnTo>
                <a:lnTo>
                  <a:pt x="11388" y="17155"/>
                </a:lnTo>
                <a:lnTo>
                  <a:pt x="11534" y="17179"/>
                </a:lnTo>
                <a:lnTo>
                  <a:pt x="11705" y="17204"/>
                </a:lnTo>
                <a:lnTo>
                  <a:pt x="11875" y="17204"/>
                </a:lnTo>
                <a:lnTo>
                  <a:pt x="12216" y="17179"/>
                </a:lnTo>
                <a:lnTo>
                  <a:pt x="12508" y="17155"/>
                </a:lnTo>
                <a:lnTo>
                  <a:pt x="12897" y="17179"/>
                </a:lnTo>
                <a:lnTo>
                  <a:pt x="13067" y="17179"/>
                </a:lnTo>
                <a:lnTo>
                  <a:pt x="13262" y="17228"/>
                </a:lnTo>
                <a:lnTo>
                  <a:pt x="13432" y="17277"/>
                </a:lnTo>
                <a:lnTo>
                  <a:pt x="13554" y="17374"/>
                </a:lnTo>
                <a:lnTo>
                  <a:pt x="13676" y="17496"/>
                </a:lnTo>
                <a:lnTo>
                  <a:pt x="13773" y="17617"/>
                </a:lnTo>
                <a:lnTo>
                  <a:pt x="13530" y="17593"/>
                </a:lnTo>
                <a:lnTo>
                  <a:pt x="12556" y="17593"/>
                </a:lnTo>
                <a:lnTo>
                  <a:pt x="11826" y="17642"/>
                </a:lnTo>
                <a:lnTo>
                  <a:pt x="10366" y="17715"/>
                </a:lnTo>
                <a:lnTo>
                  <a:pt x="9637" y="17739"/>
                </a:lnTo>
                <a:lnTo>
                  <a:pt x="8907" y="17763"/>
                </a:lnTo>
                <a:lnTo>
                  <a:pt x="7763" y="17788"/>
                </a:lnTo>
                <a:lnTo>
                  <a:pt x="6644" y="17788"/>
                </a:lnTo>
                <a:lnTo>
                  <a:pt x="6181" y="17739"/>
                </a:lnTo>
                <a:lnTo>
                  <a:pt x="5816" y="17715"/>
                </a:lnTo>
                <a:lnTo>
                  <a:pt x="5500" y="17690"/>
                </a:lnTo>
                <a:lnTo>
                  <a:pt x="5597" y="17544"/>
                </a:lnTo>
                <a:lnTo>
                  <a:pt x="5743" y="17447"/>
                </a:lnTo>
                <a:lnTo>
                  <a:pt x="5865" y="17350"/>
                </a:lnTo>
                <a:lnTo>
                  <a:pt x="6035" y="17277"/>
                </a:lnTo>
                <a:lnTo>
                  <a:pt x="6206" y="17228"/>
                </a:lnTo>
                <a:lnTo>
                  <a:pt x="6376" y="17179"/>
                </a:lnTo>
                <a:lnTo>
                  <a:pt x="6765" y="17155"/>
                </a:lnTo>
                <a:lnTo>
                  <a:pt x="7057" y="17179"/>
                </a:lnTo>
                <a:lnTo>
                  <a:pt x="7374" y="17204"/>
                </a:lnTo>
                <a:lnTo>
                  <a:pt x="7544" y="17179"/>
                </a:lnTo>
                <a:lnTo>
                  <a:pt x="7690" y="17179"/>
                </a:lnTo>
                <a:lnTo>
                  <a:pt x="7836" y="17131"/>
                </a:lnTo>
                <a:lnTo>
                  <a:pt x="7958" y="17058"/>
                </a:lnTo>
                <a:lnTo>
                  <a:pt x="7982" y="17009"/>
                </a:lnTo>
                <a:lnTo>
                  <a:pt x="8055" y="17033"/>
                </a:lnTo>
                <a:lnTo>
                  <a:pt x="8128" y="17033"/>
                </a:lnTo>
                <a:lnTo>
                  <a:pt x="8177" y="17009"/>
                </a:lnTo>
                <a:lnTo>
                  <a:pt x="8225" y="16960"/>
                </a:lnTo>
                <a:lnTo>
                  <a:pt x="8274" y="16887"/>
                </a:lnTo>
                <a:lnTo>
                  <a:pt x="8298" y="16766"/>
                </a:lnTo>
                <a:lnTo>
                  <a:pt x="8298" y="16668"/>
                </a:lnTo>
                <a:lnTo>
                  <a:pt x="8298" y="16620"/>
                </a:lnTo>
                <a:lnTo>
                  <a:pt x="8274" y="16595"/>
                </a:lnTo>
                <a:lnTo>
                  <a:pt x="8298" y="16303"/>
                </a:lnTo>
                <a:lnTo>
                  <a:pt x="8298" y="15768"/>
                </a:lnTo>
                <a:lnTo>
                  <a:pt x="8298" y="15233"/>
                </a:lnTo>
                <a:lnTo>
                  <a:pt x="8298" y="14965"/>
                </a:lnTo>
                <a:lnTo>
                  <a:pt x="8323" y="14649"/>
                </a:lnTo>
                <a:lnTo>
                  <a:pt x="8323" y="14333"/>
                </a:lnTo>
                <a:lnTo>
                  <a:pt x="8323" y="14187"/>
                </a:lnTo>
                <a:lnTo>
                  <a:pt x="8298" y="14065"/>
                </a:lnTo>
                <a:lnTo>
                  <a:pt x="9101" y="14041"/>
                </a:lnTo>
                <a:lnTo>
                  <a:pt x="9101" y="14041"/>
                </a:lnTo>
                <a:lnTo>
                  <a:pt x="8980" y="14138"/>
                </a:lnTo>
                <a:lnTo>
                  <a:pt x="8834" y="14260"/>
                </a:lnTo>
                <a:lnTo>
                  <a:pt x="8688" y="14406"/>
                </a:lnTo>
                <a:lnTo>
                  <a:pt x="8663" y="14454"/>
                </a:lnTo>
                <a:lnTo>
                  <a:pt x="8639" y="14503"/>
                </a:lnTo>
                <a:lnTo>
                  <a:pt x="8615" y="14600"/>
                </a:lnTo>
                <a:lnTo>
                  <a:pt x="8615" y="14649"/>
                </a:lnTo>
                <a:lnTo>
                  <a:pt x="8639" y="14673"/>
                </a:lnTo>
                <a:lnTo>
                  <a:pt x="8761" y="14673"/>
                </a:lnTo>
                <a:lnTo>
                  <a:pt x="8858" y="14649"/>
                </a:lnTo>
                <a:lnTo>
                  <a:pt x="9028" y="14527"/>
                </a:lnTo>
                <a:lnTo>
                  <a:pt x="9199" y="14406"/>
                </a:lnTo>
                <a:lnTo>
                  <a:pt x="9466" y="14235"/>
                </a:lnTo>
                <a:lnTo>
                  <a:pt x="9710" y="14016"/>
                </a:lnTo>
                <a:lnTo>
                  <a:pt x="9953" y="14016"/>
                </a:lnTo>
                <a:lnTo>
                  <a:pt x="9734" y="14211"/>
                </a:lnTo>
                <a:lnTo>
                  <a:pt x="9539" y="14406"/>
                </a:lnTo>
                <a:lnTo>
                  <a:pt x="9345" y="14625"/>
                </a:lnTo>
                <a:lnTo>
                  <a:pt x="9199" y="14868"/>
                </a:lnTo>
                <a:lnTo>
                  <a:pt x="9199" y="14892"/>
                </a:lnTo>
                <a:lnTo>
                  <a:pt x="9199" y="14917"/>
                </a:lnTo>
                <a:lnTo>
                  <a:pt x="9223" y="14941"/>
                </a:lnTo>
                <a:lnTo>
                  <a:pt x="9272" y="14941"/>
                </a:lnTo>
                <a:lnTo>
                  <a:pt x="9393" y="14892"/>
                </a:lnTo>
                <a:lnTo>
                  <a:pt x="9515" y="14844"/>
                </a:lnTo>
                <a:lnTo>
                  <a:pt x="9758" y="14698"/>
                </a:lnTo>
                <a:lnTo>
                  <a:pt x="10196" y="14357"/>
                </a:lnTo>
                <a:lnTo>
                  <a:pt x="10464" y="14235"/>
                </a:lnTo>
                <a:lnTo>
                  <a:pt x="10658" y="14138"/>
                </a:lnTo>
                <a:lnTo>
                  <a:pt x="10804" y="14016"/>
                </a:lnTo>
                <a:close/>
                <a:moveTo>
                  <a:pt x="6936" y="1"/>
                </a:moveTo>
                <a:lnTo>
                  <a:pt x="5914" y="74"/>
                </a:lnTo>
                <a:lnTo>
                  <a:pt x="4892" y="147"/>
                </a:lnTo>
                <a:lnTo>
                  <a:pt x="3870" y="268"/>
                </a:lnTo>
                <a:lnTo>
                  <a:pt x="2945" y="366"/>
                </a:lnTo>
                <a:lnTo>
                  <a:pt x="2483" y="390"/>
                </a:lnTo>
                <a:lnTo>
                  <a:pt x="1680" y="390"/>
                </a:lnTo>
                <a:lnTo>
                  <a:pt x="1339" y="317"/>
                </a:lnTo>
                <a:lnTo>
                  <a:pt x="658" y="195"/>
                </a:lnTo>
                <a:lnTo>
                  <a:pt x="634" y="147"/>
                </a:lnTo>
                <a:lnTo>
                  <a:pt x="585" y="122"/>
                </a:lnTo>
                <a:lnTo>
                  <a:pt x="512" y="98"/>
                </a:lnTo>
                <a:lnTo>
                  <a:pt x="463" y="98"/>
                </a:lnTo>
                <a:lnTo>
                  <a:pt x="390" y="122"/>
                </a:lnTo>
                <a:lnTo>
                  <a:pt x="342" y="147"/>
                </a:lnTo>
                <a:lnTo>
                  <a:pt x="317" y="220"/>
                </a:lnTo>
                <a:lnTo>
                  <a:pt x="293" y="293"/>
                </a:lnTo>
                <a:lnTo>
                  <a:pt x="244" y="1169"/>
                </a:lnTo>
                <a:lnTo>
                  <a:pt x="220" y="2069"/>
                </a:lnTo>
                <a:lnTo>
                  <a:pt x="196" y="3821"/>
                </a:lnTo>
                <a:lnTo>
                  <a:pt x="171" y="4794"/>
                </a:lnTo>
                <a:lnTo>
                  <a:pt x="123" y="5768"/>
                </a:lnTo>
                <a:lnTo>
                  <a:pt x="25" y="7690"/>
                </a:lnTo>
                <a:lnTo>
                  <a:pt x="1" y="8614"/>
                </a:lnTo>
                <a:lnTo>
                  <a:pt x="1" y="9539"/>
                </a:lnTo>
                <a:lnTo>
                  <a:pt x="25" y="11364"/>
                </a:lnTo>
                <a:lnTo>
                  <a:pt x="1" y="11997"/>
                </a:lnTo>
                <a:lnTo>
                  <a:pt x="1" y="12362"/>
                </a:lnTo>
                <a:lnTo>
                  <a:pt x="25" y="12702"/>
                </a:lnTo>
                <a:lnTo>
                  <a:pt x="50" y="13067"/>
                </a:lnTo>
                <a:lnTo>
                  <a:pt x="123" y="13408"/>
                </a:lnTo>
                <a:lnTo>
                  <a:pt x="244" y="13700"/>
                </a:lnTo>
                <a:lnTo>
                  <a:pt x="317" y="13846"/>
                </a:lnTo>
                <a:lnTo>
                  <a:pt x="390" y="13968"/>
                </a:lnTo>
                <a:lnTo>
                  <a:pt x="463" y="14065"/>
                </a:lnTo>
                <a:lnTo>
                  <a:pt x="561" y="14089"/>
                </a:lnTo>
                <a:lnTo>
                  <a:pt x="634" y="14089"/>
                </a:lnTo>
                <a:lnTo>
                  <a:pt x="731" y="14065"/>
                </a:lnTo>
                <a:lnTo>
                  <a:pt x="901" y="14138"/>
                </a:lnTo>
                <a:lnTo>
                  <a:pt x="1072" y="14162"/>
                </a:lnTo>
                <a:lnTo>
                  <a:pt x="1412" y="14211"/>
                </a:lnTo>
                <a:lnTo>
                  <a:pt x="2093" y="14260"/>
                </a:lnTo>
                <a:lnTo>
                  <a:pt x="2726" y="14308"/>
                </a:lnTo>
                <a:lnTo>
                  <a:pt x="3334" y="14308"/>
                </a:lnTo>
                <a:lnTo>
                  <a:pt x="3943" y="14284"/>
                </a:lnTo>
                <a:lnTo>
                  <a:pt x="4551" y="14260"/>
                </a:lnTo>
                <a:lnTo>
                  <a:pt x="7958" y="14089"/>
                </a:lnTo>
                <a:lnTo>
                  <a:pt x="7958" y="14089"/>
                </a:lnTo>
                <a:lnTo>
                  <a:pt x="7909" y="14211"/>
                </a:lnTo>
                <a:lnTo>
                  <a:pt x="7885" y="14357"/>
                </a:lnTo>
                <a:lnTo>
                  <a:pt x="7860" y="14673"/>
                </a:lnTo>
                <a:lnTo>
                  <a:pt x="7860" y="15233"/>
                </a:lnTo>
                <a:lnTo>
                  <a:pt x="7860" y="15768"/>
                </a:lnTo>
                <a:lnTo>
                  <a:pt x="7836" y="16303"/>
                </a:lnTo>
                <a:lnTo>
                  <a:pt x="7812" y="16547"/>
                </a:lnTo>
                <a:lnTo>
                  <a:pt x="7812" y="16668"/>
                </a:lnTo>
                <a:lnTo>
                  <a:pt x="7812" y="16790"/>
                </a:lnTo>
                <a:lnTo>
                  <a:pt x="7666" y="16741"/>
                </a:lnTo>
                <a:lnTo>
                  <a:pt x="7471" y="16693"/>
                </a:lnTo>
                <a:lnTo>
                  <a:pt x="7276" y="16693"/>
                </a:lnTo>
                <a:lnTo>
                  <a:pt x="7057" y="16668"/>
                </a:lnTo>
                <a:lnTo>
                  <a:pt x="6644" y="16693"/>
                </a:lnTo>
                <a:lnTo>
                  <a:pt x="6303" y="16741"/>
                </a:lnTo>
                <a:lnTo>
                  <a:pt x="6060" y="16790"/>
                </a:lnTo>
                <a:lnTo>
                  <a:pt x="5841" y="16863"/>
                </a:lnTo>
                <a:lnTo>
                  <a:pt x="5646" y="16936"/>
                </a:lnTo>
                <a:lnTo>
                  <a:pt x="5451" y="17058"/>
                </a:lnTo>
                <a:lnTo>
                  <a:pt x="5281" y="17204"/>
                </a:lnTo>
                <a:lnTo>
                  <a:pt x="5135" y="17374"/>
                </a:lnTo>
                <a:lnTo>
                  <a:pt x="5038" y="17569"/>
                </a:lnTo>
                <a:lnTo>
                  <a:pt x="4940" y="17812"/>
                </a:lnTo>
                <a:lnTo>
                  <a:pt x="4940" y="17885"/>
                </a:lnTo>
                <a:lnTo>
                  <a:pt x="4940" y="17958"/>
                </a:lnTo>
                <a:lnTo>
                  <a:pt x="4989" y="18031"/>
                </a:lnTo>
                <a:lnTo>
                  <a:pt x="5038" y="18055"/>
                </a:lnTo>
                <a:lnTo>
                  <a:pt x="5111" y="18080"/>
                </a:lnTo>
                <a:lnTo>
                  <a:pt x="5184" y="18080"/>
                </a:lnTo>
                <a:lnTo>
                  <a:pt x="5257" y="18055"/>
                </a:lnTo>
                <a:lnTo>
                  <a:pt x="5330" y="18007"/>
                </a:lnTo>
                <a:lnTo>
                  <a:pt x="5451" y="18080"/>
                </a:lnTo>
                <a:lnTo>
                  <a:pt x="5597" y="18128"/>
                </a:lnTo>
                <a:lnTo>
                  <a:pt x="5743" y="18177"/>
                </a:lnTo>
                <a:lnTo>
                  <a:pt x="5914" y="18201"/>
                </a:lnTo>
                <a:lnTo>
                  <a:pt x="6254" y="18226"/>
                </a:lnTo>
                <a:lnTo>
                  <a:pt x="6498" y="18226"/>
                </a:lnTo>
                <a:lnTo>
                  <a:pt x="7082" y="18250"/>
                </a:lnTo>
                <a:lnTo>
                  <a:pt x="7641" y="18250"/>
                </a:lnTo>
                <a:lnTo>
                  <a:pt x="8785" y="18226"/>
                </a:lnTo>
                <a:lnTo>
                  <a:pt x="10147" y="18201"/>
                </a:lnTo>
                <a:lnTo>
                  <a:pt x="11486" y="18128"/>
                </a:lnTo>
                <a:lnTo>
                  <a:pt x="12994" y="18080"/>
                </a:lnTo>
                <a:lnTo>
                  <a:pt x="13238" y="18080"/>
                </a:lnTo>
                <a:lnTo>
                  <a:pt x="13505" y="18104"/>
                </a:lnTo>
                <a:lnTo>
                  <a:pt x="13773" y="18080"/>
                </a:lnTo>
                <a:lnTo>
                  <a:pt x="13919" y="18080"/>
                </a:lnTo>
                <a:lnTo>
                  <a:pt x="14016" y="18031"/>
                </a:lnTo>
                <a:lnTo>
                  <a:pt x="14089" y="18080"/>
                </a:lnTo>
                <a:lnTo>
                  <a:pt x="14235" y="18080"/>
                </a:lnTo>
                <a:lnTo>
                  <a:pt x="14284" y="18055"/>
                </a:lnTo>
                <a:lnTo>
                  <a:pt x="14333" y="18007"/>
                </a:lnTo>
                <a:lnTo>
                  <a:pt x="14381" y="17958"/>
                </a:lnTo>
                <a:lnTo>
                  <a:pt x="14406" y="17885"/>
                </a:lnTo>
                <a:lnTo>
                  <a:pt x="14381" y="17812"/>
                </a:lnTo>
                <a:lnTo>
                  <a:pt x="14308" y="17569"/>
                </a:lnTo>
                <a:lnTo>
                  <a:pt x="14211" y="17374"/>
                </a:lnTo>
                <a:lnTo>
                  <a:pt x="14065" y="17179"/>
                </a:lnTo>
                <a:lnTo>
                  <a:pt x="13895" y="17033"/>
                </a:lnTo>
                <a:lnTo>
                  <a:pt x="13700" y="16912"/>
                </a:lnTo>
                <a:lnTo>
                  <a:pt x="13505" y="16814"/>
                </a:lnTo>
                <a:lnTo>
                  <a:pt x="13262" y="16741"/>
                </a:lnTo>
                <a:lnTo>
                  <a:pt x="13043" y="16693"/>
                </a:lnTo>
                <a:lnTo>
                  <a:pt x="12581" y="16693"/>
                </a:lnTo>
                <a:lnTo>
                  <a:pt x="12118" y="16766"/>
                </a:lnTo>
                <a:lnTo>
                  <a:pt x="11802" y="16790"/>
                </a:lnTo>
                <a:lnTo>
                  <a:pt x="11486" y="16814"/>
                </a:lnTo>
                <a:lnTo>
                  <a:pt x="11461" y="16620"/>
                </a:lnTo>
                <a:lnTo>
                  <a:pt x="11510" y="16571"/>
                </a:lnTo>
                <a:lnTo>
                  <a:pt x="11534" y="16498"/>
                </a:lnTo>
                <a:lnTo>
                  <a:pt x="11534" y="16449"/>
                </a:lnTo>
                <a:lnTo>
                  <a:pt x="11486" y="16425"/>
                </a:lnTo>
                <a:lnTo>
                  <a:pt x="11437" y="16401"/>
                </a:lnTo>
                <a:lnTo>
                  <a:pt x="11437" y="15939"/>
                </a:lnTo>
                <a:lnTo>
                  <a:pt x="11461" y="15501"/>
                </a:lnTo>
                <a:lnTo>
                  <a:pt x="11534" y="14746"/>
                </a:lnTo>
                <a:lnTo>
                  <a:pt x="11534" y="14381"/>
                </a:lnTo>
                <a:lnTo>
                  <a:pt x="11510" y="14187"/>
                </a:lnTo>
                <a:lnTo>
                  <a:pt x="11461" y="14016"/>
                </a:lnTo>
                <a:lnTo>
                  <a:pt x="14576" y="14016"/>
                </a:lnTo>
                <a:lnTo>
                  <a:pt x="15136" y="14041"/>
                </a:lnTo>
                <a:lnTo>
                  <a:pt x="15720" y="14089"/>
                </a:lnTo>
                <a:lnTo>
                  <a:pt x="16839" y="14211"/>
                </a:lnTo>
                <a:lnTo>
                  <a:pt x="17423" y="14260"/>
                </a:lnTo>
                <a:lnTo>
                  <a:pt x="17982" y="14260"/>
                </a:lnTo>
                <a:lnTo>
                  <a:pt x="18542" y="14235"/>
                </a:lnTo>
                <a:lnTo>
                  <a:pt x="18834" y="14211"/>
                </a:lnTo>
                <a:lnTo>
                  <a:pt x="19102" y="14138"/>
                </a:lnTo>
                <a:lnTo>
                  <a:pt x="19199" y="14114"/>
                </a:lnTo>
                <a:lnTo>
                  <a:pt x="19272" y="14041"/>
                </a:lnTo>
                <a:lnTo>
                  <a:pt x="19296" y="13968"/>
                </a:lnTo>
                <a:lnTo>
                  <a:pt x="19272" y="13870"/>
                </a:lnTo>
                <a:lnTo>
                  <a:pt x="19272" y="13773"/>
                </a:lnTo>
                <a:lnTo>
                  <a:pt x="19150" y="13043"/>
                </a:lnTo>
                <a:lnTo>
                  <a:pt x="19248" y="12921"/>
                </a:lnTo>
                <a:lnTo>
                  <a:pt x="19248" y="12873"/>
                </a:lnTo>
                <a:lnTo>
                  <a:pt x="19248" y="12824"/>
                </a:lnTo>
                <a:lnTo>
                  <a:pt x="19223" y="12800"/>
                </a:lnTo>
                <a:lnTo>
                  <a:pt x="19102" y="12800"/>
                </a:lnTo>
                <a:lnTo>
                  <a:pt x="19053" y="12337"/>
                </a:lnTo>
                <a:lnTo>
                  <a:pt x="19029" y="11875"/>
                </a:lnTo>
                <a:lnTo>
                  <a:pt x="18980" y="10926"/>
                </a:lnTo>
                <a:lnTo>
                  <a:pt x="18980" y="10001"/>
                </a:lnTo>
                <a:lnTo>
                  <a:pt x="19004" y="9052"/>
                </a:lnTo>
                <a:lnTo>
                  <a:pt x="19004" y="8955"/>
                </a:lnTo>
                <a:lnTo>
                  <a:pt x="19077" y="7203"/>
                </a:lnTo>
                <a:lnTo>
                  <a:pt x="19150" y="5549"/>
                </a:lnTo>
                <a:lnTo>
                  <a:pt x="19175" y="3894"/>
                </a:lnTo>
                <a:lnTo>
                  <a:pt x="19223" y="2385"/>
                </a:lnTo>
                <a:lnTo>
                  <a:pt x="19248" y="1607"/>
                </a:lnTo>
                <a:lnTo>
                  <a:pt x="19223" y="1242"/>
                </a:lnTo>
                <a:lnTo>
                  <a:pt x="19199" y="852"/>
                </a:lnTo>
                <a:lnTo>
                  <a:pt x="19248" y="804"/>
                </a:lnTo>
                <a:lnTo>
                  <a:pt x="19272" y="755"/>
                </a:lnTo>
                <a:lnTo>
                  <a:pt x="19296" y="682"/>
                </a:lnTo>
                <a:lnTo>
                  <a:pt x="19296" y="609"/>
                </a:lnTo>
                <a:lnTo>
                  <a:pt x="19272" y="560"/>
                </a:lnTo>
                <a:lnTo>
                  <a:pt x="19223" y="512"/>
                </a:lnTo>
                <a:lnTo>
                  <a:pt x="19175" y="463"/>
                </a:lnTo>
                <a:lnTo>
                  <a:pt x="19102" y="439"/>
                </a:lnTo>
                <a:lnTo>
                  <a:pt x="18493" y="317"/>
                </a:lnTo>
                <a:lnTo>
                  <a:pt x="17885" y="268"/>
                </a:lnTo>
                <a:lnTo>
                  <a:pt x="17277" y="244"/>
                </a:lnTo>
                <a:lnTo>
                  <a:pt x="16644" y="244"/>
                </a:lnTo>
                <a:lnTo>
                  <a:pt x="15403" y="293"/>
                </a:lnTo>
                <a:lnTo>
                  <a:pt x="14187" y="293"/>
                </a:lnTo>
                <a:lnTo>
                  <a:pt x="12629" y="220"/>
                </a:lnTo>
                <a:lnTo>
                  <a:pt x="11072" y="122"/>
                </a:lnTo>
                <a:lnTo>
                  <a:pt x="9515" y="49"/>
                </a:lnTo>
                <a:lnTo>
                  <a:pt x="7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0;p12">
            <a:extLst>
              <a:ext uri="{FF2B5EF4-FFF2-40B4-BE49-F238E27FC236}">
                <a16:creationId xmlns:a16="http://schemas.microsoft.com/office/drawing/2014/main" id="{014C0D64-D63A-4616-B104-8D7D388182FC}"/>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AG</a:t>
            </a:r>
          </a:p>
        </p:txBody>
      </p:sp>
      <p:sp>
        <p:nvSpPr>
          <p:cNvPr id="16" name="Google Shape;630;p46">
            <a:extLst>
              <a:ext uri="{FF2B5EF4-FFF2-40B4-BE49-F238E27FC236}">
                <a16:creationId xmlns:a16="http://schemas.microsoft.com/office/drawing/2014/main" id="{E47795B9-8356-4016-B3FE-42B657B8B7E1}"/>
              </a:ext>
            </a:extLst>
          </p:cNvPr>
          <p:cNvSpPr/>
          <p:nvPr/>
        </p:nvSpPr>
        <p:spPr>
          <a:xfrm>
            <a:off x="492782" y="4010350"/>
            <a:ext cx="972087" cy="708506"/>
          </a:xfrm>
          <a:custGeom>
            <a:avLst/>
            <a:gdLst/>
            <a:ahLst/>
            <a:cxnLst/>
            <a:rect l="l" t="t" r="r" b="b"/>
            <a:pathLst>
              <a:path w="19735" h="11437" extrusionOk="0">
                <a:moveTo>
                  <a:pt x="17155" y="1363"/>
                </a:moveTo>
                <a:lnTo>
                  <a:pt x="17058" y="1387"/>
                </a:lnTo>
                <a:lnTo>
                  <a:pt x="16985" y="1460"/>
                </a:lnTo>
                <a:lnTo>
                  <a:pt x="16936" y="1533"/>
                </a:lnTo>
                <a:lnTo>
                  <a:pt x="16912" y="1777"/>
                </a:lnTo>
                <a:lnTo>
                  <a:pt x="16912" y="1825"/>
                </a:lnTo>
                <a:lnTo>
                  <a:pt x="16936" y="1874"/>
                </a:lnTo>
                <a:lnTo>
                  <a:pt x="16985" y="1971"/>
                </a:lnTo>
                <a:lnTo>
                  <a:pt x="17082" y="2044"/>
                </a:lnTo>
                <a:lnTo>
                  <a:pt x="17204" y="2069"/>
                </a:lnTo>
                <a:lnTo>
                  <a:pt x="17277" y="2069"/>
                </a:lnTo>
                <a:lnTo>
                  <a:pt x="17374" y="2093"/>
                </a:lnTo>
                <a:lnTo>
                  <a:pt x="17496" y="2069"/>
                </a:lnTo>
                <a:lnTo>
                  <a:pt x="17593" y="2020"/>
                </a:lnTo>
                <a:lnTo>
                  <a:pt x="17666" y="1947"/>
                </a:lnTo>
                <a:lnTo>
                  <a:pt x="17691" y="1874"/>
                </a:lnTo>
                <a:lnTo>
                  <a:pt x="17715" y="1801"/>
                </a:lnTo>
                <a:lnTo>
                  <a:pt x="17715" y="1655"/>
                </a:lnTo>
                <a:lnTo>
                  <a:pt x="17642" y="1533"/>
                </a:lnTo>
                <a:lnTo>
                  <a:pt x="17593" y="1485"/>
                </a:lnTo>
                <a:lnTo>
                  <a:pt x="17545" y="1436"/>
                </a:lnTo>
                <a:lnTo>
                  <a:pt x="17447" y="1387"/>
                </a:lnTo>
                <a:lnTo>
                  <a:pt x="17326" y="1387"/>
                </a:lnTo>
                <a:lnTo>
                  <a:pt x="17277" y="1363"/>
                </a:lnTo>
                <a:close/>
                <a:moveTo>
                  <a:pt x="16523" y="511"/>
                </a:moveTo>
                <a:lnTo>
                  <a:pt x="16888" y="560"/>
                </a:lnTo>
                <a:lnTo>
                  <a:pt x="17058" y="609"/>
                </a:lnTo>
                <a:lnTo>
                  <a:pt x="17228" y="657"/>
                </a:lnTo>
                <a:lnTo>
                  <a:pt x="17374" y="730"/>
                </a:lnTo>
                <a:lnTo>
                  <a:pt x="17520" y="828"/>
                </a:lnTo>
                <a:lnTo>
                  <a:pt x="17642" y="949"/>
                </a:lnTo>
                <a:lnTo>
                  <a:pt x="17764" y="1071"/>
                </a:lnTo>
                <a:lnTo>
                  <a:pt x="17861" y="1217"/>
                </a:lnTo>
                <a:lnTo>
                  <a:pt x="17934" y="1387"/>
                </a:lnTo>
                <a:lnTo>
                  <a:pt x="17983" y="1533"/>
                </a:lnTo>
                <a:lnTo>
                  <a:pt x="18031" y="1704"/>
                </a:lnTo>
                <a:lnTo>
                  <a:pt x="18056" y="2044"/>
                </a:lnTo>
                <a:lnTo>
                  <a:pt x="18031" y="2385"/>
                </a:lnTo>
                <a:lnTo>
                  <a:pt x="18031" y="2726"/>
                </a:lnTo>
                <a:lnTo>
                  <a:pt x="17958" y="3504"/>
                </a:lnTo>
                <a:lnTo>
                  <a:pt x="17885" y="4283"/>
                </a:lnTo>
                <a:lnTo>
                  <a:pt x="17861" y="4331"/>
                </a:lnTo>
                <a:lnTo>
                  <a:pt x="17739" y="4380"/>
                </a:lnTo>
                <a:lnTo>
                  <a:pt x="17593" y="4453"/>
                </a:lnTo>
                <a:lnTo>
                  <a:pt x="17520" y="4502"/>
                </a:lnTo>
                <a:lnTo>
                  <a:pt x="17472" y="4575"/>
                </a:lnTo>
                <a:lnTo>
                  <a:pt x="17472" y="4599"/>
                </a:lnTo>
                <a:lnTo>
                  <a:pt x="17496" y="4648"/>
                </a:lnTo>
                <a:lnTo>
                  <a:pt x="17569" y="4672"/>
                </a:lnTo>
                <a:lnTo>
                  <a:pt x="17618" y="4696"/>
                </a:lnTo>
                <a:lnTo>
                  <a:pt x="17764" y="4696"/>
                </a:lnTo>
                <a:lnTo>
                  <a:pt x="17812" y="4672"/>
                </a:lnTo>
                <a:lnTo>
                  <a:pt x="17764" y="4891"/>
                </a:lnTo>
                <a:lnTo>
                  <a:pt x="17715" y="4867"/>
                </a:lnTo>
                <a:lnTo>
                  <a:pt x="17569" y="4818"/>
                </a:lnTo>
                <a:lnTo>
                  <a:pt x="17423" y="4769"/>
                </a:lnTo>
                <a:lnTo>
                  <a:pt x="17350" y="4769"/>
                </a:lnTo>
                <a:lnTo>
                  <a:pt x="17326" y="4794"/>
                </a:lnTo>
                <a:lnTo>
                  <a:pt x="17301" y="4842"/>
                </a:lnTo>
                <a:lnTo>
                  <a:pt x="17301" y="4915"/>
                </a:lnTo>
                <a:lnTo>
                  <a:pt x="17374" y="4988"/>
                </a:lnTo>
                <a:lnTo>
                  <a:pt x="17472" y="5061"/>
                </a:lnTo>
                <a:lnTo>
                  <a:pt x="17593" y="5134"/>
                </a:lnTo>
                <a:lnTo>
                  <a:pt x="17691" y="5159"/>
                </a:lnTo>
                <a:lnTo>
                  <a:pt x="17642" y="5353"/>
                </a:lnTo>
                <a:lnTo>
                  <a:pt x="17569" y="5329"/>
                </a:lnTo>
                <a:lnTo>
                  <a:pt x="17374" y="5256"/>
                </a:lnTo>
                <a:lnTo>
                  <a:pt x="17277" y="5207"/>
                </a:lnTo>
                <a:lnTo>
                  <a:pt x="17155" y="5183"/>
                </a:lnTo>
                <a:lnTo>
                  <a:pt x="17131" y="5207"/>
                </a:lnTo>
                <a:lnTo>
                  <a:pt x="17107" y="5232"/>
                </a:lnTo>
                <a:lnTo>
                  <a:pt x="17082" y="5305"/>
                </a:lnTo>
                <a:lnTo>
                  <a:pt x="17107" y="5378"/>
                </a:lnTo>
                <a:lnTo>
                  <a:pt x="17131" y="5426"/>
                </a:lnTo>
                <a:lnTo>
                  <a:pt x="17228" y="5548"/>
                </a:lnTo>
                <a:lnTo>
                  <a:pt x="17374" y="5645"/>
                </a:lnTo>
                <a:lnTo>
                  <a:pt x="17545" y="5694"/>
                </a:lnTo>
                <a:lnTo>
                  <a:pt x="17399" y="6059"/>
                </a:lnTo>
                <a:lnTo>
                  <a:pt x="17253" y="6010"/>
                </a:lnTo>
                <a:lnTo>
                  <a:pt x="17107" y="5937"/>
                </a:lnTo>
                <a:lnTo>
                  <a:pt x="17034" y="5864"/>
                </a:lnTo>
                <a:lnTo>
                  <a:pt x="16961" y="5791"/>
                </a:lnTo>
                <a:lnTo>
                  <a:pt x="16888" y="5718"/>
                </a:lnTo>
                <a:lnTo>
                  <a:pt x="16790" y="5645"/>
                </a:lnTo>
                <a:lnTo>
                  <a:pt x="16742" y="5621"/>
                </a:lnTo>
                <a:lnTo>
                  <a:pt x="16693" y="5645"/>
                </a:lnTo>
                <a:lnTo>
                  <a:pt x="16644" y="5670"/>
                </a:lnTo>
                <a:lnTo>
                  <a:pt x="16620" y="5743"/>
                </a:lnTo>
                <a:lnTo>
                  <a:pt x="16644" y="5840"/>
                </a:lnTo>
                <a:lnTo>
                  <a:pt x="16669" y="5962"/>
                </a:lnTo>
                <a:lnTo>
                  <a:pt x="16742" y="6059"/>
                </a:lnTo>
                <a:lnTo>
                  <a:pt x="16815" y="6156"/>
                </a:lnTo>
                <a:lnTo>
                  <a:pt x="16912" y="6229"/>
                </a:lnTo>
                <a:lnTo>
                  <a:pt x="17034" y="6302"/>
                </a:lnTo>
                <a:lnTo>
                  <a:pt x="17131" y="6351"/>
                </a:lnTo>
                <a:lnTo>
                  <a:pt x="17253" y="6400"/>
                </a:lnTo>
                <a:lnTo>
                  <a:pt x="17082" y="6740"/>
                </a:lnTo>
                <a:lnTo>
                  <a:pt x="16985" y="6740"/>
                </a:lnTo>
                <a:lnTo>
                  <a:pt x="16790" y="6643"/>
                </a:lnTo>
                <a:lnTo>
                  <a:pt x="16596" y="6546"/>
                </a:lnTo>
                <a:lnTo>
                  <a:pt x="16401" y="6424"/>
                </a:lnTo>
                <a:lnTo>
                  <a:pt x="16231" y="6278"/>
                </a:lnTo>
                <a:lnTo>
                  <a:pt x="16158" y="6278"/>
                </a:lnTo>
                <a:lnTo>
                  <a:pt x="16133" y="6302"/>
                </a:lnTo>
                <a:lnTo>
                  <a:pt x="16133" y="6327"/>
                </a:lnTo>
                <a:lnTo>
                  <a:pt x="16182" y="6448"/>
                </a:lnTo>
                <a:lnTo>
                  <a:pt x="16255" y="6546"/>
                </a:lnTo>
                <a:lnTo>
                  <a:pt x="16401" y="6740"/>
                </a:lnTo>
                <a:lnTo>
                  <a:pt x="16571" y="6886"/>
                </a:lnTo>
                <a:lnTo>
                  <a:pt x="16790" y="7008"/>
                </a:lnTo>
                <a:lnTo>
                  <a:pt x="16888" y="7057"/>
                </a:lnTo>
                <a:lnTo>
                  <a:pt x="16669" y="7373"/>
                </a:lnTo>
                <a:lnTo>
                  <a:pt x="16401" y="7251"/>
                </a:lnTo>
                <a:lnTo>
                  <a:pt x="16158" y="7154"/>
                </a:lnTo>
                <a:lnTo>
                  <a:pt x="15987" y="7057"/>
                </a:lnTo>
                <a:lnTo>
                  <a:pt x="15817" y="6935"/>
                </a:lnTo>
                <a:lnTo>
                  <a:pt x="15647" y="6813"/>
                </a:lnTo>
                <a:lnTo>
                  <a:pt x="15476" y="6740"/>
                </a:lnTo>
                <a:lnTo>
                  <a:pt x="15428" y="6740"/>
                </a:lnTo>
                <a:lnTo>
                  <a:pt x="15403" y="6765"/>
                </a:lnTo>
                <a:lnTo>
                  <a:pt x="15379" y="6789"/>
                </a:lnTo>
                <a:lnTo>
                  <a:pt x="15379" y="6813"/>
                </a:lnTo>
                <a:lnTo>
                  <a:pt x="15403" y="6935"/>
                </a:lnTo>
                <a:lnTo>
                  <a:pt x="15452" y="7032"/>
                </a:lnTo>
                <a:lnTo>
                  <a:pt x="15525" y="7130"/>
                </a:lnTo>
                <a:lnTo>
                  <a:pt x="15598" y="7227"/>
                </a:lnTo>
                <a:lnTo>
                  <a:pt x="15768" y="7373"/>
                </a:lnTo>
                <a:lnTo>
                  <a:pt x="15963" y="7495"/>
                </a:lnTo>
                <a:lnTo>
                  <a:pt x="16133" y="7616"/>
                </a:lnTo>
                <a:lnTo>
                  <a:pt x="16352" y="7689"/>
                </a:lnTo>
                <a:lnTo>
                  <a:pt x="16036" y="7957"/>
                </a:lnTo>
                <a:lnTo>
                  <a:pt x="15866" y="7884"/>
                </a:lnTo>
                <a:lnTo>
                  <a:pt x="15671" y="7811"/>
                </a:lnTo>
                <a:lnTo>
                  <a:pt x="15501" y="7738"/>
                </a:lnTo>
                <a:lnTo>
                  <a:pt x="15330" y="7665"/>
                </a:lnTo>
                <a:lnTo>
                  <a:pt x="14892" y="7422"/>
                </a:lnTo>
                <a:lnTo>
                  <a:pt x="14649" y="7300"/>
                </a:lnTo>
                <a:lnTo>
                  <a:pt x="14430" y="7227"/>
                </a:lnTo>
                <a:lnTo>
                  <a:pt x="14406" y="7227"/>
                </a:lnTo>
                <a:lnTo>
                  <a:pt x="14406" y="7251"/>
                </a:lnTo>
                <a:lnTo>
                  <a:pt x="14454" y="7373"/>
                </a:lnTo>
                <a:lnTo>
                  <a:pt x="14503" y="7495"/>
                </a:lnTo>
                <a:lnTo>
                  <a:pt x="14600" y="7592"/>
                </a:lnTo>
                <a:lnTo>
                  <a:pt x="14698" y="7689"/>
                </a:lnTo>
                <a:lnTo>
                  <a:pt x="14892" y="7860"/>
                </a:lnTo>
                <a:lnTo>
                  <a:pt x="15111" y="8006"/>
                </a:lnTo>
                <a:lnTo>
                  <a:pt x="15355" y="8127"/>
                </a:lnTo>
                <a:lnTo>
                  <a:pt x="15622" y="8249"/>
                </a:lnTo>
                <a:lnTo>
                  <a:pt x="15379" y="8371"/>
                </a:lnTo>
                <a:lnTo>
                  <a:pt x="15111" y="8492"/>
                </a:lnTo>
                <a:lnTo>
                  <a:pt x="15038" y="8419"/>
                </a:lnTo>
                <a:lnTo>
                  <a:pt x="14917" y="8371"/>
                </a:lnTo>
                <a:lnTo>
                  <a:pt x="14698" y="8249"/>
                </a:lnTo>
                <a:lnTo>
                  <a:pt x="14454" y="8176"/>
                </a:lnTo>
                <a:lnTo>
                  <a:pt x="14235" y="8079"/>
                </a:lnTo>
                <a:lnTo>
                  <a:pt x="14016" y="7957"/>
                </a:lnTo>
                <a:lnTo>
                  <a:pt x="13797" y="7811"/>
                </a:lnTo>
                <a:lnTo>
                  <a:pt x="13578" y="7689"/>
                </a:lnTo>
                <a:lnTo>
                  <a:pt x="13359" y="7568"/>
                </a:lnTo>
                <a:lnTo>
                  <a:pt x="13335" y="7592"/>
                </a:lnTo>
                <a:lnTo>
                  <a:pt x="13311" y="7616"/>
                </a:lnTo>
                <a:lnTo>
                  <a:pt x="13384" y="7738"/>
                </a:lnTo>
                <a:lnTo>
                  <a:pt x="13432" y="7860"/>
                </a:lnTo>
                <a:lnTo>
                  <a:pt x="13627" y="8054"/>
                </a:lnTo>
                <a:lnTo>
                  <a:pt x="13822" y="8249"/>
                </a:lnTo>
                <a:lnTo>
                  <a:pt x="14041" y="8419"/>
                </a:lnTo>
                <a:lnTo>
                  <a:pt x="14284" y="8565"/>
                </a:lnTo>
                <a:lnTo>
                  <a:pt x="14552" y="8687"/>
                </a:lnTo>
                <a:lnTo>
                  <a:pt x="14211" y="8760"/>
                </a:lnTo>
                <a:lnTo>
                  <a:pt x="13870" y="8833"/>
                </a:lnTo>
                <a:lnTo>
                  <a:pt x="13724" y="8736"/>
                </a:lnTo>
                <a:lnTo>
                  <a:pt x="13578" y="8663"/>
                </a:lnTo>
                <a:lnTo>
                  <a:pt x="13286" y="8492"/>
                </a:lnTo>
                <a:lnTo>
                  <a:pt x="13092" y="8322"/>
                </a:lnTo>
                <a:lnTo>
                  <a:pt x="12897" y="8152"/>
                </a:lnTo>
                <a:lnTo>
                  <a:pt x="12678" y="7981"/>
                </a:lnTo>
                <a:lnTo>
                  <a:pt x="12483" y="7835"/>
                </a:lnTo>
                <a:lnTo>
                  <a:pt x="12435" y="7835"/>
                </a:lnTo>
                <a:lnTo>
                  <a:pt x="12410" y="7860"/>
                </a:lnTo>
                <a:lnTo>
                  <a:pt x="12386" y="7884"/>
                </a:lnTo>
                <a:lnTo>
                  <a:pt x="12386" y="7908"/>
                </a:lnTo>
                <a:lnTo>
                  <a:pt x="12435" y="8030"/>
                </a:lnTo>
                <a:lnTo>
                  <a:pt x="12508" y="8176"/>
                </a:lnTo>
                <a:lnTo>
                  <a:pt x="12654" y="8395"/>
                </a:lnTo>
                <a:lnTo>
                  <a:pt x="12848" y="8614"/>
                </a:lnTo>
                <a:lnTo>
                  <a:pt x="13043" y="8784"/>
                </a:lnTo>
                <a:lnTo>
                  <a:pt x="13189" y="8906"/>
                </a:lnTo>
                <a:lnTo>
                  <a:pt x="12727" y="8906"/>
                </a:lnTo>
                <a:lnTo>
                  <a:pt x="12556" y="8760"/>
                </a:lnTo>
                <a:lnTo>
                  <a:pt x="12410" y="8638"/>
                </a:lnTo>
                <a:lnTo>
                  <a:pt x="12094" y="8322"/>
                </a:lnTo>
                <a:lnTo>
                  <a:pt x="11729" y="8054"/>
                </a:lnTo>
                <a:lnTo>
                  <a:pt x="11680" y="8054"/>
                </a:lnTo>
                <a:lnTo>
                  <a:pt x="11656" y="8079"/>
                </a:lnTo>
                <a:lnTo>
                  <a:pt x="11632" y="8103"/>
                </a:lnTo>
                <a:lnTo>
                  <a:pt x="11632" y="8152"/>
                </a:lnTo>
                <a:lnTo>
                  <a:pt x="11899" y="8517"/>
                </a:lnTo>
                <a:lnTo>
                  <a:pt x="12167" y="8857"/>
                </a:lnTo>
                <a:lnTo>
                  <a:pt x="12191" y="8882"/>
                </a:lnTo>
                <a:lnTo>
                  <a:pt x="12118" y="8882"/>
                </a:lnTo>
                <a:lnTo>
                  <a:pt x="11753" y="8833"/>
                </a:lnTo>
                <a:lnTo>
                  <a:pt x="11632" y="8663"/>
                </a:lnTo>
                <a:lnTo>
                  <a:pt x="11486" y="8517"/>
                </a:lnTo>
                <a:lnTo>
                  <a:pt x="11218" y="8176"/>
                </a:lnTo>
                <a:lnTo>
                  <a:pt x="10926" y="7860"/>
                </a:lnTo>
                <a:lnTo>
                  <a:pt x="10878" y="7835"/>
                </a:lnTo>
                <a:lnTo>
                  <a:pt x="10853" y="7835"/>
                </a:lnTo>
                <a:lnTo>
                  <a:pt x="10780" y="7860"/>
                </a:lnTo>
                <a:lnTo>
                  <a:pt x="10732" y="7908"/>
                </a:lnTo>
                <a:lnTo>
                  <a:pt x="10732" y="7957"/>
                </a:lnTo>
                <a:lnTo>
                  <a:pt x="10756" y="8006"/>
                </a:lnTo>
                <a:lnTo>
                  <a:pt x="10926" y="8322"/>
                </a:lnTo>
                <a:lnTo>
                  <a:pt x="11145" y="8638"/>
                </a:lnTo>
                <a:lnTo>
                  <a:pt x="11242" y="8736"/>
                </a:lnTo>
                <a:lnTo>
                  <a:pt x="10659" y="8614"/>
                </a:lnTo>
                <a:lnTo>
                  <a:pt x="10513" y="8492"/>
                </a:lnTo>
                <a:lnTo>
                  <a:pt x="10391" y="8273"/>
                </a:lnTo>
                <a:lnTo>
                  <a:pt x="10269" y="8054"/>
                </a:lnTo>
                <a:lnTo>
                  <a:pt x="10221" y="8006"/>
                </a:lnTo>
                <a:lnTo>
                  <a:pt x="10172" y="8006"/>
                </a:lnTo>
                <a:lnTo>
                  <a:pt x="10123" y="8030"/>
                </a:lnTo>
                <a:lnTo>
                  <a:pt x="10075" y="8079"/>
                </a:lnTo>
                <a:lnTo>
                  <a:pt x="10075" y="8176"/>
                </a:lnTo>
                <a:lnTo>
                  <a:pt x="10075" y="8298"/>
                </a:lnTo>
                <a:lnTo>
                  <a:pt x="10099" y="8395"/>
                </a:lnTo>
                <a:lnTo>
                  <a:pt x="10123" y="8492"/>
                </a:lnTo>
                <a:lnTo>
                  <a:pt x="9856" y="8419"/>
                </a:lnTo>
                <a:lnTo>
                  <a:pt x="9807" y="8273"/>
                </a:lnTo>
                <a:lnTo>
                  <a:pt x="9734" y="8103"/>
                </a:lnTo>
                <a:lnTo>
                  <a:pt x="9685" y="8079"/>
                </a:lnTo>
                <a:lnTo>
                  <a:pt x="9661" y="8103"/>
                </a:lnTo>
                <a:lnTo>
                  <a:pt x="9612" y="8225"/>
                </a:lnTo>
                <a:lnTo>
                  <a:pt x="9637" y="8371"/>
                </a:lnTo>
                <a:lnTo>
                  <a:pt x="9637" y="8371"/>
                </a:lnTo>
                <a:lnTo>
                  <a:pt x="9199" y="8249"/>
                </a:lnTo>
                <a:lnTo>
                  <a:pt x="8566" y="8079"/>
                </a:lnTo>
                <a:lnTo>
                  <a:pt x="8250" y="7957"/>
                </a:lnTo>
                <a:lnTo>
                  <a:pt x="7933" y="7835"/>
                </a:lnTo>
                <a:lnTo>
                  <a:pt x="7641" y="7689"/>
                </a:lnTo>
                <a:lnTo>
                  <a:pt x="7374" y="7519"/>
                </a:lnTo>
                <a:lnTo>
                  <a:pt x="7106" y="7300"/>
                </a:lnTo>
                <a:lnTo>
                  <a:pt x="6863" y="7057"/>
                </a:lnTo>
                <a:lnTo>
                  <a:pt x="6814" y="7008"/>
                </a:lnTo>
                <a:lnTo>
                  <a:pt x="6741" y="6984"/>
                </a:lnTo>
                <a:lnTo>
                  <a:pt x="6692" y="6886"/>
                </a:lnTo>
                <a:lnTo>
                  <a:pt x="6571" y="6813"/>
                </a:lnTo>
                <a:lnTo>
                  <a:pt x="6473" y="6813"/>
                </a:lnTo>
                <a:lnTo>
                  <a:pt x="6400" y="6862"/>
                </a:lnTo>
                <a:lnTo>
                  <a:pt x="6352" y="6886"/>
                </a:lnTo>
                <a:lnTo>
                  <a:pt x="5865" y="7422"/>
                </a:lnTo>
                <a:lnTo>
                  <a:pt x="5354" y="7933"/>
                </a:lnTo>
                <a:lnTo>
                  <a:pt x="4794" y="8395"/>
                </a:lnTo>
                <a:lnTo>
                  <a:pt x="4235" y="8857"/>
                </a:lnTo>
                <a:lnTo>
                  <a:pt x="3699" y="9222"/>
                </a:lnTo>
                <a:lnTo>
                  <a:pt x="3140" y="9563"/>
                </a:lnTo>
                <a:lnTo>
                  <a:pt x="2580" y="9904"/>
                </a:lnTo>
                <a:lnTo>
                  <a:pt x="2288" y="10050"/>
                </a:lnTo>
                <a:lnTo>
                  <a:pt x="2045" y="10123"/>
                </a:lnTo>
                <a:lnTo>
                  <a:pt x="1923" y="10171"/>
                </a:lnTo>
                <a:lnTo>
                  <a:pt x="1777" y="10171"/>
                </a:lnTo>
                <a:lnTo>
                  <a:pt x="1729" y="10123"/>
                </a:lnTo>
                <a:lnTo>
                  <a:pt x="1680" y="10074"/>
                </a:lnTo>
                <a:lnTo>
                  <a:pt x="1656" y="10001"/>
                </a:lnTo>
                <a:lnTo>
                  <a:pt x="1631" y="9904"/>
                </a:lnTo>
                <a:lnTo>
                  <a:pt x="1631" y="9782"/>
                </a:lnTo>
                <a:lnTo>
                  <a:pt x="1704" y="9685"/>
                </a:lnTo>
                <a:lnTo>
                  <a:pt x="1875" y="9612"/>
                </a:lnTo>
                <a:lnTo>
                  <a:pt x="2045" y="9539"/>
                </a:lnTo>
                <a:lnTo>
                  <a:pt x="2361" y="9320"/>
                </a:lnTo>
                <a:lnTo>
                  <a:pt x="2994" y="8906"/>
                </a:lnTo>
                <a:lnTo>
                  <a:pt x="3918" y="8298"/>
                </a:lnTo>
                <a:lnTo>
                  <a:pt x="4356" y="8030"/>
                </a:lnTo>
                <a:lnTo>
                  <a:pt x="4527" y="7884"/>
                </a:lnTo>
                <a:lnTo>
                  <a:pt x="4697" y="7714"/>
                </a:lnTo>
                <a:lnTo>
                  <a:pt x="4721" y="7665"/>
                </a:lnTo>
                <a:lnTo>
                  <a:pt x="4697" y="7616"/>
                </a:lnTo>
                <a:lnTo>
                  <a:pt x="4648" y="7592"/>
                </a:lnTo>
                <a:lnTo>
                  <a:pt x="4624" y="7592"/>
                </a:lnTo>
                <a:lnTo>
                  <a:pt x="4381" y="7665"/>
                </a:lnTo>
                <a:lnTo>
                  <a:pt x="4186" y="7762"/>
                </a:lnTo>
                <a:lnTo>
                  <a:pt x="3772" y="8030"/>
                </a:lnTo>
                <a:lnTo>
                  <a:pt x="2824" y="8638"/>
                </a:lnTo>
                <a:lnTo>
                  <a:pt x="2215" y="8979"/>
                </a:lnTo>
                <a:lnTo>
                  <a:pt x="1899" y="9198"/>
                </a:lnTo>
                <a:lnTo>
                  <a:pt x="1607" y="9417"/>
                </a:lnTo>
                <a:lnTo>
                  <a:pt x="1534" y="9368"/>
                </a:lnTo>
                <a:lnTo>
                  <a:pt x="1437" y="9344"/>
                </a:lnTo>
                <a:lnTo>
                  <a:pt x="1339" y="9344"/>
                </a:lnTo>
                <a:lnTo>
                  <a:pt x="1242" y="9417"/>
                </a:lnTo>
                <a:lnTo>
                  <a:pt x="1169" y="9466"/>
                </a:lnTo>
                <a:lnTo>
                  <a:pt x="1096" y="9539"/>
                </a:lnTo>
                <a:lnTo>
                  <a:pt x="1023" y="9539"/>
                </a:lnTo>
                <a:lnTo>
                  <a:pt x="999" y="9490"/>
                </a:lnTo>
                <a:lnTo>
                  <a:pt x="974" y="9417"/>
                </a:lnTo>
                <a:lnTo>
                  <a:pt x="950" y="9344"/>
                </a:lnTo>
                <a:lnTo>
                  <a:pt x="974" y="9271"/>
                </a:lnTo>
                <a:lnTo>
                  <a:pt x="999" y="9222"/>
                </a:lnTo>
                <a:lnTo>
                  <a:pt x="1072" y="9174"/>
                </a:lnTo>
                <a:lnTo>
                  <a:pt x="1315" y="9174"/>
                </a:lnTo>
                <a:lnTo>
                  <a:pt x="1388" y="9125"/>
                </a:lnTo>
                <a:lnTo>
                  <a:pt x="1437" y="9028"/>
                </a:lnTo>
                <a:lnTo>
                  <a:pt x="1485" y="8955"/>
                </a:lnTo>
                <a:lnTo>
                  <a:pt x="1729" y="8857"/>
                </a:lnTo>
                <a:lnTo>
                  <a:pt x="1996" y="8736"/>
                </a:lnTo>
                <a:lnTo>
                  <a:pt x="2580" y="8468"/>
                </a:lnTo>
                <a:lnTo>
                  <a:pt x="3164" y="8200"/>
                </a:lnTo>
                <a:lnTo>
                  <a:pt x="3772" y="7860"/>
                </a:lnTo>
                <a:lnTo>
                  <a:pt x="4405" y="7495"/>
                </a:lnTo>
                <a:lnTo>
                  <a:pt x="4648" y="7373"/>
                </a:lnTo>
                <a:lnTo>
                  <a:pt x="4892" y="7227"/>
                </a:lnTo>
                <a:lnTo>
                  <a:pt x="5111" y="7032"/>
                </a:lnTo>
                <a:lnTo>
                  <a:pt x="5208" y="6935"/>
                </a:lnTo>
                <a:lnTo>
                  <a:pt x="5281" y="6838"/>
                </a:lnTo>
                <a:lnTo>
                  <a:pt x="5281" y="6789"/>
                </a:lnTo>
                <a:lnTo>
                  <a:pt x="5281" y="6765"/>
                </a:lnTo>
                <a:lnTo>
                  <a:pt x="5232" y="6740"/>
                </a:lnTo>
                <a:lnTo>
                  <a:pt x="5208" y="6740"/>
                </a:lnTo>
                <a:lnTo>
                  <a:pt x="5062" y="6765"/>
                </a:lnTo>
                <a:lnTo>
                  <a:pt x="4940" y="6813"/>
                </a:lnTo>
                <a:lnTo>
                  <a:pt x="4697" y="6935"/>
                </a:lnTo>
                <a:lnTo>
                  <a:pt x="4235" y="7227"/>
                </a:lnTo>
                <a:lnTo>
                  <a:pt x="3699" y="7543"/>
                </a:lnTo>
                <a:lnTo>
                  <a:pt x="3164" y="7835"/>
                </a:lnTo>
                <a:lnTo>
                  <a:pt x="2605" y="8127"/>
                </a:lnTo>
                <a:lnTo>
                  <a:pt x="2045" y="8395"/>
                </a:lnTo>
                <a:lnTo>
                  <a:pt x="1704" y="8541"/>
                </a:lnTo>
                <a:lnTo>
                  <a:pt x="1534" y="8590"/>
                </a:lnTo>
                <a:lnTo>
                  <a:pt x="1388" y="8687"/>
                </a:lnTo>
                <a:lnTo>
                  <a:pt x="1291" y="8638"/>
                </a:lnTo>
                <a:lnTo>
                  <a:pt x="1120" y="8614"/>
                </a:lnTo>
                <a:lnTo>
                  <a:pt x="974" y="8638"/>
                </a:lnTo>
                <a:lnTo>
                  <a:pt x="804" y="8614"/>
                </a:lnTo>
                <a:lnTo>
                  <a:pt x="682" y="8273"/>
                </a:lnTo>
                <a:lnTo>
                  <a:pt x="1047" y="8127"/>
                </a:lnTo>
                <a:lnTo>
                  <a:pt x="2142" y="7738"/>
                </a:lnTo>
                <a:lnTo>
                  <a:pt x="4332" y="6935"/>
                </a:lnTo>
                <a:lnTo>
                  <a:pt x="6327" y="6181"/>
                </a:lnTo>
                <a:lnTo>
                  <a:pt x="7422" y="5767"/>
                </a:lnTo>
                <a:lnTo>
                  <a:pt x="7690" y="5645"/>
                </a:lnTo>
                <a:lnTo>
                  <a:pt x="7787" y="5597"/>
                </a:lnTo>
                <a:lnTo>
                  <a:pt x="7909" y="5499"/>
                </a:lnTo>
                <a:lnTo>
                  <a:pt x="8079" y="5499"/>
                </a:lnTo>
                <a:lnTo>
                  <a:pt x="8055" y="5524"/>
                </a:lnTo>
                <a:lnTo>
                  <a:pt x="8055" y="5597"/>
                </a:lnTo>
                <a:lnTo>
                  <a:pt x="8079" y="5694"/>
                </a:lnTo>
                <a:lnTo>
                  <a:pt x="8128" y="5791"/>
                </a:lnTo>
                <a:lnTo>
                  <a:pt x="8201" y="5840"/>
                </a:lnTo>
                <a:lnTo>
                  <a:pt x="8639" y="6035"/>
                </a:lnTo>
                <a:lnTo>
                  <a:pt x="9101" y="6205"/>
                </a:lnTo>
                <a:lnTo>
                  <a:pt x="9564" y="6327"/>
                </a:lnTo>
                <a:lnTo>
                  <a:pt x="10050" y="6424"/>
                </a:lnTo>
                <a:lnTo>
                  <a:pt x="10537" y="6497"/>
                </a:lnTo>
                <a:lnTo>
                  <a:pt x="11023" y="6521"/>
                </a:lnTo>
                <a:lnTo>
                  <a:pt x="11510" y="6497"/>
                </a:lnTo>
                <a:lnTo>
                  <a:pt x="11997" y="6448"/>
                </a:lnTo>
                <a:lnTo>
                  <a:pt x="12459" y="6351"/>
                </a:lnTo>
                <a:lnTo>
                  <a:pt x="12921" y="6229"/>
                </a:lnTo>
                <a:lnTo>
                  <a:pt x="13384" y="6083"/>
                </a:lnTo>
                <a:lnTo>
                  <a:pt x="13870" y="5889"/>
                </a:lnTo>
                <a:lnTo>
                  <a:pt x="14308" y="5670"/>
                </a:lnTo>
                <a:lnTo>
                  <a:pt x="14722" y="5402"/>
                </a:lnTo>
                <a:lnTo>
                  <a:pt x="14917" y="5256"/>
                </a:lnTo>
                <a:lnTo>
                  <a:pt x="15111" y="5086"/>
                </a:lnTo>
                <a:lnTo>
                  <a:pt x="15257" y="4915"/>
                </a:lnTo>
                <a:lnTo>
                  <a:pt x="15403" y="4745"/>
                </a:lnTo>
                <a:lnTo>
                  <a:pt x="15452" y="4672"/>
                </a:lnTo>
                <a:lnTo>
                  <a:pt x="15452" y="4575"/>
                </a:lnTo>
                <a:lnTo>
                  <a:pt x="15428" y="4502"/>
                </a:lnTo>
                <a:lnTo>
                  <a:pt x="15379" y="4453"/>
                </a:lnTo>
                <a:lnTo>
                  <a:pt x="15306" y="4404"/>
                </a:lnTo>
                <a:lnTo>
                  <a:pt x="15233" y="4380"/>
                </a:lnTo>
                <a:lnTo>
                  <a:pt x="15160" y="4380"/>
                </a:lnTo>
                <a:lnTo>
                  <a:pt x="15063" y="4404"/>
                </a:lnTo>
                <a:lnTo>
                  <a:pt x="14746" y="4623"/>
                </a:lnTo>
                <a:lnTo>
                  <a:pt x="14406" y="4842"/>
                </a:lnTo>
                <a:lnTo>
                  <a:pt x="14089" y="5086"/>
                </a:lnTo>
                <a:lnTo>
                  <a:pt x="13749" y="5280"/>
                </a:lnTo>
                <a:lnTo>
                  <a:pt x="13359" y="5475"/>
                </a:lnTo>
                <a:lnTo>
                  <a:pt x="12970" y="5621"/>
                </a:lnTo>
                <a:lnTo>
                  <a:pt x="12581" y="5743"/>
                </a:lnTo>
                <a:lnTo>
                  <a:pt x="12167" y="5840"/>
                </a:lnTo>
                <a:lnTo>
                  <a:pt x="11729" y="5913"/>
                </a:lnTo>
                <a:lnTo>
                  <a:pt x="11291" y="5937"/>
                </a:lnTo>
                <a:lnTo>
                  <a:pt x="10853" y="5937"/>
                </a:lnTo>
                <a:lnTo>
                  <a:pt x="10415" y="5913"/>
                </a:lnTo>
                <a:lnTo>
                  <a:pt x="9977" y="5840"/>
                </a:lnTo>
                <a:lnTo>
                  <a:pt x="9539" y="5743"/>
                </a:lnTo>
                <a:lnTo>
                  <a:pt x="9126" y="5597"/>
                </a:lnTo>
                <a:lnTo>
                  <a:pt x="8712" y="5451"/>
                </a:lnTo>
                <a:lnTo>
                  <a:pt x="8785" y="5353"/>
                </a:lnTo>
                <a:lnTo>
                  <a:pt x="8858" y="5280"/>
                </a:lnTo>
                <a:lnTo>
                  <a:pt x="8907" y="5183"/>
                </a:lnTo>
                <a:lnTo>
                  <a:pt x="8931" y="5110"/>
                </a:lnTo>
                <a:lnTo>
                  <a:pt x="8931" y="5013"/>
                </a:lnTo>
                <a:lnTo>
                  <a:pt x="8882" y="4915"/>
                </a:lnTo>
                <a:lnTo>
                  <a:pt x="8834" y="4842"/>
                </a:lnTo>
                <a:lnTo>
                  <a:pt x="8761" y="4794"/>
                </a:lnTo>
                <a:lnTo>
                  <a:pt x="8688" y="4769"/>
                </a:lnTo>
                <a:lnTo>
                  <a:pt x="8566" y="4794"/>
                </a:lnTo>
                <a:lnTo>
                  <a:pt x="8323" y="4867"/>
                </a:lnTo>
                <a:lnTo>
                  <a:pt x="8201" y="4915"/>
                </a:lnTo>
                <a:lnTo>
                  <a:pt x="8055" y="4940"/>
                </a:lnTo>
                <a:lnTo>
                  <a:pt x="7933" y="4940"/>
                </a:lnTo>
                <a:lnTo>
                  <a:pt x="7812" y="4915"/>
                </a:lnTo>
                <a:lnTo>
                  <a:pt x="7714" y="4842"/>
                </a:lnTo>
                <a:lnTo>
                  <a:pt x="7617" y="4721"/>
                </a:lnTo>
                <a:lnTo>
                  <a:pt x="7617" y="4696"/>
                </a:lnTo>
                <a:lnTo>
                  <a:pt x="7641" y="4672"/>
                </a:lnTo>
                <a:lnTo>
                  <a:pt x="7714" y="4599"/>
                </a:lnTo>
                <a:lnTo>
                  <a:pt x="7812" y="4550"/>
                </a:lnTo>
                <a:lnTo>
                  <a:pt x="7958" y="4502"/>
                </a:lnTo>
                <a:lnTo>
                  <a:pt x="8250" y="4429"/>
                </a:lnTo>
                <a:lnTo>
                  <a:pt x="8420" y="4404"/>
                </a:lnTo>
                <a:lnTo>
                  <a:pt x="10269" y="3991"/>
                </a:lnTo>
                <a:lnTo>
                  <a:pt x="12118" y="3553"/>
                </a:lnTo>
                <a:lnTo>
                  <a:pt x="12970" y="3383"/>
                </a:lnTo>
                <a:lnTo>
                  <a:pt x="13189" y="3334"/>
                </a:lnTo>
                <a:lnTo>
                  <a:pt x="13408" y="3261"/>
                </a:lnTo>
                <a:lnTo>
                  <a:pt x="13603" y="3188"/>
                </a:lnTo>
                <a:lnTo>
                  <a:pt x="13773" y="3066"/>
                </a:lnTo>
                <a:lnTo>
                  <a:pt x="13846" y="2993"/>
                </a:lnTo>
                <a:lnTo>
                  <a:pt x="13846" y="2896"/>
                </a:lnTo>
                <a:lnTo>
                  <a:pt x="13895" y="2847"/>
                </a:lnTo>
                <a:lnTo>
                  <a:pt x="13895" y="2750"/>
                </a:lnTo>
                <a:lnTo>
                  <a:pt x="13895" y="2555"/>
                </a:lnTo>
                <a:lnTo>
                  <a:pt x="13919" y="2385"/>
                </a:lnTo>
                <a:lnTo>
                  <a:pt x="13943" y="2215"/>
                </a:lnTo>
                <a:lnTo>
                  <a:pt x="13992" y="2044"/>
                </a:lnTo>
                <a:lnTo>
                  <a:pt x="14065" y="1874"/>
                </a:lnTo>
                <a:lnTo>
                  <a:pt x="14138" y="1728"/>
                </a:lnTo>
                <a:lnTo>
                  <a:pt x="14211" y="1582"/>
                </a:lnTo>
                <a:lnTo>
                  <a:pt x="14333" y="1436"/>
                </a:lnTo>
                <a:lnTo>
                  <a:pt x="14552" y="1193"/>
                </a:lnTo>
                <a:lnTo>
                  <a:pt x="14844" y="974"/>
                </a:lnTo>
                <a:lnTo>
                  <a:pt x="15136" y="779"/>
                </a:lnTo>
                <a:lnTo>
                  <a:pt x="15476" y="657"/>
                </a:lnTo>
                <a:lnTo>
                  <a:pt x="15817" y="560"/>
                </a:lnTo>
                <a:lnTo>
                  <a:pt x="16158" y="511"/>
                </a:lnTo>
                <a:close/>
                <a:moveTo>
                  <a:pt x="16182" y="0"/>
                </a:moveTo>
                <a:lnTo>
                  <a:pt x="15817" y="49"/>
                </a:lnTo>
                <a:lnTo>
                  <a:pt x="15476" y="122"/>
                </a:lnTo>
                <a:lnTo>
                  <a:pt x="15136" y="268"/>
                </a:lnTo>
                <a:lnTo>
                  <a:pt x="14795" y="414"/>
                </a:lnTo>
                <a:lnTo>
                  <a:pt x="14503" y="633"/>
                </a:lnTo>
                <a:lnTo>
                  <a:pt x="14235" y="852"/>
                </a:lnTo>
                <a:lnTo>
                  <a:pt x="13992" y="1120"/>
                </a:lnTo>
                <a:lnTo>
                  <a:pt x="13797" y="1387"/>
                </a:lnTo>
                <a:lnTo>
                  <a:pt x="13651" y="1704"/>
                </a:lnTo>
                <a:lnTo>
                  <a:pt x="13530" y="2044"/>
                </a:lnTo>
                <a:lnTo>
                  <a:pt x="13505" y="2215"/>
                </a:lnTo>
                <a:lnTo>
                  <a:pt x="13481" y="2385"/>
                </a:lnTo>
                <a:lnTo>
                  <a:pt x="13481" y="2580"/>
                </a:lnTo>
                <a:lnTo>
                  <a:pt x="13481" y="2750"/>
                </a:lnTo>
                <a:lnTo>
                  <a:pt x="13481" y="2774"/>
                </a:lnTo>
                <a:lnTo>
                  <a:pt x="13238" y="2799"/>
                </a:lnTo>
                <a:lnTo>
                  <a:pt x="12994" y="2847"/>
                </a:lnTo>
                <a:lnTo>
                  <a:pt x="12532" y="2945"/>
                </a:lnTo>
                <a:lnTo>
                  <a:pt x="11802" y="3115"/>
                </a:lnTo>
                <a:lnTo>
                  <a:pt x="11048" y="3261"/>
                </a:lnTo>
                <a:lnTo>
                  <a:pt x="8104" y="3918"/>
                </a:lnTo>
                <a:lnTo>
                  <a:pt x="7885" y="3967"/>
                </a:lnTo>
                <a:lnTo>
                  <a:pt x="7666" y="4015"/>
                </a:lnTo>
                <a:lnTo>
                  <a:pt x="7447" y="4113"/>
                </a:lnTo>
                <a:lnTo>
                  <a:pt x="7276" y="4210"/>
                </a:lnTo>
                <a:lnTo>
                  <a:pt x="7203" y="4283"/>
                </a:lnTo>
                <a:lnTo>
                  <a:pt x="7130" y="4356"/>
                </a:lnTo>
                <a:lnTo>
                  <a:pt x="7082" y="4429"/>
                </a:lnTo>
                <a:lnTo>
                  <a:pt x="7057" y="4526"/>
                </a:lnTo>
                <a:lnTo>
                  <a:pt x="7033" y="4623"/>
                </a:lnTo>
                <a:lnTo>
                  <a:pt x="7033" y="4721"/>
                </a:lnTo>
                <a:lnTo>
                  <a:pt x="7057" y="4842"/>
                </a:lnTo>
                <a:lnTo>
                  <a:pt x="7106" y="4988"/>
                </a:lnTo>
                <a:lnTo>
                  <a:pt x="7155" y="5086"/>
                </a:lnTo>
                <a:lnTo>
                  <a:pt x="7228" y="5183"/>
                </a:lnTo>
                <a:lnTo>
                  <a:pt x="7301" y="5280"/>
                </a:lnTo>
                <a:lnTo>
                  <a:pt x="7374" y="5329"/>
                </a:lnTo>
                <a:lnTo>
                  <a:pt x="7057" y="5451"/>
                </a:lnTo>
                <a:lnTo>
                  <a:pt x="6765" y="5572"/>
                </a:lnTo>
                <a:lnTo>
                  <a:pt x="6035" y="5816"/>
                </a:lnTo>
                <a:lnTo>
                  <a:pt x="5305" y="6059"/>
                </a:lnTo>
                <a:lnTo>
                  <a:pt x="2191" y="7154"/>
                </a:lnTo>
                <a:lnTo>
                  <a:pt x="731" y="7689"/>
                </a:lnTo>
                <a:lnTo>
                  <a:pt x="512" y="7762"/>
                </a:lnTo>
                <a:lnTo>
                  <a:pt x="342" y="7860"/>
                </a:lnTo>
                <a:lnTo>
                  <a:pt x="196" y="8006"/>
                </a:lnTo>
                <a:lnTo>
                  <a:pt x="123" y="8079"/>
                </a:lnTo>
                <a:lnTo>
                  <a:pt x="74" y="8176"/>
                </a:lnTo>
                <a:lnTo>
                  <a:pt x="25" y="8322"/>
                </a:lnTo>
                <a:lnTo>
                  <a:pt x="1" y="8468"/>
                </a:lnTo>
                <a:lnTo>
                  <a:pt x="1" y="8565"/>
                </a:lnTo>
                <a:lnTo>
                  <a:pt x="50" y="8687"/>
                </a:lnTo>
                <a:lnTo>
                  <a:pt x="123" y="8784"/>
                </a:lnTo>
                <a:lnTo>
                  <a:pt x="196" y="8857"/>
                </a:lnTo>
                <a:lnTo>
                  <a:pt x="293" y="8930"/>
                </a:lnTo>
                <a:lnTo>
                  <a:pt x="415" y="9003"/>
                </a:lnTo>
                <a:lnTo>
                  <a:pt x="366" y="9125"/>
                </a:lnTo>
                <a:lnTo>
                  <a:pt x="317" y="9271"/>
                </a:lnTo>
                <a:lnTo>
                  <a:pt x="317" y="9417"/>
                </a:lnTo>
                <a:lnTo>
                  <a:pt x="317" y="9563"/>
                </a:lnTo>
                <a:lnTo>
                  <a:pt x="366" y="9685"/>
                </a:lnTo>
                <a:lnTo>
                  <a:pt x="415" y="9782"/>
                </a:lnTo>
                <a:lnTo>
                  <a:pt x="488" y="9879"/>
                </a:lnTo>
                <a:lnTo>
                  <a:pt x="561" y="9952"/>
                </a:lnTo>
                <a:lnTo>
                  <a:pt x="682" y="10001"/>
                </a:lnTo>
                <a:lnTo>
                  <a:pt x="780" y="10025"/>
                </a:lnTo>
                <a:lnTo>
                  <a:pt x="901" y="10050"/>
                </a:lnTo>
                <a:lnTo>
                  <a:pt x="1023" y="10050"/>
                </a:lnTo>
                <a:lnTo>
                  <a:pt x="1047" y="10196"/>
                </a:lnTo>
                <a:lnTo>
                  <a:pt x="1096" y="10317"/>
                </a:lnTo>
                <a:lnTo>
                  <a:pt x="1193" y="10415"/>
                </a:lnTo>
                <a:lnTo>
                  <a:pt x="1315" y="10512"/>
                </a:lnTo>
                <a:lnTo>
                  <a:pt x="1412" y="10561"/>
                </a:lnTo>
                <a:lnTo>
                  <a:pt x="1534" y="10609"/>
                </a:lnTo>
                <a:lnTo>
                  <a:pt x="1656" y="10658"/>
                </a:lnTo>
                <a:lnTo>
                  <a:pt x="1996" y="10658"/>
                </a:lnTo>
                <a:lnTo>
                  <a:pt x="2240" y="10609"/>
                </a:lnTo>
                <a:lnTo>
                  <a:pt x="2459" y="10536"/>
                </a:lnTo>
                <a:lnTo>
                  <a:pt x="2702" y="10415"/>
                </a:lnTo>
                <a:lnTo>
                  <a:pt x="3140" y="10196"/>
                </a:lnTo>
                <a:lnTo>
                  <a:pt x="3578" y="9928"/>
                </a:lnTo>
                <a:lnTo>
                  <a:pt x="4040" y="9636"/>
                </a:lnTo>
                <a:lnTo>
                  <a:pt x="4478" y="9320"/>
                </a:lnTo>
                <a:lnTo>
                  <a:pt x="4892" y="9003"/>
                </a:lnTo>
                <a:lnTo>
                  <a:pt x="5305" y="8663"/>
                </a:lnTo>
                <a:lnTo>
                  <a:pt x="5719" y="8298"/>
                </a:lnTo>
                <a:lnTo>
                  <a:pt x="6108" y="7933"/>
                </a:lnTo>
                <a:lnTo>
                  <a:pt x="6473" y="7543"/>
                </a:lnTo>
                <a:lnTo>
                  <a:pt x="6717" y="7787"/>
                </a:lnTo>
                <a:lnTo>
                  <a:pt x="7009" y="8030"/>
                </a:lnTo>
                <a:lnTo>
                  <a:pt x="7325" y="8200"/>
                </a:lnTo>
                <a:lnTo>
                  <a:pt x="7641" y="8371"/>
                </a:lnTo>
                <a:lnTo>
                  <a:pt x="7982" y="8517"/>
                </a:lnTo>
                <a:lnTo>
                  <a:pt x="8347" y="8614"/>
                </a:lnTo>
                <a:lnTo>
                  <a:pt x="9053" y="8809"/>
                </a:lnTo>
                <a:lnTo>
                  <a:pt x="10221" y="9101"/>
                </a:lnTo>
                <a:lnTo>
                  <a:pt x="10829" y="9198"/>
                </a:lnTo>
                <a:lnTo>
                  <a:pt x="11413" y="9295"/>
                </a:lnTo>
                <a:lnTo>
                  <a:pt x="11364" y="9368"/>
                </a:lnTo>
                <a:lnTo>
                  <a:pt x="11291" y="9758"/>
                </a:lnTo>
                <a:lnTo>
                  <a:pt x="11194" y="10147"/>
                </a:lnTo>
                <a:lnTo>
                  <a:pt x="11145" y="10536"/>
                </a:lnTo>
                <a:lnTo>
                  <a:pt x="11121" y="10926"/>
                </a:lnTo>
                <a:lnTo>
                  <a:pt x="11121" y="10999"/>
                </a:lnTo>
                <a:lnTo>
                  <a:pt x="11169" y="11072"/>
                </a:lnTo>
                <a:lnTo>
                  <a:pt x="11218" y="11096"/>
                </a:lnTo>
                <a:lnTo>
                  <a:pt x="11291" y="11096"/>
                </a:lnTo>
                <a:lnTo>
                  <a:pt x="11340" y="11169"/>
                </a:lnTo>
                <a:lnTo>
                  <a:pt x="11388" y="11218"/>
                </a:lnTo>
                <a:lnTo>
                  <a:pt x="11534" y="11291"/>
                </a:lnTo>
                <a:lnTo>
                  <a:pt x="11729" y="11388"/>
                </a:lnTo>
                <a:lnTo>
                  <a:pt x="11826" y="11437"/>
                </a:lnTo>
                <a:lnTo>
                  <a:pt x="11972" y="11437"/>
                </a:lnTo>
                <a:lnTo>
                  <a:pt x="12021" y="11412"/>
                </a:lnTo>
                <a:lnTo>
                  <a:pt x="12070" y="11364"/>
                </a:lnTo>
                <a:lnTo>
                  <a:pt x="12070" y="11339"/>
                </a:lnTo>
                <a:lnTo>
                  <a:pt x="12070" y="11218"/>
                </a:lnTo>
                <a:lnTo>
                  <a:pt x="12045" y="11193"/>
                </a:lnTo>
                <a:lnTo>
                  <a:pt x="11997" y="11145"/>
                </a:lnTo>
                <a:lnTo>
                  <a:pt x="11851" y="11072"/>
                </a:lnTo>
                <a:lnTo>
                  <a:pt x="11705" y="10999"/>
                </a:lnTo>
                <a:lnTo>
                  <a:pt x="11632" y="10974"/>
                </a:lnTo>
                <a:lnTo>
                  <a:pt x="11997" y="10877"/>
                </a:lnTo>
                <a:lnTo>
                  <a:pt x="12094" y="10828"/>
                </a:lnTo>
                <a:lnTo>
                  <a:pt x="12118" y="10780"/>
                </a:lnTo>
                <a:lnTo>
                  <a:pt x="12143" y="10707"/>
                </a:lnTo>
                <a:lnTo>
                  <a:pt x="12143" y="10634"/>
                </a:lnTo>
                <a:lnTo>
                  <a:pt x="12118" y="10561"/>
                </a:lnTo>
                <a:lnTo>
                  <a:pt x="12070" y="10512"/>
                </a:lnTo>
                <a:lnTo>
                  <a:pt x="11997" y="10488"/>
                </a:lnTo>
                <a:lnTo>
                  <a:pt x="11899" y="10488"/>
                </a:lnTo>
                <a:lnTo>
                  <a:pt x="11753" y="10512"/>
                </a:lnTo>
                <a:lnTo>
                  <a:pt x="11510" y="10585"/>
                </a:lnTo>
                <a:lnTo>
                  <a:pt x="11559" y="10366"/>
                </a:lnTo>
                <a:lnTo>
                  <a:pt x="11583" y="10147"/>
                </a:lnTo>
                <a:lnTo>
                  <a:pt x="11632" y="9952"/>
                </a:lnTo>
                <a:lnTo>
                  <a:pt x="11705" y="9758"/>
                </a:lnTo>
                <a:lnTo>
                  <a:pt x="11826" y="9393"/>
                </a:lnTo>
                <a:lnTo>
                  <a:pt x="11826" y="9368"/>
                </a:lnTo>
                <a:lnTo>
                  <a:pt x="11899" y="9368"/>
                </a:lnTo>
                <a:lnTo>
                  <a:pt x="11924" y="9539"/>
                </a:lnTo>
                <a:lnTo>
                  <a:pt x="11972" y="9733"/>
                </a:lnTo>
                <a:lnTo>
                  <a:pt x="12094" y="10074"/>
                </a:lnTo>
                <a:lnTo>
                  <a:pt x="12216" y="10415"/>
                </a:lnTo>
                <a:lnTo>
                  <a:pt x="12337" y="10731"/>
                </a:lnTo>
                <a:lnTo>
                  <a:pt x="12337" y="10780"/>
                </a:lnTo>
                <a:lnTo>
                  <a:pt x="12386" y="10853"/>
                </a:lnTo>
                <a:lnTo>
                  <a:pt x="12435" y="10926"/>
                </a:lnTo>
                <a:lnTo>
                  <a:pt x="12605" y="11047"/>
                </a:lnTo>
                <a:lnTo>
                  <a:pt x="12800" y="11193"/>
                </a:lnTo>
                <a:lnTo>
                  <a:pt x="13019" y="11291"/>
                </a:lnTo>
                <a:lnTo>
                  <a:pt x="13116" y="11315"/>
                </a:lnTo>
                <a:lnTo>
                  <a:pt x="13189" y="11315"/>
                </a:lnTo>
                <a:lnTo>
                  <a:pt x="13238" y="11266"/>
                </a:lnTo>
                <a:lnTo>
                  <a:pt x="13286" y="11218"/>
                </a:lnTo>
                <a:lnTo>
                  <a:pt x="13311" y="11169"/>
                </a:lnTo>
                <a:lnTo>
                  <a:pt x="13311" y="11096"/>
                </a:lnTo>
                <a:lnTo>
                  <a:pt x="13286" y="11023"/>
                </a:lnTo>
                <a:lnTo>
                  <a:pt x="13213" y="10950"/>
                </a:lnTo>
                <a:lnTo>
                  <a:pt x="13116" y="10901"/>
                </a:lnTo>
                <a:lnTo>
                  <a:pt x="13457" y="10901"/>
                </a:lnTo>
                <a:lnTo>
                  <a:pt x="13603" y="10877"/>
                </a:lnTo>
                <a:lnTo>
                  <a:pt x="13676" y="10853"/>
                </a:lnTo>
                <a:lnTo>
                  <a:pt x="13724" y="10804"/>
                </a:lnTo>
                <a:lnTo>
                  <a:pt x="13773" y="10731"/>
                </a:lnTo>
                <a:lnTo>
                  <a:pt x="13773" y="10658"/>
                </a:lnTo>
                <a:lnTo>
                  <a:pt x="13773" y="10609"/>
                </a:lnTo>
                <a:lnTo>
                  <a:pt x="13724" y="10536"/>
                </a:lnTo>
                <a:lnTo>
                  <a:pt x="13676" y="10488"/>
                </a:lnTo>
                <a:lnTo>
                  <a:pt x="13627" y="10463"/>
                </a:lnTo>
                <a:lnTo>
                  <a:pt x="13481" y="10439"/>
                </a:lnTo>
                <a:lnTo>
                  <a:pt x="13019" y="10439"/>
                </a:lnTo>
                <a:lnTo>
                  <a:pt x="12824" y="10463"/>
                </a:lnTo>
                <a:lnTo>
                  <a:pt x="12556" y="9831"/>
                </a:lnTo>
                <a:lnTo>
                  <a:pt x="12410" y="9417"/>
                </a:lnTo>
                <a:lnTo>
                  <a:pt x="12848" y="9441"/>
                </a:lnTo>
                <a:lnTo>
                  <a:pt x="13189" y="9417"/>
                </a:lnTo>
                <a:lnTo>
                  <a:pt x="13554" y="9417"/>
                </a:lnTo>
                <a:lnTo>
                  <a:pt x="13895" y="9368"/>
                </a:lnTo>
                <a:lnTo>
                  <a:pt x="14211" y="9295"/>
                </a:lnTo>
                <a:lnTo>
                  <a:pt x="14552" y="9222"/>
                </a:lnTo>
                <a:lnTo>
                  <a:pt x="14868" y="9125"/>
                </a:lnTo>
                <a:lnTo>
                  <a:pt x="15184" y="9003"/>
                </a:lnTo>
                <a:lnTo>
                  <a:pt x="15476" y="8882"/>
                </a:lnTo>
                <a:lnTo>
                  <a:pt x="15768" y="8736"/>
                </a:lnTo>
                <a:lnTo>
                  <a:pt x="16036" y="8565"/>
                </a:lnTo>
                <a:lnTo>
                  <a:pt x="16304" y="8371"/>
                </a:lnTo>
                <a:lnTo>
                  <a:pt x="16571" y="8152"/>
                </a:lnTo>
                <a:lnTo>
                  <a:pt x="16790" y="7933"/>
                </a:lnTo>
                <a:lnTo>
                  <a:pt x="17034" y="7689"/>
                </a:lnTo>
                <a:lnTo>
                  <a:pt x="17228" y="7422"/>
                </a:lnTo>
                <a:lnTo>
                  <a:pt x="17423" y="7154"/>
                </a:lnTo>
                <a:lnTo>
                  <a:pt x="17545" y="7105"/>
                </a:lnTo>
                <a:lnTo>
                  <a:pt x="17666" y="7057"/>
                </a:lnTo>
                <a:lnTo>
                  <a:pt x="17691" y="7008"/>
                </a:lnTo>
                <a:lnTo>
                  <a:pt x="17691" y="6959"/>
                </a:lnTo>
                <a:lnTo>
                  <a:pt x="17666" y="6911"/>
                </a:lnTo>
                <a:lnTo>
                  <a:pt x="17642" y="6862"/>
                </a:lnTo>
                <a:lnTo>
                  <a:pt x="17593" y="6862"/>
                </a:lnTo>
                <a:lnTo>
                  <a:pt x="17739" y="6619"/>
                </a:lnTo>
                <a:lnTo>
                  <a:pt x="17837" y="6351"/>
                </a:lnTo>
                <a:lnTo>
                  <a:pt x="18007" y="5937"/>
                </a:lnTo>
                <a:lnTo>
                  <a:pt x="18129" y="5524"/>
                </a:lnTo>
                <a:lnTo>
                  <a:pt x="18226" y="5086"/>
                </a:lnTo>
                <a:lnTo>
                  <a:pt x="18323" y="4672"/>
                </a:lnTo>
                <a:lnTo>
                  <a:pt x="18396" y="4234"/>
                </a:lnTo>
                <a:lnTo>
                  <a:pt x="18445" y="3796"/>
                </a:lnTo>
                <a:lnTo>
                  <a:pt x="18518" y="2920"/>
                </a:lnTo>
                <a:lnTo>
                  <a:pt x="18542" y="2653"/>
                </a:lnTo>
                <a:lnTo>
                  <a:pt x="18786" y="2774"/>
                </a:lnTo>
                <a:lnTo>
                  <a:pt x="19029" y="2872"/>
                </a:lnTo>
                <a:lnTo>
                  <a:pt x="19150" y="2896"/>
                </a:lnTo>
                <a:lnTo>
                  <a:pt x="19223" y="2872"/>
                </a:lnTo>
                <a:lnTo>
                  <a:pt x="19296" y="2799"/>
                </a:lnTo>
                <a:lnTo>
                  <a:pt x="19345" y="2726"/>
                </a:lnTo>
                <a:lnTo>
                  <a:pt x="19369" y="2628"/>
                </a:lnTo>
                <a:lnTo>
                  <a:pt x="19369" y="2531"/>
                </a:lnTo>
                <a:lnTo>
                  <a:pt x="19321" y="2434"/>
                </a:lnTo>
                <a:lnTo>
                  <a:pt x="19248" y="2361"/>
                </a:lnTo>
                <a:lnTo>
                  <a:pt x="19102" y="2288"/>
                </a:lnTo>
                <a:lnTo>
                  <a:pt x="18956" y="2215"/>
                </a:lnTo>
                <a:lnTo>
                  <a:pt x="18737" y="2117"/>
                </a:lnTo>
                <a:lnTo>
                  <a:pt x="18980" y="2020"/>
                </a:lnTo>
                <a:lnTo>
                  <a:pt x="19199" y="1947"/>
                </a:lnTo>
                <a:lnTo>
                  <a:pt x="19394" y="1874"/>
                </a:lnTo>
                <a:lnTo>
                  <a:pt x="19588" y="1801"/>
                </a:lnTo>
                <a:lnTo>
                  <a:pt x="19661" y="1728"/>
                </a:lnTo>
                <a:lnTo>
                  <a:pt x="19710" y="1655"/>
                </a:lnTo>
                <a:lnTo>
                  <a:pt x="19734" y="1582"/>
                </a:lnTo>
                <a:lnTo>
                  <a:pt x="19686" y="1460"/>
                </a:lnTo>
                <a:lnTo>
                  <a:pt x="19637" y="1387"/>
                </a:lnTo>
                <a:lnTo>
                  <a:pt x="19540" y="1339"/>
                </a:lnTo>
                <a:lnTo>
                  <a:pt x="19442" y="1314"/>
                </a:lnTo>
                <a:lnTo>
                  <a:pt x="19321" y="1314"/>
                </a:lnTo>
                <a:lnTo>
                  <a:pt x="19102" y="1363"/>
                </a:lnTo>
                <a:lnTo>
                  <a:pt x="18883" y="1436"/>
                </a:lnTo>
                <a:lnTo>
                  <a:pt x="18688" y="1509"/>
                </a:lnTo>
                <a:lnTo>
                  <a:pt x="18494" y="1606"/>
                </a:lnTo>
                <a:lnTo>
                  <a:pt x="18445" y="1412"/>
                </a:lnTo>
                <a:lnTo>
                  <a:pt x="18396" y="1217"/>
                </a:lnTo>
                <a:lnTo>
                  <a:pt x="18323" y="1022"/>
                </a:lnTo>
                <a:lnTo>
                  <a:pt x="18202" y="852"/>
                </a:lnTo>
                <a:lnTo>
                  <a:pt x="18080" y="682"/>
                </a:lnTo>
                <a:lnTo>
                  <a:pt x="17934" y="511"/>
                </a:lnTo>
                <a:lnTo>
                  <a:pt x="17764" y="390"/>
                </a:lnTo>
                <a:lnTo>
                  <a:pt x="17545" y="268"/>
                </a:lnTo>
                <a:lnTo>
                  <a:pt x="17228" y="122"/>
                </a:lnTo>
                <a:lnTo>
                  <a:pt x="16888" y="25"/>
                </a:lnTo>
                <a:lnTo>
                  <a:pt x="165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5;p46">
            <a:extLst>
              <a:ext uri="{FF2B5EF4-FFF2-40B4-BE49-F238E27FC236}">
                <a16:creationId xmlns:a16="http://schemas.microsoft.com/office/drawing/2014/main" id="{9D3BAB93-9B76-4D3C-B18B-3E7CA6746F57}"/>
              </a:ext>
            </a:extLst>
          </p:cNvPr>
          <p:cNvSpPr/>
          <p:nvPr/>
        </p:nvSpPr>
        <p:spPr>
          <a:xfrm>
            <a:off x="1495812" y="3434301"/>
            <a:ext cx="491743" cy="494245"/>
          </a:xfrm>
          <a:custGeom>
            <a:avLst/>
            <a:gdLst/>
            <a:ahLst/>
            <a:cxnLst/>
            <a:rect l="l" t="t" r="r" b="b"/>
            <a:pathLst>
              <a:path w="14430" h="16206" extrusionOk="0">
                <a:moveTo>
                  <a:pt x="13724" y="584"/>
                </a:moveTo>
                <a:lnTo>
                  <a:pt x="13724" y="974"/>
                </a:lnTo>
                <a:lnTo>
                  <a:pt x="13748" y="2312"/>
                </a:lnTo>
                <a:lnTo>
                  <a:pt x="13772" y="3139"/>
                </a:lnTo>
                <a:lnTo>
                  <a:pt x="13821" y="3966"/>
                </a:lnTo>
                <a:lnTo>
                  <a:pt x="13967" y="5621"/>
                </a:lnTo>
                <a:lnTo>
                  <a:pt x="13991" y="6375"/>
                </a:lnTo>
                <a:lnTo>
                  <a:pt x="14016" y="7154"/>
                </a:lnTo>
                <a:lnTo>
                  <a:pt x="13991" y="7908"/>
                </a:lnTo>
                <a:lnTo>
                  <a:pt x="13967" y="8687"/>
                </a:lnTo>
                <a:lnTo>
                  <a:pt x="13918" y="9441"/>
                </a:lnTo>
                <a:lnTo>
                  <a:pt x="13870" y="10195"/>
                </a:lnTo>
                <a:lnTo>
                  <a:pt x="13699" y="11728"/>
                </a:lnTo>
                <a:lnTo>
                  <a:pt x="13602" y="11972"/>
                </a:lnTo>
                <a:lnTo>
                  <a:pt x="13480" y="12191"/>
                </a:lnTo>
                <a:lnTo>
                  <a:pt x="13359" y="12361"/>
                </a:lnTo>
                <a:lnTo>
                  <a:pt x="13188" y="12531"/>
                </a:lnTo>
                <a:lnTo>
                  <a:pt x="13261" y="12361"/>
                </a:lnTo>
                <a:lnTo>
                  <a:pt x="13286" y="12191"/>
                </a:lnTo>
                <a:lnTo>
                  <a:pt x="13334" y="12020"/>
                </a:lnTo>
                <a:lnTo>
                  <a:pt x="13334" y="11850"/>
                </a:lnTo>
                <a:lnTo>
                  <a:pt x="13310" y="11777"/>
                </a:lnTo>
                <a:lnTo>
                  <a:pt x="13286" y="11704"/>
                </a:lnTo>
                <a:lnTo>
                  <a:pt x="13237" y="11680"/>
                </a:lnTo>
                <a:lnTo>
                  <a:pt x="13188" y="11704"/>
                </a:lnTo>
                <a:lnTo>
                  <a:pt x="13091" y="11826"/>
                </a:lnTo>
                <a:lnTo>
                  <a:pt x="12994" y="11972"/>
                </a:lnTo>
                <a:lnTo>
                  <a:pt x="12872" y="12288"/>
                </a:lnTo>
                <a:lnTo>
                  <a:pt x="12726" y="12580"/>
                </a:lnTo>
                <a:lnTo>
                  <a:pt x="12677" y="12750"/>
                </a:lnTo>
                <a:lnTo>
                  <a:pt x="12653" y="12896"/>
                </a:lnTo>
                <a:lnTo>
                  <a:pt x="12337" y="13018"/>
                </a:lnTo>
                <a:lnTo>
                  <a:pt x="12337" y="13018"/>
                </a:lnTo>
                <a:lnTo>
                  <a:pt x="12385" y="12799"/>
                </a:lnTo>
                <a:lnTo>
                  <a:pt x="12483" y="12604"/>
                </a:lnTo>
                <a:lnTo>
                  <a:pt x="12604" y="12312"/>
                </a:lnTo>
                <a:lnTo>
                  <a:pt x="12677" y="12142"/>
                </a:lnTo>
                <a:lnTo>
                  <a:pt x="12677" y="12069"/>
                </a:lnTo>
                <a:lnTo>
                  <a:pt x="12677" y="11996"/>
                </a:lnTo>
                <a:lnTo>
                  <a:pt x="12653" y="11972"/>
                </a:lnTo>
                <a:lnTo>
                  <a:pt x="12580" y="11972"/>
                </a:lnTo>
                <a:lnTo>
                  <a:pt x="12507" y="12020"/>
                </a:lnTo>
                <a:lnTo>
                  <a:pt x="12434" y="12069"/>
                </a:lnTo>
                <a:lnTo>
                  <a:pt x="12361" y="12142"/>
                </a:lnTo>
                <a:lnTo>
                  <a:pt x="12239" y="12312"/>
                </a:lnTo>
                <a:lnTo>
                  <a:pt x="12142" y="12458"/>
                </a:lnTo>
                <a:lnTo>
                  <a:pt x="11996" y="12775"/>
                </a:lnTo>
                <a:lnTo>
                  <a:pt x="11947" y="12921"/>
                </a:lnTo>
                <a:lnTo>
                  <a:pt x="11899" y="13091"/>
                </a:lnTo>
                <a:lnTo>
                  <a:pt x="11461" y="13140"/>
                </a:lnTo>
                <a:lnTo>
                  <a:pt x="11704" y="12604"/>
                </a:lnTo>
                <a:lnTo>
                  <a:pt x="11777" y="12483"/>
                </a:lnTo>
                <a:lnTo>
                  <a:pt x="11874" y="12264"/>
                </a:lnTo>
                <a:lnTo>
                  <a:pt x="11923" y="12142"/>
                </a:lnTo>
                <a:lnTo>
                  <a:pt x="11947" y="12045"/>
                </a:lnTo>
                <a:lnTo>
                  <a:pt x="11947" y="11972"/>
                </a:lnTo>
                <a:lnTo>
                  <a:pt x="11923" y="11923"/>
                </a:lnTo>
                <a:lnTo>
                  <a:pt x="11850" y="11899"/>
                </a:lnTo>
                <a:lnTo>
                  <a:pt x="11753" y="11923"/>
                </a:lnTo>
                <a:lnTo>
                  <a:pt x="11680" y="11996"/>
                </a:lnTo>
                <a:lnTo>
                  <a:pt x="11582" y="12069"/>
                </a:lnTo>
                <a:lnTo>
                  <a:pt x="11461" y="12264"/>
                </a:lnTo>
                <a:lnTo>
                  <a:pt x="11363" y="12410"/>
                </a:lnTo>
                <a:lnTo>
                  <a:pt x="11169" y="12702"/>
                </a:lnTo>
                <a:lnTo>
                  <a:pt x="11071" y="12896"/>
                </a:lnTo>
                <a:lnTo>
                  <a:pt x="10974" y="13091"/>
                </a:lnTo>
                <a:lnTo>
                  <a:pt x="10731" y="13042"/>
                </a:lnTo>
                <a:lnTo>
                  <a:pt x="10804" y="12848"/>
                </a:lnTo>
                <a:lnTo>
                  <a:pt x="11023" y="12385"/>
                </a:lnTo>
                <a:lnTo>
                  <a:pt x="11120" y="12166"/>
                </a:lnTo>
                <a:lnTo>
                  <a:pt x="11144" y="12045"/>
                </a:lnTo>
                <a:lnTo>
                  <a:pt x="11169" y="11923"/>
                </a:lnTo>
                <a:lnTo>
                  <a:pt x="11144" y="11874"/>
                </a:lnTo>
                <a:lnTo>
                  <a:pt x="11120" y="11850"/>
                </a:lnTo>
                <a:lnTo>
                  <a:pt x="11071" y="11850"/>
                </a:lnTo>
                <a:lnTo>
                  <a:pt x="10974" y="11947"/>
                </a:lnTo>
                <a:lnTo>
                  <a:pt x="10877" y="12020"/>
                </a:lnTo>
                <a:lnTo>
                  <a:pt x="10731" y="12215"/>
                </a:lnTo>
                <a:lnTo>
                  <a:pt x="10609" y="12434"/>
                </a:lnTo>
                <a:lnTo>
                  <a:pt x="10487" y="12653"/>
                </a:lnTo>
                <a:lnTo>
                  <a:pt x="10341" y="12921"/>
                </a:lnTo>
                <a:lnTo>
                  <a:pt x="10147" y="12799"/>
                </a:lnTo>
                <a:lnTo>
                  <a:pt x="10098" y="12775"/>
                </a:lnTo>
                <a:lnTo>
                  <a:pt x="10171" y="12653"/>
                </a:lnTo>
                <a:lnTo>
                  <a:pt x="10244" y="12531"/>
                </a:lnTo>
                <a:lnTo>
                  <a:pt x="10390" y="12264"/>
                </a:lnTo>
                <a:lnTo>
                  <a:pt x="10439" y="12118"/>
                </a:lnTo>
                <a:lnTo>
                  <a:pt x="10463" y="11996"/>
                </a:lnTo>
                <a:lnTo>
                  <a:pt x="10439" y="11874"/>
                </a:lnTo>
                <a:lnTo>
                  <a:pt x="10390" y="11753"/>
                </a:lnTo>
                <a:lnTo>
                  <a:pt x="10341" y="11728"/>
                </a:lnTo>
                <a:lnTo>
                  <a:pt x="10293" y="11753"/>
                </a:lnTo>
                <a:lnTo>
                  <a:pt x="10171" y="11850"/>
                </a:lnTo>
                <a:lnTo>
                  <a:pt x="10074" y="11996"/>
                </a:lnTo>
                <a:lnTo>
                  <a:pt x="9879" y="12288"/>
                </a:lnTo>
                <a:lnTo>
                  <a:pt x="9806" y="12385"/>
                </a:lnTo>
                <a:lnTo>
                  <a:pt x="9782" y="12191"/>
                </a:lnTo>
                <a:lnTo>
                  <a:pt x="9782" y="11996"/>
                </a:lnTo>
                <a:lnTo>
                  <a:pt x="9806" y="11801"/>
                </a:lnTo>
                <a:lnTo>
                  <a:pt x="9879" y="11607"/>
                </a:lnTo>
                <a:lnTo>
                  <a:pt x="9976" y="11436"/>
                </a:lnTo>
                <a:lnTo>
                  <a:pt x="10098" y="11266"/>
                </a:lnTo>
                <a:lnTo>
                  <a:pt x="10244" y="11120"/>
                </a:lnTo>
                <a:lnTo>
                  <a:pt x="10390" y="10998"/>
                </a:lnTo>
                <a:lnTo>
                  <a:pt x="10633" y="10877"/>
                </a:lnTo>
                <a:lnTo>
                  <a:pt x="10901" y="10804"/>
                </a:lnTo>
                <a:lnTo>
                  <a:pt x="11169" y="10755"/>
                </a:lnTo>
                <a:lnTo>
                  <a:pt x="11436" y="10731"/>
                </a:lnTo>
                <a:lnTo>
                  <a:pt x="11728" y="10682"/>
                </a:lnTo>
                <a:lnTo>
                  <a:pt x="11972" y="10609"/>
                </a:lnTo>
                <a:lnTo>
                  <a:pt x="12215" y="10512"/>
                </a:lnTo>
                <a:lnTo>
                  <a:pt x="12312" y="10439"/>
                </a:lnTo>
                <a:lnTo>
                  <a:pt x="12434" y="10341"/>
                </a:lnTo>
                <a:lnTo>
                  <a:pt x="12507" y="10341"/>
                </a:lnTo>
                <a:lnTo>
                  <a:pt x="12580" y="10317"/>
                </a:lnTo>
                <a:lnTo>
                  <a:pt x="12629" y="10244"/>
                </a:lnTo>
                <a:lnTo>
                  <a:pt x="12653" y="10171"/>
                </a:lnTo>
                <a:lnTo>
                  <a:pt x="12653" y="9830"/>
                </a:lnTo>
                <a:lnTo>
                  <a:pt x="12653" y="9514"/>
                </a:lnTo>
                <a:lnTo>
                  <a:pt x="12653" y="9198"/>
                </a:lnTo>
                <a:lnTo>
                  <a:pt x="12653" y="8857"/>
                </a:lnTo>
                <a:lnTo>
                  <a:pt x="12726" y="8030"/>
                </a:lnTo>
                <a:lnTo>
                  <a:pt x="12823" y="7203"/>
                </a:lnTo>
                <a:lnTo>
                  <a:pt x="12848" y="6789"/>
                </a:lnTo>
                <a:lnTo>
                  <a:pt x="12848" y="6375"/>
                </a:lnTo>
                <a:lnTo>
                  <a:pt x="12823" y="5548"/>
                </a:lnTo>
                <a:lnTo>
                  <a:pt x="12848" y="5232"/>
                </a:lnTo>
                <a:lnTo>
                  <a:pt x="12872" y="4842"/>
                </a:lnTo>
                <a:lnTo>
                  <a:pt x="12872" y="4648"/>
                </a:lnTo>
                <a:lnTo>
                  <a:pt x="12848" y="4477"/>
                </a:lnTo>
                <a:lnTo>
                  <a:pt x="12799" y="4307"/>
                </a:lnTo>
                <a:lnTo>
                  <a:pt x="12726" y="4161"/>
                </a:lnTo>
                <a:lnTo>
                  <a:pt x="12775" y="4112"/>
                </a:lnTo>
                <a:lnTo>
                  <a:pt x="12799" y="4039"/>
                </a:lnTo>
                <a:lnTo>
                  <a:pt x="12823" y="3966"/>
                </a:lnTo>
                <a:lnTo>
                  <a:pt x="12799" y="3893"/>
                </a:lnTo>
                <a:lnTo>
                  <a:pt x="12750" y="3820"/>
                </a:lnTo>
                <a:lnTo>
                  <a:pt x="12702" y="3772"/>
                </a:lnTo>
                <a:lnTo>
                  <a:pt x="12604" y="3747"/>
                </a:lnTo>
                <a:lnTo>
                  <a:pt x="12531" y="3747"/>
                </a:lnTo>
                <a:lnTo>
                  <a:pt x="12045" y="3869"/>
                </a:lnTo>
                <a:lnTo>
                  <a:pt x="11558" y="3991"/>
                </a:lnTo>
                <a:lnTo>
                  <a:pt x="10585" y="4258"/>
                </a:lnTo>
                <a:lnTo>
                  <a:pt x="8468" y="4794"/>
                </a:lnTo>
                <a:lnTo>
                  <a:pt x="7446" y="5061"/>
                </a:lnTo>
                <a:lnTo>
                  <a:pt x="6959" y="5207"/>
                </a:lnTo>
                <a:lnTo>
                  <a:pt x="6448" y="5378"/>
                </a:lnTo>
                <a:lnTo>
                  <a:pt x="5962" y="5548"/>
                </a:lnTo>
                <a:lnTo>
                  <a:pt x="5499" y="5743"/>
                </a:lnTo>
                <a:lnTo>
                  <a:pt x="5013" y="5986"/>
                </a:lnTo>
                <a:lnTo>
                  <a:pt x="4575" y="6229"/>
                </a:lnTo>
                <a:lnTo>
                  <a:pt x="4526" y="6254"/>
                </a:lnTo>
                <a:lnTo>
                  <a:pt x="4526" y="6302"/>
                </a:lnTo>
                <a:lnTo>
                  <a:pt x="4526" y="6351"/>
                </a:lnTo>
                <a:lnTo>
                  <a:pt x="4550" y="6400"/>
                </a:lnTo>
                <a:lnTo>
                  <a:pt x="4623" y="7130"/>
                </a:lnTo>
                <a:lnTo>
                  <a:pt x="4648" y="7495"/>
                </a:lnTo>
                <a:lnTo>
                  <a:pt x="4648" y="7860"/>
                </a:lnTo>
                <a:lnTo>
                  <a:pt x="4623" y="8736"/>
                </a:lnTo>
                <a:lnTo>
                  <a:pt x="4575" y="9587"/>
                </a:lnTo>
                <a:lnTo>
                  <a:pt x="4575" y="10171"/>
                </a:lnTo>
                <a:lnTo>
                  <a:pt x="4575" y="10779"/>
                </a:lnTo>
                <a:lnTo>
                  <a:pt x="4599" y="11972"/>
                </a:lnTo>
                <a:lnTo>
                  <a:pt x="4623" y="12580"/>
                </a:lnTo>
                <a:lnTo>
                  <a:pt x="4623" y="13164"/>
                </a:lnTo>
                <a:lnTo>
                  <a:pt x="4575" y="13772"/>
                </a:lnTo>
                <a:lnTo>
                  <a:pt x="4526" y="14356"/>
                </a:lnTo>
                <a:lnTo>
                  <a:pt x="4356" y="14600"/>
                </a:lnTo>
                <a:lnTo>
                  <a:pt x="4404" y="14356"/>
                </a:lnTo>
                <a:lnTo>
                  <a:pt x="4404" y="14259"/>
                </a:lnTo>
                <a:lnTo>
                  <a:pt x="4404" y="14137"/>
                </a:lnTo>
                <a:lnTo>
                  <a:pt x="4380" y="14064"/>
                </a:lnTo>
                <a:lnTo>
                  <a:pt x="4307" y="14040"/>
                </a:lnTo>
                <a:lnTo>
                  <a:pt x="4258" y="14064"/>
                </a:lnTo>
                <a:lnTo>
                  <a:pt x="4185" y="14113"/>
                </a:lnTo>
                <a:lnTo>
                  <a:pt x="4088" y="14259"/>
                </a:lnTo>
                <a:lnTo>
                  <a:pt x="4015" y="14429"/>
                </a:lnTo>
                <a:lnTo>
                  <a:pt x="3869" y="14770"/>
                </a:lnTo>
                <a:lnTo>
                  <a:pt x="3723" y="15038"/>
                </a:lnTo>
                <a:lnTo>
                  <a:pt x="3674" y="15184"/>
                </a:lnTo>
                <a:lnTo>
                  <a:pt x="3626" y="15305"/>
                </a:lnTo>
                <a:lnTo>
                  <a:pt x="3285" y="15451"/>
                </a:lnTo>
                <a:lnTo>
                  <a:pt x="3407" y="15159"/>
                </a:lnTo>
                <a:lnTo>
                  <a:pt x="3601" y="14770"/>
                </a:lnTo>
                <a:lnTo>
                  <a:pt x="3674" y="14551"/>
                </a:lnTo>
                <a:lnTo>
                  <a:pt x="3699" y="14429"/>
                </a:lnTo>
                <a:lnTo>
                  <a:pt x="3699" y="14332"/>
                </a:lnTo>
                <a:lnTo>
                  <a:pt x="3699" y="14283"/>
                </a:lnTo>
                <a:lnTo>
                  <a:pt x="3650" y="14259"/>
                </a:lnTo>
                <a:lnTo>
                  <a:pt x="3601" y="14235"/>
                </a:lnTo>
                <a:lnTo>
                  <a:pt x="3577" y="14259"/>
                </a:lnTo>
                <a:lnTo>
                  <a:pt x="3407" y="14429"/>
                </a:lnTo>
                <a:lnTo>
                  <a:pt x="3261" y="14648"/>
                </a:lnTo>
                <a:lnTo>
                  <a:pt x="3017" y="15062"/>
                </a:lnTo>
                <a:lnTo>
                  <a:pt x="2847" y="15330"/>
                </a:lnTo>
                <a:lnTo>
                  <a:pt x="2798" y="15476"/>
                </a:lnTo>
                <a:lnTo>
                  <a:pt x="2750" y="15622"/>
                </a:lnTo>
                <a:lnTo>
                  <a:pt x="2531" y="15670"/>
                </a:lnTo>
                <a:lnTo>
                  <a:pt x="2531" y="15670"/>
                </a:lnTo>
                <a:lnTo>
                  <a:pt x="2628" y="15403"/>
                </a:lnTo>
                <a:lnTo>
                  <a:pt x="2725" y="15159"/>
                </a:lnTo>
                <a:lnTo>
                  <a:pt x="2798" y="14965"/>
                </a:lnTo>
                <a:lnTo>
                  <a:pt x="2871" y="14770"/>
                </a:lnTo>
                <a:lnTo>
                  <a:pt x="2896" y="14551"/>
                </a:lnTo>
                <a:lnTo>
                  <a:pt x="2871" y="14454"/>
                </a:lnTo>
                <a:lnTo>
                  <a:pt x="2847" y="14356"/>
                </a:lnTo>
                <a:lnTo>
                  <a:pt x="2823" y="14332"/>
                </a:lnTo>
                <a:lnTo>
                  <a:pt x="2798" y="14332"/>
                </a:lnTo>
                <a:lnTo>
                  <a:pt x="2701" y="14502"/>
                </a:lnTo>
                <a:lnTo>
                  <a:pt x="2604" y="14673"/>
                </a:lnTo>
                <a:lnTo>
                  <a:pt x="2433" y="15038"/>
                </a:lnTo>
                <a:lnTo>
                  <a:pt x="2239" y="15354"/>
                </a:lnTo>
                <a:lnTo>
                  <a:pt x="2141" y="15549"/>
                </a:lnTo>
                <a:lnTo>
                  <a:pt x="2093" y="15719"/>
                </a:lnTo>
                <a:lnTo>
                  <a:pt x="1801" y="15695"/>
                </a:lnTo>
                <a:lnTo>
                  <a:pt x="2117" y="15062"/>
                </a:lnTo>
                <a:lnTo>
                  <a:pt x="2263" y="14746"/>
                </a:lnTo>
                <a:lnTo>
                  <a:pt x="2312" y="14575"/>
                </a:lnTo>
                <a:lnTo>
                  <a:pt x="2336" y="14405"/>
                </a:lnTo>
                <a:lnTo>
                  <a:pt x="2336" y="14381"/>
                </a:lnTo>
                <a:lnTo>
                  <a:pt x="2312" y="14356"/>
                </a:lnTo>
                <a:lnTo>
                  <a:pt x="2263" y="14356"/>
                </a:lnTo>
                <a:lnTo>
                  <a:pt x="1995" y="14648"/>
                </a:lnTo>
                <a:lnTo>
                  <a:pt x="1752" y="14940"/>
                </a:lnTo>
                <a:lnTo>
                  <a:pt x="1533" y="15281"/>
                </a:lnTo>
                <a:lnTo>
                  <a:pt x="1363" y="15622"/>
                </a:lnTo>
                <a:lnTo>
                  <a:pt x="1119" y="15524"/>
                </a:lnTo>
                <a:lnTo>
                  <a:pt x="1144" y="15354"/>
                </a:lnTo>
                <a:lnTo>
                  <a:pt x="1192" y="15208"/>
                </a:lnTo>
                <a:lnTo>
                  <a:pt x="1363" y="14916"/>
                </a:lnTo>
                <a:lnTo>
                  <a:pt x="1582" y="14551"/>
                </a:lnTo>
                <a:lnTo>
                  <a:pt x="1679" y="14356"/>
                </a:lnTo>
                <a:lnTo>
                  <a:pt x="1776" y="14137"/>
                </a:lnTo>
                <a:lnTo>
                  <a:pt x="1776" y="14113"/>
                </a:lnTo>
                <a:lnTo>
                  <a:pt x="1752" y="14089"/>
                </a:lnTo>
                <a:lnTo>
                  <a:pt x="1679" y="14089"/>
                </a:lnTo>
                <a:lnTo>
                  <a:pt x="1460" y="14308"/>
                </a:lnTo>
                <a:lnTo>
                  <a:pt x="1265" y="14502"/>
                </a:lnTo>
                <a:lnTo>
                  <a:pt x="1071" y="14746"/>
                </a:lnTo>
                <a:lnTo>
                  <a:pt x="925" y="14989"/>
                </a:lnTo>
                <a:lnTo>
                  <a:pt x="852" y="15111"/>
                </a:lnTo>
                <a:lnTo>
                  <a:pt x="779" y="15257"/>
                </a:lnTo>
                <a:lnTo>
                  <a:pt x="681" y="15159"/>
                </a:lnTo>
                <a:lnTo>
                  <a:pt x="633" y="15062"/>
                </a:lnTo>
                <a:lnTo>
                  <a:pt x="657" y="14989"/>
                </a:lnTo>
                <a:lnTo>
                  <a:pt x="681" y="14916"/>
                </a:lnTo>
                <a:lnTo>
                  <a:pt x="657" y="14867"/>
                </a:lnTo>
                <a:lnTo>
                  <a:pt x="827" y="14624"/>
                </a:lnTo>
                <a:lnTo>
                  <a:pt x="925" y="14502"/>
                </a:lnTo>
                <a:lnTo>
                  <a:pt x="998" y="14356"/>
                </a:lnTo>
                <a:lnTo>
                  <a:pt x="998" y="14332"/>
                </a:lnTo>
                <a:lnTo>
                  <a:pt x="1022" y="14308"/>
                </a:lnTo>
                <a:lnTo>
                  <a:pt x="998" y="14308"/>
                </a:lnTo>
                <a:lnTo>
                  <a:pt x="998" y="14235"/>
                </a:lnTo>
                <a:lnTo>
                  <a:pt x="973" y="14186"/>
                </a:lnTo>
                <a:lnTo>
                  <a:pt x="900" y="14137"/>
                </a:lnTo>
                <a:lnTo>
                  <a:pt x="827" y="14162"/>
                </a:lnTo>
                <a:lnTo>
                  <a:pt x="681" y="14259"/>
                </a:lnTo>
                <a:lnTo>
                  <a:pt x="535" y="14381"/>
                </a:lnTo>
                <a:lnTo>
                  <a:pt x="535" y="14381"/>
                </a:lnTo>
                <a:lnTo>
                  <a:pt x="560" y="14235"/>
                </a:lnTo>
                <a:lnTo>
                  <a:pt x="633" y="14113"/>
                </a:lnTo>
                <a:lnTo>
                  <a:pt x="681" y="13967"/>
                </a:lnTo>
                <a:lnTo>
                  <a:pt x="779" y="13845"/>
                </a:lnTo>
                <a:lnTo>
                  <a:pt x="973" y="13602"/>
                </a:lnTo>
                <a:lnTo>
                  <a:pt x="1217" y="13407"/>
                </a:lnTo>
                <a:lnTo>
                  <a:pt x="1460" y="13286"/>
                </a:lnTo>
                <a:lnTo>
                  <a:pt x="1703" y="13164"/>
                </a:lnTo>
                <a:lnTo>
                  <a:pt x="1971" y="13091"/>
                </a:lnTo>
                <a:lnTo>
                  <a:pt x="2214" y="13042"/>
                </a:lnTo>
                <a:lnTo>
                  <a:pt x="2750" y="12945"/>
                </a:lnTo>
                <a:lnTo>
                  <a:pt x="3285" y="12823"/>
                </a:lnTo>
                <a:lnTo>
                  <a:pt x="3358" y="12872"/>
                </a:lnTo>
                <a:lnTo>
                  <a:pt x="3431" y="12872"/>
                </a:lnTo>
                <a:lnTo>
                  <a:pt x="3504" y="12848"/>
                </a:lnTo>
                <a:lnTo>
                  <a:pt x="3504" y="12799"/>
                </a:lnTo>
                <a:lnTo>
                  <a:pt x="3528" y="12750"/>
                </a:lnTo>
                <a:lnTo>
                  <a:pt x="3577" y="12702"/>
                </a:lnTo>
                <a:lnTo>
                  <a:pt x="3601" y="12629"/>
                </a:lnTo>
                <a:lnTo>
                  <a:pt x="3601" y="12531"/>
                </a:lnTo>
                <a:lnTo>
                  <a:pt x="3553" y="12483"/>
                </a:lnTo>
                <a:lnTo>
                  <a:pt x="3577" y="11923"/>
                </a:lnTo>
                <a:lnTo>
                  <a:pt x="3577" y="11388"/>
                </a:lnTo>
                <a:lnTo>
                  <a:pt x="3577" y="10293"/>
                </a:lnTo>
                <a:lnTo>
                  <a:pt x="3626" y="7811"/>
                </a:lnTo>
                <a:lnTo>
                  <a:pt x="3626" y="3480"/>
                </a:lnTo>
                <a:lnTo>
                  <a:pt x="3820" y="3528"/>
                </a:lnTo>
                <a:lnTo>
                  <a:pt x="4039" y="3528"/>
                </a:lnTo>
                <a:lnTo>
                  <a:pt x="4258" y="3480"/>
                </a:lnTo>
                <a:lnTo>
                  <a:pt x="4502" y="3431"/>
                </a:lnTo>
                <a:lnTo>
                  <a:pt x="4940" y="3285"/>
                </a:lnTo>
                <a:lnTo>
                  <a:pt x="5305" y="3139"/>
                </a:lnTo>
                <a:lnTo>
                  <a:pt x="5937" y="2896"/>
                </a:lnTo>
                <a:lnTo>
                  <a:pt x="6570" y="2628"/>
                </a:lnTo>
                <a:lnTo>
                  <a:pt x="7203" y="2385"/>
                </a:lnTo>
                <a:lnTo>
                  <a:pt x="7859" y="2141"/>
                </a:lnTo>
                <a:lnTo>
                  <a:pt x="8638" y="1898"/>
                </a:lnTo>
                <a:lnTo>
                  <a:pt x="9441" y="1679"/>
                </a:lnTo>
                <a:lnTo>
                  <a:pt x="11047" y="1290"/>
                </a:lnTo>
                <a:lnTo>
                  <a:pt x="12410" y="974"/>
                </a:lnTo>
                <a:lnTo>
                  <a:pt x="13067" y="803"/>
                </a:lnTo>
                <a:lnTo>
                  <a:pt x="13724" y="584"/>
                </a:lnTo>
                <a:close/>
                <a:moveTo>
                  <a:pt x="13845" y="0"/>
                </a:moveTo>
                <a:lnTo>
                  <a:pt x="13529" y="146"/>
                </a:lnTo>
                <a:lnTo>
                  <a:pt x="13188" y="244"/>
                </a:lnTo>
                <a:lnTo>
                  <a:pt x="12507" y="438"/>
                </a:lnTo>
                <a:lnTo>
                  <a:pt x="11120" y="779"/>
                </a:lnTo>
                <a:lnTo>
                  <a:pt x="9490" y="1168"/>
                </a:lnTo>
                <a:lnTo>
                  <a:pt x="8687" y="1387"/>
                </a:lnTo>
                <a:lnTo>
                  <a:pt x="7908" y="1630"/>
                </a:lnTo>
                <a:lnTo>
                  <a:pt x="7276" y="1849"/>
                </a:lnTo>
                <a:lnTo>
                  <a:pt x="6667" y="2093"/>
                </a:lnTo>
                <a:lnTo>
                  <a:pt x="5451" y="2579"/>
                </a:lnTo>
                <a:lnTo>
                  <a:pt x="4867" y="2798"/>
                </a:lnTo>
                <a:lnTo>
                  <a:pt x="4283" y="2993"/>
                </a:lnTo>
                <a:lnTo>
                  <a:pt x="3893" y="3066"/>
                </a:lnTo>
                <a:lnTo>
                  <a:pt x="3699" y="3115"/>
                </a:lnTo>
                <a:lnTo>
                  <a:pt x="3504" y="3188"/>
                </a:lnTo>
                <a:lnTo>
                  <a:pt x="3382" y="3163"/>
                </a:lnTo>
                <a:lnTo>
                  <a:pt x="3285" y="3188"/>
                </a:lnTo>
                <a:lnTo>
                  <a:pt x="3236" y="3212"/>
                </a:lnTo>
                <a:lnTo>
                  <a:pt x="3188" y="3261"/>
                </a:lnTo>
                <a:lnTo>
                  <a:pt x="3163" y="3309"/>
                </a:lnTo>
                <a:lnTo>
                  <a:pt x="3163" y="3382"/>
                </a:lnTo>
                <a:lnTo>
                  <a:pt x="3163" y="7616"/>
                </a:lnTo>
                <a:lnTo>
                  <a:pt x="3212" y="10098"/>
                </a:lnTo>
                <a:lnTo>
                  <a:pt x="3212" y="11242"/>
                </a:lnTo>
                <a:lnTo>
                  <a:pt x="3212" y="11801"/>
                </a:lnTo>
                <a:lnTo>
                  <a:pt x="3236" y="12385"/>
                </a:lnTo>
                <a:lnTo>
                  <a:pt x="3236" y="12385"/>
                </a:lnTo>
                <a:lnTo>
                  <a:pt x="2920" y="12361"/>
                </a:lnTo>
                <a:lnTo>
                  <a:pt x="2579" y="12385"/>
                </a:lnTo>
                <a:lnTo>
                  <a:pt x="2239" y="12458"/>
                </a:lnTo>
                <a:lnTo>
                  <a:pt x="1898" y="12556"/>
                </a:lnTo>
                <a:lnTo>
                  <a:pt x="1557" y="12677"/>
                </a:lnTo>
                <a:lnTo>
                  <a:pt x="1265" y="12799"/>
                </a:lnTo>
                <a:lnTo>
                  <a:pt x="973" y="12969"/>
                </a:lnTo>
                <a:lnTo>
                  <a:pt x="730" y="13140"/>
                </a:lnTo>
                <a:lnTo>
                  <a:pt x="584" y="13261"/>
                </a:lnTo>
                <a:lnTo>
                  <a:pt x="487" y="13383"/>
                </a:lnTo>
                <a:lnTo>
                  <a:pt x="365" y="13505"/>
                </a:lnTo>
                <a:lnTo>
                  <a:pt x="268" y="13651"/>
                </a:lnTo>
                <a:lnTo>
                  <a:pt x="195" y="13797"/>
                </a:lnTo>
                <a:lnTo>
                  <a:pt x="122" y="13967"/>
                </a:lnTo>
                <a:lnTo>
                  <a:pt x="73" y="14113"/>
                </a:lnTo>
                <a:lnTo>
                  <a:pt x="24" y="14283"/>
                </a:lnTo>
                <a:lnTo>
                  <a:pt x="24" y="14454"/>
                </a:lnTo>
                <a:lnTo>
                  <a:pt x="0" y="14624"/>
                </a:lnTo>
                <a:lnTo>
                  <a:pt x="24" y="14794"/>
                </a:lnTo>
                <a:lnTo>
                  <a:pt x="49" y="14940"/>
                </a:lnTo>
                <a:lnTo>
                  <a:pt x="97" y="15111"/>
                </a:lnTo>
                <a:lnTo>
                  <a:pt x="170" y="15257"/>
                </a:lnTo>
                <a:lnTo>
                  <a:pt x="268" y="15427"/>
                </a:lnTo>
                <a:lnTo>
                  <a:pt x="365" y="15573"/>
                </a:lnTo>
                <a:lnTo>
                  <a:pt x="487" y="15695"/>
                </a:lnTo>
                <a:lnTo>
                  <a:pt x="608" y="15792"/>
                </a:lnTo>
                <a:lnTo>
                  <a:pt x="876" y="15962"/>
                </a:lnTo>
                <a:lnTo>
                  <a:pt x="1144" y="16084"/>
                </a:lnTo>
                <a:lnTo>
                  <a:pt x="1460" y="16157"/>
                </a:lnTo>
                <a:lnTo>
                  <a:pt x="1776" y="16206"/>
                </a:lnTo>
                <a:lnTo>
                  <a:pt x="2093" y="16206"/>
                </a:lnTo>
                <a:lnTo>
                  <a:pt x="2409" y="16181"/>
                </a:lnTo>
                <a:lnTo>
                  <a:pt x="2725" y="16157"/>
                </a:lnTo>
                <a:lnTo>
                  <a:pt x="3042" y="16084"/>
                </a:lnTo>
                <a:lnTo>
                  <a:pt x="3358" y="15987"/>
                </a:lnTo>
                <a:lnTo>
                  <a:pt x="3699" y="15841"/>
                </a:lnTo>
                <a:lnTo>
                  <a:pt x="4015" y="15646"/>
                </a:lnTo>
                <a:lnTo>
                  <a:pt x="4307" y="15451"/>
                </a:lnTo>
                <a:lnTo>
                  <a:pt x="4550" y="15208"/>
                </a:lnTo>
                <a:lnTo>
                  <a:pt x="4672" y="15062"/>
                </a:lnTo>
                <a:lnTo>
                  <a:pt x="4769" y="14916"/>
                </a:lnTo>
                <a:lnTo>
                  <a:pt x="4842" y="14770"/>
                </a:lnTo>
                <a:lnTo>
                  <a:pt x="4891" y="14624"/>
                </a:lnTo>
                <a:lnTo>
                  <a:pt x="4940" y="14527"/>
                </a:lnTo>
                <a:lnTo>
                  <a:pt x="5013" y="14259"/>
                </a:lnTo>
                <a:lnTo>
                  <a:pt x="5061" y="13967"/>
                </a:lnTo>
                <a:lnTo>
                  <a:pt x="5086" y="13675"/>
                </a:lnTo>
                <a:lnTo>
                  <a:pt x="5110" y="13359"/>
                </a:lnTo>
                <a:lnTo>
                  <a:pt x="5086" y="12750"/>
                </a:lnTo>
                <a:lnTo>
                  <a:pt x="5061" y="12166"/>
                </a:lnTo>
                <a:lnTo>
                  <a:pt x="5037" y="10877"/>
                </a:lnTo>
                <a:lnTo>
                  <a:pt x="5037" y="9587"/>
                </a:lnTo>
                <a:lnTo>
                  <a:pt x="5061" y="9125"/>
                </a:lnTo>
                <a:lnTo>
                  <a:pt x="5086" y="8663"/>
                </a:lnTo>
                <a:lnTo>
                  <a:pt x="5110" y="8200"/>
                </a:lnTo>
                <a:lnTo>
                  <a:pt x="5110" y="7738"/>
                </a:lnTo>
                <a:lnTo>
                  <a:pt x="5110" y="7397"/>
                </a:lnTo>
                <a:lnTo>
                  <a:pt x="5086" y="7057"/>
                </a:lnTo>
                <a:lnTo>
                  <a:pt x="5013" y="6740"/>
                </a:lnTo>
                <a:lnTo>
                  <a:pt x="4964" y="6594"/>
                </a:lnTo>
                <a:lnTo>
                  <a:pt x="4891" y="6448"/>
                </a:lnTo>
                <a:lnTo>
                  <a:pt x="5013" y="6424"/>
                </a:lnTo>
                <a:lnTo>
                  <a:pt x="5110" y="6375"/>
                </a:lnTo>
                <a:lnTo>
                  <a:pt x="5402" y="6254"/>
                </a:lnTo>
                <a:lnTo>
                  <a:pt x="5718" y="6132"/>
                </a:lnTo>
                <a:lnTo>
                  <a:pt x="6327" y="5913"/>
                </a:lnTo>
                <a:lnTo>
                  <a:pt x="7373" y="5597"/>
                </a:lnTo>
                <a:lnTo>
                  <a:pt x="8419" y="5305"/>
                </a:lnTo>
                <a:lnTo>
                  <a:pt x="9490" y="5037"/>
                </a:lnTo>
                <a:lnTo>
                  <a:pt x="10560" y="4769"/>
                </a:lnTo>
                <a:lnTo>
                  <a:pt x="11509" y="4550"/>
                </a:lnTo>
                <a:lnTo>
                  <a:pt x="11996" y="4429"/>
                </a:lnTo>
                <a:lnTo>
                  <a:pt x="12458" y="4283"/>
                </a:lnTo>
                <a:lnTo>
                  <a:pt x="12410" y="4429"/>
                </a:lnTo>
                <a:lnTo>
                  <a:pt x="12385" y="4599"/>
                </a:lnTo>
                <a:lnTo>
                  <a:pt x="12385" y="4940"/>
                </a:lnTo>
                <a:lnTo>
                  <a:pt x="12410" y="5548"/>
                </a:lnTo>
                <a:lnTo>
                  <a:pt x="12410" y="6448"/>
                </a:lnTo>
                <a:lnTo>
                  <a:pt x="12410" y="6886"/>
                </a:lnTo>
                <a:lnTo>
                  <a:pt x="12361" y="7349"/>
                </a:lnTo>
                <a:lnTo>
                  <a:pt x="12288" y="8176"/>
                </a:lnTo>
                <a:lnTo>
                  <a:pt x="12215" y="9003"/>
                </a:lnTo>
                <a:lnTo>
                  <a:pt x="12191" y="9538"/>
                </a:lnTo>
                <a:lnTo>
                  <a:pt x="12191" y="9806"/>
                </a:lnTo>
                <a:lnTo>
                  <a:pt x="12239" y="10074"/>
                </a:lnTo>
                <a:lnTo>
                  <a:pt x="11923" y="10098"/>
                </a:lnTo>
                <a:lnTo>
                  <a:pt x="11582" y="10147"/>
                </a:lnTo>
                <a:lnTo>
                  <a:pt x="10925" y="10268"/>
                </a:lnTo>
                <a:lnTo>
                  <a:pt x="10560" y="10366"/>
                </a:lnTo>
                <a:lnTo>
                  <a:pt x="10390" y="10439"/>
                </a:lnTo>
                <a:lnTo>
                  <a:pt x="10244" y="10512"/>
                </a:lnTo>
                <a:lnTo>
                  <a:pt x="10074" y="10585"/>
                </a:lnTo>
                <a:lnTo>
                  <a:pt x="9928" y="10706"/>
                </a:lnTo>
                <a:lnTo>
                  <a:pt x="9782" y="10828"/>
                </a:lnTo>
                <a:lnTo>
                  <a:pt x="9660" y="10950"/>
                </a:lnTo>
                <a:lnTo>
                  <a:pt x="9490" y="11217"/>
                </a:lnTo>
                <a:lnTo>
                  <a:pt x="9368" y="11485"/>
                </a:lnTo>
                <a:lnTo>
                  <a:pt x="9295" y="11801"/>
                </a:lnTo>
                <a:lnTo>
                  <a:pt x="9246" y="12093"/>
                </a:lnTo>
                <a:lnTo>
                  <a:pt x="9271" y="12239"/>
                </a:lnTo>
                <a:lnTo>
                  <a:pt x="9295" y="12410"/>
                </a:lnTo>
                <a:lnTo>
                  <a:pt x="9319" y="12531"/>
                </a:lnTo>
                <a:lnTo>
                  <a:pt x="9392" y="12677"/>
                </a:lnTo>
                <a:lnTo>
                  <a:pt x="9441" y="12823"/>
                </a:lnTo>
                <a:lnTo>
                  <a:pt x="9538" y="12945"/>
                </a:lnTo>
                <a:lnTo>
                  <a:pt x="9636" y="13067"/>
                </a:lnTo>
                <a:lnTo>
                  <a:pt x="9757" y="13164"/>
                </a:lnTo>
                <a:lnTo>
                  <a:pt x="10001" y="13334"/>
                </a:lnTo>
                <a:lnTo>
                  <a:pt x="10244" y="13432"/>
                </a:lnTo>
                <a:lnTo>
                  <a:pt x="10293" y="13505"/>
                </a:lnTo>
                <a:lnTo>
                  <a:pt x="10341" y="13529"/>
                </a:lnTo>
                <a:lnTo>
                  <a:pt x="10390" y="13529"/>
                </a:lnTo>
                <a:lnTo>
                  <a:pt x="10463" y="13505"/>
                </a:lnTo>
                <a:lnTo>
                  <a:pt x="10779" y="13578"/>
                </a:lnTo>
                <a:lnTo>
                  <a:pt x="11096" y="13626"/>
                </a:lnTo>
                <a:lnTo>
                  <a:pt x="11655" y="13626"/>
                </a:lnTo>
                <a:lnTo>
                  <a:pt x="12093" y="13578"/>
                </a:lnTo>
                <a:lnTo>
                  <a:pt x="12288" y="13529"/>
                </a:lnTo>
                <a:lnTo>
                  <a:pt x="12483" y="13480"/>
                </a:lnTo>
                <a:lnTo>
                  <a:pt x="12653" y="13432"/>
                </a:lnTo>
                <a:lnTo>
                  <a:pt x="12848" y="13359"/>
                </a:lnTo>
                <a:lnTo>
                  <a:pt x="13018" y="13261"/>
                </a:lnTo>
                <a:lnTo>
                  <a:pt x="13164" y="13164"/>
                </a:lnTo>
                <a:lnTo>
                  <a:pt x="13334" y="13042"/>
                </a:lnTo>
                <a:lnTo>
                  <a:pt x="13480" y="12921"/>
                </a:lnTo>
                <a:lnTo>
                  <a:pt x="13602" y="12775"/>
                </a:lnTo>
                <a:lnTo>
                  <a:pt x="13724" y="12629"/>
                </a:lnTo>
                <a:lnTo>
                  <a:pt x="13845" y="12483"/>
                </a:lnTo>
                <a:lnTo>
                  <a:pt x="13943" y="12312"/>
                </a:lnTo>
                <a:lnTo>
                  <a:pt x="14040" y="12142"/>
                </a:lnTo>
                <a:lnTo>
                  <a:pt x="14113" y="11947"/>
                </a:lnTo>
                <a:lnTo>
                  <a:pt x="14162" y="11753"/>
                </a:lnTo>
                <a:lnTo>
                  <a:pt x="14210" y="11558"/>
                </a:lnTo>
                <a:lnTo>
                  <a:pt x="14210" y="11485"/>
                </a:lnTo>
                <a:lnTo>
                  <a:pt x="14186" y="11412"/>
                </a:lnTo>
                <a:lnTo>
                  <a:pt x="14235" y="11120"/>
                </a:lnTo>
                <a:lnTo>
                  <a:pt x="14283" y="10852"/>
                </a:lnTo>
                <a:lnTo>
                  <a:pt x="14308" y="10268"/>
                </a:lnTo>
                <a:lnTo>
                  <a:pt x="14332" y="9684"/>
                </a:lnTo>
                <a:lnTo>
                  <a:pt x="14356" y="9125"/>
                </a:lnTo>
                <a:lnTo>
                  <a:pt x="14405" y="8298"/>
                </a:lnTo>
                <a:lnTo>
                  <a:pt x="14429" y="7470"/>
                </a:lnTo>
                <a:lnTo>
                  <a:pt x="14429" y="6643"/>
                </a:lnTo>
                <a:lnTo>
                  <a:pt x="14405" y="5791"/>
                </a:lnTo>
                <a:lnTo>
                  <a:pt x="14356" y="5013"/>
                </a:lnTo>
                <a:lnTo>
                  <a:pt x="14283" y="4234"/>
                </a:lnTo>
                <a:lnTo>
                  <a:pt x="14235" y="3455"/>
                </a:lnTo>
                <a:lnTo>
                  <a:pt x="14186" y="2677"/>
                </a:lnTo>
                <a:lnTo>
                  <a:pt x="14186" y="2093"/>
                </a:lnTo>
                <a:lnTo>
                  <a:pt x="14186" y="1509"/>
                </a:lnTo>
                <a:lnTo>
                  <a:pt x="14186" y="901"/>
                </a:lnTo>
                <a:lnTo>
                  <a:pt x="14162" y="609"/>
                </a:lnTo>
                <a:lnTo>
                  <a:pt x="14137" y="317"/>
                </a:lnTo>
                <a:lnTo>
                  <a:pt x="14162" y="244"/>
                </a:lnTo>
                <a:lnTo>
                  <a:pt x="14137" y="171"/>
                </a:lnTo>
                <a:lnTo>
                  <a:pt x="14113" y="122"/>
                </a:lnTo>
                <a:lnTo>
                  <a:pt x="14089" y="73"/>
                </a:lnTo>
                <a:lnTo>
                  <a:pt x="14040" y="25"/>
                </a:lnTo>
                <a:lnTo>
                  <a:pt x="139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55;p46">
            <a:extLst>
              <a:ext uri="{FF2B5EF4-FFF2-40B4-BE49-F238E27FC236}">
                <a16:creationId xmlns:a16="http://schemas.microsoft.com/office/drawing/2014/main" id="{F6AD6062-9225-4BB5-B36E-70952800E82B}"/>
              </a:ext>
            </a:extLst>
          </p:cNvPr>
          <p:cNvSpPr/>
          <p:nvPr/>
        </p:nvSpPr>
        <p:spPr>
          <a:xfrm>
            <a:off x="1992312" y="3155594"/>
            <a:ext cx="196167" cy="239125"/>
          </a:xfrm>
          <a:custGeom>
            <a:avLst/>
            <a:gdLst/>
            <a:ahLst/>
            <a:cxnLst/>
            <a:rect l="l" t="t" r="r" b="b"/>
            <a:pathLst>
              <a:path w="14430" h="16206" extrusionOk="0">
                <a:moveTo>
                  <a:pt x="13724" y="584"/>
                </a:moveTo>
                <a:lnTo>
                  <a:pt x="13724" y="974"/>
                </a:lnTo>
                <a:lnTo>
                  <a:pt x="13748" y="2312"/>
                </a:lnTo>
                <a:lnTo>
                  <a:pt x="13772" y="3139"/>
                </a:lnTo>
                <a:lnTo>
                  <a:pt x="13821" y="3966"/>
                </a:lnTo>
                <a:lnTo>
                  <a:pt x="13967" y="5621"/>
                </a:lnTo>
                <a:lnTo>
                  <a:pt x="13991" y="6375"/>
                </a:lnTo>
                <a:lnTo>
                  <a:pt x="14016" y="7154"/>
                </a:lnTo>
                <a:lnTo>
                  <a:pt x="13991" y="7908"/>
                </a:lnTo>
                <a:lnTo>
                  <a:pt x="13967" y="8687"/>
                </a:lnTo>
                <a:lnTo>
                  <a:pt x="13918" y="9441"/>
                </a:lnTo>
                <a:lnTo>
                  <a:pt x="13870" y="10195"/>
                </a:lnTo>
                <a:lnTo>
                  <a:pt x="13699" y="11728"/>
                </a:lnTo>
                <a:lnTo>
                  <a:pt x="13602" y="11972"/>
                </a:lnTo>
                <a:lnTo>
                  <a:pt x="13480" y="12191"/>
                </a:lnTo>
                <a:lnTo>
                  <a:pt x="13359" y="12361"/>
                </a:lnTo>
                <a:lnTo>
                  <a:pt x="13188" y="12531"/>
                </a:lnTo>
                <a:lnTo>
                  <a:pt x="13261" y="12361"/>
                </a:lnTo>
                <a:lnTo>
                  <a:pt x="13286" y="12191"/>
                </a:lnTo>
                <a:lnTo>
                  <a:pt x="13334" y="12020"/>
                </a:lnTo>
                <a:lnTo>
                  <a:pt x="13334" y="11850"/>
                </a:lnTo>
                <a:lnTo>
                  <a:pt x="13310" y="11777"/>
                </a:lnTo>
                <a:lnTo>
                  <a:pt x="13286" y="11704"/>
                </a:lnTo>
                <a:lnTo>
                  <a:pt x="13237" y="11680"/>
                </a:lnTo>
                <a:lnTo>
                  <a:pt x="13188" y="11704"/>
                </a:lnTo>
                <a:lnTo>
                  <a:pt x="13091" y="11826"/>
                </a:lnTo>
                <a:lnTo>
                  <a:pt x="12994" y="11972"/>
                </a:lnTo>
                <a:lnTo>
                  <a:pt x="12872" y="12288"/>
                </a:lnTo>
                <a:lnTo>
                  <a:pt x="12726" y="12580"/>
                </a:lnTo>
                <a:lnTo>
                  <a:pt x="12677" y="12750"/>
                </a:lnTo>
                <a:lnTo>
                  <a:pt x="12653" y="12896"/>
                </a:lnTo>
                <a:lnTo>
                  <a:pt x="12337" y="13018"/>
                </a:lnTo>
                <a:lnTo>
                  <a:pt x="12337" y="13018"/>
                </a:lnTo>
                <a:lnTo>
                  <a:pt x="12385" y="12799"/>
                </a:lnTo>
                <a:lnTo>
                  <a:pt x="12483" y="12604"/>
                </a:lnTo>
                <a:lnTo>
                  <a:pt x="12604" y="12312"/>
                </a:lnTo>
                <a:lnTo>
                  <a:pt x="12677" y="12142"/>
                </a:lnTo>
                <a:lnTo>
                  <a:pt x="12677" y="12069"/>
                </a:lnTo>
                <a:lnTo>
                  <a:pt x="12677" y="11996"/>
                </a:lnTo>
                <a:lnTo>
                  <a:pt x="12653" y="11972"/>
                </a:lnTo>
                <a:lnTo>
                  <a:pt x="12580" y="11972"/>
                </a:lnTo>
                <a:lnTo>
                  <a:pt x="12507" y="12020"/>
                </a:lnTo>
                <a:lnTo>
                  <a:pt x="12434" y="12069"/>
                </a:lnTo>
                <a:lnTo>
                  <a:pt x="12361" y="12142"/>
                </a:lnTo>
                <a:lnTo>
                  <a:pt x="12239" y="12312"/>
                </a:lnTo>
                <a:lnTo>
                  <a:pt x="12142" y="12458"/>
                </a:lnTo>
                <a:lnTo>
                  <a:pt x="11996" y="12775"/>
                </a:lnTo>
                <a:lnTo>
                  <a:pt x="11947" y="12921"/>
                </a:lnTo>
                <a:lnTo>
                  <a:pt x="11899" y="13091"/>
                </a:lnTo>
                <a:lnTo>
                  <a:pt x="11461" y="13140"/>
                </a:lnTo>
                <a:lnTo>
                  <a:pt x="11704" y="12604"/>
                </a:lnTo>
                <a:lnTo>
                  <a:pt x="11777" y="12483"/>
                </a:lnTo>
                <a:lnTo>
                  <a:pt x="11874" y="12264"/>
                </a:lnTo>
                <a:lnTo>
                  <a:pt x="11923" y="12142"/>
                </a:lnTo>
                <a:lnTo>
                  <a:pt x="11947" y="12045"/>
                </a:lnTo>
                <a:lnTo>
                  <a:pt x="11947" y="11972"/>
                </a:lnTo>
                <a:lnTo>
                  <a:pt x="11923" y="11923"/>
                </a:lnTo>
                <a:lnTo>
                  <a:pt x="11850" y="11899"/>
                </a:lnTo>
                <a:lnTo>
                  <a:pt x="11753" y="11923"/>
                </a:lnTo>
                <a:lnTo>
                  <a:pt x="11680" y="11996"/>
                </a:lnTo>
                <a:lnTo>
                  <a:pt x="11582" y="12069"/>
                </a:lnTo>
                <a:lnTo>
                  <a:pt x="11461" y="12264"/>
                </a:lnTo>
                <a:lnTo>
                  <a:pt x="11363" y="12410"/>
                </a:lnTo>
                <a:lnTo>
                  <a:pt x="11169" y="12702"/>
                </a:lnTo>
                <a:lnTo>
                  <a:pt x="11071" y="12896"/>
                </a:lnTo>
                <a:lnTo>
                  <a:pt x="10974" y="13091"/>
                </a:lnTo>
                <a:lnTo>
                  <a:pt x="10731" y="13042"/>
                </a:lnTo>
                <a:lnTo>
                  <a:pt x="10804" y="12848"/>
                </a:lnTo>
                <a:lnTo>
                  <a:pt x="11023" y="12385"/>
                </a:lnTo>
                <a:lnTo>
                  <a:pt x="11120" y="12166"/>
                </a:lnTo>
                <a:lnTo>
                  <a:pt x="11144" y="12045"/>
                </a:lnTo>
                <a:lnTo>
                  <a:pt x="11169" y="11923"/>
                </a:lnTo>
                <a:lnTo>
                  <a:pt x="11144" y="11874"/>
                </a:lnTo>
                <a:lnTo>
                  <a:pt x="11120" y="11850"/>
                </a:lnTo>
                <a:lnTo>
                  <a:pt x="11071" y="11850"/>
                </a:lnTo>
                <a:lnTo>
                  <a:pt x="10974" y="11947"/>
                </a:lnTo>
                <a:lnTo>
                  <a:pt x="10877" y="12020"/>
                </a:lnTo>
                <a:lnTo>
                  <a:pt x="10731" y="12215"/>
                </a:lnTo>
                <a:lnTo>
                  <a:pt x="10609" y="12434"/>
                </a:lnTo>
                <a:lnTo>
                  <a:pt x="10487" y="12653"/>
                </a:lnTo>
                <a:lnTo>
                  <a:pt x="10341" y="12921"/>
                </a:lnTo>
                <a:lnTo>
                  <a:pt x="10147" y="12799"/>
                </a:lnTo>
                <a:lnTo>
                  <a:pt x="10098" y="12775"/>
                </a:lnTo>
                <a:lnTo>
                  <a:pt x="10171" y="12653"/>
                </a:lnTo>
                <a:lnTo>
                  <a:pt x="10244" y="12531"/>
                </a:lnTo>
                <a:lnTo>
                  <a:pt x="10390" y="12264"/>
                </a:lnTo>
                <a:lnTo>
                  <a:pt x="10439" y="12118"/>
                </a:lnTo>
                <a:lnTo>
                  <a:pt x="10463" y="11996"/>
                </a:lnTo>
                <a:lnTo>
                  <a:pt x="10439" y="11874"/>
                </a:lnTo>
                <a:lnTo>
                  <a:pt x="10390" y="11753"/>
                </a:lnTo>
                <a:lnTo>
                  <a:pt x="10341" y="11728"/>
                </a:lnTo>
                <a:lnTo>
                  <a:pt x="10293" y="11753"/>
                </a:lnTo>
                <a:lnTo>
                  <a:pt x="10171" y="11850"/>
                </a:lnTo>
                <a:lnTo>
                  <a:pt x="10074" y="11996"/>
                </a:lnTo>
                <a:lnTo>
                  <a:pt x="9879" y="12288"/>
                </a:lnTo>
                <a:lnTo>
                  <a:pt x="9806" y="12385"/>
                </a:lnTo>
                <a:lnTo>
                  <a:pt x="9782" y="12191"/>
                </a:lnTo>
                <a:lnTo>
                  <a:pt x="9782" y="11996"/>
                </a:lnTo>
                <a:lnTo>
                  <a:pt x="9806" y="11801"/>
                </a:lnTo>
                <a:lnTo>
                  <a:pt x="9879" y="11607"/>
                </a:lnTo>
                <a:lnTo>
                  <a:pt x="9976" y="11436"/>
                </a:lnTo>
                <a:lnTo>
                  <a:pt x="10098" y="11266"/>
                </a:lnTo>
                <a:lnTo>
                  <a:pt x="10244" y="11120"/>
                </a:lnTo>
                <a:lnTo>
                  <a:pt x="10390" y="10998"/>
                </a:lnTo>
                <a:lnTo>
                  <a:pt x="10633" y="10877"/>
                </a:lnTo>
                <a:lnTo>
                  <a:pt x="10901" y="10804"/>
                </a:lnTo>
                <a:lnTo>
                  <a:pt x="11169" y="10755"/>
                </a:lnTo>
                <a:lnTo>
                  <a:pt x="11436" y="10731"/>
                </a:lnTo>
                <a:lnTo>
                  <a:pt x="11728" y="10682"/>
                </a:lnTo>
                <a:lnTo>
                  <a:pt x="11972" y="10609"/>
                </a:lnTo>
                <a:lnTo>
                  <a:pt x="12215" y="10512"/>
                </a:lnTo>
                <a:lnTo>
                  <a:pt x="12312" y="10439"/>
                </a:lnTo>
                <a:lnTo>
                  <a:pt x="12434" y="10341"/>
                </a:lnTo>
                <a:lnTo>
                  <a:pt x="12507" y="10341"/>
                </a:lnTo>
                <a:lnTo>
                  <a:pt x="12580" y="10317"/>
                </a:lnTo>
                <a:lnTo>
                  <a:pt x="12629" y="10244"/>
                </a:lnTo>
                <a:lnTo>
                  <a:pt x="12653" y="10171"/>
                </a:lnTo>
                <a:lnTo>
                  <a:pt x="12653" y="9830"/>
                </a:lnTo>
                <a:lnTo>
                  <a:pt x="12653" y="9514"/>
                </a:lnTo>
                <a:lnTo>
                  <a:pt x="12653" y="9198"/>
                </a:lnTo>
                <a:lnTo>
                  <a:pt x="12653" y="8857"/>
                </a:lnTo>
                <a:lnTo>
                  <a:pt x="12726" y="8030"/>
                </a:lnTo>
                <a:lnTo>
                  <a:pt x="12823" y="7203"/>
                </a:lnTo>
                <a:lnTo>
                  <a:pt x="12848" y="6789"/>
                </a:lnTo>
                <a:lnTo>
                  <a:pt x="12848" y="6375"/>
                </a:lnTo>
                <a:lnTo>
                  <a:pt x="12823" y="5548"/>
                </a:lnTo>
                <a:lnTo>
                  <a:pt x="12848" y="5232"/>
                </a:lnTo>
                <a:lnTo>
                  <a:pt x="12872" y="4842"/>
                </a:lnTo>
                <a:lnTo>
                  <a:pt x="12872" y="4648"/>
                </a:lnTo>
                <a:lnTo>
                  <a:pt x="12848" y="4477"/>
                </a:lnTo>
                <a:lnTo>
                  <a:pt x="12799" y="4307"/>
                </a:lnTo>
                <a:lnTo>
                  <a:pt x="12726" y="4161"/>
                </a:lnTo>
                <a:lnTo>
                  <a:pt x="12775" y="4112"/>
                </a:lnTo>
                <a:lnTo>
                  <a:pt x="12799" y="4039"/>
                </a:lnTo>
                <a:lnTo>
                  <a:pt x="12823" y="3966"/>
                </a:lnTo>
                <a:lnTo>
                  <a:pt x="12799" y="3893"/>
                </a:lnTo>
                <a:lnTo>
                  <a:pt x="12750" y="3820"/>
                </a:lnTo>
                <a:lnTo>
                  <a:pt x="12702" y="3772"/>
                </a:lnTo>
                <a:lnTo>
                  <a:pt x="12604" y="3747"/>
                </a:lnTo>
                <a:lnTo>
                  <a:pt x="12531" y="3747"/>
                </a:lnTo>
                <a:lnTo>
                  <a:pt x="12045" y="3869"/>
                </a:lnTo>
                <a:lnTo>
                  <a:pt x="11558" y="3991"/>
                </a:lnTo>
                <a:lnTo>
                  <a:pt x="10585" y="4258"/>
                </a:lnTo>
                <a:lnTo>
                  <a:pt x="8468" y="4794"/>
                </a:lnTo>
                <a:lnTo>
                  <a:pt x="7446" y="5061"/>
                </a:lnTo>
                <a:lnTo>
                  <a:pt x="6959" y="5207"/>
                </a:lnTo>
                <a:lnTo>
                  <a:pt x="6448" y="5378"/>
                </a:lnTo>
                <a:lnTo>
                  <a:pt x="5962" y="5548"/>
                </a:lnTo>
                <a:lnTo>
                  <a:pt x="5499" y="5743"/>
                </a:lnTo>
                <a:lnTo>
                  <a:pt x="5013" y="5986"/>
                </a:lnTo>
                <a:lnTo>
                  <a:pt x="4575" y="6229"/>
                </a:lnTo>
                <a:lnTo>
                  <a:pt x="4526" y="6254"/>
                </a:lnTo>
                <a:lnTo>
                  <a:pt x="4526" y="6302"/>
                </a:lnTo>
                <a:lnTo>
                  <a:pt x="4526" y="6351"/>
                </a:lnTo>
                <a:lnTo>
                  <a:pt x="4550" y="6400"/>
                </a:lnTo>
                <a:lnTo>
                  <a:pt x="4623" y="7130"/>
                </a:lnTo>
                <a:lnTo>
                  <a:pt x="4648" y="7495"/>
                </a:lnTo>
                <a:lnTo>
                  <a:pt x="4648" y="7860"/>
                </a:lnTo>
                <a:lnTo>
                  <a:pt x="4623" y="8736"/>
                </a:lnTo>
                <a:lnTo>
                  <a:pt x="4575" y="9587"/>
                </a:lnTo>
                <a:lnTo>
                  <a:pt x="4575" y="10171"/>
                </a:lnTo>
                <a:lnTo>
                  <a:pt x="4575" y="10779"/>
                </a:lnTo>
                <a:lnTo>
                  <a:pt x="4599" y="11972"/>
                </a:lnTo>
                <a:lnTo>
                  <a:pt x="4623" y="12580"/>
                </a:lnTo>
                <a:lnTo>
                  <a:pt x="4623" y="13164"/>
                </a:lnTo>
                <a:lnTo>
                  <a:pt x="4575" y="13772"/>
                </a:lnTo>
                <a:lnTo>
                  <a:pt x="4526" y="14356"/>
                </a:lnTo>
                <a:lnTo>
                  <a:pt x="4356" y="14600"/>
                </a:lnTo>
                <a:lnTo>
                  <a:pt x="4404" y="14356"/>
                </a:lnTo>
                <a:lnTo>
                  <a:pt x="4404" y="14259"/>
                </a:lnTo>
                <a:lnTo>
                  <a:pt x="4404" y="14137"/>
                </a:lnTo>
                <a:lnTo>
                  <a:pt x="4380" y="14064"/>
                </a:lnTo>
                <a:lnTo>
                  <a:pt x="4307" y="14040"/>
                </a:lnTo>
                <a:lnTo>
                  <a:pt x="4258" y="14064"/>
                </a:lnTo>
                <a:lnTo>
                  <a:pt x="4185" y="14113"/>
                </a:lnTo>
                <a:lnTo>
                  <a:pt x="4088" y="14259"/>
                </a:lnTo>
                <a:lnTo>
                  <a:pt x="4015" y="14429"/>
                </a:lnTo>
                <a:lnTo>
                  <a:pt x="3869" y="14770"/>
                </a:lnTo>
                <a:lnTo>
                  <a:pt x="3723" y="15038"/>
                </a:lnTo>
                <a:lnTo>
                  <a:pt x="3674" y="15184"/>
                </a:lnTo>
                <a:lnTo>
                  <a:pt x="3626" y="15305"/>
                </a:lnTo>
                <a:lnTo>
                  <a:pt x="3285" y="15451"/>
                </a:lnTo>
                <a:lnTo>
                  <a:pt x="3407" y="15159"/>
                </a:lnTo>
                <a:lnTo>
                  <a:pt x="3601" y="14770"/>
                </a:lnTo>
                <a:lnTo>
                  <a:pt x="3674" y="14551"/>
                </a:lnTo>
                <a:lnTo>
                  <a:pt x="3699" y="14429"/>
                </a:lnTo>
                <a:lnTo>
                  <a:pt x="3699" y="14332"/>
                </a:lnTo>
                <a:lnTo>
                  <a:pt x="3699" y="14283"/>
                </a:lnTo>
                <a:lnTo>
                  <a:pt x="3650" y="14259"/>
                </a:lnTo>
                <a:lnTo>
                  <a:pt x="3601" y="14235"/>
                </a:lnTo>
                <a:lnTo>
                  <a:pt x="3577" y="14259"/>
                </a:lnTo>
                <a:lnTo>
                  <a:pt x="3407" y="14429"/>
                </a:lnTo>
                <a:lnTo>
                  <a:pt x="3261" y="14648"/>
                </a:lnTo>
                <a:lnTo>
                  <a:pt x="3017" y="15062"/>
                </a:lnTo>
                <a:lnTo>
                  <a:pt x="2847" y="15330"/>
                </a:lnTo>
                <a:lnTo>
                  <a:pt x="2798" y="15476"/>
                </a:lnTo>
                <a:lnTo>
                  <a:pt x="2750" y="15622"/>
                </a:lnTo>
                <a:lnTo>
                  <a:pt x="2531" y="15670"/>
                </a:lnTo>
                <a:lnTo>
                  <a:pt x="2531" y="15670"/>
                </a:lnTo>
                <a:lnTo>
                  <a:pt x="2628" y="15403"/>
                </a:lnTo>
                <a:lnTo>
                  <a:pt x="2725" y="15159"/>
                </a:lnTo>
                <a:lnTo>
                  <a:pt x="2798" y="14965"/>
                </a:lnTo>
                <a:lnTo>
                  <a:pt x="2871" y="14770"/>
                </a:lnTo>
                <a:lnTo>
                  <a:pt x="2896" y="14551"/>
                </a:lnTo>
                <a:lnTo>
                  <a:pt x="2871" y="14454"/>
                </a:lnTo>
                <a:lnTo>
                  <a:pt x="2847" y="14356"/>
                </a:lnTo>
                <a:lnTo>
                  <a:pt x="2823" y="14332"/>
                </a:lnTo>
                <a:lnTo>
                  <a:pt x="2798" y="14332"/>
                </a:lnTo>
                <a:lnTo>
                  <a:pt x="2701" y="14502"/>
                </a:lnTo>
                <a:lnTo>
                  <a:pt x="2604" y="14673"/>
                </a:lnTo>
                <a:lnTo>
                  <a:pt x="2433" y="15038"/>
                </a:lnTo>
                <a:lnTo>
                  <a:pt x="2239" y="15354"/>
                </a:lnTo>
                <a:lnTo>
                  <a:pt x="2141" y="15549"/>
                </a:lnTo>
                <a:lnTo>
                  <a:pt x="2093" y="15719"/>
                </a:lnTo>
                <a:lnTo>
                  <a:pt x="1801" y="15695"/>
                </a:lnTo>
                <a:lnTo>
                  <a:pt x="2117" y="15062"/>
                </a:lnTo>
                <a:lnTo>
                  <a:pt x="2263" y="14746"/>
                </a:lnTo>
                <a:lnTo>
                  <a:pt x="2312" y="14575"/>
                </a:lnTo>
                <a:lnTo>
                  <a:pt x="2336" y="14405"/>
                </a:lnTo>
                <a:lnTo>
                  <a:pt x="2336" y="14381"/>
                </a:lnTo>
                <a:lnTo>
                  <a:pt x="2312" y="14356"/>
                </a:lnTo>
                <a:lnTo>
                  <a:pt x="2263" y="14356"/>
                </a:lnTo>
                <a:lnTo>
                  <a:pt x="1995" y="14648"/>
                </a:lnTo>
                <a:lnTo>
                  <a:pt x="1752" y="14940"/>
                </a:lnTo>
                <a:lnTo>
                  <a:pt x="1533" y="15281"/>
                </a:lnTo>
                <a:lnTo>
                  <a:pt x="1363" y="15622"/>
                </a:lnTo>
                <a:lnTo>
                  <a:pt x="1119" y="15524"/>
                </a:lnTo>
                <a:lnTo>
                  <a:pt x="1144" y="15354"/>
                </a:lnTo>
                <a:lnTo>
                  <a:pt x="1192" y="15208"/>
                </a:lnTo>
                <a:lnTo>
                  <a:pt x="1363" y="14916"/>
                </a:lnTo>
                <a:lnTo>
                  <a:pt x="1582" y="14551"/>
                </a:lnTo>
                <a:lnTo>
                  <a:pt x="1679" y="14356"/>
                </a:lnTo>
                <a:lnTo>
                  <a:pt x="1776" y="14137"/>
                </a:lnTo>
                <a:lnTo>
                  <a:pt x="1776" y="14113"/>
                </a:lnTo>
                <a:lnTo>
                  <a:pt x="1752" y="14089"/>
                </a:lnTo>
                <a:lnTo>
                  <a:pt x="1679" y="14089"/>
                </a:lnTo>
                <a:lnTo>
                  <a:pt x="1460" y="14308"/>
                </a:lnTo>
                <a:lnTo>
                  <a:pt x="1265" y="14502"/>
                </a:lnTo>
                <a:lnTo>
                  <a:pt x="1071" y="14746"/>
                </a:lnTo>
                <a:lnTo>
                  <a:pt x="925" y="14989"/>
                </a:lnTo>
                <a:lnTo>
                  <a:pt x="852" y="15111"/>
                </a:lnTo>
                <a:lnTo>
                  <a:pt x="779" y="15257"/>
                </a:lnTo>
                <a:lnTo>
                  <a:pt x="681" y="15159"/>
                </a:lnTo>
                <a:lnTo>
                  <a:pt x="633" y="15062"/>
                </a:lnTo>
                <a:lnTo>
                  <a:pt x="657" y="14989"/>
                </a:lnTo>
                <a:lnTo>
                  <a:pt x="681" y="14916"/>
                </a:lnTo>
                <a:lnTo>
                  <a:pt x="657" y="14867"/>
                </a:lnTo>
                <a:lnTo>
                  <a:pt x="827" y="14624"/>
                </a:lnTo>
                <a:lnTo>
                  <a:pt x="925" y="14502"/>
                </a:lnTo>
                <a:lnTo>
                  <a:pt x="998" y="14356"/>
                </a:lnTo>
                <a:lnTo>
                  <a:pt x="998" y="14332"/>
                </a:lnTo>
                <a:lnTo>
                  <a:pt x="1022" y="14308"/>
                </a:lnTo>
                <a:lnTo>
                  <a:pt x="998" y="14308"/>
                </a:lnTo>
                <a:lnTo>
                  <a:pt x="998" y="14235"/>
                </a:lnTo>
                <a:lnTo>
                  <a:pt x="973" y="14186"/>
                </a:lnTo>
                <a:lnTo>
                  <a:pt x="900" y="14137"/>
                </a:lnTo>
                <a:lnTo>
                  <a:pt x="827" y="14162"/>
                </a:lnTo>
                <a:lnTo>
                  <a:pt x="681" y="14259"/>
                </a:lnTo>
                <a:lnTo>
                  <a:pt x="535" y="14381"/>
                </a:lnTo>
                <a:lnTo>
                  <a:pt x="535" y="14381"/>
                </a:lnTo>
                <a:lnTo>
                  <a:pt x="560" y="14235"/>
                </a:lnTo>
                <a:lnTo>
                  <a:pt x="633" y="14113"/>
                </a:lnTo>
                <a:lnTo>
                  <a:pt x="681" y="13967"/>
                </a:lnTo>
                <a:lnTo>
                  <a:pt x="779" y="13845"/>
                </a:lnTo>
                <a:lnTo>
                  <a:pt x="973" y="13602"/>
                </a:lnTo>
                <a:lnTo>
                  <a:pt x="1217" y="13407"/>
                </a:lnTo>
                <a:lnTo>
                  <a:pt x="1460" y="13286"/>
                </a:lnTo>
                <a:lnTo>
                  <a:pt x="1703" y="13164"/>
                </a:lnTo>
                <a:lnTo>
                  <a:pt x="1971" y="13091"/>
                </a:lnTo>
                <a:lnTo>
                  <a:pt x="2214" y="13042"/>
                </a:lnTo>
                <a:lnTo>
                  <a:pt x="2750" y="12945"/>
                </a:lnTo>
                <a:lnTo>
                  <a:pt x="3285" y="12823"/>
                </a:lnTo>
                <a:lnTo>
                  <a:pt x="3358" y="12872"/>
                </a:lnTo>
                <a:lnTo>
                  <a:pt x="3431" y="12872"/>
                </a:lnTo>
                <a:lnTo>
                  <a:pt x="3504" y="12848"/>
                </a:lnTo>
                <a:lnTo>
                  <a:pt x="3504" y="12799"/>
                </a:lnTo>
                <a:lnTo>
                  <a:pt x="3528" y="12750"/>
                </a:lnTo>
                <a:lnTo>
                  <a:pt x="3577" y="12702"/>
                </a:lnTo>
                <a:lnTo>
                  <a:pt x="3601" y="12629"/>
                </a:lnTo>
                <a:lnTo>
                  <a:pt x="3601" y="12531"/>
                </a:lnTo>
                <a:lnTo>
                  <a:pt x="3553" y="12483"/>
                </a:lnTo>
                <a:lnTo>
                  <a:pt x="3577" y="11923"/>
                </a:lnTo>
                <a:lnTo>
                  <a:pt x="3577" y="11388"/>
                </a:lnTo>
                <a:lnTo>
                  <a:pt x="3577" y="10293"/>
                </a:lnTo>
                <a:lnTo>
                  <a:pt x="3626" y="7811"/>
                </a:lnTo>
                <a:lnTo>
                  <a:pt x="3626" y="3480"/>
                </a:lnTo>
                <a:lnTo>
                  <a:pt x="3820" y="3528"/>
                </a:lnTo>
                <a:lnTo>
                  <a:pt x="4039" y="3528"/>
                </a:lnTo>
                <a:lnTo>
                  <a:pt x="4258" y="3480"/>
                </a:lnTo>
                <a:lnTo>
                  <a:pt x="4502" y="3431"/>
                </a:lnTo>
                <a:lnTo>
                  <a:pt x="4940" y="3285"/>
                </a:lnTo>
                <a:lnTo>
                  <a:pt x="5305" y="3139"/>
                </a:lnTo>
                <a:lnTo>
                  <a:pt x="5937" y="2896"/>
                </a:lnTo>
                <a:lnTo>
                  <a:pt x="6570" y="2628"/>
                </a:lnTo>
                <a:lnTo>
                  <a:pt x="7203" y="2385"/>
                </a:lnTo>
                <a:lnTo>
                  <a:pt x="7859" y="2141"/>
                </a:lnTo>
                <a:lnTo>
                  <a:pt x="8638" y="1898"/>
                </a:lnTo>
                <a:lnTo>
                  <a:pt x="9441" y="1679"/>
                </a:lnTo>
                <a:lnTo>
                  <a:pt x="11047" y="1290"/>
                </a:lnTo>
                <a:lnTo>
                  <a:pt x="12410" y="974"/>
                </a:lnTo>
                <a:lnTo>
                  <a:pt x="13067" y="803"/>
                </a:lnTo>
                <a:lnTo>
                  <a:pt x="13724" y="584"/>
                </a:lnTo>
                <a:close/>
                <a:moveTo>
                  <a:pt x="13845" y="0"/>
                </a:moveTo>
                <a:lnTo>
                  <a:pt x="13529" y="146"/>
                </a:lnTo>
                <a:lnTo>
                  <a:pt x="13188" y="244"/>
                </a:lnTo>
                <a:lnTo>
                  <a:pt x="12507" y="438"/>
                </a:lnTo>
                <a:lnTo>
                  <a:pt x="11120" y="779"/>
                </a:lnTo>
                <a:lnTo>
                  <a:pt x="9490" y="1168"/>
                </a:lnTo>
                <a:lnTo>
                  <a:pt x="8687" y="1387"/>
                </a:lnTo>
                <a:lnTo>
                  <a:pt x="7908" y="1630"/>
                </a:lnTo>
                <a:lnTo>
                  <a:pt x="7276" y="1849"/>
                </a:lnTo>
                <a:lnTo>
                  <a:pt x="6667" y="2093"/>
                </a:lnTo>
                <a:lnTo>
                  <a:pt x="5451" y="2579"/>
                </a:lnTo>
                <a:lnTo>
                  <a:pt x="4867" y="2798"/>
                </a:lnTo>
                <a:lnTo>
                  <a:pt x="4283" y="2993"/>
                </a:lnTo>
                <a:lnTo>
                  <a:pt x="3893" y="3066"/>
                </a:lnTo>
                <a:lnTo>
                  <a:pt x="3699" y="3115"/>
                </a:lnTo>
                <a:lnTo>
                  <a:pt x="3504" y="3188"/>
                </a:lnTo>
                <a:lnTo>
                  <a:pt x="3382" y="3163"/>
                </a:lnTo>
                <a:lnTo>
                  <a:pt x="3285" y="3188"/>
                </a:lnTo>
                <a:lnTo>
                  <a:pt x="3236" y="3212"/>
                </a:lnTo>
                <a:lnTo>
                  <a:pt x="3188" y="3261"/>
                </a:lnTo>
                <a:lnTo>
                  <a:pt x="3163" y="3309"/>
                </a:lnTo>
                <a:lnTo>
                  <a:pt x="3163" y="3382"/>
                </a:lnTo>
                <a:lnTo>
                  <a:pt x="3163" y="7616"/>
                </a:lnTo>
                <a:lnTo>
                  <a:pt x="3212" y="10098"/>
                </a:lnTo>
                <a:lnTo>
                  <a:pt x="3212" y="11242"/>
                </a:lnTo>
                <a:lnTo>
                  <a:pt x="3212" y="11801"/>
                </a:lnTo>
                <a:lnTo>
                  <a:pt x="3236" y="12385"/>
                </a:lnTo>
                <a:lnTo>
                  <a:pt x="3236" y="12385"/>
                </a:lnTo>
                <a:lnTo>
                  <a:pt x="2920" y="12361"/>
                </a:lnTo>
                <a:lnTo>
                  <a:pt x="2579" y="12385"/>
                </a:lnTo>
                <a:lnTo>
                  <a:pt x="2239" y="12458"/>
                </a:lnTo>
                <a:lnTo>
                  <a:pt x="1898" y="12556"/>
                </a:lnTo>
                <a:lnTo>
                  <a:pt x="1557" y="12677"/>
                </a:lnTo>
                <a:lnTo>
                  <a:pt x="1265" y="12799"/>
                </a:lnTo>
                <a:lnTo>
                  <a:pt x="973" y="12969"/>
                </a:lnTo>
                <a:lnTo>
                  <a:pt x="730" y="13140"/>
                </a:lnTo>
                <a:lnTo>
                  <a:pt x="584" y="13261"/>
                </a:lnTo>
                <a:lnTo>
                  <a:pt x="487" y="13383"/>
                </a:lnTo>
                <a:lnTo>
                  <a:pt x="365" y="13505"/>
                </a:lnTo>
                <a:lnTo>
                  <a:pt x="268" y="13651"/>
                </a:lnTo>
                <a:lnTo>
                  <a:pt x="195" y="13797"/>
                </a:lnTo>
                <a:lnTo>
                  <a:pt x="122" y="13967"/>
                </a:lnTo>
                <a:lnTo>
                  <a:pt x="73" y="14113"/>
                </a:lnTo>
                <a:lnTo>
                  <a:pt x="24" y="14283"/>
                </a:lnTo>
                <a:lnTo>
                  <a:pt x="24" y="14454"/>
                </a:lnTo>
                <a:lnTo>
                  <a:pt x="0" y="14624"/>
                </a:lnTo>
                <a:lnTo>
                  <a:pt x="24" y="14794"/>
                </a:lnTo>
                <a:lnTo>
                  <a:pt x="49" y="14940"/>
                </a:lnTo>
                <a:lnTo>
                  <a:pt x="97" y="15111"/>
                </a:lnTo>
                <a:lnTo>
                  <a:pt x="170" y="15257"/>
                </a:lnTo>
                <a:lnTo>
                  <a:pt x="268" y="15427"/>
                </a:lnTo>
                <a:lnTo>
                  <a:pt x="365" y="15573"/>
                </a:lnTo>
                <a:lnTo>
                  <a:pt x="487" y="15695"/>
                </a:lnTo>
                <a:lnTo>
                  <a:pt x="608" y="15792"/>
                </a:lnTo>
                <a:lnTo>
                  <a:pt x="876" y="15962"/>
                </a:lnTo>
                <a:lnTo>
                  <a:pt x="1144" y="16084"/>
                </a:lnTo>
                <a:lnTo>
                  <a:pt x="1460" y="16157"/>
                </a:lnTo>
                <a:lnTo>
                  <a:pt x="1776" y="16206"/>
                </a:lnTo>
                <a:lnTo>
                  <a:pt x="2093" y="16206"/>
                </a:lnTo>
                <a:lnTo>
                  <a:pt x="2409" y="16181"/>
                </a:lnTo>
                <a:lnTo>
                  <a:pt x="2725" y="16157"/>
                </a:lnTo>
                <a:lnTo>
                  <a:pt x="3042" y="16084"/>
                </a:lnTo>
                <a:lnTo>
                  <a:pt x="3358" y="15987"/>
                </a:lnTo>
                <a:lnTo>
                  <a:pt x="3699" y="15841"/>
                </a:lnTo>
                <a:lnTo>
                  <a:pt x="4015" y="15646"/>
                </a:lnTo>
                <a:lnTo>
                  <a:pt x="4307" y="15451"/>
                </a:lnTo>
                <a:lnTo>
                  <a:pt x="4550" y="15208"/>
                </a:lnTo>
                <a:lnTo>
                  <a:pt x="4672" y="15062"/>
                </a:lnTo>
                <a:lnTo>
                  <a:pt x="4769" y="14916"/>
                </a:lnTo>
                <a:lnTo>
                  <a:pt x="4842" y="14770"/>
                </a:lnTo>
                <a:lnTo>
                  <a:pt x="4891" y="14624"/>
                </a:lnTo>
                <a:lnTo>
                  <a:pt x="4940" y="14527"/>
                </a:lnTo>
                <a:lnTo>
                  <a:pt x="5013" y="14259"/>
                </a:lnTo>
                <a:lnTo>
                  <a:pt x="5061" y="13967"/>
                </a:lnTo>
                <a:lnTo>
                  <a:pt x="5086" y="13675"/>
                </a:lnTo>
                <a:lnTo>
                  <a:pt x="5110" y="13359"/>
                </a:lnTo>
                <a:lnTo>
                  <a:pt x="5086" y="12750"/>
                </a:lnTo>
                <a:lnTo>
                  <a:pt x="5061" y="12166"/>
                </a:lnTo>
                <a:lnTo>
                  <a:pt x="5037" y="10877"/>
                </a:lnTo>
                <a:lnTo>
                  <a:pt x="5037" y="9587"/>
                </a:lnTo>
                <a:lnTo>
                  <a:pt x="5061" y="9125"/>
                </a:lnTo>
                <a:lnTo>
                  <a:pt x="5086" y="8663"/>
                </a:lnTo>
                <a:lnTo>
                  <a:pt x="5110" y="8200"/>
                </a:lnTo>
                <a:lnTo>
                  <a:pt x="5110" y="7738"/>
                </a:lnTo>
                <a:lnTo>
                  <a:pt x="5110" y="7397"/>
                </a:lnTo>
                <a:lnTo>
                  <a:pt x="5086" y="7057"/>
                </a:lnTo>
                <a:lnTo>
                  <a:pt x="5013" y="6740"/>
                </a:lnTo>
                <a:lnTo>
                  <a:pt x="4964" y="6594"/>
                </a:lnTo>
                <a:lnTo>
                  <a:pt x="4891" y="6448"/>
                </a:lnTo>
                <a:lnTo>
                  <a:pt x="5013" y="6424"/>
                </a:lnTo>
                <a:lnTo>
                  <a:pt x="5110" y="6375"/>
                </a:lnTo>
                <a:lnTo>
                  <a:pt x="5402" y="6254"/>
                </a:lnTo>
                <a:lnTo>
                  <a:pt x="5718" y="6132"/>
                </a:lnTo>
                <a:lnTo>
                  <a:pt x="6327" y="5913"/>
                </a:lnTo>
                <a:lnTo>
                  <a:pt x="7373" y="5597"/>
                </a:lnTo>
                <a:lnTo>
                  <a:pt x="8419" y="5305"/>
                </a:lnTo>
                <a:lnTo>
                  <a:pt x="9490" y="5037"/>
                </a:lnTo>
                <a:lnTo>
                  <a:pt x="10560" y="4769"/>
                </a:lnTo>
                <a:lnTo>
                  <a:pt x="11509" y="4550"/>
                </a:lnTo>
                <a:lnTo>
                  <a:pt x="11996" y="4429"/>
                </a:lnTo>
                <a:lnTo>
                  <a:pt x="12458" y="4283"/>
                </a:lnTo>
                <a:lnTo>
                  <a:pt x="12410" y="4429"/>
                </a:lnTo>
                <a:lnTo>
                  <a:pt x="12385" y="4599"/>
                </a:lnTo>
                <a:lnTo>
                  <a:pt x="12385" y="4940"/>
                </a:lnTo>
                <a:lnTo>
                  <a:pt x="12410" y="5548"/>
                </a:lnTo>
                <a:lnTo>
                  <a:pt x="12410" y="6448"/>
                </a:lnTo>
                <a:lnTo>
                  <a:pt x="12410" y="6886"/>
                </a:lnTo>
                <a:lnTo>
                  <a:pt x="12361" y="7349"/>
                </a:lnTo>
                <a:lnTo>
                  <a:pt x="12288" y="8176"/>
                </a:lnTo>
                <a:lnTo>
                  <a:pt x="12215" y="9003"/>
                </a:lnTo>
                <a:lnTo>
                  <a:pt x="12191" y="9538"/>
                </a:lnTo>
                <a:lnTo>
                  <a:pt x="12191" y="9806"/>
                </a:lnTo>
                <a:lnTo>
                  <a:pt x="12239" y="10074"/>
                </a:lnTo>
                <a:lnTo>
                  <a:pt x="11923" y="10098"/>
                </a:lnTo>
                <a:lnTo>
                  <a:pt x="11582" y="10147"/>
                </a:lnTo>
                <a:lnTo>
                  <a:pt x="10925" y="10268"/>
                </a:lnTo>
                <a:lnTo>
                  <a:pt x="10560" y="10366"/>
                </a:lnTo>
                <a:lnTo>
                  <a:pt x="10390" y="10439"/>
                </a:lnTo>
                <a:lnTo>
                  <a:pt x="10244" y="10512"/>
                </a:lnTo>
                <a:lnTo>
                  <a:pt x="10074" y="10585"/>
                </a:lnTo>
                <a:lnTo>
                  <a:pt x="9928" y="10706"/>
                </a:lnTo>
                <a:lnTo>
                  <a:pt x="9782" y="10828"/>
                </a:lnTo>
                <a:lnTo>
                  <a:pt x="9660" y="10950"/>
                </a:lnTo>
                <a:lnTo>
                  <a:pt x="9490" y="11217"/>
                </a:lnTo>
                <a:lnTo>
                  <a:pt x="9368" y="11485"/>
                </a:lnTo>
                <a:lnTo>
                  <a:pt x="9295" y="11801"/>
                </a:lnTo>
                <a:lnTo>
                  <a:pt x="9246" y="12093"/>
                </a:lnTo>
                <a:lnTo>
                  <a:pt x="9271" y="12239"/>
                </a:lnTo>
                <a:lnTo>
                  <a:pt x="9295" y="12410"/>
                </a:lnTo>
                <a:lnTo>
                  <a:pt x="9319" y="12531"/>
                </a:lnTo>
                <a:lnTo>
                  <a:pt x="9392" y="12677"/>
                </a:lnTo>
                <a:lnTo>
                  <a:pt x="9441" y="12823"/>
                </a:lnTo>
                <a:lnTo>
                  <a:pt x="9538" y="12945"/>
                </a:lnTo>
                <a:lnTo>
                  <a:pt x="9636" y="13067"/>
                </a:lnTo>
                <a:lnTo>
                  <a:pt x="9757" y="13164"/>
                </a:lnTo>
                <a:lnTo>
                  <a:pt x="10001" y="13334"/>
                </a:lnTo>
                <a:lnTo>
                  <a:pt x="10244" y="13432"/>
                </a:lnTo>
                <a:lnTo>
                  <a:pt x="10293" y="13505"/>
                </a:lnTo>
                <a:lnTo>
                  <a:pt x="10341" y="13529"/>
                </a:lnTo>
                <a:lnTo>
                  <a:pt x="10390" y="13529"/>
                </a:lnTo>
                <a:lnTo>
                  <a:pt x="10463" y="13505"/>
                </a:lnTo>
                <a:lnTo>
                  <a:pt x="10779" y="13578"/>
                </a:lnTo>
                <a:lnTo>
                  <a:pt x="11096" y="13626"/>
                </a:lnTo>
                <a:lnTo>
                  <a:pt x="11655" y="13626"/>
                </a:lnTo>
                <a:lnTo>
                  <a:pt x="12093" y="13578"/>
                </a:lnTo>
                <a:lnTo>
                  <a:pt x="12288" y="13529"/>
                </a:lnTo>
                <a:lnTo>
                  <a:pt x="12483" y="13480"/>
                </a:lnTo>
                <a:lnTo>
                  <a:pt x="12653" y="13432"/>
                </a:lnTo>
                <a:lnTo>
                  <a:pt x="12848" y="13359"/>
                </a:lnTo>
                <a:lnTo>
                  <a:pt x="13018" y="13261"/>
                </a:lnTo>
                <a:lnTo>
                  <a:pt x="13164" y="13164"/>
                </a:lnTo>
                <a:lnTo>
                  <a:pt x="13334" y="13042"/>
                </a:lnTo>
                <a:lnTo>
                  <a:pt x="13480" y="12921"/>
                </a:lnTo>
                <a:lnTo>
                  <a:pt x="13602" y="12775"/>
                </a:lnTo>
                <a:lnTo>
                  <a:pt x="13724" y="12629"/>
                </a:lnTo>
                <a:lnTo>
                  <a:pt x="13845" y="12483"/>
                </a:lnTo>
                <a:lnTo>
                  <a:pt x="13943" y="12312"/>
                </a:lnTo>
                <a:lnTo>
                  <a:pt x="14040" y="12142"/>
                </a:lnTo>
                <a:lnTo>
                  <a:pt x="14113" y="11947"/>
                </a:lnTo>
                <a:lnTo>
                  <a:pt x="14162" y="11753"/>
                </a:lnTo>
                <a:lnTo>
                  <a:pt x="14210" y="11558"/>
                </a:lnTo>
                <a:lnTo>
                  <a:pt x="14210" y="11485"/>
                </a:lnTo>
                <a:lnTo>
                  <a:pt x="14186" y="11412"/>
                </a:lnTo>
                <a:lnTo>
                  <a:pt x="14235" y="11120"/>
                </a:lnTo>
                <a:lnTo>
                  <a:pt x="14283" y="10852"/>
                </a:lnTo>
                <a:lnTo>
                  <a:pt x="14308" y="10268"/>
                </a:lnTo>
                <a:lnTo>
                  <a:pt x="14332" y="9684"/>
                </a:lnTo>
                <a:lnTo>
                  <a:pt x="14356" y="9125"/>
                </a:lnTo>
                <a:lnTo>
                  <a:pt x="14405" y="8298"/>
                </a:lnTo>
                <a:lnTo>
                  <a:pt x="14429" y="7470"/>
                </a:lnTo>
                <a:lnTo>
                  <a:pt x="14429" y="6643"/>
                </a:lnTo>
                <a:lnTo>
                  <a:pt x="14405" y="5791"/>
                </a:lnTo>
                <a:lnTo>
                  <a:pt x="14356" y="5013"/>
                </a:lnTo>
                <a:lnTo>
                  <a:pt x="14283" y="4234"/>
                </a:lnTo>
                <a:lnTo>
                  <a:pt x="14235" y="3455"/>
                </a:lnTo>
                <a:lnTo>
                  <a:pt x="14186" y="2677"/>
                </a:lnTo>
                <a:lnTo>
                  <a:pt x="14186" y="2093"/>
                </a:lnTo>
                <a:lnTo>
                  <a:pt x="14186" y="1509"/>
                </a:lnTo>
                <a:lnTo>
                  <a:pt x="14186" y="901"/>
                </a:lnTo>
                <a:lnTo>
                  <a:pt x="14162" y="609"/>
                </a:lnTo>
                <a:lnTo>
                  <a:pt x="14137" y="317"/>
                </a:lnTo>
                <a:lnTo>
                  <a:pt x="14162" y="244"/>
                </a:lnTo>
                <a:lnTo>
                  <a:pt x="14137" y="171"/>
                </a:lnTo>
                <a:lnTo>
                  <a:pt x="14113" y="122"/>
                </a:lnTo>
                <a:lnTo>
                  <a:pt x="14089" y="73"/>
                </a:lnTo>
                <a:lnTo>
                  <a:pt x="14040" y="25"/>
                </a:lnTo>
                <a:lnTo>
                  <a:pt x="139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55;p46">
            <a:extLst>
              <a:ext uri="{FF2B5EF4-FFF2-40B4-BE49-F238E27FC236}">
                <a16:creationId xmlns:a16="http://schemas.microsoft.com/office/drawing/2014/main" id="{9F5B60EA-9AF4-4054-8B6E-1DFEDACD649B}"/>
              </a:ext>
            </a:extLst>
          </p:cNvPr>
          <p:cNvSpPr/>
          <p:nvPr/>
        </p:nvSpPr>
        <p:spPr>
          <a:xfrm>
            <a:off x="2188479" y="3336030"/>
            <a:ext cx="179952" cy="232788"/>
          </a:xfrm>
          <a:custGeom>
            <a:avLst/>
            <a:gdLst/>
            <a:ahLst/>
            <a:cxnLst/>
            <a:rect l="l" t="t" r="r" b="b"/>
            <a:pathLst>
              <a:path w="14430" h="16206" extrusionOk="0">
                <a:moveTo>
                  <a:pt x="13724" y="584"/>
                </a:moveTo>
                <a:lnTo>
                  <a:pt x="13724" y="974"/>
                </a:lnTo>
                <a:lnTo>
                  <a:pt x="13748" y="2312"/>
                </a:lnTo>
                <a:lnTo>
                  <a:pt x="13772" y="3139"/>
                </a:lnTo>
                <a:lnTo>
                  <a:pt x="13821" y="3966"/>
                </a:lnTo>
                <a:lnTo>
                  <a:pt x="13967" y="5621"/>
                </a:lnTo>
                <a:lnTo>
                  <a:pt x="13991" y="6375"/>
                </a:lnTo>
                <a:lnTo>
                  <a:pt x="14016" y="7154"/>
                </a:lnTo>
                <a:lnTo>
                  <a:pt x="13991" y="7908"/>
                </a:lnTo>
                <a:lnTo>
                  <a:pt x="13967" y="8687"/>
                </a:lnTo>
                <a:lnTo>
                  <a:pt x="13918" y="9441"/>
                </a:lnTo>
                <a:lnTo>
                  <a:pt x="13870" y="10195"/>
                </a:lnTo>
                <a:lnTo>
                  <a:pt x="13699" y="11728"/>
                </a:lnTo>
                <a:lnTo>
                  <a:pt x="13602" y="11972"/>
                </a:lnTo>
                <a:lnTo>
                  <a:pt x="13480" y="12191"/>
                </a:lnTo>
                <a:lnTo>
                  <a:pt x="13359" y="12361"/>
                </a:lnTo>
                <a:lnTo>
                  <a:pt x="13188" y="12531"/>
                </a:lnTo>
                <a:lnTo>
                  <a:pt x="13261" y="12361"/>
                </a:lnTo>
                <a:lnTo>
                  <a:pt x="13286" y="12191"/>
                </a:lnTo>
                <a:lnTo>
                  <a:pt x="13334" y="12020"/>
                </a:lnTo>
                <a:lnTo>
                  <a:pt x="13334" y="11850"/>
                </a:lnTo>
                <a:lnTo>
                  <a:pt x="13310" y="11777"/>
                </a:lnTo>
                <a:lnTo>
                  <a:pt x="13286" y="11704"/>
                </a:lnTo>
                <a:lnTo>
                  <a:pt x="13237" y="11680"/>
                </a:lnTo>
                <a:lnTo>
                  <a:pt x="13188" y="11704"/>
                </a:lnTo>
                <a:lnTo>
                  <a:pt x="13091" y="11826"/>
                </a:lnTo>
                <a:lnTo>
                  <a:pt x="12994" y="11972"/>
                </a:lnTo>
                <a:lnTo>
                  <a:pt x="12872" y="12288"/>
                </a:lnTo>
                <a:lnTo>
                  <a:pt x="12726" y="12580"/>
                </a:lnTo>
                <a:lnTo>
                  <a:pt x="12677" y="12750"/>
                </a:lnTo>
                <a:lnTo>
                  <a:pt x="12653" y="12896"/>
                </a:lnTo>
                <a:lnTo>
                  <a:pt x="12337" y="13018"/>
                </a:lnTo>
                <a:lnTo>
                  <a:pt x="12337" y="13018"/>
                </a:lnTo>
                <a:lnTo>
                  <a:pt x="12385" y="12799"/>
                </a:lnTo>
                <a:lnTo>
                  <a:pt x="12483" y="12604"/>
                </a:lnTo>
                <a:lnTo>
                  <a:pt x="12604" y="12312"/>
                </a:lnTo>
                <a:lnTo>
                  <a:pt x="12677" y="12142"/>
                </a:lnTo>
                <a:lnTo>
                  <a:pt x="12677" y="12069"/>
                </a:lnTo>
                <a:lnTo>
                  <a:pt x="12677" y="11996"/>
                </a:lnTo>
                <a:lnTo>
                  <a:pt x="12653" y="11972"/>
                </a:lnTo>
                <a:lnTo>
                  <a:pt x="12580" y="11972"/>
                </a:lnTo>
                <a:lnTo>
                  <a:pt x="12507" y="12020"/>
                </a:lnTo>
                <a:lnTo>
                  <a:pt x="12434" y="12069"/>
                </a:lnTo>
                <a:lnTo>
                  <a:pt x="12361" y="12142"/>
                </a:lnTo>
                <a:lnTo>
                  <a:pt x="12239" y="12312"/>
                </a:lnTo>
                <a:lnTo>
                  <a:pt x="12142" y="12458"/>
                </a:lnTo>
                <a:lnTo>
                  <a:pt x="11996" y="12775"/>
                </a:lnTo>
                <a:lnTo>
                  <a:pt x="11947" y="12921"/>
                </a:lnTo>
                <a:lnTo>
                  <a:pt x="11899" y="13091"/>
                </a:lnTo>
                <a:lnTo>
                  <a:pt x="11461" y="13140"/>
                </a:lnTo>
                <a:lnTo>
                  <a:pt x="11704" y="12604"/>
                </a:lnTo>
                <a:lnTo>
                  <a:pt x="11777" y="12483"/>
                </a:lnTo>
                <a:lnTo>
                  <a:pt x="11874" y="12264"/>
                </a:lnTo>
                <a:lnTo>
                  <a:pt x="11923" y="12142"/>
                </a:lnTo>
                <a:lnTo>
                  <a:pt x="11947" y="12045"/>
                </a:lnTo>
                <a:lnTo>
                  <a:pt x="11947" y="11972"/>
                </a:lnTo>
                <a:lnTo>
                  <a:pt x="11923" y="11923"/>
                </a:lnTo>
                <a:lnTo>
                  <a:pt x="11850" y="11899"/>
                </a:lnTo>
                <a:lnTo>
                  <a:pt x="11753" y="11923"/>
                </a:lnTo>
                <a:lnTo>
                  <a:pt x="11680" y="11996"/>
                </a:lnTo>
                <a:lnTo>
                  <a:pt x="11582" y="12069"/>
                </a:lnTo>
                <a:lnTo>
                  <a:pt x="11461" y="12264"/>
                </a:lnTo>
                <a:lnTo>
                  <a:pt x="11363" y="12410"/>
                </a:lnTo>
                <a:lnTo>
                  <a:pt x="11169" y="12702"/>
                </a:lnTo>
                <a:lnTo>
                  <a:pt x="11071" y="12896"/>
                </a:lnTo>
                <a:lnTo>
                  <a:pt x="10974" y="13091"/>
                </a:lnTo>
                <a:lnTo>
                  <a:pt x="10731" y="13042"/>
                </a:lnTo>
                <a:lnTo>
                  <a:pt x="10804" y="12848"/>
                </a:lnTo>
                <a:lnTo>
                  <a:pt x="11023" y="12385"/>
                </a:lnTo>
                <a:lnTo>
                  <a:pt x="11120" y="12166"/>
                </a:lnTo>
                <a:lnTo>
                  <a:pt x="11144" y="12045"/>
                </a:lnTo>
                <a:lnTo>
                  <a:pt x="11169" y="11923"/>
                </a:lnTo>
                <a:lnTo>
                  <a:pt x="11144" y="11874"/>
                </a:lnTo>
                <a:lnTo>
                  <a:pt x="11120" y="11850"/>
                </a:lnTo>
                <a:lnTo>
                  <a:pt x="11071" y="11850"/>
                </a:lnTo>
                <a:lnTo>
                  <a:pt x="10974" y="11947"/>
                </a:lnTo>
                <a:lnTo>
                  <a:pt x="10877" y="12020"/>
                </a:lnTo>
                <a:lnTo>
                  <a:pt x="10731" y="12215"/>
                </a:lnTo>
                <a:lnTo>
                  <a:pt x="10609" y="12434"/>
                </a:lnTo>
                <a:lnTo>
                  <a:pt x="10487" y="12653"/>
                </a:lnTo>
                <a:lnTo>
                  <a:pt x="10341" y="12921"/>
                </a:lnTo>
                <a:lnTo>
                  <a:pt x="10147" y="12799"/>
                </a:lnTo>
                <a:lnTo>
                  <a:pt x="10098" y="12775"/>
                </a:lnTo>
                <a:lnTo>
                  <a:pt x="10171" y="12653"/>
                </a:lnTo>
                <a:lnTo>
                  <a:pt x="10244" y="12531"/>
                </a:lnTo>
                <a:lnTo>
                  <a:pt x="10390" y="12264"/>
                </a:lnTo>
                <a:lnTo>
                  <a:pt x="10439" y="12118"/>
                </a:lnTo>
                <a:lnTo>
                  <a:pt x="10463" y="11996"/>
                </a:lnTo>
                <a:lnTo>
                  <a:pt x="10439" y="11874"/>
                </a:lnTo>
                <a:lnTo>
                  <a:pt x="10390" y="11753"/>
                </a:lnTo>
                <a:lnTo>
                  <a:pt x="10341" y="11728"/>
                </a:lnTo>
                <a:lnTo>
                  <a:pt x="10293" y="11753"/>
                </a:lnTo>
                <a:lnTo>
                  <a:pt x="10171" y="11850"/>
                </a:lnTo>
                <a:lnTo>
                  <a:pt x="10074" y="11996"/>
                </a:lnTo>
                <a:lnTo>
                  <a:pt x="9879" y="12288"/>
                </a:lnTo>
                <a:lnTo>
                  <a:pt x="9806" y="12385"/>
                </a:lnTo>
                <a:lnTo>
                  <a:pt x="9782" y="12191"/>
                </a:lnTo>
                <a:lnTo>
                  <a:pt x="9782" y="11996"/>
                </a:lnTo>
                <a:lnTo>
                  <a:pt x="9806" y="11801"/>
                </a:lnTo>
                <a:lnTo>
                  <a:pt x="9879" y="11607"/>
                </a:lnTo>
                <a:lnTo>
                  <a:pt x="9976" y="11436"/>
                </a:lnTo>
                <a:lnTo>
                  <a:pt x="10098" y="11266"/>
                </a:lnTo>
                <a:lnTo>
                  <a:pt x="10244" y="11120"/>
                </a:lnTo>
                <a:lnTo>
                  <a:pt x="10390" y="10998"/>
                </a:lnTo>
                <a:lnTo>
                  <a:pt x="10633" y="10877"/>
                </a:lnTo>
                <a:lnTo>
                  <a:pt x="10901" y="10804"/>
                </a:lnTo>
                <a:lnTo>
                  <a:pt x="11169" y="10755"/>
                </a:lnTo>
                <a:lnTo>
                  <a:pt x="11436" y="10731"/>
                </a:lnTo>
                <a:lnTo>
                  <a:pt x="11728" y="10682"/>
                </a:lnTo>
                <a:lnTo>
                  <a:pt x="11972" y="10609"/>
                </a:lnTo>
                <a:lnTo>
                  <a:pt x="12215" y="10512"/>
                </a:lnTo>
                <a:lnTo>
                  <a:pt x="12312" y="10439"/>
                </a:lnTo>
                <a:lnTo>
                  <a:pt x="12434" y="10341"/>
                </a:lnTo>
                <a:lnTo>
                  <a:pt x="12507" y="10341"/>
                </a:lnTo>
                <a:lnTo>
                  <a:pt x="12580" y="10317"/>
                </a:lnTo>
                <a:lnTo>
                  <a:pt x="12629" y="10244"/>
                </a:lnTo>
                <a:lnTo>
                  <a:pt x="12653" y="10171"/>
                </a:lnTo>
                <a:lnTo>
                  <a:pt x="12653" y="9830"/>
                </a:lnTo>
                <a:lnTo>
                  <a:pt x="12653" y="9514"/>
                </a:lnTo>
                <a:lnTo>
                  <a:pt x="12653" y="9198"/>
                </a:lnTo>
                <a:lnTo>
                  <a:pt x="12653" y="8857"/>
                </a:lnTo>
                <a:lnTo>
                  <a:pt x="12726" y="8030"/>
                </a:lnTo>
                <a:lnTo>
                  <a:pt x="12823" y="7203"/>
                </a:lnTo>
                <a:lnTo>
                  <a:pt x="12848" y="6789"/>
                </a:lnTo>
                <a:lnTo>
                  <a:pt x="12848" y="6375"/>
                </a:lnTo>
                <a:lnTo>
                  <a:pt x="12823" y="5548"/>
                </a:lnTo>
                <a:lnTo>
                  <a:pt x="12848" y="5232"/>
                </a:lnTo>
                <a:lnTo>
                  <a:pt x="12872" y="4842"/>
                </a:lnTo>
                <a:lnTo>
                  <a:pt x="12872" y="4648"/>
                </a:lnTo>
                <a:lnTo>
                  <a:pt x="12848" y="4477"/>
                </a:lnTo>
                <a:lnTo>
                  <a:pt x="12799" y="4307"/>
                </a:lnTo>
                <a:lnTo>
                  <a:pt x="12726" y="4161"/>
                </a:lnTo>
                <a:lnTo>
                  <a:pt x="12775" y="4112"/>
                </a:lnTo>
                <a:lnTo>
                  <a:pt x="12799" y="4039"/>
                </a:lnTo>
                <a:lnTo>
                  <a:pt x="12823" y="3966"/>
                </a:lnTo>
                <a:lnTo>
                  <a:pt x="12799" y="3893"/>
                </a:lnTo>
                <a:lnTo>
                  <a:pt x="12750" y="3820"/>
                </a:lnTo>
                <a:lnTo>
                  <a:pt x="12702" y="3772"/>
                </a:lnTo>
                <a:lnTo>
                  <a:pt x="12604" y="3747"/>
                </a:lnTo>
                <a:lnTo>
                  <a:pt x="12531" y="3747"/>
                </a:lnTo>
                <a:lnTo>
                  <a:pt x="12045" y="3869"/>
                </a:lnTo>
                <a:lnTo>
                  <a:pt x="11558" y="3991"/>
                </a:lnTo>
                <a:lnTo>
                  <a:pt x="10585" y="4258"/>
                </a:lnTo>
                <a:lnTo>
                  <a:pt x="8468" y="4794"/>
                </a:lnTo>
                <a:lnTo>
                  <a:pt x="7446" y="5061"/>
                </a:lnTo>
                <a:lnTo>
                  <a:pt x="6959" y="5207"/>
                </a:lnTo>
                <a:lnTo>
                  <a:pt x="6448" y="5378"/>
                </a:lnTo>
                <a:lnTo>
                  <a:pt x="5962" y="5548"/>
                </a:lnTo>
                <a:lnTo>
                  <a:pt x="5499" y="5743"/>
                </a:lnTo>
                <a:lnTo>
                  <a:pt x="5013" y="5986"/>
                </a:lnTo>
                <a:lnTo>
                  <a:pt x="4575" y="6229"/>
                </a:lnTo>
                <a:lnTo>
                  <a:pt x="4526" y="6254"/>
                </a:lnTo>
                <a:lnTo>
                  <a:pt x="4526" y="6302"/>
                </a:lnTo>
                <a:lnTo>
                  <a:pt x="4526" y="6351"/>
                </a:lnTo>
                <a:lnTo>
                  <a:pt x="4550" y="6400"/>
                </a:lnTo>
                <a:lnTo>
                  <a:pt x="4623" y="7130"/>
                </a:lnTo>
                <a:lnTo>
                  <a:pt x="4648" y="7495"/>
                </a:lnTo>
                <a:lnTo>
                  <a:pt x="4648" y="7860"/>
                </a:lnTo>
                <a:lnTo>
                  <a:pt x="4623" y="8736"/>
                </a:lnTo>
                <a:lnTo>
                  <a:pt x="4575" y="9587"/>
                </a:lnTo>
                <a:lnTo>
                  <a:pt x="4575" y="10171"/>
                </a:lnTo>
                <a:lnTo>
                  <a:pt x="4575" y="10779"/>
                </a:lnTo>
                <a:lnTo>
                  <a:pt x="4599" y="11972"/>
                </a:lnTo>
                <a:lnTo>
                  <a:pt x="4623" y="12580"/>
                </a:lnTo>
                <a:lnTo>
                  <a:pt x="4623" y="13164"/>
                </a:lnTo>
                <a:lnTo>
                  <a:pt x="4575" y="13772"/>
                </a:lnTo>
                <a:lnTo>
                  <a:pt x="4526" y="14356"/>
                </a:lnTo>
                <a:lnTo>
                  <a:pt x="4356" y="14600"/>
                </a:lnTo>
                <a:lnTo>
                  <a:pt x="4404" y="14356"/>
                </a:lnTo>
                <a:lnTo>
                  <a:pt x="4404" y="14259"/>
                </a:lnTo>
                <a:lnTo>
                  <a:pt x="4404" y="14137"/>
                </a:lnTo>
                <a:lnTo>
                  <a:pt x="4380" y="14064"/>
                </a:lnTo>
                <a:lnTo>
                  <a:pt x="4307" y="14040"/>
                </a:lnTo>
                <a:lnTo>
                  <a:pt x="4258" y="14064"/>
                </a:lnTo>
                <a:lnTo>
                  <a:pt x="4185" y="14113"/>
                </a:lnTo>
                <a:lnTo>
                  <a:pt x="4088" y="14259"/>
                </a:lnTo>
                <a:lnTo>
                  <a:pt x="4015" y="14429"/>
                </a:lnTo>
                <a:lnTo>
                  <a:pt x="3869" y="14770"/>
                </a:lnTo>
                <a:lnTo>
                  <a:pt x="3723" y="15038"/>
                </a:lnTo>
                <a:lnTo>
                  <a:pt x="3674" y="15184"/>
                </a:lnTo>
                <a:lnTo>
                  <a:pt x="3626" y="15305"/>
                </a:lnTo>
                <a:lnTo>
                  <a:pt x="3285" y="15451"/>
                </a:lnTo>
                <a:lnTo>
                  <a:pt x="3407" y="15159"/>
                </a:lnTo>
                <a:lnTo>
                  <a:pt x="3601" y="14770"/>
                </a:lnTo>
                <a:lnTo>
                  <a:pt x="3674" y="14551"/>
                </a:lnTo>
                <a:lnTo>
                  <a:pt x="3699" y="14429"/>
                </a:lnTo>
                <a:lnTo>
                  <a:pt x="3699" y="14332"/>
                </a:lnTo>
                <a:lnTo>
                  <a:pt x="3699" y="14283"/>
                </a:lnTo>
                <a:lnTo>
                  <a:pt x="3650" y="14259"/>
                </a:lnTo>
                <a:lnTo>
                  <a:pt x="3601" y="14235"/>
                </a:lnTo>
                <a:lnTo>
                  <a:pt x="3577" y="14259"/>
                </a:lnTo>
                <a:lnTo>
                  <a:pt x="3407" y="14429"/>
                </a:lnTo>
                <a:lnTo>
                  <a:pt x="3261" y="14648"/>
                </a:lnTo>
                <a:lnTo>
                  <a:pt x="3017" y="15062"/>
                </a:lnTo>
                <a:lnTo>
                  <a:pt x="2847" y="15330"/>
                </a:lnTo>
                <a:lnTo>
                  <a:pt x="2798" y="15476"/>
                </a:lnTo>
                <a:lnTo>
                  <a:pt x="2750" y="15622"/>
                </a:lnTo>
                <a:lnTo>
                  <a:pt x="2531" y="15670"/>
                </a:lnTo>
                <a:lnTo>
                  <a:pt x="2531" y="15670"/>
                </a:lnTo>
                <a:lnTo>
                  <a:pt x="2628" y="15403"/>
                </a:lnTo>
                <a:lnTo>
                  <a:pt x="2725" y="15159"/>
                </a:lnTo>
                <a:lnTo>
                  <a:pt x="2798" y="14965"/>
                </a:lnTo>
                <a:lnTo>
                  <a:pt x="2871" y="14770"/>
                </a:lnTo>
                <a:lnTo>
                  <a:pt x="2896" y="14551"/>
                </a:lnTo>
                <a:lnTo>
                  <a:pt x="2871" y="14454"/>
                </a:lnTo>
                <a:lnTo>
                  <a:pt x="2847" y="14356"/>
                </a:lnTo>
                <a:lnTo>
                  <a:pt x="2823" y="14332"/>
                </a:lnTo>
                <a:lnTo>
                  <a:pt x="2798" y="14332"/>
                </a:lnTo>
                <a:lnTo>
                  <a:pt x="2701" y="14502"/>
                </a:lnTo>
                <a:lnTo>
                  <a:pt x="2604" y="14673"/>
                </a:lnTo>
                <a:lnTo>
                  <a:pt x="2433" y="15038"/>
                </a:lnTo>
                <a:lnTo>
                  <a:pt x="2239" y="15354"/>
                </a:lnTo>
                <a:lnTo>
                  <a:pt x="2141" y="15549"/>
                </a:lnTo>
                <a:lnTo>
                  <a:pt x="2093" y="15719"/>
                </a:lnTo>
                <a:lnTo>
                  <a:pt x="1801" y="15695"/>
                </a:lnTo>
                <a:lnTo>
                  <a:pt x="2117" y="15062"/>
                </a:lnTo>
                <a:lnTo>
                  <a:pt x="2263" y="14746"/>
                </a:lnTo>
                <a:lnTo>
                  <a:pt x="2312" y="14575"/>
                </a:lnTo>
                <a:lnTo>
                  <a:pt x="2336" y="14405"/>
                </a:lnTo>
                <a:lnTo>
                  <a:pt x="2336" y="14381"/>
                </a:lnTo>
                <a:lnTo>
                  <a:pt x="2312" y="14356"/>
                </a:lnTo>
                <a:lnTo>
                  <a:pt x="2263" y="14356"/>
                </a:lnTo>
                <a:lnTo>
                  <a:pt x="1995" y="14648"/>
                </a:lnTo>
                <a:lnTo>
                  <a:pt x="1752" y="14940"/>
                </a:lnTo>
                <a:lnTo>
                  <a:pt x="1533" y="15281"/>
                </a:lnTo>
                <a:lnTo>
                  <a:pt x="1363" y="15622"/>
                </a:lnTo>
                <a:lnTo>
                  <a:pt x="1119" y="15524"/>
                </a:lnTo>
                <a:lnTo>
                  <a:pt x="1144" y="15354"/>
                </a:lnTo>
                <a:lnTo>
                  <a:pt x="1192" y="15208"/>
                </a:lnTo>
                <a:lnTo>
                  <a:pt x="1363" y="14916"/>
                </a:lnTo>
                <a:lnTo>
                  <a:pt x="1582" y="14551"/>
                </a:lnTo>
                <a:lnTo>
                  <a:pt x="1679" y="14356"/>
                </a:lnTo>
                <a:lnTo>
                  <a:pt x="1776" y="14137"/>
                </a:lnTo>
                <a:lnTo>
                  <a:pt x="1776" y="14113"/>
                </a:lnTo>
                <a:lnTo>
                  <a:pt x="1752" y="14089"/>
                </a:lnTo>
                <a:lnTo>
                  <a:pt x="1679" y="14089"/>
                </a:lnTo>
                <a:lnTo>
                  <a:pt x="1460" y="14308"/>
                </a:lnTo>
                <a:lnTo>
                  <a:pt x="1265" y="14502"/>
                </a:lnTo>
                <a:lnTo>
                  <a:pt x="1071" y="14746"/>
                </a:lnTo>
                <a:lnTo>
                  <a:pt x="925" y="14989"/>
                </a:lnTo>
                <a:lnTo>
                  <a:pt x="852" y="15111"/>
                </a:lnTo>
                <a:lnTo>
                  <a:pt x="779" y="15257"/>
                </a:lnTo>
                <a:lnTo>
                  <a:pt x="681" y="15159"/>
                </a:lnTo>
                <a:lnTo>
                  <a:pt x="633" y="15062"/>
                </a:lnTo>
                <a:lnTo>
                  <a:pt x="657" y="14989"/>
                </a:lnTo>
                <a:lnTo>
                  <a:pt x="681" y="14916"/>
                </a:lnTo>
                <a:lnTo>
                  <a:pt x="657" y="14867"/>
                </a:lnTo>
                <a:lnTo>
                  <a:pt x="827" y="14624"/>
                </a:lnTo>
                <a:lnTo>
                  <a:pt x="925" y="14502"/>
                </a:lnTo>
                <a:lnTo>
                  <a:pt x="998" y="14356"/>
                </a:lnTo>
                <a:lnTo>
                  <a:pt x="998" y="14332"/>
                </a:lnTo>
                <a:lnTo>
                  <a:pt x="1022" y="14308"/>
                </a:lnTo>
                <a:lnTo>
                  <a:pt x="998" y="14308"/>
                </a:lnTo>
                <a:lnTo>
                  <a:pt x="998" y="14235"/>
                </a:lnTo>
                <a:lnTo>
                  <a:pt x="973" y="14186"/>
                </a:lnTo>
                <a:lnTo>
                  <a:pt x="900" y="14137"/>
                </a:lnTo>
                <a:lnTo>
                  <a:pt x="827" y="14162"/>
                </a:lnTo>
                <a:lnTo>
                  <a:pt x="681" y="14259"/>
                </a:lnTo>
                <a:lnTo>
                  <a:pt x="535" y="14381"/>
                </a:lnTo>
                <a:lnTo>
                  <a:pt x="535" y="14381"/>
                </a:lnTo>
                <a:lnTo>
                  <a:pt x="560" y="14235"/>
                </a:lnTo>
                <a:lnTo>
                  <a:pt x="633" y="14113"/>
                </a:lnTo>
                <a:lnTo>
                  <a:pt x="681" y="13967"/>
                </a:lnTo>
                <a:lnTo>
                  <a:pt x="779" y="13845"/>
                </a:lnTo>
                <a:lnTo>
                  <a:pt x="973" y="13602"/>
                </a:lnTo>
                <a:lnTo>
                  <a:pt x="1217" y="13407"/>
                </a:lnTo>
                <a:lnTo>
                  <a:pt x="1460" y="13286"/>
                </a:lnTo>
                <a:lnTo>
                  <a:pt x="1703" y="13164"/>
                </a:lnTo>
                <a:lnTo>
                  <a:pt x="1971" y="13091"/>
                </a:lnTo>
                <a:lnTo>
                  <a:pt x="2214" y="13042"/>
                </a:lnTo>
                <a:lnTo>
                  <a:pt x="2750" y="12945"/>
                </a:lnTo>
                <a:lnTo>
                  <a:pt x="3285" y="12823"/>
                </a:lnTo>
                <a:lnTo>
                  <a:pt x="3358" y="12872"/>
                </a:lnTo>
                <a:lnTo>
                  <a:pt x="3431" y="12872"/>
                </a:lnTo>
                <a:lnTo>
                  <a:pt x="3504" y="12848"/>
                </a:lnTo>
                <a:lnTo>
                  <a:pt x="3504" y="12799"/>
                </a:lnTo>
                <a:lnTo>
                  <a:pt x="3528" y="12750"/>
                </a:lnTo>
                <a:lnTo>
                  <a:pt x="3577" y="12702"/>
                </a:lnTo>
                <a:lnTo>
                  <a:pt x="3601" y="12629"/>
                </a:lnTo>
                <a:lnTo>
                  <a:pt x="3601" y="12531"/>
                </a:lnTo>
                <a:lnTo>
                  <a:pt x="3553" y="12483"/>
                </a:lnTo>
                <a:lnTo>
                  <a:pt x="3577" y="11923"/>
                </a:lnTo>
                <a:lnTo>
                  <a:pt x="3577" y="11388"/>
                </a:lnTo>
                <a:lnTo>
                  <a:pt x="3577" y="10293"/>
                </a:lnTo>
                <a:lnTo>
                  <a:pt x="3626" y="7811"/>
                </a:lnTo>
                <a:lnTo>
                  <a:pt x="3626" y="3480"/>
                </a:lnTo>
                <a:lnTo>
                  <a:pt x="3820" y="3528"/>
                </a:lnTo>
                <a:lnTo>
                  <a:pt x="4039" y="3528"/>
                </a:lnTo>
                <a:lnTo>
                  <a:pt x="4258" y="3480"/>
                </a:lnTo>
                <a:lnTo>
                  <a:pt x="4502" y="3431"/>
                </a:lnTo>
                <a:lnTo>
                  <a:pt x="4940" y="3285"/>
                </a:lnTo>
                <a:lnTo>
                  <a:pt x="5305" y="3139"/>
                </a:lnTo>
                <a:lnTo>
                  <a:pt x="5937" y="2896"/>
                </a:lnTo>
                <a:lnTo>
                  <a:pt x="6570" y="2628"/>
                </a:lnTo>
                <a:lnTo>
                  <a:pt x="7203" y="2385"/>
                </a:lnTo>
                <a:lnTo>
                  <a:pt x="7859" y="2141"/>
                </a:lnTo>
                <a:lnTo>
                  <a:pt x="8638" y="1898"/>
                </a:lnTo>
                <a:lnTo>
                  <a:pt x="9441" y="1679"/>
                </a:lnTo>
                <a:lnTo>
                  <a:pt x="11047" y="1290"/>
                </a:lnTo>
                <a:lnTo>
                  <a:pt x="12410" y="974"/>
                </a:lnTo>
                <a:lnTo>
                  <a:pt x="13067" y="803"/>
                </a:lnTo>
                <a:lnTo>
                  <a:pt x="13724" y="584"/>
                </a:lnTo>
                <a:close/>
                <a:moveTo>
                  <a:pt x="13845" y="0"/>
                </a:moveTo>
                <a:lnTo>
                  <a:pt x="13529" y="146"/>
                </a:lnTo>
                <a:lnTo>
                  <a:pt x="13188" y="244"/>
                </a:lnTo>
                <a:lnTo>
                  <a:pt x="12507" y="438"/>
                </a:lnTo>
                <a:lnTo>
                  <a:pt x="11120" y="779"/>
                </a:lnTo>
                <a:lnTo>
                  <a:pt x="9490" y="1168"/>
                </a:lnTo>
                <a:lnTo>
                  <a:pt x="8687" y="1387"/>
                </a:lnTo>
                <a:lnTo>
                  <a:pt x="7908" y="1630"/>
                </a:lnTo>
                <a:lnTo>
                  <a:pt x="7276" y="1849"/>
                </a:lnTo>
                <a:lnTo>
                  <a:pt x="6667" y="2093"/>
                </a:lnTo>
                <a:lnTo>
                  <a:pt x="5451" y="2579"/>
                </a:lnTo>
                <a:lnTo>
                  <a:pt x="4867" y="2798"/>
                </a:lnTo>
                <a:lnTo>
                  <a:pt x="4283" y="2993"/>
                </a:lnTo>
                <a:lnTo>
                  <a:pt x="3893" y="3066"/>
                </a:lnTo>
                <a:lnTo>
                  <a:pt x="3699" y="3115"/>
                </a:lnTo>
                <a:lnTo>
                  <a:pt x="3504" y="3188"/>
                </a:lnTo>
                <a:lnTo>
                  <a:pt x="3382" y="3163"/>
                </a:lnTo>
                <a:lnTo>
                  <a:pt x="3285" y="3188"/>
                </a:lnTo>
                <a:lnTo>
                  <a:pt x="3236" y="3212"/>
                </a:lnTo>
                <a:lnTo>
                  <a:pt x="3188" y="3261"/>
                </a:lnTo>
                <a:lnTo>
                  <a:pt x="3163" y="3309"/>
                </a:lnTo>
                <a:lnTo>
                  <a:pt x="3163" y="3382"/>
                </a:lnTo>
                <a:lnTo>
                  <a:pt x="3163" y="7616"/>
                </a:lnTo>
                <a:lnTo>
                  <a:pt x="3212" y="10098"/>
                </a:lnTo>
                <a:lnTo>
                  <a:pt x="3212" y="11242"/>
                </a:lnTo>
                <a:lnTo>
                  <a:pt x="3212" y="11801"/>
                </a:lnTo>
                <a:lnTo>
                  <a:pt x="3236" y="12385"/>
                </a:lnTo>
                <a:lnTo>
                  <a:pt x="3236" y="12385"/>
                </a:lnTo>
                <a:lnTo>
                  <a:pt x="2920" y="12361"/>
                </a:lnTo>
                <a:lnTo>
                  <a:pt x="2579" y="12385"/>
                </a:lnTo>
                <a:lnTo>
                  <a:pt x="2239" y="12458"/>
                </a:lnTo>
                <a:lnTo>
                  <a:pt x="1898" y="12556"/>
                </a:lnTo>
                <a:lnTo>
                  <a:pt x="1557" y="12677"/>
                </a:lnTo>
                <a:lnTo>
                  <a:pt x="1265" y="12799"/>
                </a:lnTo>
                <a:lnTo>
                  <a:pt x="973" y="12969"/>
                </a:lnTo>
                <a:lnTo>
                  <a:pt x="730" y="13140"/>
                </a:lnTo>
                <a:lnTo>
                  <a:pt x="584" y="13261"/>
                </a:lnTo>
                <a:lnTo>
                  <a:pt x="487" y="13383"/>
                </a:lnTo>
                <a:lnTo>
                  <a:pt x="365" y="13505"/>
                </a:lnTo>
                <a:lnTo>
                  <a:pt x="268" y="13651"/>
                </a:lnTo>
                <a:lnTo>
                  <a:pt x="195" y="13797"/>
                </a:lnTo>
                <a:lnTo>
                  <a:pt x="122" y="13967"/>
                </a:lnTo>
                <a:lnTo>
                  <a:pt x="73" y="14113"/>
                </a:lnTo>
                <a:lnTo>
                  <a:pt x="24" y="14283"/>
                </a:lnTo>
                <a:lnTo>
                  <a:pt x="24" y="14454"/>
                </a:lnTo>
                <a:lnTo>
                  <a:pt x="0" y="14624"/>
                </a:lnTo>
                <a:lnTo>
                  <a:pt x="24" y="14794"/>
                </a:lnTo>
                <a:lnTo>
                  <a:pt x="49" y="14940"/>
                </a:lnTo>
                <a:lnTo>
                  <a:pt x="97" y="15111"/>
                </a:lnTo>
                <a:lnTo>
                  <a:pt x="170" y="15257"/>
                </a:lnTo>
                <a:lnTo>
                  <a:pt x="268" y="15427"/>
                </a:lnTo>
                <a:lnTo>
                  <a:pt x="365" y="15573"/>
                </a:lnTo>
                <a:lnTo>
                  <a:pt x="487" y="15695"/>
                </a:lnTo>
                <a:lnTo>
                  <a:pt x="608" y="15792"/>
                </a:lnTo>
                <a:lnTo>
                  <a:pt x="876" y="15962"/>
                </a:lnTo>
                <a:lnTo>
                  <a:pt x="1144" y="16084"/>
                </a:lnTo>
                <a:lnTo>
                  <a:pt x="1460" y="16157"/>
                </a:lnTo>
                <a:lnTo>
                  <a:pt x="1776" y="16206"/>
                </a:lnTo>
                <a:lnTo>
                  <a:pt x="2093" y="16206"/>
                </a:lnTo>
                <a:lnTo>
                  <a:pt x="2409" y="16181"/>
                </a:lnTo>
                <a:lnTo>
                  <a:pt x="2725" y="16157"/>
                </a:lnTo>
                <a:lnTo>
                  <a:pt x="3042" y="16084"/>
                </a:lnTo>
                <a:lnTo>
                  <a:pt x="3358" y="15987"/>
                </a:lnTo>
                <a:lnTo>
                  <a:pt x="3699" y="15841"/>
                </a:lnTo>
                <a:lnTo>
                  <a:pt x="4015" y="15646"/>
                </a:lnTo>
                <a:lnTo>
                  <a:pt x="4307" y="15451"/>
                </a:lnTo>
                <a:lnTo>
                  <a:pt x="4550" y="15208"/>
                </a:lnTo>
                <a:lnTo>
                  <a:pt x="4672" y="15062"/>
                </a:lnTo>
                <a:lnTo>
                  <a:pt x="4769" y="14916"/>
                </a:lnTo>
                <a:lnTo>
                  <a:pt x="4842" y="14770"/>
                </a:lnTo>
                <a:lnTo>
                  <a:pt x="4891" y="14624"/>
                </a:lnTo>
                <a:lnTo>
                  <a:pt x="4940" y="14527"/>
                </a:lnTo>
                <a:lnTo>
                  <a:pt x="5013" y="14259"/>
                </a:lnTo>
                <a:lnTo>
                  <a:pt x="5061" y="13967"/>
                </a:lnTo>
                <a:lnTo>
                  <a:pt x="5086" y="13675"/>
                </a:lnTo>
                <a:lnTo>
                  <a:pt x="5110" y="13359"/>
                </a:lnTo>
                <a:lnTo>
                  <a:pt x="5086" y="12750"/>
                </a:lnTo>
                <a:lnTo>
                  <a:pt x="5061" y="12166"/>
                </a:lnTo>
                <a:lnTo>
                  <a:pt x="5037" y="10877"/>
                </a:lnTo>
                <a:lnTo>
                  <a:pt x="5037" y="9587"/>
                </a:lnTo>
                <a:lnTo>
                  <a:pt x="5061" y="9125"/>
                </a:lnTo>
                <a:lnTo>
                  <a:pt x="5086" y="8663"/>
                </a:lnTo>
                <a:lnTo>
                  <a:pt x="5110" y="8200"/>
                </a:lnTo>
                <a:lnTo>
                  <a:pt x="5110" y="7738"/>
                </a:lnTo>
                <a:lnTo>
                  <a:pt x="5110" y="7397"/>
                </a:lnTo>
                <a:lnTo>
                  <a:pt x="5086" y="7057"/>
                </a:lnTo>
                <a:lnTo>
                  <a:pt x="5013" y="6740"/>
                </a:lnTo>
                <a:lnTo>
                  <a:pt x="4964" y="6594"/>
                </a:lnTo>
                <a:lnTo>
                  <a:pt x="4891" y="6448"/>
                </a:lnTo>
                <a:lnTo>
                  <a:pt x="5013" y="6424"/>
                </a:lnTo>
                <a:lnTo>
                  <a:pt x="5110" y="6375"/>
                </a:lnTo>
                <a:lnTo>
                  <a:pt x="5402" y="6254"/>
                </a:lnTo>
                <a:lnTo>
                  <a:pt x="5718" y="6132"/>
                </a:lnTo>
                <a:lnTo>
                  <a:pt x="6327" y="5913"/>
                </a:lnTo>
                <a:lnTo>
                  <a:pt x="7373" y="5597"/>
                </a:lnTo>
                <a:lnTo>
                  <a:pt x="8419" y="5305"/>
                </a:lnTo>
                <a:lnTo>
                  <a:pt x="9490" y="5037"/>
                </a:lnTo>
                <a:lnTo>
                  <a:pt x="10560" y="4769"/>
                </a:lnTo>
                <a:lnTo>
                  <a:pt x="11509" y="4550"/>
                </a:lnTo>
                <a:lnTo>
                  <a:pt x="11996" y="4429"/>
                </a:lnTo>
                <a:lnTo>
                  <a:pt x="12458" y="4283"/>
                </a:lnTo>
                <a:lnTo>
                  <a:pt x="12410" y="4429"/>
                </a:lnTo>
                <a:lnTo>
                  <a:pt x="12385" y="4599"/>
                </a:lnTo>
                <a:lnTo>
                  <a:pt x="12385" y="4940"/>
                </a:lnTo>
                <a:lnTo>
                  <a:pt x="12410" y="5548"/>
                </a:lnTo>
                <a:lnTo>
                  <a:pt x="12410" y="6448"/>
                </a:lnTo>
                <a:lnTo>
                  <a:pt x="12410" y="6886"/>
                </a:lnTo>
                <a:lnTo>
                  <a:pt x="12361" y="7349"/>
                </a:lnTo>
                <a:lnTo>
                  <a:pt x="12288" y="8176"/>
                </a:lnTo>
                <a:lnTo>
                  <a:pt x="12215" y="9003"/>
                </a:lnTo>
                <a:lnTo>
                  <a:pt x="12191" y="9538"/>
                </a:lnTo>
                <a:lnTo>
                  <a:pt x="12191" y="9806"/>
                </a:lnTo>
                <a:lnTo>
                  <a:pt x="12239" y="10074"/>
                </a:lnTo>
                <a:lnTo>
                  <a:pt x="11923" y="10098"/>
                </a:lnTo>
                <a:lnTo>
                  <a:pt x="11582" y="10147"/>
                </a:lnTo>
                <a:lnTo>
                  <a:pt x="10925" y="10268"/>
                </a:lnTo>
                <a:lnTo>
                  <a:pt x="10560" y="10366"/>
                </a:lnTo>
                <a:lnTo>
                  <a:pt x="10390" y="10439"/>
                </a:lnTo>
                <a:lnTo>
                  <a:pt x="10244" y="10512"/>
                </a:lnTo>
                <a:lnTo>
                  <a:pt x="10074" y="10585"/>
                </a:lnTo>
                <a:lnTo>
                  <a:pt x="9928" y="10706"/>
                </a:lnTo>
                <a:lnTo>
                  <a:pt x="9782" y="10828"/>
                </a:lnTo>
                <a:lnTo>
                  <a:pt x="9660" y="10950"/>
                </a:lnTo>
                <a:lnTo>
                  <a:pt x="9490" y="11217"/>
                </a:lnTo>
                <a:lnTo>
                  <a:pt x="9368" y="11485"/>
                </a:lnTo>
                <a:lnTo>
                  <a:pt x="9295" y="11801"/>
                </a:lnTo>
                <a:lnTo>
                  <a:pt x="9246" y="12093"/>
                </a:lnTo>
                <a:lnTo>
                  <a:pt x="9271" y="12239"/>
                </a:lnTo>
                <a:lnTo>
                  <a:pt x="9295" y="12410"/>
                </a:lnTo>
                <a:lnTo>
                  <a:pt x="9319" y="12531"/>
                </a:lnTo>
                <a:lnTo>
                  <a:pt x="9392" y="12677"/>
                </a:lnTo>
                <a:lnTo>
                  <a:pt x="9441" y="12823"/>
                </a:lnTo>
                <a:lnTo>
                  <a:pt x="9538" y="12945"/>
                </a:lnTo>
                <a:lnTo>
                  <a:pt x="9636" y="13067"/>
                </a:lnTo>
                <a:lnTo>
                  <a:pt x="9757" y="13164"/>
                </a:lnTo>
                <a:lnTo>
                  <a:pt x="10001" y="13334"/>
                </a:lnTo>
                <a:lnTo>
                  <a:pt x="10244" y="13432"/>
                </a:lnTo>
                <a:lnTo>
                  <a:pt x="10293" y="13505"/>
                </a:lnTo>
                <a:lnTo>
                  <a:pt x="10341" y="13529"/>
                </a:lnTo>
                <a:lnTo>
                  <a:pt x="10390" y="13529"/>
                </a:lnTo>
                <a:lnTo>
                  <a:pt x="10463" y="13505"/>
                </a:lnTo>
                <a:lnTo>
                  <a:pt x="10779" y="13578"/>
                </a:lnTo>
                <a:lnTo>
                  <a:pt x="11096" y="13626"/>
                </a:lnTo>
                <a:lnTo>
                  <a:pt x="11655" y="13626"/>
                </a:lnTo>
                <a:lnTo>
                  <a:pt x="12093" y="13578"/>
                </a:lnTo>
                <a:lnTo>
                  <a:pt x="12288" y="13529"/>
                </a:lnTo>
                <a:lnTo>
                  <a:pt x="12483" y="13480"/>
                </a:lnTo>
                <a:lnTo>
                  <a:pt x="12653" y="13432"/>
                </a:lnTo>
                <a:lnTo>
                  <a:pt x="12848" y="13359"/>
                </a:lnTo>
                <a:lnTo>
                  <a:pt x="13018" y="13261"/>
                </a:lnTo>
                <a:lnTo>
                  <a:pt x="13164" y="13164"/>
                </a:lnTo>
                <a:lnTo>
                  <a:pt x="13334" y="13042"/>
                </a:lnTo>
                <a:lnTo>
                  <a:pt x="13480" y="12921"/>
                </a:lnTo>
                <a:lnTo>
                  <a:pt x="13602" y="12775"/>
                </a:lnTo>
                <a:lnTo>
                  <a:pt x="13724" y="12629"/>
                </a:lnTo>
                <a:lnTo>
                  <a:pt x="13845" y="12483"/>
                </a:lnTo>
                <a:lnTo>
                  <a:pt x="13943" y="12312"/>
                </a:lnTo>
                <a:lnTo>
                  <a:pt x="14040" y="12142"/>
                </a:lnTo>
                <a:lnTo>
                  <a:pt x="14113" y="11947"/>
                </a:lnTo>
                <a:lnTo>
                  <a:pt x="14162" y="11753"/>
                </a:lnTo>
                <a:lnTo>
                  <a:pt x="14210" y="11558"/>
                </a:lnTo>
                <a:lnTo>
                  <a:pt x="14210" y="11485"/>
                </a:lnTo>
                <a:lnTo>
                  <a:pt x="14186" y="11412"/>
                </a:lnTo>
                <a:lnTo>
                  <a:pt x="14235" y="11120"/>
                </a:lnTo>
                <a:lnTo>
                  <a:pt x="14283" y="10852"/>
                </a:lnTo>
                <a:lnTo>
                  <a:pt x="14308" y="10268"/>
                </a:lnTo>
                <a:lnTo>
                  <a:pt x="14332" y="9684"/>
                </a:lnTo>
                <a:lnTo>
                  <a:pt x="14356" y="9125"/>
                </a:lnTo>
                <a:lnTo>
                  <a:pt x="14405" y="8298"/>
                </a:lnTo>
                <a:lnTo>
                  <a:pt x="14429" y="7470"/>
                </a:lnTo>
                <a:lnTo>
                  <a:pt x="14429" y="6643"/>
                </a:lnTo>
                <a:lnTo>
                  <a:pt x="14405" y="5791"/>
                </a:lnTo>
                <a:lnTo>
                  <a:pt x="14356" y="5013"/>
                </a:lnTo>
                <a:lnTo>
                  <a:pt x="14283" y="4234"/>
                </a:lnTo>
                <a:lnTo>
                  <a:pt x="14235" y="3455"/>
                </a:lnTo>
                <a:lnTo>
                  <a:pt x="14186" y="2677"/>
                </a:lnTo>
                <a:lnTo>
                  <a:pt x="14186" y="2093"/>
                </a:lnTo>
                <a:lnTo>
                  <a:pt x="14186" y="1509"/>
                </a:lnTo>
                <a:lnTo>
                  <a:pt x="14186" y="901"/>
                </a:lnTo>
                <a:lnTo>
                  <a:pt x="14162" y="609"/>
                </a:lnTo>
                <a:lnTo>
                  <a:pt x="14137" y="317"/>
                </a:lnTo>
                <a:lnTo>
                  <a:pt x="14162" y="244"/>
                </a:lnTo>
                <a:lnTo>
                  <a:pt x="14137" y="171"/>
                </a:lnTo>
                <a:lnTo>
                  <a:pt x="14113" y="122"/>
                </a:lnTo>
                <a:lnTo>
                  <a:pt x="14089" y="73"/>
                </a:lnTo>
                <a:lnTo>
                  <a:pt x="14040" y="25"/>
                </a:lnTo>
                <a:lnTo>
                  <a:pt x="139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2;p12">
            <a:extLst>
              <a:ext uri="{FF2B5EF4-FFF2-40B4-BE49-F238E27FC236}">
                <a16:creationId xmlns:a16="http://schemas.microsoft.com/office/drawing/2014/main" id="{4EEA81A8-BA68-4A18-95E1-7C901F05099F}"/>
              </a:ext>
            </a:extLst>
          </p:cNvPr>
          <p:cNvSpPr txBox="1"/>
          <p:nvPr/>
        </p:nvSpPr>
        <p:spPr>
          <a:xfrm>
            <a:off x="630300" y="1137630"/>
            <a:ext cx="8184138" cy="2369813"/>
          </a:xfrm>
          <a:prstGeom prst="rect">
            <a:avLst/>
          </a:prstGeom>
          <a:noFill/>
          <a:ln>
            <a:noFill/>
          </a:ln>
        </p:spPr>
        <p:txBody>
          <a:bodyPr spcFirstLastPara="1" wrap="square" lIns="91425" tIns="91425" rIns="91425" bIns="91425" anchor="t" anchorCtr="0">
            <a:noAutofit/>
          </a:bodyPr>
          <a:lstStyle/>
          <a:p>
            <a:pPr lvl="1">
              <a:spcBef>
                <a:spcPts val="600"/>
              </a:spcBef>
              <a:buClr>
                <a:schemeClr val="bg1"/>
              </a:buClr>
            </a:pPr>
            <a:r>
              <a:rPr lang="en-US" b="1" dirty="0">
                <a:solidFill>
                  <a:srgbClr val="FFFFFF"/>
                </a:solidFill>
                <a:latin typeface="Cousine"/>
                <a:ea typeface="Cousine"/>
                <a:cs typeface="Cousine"/>
                <a:sym typeface="Cousine"/>
              </a:rPr>
              <a:t>With the Stemma Speaker The Interactive Cat Toy (ICT) Will Be Able To Make Many Sounds That Entice A Cat</a:t>
            </a:r>
          </a:p>
          <a:p>
            <a:pPr lvl="7">
              <a:spcBef>
                <a:spcPts val="600"/>
              </a:spcBef>
              <a:buClr>
                <a:schemeClr val="bg1"/>
              </a:buClr>
            </a:pPr>
            <a:r>
              <a:rPr lang="en-US" b="1" dirty="0">
                <a:solidFill>
                  <a:srgbClr val="FFFFFF"/>
                </a:solidFill>
                <a:latin typeface="Cousine"/>
                <a:ea typeface="Cousine"/>
                <a:cs typeface="Cousine"/>
                <a:sym typeface="Cousine"/>
              </a:rPr>
              <a:t>	Base Sound–</a:t>
            </a:r>
          </a:p>
          <a:p>
            <a:pPr lvl="7">
              <a:spcBef>
                <a:spcPts val="600"/>
              </a:spcBef>
              <a:buClr>
                <a:schemeClr val="bg1"/>
              </a:buClr>
            </a:pPr>
            <a:r>
              <a:rPr lang="en-US" b="1" dirty="0">
                <a:solidFill>
                  <a:srgbClr val="FFFFFF"/>
                </a:solidFill>
                <a:latin typeface="Cousine"/>
                <a:ea typeface="Cousine"/>
                <a:cs typeface="Cousine"/>
                <a:sym typeface="Cousine"/>
              </a:rPr>
              <a:t>		Simple Sound Of A Small Animal Chattering</a:t>
            </a:r>
          </a:p>
          <a:p>
            <a:pPr lvl="7">
              <a:spcBef>
                <a:spcPts val="600"/>
              </a:spcBef>
              <a:buClr>
                <a:schemeClr val="bg1"/>
              </a:buClr>
            </a:pPr>
            <a:r>
              <a:rPr lang="en-US" b="1" dirty="0">
                <a:solidFill>
                  <a:srgbClr val="FFFFFF"/>
                </a:solidFill>
                <a:latin typeface="Cousine"/>
                <a:ea typeface="Cousine"/>
                <a:cs typeface="Cousine"/>
                <a:sym typeface="Cousine"/>
              </a:rPr>
              <a:t>	Application Sound– </a:t>
            </a:r>
          </a:p>
          <a:p>
            <a:pPr lvl="7">
              <a:spcBef>
                <a:spcPts val="600"/>
              </a:spcBef>
              <a:buClr>
                <a:schemeClr val="bg1"/>
              </a:buClr>
            </a:pPr>
            <a:r>
              <a:rPr lang="en-US" b="1" dirty="0">
                <a:solidFill>
                  <a:srgbClr val="FFFFFF"/>
                </a:solidFill>
                <a:latin typeface="Cousine"/>
                <a:ea typeface="Cousine"/>
                <a:cs typeface="Cousine"/>
                <a:sym typeface="Cousine"/>
              </a:rPr>
              <a:t>		</a:t>
            </a:r>
            <a:r>
              <a:rPr lang="en-US" i="1" dirty="0">
                <a:solidFill>
                  <a:srgbClr val="FFFFFF"/>
                </a:solidFill>
                <a:latin typeface="Cousine"/>
                <a:ea typeface="Cousine"/>
                <a:cs typeface="Cousine"/>
                <a:sym typeface="Cousine"/>
              </a:rPr>
              <a:t>Option 1: </a:t>
            </a:r>
            <a:r>
              <a:rPr lang="en-US" b="1" dirty="0">
                <a:solidFill>
                  <a:srgbClr val="FFFFFF"/>
                </a:solidFill>
                <a:latin typeface="Cousine"/>
                <a:ea typeface="Cousine"/>
                <a:cs typeface="Cousine"/>
                <a:sym typeface="Cousine"/>
              </a:rPr>
              <a:t>Sound Of A Bell</a:t>
            </a:r>
          </a:p>
          <a:p>
            <a:pPr lvl="7">
              <a:spcBef>
                <a:spcPts val="600"/>
              </a:spcBef>
              <a:buClr>
                <a:schemeClr val="bg1"/>
              </a:buClr>
            </a:pPr>
            <a:r>
              <a:rPr lang="en-US" b="1" dirty="0">
                <a:solidFill>
                  <a:srgbClr val="FFFFFF"/>
                </a:solidFill>
                <a:latin typeface="Cousine"/>
                <a:ea typeface="Cousine"/>
                <a:cs typeface="Cousine"/>
                <a:sym typeface="Cousine"/>
              </a:rPr>
              <a:t>		</a:t>
            </a:r>
            <a:r>
              <a:rPr lang="en-US" i="1" dirty="0">
                <a:solidFill>
                  <a:srgbClr val="FFFFFF"/>
                </a:solidFill>
                <a:latin typeface="Cousine"/>
                <a:ea typeface="Cousine"/>
                <a:cs typeface="Cousine"/>
                <a:sym typeface="Cousine"/>
              </a:rPr>
              <a:t>Option 2: </a:t>
            </a:r>
            <a:r>
              <a:rPr lang="en-US" b="1" dirty="0">
                <a:solidFill>
                  <a:srgbClr val="FFFFFF"/>
                </a:solidFill>
                <a:latin typeface="Cousine"/>
                <a:ea typeface="Cousine"/>
                <a:cs typeface="Cousine"/>
                <a:sym typeface="Cousine"/>
              </a:rPr>
              <a:t>Sound Of Walking in Hay</a:t>
            </a:r>
          </a:p>
        </p:txBody>
      </p:sp>
      <p:sp>
        <p:nvSpPr>
          <p:cNvPr id="23" name="Google Shape;555;p46">
            <a:extLst>
              <a:ext uri="{FF2B5EF4-FFF2-40B4-BE49-F238E27FC236}">
                <a16:creationId xmlns:a16="http://schemas.microsoft.com/office/drawing/2014/main" id="{E37AFA5F-9ED9-4D38-B25B-00AEAC578B36}"/>
              </a:ext>
            </a:extLst>
          </p:cNvPr>
          <p:cNvSpPr/>
          <p:nvPr/>
        </p:nvSpPr>
        <p:spPr>
          <a:xfrm>
            <a:off x="8027997" y="698723"/>
            <a:ext cx="196167" cy="239125"/>
          </a:xfrm>
          <a:custGeom>
            <a:avLst/>
            <a:gdLst/>
            <a:ahLst/>
            <a:cxnLst/>
            <a:rect l="l" t="t" r="r" b="b"/>
            <a:pathLst>
              <a:path w="14430" h="16206" extrusionOk="0">
                <a:moveTo>
                  <a:pt x="13724" y="584"/>
                </a:moveTo>
                <a:lnTo>
                  <a:pt x="13724" y="974"/>
                </a:lnTo>
                <a:lnTo>
                  <a:pt x="13748" y="2312"/>
                </a:lnTo>
                <a:lnTo>
                  <a:pt x="13772" y="3139"/>
                </a:lnTo>
                <a:lnTo>
                  <a:pt x="13821" y="3966"/>
                </a:lnTo>
                <a:lnTo>
                  <a:pt x="13967" y="5621"/>
                </a:lnTo>
                <a:lnTo>
                  <a:pt x="13991" y="6375"/>
                </a:lnTo>
                <a:lnTo>
                  <a:pt x="14016" y="7154"/>
                </a:lnTo>
                <a:lnTo>
                  <a:pt x="13991" y="7908"/>
                </a:lnTo>
                <a:lnTo>
                  <a:pt x="13967" y="8687"/>
                </a:lnTo>
                <a:lnTo>
                  <a:pt x="13918" y="9441"/>
                </a:lnTo>
                <a:lnTo>
                  <a:pt x="13870" y="10195"/>
                </a:lnTo>
                <a:lnTo>
                  <a:pt x="13699" y="11728"/>
                </a:lnTo>
                <a:lnTo>
                  <a:pt x="13602" y="11972"/>
                </a:lnTo>
                <a:lnTo>
                  <a:pt x="13480" y="12191"/>
                </a:lnTo>
                <a:lnTo>
                  <a:pt x="13359" y="12361"/>
                </a:lnTo>
                <a:lnTo>
                  <a:pt x="13188" y="12531"/>
                </a:lnTo>
                <a:lnTo>
                  <a:pt x="13261" y="12361"/>
                </a:lnTo>
                <a:lnTo>
                  <a:pt x="13286" y="12191"/>
                </a:lnTo>
                <a:lnTo>
                  <a:pt x="13334" y="12020"/>
                </a:lnTo>
                <a:lnTo>
                  <a:pt x="13334" y="11850"/>
                </a:lnTo>
                <a:lnTo>
                  <a:pt x="13310" y="11777"/>
                </a:lnTo>
                <a:lnTo>
                  <a:pt x="13286" y="11704"/>
                </a:lnTo>
                <a:lnTo>
                  <a:pt x="13237" y="11680"/>
                </a:lnTo>
                <a:lnTo>
                  <a:pt x="13188" y="11704"/>
                </a:lnTo>
                <a:lnTo>
                  <a:pt x="13091" y="11826"/>
                </a:lnTo>
                <a:lnTo>
                  <a:pt x="12994" y="11972"/>
                </a:lnTo>
                <a:lnTo>
                  <a:pt x="12872" y="12288"/>
                </a:lnTo>
                <a:lnTo>
                  <a:pt x="12726" y="12580"/>
                </a:lnTo>
                <a:lnTo>
                  <a:pt x="12677" y="12750"/>
                </a:lnTo>
                <a:lnTo>
                  <a:pt x="12653" y="12896"/>
                </a:lnTo>
                <a:lnTo>
                  <a:pt x="12337" y="13018"/>
                </a:lnTo>
                <a:lnTo>
                  <a:pt x="12337" y="13018"/>
                </a:lnTo>
                <a:lnTo>
                  <a:pt x="12385" y="12799"/>
                </a:lnTo>
                <a:lnTo>
                  <a:pt x="12483" y="12604"/>
                </a:lnTo>
                <a:lnTo>
                  <a:pt x="12604" y="12312"/>
                </a:lnTo>
                <a:lnTo>
                  <a:pt x="12677" y="12142"/>
                </a:lnTo>
                <a:lnTo>
                  <a:pt x="12677" y="12069"/>
                </a:lnTo>
                <a:lnTo>
                  <a:pt x="12677" y="11996"/>
                </a:lnTo>
                <a:lnTo>
                  <a:pt x="12653" y="11972"/>
                </a:lnTo>
                <a:lnTo>
                  <a:pt x="12580" y="11972"/>
                </a:lnTo>
                <a:lnTo>
                  <a:pt x="12507" y="12020"/>
                </a:lnTo>
                <a:lnTo>
                  <a:pt x="12434" y="12069"/>
                </a:lnTo>
                <a:lnTo>
                  <a:pt x="12361" y="12142"/>
                </a:lnTo>
                <a:lnTo>
                  <a:pt x="12239" y="12312"/>
                </a:lnTo>
                <a:lnTo>
                  <a:pt x="12142" y="12458"/>
                </a:lnTo>
                <a:lnTo>
                  <a:pt x="11996" y="12775"/>
                </a:lnTo>
                <a:lnTo>
                  <a:pt x="11947" y="12921"/>
                </a:lnTo>
                <a:lnTo>
                  <a:pt x="11899" y="13091"/>
                </a:lnTo>
                <a:lnTo>
                  <a:pt x="11461" y="13140"/>
                </a:lnTo>
                <a:lnTo>
                  <a:pt x="11704" y="12604"/>
                </a:lnTo>
                <a:lnTo>
                  <a:pt x="11777" y="12483"/>
                </a:lnTo>
                <a:lnTo>
                  <a:pt x="11874" y="12264"/>
                </a:lnTo>
                <a:lnTo>
                  <a:pt x="11923" y="12142"/>
                </a:lnTo>
                <a:lnTo>
                  <a:pt x="11947" y="12045"/>
                </a:lnTo>
                <a:lnTo>
                  <a:pt x="11947" y="11972"/>
                </a:lnTo>
                <a:lnTo>
                  <a:pt x="11923" y="11923"/>
                </a:lnTo>
                <a:lnTo>
                  <a:pt x="11850" y="11899"/>
                </a:lnTo>
                <a:lnTo>
                  <a:pt x="11753" y="11923"/>
                </a:lnTo>
                <a:lnTo>
                  <a:pt x="11680" y="11996"/>
                </a:lnTo>
                <a:lnTo>
                  <a:pt x="11582" y="12069"/>
                </a:lnTo>
                <a:lnTo>
                  <a:pt x="11461" y="12264"/>
                </a:lnTo>
                <a:lnTo>
                  <a:pt x="11363" y="12410"/>
                </a:lnTo>
                <a:lnTo>
                  <a:pt x="11169" y="12702"/>
                </a:lnTo>
                <a:lnTo>
                  <a:pt x="11071" y="12896"/>
                </a:lnTo>
                <a:lnTo>
                  <a:pt x="10974" y="13091"/>
                </a:lnTo>
                <a:lnTo>
                  <a:pt x="10731" y="13042"/>
                </a:lnTo>
                <a:lnTo>
                  <a:pt x="10804" y="12848"/>
                </a:lnTo>
                <a:lnTo>
                  <a:pt x="11023" y="12385"/>
                </a:lnTo>
                <a:lnTo>
                  <a:pt x="11120" y="12166"/>
                </a:lnTo>
                <a:lnTo>
                  <a:pt x="11144" y="12045"/>
                </a:lnTo>
                <a:lnTo>
                  <a:pt x="11169" y="11923"/>
                </a:lnTo>
                <a:lnTo>
                  <a:pt x="11144" y="11874"/>
                </a:lnTo>
                <a:lnTo>
                  <a:pt x="11120" y="11850"/>
                </a:lnTo>
                <a:lnTo>
                  <a:pt x="11071" y="11850"/>
                </a:lnTo>
                <a:lnTo>
                  <a:pt x="10974" y="11947"/>
                </a:lnTo>
                <a:lnTo>
                  <a:pt x="10877" y="12020"/>
                </a:lnTo>
                <a:lnTo>
                  <a:pt x="10731" y="12215"/>
                </a:lnTo>
                <a:lnTo>
                  <a:pt x="10609" y="12434"/>
                </a:lnTo>
                <a:lnTo>
                  <a:pt x="10487" y="12653"/>
                </a:lnTo>
                <a:lnTo>
                  <a:pt x="10341" y="12921"/>
                </a:lnTo>
                <a:lnTo>
                  <a:pt x="10147" y="12799"/>
                </a:lnTo>
                <a:lnTo>
                  <a:pt x="10098" y="12775"/>
                </a:lnTo>
                <a:lnTo>
                  <a:pt x="10171" y="12653"/>
                </a:lnTo>
                <a:lnTo>
                  <a:pt x="10244" y="12531"/>
                </a:lnTo>
                <a:lnTo>
                  <a:pt x="10390" y="12264"/>
                </a:lnTo>
                <a:lnTo>
                  <a:pt x="10439" y="12118"/>
                </a:lnTo>
                <a:lnTo>
                  <a:pt x="10463" y="11996"/>
                </a:lnTo>
                <a:lnTo>
                  <a:pt x="10439" y="11874"/>
                </a:lnTo>
                <a:lnTo>
                  <a:pt x="10390" y="11753"/>
                </a:lnTo>
                <a:lnTo>
                  <a:pt x="10341" y="11728"/>
                </a:lnTo>
                <a:lnTo>
                  <a:pt x="10293" y="11753"/>
                </a:lnTo>
                <a:lnTo>
                  <a:pt x="10171" y="11850"/>
                </a:lnTo>
                <a:lnTo>
                  <a:pt x="10074" y="11996"/>
                </a:lnTo>
                <a:lnTo>
                  <a:pt x="9879" y="12288"/>
                </a:lnTo>
                <a:lnTo>
                  <a:pt x="9806" y="12385"/>
                </a:lnTo>
                <a:lnTo>
                  <a:pt x="9782" y="12191"/>
                </a:lnTo>
                <a:lnTo>
                  <a:pt x="9782" y="11996"/>
                </a:lnTo>
                <a:lnTo>
                  <a:pt x="9806" y="11801"/>
                </a:lnTo>
                <a:lnTo>
                  <a:pt x="9879" y="11607"/>
                </a:lnTo>
                <a:lnTo>
                  <a:pt x="9976" y="11436"/>
                </a:lnTo>
                <a:lnTo>
                  <a:pt x="10098" y="11266"/>
                </a:lnTo>
                <a:lnTo>
                  <a:pt x="10244" y="11120"/>
                </a:lnTo>
                <a:lnTo>
                  <a:pt x="10390" y="10998"/>
                </a:lnTo>
                <a:lnTo>
                  <a:pt x="10633" y="10877"/>
                </a:lnTo>
                <a:lnTo>
                  <a:pt x="10901" y="10804"/>
                </a:lnTo>
                <a:lnTo>
                  <a:pt x="11169" y="10755"/>
                </a:lnTo>
                <a:lnTo>
                  <a:pt x="11436" y="10731"/>
                </a:lnTo>
                <a:lnTo>
                  <a:pt x="11728" y="10682"/>
                </a:lnTo>
                <a:lnTo>
                  <a:pt x="11972" y="10609"/>
                </a:lnTo>
                <a:lnTo>
                  <a:pt x="12215" y="10512"/>
                </a:lnTo>
                <a:lnTo>
                  <a:pt x="12312" y="10439"/>
                </a:lnTo>
                <a:lnTo>
                  <a:pt x="12434" y="10341"/>
                </a:lnTo>
                <a:lnTo>
                  <a:pt x="12507" y="10341"/>
                </a:lnTo>
                <a:lnTo>
                  <a:pt x="12580" y="10317"/>
                </a:lnTo>
                <a:lnTo>
                  <a:pt x="12629" y="10244"/>
                </a:lnTo>
                <a:lnTo>
                  <a:pt x="12653" y="10171"/>
                </a:lnTo>
                <a:lnTo>
                  <a:pt x="12653" y="9830"/>
                </a:lnTo>
                <a:lnTo>
                  <a:pt x="12653" y="9514"/>
                </a:lnTo>
                <a:lnTo>
                  <a:pt x="12653" y="9198"/>
                </a:lnTo>
                <a:lnTo>
                  <a:pt x="12653" y="8857"/>
                </a:lnTo>
                <a:lnTo>
                  <a:pt x="12726" y="8030"/>
                </a:lnTo>
                <a:lnTo>
                  <a:pt x="12823" y="7203"/>
                </a:lnTo>
                <a:lnTo>
                  <a:pt x="12848" y="6789"/>
                </a:lnTo>
                <a:lnTo>
                  <a:pt x="12848" y="6375"/>
                </a:lnTo>
                <a:lnTo>
                  <a:pt x="12823" y="5548"/>
                </a:lnTo>
                <a:lnTo>
                  <a:pt x="12848" y="5232"/>
                </a:lnTo>
                <a:lnTo>
                  <a:pt x="12872" y="4842"/>
                </a:lnTo>
                <a:lnTo>
                  <a:pt x="12872" y="4648"/>
                </a:lnTo>
                <a:lnTo>
                  <a:pt x="12848" y="4477"/>
                </a:lnTo>
                <a:lnTo>
                  <a:pt x="12799" y="4307"/>
                </a:lnTo>
                <a:lnTo>
                  <a:pt x="12726" y="4161"/>
                </a:lnTo>
                <a:lnTo>
                  <a:pt x="12775" y="4112"/>
                </a:lnTo>
                <a:lnTo>
                  <a:pt x="12799" y="4039"/>
                </a:lnTo>
                <a:lnTo>
                  <a:pt x="12823" y="3966"/>
                </a:lnTo>
                <a:lnTo>
                  <a:pt x="12799" y="3893"/>
                </a:lnTo>
                <a:lnTo>
                  <a:pt x="12750" y="3820"/>
                </a:lnTo>
                <a:lnTo>
                  <a:pt x="12702" y="3772"/>
                </a:lnTo>
                <a:lnTo>
                  <a:pt x="12604" y="3747"/>
                </a:lnTo>
                <a:lnTo>
                  <a:pt x="12531" y="3747"/>
                </a:lnTo>
                <a:lnTo>
                  <a:pt x="12045" y="3869"/>
                </a:lnTo>
                <a:lnTo>
                  <a:pt x="11558" y="3991"/>
                </a:lnTo>
                <a:lnTo>
                  <a:pt x="10585" y="4258"/>
                </a:lnTo>
                <a:lnTo>
                  <a:pt x="8468" y="4794"/>
                </a:lnTo>
                <a:lnTo>
                  <a:pt x="7446" y="5061"/>
                </a:lnTo>
                <a:lnTo>
                  <a:pt x="6959" y="5207"/>
                </a:lnTo>
                <a:lnTo>
                  <a:pt x="6448" y="5378"/>
                </a:lnTo>
                <a:lnTo>
                  <a:pt x="5962" y="5548"/>
                </a:lnTo>
                <a:lnTo>
                  <a:pt x="5499" y="5743"/>
                </a:lnTo>
                <a:lnTo>
                  <a:pt x="5013" y="5986"/>
                </a:lnTo>
                <a:lnTo>
                  <a:pt x="4575" y="6229"/>
                </a:lnTo>
                <a:lnTo>
                  <a:pt x="4526" y="6254"/>
                </a:lnTo>
                <a:lnTo>
                  <a:pt x="4526" y="6302"/>
                </a:lnTo>
                <a:lnTo>
                  <a:pt x="4526" y="6351"/>
                </a:lnTo>
                <a:lnTo>
                  <a:pt x="4550" y="6400"/>
                </a:lnTo>
                <a:lnTo>
                  <a:pt x="4623" y="7130"/>
                </a:lnTo>
                <a:lnTo>
                  <a:pt x="4648" y="7495"/>
                </a:lnTo>
                <a:lnTo>
                  <a:pt x="4648" y="7860"/>
                </a:lnTo>
                <a:lnTo>
                  <a:pt x="4623" y="8736"/>
                </a:lnTo>
                <a:lnTo>
                  <a:pt x="4575" y="9587"/>
                </a:lnTo>
                <a:lnTo>
                  <a:pt x="4575" y="10171"/>
                </a:lnTo>
                <a:lnTo>
                  <a:pt x="4575" y="10779"/>
                </a:lnTo>
                <a:lnTo>
                  <a:pt x="4599" y="11972"/>
                </a:lnTo>
                <a:lnTo>
                  <a:pt x="4623" y="12580"/>
                </a:lnTo>
                <a:lnTo>
                  <a:pt x="4623" y="13164"/>
                </a:lnTo>
                <a:lnTo>
                  <a:pt x="4575" y="13772"/>
                </a:lnTo>
                <a:lnTo>
                  <a:pt x="4526" y="14356"/>
                </a:lnTo>
                <a:lnTo>
                  <a:pt x="4356" y="14600"/>
                </a:lnTo>
                <a:lnTo>
                  <a:pt x="4404" y="14356"/>
                </a:lnTo>
                <a:lnTo>
                  <a:pt x="4404" y="14259"/>
                </a:lnTo>
                <a:lnTo>
                  <a:pt x="4404" y="14137"/>
                </a:lnTo>
                <a:lnTo>
                  <a:pt x="4380" y="14064"/>
                </a:lnTo>
                <a:lnTo>
                  <a:pt x="4307" y="14040"/>
                </a:lnTo>
                <a:lnTo>
                  <a:pt x="4258" y="14064"/>
                </a:lnTo>
                <a:lnTo>
                  <a:pt x="4185" y="14113"/>
                </a:lnTo>
                <a:lnTo>
                  <a:pt x="4088" y="14259"/>
                </a:lnTo>
                <a:lnTo>
                  <a:pt x="4015" y="14429"/>
                </a:lnTo>
                <a:lnTo>
                  <a:pt x="3869" y="14770"/>
                </a:lnTo>
                <a:lnTo>
                  <a:pt x="3723" y="15038"/>
                </a:lnTo>
                <a:lnTo>
                  <a:pt x="3674" y="15184"/>
                </a:lnTo>
                <a:lnTo>
                  <a:pt x="3626" y="15305"/>
                </a:lnTo>
                <a:lnTo>
                  <a:pt x="3285" y="15451"/>
                </a:lnTo>
                <a:lnTo>
                  <a:pt x="3407" y="15159"/>
                </a:lnTo>
                <a:lnTo>
                  <a:pt x="3601" y="14770"/>
                </a:lnTo>
                <a:lnTo>
                  <a:pt x="3674" y="14551"/>
                </a:lnTo>
                <a:lnTo>
                  <a:pt x="3699" y="14429"/>
                </a:lnTo>
                <a:lnTo>
                  <a:pt x="3699" y="14332"/>
                </a:lnTo>
                <a:lnTo>
                  <a:pt x="3699" y="14283"/>
                </a:lnTo>
                <a:lnTo>
                  <a:pt x="3650" y="14259"/>
                </a:lnTo>
                <a:lnTo>
                  <a:pt x="3601" y="14235"/>
                </a:lnTo>
                <a:lnTo>
                  <a:pt x="3577" y="14259"/>
                </a:lnTo>
                <a:lnTo>
                  <a:pt x="3407" y="14429"/>
                </a:lnTo>
                <a:lnTo>
                  <a:pt x="3261" y="14648"/>
                </a:lnTo>
                <a:lnTo>
                  <a:pt x="3017" y="15062"/>
                </a:lnTo>
                <a:lnTo>
                  <a:pt x="2847" y="15330"/>
                </a:lnTo>
                <a:lnTo>
                  <a:pt x="2798" y="15476"/>
                </a:lnTo>
                <a:lnTo>
                  <a:pt x="2750" y="15622"/>
                </a:lnTo>
                <a:lnTo>
                  <a:pt x="2531" y="15670"/>
                </a:lnTo>
                <a:lnTo>
                  <a:pt x="2531" y="15670"/>
                </a:lnTo>
                <a:lnTo>
                  <a:pt x="2628" y="15403"/>
                </a:lnTo>
                <a:lnTo>
                  <a:pt x="2725" y="15159"/>
                </a:lnTo>
                <a:lnTo>
                  <a:pt x="2798" y="14965"/>
                </a:lnTo>
                <a:lnTo>
                  <a:pt x="2871" y="14770"/>
                </a:lnTo>
                <a:lnTo>
                  <a:pt x="2896" y="14551"/>
                </a:lnTo>
                <a:lnTo>
                  <a:pt x="2871" y="14454"/>
                </a:lnTo>
                <a:lnTo>
                  <a:pt x="2847" y="14356"/>
                </a:lnTo>
                <a:lnTo>
                  <a:pt x="2823" y="14332"/>
                </a:lnTo>
                <a:lnTo>
                  <a:pt x="2798" y="14332"/>
                </a:lnTo>
                <a:lnTo>
                  <a:pt x="2701" y="14502"/>
                </a:lnTo>
                <a:lnTo>
                  <a:pt x="2604" y="14673"/>
                </a:lnTo>
                <a:lnTo>
                  <a:pt x="2433" y="15038"/>
                </a:lnTo>
                <a:lnTo>
                  <a:pt x="2239" y="15354"/>
                </a:lnTo>
                <a:lnTo>
                  <a:pt x="2141" y="15549"/>
                </a:lnTo>
                <a:lnTo>
                  <a:pt x="2093" y="15719"/>
                </a:lnTo>
                <a:lnTo>
                  <a:pt x="1801" y="15695"/>
                </a:lnTo>
                <a:lnTo>
                  <a:pt x="2117" y="15062"/>
                </a:lnTo>
                <a:lnTo>
                  <a:pt x="2263" y="14746"/>
                </a:lnTo>
                <a:lnTo>
                  <a:pt x="2312" y="14575"/>
                </a:lnTo>
                <a:lnTo>
                  <a:pt x="2336" y="14405"/>
                </a:lnTo>
                <a:lnTo>
                  <a:pt x="2336" y="14381"/>
                </a:lnTo>
                <a:lnTo>
                  <a:pt x="2312" y="14356"/>
                </a:lnTo>
                <a:lnTo>
                  <a:pt x="2263" y="14356"/>
                </a:lnTo>
                <a:lnTo>
                  <a:pt x="1995" y="14648"/>
                </a:lnTo>
                <a:lnTo>
                  <a:pt x="1752" y="14940"/>
                </a:lnTo>
                <a:lnTo>
                  <a:pt x="1533" y="15281"/>
                </a:lnTo>
                <a:lnTo>
                  <a:pt x="1363" y="15622"/>
                </a:lnTo>
                <a:lnTo>
                  <a:pt x="1119" y="15524"/>
                </a:lnTo>
                <a:lnTo>
                  <a:pt x="1144" y="15354"/>
                </a:lnTo>
                <a:lnTo>
                  <a:pt x="1192" y="15208"/>
                </a:lnTo>
                <a:lnTo>
                  <a:pt x="1363" y="14916"/>
                </a:lnTo>
                <a:lnTo>
                  <a:pt x="1582" y="14551"/>
                </a:lnTo>
                <a:lnTo>
                  <a:pt x="1679" y="14356"/>
                </a:lnTo>
                <a:lnTo>
                  <a:pt x="1776" y="14137"/>
                </a:lnTo>
                <a:lnTo>
                  <a:pt x="1776" y="14113"/>
                </a:lnTo>
                <a:lnTo>
                  <a:pt x="1752" y="14089"/>
                </a:lnTo>
                <a:lnTo>
                  <a:pt x="1679" y="14089"/>
                </a:lnTo>
                <a:lnTo>
                  <a:pt x="1460" y="14308"/>
                </a:lnTo>
                <a:lnTo>
                  <a:pt x="1265" y="14502"/>
                </a:lnTo>
                <a:lnTo>
                  <a:pt x="1071" y="14746"/>
                </a:lnTo>
                <a:lnTo>
                  <a:pt x="925" y="14989"/>
                </a:lnTo>
                <a:lnTo>
                  <a:pt x="852" y="15111"/>
                </a:lnTo>
                <a:lnTo>
                  <a:pt x="779" y="15257"/>
                </a:lnTo>
                <a:lnTo>
                  <a:pt x="681" y="15159"/>
                </a:lnTo>
                <a:lnTo>
                  <a:pt x="633" y="15062"/>
                </a:lnTo>
                <a:lnTo>
                  <a:pt x="657" y="14989"/>
                </a:lnTo>
                <a:lnTo>
                  <a:pt x="681" y="14916"/>
                </a:lnTo>
                <a:lnTo>
                  <a:pt x="657" y="14867"/>
                </a:lnTo>
                <a:lnTo>
                  <a:pt x="827" y="14624"/>
                </a:lnTo>
                <a:lnTo>
                  <a:pt x="925" y="14502"/>
                </a:lnTo>
                <a:lnTo>
                  <a:pt x="998" y="14356"/>
                </a:lnTo>
                <a:lnTo>
                  <a:pt x="998" y="14332"/>
                </a:lnTo>
                <a:lnTo>
                  <a:pt x="1022" y="14308"/>
                </a:lnTo>
                <a:lnTo>
                  <a:pt x="998" y="14308"/>
                </a:lnTo>
                <a:lnTo>
                  <a:pt x="998" y="14235"/>
                </a:lnTo>
                <a:lnTo>
                  <a:pt x="973" y="14186"/>
                </a:lnTo>
                <a:lnTo>
                  <a:pt x="900" y="14137"/>
                </a:lnTo>
                <a:lnTo>
                  <a:pt x="827" y="14162"/>
                </a:lnTo>
                <a:lnTo>
                  <a:pt x="681" y="14259"/>
                </a:lnTo>
                <a:lnTo>
                  <a:pt x="535" y="14381"/>
                </a:lnTo>
                <a:lnTo>
                  <a:pt x="535" y="14381"/>
                </a:lnTo>
                <a:lnTo>
                  <a:pt x="560" y="14235"/>
                </a:lnTo>
                <a:lnTo>
                  <a:pt x="633" y="14113"/>
                </a:lnTo>
                <a:lnTo>
                  <a:pt x="681" y="13967"/>
                </a:lnTo>
                <a:lnTo>
                  <a:pt x="779" y="13845"/>
                </a:lnTo>
                <a:lnTo>
                  <a:pt x="973" y="13602"/>
                </a:lnTo>
                <a:lnTo>
                  <a:pt x="1217" y="13407"/>
                </a:lnTo>
                <a:lnTo>
                  <a:pt x="1460" y="13286"/>
                </a:lnTo>
                <a:lnTo>
                  <a:pt x="1703" y="13164"/>
                </a:lnTo>
                <a:lnTo>
                  <a:pt x="1971" y="13091"/>
                </a:lnTo>
                <a:lnTo>
                  <a:pt x="2214" y="13042"/>
                </a:lnTo>
                <a:lnTo>
                  <a:pt x="2750" y="12945"/>
                </a:lnTo>
                <a:lnTo>
                  <a:pt x="3285" y="12823"/>
                </a:lnTo>
                <a:lnTo>
                  <a:pt x="3358" y="12872"/>
                </a:lnTo>
                <a:lnTo>
                  <a:pt x="3431" y="12872"/>
                </a:lnTo>
                <a:lnTo>
                  <a:pt x="3504" y="12848"/>
                </a:lnTo>
                <a:lnTo>
                  <a:pt x="3504" y="12799"/>
                </a:lnTo>
                <a:lnTo>
                  <a:pt x="3528" y="12750"/>
                </a:lnTo>
                <a:lnTo>
                  <a:pt x="3577" y="12702"/>
                </a:lnTo>
                <a:lnTo>
                  <a:pt x="3601" y="12629"/>
                </a:lnTo>
                <a:lnTo>
                  <a:pt x="3601" y="12531"/>
                </a:lnTo>
                <a:lnTo>
                  <a:pt x="3553" y="12483"/>
                </a:lnTo>
                <a:lnTo>
                  <a:pt x="3577" y="11923"/>
                </a:lnTo>
                <a:lnTo>
                  <a:pt x="3577" y="11388"/>
                </a:lnTo>
                <a:lnTo>
                  <a:pt x="3577" y="10293"/>
                </a:lnTo>
                <a:lnTo>
                  <a:pt x="3626" y="7811"/>
                </a:lnTo>
                <a:lnTo>
                  <a:pt x="3626" y="3480"/>
                </a:lnTo>
                <a:lnTo>
                  <a:pt x="3820" y="3528"/>
                </a:lnTo>
                <a:lnTo>
                  <a:pt x="4039" y="3528"/>
                </a:lnTo>
                <a:lnTo>
                  <a:pt x="4258" y="3480"/>
                </a:lnTo>
                <a:lnTo>
                  <a:pt x="4502" y="3431"/>
                </a:lnTo>
                <a:lnTo>
                  <a:pt x="4940" y="3285"/>
                </a:lnTo>
                <a:lnTo>
                  <a:pt x="5305" y="3139"/>
                </a:lnTo>
                <a:lnTo>
                  <a:pt x="5937" y="2896"/>
                </a:lnTo>
                <a:lnTo>
                  <a:pt x="6570" y="2628"/>
                </a:lnTo>
                <a:lnTo>
                  <a:pt x="7203" y="2385"/>
                </a:lnTo>
                <a:lnTo>
                  <a:pt x="7859" y="2141"/>
                </a:lnTo>
                <a:lnTo>
                  <a:pt x="8638" y="1898"/>
                </a:lnTo>
                <a:lnTo>
                  <a:pt x="9441" y="1679"/>
                </a:lnTo>
                <a:lnTo>
                  <a:pt x="11047" y="1290"/>
                </a:lnTo>
                <a:lnTo>
                  <a:pt x="12410" y="974"/>
                </a:lnTo>
                <a:lnTo>
                  <a:pt x="13067" y="803"/>
                </a:lnTo>
                <a:lnTo>
                  <a:pt x="13724" y="584"/>
                </a:lnTo>
                <a:close/>
                <a:moveTo>
                  <a:pt x="13845" y="0"/>
                </a:moveTo>
                <a:lnTo>
                  <a:pt x="13529" y="146"/>
                </a:lnTo>
                <a:lnTo>
                  <a:pt x="13188" y="244"/>
                </a:lnTo>
                <a:lnTo>
                  <a:pt x="12507" y="438"/>
                </a:lnTo>
                <a:lnTo>
                  <a:pt x="11120" y="779"/>
                </a:lnTo>
                <a:lnTo>
                  <a:pt x="9490" y="1168"/>
                </a:lnTo>
                <a:lnTo>
                  <a:pt x="8687" y="1387"/>
                </a:lnTo>
                <a:lnTo>
                  <a:pt x="7908" y="1630"/>
                </a:lnTo>
                <a:lnTo>
                  <a:pt x="7276" y="1849"/>
                </a:lnTo>
                <a:lnTo>
                  <a:pt x="6667" y="2093"/>
                </a:lnTo>
                <a:lnTo>
                  <a:pt x="5451" y="2579"/>
                </a:lnTo>
                <a:lnTo>
                  <a:pt x="4867" y="2798"/>
                </a:lnTo>
                <a:lnTo>
                  <a:pt x="4283" y="2993"/>
                </a:lnTo>
                <a:lnTo>
                  <a:pt x="3893" y="3066"/>
                </a:lnTo>
                <a:lnTo>
                  <a:pt x="3699" y="3115"/>
                </a:lnTo>
                <a:lnTo>
                  <a:pt x="3504" y="3188"/>
                </a:lnTo>
                <a:lnTo>
                  <a:pt x="3382" y="3163"/>
                </a:lnTo>
                <a:lnTo>
                  <a:pt x="3285" y="3188"/>
                </a:lnTo>
                <a:lnTo>
                  <a:pt x="3236" y="3212"/>
                </a:lnTo>
                <a:lnTo>
                  <a:pt x="3188" y="3261"/>
                </a:lnTo>
                <a:lnTo>
                  <a:pt x="3163" y="3309"/>
                </a:lnTo>
                <a:lnTo>
                  <a:pt x="3163" y="3382"/>
                </a:lnTo>
                <a:lnTo>
                  <a:pt x="3163" y="7616"/>
                </a:lnTo>
                <a:lnTo>
                  <a:pt x="3212" y="10098"/>
                </a:lnTo>
                <a:lnTo>
                  <a:pt x="3212" y="11242"/>
                </a:lnTo>
                <a:lnTo>
                  <a:pt x="3212" y="11801"/>
                </a:lnTo>
                <a:lnTo>
                  <a:pt x="3236" y="12385"/>
                </a:lnTo>
                <a:lnTo>
                  <a:pt x="3236" y="12385"/>
                </a:lnTo>
                <a:lnTo>
                  <a:pt x="2920" y="12361"/>
                </a:lnTo>
                <a:lnTo>
                  <a:pt x="2579" y="12385"/>
                </a:lnTo>
                <a:lnTo>
                  <a:pt x="2239" y="12458"/>
                </a:lnTo>
                <a:lnTo>
                  <a:pt x="1898" y="12556"/>
                </a:lnTo>
                <a:lnTo>
                  <a:pt x="1557" y="12677"/>
                </a:lnTo>
                <a:lnTo>
                  <a:pt x="1265" y="12799"/>
                </a:lnTo>
                <a:lnTo>
                  <a:pt x="973" y="12969"/>
                </a:lnTo>
                <a:lnTo>
                  <a:pt x="730" y="13140"/>
                </a:lnTo>
                <a:lnTo>
                  <a:pt x="584" y="13261"/>
                </a:lnTo>
                <a:lnTo>
                  <a:pt x="487" y="13383"/>
                </a:lnTo>
                <a:lnTo>
                  <a:pt x="365" y="13505"/>
                </a:lnTo>
                <a:lnTo>
                  <a:pt x="268" y="13651"/>
                </a:lnTo>
                <a:lnTo>
                  <a:pt x="195" y="13797"/>
                </a:lnTo>
                <a:lnTo>
                  <a:pt x="122" y="13967"/>
                </a:lnTo>
                <a:lnTo>
                  <a:pt x="73" y="14113"/>
                </a:lnTo>
                <a:lnTo>
                  <a:pt x="24" y="14283"/>
                </a:lnTo>
                <a:lnTo>
                  <a:pt x="24" y="14454"/>
                </a:lnTo>
                <a:lnTo>
                  <a:pt x="0" y="14624"/>
                </a:lnTo>
                <a:lnTo>
                  <a:pt x="24" y="14794"/>
                </a:lnTo>
                <a:lnTo>
                  <a:pt x="49" y="14940"/>
                </a:lnTo>
                <a:lnTo>
                  <a:pt x="97" y="15111"/>
                </a:lnTo>
                <a:lnTo>
                  <a:pt x="170" y="15257"/>
                </a:lnTo>
                <a:lnTo>
                  <a:pt x="268" y="15427"/>
                </a:lnTo>
                <a:lnTo>
                  <a:pt x="365" y="15573"/>
                </a:lnTo>
                <a:lnTo>
                  <a:pt x="487" y="15695"/>
                </a:lnTo>
                <a:lnTo>
                  <a:pt x="608" y="15792"/>
                </a:lnTo>
                <a:lnTo>
                  <a:pt x="876" y="15962"/>
                </a:lnTo>
                <a:lnTo>
                  <a:pt x="1144" y="16084"/>
                </a:lnTo>
                <a:lnTo>
                  <a:pt x="1460" y="16157"/>
                </a:lnTo>
                <a:lnTo>
                  <a:pt x="1776" y="16206"/>
                </a:lnTo>
                <a:lnTo>
                  <a:pt x="2093" y="16206"/>
                </a:lnTo>
                <a:lnTo>
                  <a:pt x="2409" y="16181"/>
                </a:lnTo>
                <a:lnTo>
                  <a:pt x="2725" y="16157"/>
                </a:lnTo>
                <a:lnTo>
                  <a:pt x="3042" y="16084"/>
                </a:lnTo>
                <a:lnTo>
                  <a:pt x="3358" y="15987"/>
                </a:lnTo>
                <a:lnTo>
                  <a:pt x="3699" y="15841"/>
                </a:lnTo>
                <a:lnTo>
                  <a:pt x="4015" y="15646"/>
                </a:lnTo>
                <a:lnTo>
                  <a:pt x="4307" y="15451"/>
                </a:lnTo>
                <a:lnTo>
                  <a:pt x="4550" y="15208"/>
                </a:lnTo>
                <a:lnTo>
                  <a:pt x="4672" y="15062"/>
                </a:lnTo>
                <a:lnTo>
                  <a:pt x="4769" y="14916"/>
                </a:lnTo>
                <a:lnTo>
                  <a:pt x="4842" y="14770"/>
                </a:lnTo>
                <a:lnTo>
                  <a:pt x="4891" y="14624"/>
                </a:lnTo>
                <a:lnTo>
                  <a:pt x="4940" y="14527"/>
                </a:lnTo>
                <a:lnTo>
                  <a:pt x="5013" y="14259"/>
                </a:lnTo>
                <a:lnTo>
                  <a:pt x="5061" y="13967"/>
                </a:lnTo>
                <a:lnTo>
                  <a:pt x="5086" y="13675"/>
                </a:lnTo>
                <a:lnTo>
                  <a:pt x="5110" y="13359"/>
                </a:lnTo>
                <a:lnTo>
                  <a:pt x="5086" y="12750"/>
                </a:lnTo>
                <a:lnTo>
                  <a:pt x="5061" y="12166"/>
                </a:lnTo>
                <a:lnTo>
                  <a:pt x="5037" y="10877"/>
                </a:lnTo>
                <a:lnTo>
                  <a:pt x="5037" y="9587"/>
                </a:lnTo>
                <a:lnTo>
                  <a:pt x="5061" y="9125"/>
                </a:lnTo>
                <a:lnTo>
                  <a:pt x="5086" y="8663"/>
                </a:lnTo>
                <a:lnTo>
                  <a:pt x="5110" y="8200"/>
                </a:lnTo>
                <a:lnTo>
                  <a:pt x="5110" y="7738"/>
                </a:lnTo>
                <a:lnTo>
                  <a:pt x="5110" y="7397"/>
                </a:lnTo>
                <a:lnTo>
                  <a:pt x="5086" y="7057"/>
                </a:lnTo>
                <a:lnTo>
                  <a:pt x="5013" y="6740"/>
                </a:lnTo>
                <a:lnTo>
                  <a:pt x="4964" y="6594"/>
                </a:lnTo>
                <a:lnTo>
                  <a:pt x="4891" y="6448"/>
                </a:lnTo>
                <a:lnTo>
                  <a:pt x="5013" y="6424"/>
                </a:lnTo>
                <a:lnTo>
                  <a:pt x="5110" y="6375"/>
                </a:lnTo>
                <a:lnTo>
                  <a:pt x="5402" y="6254"/>
                </a:lnTo>
                <a:lnTo>
                  <a:pt x="5718" y="6132"/>
                </a:lnTo>
                <a:lnTo>
                  <a:pt x="6327" y="5913"/>
                </a:lnTo>
                <a:lnTo>
                  <a:pt x="7373" y="5597"/>
                </a:lnTo>
                <a:lnTo>
                  <a:pt x="8419" y="5305"/>
                </a:lnTo>
                <a:lnTo>
                  <a:pt x="9490" y="5037"/>
                </a:lnTo>
                <a:lnTo>
                  <a:pt x="10560" y="4769"/>
                </a:lnTo>
                <a:lnTo>
                  <a:pt x="11509" y="4550"/>
                </a:lnTo>
                <a:lnTo>
                  <a:pt x="11996" y="4429"/>
                </a:lnTo>
                <a:lnTo>
                  <a:pt x="12458" y="4283"/>
                </a:lnTo>
                <a:lnTo>
                  <a:pt x="12410" y="4429"/>
                </a:lnTo>
                <a:lnTo>
                  <a:pt x="12385" y="4599"/>
                </a:lnTo>
                <a:lnTo>
                  <a:pt x="12385" y="4940"/>
                </a:lnTo>
                <a:lnTo>
                  <a:pt x="12410" y="5548"/>
                </a:lnTo>
                <a:lnTo>
                  <a:pt x="12410" y="6448"/>
                </a:lnTo>
                <a:lnTo>
                  <a:pt x="12410" y="6886"/>
                </a:lnTo>
                <a:lnTo>
                  <a:pt x="12361" y="7349"/>
                </a:lnTo>
                <a:lnTo>
                  <a:pt x="12288" y="8176"/>
                </a:lnTo>
                <a:lnTo>
                  <a:pt x="12215" y="9003"/>
                </a:lnTo>
                <a:lnTo>
                  <a:pt x="12191" y="9538"/>
                </a:lnTo>
                <a:lnTo>
                  <a:pt x="12191" y="9806"/>
                </a:lnTo>
                <a:lnTo>
                  <a:pt x="12239" y="10074"/>
                </a:lnTo>
                <a:lnTo>
                  <a:pt x="11923" y="10098"/>
                </a:lnTo>
                <a:lnTo>
                  <a:pt x="11582" y="10147"/>
                </a:lnTo>
                <a:lnTo>
                  <a:pt x="10925" y="10268"/>
                </a:lnTo>
                <a:lnTo>
                  <a:pt x="10560" y="10366"/>
                </a:lnTo>
                <a:lnTo>
                  <a:pt x="10390" y="10439"/>
                </a:lnTo>
                <a:lnTo>
                  <a:pt x="10244" y="10512"/>
                </a:lnTo>
                <a:lnTo>
                  <a:pt x="10074" y="10585"/>
                </a:lnTo>
                <a:lnTo>
                  <a:pt x="9928" y="10706"/>
                </a:lnTo>
                <a:lnTo>
                  <a:pt x="9782" y="10828"/>
                </a:lnTo>
                <a:lnTo>
                  <a:pt x="9660" y="10950"/>
                </a:lnTo>
                <a:lnTo>
                  <a:pt x="9490" y="11217"/>
                </a:lnTo>
                <a:lnTo>
                  <a:pt x="9368" y="11485"/>
                </a:lnTo>
                <a:lnTo>
                  <a:pt x="9295" y="11801"/>
                </a:lnTo>
                <a:lnTo>
                  <a:pt x="9246" y="12093"/>
                </a:lnTo>
                <a:lnTo>
                  <a:pt x="9271" y="12239"/>
                </a:lnTo>
                <a:lnTo>
                  <a:pt x="9295" y="12410"/>
                </a:lnTo>
                <a:lnTo>
                  <a:pt x="9319" y="12531"/>
                </a:lnTo>
                <a:lnTo>
                  <a:pt x="9392" y="12677"/>
                </a:lnTo>
                <a:lnTo>
                  <a:pt x="9441" y="12823"/>
                </a:lnTo>
                <a:lnTo>
                  <a:pt x="9538" y="12945"/>
                </a:lnTo>
                <a:lnTo>
                  <a:pt x="9636" y="13067"/>
                </a:lnTo>
                <a:lnTo>
                  <a:pt x="9757" y="13164"/>
                </a:lnTo>
                <a:lnTo>
                  <a:pt x="10001" y="13334"/>
                </a:lnTo>
                <a:lnTo>
                  <a:pt x="10244" y="13432"/>
                </a:lnTo>
                <a:lnTo>
                  <a:pt x="10293" y="13505"/>
                </a:lnTo>
                <a:lnTo>
                  <a:pt x="10341" y="13529"/>
                </a:lnTo>
                <a:lnTo>
                  <a:pt x="10390" y="13529"/>
                </a:lnTo>
                <a:lnTo>
                  <a:pt x="10463" y="13505"/>
                </a:lnTo>
                <a:lnTo>
                  <a:pt x="10779" y="13578"/>
                </a:lnTo>
                <a:lnTo>
                  <a:pt x="11096" y="13626"/>
                </a:lnTo>
                <a:lnTo>
                  <a:pt x="11655" y="13626"/>
                </a:lnTo>
                <a:lnTo>
                  <a:pt x="12093" y="13578"/>
                </a:lnTo>
                <a:lnTo>
                  <a:pt x="12288" y="13529"/>
                </a:lnTo>
                <a:lnTo>
                  <a:pt x="12483" y="13480"/>
                </a:lnTo>
                <a:lnTo>
                  <a:pt x="12653" y="13432"/>
                </a:lnTo>
                <a:lnTo>
                  <a:pt x="12848" y="13359"/>
                </a:lnTo>
                <a:lnTo>
                  <a:pt x="13018" y="13261"/>
                </a:lnTo>
                <a:lnTo>
                  <a:pt x="13164" y="13164"/>
                </a:lnTo>
                <a:lnTo>
                  <a:pt x="13334" y="13042"/>
                </a:lnTo>
                <a:lnTo>
                  <a:pt x="13480" y="12921"/>
                </a:lnTo>
                <a:lnTo>
                  <a:pt x="13602" y="12775"/>
                </a:lnTo>
                <a:lnTo>
                  <a:pt x="13724" y="12629"/>
                </a:lnTo>
                <a:lnTo>
                  <a:pt x="13845" y="12483"/>
                </a:lnTo>
                <a:lnTo>
                  <a:pt x="13943" y="12312"/>
                </a:lnTo>
                <a:lnTo>
                  <a:pt x="14040" y="12142"/>
                </a:lnTo>
                <a:lnTo>
                  <a:pt x="14113" y="11947"/>
                </a:lnTo>
                <a:lnTo>
                  <a:pt x="14162" y="11753"/>
                </a:lnTo>
                <a:lnTo>
                  <a:pt x="14210" y="11558"/>
                </a:lnTo>
                <a:lnTo>
                  <a:pt x="14210" y="11485"/>
                </a:lnTo>
                <a:lnTo>
                  <a:pt x="14186" y="11412"/>
                </a:lnTo>
                <a:lnTo>
                  <a:pt x="14235" y="11120"/>
                </a:lnTo>
                <a:lnTo>
                  <a:pt x="14283" y="10852"/>
                </a:lnTo>
                <a:lnTo>
                  <a:pt x="14308" y="10268"/>
                </a:lnTo>
                <a:lnTo>
                  <a:pt x="14332" y="9684"/>
                </a:lnTo>
                <a:lnTo>
                  <a:pt x="14356" y="9125"/>
                </a:lnTo>
                <a:lnTo>
                  <a:pt x="14405" y="8298"/>
                </a:lnTo>
                <a:lnTo>
                  <a:pt x="14429" y="7470"/>
                </a:lnTo>
                <a:lnTo>
                  <a:pt x="14429" y="6643"/>
                </a:lnTo>
                <a:lnTo>
                  <a:pt x="14405" y="5791"/>
                </a:lnTo>
                <a:lnTo>
                  <a:pt x="14356" y="5013"/>
                </a:lnTo>
                <a:lnTo>
                  <a:pt x="14283" y="4234"/>
                </a:lnTo>
                <a:lnTo>
                  <a:pt x="14235" y="3455"/>
                </a:lnTo>
                <a:lnTo>
                  <a:pt x="14186" y="2677"/>
                </a:lnTo>
                <a:lnTo>
                  <a:pt x="14186" y="2093"/>
                </a:lnTo>
                <a:lnTo>
                  <a:pt x="14186" y="1509"/>
                </a:lnTo>
                <a:lnTo>
                  <a:pt x="14186" y="901"/>
                </a:lnTo>
                <a:lnTo>
                  <a:pt x="14162" y="609"/>
                </a:lnTo>
                <a:lnTo>
                  <a:pt x="14137" y="317"/>
                </a:lnTo>
                <a:lnTo>
                  <a:pt x="14162" y="244"/>
                </a:lnTo>
                <a:lnTo>
                  <a:pt x="14137" y="171"/>
                </a:lnTo>
                <a:lnTo>
                  <a:pt x="14113" y="122"/>
                </a:lnTo>
                <a:lnTo>
                  <a:pt x="14089" y="73"/>
                </a:lnTo>
                <a:lnTo>
                  <a:pt x="14040" y="25"/>
                </a:lnTo>
                <a:lnTo>
                  <a:pt x="139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5;p46">
            <a:extLst>
              <a:ext uri="{FF2B5EF4-FFF2-40B4-BE49-F238E27FC236}">
                <a16:creationId xmlns:a16="http://schemas.microsoft.com/office/drawing/2014/main" id="{772A6196-11F2-4667-810F-0AA50099F1D9}"/>
              </a:ext>
            </a:extLst>
          </p:cNvPr>
          <p:cNvSpPr/>
          <p:nvPr/>
        </p:nvSpPr>
        <p:spPr>
          <a:xfrm>
            <a:off x="8269284" y="742097"/>
            <a:ext cx="443749" cy="436390"/>
          </a:xfrm>
          <a:custGeom>
            <a:avLst/>
            <a:gdLst/>
            <a:ahLst/>
            <a:cxnLst/>
            <a:rect l="l" t="t" r="r" b="b"/>
            <a:pathLst>
              <a:path w="14430" h="16206" extrusionOk="0">
                <a:moveTo>
                  <a:pt x="13724" y="584"/>
                </a:moveTo>
                <a:lnTo>
                  <a:pt x="13724" y="974"/>
                </a:lnTo>
                <a:lnTo>
                  <a:pt x="13748" y="2312"/>
                </a:lnTo>
                <a:lnTo>
                  <a:pt x="13772" y="3139"/>
                </a:lnTo>
                <a:lnTo>
                  <a:pt x="13821" y="3966"/>
                </a:lnTo>
                <a:lnTo>
                  <a:pt x="13967" y="5621"/>
                </a:lnTo>
                <a:lnTo>
                  <a:pt x="13991" y="6375"/>
                </a:lnTo>
                <a:lnTo>
                  <a:pt x="14016" y="7154"/>
                </a:lnTo>
                <a:lnTo>
                  <a:pt x="13991" y="7908"/>
                </a:lnTo>
                <a:lnTo>
                  <a:pt x="13967" y="8687"/>
                </a:lnTo>
                <a:lnTo>
                  <a:pt x="13918" y="9441"/>
                </a:lnTo>
                <a:lnTo>
                  <a:pt x="13870" y="10195"/>
                </a:lnTo>
                <a:lnTo>
                  <a:pt x="13699" y="11728"/>
                </a:lnTo>
                <a:lnTo>
                  <a:pt x="13602" y="11972"/>
                </a:lnTo>
                <a:lnTo>
                  <a:pt x="13480" y="12191"/>
                </a:lnTo>
                <a:lnTo>
                  <a:pt x="13359" y="12361"/>
                </a:lnTo>
                <a:lnTo>
                  <a:pt x="13188" y="12531"/>
                </a:lnTo>
                <a:lnTo>
                  <a:pt x="13261" y="12361"/>
                </a:lnTo>
                <a:lnTo>
                  <a:pt x="13286" y="12191"/>
                </a:lnTo>
                <a:lnTo>
                  <a:pt x="13334" y="12020"/>
                </a:lnTo>
                <a:lnTo>
                  <a:pt x="13334" y="11850"/>
                </a:lnTo>
                <a:lnTo>
                  <a:pt x="13310" y="11777"/>
                </a:lnTo>
                <a:lnTo>
                  <a:pt x="13286" y="11704"/>
                </a:lnTo>
                <a:lnTo>
                  <a:pt x="13237" y="11680"/>
                </a:lnTo>
                <a:lnTo>
                  <a:pt x="13188" y="11704"/>
                </a:lnTo>
                <a:lnTo>
                  <a:pt x="13091" y="11826"/>
                </a:lnTo>
                <a:lnTo>
                  <a:pt x="12994" y="11972"/>
                </a:lnTo>
                <a:lnTo>
                  <a:pt x="12872" y="12288"/>
                </a:lnTo>
                <a:lnTo>
                  <a:pt x="12726" y="12580"/>
                </a:lnTo>
                <a:lnTo>
                  <a:pt x="12677" y="12750"/>
                </a:lnTo>
                <a:lnTo>
                  <a:pt x="12653" y="12896"/>
                </a:lnTo>
                <a:lnTo>
                  <a:pt x="12337" y="13018"/>
                </a:lnTo>
                <a:lnTo>
                  <a:pt x="12337" y="13018"/>
                </a:lnTo>
                <a:lnTo>
                  <a:pt x="12385" y="12799"/>
                </a:lnTo>
                <a:lnTo>
                  <a:pt x="12483" y="12604"/>
                </a:lnTo>
                <a:lnTo>
                  <a:pt x="12604" y="12312"/>
                </a:lnTo>
                <a:lnTo>
                  <a:pt x="12677" y="12142"/>
                </a:lnTo>
                <a:lnTo>
                  <a:pt x="12677" y="12069"/>
                </a:lnTo>
                <a:lnTo>
                  <a:pt x="12677" y="11996"/>
                </a:lnTo>
                <a:lnTo>
                  <a:pt x="12653" y="11972"/>
                </a:lnTo>
                <a:lnTo>
                  <a:pt x="12580" y="11972"/>
                </a:lnTo>
                <a:lnTo>
                  <a:pt x="12507" y="12020"/>
                </a:lnTo>
                <a:lnTo>
                  <a:pt x="12434" y="12069"/>
                </a:lnTo>
                <a:lnTo>
                  <a:pt x="12361" y="12142"/>
                </a:lnTo>
                <a:lnTo>
                  <a:pt x="12239" y="12312"/>
                </a:lnTo>
                <a:lnTo>
                  <a:pt x="12142" y="12458"/>
                </a:lnTo>
                <a:lnTo>
                  <a:pt x="11996" y="12775"/>
                </a:lnTo>
                <a:lnTo>
                  <a:pt x="11947" y="12921"/>
                </a:lnTo>
                <a:lnTo>
                  <a:pt x="11899" y="13091"/>
                </a:lnTo>
                <a:lnTo>
                  <a:pt x="11461" y="13140"/>
                </a:lnTo>
                <a:lnTo>
                  <a:pt x="11704" y="12604"/>
                </a:lnTo>
                <a:lnTo>
                  <a:pt x="11777" y="12483"/>
                </a:lnTo>
                <a:lnTo>
                  <a:pt x="11874" y="12264"/>
                </a:lnTo>
                <a:lnTo>
                  <a:pt x="11923" y="12142"/>
                </a:lnTo>
                <a:lnTo>
                  <a:pt x="11947" y="12045"/>
                </a:lnTo>
                <a:lnTo>
                  <a:pt x="11947" y="11972"/>
                </a:lnTo>
                <a:lnTo>
                  <a:pt x="11923" y="11923"/>
                </a:lnTo>
                <a:lnTo>
                  <a:pt x="11850" y="11899"/>
                </a:lnTo>
                <a:lnTo>
                  <a:pt x="11753" y="11923"/>
                </a:lnTo>
                <a:lnTo>
                  <a:pt x="11680" y="11996"/>
                </a:lnTo>
                <a:lnTo>
                  <a:pt x="11582" y="12069"/>
                </a:lnTo>
                <a:lnTo>
                  <a:pt x="11461" y="12264"/>
                </a:lnTo>
                <a:lnTo>
                  <a:pt x="11363" y="12410"/>
                </a:lnTo>
                <a:lnTo>
                  <a:pt x="11169" y="12702"/>
                </a:lnTo>
                <a:lnTo>
                  <a:pt x="11071" y="12896"/>
                </a:lnTo>
                <a:lnTo>
                  <a:pt x="10974" y="13091"/>
                </a:lnTo>
                <a:lnTo>
                  <a:pt x="10731" y="13042"/>
                </a:lnTo>
                <a:lnTo>
                  <a:pt x="10804" y="12848"/>
                </a:lnTo>
                <a:lnTo>
                  <a:pt x="11023" y="12385"/>
                </a:lnTo>
                <a:lnTo>
                  <a:pt x="11120" y="12166"/>
                </a:lnTo>
                <a:lnTo>
                  <a:pt x="11144" y="12045"/>
                </a:lnTo>
                <a:lnTo>
                  <a:pt x="11169" y="11923"/>
                </a:lnTo>
                <a:lnTo>
                  <a:pt x="11144" y="11874"/>
                </a:lnTo>
                <a:lnTo>
                  <a:pt x="11120" y="11850"/>
                </a:lnTo>
                <a:lnTo>
                  <a:pt x="11071" y="11850"/>
                </a:lnTo>
                <a:lnTo>
                  <a:pt x="10974" y="11947"/>
                </a:lnTo>
                <a:lnTo>
                  <a:pt x="10877" y="12020"/>
                </a:lnTo>
                <a:lnTo>
                  <a:pt x="10731" y="12215"/>
                </a:lnTo>
                <a:lnTo>
                  <a:pt x="10609" y="12434"/>
                </a:lnTo>
                <a:lnTo>
                  <a:pt x="10487" y="12653"/>
                </a:lnTo>
                <a:lnTo>
                  <a:pt x="10341" y="12921"/>
                </a:lnTo>
                <a:lnTo>
                  <a:pt x="10147" y="12799"/>
                </a:lnTo>
                <a:lnTo>
                  <a:pt x="10098" y="12775"/>
                </a:lnTo>
                <a:lnTo>
                  <a:pt x="10171" y="12653"/>
                </a:lnTo>
                <a:lnTo>
                  <a:pt x="10244" y="12531"/>
                </a:lnTo>
                <a:lnTo>
                  <a:pt x="10390" y="12264"/>
                </a:lnTo>
                <a:lnTo>
                  <a:pt x="10439" y="12118"/>
                </a:lnTo>
                <a:lnTo>
                  <a:pt x="10463" y="11996"/>
                </a:lnTo>
                <a:lnTo>
                  <a:pt x="10439" y="11874"/>
                </a:lnTo>
                <a:lnTo>
                  <a:pt x="10390" y="11753"/>
                </a:lnTo>
                <a:lnTo>
                  <a:pt x="10341" y="11728"/>
                </a:lnTo>
                <a:lnTo>
                  <a:pt x="10293" y="11753"/>
                </a:lnTo>
                <a:lnTo>
                  <a:pt x="10171" y="11850"/>
                </a:lnTo>
                <a:lnTo>
                  <a:pt x="10074" y="11996"/>
                </a:lnTo>
                <a:lnTo>
                  <a:pt x="9879" y="12288"/>
                </a:lnTo>
                <a:lnTo>
                  <a:pt x="9806" y="12385"/>
                </a:lnTo>
                <a:lnTo>
                  <a:pt x="9782" y="12191"/>
                </a:lnTo>
                <a:lnTo>
                  <a:pt x="9782" y="11996"/>
                </a:lnTo>
                <a:lnTo>
                  <a:pt x="9806" y="11801"/>
                </a:lnTo>
                <a:lnTo>
                  <a:pt x="9879" y="11607"/>
                </a:lnTo>
                <a:lnTo>
                  <a:pt x="9976" y="11436"/>
                </a:lnTo>
                <a:lnTo>
                  <a:pt x="10098" y="11266"/>
                </a:lnTo>
                <a:lnTo>
                  <a:pt x="10244" y="11120"/>
                </a:lnTo>
                <a:lnTo>
                  <a:pt x="10390" y="10998"/>
                </a:lnTo>
                <a:lnTo>
                  <a:pt x="10633" y="10877"/>
                </a:lnTo>
                <a:lnTo>
                  <a:pt x="10901" y="10804"/>
                </a:lnTo>
                <a:lnTo>
                  <a:pt x="11169" y="10755"/>
                </a:lnTo>
                <a:lnTo>
                  <a:pt x="11436" y="10731"/>
                </a:lnTo>
                <a:lnTo>
                  <a:pt x="11728" y="10682"/>
                </a:lnTo>
                <a:lnTo>
                  <a:pt x="11972" y="10609"/>
                </a:lnTo>
                <a:lnTo>
                  <a:pt x="12215" y="10512"/>
                </a:lnTo>
                <a:lnTo>
                  <a:pt x="12312" y="10439"/>
                </a:lnTo>
                <a:lnTo>
                  <a:pt x="12434" y="10341"/>
                </a:lnTo>
                <a:lnTo>
                  <a:pt x="12507" y="10341"/>
                </a:lnTo>
                <a:lnTo>
                  <a:pt x="12580" y="10317"/>
                </a:lnTo>
                <a:lnTo>
                  <a:pt x="12629" y="10244"/>
                </a:lnTo>
                <a:lnTo>
                  <a:pt x="12653" y="10171"/>
                </a:lnTo>
                <a:lnTo>
                  <a:pt x="12653" y="9830"/>
                </a:lnTo>
                <a:lnTo>
                  <a:pt x="12653" y="9514"/>
                </a:lnTo>
                <a:lnTo>
                  <a:pt x="12653" y="9198"/>
                </a:lnTo>
                <a:lnTo>
                  <a:pt x="12653" y="8857"/>
                </a:lnTo>
                <a:lnTo>
                  <a:pt x="12726" y="8030"/>
                </a:lnTo>
                <a:lnTo>
                  <a:pt x="12823" y="7203"/>
                </a:lnTo>
                <a:lnTo>
                  <a:pt x="12848" y="6789"/>
                </a:lnTo>
                <a:lnTo>
                  <a:pt x="12848" y="6375"/>
                </a:lnTo>
                <a:lnTo>
                  <a:pt x="12823" y="5548"/>
                </a:lnTo>
                <a:lnTo>
                  <a:pt x="12848" y="5232"/>
                </a:lnTo>
                <a:lnTo>
                  <a:pt x="12872" y="4842"/>
                </a:lnTo>
                <a:lnTo>
                  <a:pt x="12872" y="4648"/>
                </a:lnTo>
                <a:lnTo>
                  <a:pt x="12848" y="4477"/>
                </a:lnTo>
                <a:lnTo>
                  <a:pt x="12799" y="4307"/>
                </a:lnTo>
                <a:lnTo>
                  <a:pt x="12726" y="4161"/>
                </a:lnTo>
                <a:lnTo>
                  <a:pt x="12775" y="4112"/>
                </a:lnTo>
                <a:lnTo>
                  <a:pt x="12799" y="4039"/>
                </a:lnTo>
                <a:lnTo>
                  <a:pt x="12823" y="3966"/>
                </a:lnTo>
                <a:lnTo>
                  <a:pt x="12799" y="3893"/>
                </a:lnTo>
                <a:lnTo>
                  <a:pt x="12750" y="3820"/>
                </a:lnTo>
                <a:lnTo>
                  <a:pt x="12702" y="3772"/>
                </a:lnTo>
                <a:lnTo>
                  <a:pt x="12604" y="3747"/>
                </a:lnTo>
                <a:lnTo>
                  <a:pt x="12531" y="3747"/>
                </a:lnTo>
                <a:lnTo>
                  <a:pt x="12045" y="3869"/>
                </a:lnTo>
                <a:lnTo>
                  <a:pt x="11558" y="3991"/>
                </a:lnTo>
                <a:lnTo>
                  <a:pt x="10585" y="4258"/>
                </a:lnTo>
                <a:lnTo>
                  <a:pt x="8468" y="4794"/>
                </a:lnTo>
                <a:lnTo>
                  <a:pt x="7446" y="5061"/>
                </a:lnTo>
                <a:lnTo>
                  <a:pt x="6959" y="5207"/>
                </a:lnTo>
                <a:lnTo>
                  <a:pt x="6448" y="5378"/>
                </a:lnTo>
                <a:lnTo>
                  <a:pt x="5962" y="5548"/>
                </a:lnTo>
                <a:lnTo>
                  <a:pt x="5499" y="5743"/>
                </a:lnTo>
                <a:lnTo>
                  <a:pt x="5013" y="5986"/>
                </a:lnTo>
                <a:lnTo>
                  <a:pt x="4575" y="6229"/>
                </a:lnTo>
                <a:lnTo>
                  <a:pt x="4526" y="6254"/>
                </a:lnTo>
                <a:lnTo>
                  <a:pt x="4526" y="6302"/>
                </a:lnTo>
                <a:lnTo>
                  <a:pt x="4526" y="6351"/>
                </a:lnTo>
                <a:lnTo>
                  <a:pt x="4550" y="6400"/>
                </a:lnTo>
                <a:lnTo>
                  <a:pt x="4623" y="7130"/>
                </a:lnTo>
                <a:lnTo>
                  <a:pt x="4648" y="7495"/>
                </a:lnTo>
                <a:lnTo>
                  <a:pt x="4648" y="7860"/>
                </a:lnTo>
                <a:lnTo>
                  <a:pt x="4623" y="8736"/>
                </a:lnTo>
                <a:lnTo>
                  <a:pt x="4575" y="9587"/>
                </a:lnTo>
                <a:lnTo>
                  <a:pt x="4575" y="10171"/>
                </a:lnTo>
                <a:lnTo>
                  <a:pt x="4575" y="10779"/>
                </a:lnTo>
                <a:lnTo>
                  <a:pt x="4599" y="11972"/>
                </a:lnTo>
                <a:lnTo>
                  <a:pt x="4623" y="12580"/>
                </a:lnTo>
                <a:lnTo>
                  <a:pt x="4623" y="13164"/>
                </a:lnTo>
                <a:lnTo>
                  <a:pt x="4575" y="13772"/>
                </a:lnTo>
                <a:lnTo>
                  <a:pt x="4526" y="14356"/>
                </a:lnTo>
                <a:lnTo>
                  <a:pt x="4356" y="14600"/>
                </a:lnTo>
                <a:lnTo>
                  <a:pt x="4404" y="14356"/>
                </a:lnTo>
                <a:lnTo>
                  <a:pt x="4404" y="14259"/>
                </a:lnTo>
                <a:lnTo>
                  <a:pt x="4404" y="14137"/>
                </a:lnTo>
                <a:lnTo>
                  <a:pt x="4380" y="14064"/>
                </a:lnTo>
                <a:lnTo>
                  <a:pt x="4307" y="14040"/>
                </a:lnTo>
                <a:lnTo>
                  <a:pt x="4258" y="14064"/>
                </a:lnTo>
                <a:lnTo>
                  <a:pt x="4185" y="14113"/>
                </a:lnTo>
                <a:lnTo>
                  <a:pt x="4088" y="14259"/>
                </a:lnTo>
                <a:lnTo>
                  <a:pt x="4015" y="14429"/>
                </a:lnTo>
                <a:lnTo>
                  <a:pt x="3869" y="14770"/>
                </a:lnTo>
                <a:lnTo>
                  <a:pt x="3723" y="15038"/>
                </a:lnTo>
                <a:lnTo>
                  <a:pt x="3674" y="15184"/>
                </a:lnTo>
                <a:lnTo>
                  <a:pt x="3626" y="15305"/>
                </a:lnTo>
                <a:lnTo>
                  <a:pt x="3285" y="15451"/>
                </a:lnTo>
                <a:lnTo>
                  <a:pt x="3407" y="15159"/>
                </a:lnTo>
                <a:lnTo>
                  <a:pt x="3601" y="14770"/>
                </a:lnTo>
                <a:lnTo>
                  <a:pt x="3674" y="14551"/>
                </a:lnTo>
                <a:lnTo>
                  <a:pt x="3699" y="14429"/>
                </a:lnTo>
                <a:lnTo>
                  <a:pt x="3699" y="14332"/>
                </a:lnTo>
                <a:lnTo>
                  <a:pt x="3699" y="14283"/>
                </a:lnTo>
                <a:lnTo>
                  <a:pt x="3650" y="14259"/>
                </a:lnTo>
                <a:lnTo>
                  <a:pt x="3601" y="14235"/>
                </a:lnTo>
                <a:lnTo>
                  <a:pt x="3577" y="14259"/>
                </a:lnTo>
                <a:lnTo>
                  <a:pt x="3407" y="14429"/>
                </a:lnTo>
                <a:lnTo>
                  <a:pt x="3261" y="14648"/>
                </a:lnTo>
                <a:lnTo>
                  <a:pt x="3017" y="15062"/>
                </a:lnTo>
                <a:lnTo>
                  <a:pt x="2847" y="15330"/>
                </a:lnTo>
                <a:lnTo>
                  <a:pt x="2798" y="15476"/>
                </a:lnTo>
                <a:lnTo>
                  <a:pt x="2750" y="15622"/>
                </a:lnTo>
                <a:lnTo>
                  <a:pt x="2531" y="15670"/>
                </a:lnTo>
                <a:lnTo>
                  <a:pt x="2531" y="15670"/>
                </a:lnTo>
                <a:lnTo>
                  <a:pt x="2628" y="15403"/>
                </a:lnTo>
                <a:lnTo>
                  <a:pt x="2725" y="15159"/>
                </a:lnTo>
                <a:lnTo>
                  <a:pt x="2798" y="14965"/>
                </a:lnTo>
                <a:lnTo>
                  <a:pt x="2871" y="14770"/>
                </a:lnTo>
                <a:lnTo>
                  <a:pt x="2896" y="14551"/>
                </a:lnTo>
                <a:lnTo>
                  <a:pt x="2871" y="14454"/>
                </a:lnTo>
                <a:lnTo>
                  <a:pt x="2847" y="14356"/>
                </a:lnTo>
                <a:lnTo>
                  <a:pt x="2823" y="14332"/>
                </a:lnTo>
                <a:lnTo>
                  <a:pt x="2798" y="14332"/>
                </a:lnTo>
                <a:lnTo>
                  <a:pt x="2701" y="14502"/>
                </a:lnTo>
                <a:lnTo>
                  <a:pt x="2604" y="14673"/>
                </a:lnTo>
                <a:lnTo>
                  <a:pt x="2433" y="15038"/>
                </a:lnTo>
                <a:lnTo>
                  <a:pt x="2239" y="15354"/>
                </a:lnTo>
                <a:lnTo>
                  <a:pt x="2141" y="15549"/>
                </a:lnTo>
                <a:lnTo>
                  <a:pt x="2093" y="15719"/>
                </a:lnTo>
                <a:lnTo>
                  <a:pt x="1801" y="15695"/>
                </a:lnTo>
                <a:lnTo>
                  <a:pt x="2117" y="15062"/>
                </a:lnTo>
                <a:lnTo>
                  <a:pt x="2263" y="14746"/>
                </a:lnTo>
                <a:lnTo>
                  <a:pt x="2312" y="14575"/>
                </a:lnTo>
                <a:lnTo>
                  <a:pt x="2336" y="14405"/>
                </a:lnTo>
                <a:lnTo>
                  <a:pt x="2336" y="14381"/>
                </a:lnTo>
                <a:lnTo>
                  <a:pt x="2312" y="14356"/>
                </a:lnTo>
                <a:lnTo>
                  <a:pt x="2263" y="14356"/>
                </a:lnTo>
                <a:lnTo>
                  <a:pt x="1995" y="14648"/>
                </a:lnTo>
                <a:lnTo>
                  <a:pt x="1752" y="14940"/>
                </a:lnTo>
                <a:lnTo>
                  <a:pt x="1533" y="15281"/>
                </a:lnTo>
                <a:lnTo>
                  <a:pt x="1363" y="15622"/>
                </a:lnTo>
                <a:lnTo>
                  <a:pt x="1119" y="15524"/>
                </a:lnTo>
                <a:lnTo>
                  <a:pt x="1144" y="15354"/>
                </a:lnTo>
                <a:lnTo>
                  <a:pt x="1192" y="15208"/>
                </a:lnTo>
                <a:lnTo>
                  <a:pt x="1363" y="14916"/>
                </a:lnTo>
                <a:lnTo>
                  <a:pt x="1582" y="14551"/>
                </a:lnTo>
                <a:lnTo>
                  <a:pt x="1679" y="14356"/>
                </a:lnTo>
                <a:lnTo>
                  <a:pt x="1776" y="14137"/>
                </a:lnTo>
                <a:lnTo>
                  <a:pt x="1776" y="14113"/>
                </a:lnTo>
                <a:lnTo>
                  <a:pt x="1752" y="14089"/>
                </a:lnTo>
                <a:lnTo>
                  <a:pt x="1679" y="14089"/>
                </a:lnTo>
                <a:lnTo>
                  <a:pt x="1460" y="14308"/>
                </a:lnTo>
                <a:lnTo>
                  <a:pt x="1265" y="14502"/>
                </a:lnTo>
                <a:lnTo>
                  <a:pt x="1071" y="14746"/>
                </a:lnTo>
                <a:lnTo>
                  <a:pt x="925" y="14989"/>
                </a:lnTo>
                <a:lnTo>
                  <a:pt x="852" y="15111"/>
                </a:lnTo>
                <a:lnTo>
                  <a:pt x="779" y="15257"/>
                </a:lnTo>
                <a:lnTo>
                  <a:pt x="681" y="15159"/>
                </a:lnTo>
                <a:lnTo>
                  <a:pt x="633" y="15062"/>
                </a:lnTo>
                <a:lnTo>
                  <a:pt x="657" y="14989"/>
                </a:lnTo>
                <a:lnTo>
                  <a:pt x="681" y="14916"/>
                </a:lnTo>
                <a:lnTo>
                  <a:pt x="657" y="14867"/>
                </a:lnTo>
                <a:lnTo>
                  <a:pt x="827" y="14624"/>
                </a:lnTo>
                <a:lnTo>
                  <a:pt x="925" y="14502"/>
                </a:lnTo>
                <a:lnTo>
                  <a:pt x="998" y="14356"/>
                </a:lnTo>
                <a:lnTo>
                  <a:pt x="998" y="14332"/>
                </a:lnTo>
                <a:lnTo>
                  <a:pt x="1022" y="14308"/>
                </a:lnTo>
                <a:lnTo>
                  <a:pt x="998" y="14308"/>
                </a:lnTo>
                <a:lnTo>
                  <a:pt x="998" y="14235"/>
                </a:lnTo>
                <a:lnTo>
                  <a:pt x="973" y="14186"/>
                </a:lnTo>
                <a:lnTo>
                  <a:pt x="900" y="14137"/>
                </a:lnTo>
                <a:lnTo>
                  <a:pt x="827" y="14162"/>
                </a:lnTo>
                <a:lnTo>
                  <a:pt x="681" y="14259"/>
                </a:lnTo>
                <a:lnTo>
                  <a:pt x="535" y="14381"/>
                </a:lnTo>
                <a:lnTo>
                  <a:pt x="535" y="14381"/>
                </a:lnTo>
                <a:lnTo>
                  <a:pt x="560" y="14235"/>
                </a:lnTo>
                <a:lnTo>
                  <a:pt x="633" y="14113"/>
                </a:lnTo>
                <a:lnTo>
                  <a:pt x="681" y="13967"/>
                </a:lnTo>
                <a:lnTo>
                  <a:pt x="779" y="13845"/>
                </a:lnTo>
                <a:lnTo>
                  <a:pt x="973" y="13602"/>
                </a:lnTo>
                <a:lnTo>
                  <a:pt x="1217" y="13407"/>
                </a:lnTo>
                <a:lnTo>
                  <a:pt x="1460" y="13286"/>
                </a:lnTo>
                <a:lnTo>
                  <a:pt x="1703" y="13164"/>
                </a:lnTo>
                <a:lnTo>
                  <a:pt x="1971" y="13091"/>
                </a:lnTo>
                <a:lnTo>
                  <a:pt x="2214" y="13042"/>
                </a:lnTo>
                <a:lnTo>
                  <a:pt x="2750" y="12945"/>
                </a:lnTo>
                <a:lnTo>
                  <a:pt x="3285" y="12823"/>
                </a:lnTo>
                <a:lnTo>
                  <a:pt x="3358" y="12872"/>
                </a:lnTo>
                <a:lnTo>
                  <a:pt x="3431" y="12872"/>
                </a:lnTo>
                <a:lnTo>
                  <a:pt x="3504" y="12848"/>
                </a:lnTo>
                <a:lnTo>
                  <a:pt x="3504" y="12799"/>
                </a:lnTo>
                <a:lnTo>
                  <a:pt x="3528" y="12750"/>
                </a:lnTo>
                <a:lnTo>
                  <a:pt x="3577" y="12702"/>
                </a:lnTo>
                <a:lnTo>
                  <a:pt x="3601" y="12629"/>
                </a:lnTo>
                <a:lnTo>
                  <a:pt x="3601" y="12531"/>
                </a:lnTo>
                <a:lnTo>
                  <a:pt x="3553" y="12483"/>
                </a:lnTo>
                <a:lnTo>
                  <a:pt x="3577" y="11923"/>
                </a:lnTo>
                <a:lnTo>
                  <a:pt x="3577" y="11388"/>
                </a:lnTo>
                <a:lnTo>
                  <a:pt x="3577" y="10293"/>
                </a:lnTo>
                <a:lnTo>
                  <a:pt x="3626" y="7811"/>
                </a:lnTo>
                <a:lnTo>
                  <a:pt x="3626" y="3480"/>
                </a:lnTo>
                <a:lnTo>
                  <a:pt x="3820" y="3528"/>
                </a:lnTo>
                <a:lnTo>
                  <a:pt x="4039" y="3528"/>
                </a:lnTo>
                <a:lnTo>
                  <a:pt x="4258" y="3480"/>
                </a:lnTo>
                <a:lnTo>
                  <a:pt x="4502" y="3431"/>
                </a:lnTo>
                <a:lnTo>
                  <a:pt x="4940" y="3285"/>
                </a:lnTo>
                <a:lnTo>
                  <a:pt x="5305" y="3139"/>
                </a:lnTo>
                <a:lnTo>
                  <a:pt x="5937" y="2896"/>
                </a:lnTo>
                <a:lnTo>
                  <a:pt x="6570" y="2628"/>
                </a:lnTo>
                <a:lnTo>
                  <a:pt x="7203" y="2385"/>
                </a:lnTo>
                <a:lnTo>
                  <a:pt x="7859" y="2141"/>
                </a:lnTo>
                <a:lnTo>
                  <a:pt x="8638" y="1898"/>
                </a:lnTo>
                <a:lnTo>
                  <a:pt x="9441" y="1679"/>
                </a:lnTo>
                <a:lnTo>
                  <a:pt x="11047" y="1290"/>
                </a:lnTo>
                <a:lnTo>
                  <a:pt x="12410" y="974"/>
                </a:lnTo>
                <a:lnTo>
                  <a:pt x="13067" y="803"/>
                </a:lnTo>
                <a:lnTo>
                  <a:pt x="13724" y="584"/>
                </a:lnTo>
                <a:close/>
                <a:moveTo>
                  <a:pt x="13845" y="0"/>
                </a:moveTo>
                <a:lnTo>
                  <a:pt x="13529" y="146"/>
                </a:lnTo>
                <a:lnTo>
                  <a:pt x="13188" y="244"/>
                </a:lnTo>
                <a:lnTo>
                  <a:pt x="12507" y="438"/>
                </a:lnTo>
                <a:lnTo>
                  <a:pt x="11120" y="779"/>
                </a:lnTo>
                <a:lnTo>
                  <a:pt x="9490" y="1168"/>
                </a:lnTo>
                <a:lnTo>
                  <a:pt x="8687" y="1387"/>
                </a:lnTo>
                <a:lnTo>
                  <a:pt x="7908" y="1630"/>
                </a:lnTo>
                <a:lnTo>
                  <a:pt x="7276" y="1849"/>
                </a:lnTo>
                <a:lnTo>
                  <a:pt x="6667" y="2093"/>
                </a:lnTo>
                <a:lnTo>
                  <a:pt x="5451" y="2579"/>
                </a:lnTo>
                <a:lnTo>
                  <a:pt x="4867" y="2798"/>
                </a:lnTo>
                <a:lnTo>
                  <a:pt x="4283" y="2993"/>
                </a:lnTo>
                <a:lnTo>
                  <a:pt x="3893" y="3066"/>
                </a:lnTo>
                <a:lnTo>
                  <a:pt x="3699" y="3115"/>
                </a:lnTo>
                <a:lnTo>
                  <a:pt x="3504" y="3188"/>
                </a:lnTo>
                <a:lnTo>
                  <a:pt x="3382" y="3163"/>
                </a:lnTo>
                <a:lnTo>
                  <a:pt x="3285" y="3188"/>
                </a:lnTo>
                <a:lnTo>
                  <a:pt x="3236" y="3212"/>
                </a:lnTo>
                <a:lnTo>
                  <a:pt x="3188" y="3261"/>
                </a:lnTo>
                <a:lnTo>
                  <a:pt x="3163" y="3309"/>
                </a:lnTo>
                <a:lnTo>
                  <a:pt x="3163" y="3382"/>
                </a:lnTo>
                <a:lnTo>
                  <a:pt x="3163" y="7616"/>
                </a:lnTo>
                <a:lnTo>
                  <a:pt x="3212" y="10098"/>
                </a:lnTo>
                <a:lnTo>
                  <a:pt x="3212" y="11242"/>
                </a:lnTo>
                <a:lnTo>
                  <a:pt x="3212" y="11801"/>
                </a:lnTo>
                <a:lnTo>
                  <a:pt x="3236" y="12385"/>
                </a:lnTo>
                <a:lnTo>
                  <a:pt x="3236" y="12385"/>
                </a:lnTo>
                <a:lnTo>
                  <a:pt x="2920" y="12361"/>
                </a:lnTo>
                <a:lnTo>
                  <a:pt x="2579" y="12385"/>
                </a:lnTo>
                <a:lnTo>
                  <a:pt x="2239" y="12458"/>
                </a:lnTo>
                <a:lnTo>
                  <a:pt x="1898" y="12556"/>
                </a:lnTo>
                <a:lnTo>
                  <a:pt x="1557" y="12677"/>
                </a:lnTo>
                <a:lnTo>
                  <a:pt x="1265" y="12799"/>
                </a:lnTo>
                <a:lnTo>
                  <a:pt x="973" y="12969"/>
                </a:lnTo>
                <a:lnTo>
                  <a:pt x="730" y="13140"/>
                </a:lnTo>
                <a:lnTo>
                  <a:pt x="584" y="13261"/>
                </a:lnTo>
                <a:lnTo>
                  <a:pt x="487" y="13383"/>
                </a:lnTo>
                <a:lnTo>
                  <a:pt x="365" y="13505"/>
                </a:lnTo>
                <a:lnTo>
                  <a:pt x="268" y="13651"/>
                </a:lnTo>
                <a:lnTo>
                  <a:pt x="195" y="13797"/>
                </a:lnTo>
                <a:lnTo>
                  <a:pt x="122" y="13967"/>
                </a:lnTo>
                <a:lnTo>
                  <a:pt x="73" y="14113"/>
                </a:lnTo>
                <a:lnTo>
                  <a:pt x="24" y="14283"/>
                </a:lnTo>
                <a:lnTo>
                  <a:pt x="24" y="14454"/>
                </a:lnTo>
                <a:lnTo>
                  <a:pt x="0" y="14624"/>
                </a:lnTo>
                <a:lnTo>
                  <a:pt x="24" y="14794"/>
                </a:lnTo>
                <a:lnTo>
                  <a:pt x="49" y="14940"/>
                </a:lnTo>
                <a:lnTo>
                  <a:pt x="97" y="15111"/>
                </a:lnTo>
                <a:lnTo>
                  <a:pt x="170" y="15257"/>
                </a:lnTo>
                <a:lnTo>
                  <a:pt x="268" y="15427"/>
                </a:lnTo>
                <a:lnTo>
                  <a:pt x="365" y="15573"/>
                </a:lnTo>
                <a:lnTo>
                  <a:pt x="487" y="15695"/>
                </a:lnTo>
                <a:lnTo>
                  <a:pt x="608" y="15792"/>
                </a:lnTo>
                <a:lnTo>
                  <a:pt x="876" y="15962"/>
                </a:lnTo>
                <a:lnTo>
                  <a:pt x="1144" y="16084"/>
                </a:lnTo>
                <a:lnTo>
                  <a:pt x="1460" y="16157"/>
                </a:lnTo>
                <a:lnTo>
                  <a:pt x="1776" y="16206"/>
                </a:lnTo>
                <a:lnTo>
                  <a:pt x="2093" y="16206"/>
                </a:lnTo>
                <a:lnTo>
                  <a:pt x="2409" y="16181"/>
                </a:lnTo>
                <a:lnTo>
                  <a:pt x="2725" y="16157"/>
                </a:lnTo>
                <a:lnTo>
                  <a:pt x="3042" y="16084"/>
                </a:lnTo>
                <a:lnTo>
                  <a:pt x="3358" y="15987"/>
                </a:lnTo>
                <a:lnTo>
                  <a:pt x="3699" y="15841"/>
                </a:lnTo>
                <a:lnTo>
                  <a:pt x="4015" y="15646"/>
                </a:lnTo>
                <a:lnTo>
                  <a:pt x="4307" y="15451"/>
                </a:lnTo>
                <a:lnTo>
                  <a:pt x="4550" y="15208"/>
                </a:lnTo>
                <a:lnTo>
                  <a:pt x="4672" y="15062"/>
                </a:lnTo>
                <a:lnTo>
                  <a:pt x="4769" y="14916"/>
                </a:lnTo>
                <a:lnTo>
                  <a:pt x="4842" y="14770"/>
                </a:lnTo>
                <a:lnTo>
                  <a:pt x="4891" y="14624"/>
                </a:lnTo>
                <a:lnTo>
                  <a:pt x="4940" y="14527"/>
                </a:lnTo>
                <a:lnTo>
                  <a:pt x="5013" y="14259"/>
                </a:lnTo>
                <a:lnTo>
                  <a:pt x="5061" y="13967"/>
                </a:lnTo>
                <a:lnTo>
                  <a:pt x="5086" y="13675"/>
                </a:lnTo>
                <a:lnTo>
                  <a:pt x="5110" y="13359"/>
                </a:lnTo>
                <a:lnTo>
                  <a:pt x="5086" y="12750"/>
                </a:lnTo>
                <a:lnTo>
                  <a:pt x="5061" y="12166"/>
                </a:lnTo>
                <a:lnTo>
                  <a:pt x="5037" y="10877"/>
                </a:lnTo>
                <a:lnTo>
                  <a:pt x="5037" y="9587"/>
                </a:lnTo>
                <a:lnTo>
                  <a:pt x="5061" y="9125"/>
                </a:lnTo>
                <a:lnTo>
                  <a:pt x="5086" y="8663"/>
                </a:lnTo>
                <a:lnTo>
                  <a:pt x="5110" y="8200"/>
                </a:lnTo>
                <a:lnTo>
                  <a:pt x="5110" y="7738"/>
                </a:lnTo>
                <a:lnTo>
                  <a:pt x="5110" y="7397"/>
                </a:lnTo>
                <a:lnTo>
                  <a:pt x="5086" y="7057"/>
                </a:lnTo>
                <a:lnTo>
                  <a:pt x="5013" y="6740"/>
                </a:lnTo>
                <a:lnTo>
                  <a:pt x="4964" y="6594"/>
                </a:lnTo>
                <a:lnTo>
                  <a:pt x="4891" y="6448"/>
                </a:lnTo>
                <a:lnTo>
                  <a:pt x="5013" y="6424"/>
                </a:lnTo>
                <a:lnTo>
                  <a:pt x="5110" y="6375"/>
                </a:lnTo>
                <a:lnTo>
                  <a:pt x="5402" y="6254"/>
                </a:lnTo>
                <a:lnTo>
                  <a:pt x="5718" y="6132"/>
                </a:lnTo>
                <a:lnTo>
                  <a:pt x="6327" y="5913"/>
                </a:lnTo>
                <a:lnTo>
                  <a:pt x="7373" y="5597"/>
                </a:lnTo>
                <a:lnTo>
                  <a:pt x="8419" y="5305"/>
                </a:lnTo>
                <a:lnTo>
                  <a:pt x="9490" y="5037"/>
                </a:lnTo>
                <a:lnTo>
                  <a:pt x="10560" y="4769"/>
                </a:lnTo>
                <a:lnTo>
                  <a:pt x="11509" y="4550"/>
                </a:lnTo>
                <a:lnTo>
                  <a:pt x="11996" y="4429"/>
                </a:lnTo>
                <a:lnTo>
                  <a:pt x="12458" y="4283"/>
                </a:lnTo>
                <a:lnTo>
                  <a:pt x="12410" y="4429"/>
                </a:lnTo>
                <a:lnTo>
                  <a:pt x="12385" y="4599"/>
                </a:lnTo>
                <a:lnTo>
                  <a:pt x="12385" y="4940"/>
                </a:lnTo>
                <a:lnTo>
                  <a:pt x="12410" y="5548"/>
                </a:lnTo>
                <a:lnTo>
                  <a:pt x="12410" y="6448"/>
                </a:lnTo>
                <a:lnTo>
                  <a:pt x="12410" y="6886"/>
                </a:lnTo>
                <a:lnTo>
                  <a:pt x="12361" y="7349"/>
                </a:lnTo>
                <a:lnTo>
                  <a:pt x="12288" y="8176"/>
                </a:lnTo>
                <a:lnTo>
                  <a:pt x="12215" y="9003"/>
                </a:lnTo>
                <a:lnTo>
                  <a:pt x="12191" y="9538"/>
                </a:lnTo>
                <a:lnTo>
                  <a:pt x="12191" y="9806"/>
                </a:lnTo>
                <a:lnTo>
                  <a:pt x="12239" y="10074"/>
                </a:lnTo>
                <a:lnTo>
                  <a:pt x="11923" y="10098"/>
                </a:lnTo>
                <a:lnTo>
                  <a:pt x="11582" y="10147"/>
                </a:lnTo>
                <a:lnTo>
                  <a:pt x="10925" y="10268"/>
                </a:lnTo>
                <a:lnTo>
                  <a:pt x="10560" y="10366"/>
                </a:lnTo>
                <a:lnTo>
                  <a:pt x="10390" y="10439"/>
                </a:lnTo>
                <a:lnTo>
                  <a:pt x="10244" y="10512"/>
                </a:lnTo>
                <a:lnTo>
                  <a:pt x="10074" y="10585"/>
                </a:lnTo>
                <a:lnTo>
                  <a:pt x="9928" y="10706"/>
                </a:lnTo>
                <a:lnTo>
                  <a:pt x="9782" y="10828"/>
                </a:lnTo>
                <a:lnTo>
                  <a:pt x="9660" y="10950"/>
                </a:lnTo>
                <a:lnTo>
                  <a:pt x="9490" y="11217"/>
                </a:lnTo>
                <a:lnTo>
                  <a:pt x="9368" y="11485"/>
                </a:lnTo>
                <a:lnTo>
                  <a:pt x="9295" y="11801"/>
                </a:lnTo>
                <a:lnTo>
                  <a:pt x="9246" y="12093"/>
                </a:lnTo>
                <a:lnTo>
                  <a:pt x="9271" y="12239"/>
                </a:lnTo>
                <a:lnTo>
                  <a:pt x="9295" y="12410"/>
                </a:lnTo>
                <a:lnTo>
                  <a:pt x="9319" y="12531"/>
                </a:lnTo>
                <a:lnTo>
                  <a:pt x="9392" y="12677"/>
                </a:lnTo>
                <a:lnTo>
                  <a:pt x="9441" y="12823"/>
                </a:lnTo>
                <a:lnTo>
                  <a:pt x="9538" y="12945"/>
                </a:lnTo>
                <a:lnTo>
                  <a:pt x="9636" y="13067"/>
                </a:lnTo>
                <a:lnTo>
                  <a:pt x="9757" y="13164"/>
                </a:lnTo>
                <a:lnTo>
                  <a:pt x="10001" y="13334"/>
                </a:lnTo>
                <a:lnTo>
                  <a:pt x="10244" y="13432"/>
                </a:lnTo>
                <a:lnTo>
                  <a:pt x="10293" y="13505"/>
                </a:lnTo>
                <a:lnTo>
                  <a:pt x="10341" y="13529"/>
                </a:lnTo>
                <a:lnTo>
                  <a:pt x="10390" y="13529"/>
                </a:lnTo>
                <a:lnTo>
                  <a:pt x="10463" y="13505"/>
                </a:lnTo>
                <a:lnTo>
                  <a:pt x="10779" y="13578"/>
                </a:lnTo>
                <a:lnTo>
                  <a:pt x="11096" y="13626"/>
                </a:lnTo>
                <a:lnTo>
                  <a:pt x="11655" y="13626"/>
                </a:lnTo>
                <a:lnTo>
                  <a:pt x="12093" y="13578"/>
                </a:lnTo>
                <a:lnTo>
                  <a:pt x="12288" y="13529"/>
                </a:lnTo>
                <a:lnTo>
                  <a:pt x="12483" y="13480"/>
                </a:lnTo>
                <a:lnTo>
                  <a:pt x="12653" y="13432"/>
                </a:lnTo>
                <a:lnTo>
                  <a:pt x="12848" y="13359"/>
                </a:lnTo>
                <a:lnTo>
                  <a:pt x="13018" y="13261"/>
                </a:lnTo>
                <a:lnTo>
                  <a:pt x="13164" y="13164"/>
                </a:lnTo>
                <a:lnTo>
                  <a:pt x="13334" y="13042"/>
                </a:lnTo>
                <a:lnTo>
                  <a:pt x="13480" y="12921"/>
                </a:lnTo>
                <a:lnTo>
                  <a:pt x="13602" y="12775"/>
                </a:lnTo>
                <a:lnTo>
                  <a:pt x="13724" y="12629"/>
                </a:lnTo>
                <a:lnTo>
                  <a:pt x="13845" y="12483"/>
                </a:lnTo>
                <a:lnTo>
                  <a:pt x="13943" y="12312"/>
                </a:lnTo>
                <a:lnTo>
                  <a:pt x="14040" y="12142"/>
                </a:lnTo>
                <a:lnTo>
                  <a:pt x="14113" y="11947"/>
                </a:lnTo>
                <a:lnTo>
                  <a:pt x="14162" y="11753"/>
                </a:lnTo>
                <a:lnTo>
                  <a:pt x="14210" y="11558"/>
                </a:lnTo>
                <a:lnTo>
                  <a:pt x="14210" y="11485"/>
                </a:lnTo>
                <a:lnTo>
                  <a:pt x="14186" y="11412"/>
                </a:lnTo>
                <a:lnTo>
                  <a:pt x="14235" y="11120"/>
                </a:lnTo>
                <a:lnTo>
                  <a:pt x="14283" y="10852"/>
                </a:lnTo>
                <a:lnTo>
                  <a:pt x="14308" y="10268"/>
                </a:lnTo>
                <a:lnTo>
                  <a:pt x="14332" y="9684"/>
                </a:lnTo>
                <a:lnTo>
                  <a:pt x="14356" y="9125"/>
                </a:lnTo>
                <a:lnTo>
                  <a:pt x="14405" y="8298"/>
                </a:lnTo>
                <a:lnTo>
                  <a:pt x="14429" y="7470"/>
                </a:lnTo>
                <a:lnTo>
                  <a:pt x="14429" y="6643"/>
                </a:lnTo>
                <a:lnTo>
                  <a:pt x="14405" y="5791"/>
                </a:lnTo>
                <a:lnTo>
                  <a:pt x="14356" y="5013"/>
                </a:lnTo>
                <a:lnTo>
                  <a:pt x="14283" y="4234"/>
                </a:lnTo>
                <a:lnTo>
                  <a:pt x="14235" y="3455"/>
                </a:lnTo>
                <a:lnTo>
                  <a:pt x="14186" y="2677"/>
                </a:lnTo>
                <a:lnTo>
                  <a:pt x="14186" y="2093"/>
                </a:lnTo>
                <a:lnTo>
                  <a:pt x="14186" y="1509"/>
                </a:lnTo>
                <a:lnTo>
                  <a:pt x="14186" y="901"/>
                </a:lnTo>
                <a:lnTo>
                  <a:pt x="14162" y="609"/>
                </a:lnTo>
                <a:lnTo>
                  <a:pt x="14137" y="317"/>
                </a:lnTo>
                <a:lnTo>
                  <a:pt x="14162" y="244"/>
                </a:lnTo>
                <a:lnTo>
                  <a:pt x="14137" y="171"/>
                </a:lnTo>
                <a:lnTo>
                  <a:pt x="14113" y="122"/>
                </a:lnTo>
                <a:lnTo>
                  <a:pt x="14089" y="73"/>
                </a:lnTo>
                <a:lnTo>
                  <a:pt x="14040" y="25"/>
                </a:lnTo>
                <a:lnTo>
                  <a:pt x="139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a:extLst>
              <a:ext uri="{FF2B5EF4-FFF2-40B4-BE49-F238E27FC236}">
                <a16:creationId xmlns:a16="http://schemas.microsoft.com/office/drawing/2014/main" id="{05513C0F-CE77-49D9-B4B3-517B083A7A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3532" t="24742" b="46690"/>
          <a:stretch/>
        </p:blipFill>
        <p:spPr bwMode="auto">
          <a:xfrm rot="17215327">
            <a:off x="7242019" y="2834373"/>
            <a:ext cx="1488300" cy="1204809"/>
          </a:xfrm>
          <a:prstGeom prst="roundRect">
            <a:avLst>
              <a:gd name="adj" fmla="val 8594"/>
            </a:avLst>
          </a:prstGeom>
          <a:solidFill>
            <a:srgbClr val="FFFFFF">
              <a:shade val="85000"/>
            </a:srgbClr>
          </a:solidFill>
          <a:ln>
            <a:noFill/>
          </a:ln>
          <a:effectLst/>
        </p:spPr>
      </p:pic>
      <p:sp>
        <p:nvSpPr>
          <p:cNvPr id="26" name="Google Shape;72;p12">
            <a:extLst>
              <a:ext uri="{FF2B5EF4-FFF2-40B4-BE49-F238E27FC236}">
                <a16:creationId xmlns:a16="http://schemas.microsoft.com/office/drawing/2014/main" id="{D426137F-AA29-465A-B3FE-027EDAE4272F}"/>
              </a:ext>
            </a:extLst>
          </p:cNvPr>
          <p:cNvSpPr txBox="1"/>
          <p:nvPr/>
        </p:nvSpPr>
        <p:spPr>
          <a:xfrm>
            <a:off x="6050702" y="4154521"/>
            <a:ext cx="2206159" cy="988979"/>
          </a:xfrm>
          <a:prstGeom prst="rect">
            <a:avLst/>
          </a:prstGeom>
          <a:noFill/>
          <a:ln>
            <a:noFill/>
          </a:ln>
        </p:spPr>
        <p:txBody>
          <a:bodyPr spcFirstLastPara="1" wrap="square" lIns="91425" tIns="91425" rIns="91425" bIns="91425" anchor="t" anchorCtr="0">
            <a:noAutofit/>
          </a:bodyPr>
          <a:lstStyle/>
          <a:p>
            <a:pPr lvl="0" algn="ctr" rtl="0">
              <a:spcBef>
                <a:spcPts val="600"/>
              </a:spcBef>
              <a:spcAft>
                <a:spcPts val="0"/>
              </a:spcAft>
              <a:buClr>
                <a:schemeClr val="bg1"/>
              </a:buClr>
            </a:pPr>
            <a:r>
              <a:rPr lang="en-US" sz="1200" i="1" dirty="0">
                <a:solidFill>
                  <a:srgbClr val="FFFFFF"/>
                </a:solidFill>
                <a:latin typeface="Cousine"/>
                <a:ea typeface="Cousine"/>
                <a:cs typeface="Cousine"/>
                <a:sym typeface="Cousine"/>
              </a:rPr>
              <a:t>Adafruit STEMMA Speaker</a:t>
            </a:r>
            <a:endParaRPr lang="en-US" sz="1200" dirty="0">
              <a:solidFill>
                <a:srgbClr val="FFFFFF"/>
              </a:solidFill>
              <a:latin typeface="Cousine"/>
              <a:ea typeface="Cousine"/>
              <a:cs typeface="Cousine"/>
              <a:sym typeface="Cousine"/>
            </a:endParaRPr>
          </a:p>
          <a:p>
            <a:pPr marL="0" lvl="0" indent="0" algn="l" rtl="0">
              <a:spcBef>
                <a:spcPts val="600"/>
              </a:spcBef>
              <a:spcAft>
                <a:spcPts val="0"/>
              </a:spcAft>
              <a:buNone/>
            </a:pPr>
            <a:endParaRPr lang="en-US" sz="1200" dirty="0">
              <a:solidFill>
                <a:srgbClr val="FFFFFF"/>
              </a:solidFill>
              <a:latin typeface="Cousine"/>
              <a:ea typeface="Cousine"/>
              <a:cs typeface="Cousine"/>
              <a:sym typeface="Cousine"/>
            </a:endParaRPr>
          </a:p>
        </p:txBody>
      </p:sp>
      <p:sp>
        <p:nvSpPr>
          <p:cNvPr id="25" name="Google Shape;87;p13">
            <a:extLst>
              <a:ext uri="{FF2B5EF4-FFF2-40B4-BE49-F238E27FC236}">
                <a16:creationId xmlns:a16="http://schemas.microsoft.com/office/drawing/2014/main" id="{F4788F89-E336-4571-A6F9-0905EBB688D9}"/>
              </a:ext>
            </a:extLst>
          </p:cNvPr>
          <p:cNvSpPr txBox="1">
            <a:spLocks/>
          </p:cNvSpPr>
          <p:nvPr/>
        </p:nvSpPr>
        <p:spPr>
          <a:xfrm>
            <a:off x="1463050" y="321022"/>
            <a:ext cx="7821789"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200" b="1" dirty="0">
                <a:latin typeface="+mn-lt"/>
              </a:rPr>
              <a:t>Embedded</a:t>
            </a:r>
            <a:r>
              <a:rPr lang="en-US" sz="2800" b="1" dirty="0">
                <a:latin typeface="+mn-lt"/>
              </a:rPr>
              <a:t> </a:t>
            </a:r>
            <a:r>
              <a:rPr lang="en-US" sz="3200" b="1" dirty="0">
                <a:latin typeface="+mn-lt"/>
              </a:rPr>
              <a:t>Software</a:t>
            </a:r>
            <a:r>
              <a:rPr lang="en-US" sz="2800" b="1" dirty="0">
                <a:latin typeface="+mn-lt"/>
              </a:rPr>
              <a:t>:  </a:t>
            </a:r>
            <a:r>
              <a:rPr lang="en-US" sz="2400" b="1" dirty="0">
                <a:latin typeface="+mn-lt"/>
              </a:rPr>
              <a:t>Sound Effects</a:t>
            </a:r>
            <a:endParaRPr lang="en-US" sz="2800" b="1" dirty="0">
              <a:latin typeface="+mn-lt"/>
            </a:endParaRPr>
          </a:p>
        </p:txBody>
      </p:sp>
      <p:pic>
        <p:nvPicPr>
          <p:cNvPr id="27" name="Picture 26">
            <a:extLst>
              <a:ext uri="{FF2B5EF4-FFF2-40B4-BE49-F238E27FC236}">
                <a16:creationId xmlns:a16="http://schemas.microsoft.com/office/drawing/2014/main" id="{43DF9AB7-76DC-41B4-B430-F686F815D851}"/>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4814" t="-90" b="20861"/>
          <a:stretch/>
        </p:blipFill>
        <p:spPr>
          <a:xfrm>
            <a:off x="8407755" y="4284823"/>
            <a:ext cx="536073"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Embedded Software - sound effects (2)">
            <a:hlinkClick r:id="" action="ppaction://media"/>
            <a:extLst>
              <a:ext uri="{FF2B5EF4-FFF2-40B4-BE49-F238E27FC236}">
                <a16:creationId xmlns:a16="http://schemas.microsoft.com/office/drawing/2014/main" id="{FA1B6DD2-45B5-4065-9DDD-4DE4D69D7E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43425" y="3697288"/>
            <a:ext cx="487363" cy="487362"/>
          </a:xfrm>
          <a:prstGeom prst="rect">
            <a:avLst/>
          </a:prstGeom>
        </p:spPr>
      </p:pic>
    </p:spTree>
    <p:extLst>
      <p:ext uri="{BB962C8B-B14F-4D97-AF65-F5344CB8AC3E}">
        <p14:creationId xmlns:p14="http://schemas.microsoft.com/office/powerpoint/2010/main" val="609234059"/>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6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18;p17">
            <a:extLst>
              <a:ext uri="{FF2B5EF4-FFF2-40B4-BE49-F238E27FC236}">
                <a16:creationId xmlns:a16="http://schemas.microsoft.com/office/drawing/2014/main" id="{8C941DA3-9041-41F3-BAC8-DB27B81271BD}"/>
              </a:ext>
            </a:extLst>
          </p:cNvPr>
          <p:cNvGrpSpPr/>
          <p:nvPr/>
        </p:nvGrpSpPr>
        <p:grpSpPr>
          <a:xfrm>
            <a:off x="340545" y="218302"/>
            <a:ext cx="981627" cy="746084"/>
            <a:chOff x="3075562" y="756050"/>
            <a:chExt cx="2931161" cy="2815726"/>
          </a:xfrm>
        </p:grpSpPr>
        <p:sp>
          <p:nvSpPr>
            <p:cNvPr id="3" name="Google Shape;119;p17">
              <a:extLst>
                <a:ext uri="{FF2B5EF4-FFF2-40B4-BE49-F238E27FC236}">
                  <a16:creationId xmlns:a16="http://schemas.microsoft.com/office/drawing/2014/main" id="{540929E8-6CA1-4211-B008-067BABEF3828}"/>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0;p17">
              <a:extLst>
                <a:ext uri="{FF2B5EF4-FFF2-40B4-BE49-F238E27FC236}">
                  <a16:creationId xmlns:a16="http://schemas.microsoft.com/office/drawing/2014/main" id="{09992760-722D-4285-97FD-6788C50A8F6F}"/>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1;p17">
              <a:extLst>
                <a:ext uri="{FF2B5EF4-FFF2-40B4-BE49-F238E27FC236}">
                  <a16:creationId xmlns:a16="http://schemas.microsoft.com/office/drawing/2014/main" id="{24182C1B-F2FA-47AD-A5D4-7CAFA6B80BD4}"/>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6" name="Google Shape;122;p17">
              <a:extLst>
                <a:ext uri="{FF2B5EF4-FFF2-40B4-BE49-F238E27FC236}">
                  <a16:creationId xmlns:a16="http://schemas.microsoft.com/office/drawing/2014/main" id="{3572CC46-B527-441C-ADC6-92F33B0B7F9C}"/>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3;p17">
              <a:extLst>
                <a:ext uri="{FF2B5EF4-FFF2-40B4-BE49-F238E27FC236}">
                  <a16:creationId xmlns:a16="http://schemas.microsoft.com/office/drawing/2014/main" id="{CC18FD08-DFD8-4E4C-8223-34DC22B7334B}"/>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124;p17">
              <a:extLst>
                <a:ext uri="{FF2B5EF4-FFF2-40B4-BE49-F238E27FC236}">
                  <a16:creationId xmlns:a16="http://schemas.microsoft.com/office/drawing/2014/main" id="{EDB7F893-718A-40A1-A80B-4F3AE110587E}"/>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9" name="Google Shape;125;p17">
              <a:extLst>
                <a:ext uri="{FF2B5EF4-FFF2-40B4-BE49-F238E27FC236}">
                  <a16:creationId xmlns:a16="http://schemas.microsoft.com/office/drawing/2014/main" id="{4375F735-0D98-4E43-AE25-3BEB5757528C}"/>
                </a:ext>
              </a:extLst>
            </p:cNvPr>
            <p:cNvCxnSpPr>
              <a:endCxn id="3"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6;p17">
              <a:extLst>
                <a:ext uri="{FF2B5EF4-FFF2-40B4-BE49-F238E27FC236}">
                  <a16:creationId xmlns:a16="http://schemas.microsoft.com/office/drawing/2014/main" id="{4A9C8ABC-10E3-4645-BBB8-3F57E7BDC338}"/>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1" name="Google Shape;127;p17">
              <a:extLst>
                <a:ext uri="{FF2B5EF4-FFF2-40B4-BE49-F238E27FC236}">
                  <a16:creationId xmlns:a16="http://schemas.microsoft.com/office/drawing/2014/main" id="{873D2BE5-D886-4660-B940-41CD946FE060}"/>
                </a:ext>
              </a:extLst>
            </p:cNvPr>
            <p:cNvCxnSpPr>
              <a:stCxn id="3"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2" name="Google Shape;87;p13">
            <a:extLst>
              <a:ext uri="{FF2B5EF4-FFF2-40B4-BE49-F238E27FC236}">
                <a16:creationId xmlns:a16="http://schemas.microsoft.com/office/drawing/2014/main" id="{D148E4C5-B211-465E-A362-89C5D1FC5239}"/>
              </a:ext>
            </a:extLst>
          </p:cNvPr>
          <p:cNvSpPr txBox="1">
            <a:spLocks/>
          </p:cNvSpPr>
          <p:nvPr/>
        </p:nvSpPr>
        <p:spPr>
          <a:xfrm>
            <a:off x="1463050" y="312556"/>
            <a:ext cx="7821789"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Sound Coding Detail</a:t>
            </a:r>
            <a:r>
              <a:rPr lang="en-US" sz="3000" b="1" dirty="0"/>
              <a:t>:</a:t>
            </a:r>
          </a:p>
        </p:txBody>
      </p:sp>
      <p:sp>
        <p:nvSpPr>
          <p:cNvPr id="13" name="Google Shape;596;p46">
            <a:extLst>
              <a:ext uri="{FF2B5EF4-FFF2-40B4-BE49-F238E27FC236}">
                <a16:creationId xmlns:a16="http://schemas.microsoft.com/office/drawing/2014/main" id="{B7C28404-72CE-46AA-AEA6-FEF1227A742C}"/>
              </a:ext>
            </a:extLst>
          </p:cNvPr>
          <p:cNvSpPr/>
          <p:nvPr/>
        </p:nvSpPr>
        <p:spPr>
          <a:xfrm>
            <a:off x="652841" y="485033"/>
            <a:ext cx="421736" cy="398876"/>
          </a:xfrm>
          <a:custGeom>
            <a:avLst/>
            <a:gdLst/>
            <a:ahLst/>
            <a:cxnLst/>
            <a:rect l="l" t="t" r="r" b="b"/>
            <a:pathLst>
              <a:path w="19297" h="18251" extrusionOk="0">
                <a:moveTo>
                  <a:pt x="18396" y="828"/>
                </a:moveTo>
                <a:lnTo>
                  <a:pt x="18761" y="877"/>
                </a:lnTo>
                <a:lnTo>
                  <a:pt x="18737" y="1242"/>
                </a:lnTo>
                <a:lnTo>
                  <a:pt x="18615" y="1266"/>
                </a:lnTo>
                <a:lnTo>
                  <a:pt x="18493" y="1315"/>
                </a:lnTo>
                <a:lnTo>
                  <a:pt x="18274" y="1436"/>
                </a:lnTo>
                <a:lnTo>
                  <a:pt x="18007" y="1582"/>
                </a:lnTo>
                <a:lnTo>
                  <a:pt x="17739" y="1777"/>
                </a:lnTo>
                <a:lnTo>
                  <a:pt x="17642" y="1850"/>
                </a:lnTo>
                <a:lnTo>
                  <a:pt x="17618" y="1801"/>
                </a:lnTo>
                <a:lnTo>
                  <a:pt x="17545" y="1704"/>
                </a:lnTo>
                <a:lnTo>
                  <a:pt x="17496" y="1680"/>
                </a:lnTo>
                <a:lnTo>
                  <a:pt x="17423" y="1655"/>
                </a:lnTo>
                <a:lnTo>
                  <a:pt x="17131" y="1631"/>
                </a:lnTo>
                <a:lnTo>
                  <a:pt x="17301" y="1509"/>
                </a:lnTo>
                <a:lnTo>
                  <a:pt x="17472" y="1388"/>
                </a:lnTo>
                <a:lnTo>
                  <a:pt x="17837" y="1144"/>
                </a:lnTo>
                <a:lnTo>
                  <a:pt x="18104" y="974"/>
                </a:lnTo>
                <a:lnTo>
                  <a:pt x="18250" y="901"/>
                </a:lnTo>
                <a:lnTo>
                  <a:pt x="18396" y="828"/>
                </a:lnTo>
                <a:close/>
                <a:moveTo>
                  <a:pt x="18712" y="1582"/>
                </a:moveTo>
                <a:lnTo>
                  <a:pt x="18688" y="2385"/>
                </a:lnTo>
                <a:lnTo>
                  <a:pt x="18688" y="3164"/>
                </a:lnTo>
                <a:lnTo>
                  <a:pt x="18469" y="3334"/>
                </a:lnTo>
                <a:lnTo>
                  <a:pt x="18250" y="3529"/>
                </a:lnTo>
                <a:lnTo>
                  <a:pt x="17982" y="3748"/>
                </a:lnTo>
                <a:lnTo>
                  <a:pt x="17861" y="3870"/>
                </a:lnTo>
                <a:lnTo>
                  <a:pt x="17764" y="4016"/>
                </a:lnTo>
                <a:lnTo>
                  <a:pt x="17739" y="3407"/>
                </a:lnTo>
                <a:lnTo>
                  <a:pt x="17739" y="3334"/>
                </a:lnTo>
                <a:lnTo>
                  <a:pt x="17958" y="3140"/>
                </a:lnTo>
                <a:lnTo>
                  <a:pt x="18177" y="2945"/>
                </a:lnTo>
                <a:lnTo>
                  <a:pt x="18493" y="2653"/>
                </a:lnTo>
                <a:lnTo>
                  <a:pt x="18615" y="2531"/>
                </a:lnTo>
                <a:lnTo>
                  <a:pt x="18664" y="2458"/>
                </a:lnTo>
                <a:lnTo>
                  <a:pt x="18688" y="2361"/>
                </a:lnTo>
                <a:lnTo>
                  <a:pt x="18664" y="2312"/>
                </a:lnTo>
                <a:lnTo>
                  <a:pt x="18615" y="2288"/>
                </a:lnTo>
                <a:lnTo>
                  <a:pt x="18518" y="2264"/>
                </a:lnTo>
                <a:lnTo>
                  <a:pt x="18445" y="2288"/>
                </a:lnTo>
                <a:lnTo>
                  <a:pt x="18347" y="2312"/>
                </a:lnTo>
                <a:lnTo>
                  <a:pt x="18274" y="2385"/>
                </a:lnTo>
                <a:lnTo>
                  <a:pt x="18128" y="2531"/>
                </a:lnTo>
                <a:lnTo>
                  <a:pt x="18007" y="2653"/>
                </a:lnTo>
                <a:lnTo>
                  <a:pt x="17739" y="2945"/>
                </a:lnTo>
                <a:lnTo>
                  <a:pt x="17739" y="2531"/>
                </a:lnTo>
                <a:lnTo>
                  <a:pt x="17691" y="2118"/>
                </a:lnTo>
                <a:lnTo>
                  <a:pt x="17788" y="2069"/>
                </a:lnTo>
                <a:lnTo>
                  <a:pt x="18055" y="1947"/>
                </a:lnTo>
                <a:lnTo>
                  <a:pt x="18323" y="1777"/>
                </a:lnTo>
                <a:lnTo>
                  <a:pt x="18518" y="1680"/>
                </a:lnTo>
                <a:lnTo>
                  <a:pt x="18712" y="1582"/>
                </a:lnTo>
                <a:close/>
                <a:moveTo>
                  <a:pt x="18688" y="3529"/>
                </a:moveTo>
                <a:lnTo>
                  <a:pt x="18688" y="3894"/>
                </a:lnTo>
                <a:lnTo>
                  <a:pt x="18664" y="4843"/>
                </a:lnTo>
                <a:lnTo>
                  <a:pt x="18639" y="4843"/>
                </a:lnTo>
                <a:lnTo>
                  <a:pt x="18518" y="4916"/>
                </a:lnTo>
                <a:lnTo>
                  <a:pt x="18396" y="5038"/>
                </a:lnTo>
                <a:lnTo>
                  <a:pt x="18177" y="5305"/>
                </a:lnTo>
                <a:lnTo>
                  <a:pt x="17982" y="5451"/>
                </a:lnTo>
                <a:lnTo>
                  <a:pt x="17788" y="5597"/>
                </a:lnTo>
                <a:lnTo>
                  <a:pt x="17788" y="5013"/>
                </a:lnTo>
                <a:lnTo>
                  <a:pt x="18128" y="4819"/>
                </a:lnTo>
                <a:lnTo>
                  <a:pt x="18274" y="4746"/>
                </a:lnTo>
                <a:lnTo>
                  <a:pt x="18445" y="4673"/>
                </a:lnTo>
                <a:lnTo>
                  <a:pt x="18591" y="4575"/>
                </a:lnTo>
                <a:lnTo>
                  <a:pt x="18639" y="4527"/>
                </a:lnTo>
                <a:lnTo>
                  <a:pt x="18664" y="4454"/>
                </a:lnTo>
                <a:lnTo>
                  <a:pt x="18664" y="4429"/>
                </a:lnTo>
                <a:lnTo>
                  <a:pt x="18639" y="4381"/>
                </a:lnTo>
                <a:lnTo>
                  <a:pt x="18566" y="4332"/>
                </a:lnTo>
                <a:lnTo>
                  <a:pt x="18420" y="4332"/>
                </a:lnTo>
                <a:lnTo>
                  <a:pt x="18347" y="4356"/>
                </a:lnTo>
                <a:lnTo>
                  <a:pt x="18177" y="4429"/>
                </a:lnTo>
                <a:lnTo>
                  <a:pt x="18031" y="4502"/>
                </a:lnTo>
                <a:lnTo>
                  <a:pt x="17788" y="4673"/>
                </a:lnTo>
                <a:lnTo>
                  <a:pt x="17764" y="4137"/>
                </a:lnTo>
                <a:lnTo>
                  <a:pt x="17958" y="4040"/>
                </a:lnTo>
                <a:lnTo>
                  <a:pt x="18128" y="3943"/>
                </a:lnTo>
                <a:lnTo>
                  <a:pt x="18445" y="3699"/>
                </a:lnTo>
                <a:lnTo>
                  <a:pt x="18688" y="3529"/>
                </a:lnTo>
                <a:close/>
                <a:moveTo>
                  <a:pt x="18664" y="5305"/>
                </a:moveTo>
                <a:lnTo>
                  <a:pt x="18639" y="6011"/>
                </a:lnTo>
                <a:lnTo>
                  <a:pt x="18396" y="6108"/>
                </a:lnTo>
                <a:lnTo>
                  <a:pt x="18177" y="6230"/>
                </a:lnTo>
                <a:lnTo>
                  <a:pt x="17982" y="6376"/>
                </a:lnTo>
                <a:lnTo>
                  <a:pt x="17764" y="6522"/>
                </a:lnTo>
                <a:lnTo>
                  <a:pt x="17764" y="6522"/>
                </a:lnTo>
                <a:lnTo>
                  <a:pt x="17788" y="5865"/>
                </a:lnTo>
                <a:lnTo>
                  <a:pt x="17934" y="5816"/>
                </a:lnTo>
                <a:lnTo>
                  <a:pt x="18080" y="5743"/>
                </a:lnTo>
                <a:lnTo>
                  <a:pt x="18201" y="5670"/>
                </a:lnTo>
                <a:lnTo>
                  <a:pt x="18323" y="5597"/>
                </a:lnTo>
                <a:lnTo>
                  <a:pt x="18493" y="5476"/>
                </a:lnTo>
                <a:lnTo>
                  <a:pt x="18664" y="5305"/>
                </a:lnTo>
                <a:close/>
                <a:moveTo>
                  <a:pt x="18615" y="6425"/>
                </a:moveTo>
                <a:lnTo>
                  <a:pt x="18615" y="6473"/>
                </a:lnTo>
                <a:lnTo>
                  <a:pt x="18518" y="6498"/>
                </a:lnTo>
                <a:lnTo>
                  <a:pt x="18420" y="6546"/>
                </a:lnTo>
                <a:lnTo>
                  <a:pt x="18250" y="6668"/>
                </a:lnTo>
                <a:lnTo>
                  <a:pt x="18104" y="6765"/>
                </a:lnTo>
                <a:lnTo>
                  <a:pt x="17982" y="6887"/>
                </a:lnTo>
                <a:lnTo>
                  <a:pt x="17739" y="7155"/>
                </a:lnTo>
                <a:lnTo>
                  <a:pt x="17764" y="6717"/>
                </a:lnTo>
                <a:lnTo>
                  <a:pt x="17982" y="6668"/>
                </a:lnTo>
                <a:lnTo>
                  <a:pt x="18201" y="6595"/>
                </a:lnTo>
                <a:lnTo>
                  <a:pt x="18615" y="6425"/>
                </a:lnTo>
                <a:close/>
                <a:moveTo>
                  <a:pt x="18615" y="6838"/>
                </a:moveTo>
                <a:lnTo>
                  <a:pt x="18591" y="7349"/>
                </a:lnTo>
                <a:lnTo>
                  <a:pt x="18591" y="7666"/>
                </a:lnTo>
                <a:lnTo>
                  <a:pt x="18420" y="7787"/>
                </a:lnTo>
                <a:lnTo>
                  <a:pt x="18250" y="7909"/>
                </a:lnTo>
                <a:lnTo>
                  <a:pt x="17958" y="8103"/>
                </a:lnTo>
                <a:lnTo>
                  <a:pt x="17666" y="8322"/>
                </a:lnTo>
                <a:lnTo>
                  <a:pt x="17715" y="7739"/>
                </a:lnTo>
                <a:lnTo>
                  <a:pt x="17739" y="7349"/>
                </a:lnTo>
                <a:lnTo>
                  <a:pt x="18080" y="7155"/>
                </a:lnTo>
                <a:lnTo>
                  <a:pt x="18420" y="6960"/>
                </a:lnTo>
                <a:lnTo>
                  <a:pt x="18615" y="6838"/>
                </a:lnTo>
                <a:close/>
                <a:moveTo>
                  <a:pt x="18566" y="8103"/>
                </a:moveTo>
                <a:lnTo>
                  <a:pt x="18542" y="8420"/>
                </a:lnTo>
                <a:lnTo>
                  <a:pt x="18420" y="8493"/>
                </a:lnTo>
                <a:lnTo>
                  <a:pt x="18274" y="8566"/>
                </a:lnTo>
                <a:lnTo>
                  <a:pt x="18055" y="8785"/>
                </a:lnTo>
                <a:lnTo>
                  <a:pt x="17812" y="9004"/>
                </a:lnTo>
                <a:lnTo>
                  <a:pt x="17593" y="9247"/>
                </a:lnTo>
                <a:lnTo>
                  <a:pt x="17642" y="8566"/>
                </a:lnTo>
                <a:lnTo>
                  <a:pt x="18031" y="8395"/>
                </a:lnTo>
                <a:lnTo>
                  <a:pt x="18420" y="8201"/>
                </a:lnTo>
                <a:lnTo>
                  <a:pt x="18566" y="8103"/>
                </a:lnTo>
                <a:close/>
                <a:moveTo>
                  <a:pt x="18542" y="8809"/>
                </a:moveTo>
                <a:lnTo>
                  <a:pt x="18542" y="9077"/>
                </a:lnTo>
                <a:lnTo>
                  <a:pt x="18299" y="9271"/>
                </a:lnTo>
                <a:lnTo>
                  <a:pt x="17934" y="9588"/>
                </a:lnTo>
                <a:lnTo>
                  <a:pt x="17593" y="9928"/>
                </a:lnTo>
                <a:lnTo>
                  <a:pt x="17569" y="9953"/>
                </a:lnTo>
                <a:lnTo>
                  <a:pt x="17569" y="9977"/>
                </a:lnTo>
                <a:lnTo>
                  <a:pt x="17593" y="10001"/>
                </a:lnTo>
                <a:lnTo>
                  <a:pt x="17642" y="10001"/>
                </a:lnTo>
                <a:lnTo>
                  <a:pt x="18080" y="9831"/>
                </a:lnTo>
                <a:lnTo>
                  <a:pt x="18274" y="9709"/>
                </a:lnTo>
                <a:lnTo>
                  <a:pt x="18493" y="9588"/>
                </a:lnTo>
                <a:lnTo>
                  <a:pt x="18518" y="9563"/>
                </a:lnTo>
                <a:lnTo>
                  <a:pt x="18518" y="9977"/>
                </a:lnTo>
                <a:lnTo>
                  <a:pt x="18396" y="10026"/>
                </a:lnTo>
                <a:lnTo>
                  <a:pt x="18274" y="10074"/>
                </a:lnTo>
                <a:lnTo>
                  <a:pt x="18080" y="10220"/>
                </a:lnTo>
                <a:lnTo>
                  <a:pt x="17788" y="10464"/>
                </a:lnTo>
                <a:lnTo>
                  <a:pt x="17520" y="10731"/>
                </a:lnTo>
                <a:lnTo>
                  <a:pt x="17520" y="10245"/>
                </a:lnTo>
                <a:lnTo>
                  <a:pt x="17569" y="9490"/>
                </a:lnTo>
                <a:lnTo>
                  <a:pt x="17837" y="9344"/>
                </a:lnTo>
                <a:lnTo>
                  <a:pt x="18104" y="9150"/>
                </a:lnTo>
                <a:lnTo>
                  <a:pt x="18274" y="8979"/>
                </a:lnTo>
                <a:lnTo>
                  <a:pt x="18469" y="8833"/>
                </a:lnTo>
                <a:lnTo>
                  <a:pt x="18542" y="8809"/>
                </a:lnTo>
                <a:close/>
                <a:moveTo>
                  <a:pt x="18518" y="10342"/>
                </a:moveTo>
                <a:lnTo>
                  <a:pt x="18518" y="10975"/>
                </a:lnTo>
                <a:lnTo>
                  <a:pt x="18347" y="11096"/>
                </a:lnTo>
                <a:lnTo>
                  <a:pt x="18201" y="11194"/>
                </a:lnTo>
                <a:lnTo>
                  <a:pt x="17861" y="11486"/>
                </a:lnTo>
                <a:lnTo>
                  <a:pt x="17715" y="11632"/>
                </a:lnTo>
                <a:lnTo>
                  <a:pt x="17569" y="11802"/>
                </a:lnTo>
                <a:lnTo>
                  <a:pt x="17545" y="11559"/>
                </a:lnTo>
                <a:lnTo>
                  <a:pt x="17520" y="11048"/>
                </a:lnTo>
                <a:lnTo>
                  <a:pt x="17691" y="10975"/>
                </a:lnTo>
                <a:lnTo>
                  <a:pt x="17837" y="10877"/>
                </a:lnTo>
                <a:lnTo>
                  <a:pt x="18128" y="10634"/>
                </a:lnTo>
                <a:lnTo>
                  <a:pt x="18518" y="10342"/>
                </a:lnTo>
                <a:close/>
                <a:moveTo>
                  <a:pt x="18518" y="11413"/>
                </a:moveTo>
                <a:lnTo>
                  <a:pt x="18542" y="11802"/>
                </a:lnTo>
                <a:lnTo>
                  <a:pt x="18347" y="11899"/>
                </a:lnTo>
                <a:lnTo>
                  <a:pt x="18177" y="12021"/>
                </a:lnTo>
                <a:lnTo>
                  <a:pt x="17837" y="12289"/>
                </a:lnTo>
                <a:lnTo>
                  <a:pt x="17764" y="12240"/>
                </a:lnTo>
                <a:lnTo>
                  <a:pt x="17642" y="12240"/>
                </a:lnTo>
                <a:lnTo>
                  <a:pt x="17593" y="12021"/>
                </a:lnTo>
                <a:lnTo>
                  <a:pt x="18299" y="11559"/>
                </a:lnTo>
                <a:lnTo>
                  <a:pt x="18518" y="11413"/>
                </a:lnTo>
                <a:close/>
                <a:moveTo>
                  <a:pt x="2093" y="1899"/>
                </a:moveTo>
                <a:lnTo>
                  <a:pt x="2385" y="1972"/>
                </a:lnTo>
                <a:lnTo>
                  <a:pt x="2702" y="1996"/>
                </a:lnTo>
                <a:lnTo>
                  <a:pt x="3334" y="2045"/>
                </a:lnTo>
                <a:lnTo>
                  <a:pt x="4356" y="2093"/>
                </a:lnTo>
                <a:lnTo>
                  <a:pt x="5354" y="2118"/>
                </a:lnTo>
                <a:lnTo>
                  <a:pt x="6376" y="2118"/>
                </a:lnTo>
                <a:lnTo>
                  <a:pt x="7398" y="2093"/>
                </a:lnTo>
                <a:lnTo>
                  <a:pt x="9466" y="2020"/>
                </a:lnTo>
                <a:lnTo>
                  <a:pt x="11413" y="1972"/>
                </a:lnTo>
                <a:lnTo>
                  <a:pt x="13359" y="1947"/>
                </a:lnTo>
                <a:lnTo>
                  <a:pt x="14357" y="1947"/>
                </a:lnTo>
                <a:lnTo>
                  <a:pt x="15330" y="1996"/>
                </a:lnTo>
                <a:lnTo>
                  <a:pt x="16304" y="2045"/>
                </a:lnTo>
                <a:lnTo>
                  <a:pt x="17277" y="2142"/>
                </a:lnTo>
                <a:lnTo>
                  <a:pt x="17253" y="2483"/>
                </a:lnTo>
                <a:lnTo>
                  <a:pt x="17228" y="2823"/>
                </a:lnTo>
                <a:lnTo>
                  <a:pt x="17228" y="3529"/>
                </a:lnTo>
                <a:lnTo>
                  <a:pt x="17277" y="4210"/>
                </a:lnTo>
                <a:lnTo>
                  <a:pt x="17301" y="4892"/>
                </a:lnTo>
                <a:lnTo>
                  <a:pt x="17301" y="5646"/>
                </a:lnTo>
                <a:lnTo>
                  <a:pt x="17277" y="6376"/>
                </a:lnTo>
                <a:lnTo>
                  <a:pt x="17180" y="7885"/>
                </a:lnTo>
                <a:lnTo>
                  <a:pt x="17082" y="9125"/>
                </a:lnTo>
                <a:lnTo>
                  <a:pt x="17034" y="9758"/>
                </a:lnTo>
                <a:lnTo>
                  <a:pt x="17009" y="10391"/>
                </a:lnTo>
                <a:lnTo>
                  <a:pt x="16985" y="10829"/>
                </a:lnTo>
                <a:lnTo>
                  <a:pt x="16961" y="11291"/>
                </a:lnTo>
                <a:lnTo>
                  <a:pt x="16985" y="11778"/>
                </a:lnTo>
                <a:lnTo>
                  <a:pt x="17009" y="12021"/>
                </a:lnTo>
                <a:lnTo>
                  <a:pt x="17058" y="12240"/>
                </a:lnTo>
                <a:lnTo>
                  <a:pt x="9539" y="12240"/>
                </a:lnTo>
                <a:lnTo>
                  <a:pt x="8566" y="12264"/>
                </a:lnTo>
                <a:lnTo>
                  <a:pt x="7568" y="12289"/>
                </a:lnTo>
                <a:lnTo>
                  <a:pt x="5622" y="12386"/>
                </a:lnTo>
                <a:lnTo>
                  <a:pt x="5086" y="12410"/>
                </a:lnTo>
                <a:lnTo>
                  <a:pt x="4551" y="12410"/>
                </a:lnTo>
                <a:lnTo>
                  <a:pt x="4040" y="12362"/>
                </a:lnTo>
                <a:lnTo>
                  <a:pt x="3529" y="12313"/>
                </a:lnTo>
                <a:lnTo>
                  <a:pt x="2994" y="12216"/>
                </a:lnTo>
                <a:lnTo>
                  <a:pt x="2702" y="12191"/>
                </a:lnTo>
                <a:lnTo>
                  <a:pt x="2434" y="12216"/>
                </a:lnTo>
                <a:lnTo>
                  <a:pt x="2385" y="11997"/>
                </a:lnTo>
                <a:lnTo>
                  <a:pt x="2361" y="11753"/>
                </a:lnTo>
                <a:lnTo>
                  <a:pt x="2337" y="11267"/>
                </a:lnTo>
                <a:lnTo>
                  <a:pt x="2361" y="10318"/>
                </a:lnTo>
                <a:lnTo>
                  <a:pt x="2361" y="9661"/>
                </a:lnTo>
                <a:lnTo>
                  <a:pt x="2337" y="8979"/>
                </a:lnTo>
                <a:lnTo>
                  <a:pt x="2312" y="7666"/>
                </a:lnTo>
                <a:lnTo>
                  <a:pt x="2312" y="6887"/>
                </a:lnTo>
                <a:lnTo>
                  <a:pt x="2288" y="6084"/>
                </a:lnTo>
                <a:lnTo>
                  <a:pt x="2239" y="4527"/>
                </a:lnTo>
                <a:lnTo>
                  <a:pt x="2215" y="2896"/>
                </a:lnTo>
                <a:lnTo>
                  <a:pt x="2215" y="2385"/>
                </a:lnTo>
                <a:lnTo>
                  <a:pt x="2166" y="2118"/>
                </a:lnTo>
                <a:lnTo>
                  <a:pt x="2142" y="2020"/>
                </a:lnTo>
                <a:lnTo>
                  <a:pt x="2093" y="1899"/>
                </a:lnTo>
                <a:close/>
                <a:moveTo>
                  <a:pt x="18566" y="12118"/>
                </a:moveTo>
                <a:lnTo>
                  <a:pt x="18591" y="12264"/>
                </a:lnTo>
                <a:lnTo>
                  <a:pt x="18420" y="12313"/>
                </a:lnTo>
                <a:lnTo>
                  <a:pt x="18274" y="12410"/>
                </a:lnTo>
                <a:lnTo>
                  <a:pt x="17958" y="12581"/>
                </a:lnTo>
                <a:lnTo>
                  <a:pt x="17885" y="12629"/>
                </a:lnTo>
                <a:lnTo>
                  <a:pt x="17909" y="12532"/>
                </a:lnTo>
                <a:lnTo>
                  <a:pt x="17909" y="12435"/>
                </a:lnTo>
                <a:lnTo>
                  <a:pt x="18250" y="12264"/>
                </a:lnTo>
                <a:lnTo>
                  <a:pt x="18566" y="12118"/>
                </a:lnTo>
                <a:close/>
                <a:moveTo>
                  <a:pt x="8761" y="512"/>
                </a:moveTo>
                <a:lnTo>
                  <a:pt x="10318" y="585"/>
                </a:lnTo>
                <a:lnTo>
                  <a:pt x="13432" y="755"/>
                </a:lnTo>
                <a:lnTo>
                  <a:pt x="14138" y="779"/>
                </a:lnTo>
                <a:lnTo>
                  <a:pt x="14844" y="804"/>
                </a:lnTo>
                <a:lnTo>
                  <a:pt x="16279" y="779"/>
                </a:lnTo>
                <a:lnTo>
                  <a:pt x="17034" y="755"/>
                </a:lnTo>
                <a:lnTo>
                  <a:pt x="17034" y="755"/>
                </a:lnTo>
                <a:lnTo>
                  <a:pt x="16912" y="852"/>
                </a:lnTo>
                <a:lnTo>
                  <a:pt x="16790" y="950"/>
                </a:lnTo>
                <a:lnTo>
                  <a:pt x="16790" y="998"/>
                </a:lnTo>
                <a:lnTo>
                  <a:pt x="16790" y="1023"/>
                </a:lnTo>
                <a:lnTo>
                  <a:pt x="16815" y="1047"/>
                </a:lnTo>
                <a:lnTo>
                  <a:pt x="16863" y="1047"/>
                </a:lnTo>
                <a:lnTo>
                  <a:pt x="17131" y="901"/>
                </a:lnTo>
                <a:lnTo>
                  <a:pt x="17399" y="755"/>
                </a:lnTo>
                <a:lnTo>
                  <a:pt x="17837" y="779"/>
                </a:lnTo>
                <a:lnTo>
                  <a:pt x="17593" y="925"/>
                </a:lnTo>
                <a:lnTo>
                  <a:pt x="17399" y="1071"/>
                </a:lnTo>
                <a:lnTo>
                  <a:pt x="17228" y="1217"/>
                </a:lnTo>
                <a:lnTo>
                  <a:pt x="17082" y="1412"/>
                </a:lnTo>
                <a:lnTo>
                  <a:pt x="17034" y="1509"/>
                </a:lnTo>
                <a:lnTo>
                  <a:pt x="17009" y="1631"/>
                </a:lnTo>
                <a:lnTo>
                  <a:pt x="16060" y="1558"/>
                </a:lnTo>
                <a:lnTo>
                  <a:pt x="15111" y="1509"/>
                </a:lnTo>
                <a:lnTo>
                  <a:pt x="14162" y="1461"/>
                </a:lnTo>
                <a:lnTo>
                  <a:pt x="13238" y="1461"/>
                </a:lnTo>
                <a:lnTo>
                  <a:pt x="11340" y="1485"/>
                </a:lnTo>
                <a:lnTo>
                  <a:pt x="9466" y="1558"/>
                </a:lnTo>
                <a:lnTo>
                  <a:pt x="7495" y="1631"/>
                </a:lnTo>
                <a:lnTo>
                  <a:pt x="5549" y="1655"/>
                </a:lnTo>
                <a:lnTo>
                  <a:pt x="4527" y="1631"/>
                </a:lnTo>
                <a:lnTo>
                  <a:pt x="3505" y="1607"/>
                </a:lnTo>
                <a:lnTo>
                  <a:pt x="3140" y="1558"/>
                </a:lnTo>
                <a:lnTo>
                  <a:pt x="2726" y="1509"/>
                </a:lnTo>
                <a:lnTo>
                  <a:pt x="2312" y="1509"/>
                </a:lnTo>
                <a:lnTo>
                  <a:pt x="2118" y="1534"/>
                </a:lnTo>
                <a:lnTo>
                  <a:pt x="1948" y="1582"/>
                </a:lnTo>
                <a:lnTo>
                  <a:pt x="1899" y="1607"/>
                </a:lnTo>
                <a:lnTo>
                  <a:pt x="1850" y="1631"/>
                </a:lnTo>
                <a:lnTo>
                  <a:pt x="1850" y="1704"/>
                </a:lnTo>
                <a:lnTo>
                  <a:pt x="1850" y="1777"/>
                </a:lnTo>
                <a:lnTo>
                  <a:pt x="1899" y="1826"/>
                </a:lnTo>
                <a:lnTo>
                  <a:pt x="1850" y="1947"/>
                </a:lnTo>
                <a:lnTo>
                  <a:pt x="1802" y="2069"/>
                </a:lnTo>
                <a:lnTo>
                  <a:pt x="1777" y="2215"/>
                </a:lnTo>
                <a:lnTo>
                  <a:pt x="1753" y="2337"/>
                </a:lnTo>
                <a:lnTo>
                  <a:pt x="1753" y="2604"/>
                </a:lnTo>
                <a:lnTo>
                  <a:pt x="1753" y="2896"/>
                </a:lnTo>
                <a:lnTo>
                  <a:pt x="1753" y="4527"/>
                </a:lnTo>
                <a:lnTo>
                  <a:pt x="1802" y="6181"/>
                </a:lnTo>
                <a:lnTo>
                  <a:pt x="1826" y="7009"/>
                </a:lnTo>
                <a:lnTo>
                  <a:pt x="1826" y="7836"/>
                </a:lnTo>
                <a:lnTo>
                  <a:pt x="1875" y="9223"/>
                </a:lnTo>
                <a:lnTo>
                  <a:pt x="1875" y="9904"/>
                </a:lnTo>
                <a:lnTo>
                  <a:pt x="1875" y="10585"/>
                </a:lnTo>
                <a:lnTo>
                  <a:pt x="1850" y="11048"/>
                </a:lnTo>
                <a:lnTo>
                  <a:pt x="1826" y="11583"/>
                </a:lnTo>
                <a:lnTo>
                  <a:pt x="1826" y="11851"/>
                </a:lnTo>
                <a:lnTo>
                  <a:pt x="1875" y="12094"/>
                </a:lnTo>
                <a:lnTo>
                  <a:pt x="1948" y="12337"/>
                </a:lnTo>
                <a:lnTo>
                  <a:pt x="2045" y="12532"/>
                </a:lnTo>
                <a:lnTo>
                  <a:pt x="2118" y="12605"/>
                </a:lnTo>
                <a:lnTo>
                  <a:pt x="2215" y="12654"/>
                </a:lnTo>
                <a:lnTo>
                  <a:pt x="2312" y="12629"/>
                </a:lnTo>
                <a:lnTo>
                  <a:pt x="2385" y="12581"/>
                </a:lnTo>
                <a:lnTo>
                  <a:pt x="2677" y="12654"/>
                </a:lnTo>
                <a:lnTo>
                  <a:pt x="2969" y="12678"/>
                </a:lnTo>
                <a:lnTo>
                  <a:pt x="3553" y="12775"/>
                </a:lnTo>
                <a:lnTo>
                  <a:pt x="4040" y="12824"/>
                </a:lnTo>
                <a:lnTo>
                  <a:pt x="4502" y="12873"/>
                </a:lnTo>
                <a:lnTo>
                  <a:pt x="5427" y="12873"/>
                </a:lnTo>
                <a:lnTo>
                  <a:pt x="6449" y="12848"/>
                </a:lnTo>
                <a:lnTo>
                  <a:pt x="7495" y="12800"/>
                </a:lnTo>
                <a:lnTo>
                  <a:pt x="8517" y="12751"/>
                </a:lnTo>
                <a:lnTo>
                  <a:pt x="9539" y="12727"/>
                </a:lnTo>
                <a:lnTo>
                  <a:pt x="17277" y="12727"/>
                </a:lnTo>
                <a:lnTo>
                  <a:pt x="17350" y="12775"/>
                </a:lnTo>
                <a:lnTo>
                  <a:pt x="17496" y="12775"/>
                </a:lnTo>
                <a:lnTo>
                  <a:pt x="17569" y="12727"/>
                </a:lnTo>
                <a:lnTo>
                  <a:pt x="17715" y="12727"/>
                </a:lnTo>
                <a:lnTo>
                  <a:pt x="17569" y="12824"/>
                </a:lnTo>
                <a:lnTo>
                  <a:pt x="17423" y="12946"/>
                </a:lnTo>
                <a:lnTo>
                  <a:pt x="17301" y="13092"/>
                </a:lnTo>
                <a:lnTo>
                  <a:pt x="17180" y="13238"/>
                </a:lnTo>
                <a:lnTo>
                  <a:pt x="17180" y="13262"/>
                </a:lnTo>
                <a:lnTo>
                  <a:pt x="17180" y="13286"/>
                </a:lnTo>
                <a:lnTo>
                  <a:pt x="17204" y="13311"/>
                </a:lnTo>
                <a:lnTo>
                  <a:pt x="17253" y="13311"/>
                </a:lnTo>
                <a:lnTo>
                  <a:pt x="17472" y="13262"/>
                </a:lnTo>
                <a:lnTo>
                  <a:pt x="17666" y="13189"/>
                </a:lnTo>
                <a:lnTo>
                  <a:pt x="18055" y="12994"/>
                </a:lnTo>
                <a:lnTo>
                  <a:pt x="18347" y="12848"/>
                </a:lnTo>
                <a:lnTo>
                  <a:pt x="18615" y="12727"/>
                </a:lnTo>
                <a:lnTo>
                  <a:pt x="18664" y="12946"/>
                </a:lnTo>
                <a:lnTo>
                  <a:pt x="18396" y="13092"/>
                </a:lnTo>
                <a:lnTo>
                  <a:pt x="17982" y="13335"/>
                </a:lnTo>
                <a:lnTo>
                  <a:pt x="17593" y="13603"/>
                </a:lnTo>
                <a:lnTo>
                  <a:pt x="17545" y="13627"/>
                </a:lnTo>
                <a:lnTo>
                  <a:pt x="17545" y="13676"/>
                </a:lnTo>
                <a:lnTo>
                  <a:pt x="17569" y="13700"/>
                </a:lnTo>
                <a:lnTo>
                  <a:pt x="17618" y="13724"/>
                </a:lnTo>
                <a:lnTo>
                  <a:pt x="17861" y="13700"/>
                </a:lnTo>
                <a:lnTo>
                  <a:pt x="18080" y="13651"/>
                </a:lnTo>
                <a:lnTo>
                  <a:pt x="18274" y="13578"/>
                </a:lnTo>
                <a:lnTo>
                  <a:pt x="18493" y="13457"/>
                </a:lnTo>
                <a:lnTo>
                  <a:pt x="18712" y="13335"/>
                </a:lnTo>
                <a:lnTo>
                  <a:pt x="18785" y="13724"/>
                </a:lnTo>
                <a:lnTo>
                  <a:pt x="18250" y="13773"/>
                </a:lnTo>
                <a:lnTo>
                  <a:pt x="17739" y="13797"/>
                </a:lnTo>
                <a:lnTo>
                  <a:pt x="17204" y="13773"/>
                </a:lnTo>
                <a:lnTo>
                  <a:pt x="16669" y="13724"/>
                </a:lnTo>
                <a:lnTo>
                  <a:pt x="15622" y="13603"/>
                </a:lnTo>
                <a:lnTo>
                  <a:pt x="15087" y="13554"/>
                </a:lnTo>
                <a:lnTo>
                  <a:pt x="14576" y="13530"/>
                </a:lnTo>
                <a:lnTo>
                  <a:pt x="12118" y="13530"/>
                </a:lnTo>
                <a:lnTo>
                  <a:pt x="9661" y="13554"/>
                </a:lnTo>
                <a:lnTo>
                  <a:pt x="8469" y="13578"/>
                </a:lnTo>
                <a:lnTo>
                  <a:pt x="7301" y="13627"/>
                </a:lnTo>
                <a:lnTo>
                  <a:pt x="4916" y="13773"/>
                </a:lnTo>
                <a:lnTo>
                  <a:pt x="3772" y="13822"/>
                </a:lnTo>
                <a:lnTo>
                  <a:pt x="2629" y="13846"/>
                </a:lnTo>
                <a:lnTo>
                  <a:pt x="2020" y="13822"/>
                </a:lnTo>
                <a:lnTo>
                  <a:pt x="1412" y="13797"/>
                </a:lnTo>
                <a:lnTo>
                  <a:pt x="1145" y="13773"/>
                </a:lnTo>
                <a:lnTo>
                  <a:pt x="853" y="13749"/>
                </a:lnTo>
                <a:lnTo>
                  <a:pt x="853" y="13724"/>
                </a:lnTo>
                <a:lnTo>
                  <a:pt x="731" y="13408"/>
                </a:lnTo>
                <a:lnTo>
                  <a:pt x="658" y="13092"/>
                </a:lnTo>
                <a:lnTo>
                  <a:pt x="585" y="12775"/>
                </a:lnTo>
                <a:lnTo>
                  <a:pt x="561" y="12435"/>
                </a:lnTo>
                <a:lnTo>
                  <a:pt x="561" y="11753"/>
                </a:lnTo>
                <a:lnTo>
                  <a:pt x="561" y="11121"/>
                </a:lnTo>
                <a:lnTo>
                  <a:pt x="561" y="9320"/>
                </a:lnTo>
                <a:lnTo>
                  <a:pt x="561" y="8420"/>
                </a:lnTo>
                <a:lnTo>
                  <a:pt x="585" y="7495"/>
                </a:lnTo>
                <a:lnTo>
                  <a:pt x="658" y="5792"/>
                </a:lnTo>
                <a:lnTo>
                  <a:pt x="731" y="4064"/>
                </a:lnTo>
                <a:lnTo>
                  <a:pt x="755" y="3188"/>
                </a:lnTo>
                <a:lnTo>
                  <a:pt x="755" y="2337"/>
                </a:lnTo>
                <a:lnTo>
                  <a:pt x="731" y="1485"/>
                </a:lnTo>
                <a:lnTo>
                  <a:pt x="707" y="609"/>
                </a:lnTo>
                <a:lnTo>
                  <a:pt x="804" y="682"/>
                </a:lnTo>
                <a:lnTo>
                  <a:pt x="950" y="755"/>
                </a:lnTo>
                <a:lnTo>
                  <a:pt x="1072" y="804"/>
                </a:lnTo>
                <a:lnTo>
                  <a:pt x="1242" y="852"/>
                </a:lnTo>
                <a:lnTo>
                  <a:pt x="1583" y="901"/>
                </a:lnTo>
                <a:lnTo>
                  <a:pt x="1948" y="925"/>
                </a:lnTo>
                <a:lnTo>
                  <a:pt x="2312" y="901"/>
                </a:lnTo>
                <a:lnTo>
                  <a:pt x="2653" y="901"/>
                </a:lnTo>
                <a:lnTo>
                  <a:pt x="3164" y="852"/>
                </a:lnTo>
                <a:lnTo>
                  <a:pt x="4162" y="755"/>
                </a:lnTo>
                <a:lnTo>
                  <a:pt x="5184" y="633"/>
                </a:lnTo>
                <a:lnTo>
                  <a:pt x="6181" y="560"/>
                </a:lnTo>
                <a:lnTo>
                  <a:pt x="6692" y="512"/>
                </a:lnTo>
                <a:close/>
                <a:moveTo>
                  <a:pt x="11096" y="14016"/>
                </a:moveTo>
                <a:lnTo>
                  <a:pt x="11096" y="14187"/>
                </a:lnTo>
                <a:lnTo>
                  <a:pt x="10926" y="14260"/>
                </a:lnTo>
                <a:lnTo>
                  <a:pt x="10780" y="14357"/>
                </a:lnTo>
                <a:lnTo>
                  <a:pt x="10488" y="14552"/>
                </a:lnTo>
                <a:lnTo>
                  <a:pt x="10293" y="14698"/>
                </a:lnTo>
                <a:lnTo>
                  <a:pt x="10123" y="14868"/>
                </a:lnTo>
                <a:lnTo>
                  <a:pt x="9953" y="15038"/>
                </a:lnTo>
                <a:lnTo>
                  <a:pt x="9807" y="15233"/>
                </a:lnTo>
                <a:lnTo>
                  <a:pt x="9807" y="15282"/>
                </a:lnTo>
                <a:lnTo>
                  <a:pt x="9831" y="15330"/>
                </a:lnTo>
                <a:lnTo>
                  <a:pt x="9856" y="15379"/>
                </a:lnTo>
                <a:lnTo>
                  <a:pt x="9929" y="15379"/>
                </a:lnTo>
                <a:lnTo>
                  <a:pt x="10099" y="15282"/>
                </a:lnTo>
                <a:lnTo>
                  <a:pt x="10245" y="15184"/>
                </a:lnTo>
                <a:lnTo>
                  <a:pt x="10537" y="14941"/>
                </a:lnTo>
                <a:lnTo>
                  <a:pt x="10804" y="14771"/>
                </a:lnTo>
                <a:lnTo>
                  <a:pt x="11072" y="14600"/>
                </a:lnTo>
                <a:lnTo>
                  <a:pt x="11072" y="14600"/>
                </a:lnTo>
                <a:lnTo>
                  <a:pt x="11048" y="15087"/>
                </a:lnTo>
                <a:lnTo>
                  <a:pt x="10926" y="15136"/>
                </a:lnTo>
                <a:lnTo>
                  <a:pt x="10804" y="15209"/>
                </a:lnTo>
                <a:lnTo>
                  <a:pt x="10585" y="15330"/>
                </a:lnTo>
                <a:lnTo>
                  <a:pt x="10439" y="15403"/>
                </a:lnTo>
                <a:lnTo>
                  <a:pt x="10269" y="15525"/>
                </a:lnTo>
                <a:lnTo>
                  <a:pt x="10123" y="15647"/>
                </a:lnTo>
                <a:lnTo>
                  <a:pt x="10074" y="15695"/>
                </a:lnTo>
                <a:lnTo>
                  <a:pt x="10050" y="15793"/>
                </a:lnTo>
                <a:lnTo>
                  <a:pt x="10050" y="15817"/>
                </a:lnTo>
                <a:lnTo>
                  <a:pt x="10074" y="15841"/>
                </a:lnTo>
                <a:lnTo>
                  <a:pt x="10245" y="15841"/>
                </a:lnTo>
                <a:lnTo>
                  <a:pt x="10391" y="15817"/>
                </a:lnTo>
                <a:lnTo>
                  <a:pt x="10683" y="15671"/>
                </a:lnTo>
                <a:lnTo>
                  <a:pt x="11023" y="15501"/>
                </a:lnTo>
                <a:lnTo>
                  <a:pt x="10999" y="15841"/>
                </a:lnTo>
                <a:lnTo>
                  <a:pt x="10756" y="15987"/>
                </a:lnTo>
                <a:lnTo>
                  <a:pt x="10610" y="16085"/>
                </a:lnTo>
                <a:lnTo>
                  <a:pt x="10464" y="16206"/>
                </a:lnTo>
                <a:lnTo>
                  <a:pt x="10342" y="16352"/>
                </a:lnTo>
                <a:lnTo>
                  <a:pt x="10196" y="16474"/>
                </a:lnTo>
                <a:lnTo>
                  <a:pt x="10172" y="16498"/>
                </a:lnTo>
                <a:lnTo>
                  <a:pt x="10172" y="16522"/>
                </a:lnTo>
                <a:lnTo>
                  <a:pt x="10196" y="16547"/>
                </a:lnTo>
                <a:lnTo>
                  <a:pt x="10245" y="16547"/>
                </a:lnTo>
                <a:lnTo>
                  <a:pt x="10537" y="16425"/>
                </a:lnTo>
                <a:lnTo>
                  <a:pt x="10804" y="16303"/>
                </a:lnTo>
                <a:lnTo>
                  <a:pt x="10975" y="16230"/>
                </a:lnTo>
                <a:lnTo>
                  <a:pt x="10975" y="16449"/>
                </a:lnTo>
                <a:lnTo>
                  <a:pt x="10902" y="16474"/>
                </a:lnTo>
                <a:lnTo>
                  <a:pt x="10756" y="16547"/>
                </a:lnTo>
                <a:lnTo>
                  <a:pt x="10634" y="16620"/>
                </a:lnTo>
                <a:lnTo>
                  <a:pt x="10415" y="16814"/>
                </a:lnTo>
                <a:lnTo>
                  <a:pt x="10391" y="16863"/>
                </a:lnTo>
                <a:lnTo>
                  <a:pt x="10391" y="16887"/>
                </a:lnTo>
                <a:lnTo>
                  <a:pt x="10391" y="16960"/>
                </a:lnTo>
                <a:lnTo>
                  <a:pt x="10464" y="16985"/>
                </a:lnTo>
                <a:lnTo>
                  <a:pt x="10537" y="16985"/>
                </a:lnTo>
                <a:lnTo>
                  <a:pt x="10780" y="16887"/>
                </a:lnTo>
                <a:lnTo>
                  <a:pt x="11023" y="16790"/>
                </a:lnTo>
                <a:lnTo>
                  <a:pt x="11048" y="16887"/>
                </a:lnTo>
                <a:lnTo>
                  <a:pt x="10926" y="16960"/>
                </a:lnTo>
                <a:lnTo>
                  <a:pt x="10829" y="17058"/>
                </a:lnTo>
                <a:lnTo>
                  <a:pt x="10585" y="17252"/>
                </a:lnTo>
                <a:lnTo>
                  <a:pt x="10561" y="17277"/>
                </a:lnTo>
                <a:lnTo>
                  <a:pt x="10561" y="17301"/>
                </a:lnTo>
                <a:lnTo>
                  <a:pt x="10585" y="17325"/>
                </a:lnTo>
                <a:lnTo>
                  <a:pt x="10610" y="17325"/>
                </a:lnTo>
                <a:lnTo>
                  <a:pt x="10780" y="17301"/>
                </a:lnTo>
                <a:lnTo>
                  <a:pt x="10950" y="17252"/>
                </a:lnTo>
                <a:lnTo>
                  <a:pt x="11096" y="17179"/>
                </a:lnTo>
                <a:lnTo>
                  <a:pt x="11242" y="17082"/>
                </a:lnTo>
                <a:lnTo>
                  <a:pt x="11388" y="17155"/>
                </a:lnTo>
                <a:lnTo>
                  <a:pt x="11534" y="17179"/>
                </a:lnTo>
                <a:lnTo>
                  <a:pt x="11705" y="17204"/>
                </a:lnTo>
                <a:lnTo>
                  <a:pt x="11875" y="17204"/>
                </a:lnTo>
                <a:lnTo>
                  <a:pt x="12216" y="17179"/>
                </a:lnTo>
                <a:lnTo>
                  <a:pt x="12508" y="17155"/>
                </a:lnTo>
                <a:lnTo>
                  <a:pt x="12897" y="17179"/>
                </a:lnTo>
                <a:lnTo>
                  <a:pt x="13067" y="17179"/>
                </a:lnTo>
                <a:lnTo>
                  <a:pt x="13262" y="17228"/>
                </a:lnTo>
                <a:lnTo>
                  <a:pt x="13432" y="17277"/>
                </a:lnTo>
                <a:lnTo>
                  <a:pt x="13554" y="17374"/>
                </a:lnTo>
                <a:lnTo>
                  <a:pt x="13676" y="17496"/>
                </a:lnTo>
                <a:lnTo>
                  <a:pt x="13773" y="17617"/>
                </a:lnTo>
                <a:lnTo>
                  <a:pt x="13530" y="17593"/>
                </a:lnTo>
                <a:lnTo>
                  <a:pt x="12556" y="17593"/>
                </a:lnTo>
                <a:lnTo>
                  <a:pt x="11826" y="17642"/>
                </a:lnTo>
                <a:lnTo>
                  <a:pt x="10366" y="17715"/>
                </a:lnTo>
                <a:lnTo>
                  <a:pt x="9637" y="17739"/>
                </a:lnTo>
                <a:lnTo>
                  <a:pt x="8907" y="17763"/>
                </a:lnTo>
                <a:lnTo>
                  <a:pt x="7763" y="17788"/>
                </a:lnTo>
                <a:lnTo>
                  <a:pt x="6644" y="17788"/>
                </a:lnTo>
                <a:lnTo>
                  <a:pt x="6181" y="17739"/>
                </a:lnTo>
                <a:lnTo>
                  <a:pt x="5816" y="17715"/>
                </a:lnTo>
                <a:lnTo>
                  <a:pt x="5500" y="17690"/>
                </a:lnTo>
                <a:lnTo>
                  <a:pt x="5597" y="17544"/>
                </a:lnTo>
                <a:lnTo>
                  <a:pt x="5743" y="17447"/>
                </a:lnTo>
                <a:lnTo>
                  <a:pt x="5865" y="17350"/>
                </a:lnTo>
                <a:lnTo>
                  <a:pt x="6035" y="17277"/>
                </a:lnTo>
                <a:lnTo>
                  <a:pt x="6206" y="17228"/>
                </a:lnTo>
                <a:lnTo>
                  <a:pt x="6376" y="17179"/>
                </a:lnTo>
                <a:lnTo>
                  <a:pt x="6765" y="17155"/>
                </a:lnTo>
                <a:lnTo>
                  <a:pt x="7057" y="17179"/>
                </a:lnTo>
                <a:lnTo>
                  <a:pt x="7374" y="17204"/>
                </a:lnTo>
                <a:lnTo>
                  <a:pt x="7544" y="17179"/>
                </a:lnTo>
                <a:lnTo>
                  <a:pt x="7690" y="17179"/>
                </a:lnTo>
                <a:lnTo>
                  <a:pt x="7836" y="17131"/>
                </a:lnTo>
                <a:lnTo>
                  <a:pt x="7958" y="17058"/>
                </a:lnTo>
                <a:lnTo>
                  <a:pt x="7982" y="17009"/>
                </a:lnTo>
                <a:lnTo>
                  <a:pt x="8055" y="17033"/>
                </a:lnTo>
                <a:lnTo>
                  <a:pt x="8128" y="17033"/>
                </a:lnTo>
                <a:lnTo>
                  <a:pt x="8177" y="17009"/>
                </a:lnTo>
                <a:lnTo>
                  <a:pt x="8225" y="16960"/>
                </a:lnTo>
                <a:lnTo>
                  <a:pt x="8274" y="16887"/>
                </a:lnTo>
                <a:lnTo>
                  <a:pt x="8298" y="16766"/>
                </a:lnTo>
                <a:lnTo>
                  <a:pt x="8298" y="16668"/>
                </a:lnTo>
                <a:lnTo>
                  <a:pt x="8298" y="16620"/>
                </a:lnTo>
                <a:lnTo>
                  <a:pt x="8274" y="16595"/>
                </a:lnTo>
                <a:lnTo>
                  <a:pt x="8298" y="16303"/>
                </a:lnTo>
                <a:lnTo>
                  <a:pt x="8298" y="15768"/>
                </a:lnTo>
                <a:lnTo>
                  <a:pt x="8298" y="15233"/>
                </a:lnTo>
                <a:lnTo>
                  <a:pt x="8298" y="14965"/>
                </a:lnTo>
                <a:lnTo>
                  <a:pt x="8323" y="14649"/>
                </a:lnTo>
                <a:lnTo>
                  <a:pt x="8323" y="14333"/>
                </a:lnTo>
                <a:lnTo>
                  <a:pt x="8323" y="14187"/>
                </a:lnTo>
                <a:lnTo>
                  <a:pt x="8298" y="14065"/>
                </a:lnTo>
                <a:lnTo>
                  <a:pt x="9101" y="14041"/>
                </a:lnTo>
                <a:lnTo>
                  <a:pt x="9101" y="14041"/>
                </a:lnTo>
                <a:lnTo>
                  <a:pt x="8980" y="14138"/>
                </a:lnTo>
                <a:lnTo>
                  <a:pt x="8834" y="14260"/>
                </a:lnTo>
                <a:lnTo>
                  <a:pt x="8688" y="14406"/>
                </a:lnTo>
                <a:lnTo>
                  <a:pt x="8663" y="14454"/>
                </a:lnTo>
                <a:lnTo>
                  <a:pt x="8639" y="14503"/>
                </a:lnTo>
                <a:lnTo>
                  <a:pt x="8615" y="14600"/>
                </a:lnTo>
                <a:lnTo>
                  <a:pt x="8615" y="14649"/>
                </a:lnTo>
                <a:lnTo>
                  <a:pt x="8639" y="14673"/>
                </a:lnTo>
                <a:lnTo>
                  <a:pt x="8761" y="14673"/>
                </a:lnTo>
                <a:lnTo>
                  <a:pt x="8858" y="14649"/>
                </a:lnTo>
                <a:lnTo>
                  <a:pt x="9028" y="14527"/>
                </a:lnTo>
                <a:lnTo>
                  <a:pt x="9199" y="14406"/>
                </a:lnTo>
                <a:lnTo>
                  <a:pt x="9466" y="14235"/>
                </a:lnTo>
                <a:lnTo>
                  <a:pt x="9710" y="14016"/>
                </a:lnTo>
                <a:lnTo>
                  <a:pt x="9953" y="14016"/>
                </a:lnTo>
                <a:lnTo>
                  <a:pt x="9734" y="14211"/>
                </a:lnTo>
                <a:lnTo>
                  <a:pt x="9539" y="14406"/>
                </a:lnTo>
                <a:lnTo>
                  <a:pt x="9345" y="14625"/>
                </a:lnTo>
                <a:lnTo>
                  <a:pt x="9199" y="14868"/>
                </a:lnTo>
                <a:lnTo>
                  <a:pt x="9199" y="14892"/>
                </a:lnTo>
                <a:lnTo>
                  <a:pt x="9199" y="14917"/>
                </a:lnTo>
                <a:lnTo>
                  <a:pt x="9223" y="14941"/>
                </a:lnTo>
                <a:lnTo>
                  <a:pt x="9272" y="14941"/>
                </a:lnTo>
                <a:lnTo>
                  <a:pt x="9393" y="14892"/>
                </a:lnTo>
                <a:lnTo>
                  <a:pt x="9515" y="14844"/>
                </a:lnTo>
                <a:lnTo>
                  <a:pt x="9758" y="14698"/>
                </a:lnTo>
                <a:lnTo>
                  <a:pt x="10196" y="14357"/>
                </a:lnTo>
                <a:lnTo>
                  <a:pt x="10464" y="14235"/>
                </a:lnTo>
                <a:lnTo>
                  <a:pt x="10658" y="14138"/>
                </a:lnTo>
                <a:lnTo>
                  <a:pt x="10804" y="14016"/>
                </a:lnTo>
                <a:close/>
                <a:moveTo>
                  <a:pt x="6936" y="1"/>
                </a:moveTo>
                <a:lnTo>
                  <a:pt x="5914" y="74"/>
                </a:lnTo>
                <a:lnTo>
                  <a:pt x="4892" y="147"/>
                </a:lnTo>
                <a:lnTo>
                  <a:pt x="3870" y="268"/>
                </a:lnTo>
                <a:lnTo>
                  <a:pt x="2945" y="366"/>
                </a:lnTo>
                <a:lnTo>
                  <a:pt x="2483" y="390"/>
                </a:lnTo>
                <a:lnTo>
                  <a:pt x="1680" y="390"/>
                </a:lnTo>
                <a:lnTo>
                  <a:pt x="1339" y="317"/>
                </a:lnTo>
                <a:lnTo>
                  <a:pt x="658" y="195"/>
                </a:lnTo>
                <a:lnTo>
                  <a:pt x="634" y="147"/>
                </a:lnTo>
                <a:lnTo>
                  <a:pt x="585" y="122"/>
                </a:lnTo>
                <a:lnTo>
                  <a:pt x="512" y="98"/>
                </a:lnTo>
                <a:lnTo>
                  <a:pt x="463" y="98"/>
                </a:lnTo>
                <a:lnTo>
                  <a:pt x="390" y="122"/>
                </a:lnTo>
                <a:lnTo>
                  <a:pt x="342" y="147"/>
                </a:lnTo>
                <a:lnTo>
                  <a:pt x="317" y="220"/>
                </a:lnTo>
                <a:lnTo>
                  <a:pt x="293" y="293"/>
                </a:lnTo>
                <a:lnTo>
                  <a:pt x="244" y="1169"/>
                </a:lnTo>
                <a:lnTo>
                  <a:pt x="220" y="2069"/>
                </a:lnTo>
                <a:lnTo>
                  <a:pt x="196" y="3821"/>
                </a:lnTo>
                <a:lnTo>
                  <a:pt x="171" y="4794"/>
                </a:lnTo>
                <a:lnTo>
                  <a:pt x="123" y="5768"/>
                </a:lnTo>
                <a:lnTo>
                  <a:pt x="25" y="7690"/>
                </a:lnTo>
                <a:lnTo>
                  <a:pt x="1" y="8614"/>
                </a:lnTo>
                <a:lnTo>
                  <a:pt x="1" y="9539"/>
                </a:lnTo>
                <a:lnTo>
                  <a:pt x="25" y="11364"/>
                </a:lnTo>
                <a:lnTo>
                  <a:pt x="1" y="11997"/>
                </a:lnTo>
                <a:lnTo>
                  <a:pt x="1" y="12362"/>
                </a:lnTo>
                <a:lnTo>
                  <a:pt x="25" y="12702"/>
                </a:lnTo>
                <a:lnTo>
                  <a:pt x="50" y="13067"/>
                </a:lnTo>
                <a:lnTo>
                  <a:pt x="123" y="13408"/>
                </a:lnTo>
                <a:lnTo>
                  <a:pt x="244" y="13700"/>
                </a:lnTo>
                <a:lnTo>
                  <a:pt x="317" y="13846"/>
                </a:lnTo>
                <a:lnTo>
                  <a:pt x="390" y="13968"/>
                </a:lnTo>
                <a:lnTo>
                  <a:pt x="463" y="14065"/>
                </a:lnTo>
                <a:lnTo>
                  <a:pt x="561" y="14089"/>
                </a:lnTo>
                <a:lnTo>
                  <a:pt x="634" y="14089"/>
                </a:lnTo>
                <a:lnTo>
                  <a:pt x="731" y="14065"/>
                </a:lnTo>
                <a:lnTo>
                  <a:pt x="901" y="14138"/>
                </a:lnTo>
                <a:lnTo>
                  <a:pt x="1072" y="14162"/>
                </a:lnTo>
                <a:lnTo>
                  <a:pt x="1412" y="14211"/>
                </a:lnTo>
                <a:lnTo>
                  <a:pt x="2093" y="14260"/>
                </a:lnTo>
                <a:lnTo>
                  <a:pt x="2726" y="14308"/>
                </a:lnTo>
                <a:lnTo>
                  <a:pt x="3334" y="14308"/>
                </a:lnTo>
                <a:lnTo>
                  <a:pt x="3943" y="14284"/>
                </a:lnTo>
                <a:lnTo>
                  <a:pt x="4551" y="14260"/>
                </a:lnTo>
                <a:lnTo>
                  <a:pt x="7958" y="14089"/>
                </a:lnTo>
                <a:lnTo>
                  <a:pt x="7958" y="14089"/>
                </a:lnTo>
                <a:lnTo>
                  <a:pt x="7909" y="14211"/>
                </a:lnTo>
                <a:lnTo>
                  <a:pt x="7885" y="14357"/>
                </a:lnTo>
                <a:lnTo>
                  <a:pt x="7860" y="14673"/>
                </a:lnTo>
                <a:lnTo>
                  <a:pt x="7860" y="15233"/>
                </a:lnTo>
                <a:lnTo>
                  <a:pt x="7860" y="15768"/>
                </a:lnTo>
                <a:lnTo>
                  <a:pt x="7836" y="16303"/>
                </a:lnTo>
                <a:lnTo>
                  <a:pt x="7812" y="16547"/>
                </a:lnTo>
                <a:lnTo>
                  <a:pt x="7812" y="16668"/>
                </a:lnTo>
                <a:lnTo>
                  <a:pt x="7812" y="16790"/>
                </a:lnTo>
                <a:lnTo>
                  <a:pt x="7666" y="16741"/>
                </a:lnTo>
                <a:lnTo>
                  <a:pt x="7471" y="16693"/>
                </a:lnTo>
                <a:lnTo>
                  <a:pt x="7276" y="16693"/>
                </a:lnTo>
                <a:lnTo>
                  <a:pt x="7057" y="16668"/>
                </a:lnTo>
                <a:lnTo>
                  <a:pt x="6644" y="16693"/>
                </a:lnTo>
                <a:lnTo>
                  <a:pt x="6303" y="16741"/>
                </a:lnTo>
                <a:lnTo>
                  <a:pt x="6060" y="16790"/>
                </a:lnTo>
                <a:lnTo>
                  <a:pt x="5841" y="16863"/>
                </a:lnTo>
                <a:lnTo>
                  <a:pt x="5646" y="16936"/>
                </a:lnTo>
                <a:lnTo>
                  <a:pt x="5451" y="17058"/>
                </a:lnTo>
                <a:lnTo>
                  <a:pt x="5281" y="17204"/>
                </a:lnTo>
                <a:lnTo>
                  <a:pt x="5135" y="17374"/>
                </a:lnTo>
                <a:lnTo>
                  <a:pt x="5038" y="17569"/>
                </a:lnTo>
                <a:lnTo>
                  <a:pt x="4940" y="17812"/>
                </a:lnTo>
                <a:lnTo>
                  <a:pt x="4940" y="17885"/>
                </a:lnTo>
                <a:lnTo>
                  <a:pt x="4940" y="17958"/>
                </a:lnTo>
                <a:lnTo>
                  <a:pt x="4989" y="18031"/>
                </a:lnTo>
                <a:lnTo>
                  <a:pt x="5038" y="18055"/>
                </a:lnTo>
                <a:lnTo>
                  <a:pt x="5111" y="18080"/>
                </a:lnTo>
                <a:lnTo>
                  <a:pt x="5184" y="18080"/>
                </a:lnTo>
                <a:lnTo>
                  <a:pt x="5257" y="18055"/>
                </a:lnTo>
                <a:lnTo>
                  <a:pt x="5330" y="18007"/>
                </a:lnTo>
                <a:lnTo>
                  <a:pt x="5451" y="18080"/>
                </a:lnTo>
                <a:lnTo>
                  <a:pt x="5597" y="18128"/>
                </a:lnTo>
                <a:lnTo>
                  <a:pt x="5743" y="18177"/>
                </a:lnTo>
                <a:lnTo>
                  <a:pt x="5914" y="18201"/>
                </a:lnTo>
                <a:lnTo>
                  <a:pt x="6254" y="18226"/>
                </a:lnTo>
                <a:lnTo>
                  <a:pt x="6498" y="18226"/>
                </a:lnTo>
                <a:lnTo>
                  <a:pt x="7082" y="18250"/>
                </a:lnTo>
                <a:lnTo>
                  <a:pt x="7641" y="18250"/>
                </a:lnTo>
                <a:lnTo>
                  <a:pt x="8785" y="18226"/>
                </a:lnTo>
                <a:lnTo>
                  <a:pt x="10147" y="18201"/>
                </a:lnTo>
                <a:lnTo>
                  <a:pt x="11486" y="18128"/>
                </a:lnTo>
                <a:lnTo>
                  <a:pt x="12994" y="18080"/>
                </a:lnTo>
                <a:lnTo>
                  <a:pt x="13238" y="18080"/>
                </a:lnTo>
                <a:lnTo>
                  <a:pt x="13505" y="18104"/>
                </a:lnTo>
                <a:lnTo>
                  <a:pt x="13773" y="18080"/>
                </a:lnTo>
                <a:lnTo>
                  <a:pt x="13919" y="18080"/>
                </a:lnTo>
                <a:lnTo>
                  <a:pt x="14016" y="18031"/>
                </a:lnTo>
                <a:lnTo>
                  <a:pt x="14089" y="18080"/>
                </a:lnTo>
                <a:lnTo>
                  <a:pt x="14235" y="18080"/>
                </a:lnTo>
                <a:lnTo>
                  <a:pt x="14284" y="18055"/>
                </a:lnTo>
                <a:lnTo>
                  <a:pt x="14333" y="18007"/>
                </a:lnTo>
                <a:lnTo>
                  <a:pt x="14381" y="17958"/>
                </a:lnTo>
                <a:lnTo>
                  <a:pt x="14406" y="17885"/>
                </a:lnTo>
                <a:lnTo>
                  <a:pt x="14381" y="17812"/>
                </a:lnTo>
                <a:lnTo>
                  <a:pt x="14308" y="17569"/>
                </a:lnTo>
                <a:lnTo>
                  <a:pt x="14211" y="17374"/>
                </a:lnTo>
                <a:lnTo>
                  <a:pt x="14065" y="17179"/>
                </a:lnTo>
                <a:lnTo>
                  <a:pt x="13895" y="17033"/>
                </a:lnTo>
                <a:lnTo>
                  <a:pt x="13700" y="16912"/>
                </a:lnTo>
                <a:lnTo>
                  <a:pt x="13505" y="16814"/>
                </a:lnTo>
                <a:lnTo>
                  <a:pt x="13262" y="16741"/>
                </a:lnTo>
                <a:lnTo>
                  <a:pt x="13043" y="16693"/>
                </a:lnTo>
                <a:lnTo>
                  <a:pt x="12581" y="16693"/>
                </a:lnTo>
                <a:lnTo>
                  <a:pt x="12118" y="16766"/>
                </a:lnTo>
                <a:lnTo>
                  <a:pt x="11802" y="16790"/>
                </a:lnTo>
                <a:lnTo>
                  <a:pt x="11486" y="16814"/>
                </a:lnTo>
                <a:lnTo>
                  <a:pt x="11461" y="16620"/>
                </a:lnTo>
                <a:lnTo>
                  <a:pt x="11510" y="16571"/>
                </a:lnTo>
                <a:lnTo>
                  <a:pt x="11534" y="16498"/>
                </a:lnTo>
                <a:lnTo>
                  <a:pt x="11534" y="16449"/>
                </a:lnTo>
                <a:lnTo>
                  <a:pt x="11486" y="16425"/>
                </a:lnTo>
                <a:lnTo>
                  <a:pt x="11437" y="16401"/>
                </a:lnTo>
                <a:lnTo>
                  <a:pt x="11437" y="15939"/>
                </a:lnTo>
                <a:lnTo>
                  <a:pt x="11461" y="15501"/>
                </a:lnTo>
                <a:lnTo>
                  <a:pt x="11534" y="14746"/>
                </a:lnTo>
                <a:lnTo>
                  <a:pt x="11534" y="14381"/>
                </a:lnTo>
                <a:lnTo>
                  <a:pt x="11510" y="14187"/>
                </a:lnTo>
                <a:lnTo>
                  <a:pt x="11461" y="14016"/>
                </a:lnTo>
                <a:lnTo>
                  <a:pt x="14576" y="14016"/>
                </a:lnTo>
                <a:lnTo>
                  <a:pt x="15136" y="14041"/>
                </a:lnTo>
                <a:lnTo>
                  <a:pt x="15720" y="14089"/>
                </a:lnTo>
                <a:lnTo>
                  <a:pt x="16839" y="14211"/>
                </a:lnTo>
                <a:lnTo>
                  <a:pt x="17423" y="14260"/>
                </a:lnTo>
                <a:lnTo>
                  <a:pt x="17982" y="14260"/>
                </a:lnTo>
                <a:lnTo>
                  <a:pt x="18542" y="14235"/>
                </a:lnTo>
                <a:lnTo>
                  <a:pt x="18834" y="14211"/>
                </a:lnTo>
                <a:lnTo>
                  <a:pt x="19102" y="14138"/>
                </a:lnTo>
                <a:lnTo>
                  <a:pt x="19199" y="14114"/>
                </a:lnTo>
                <a:lnTo>
                  <a:pt x="19272" y="14041"/>
                </a:lnTo>
                <a:lnTo>
                  <a:pt x="19296" y="13968"/>
                </a:lnTo>
                <a:lnTo>
                  <a:pt x="19272" y="13870"/>
                </a:lnTo>
                <a:lnTo>
                  <a:pt x="19272" y="13773"/>
                </a:lnTo>
                <a:lnTo>
                  <a:pt x="19150" y="13043"/>
                </a:lnTo>
                <a:lnTo>
                  <a:pt x="19248" y="12921"/>
                </a:lnTo>
                <a:lnTo>
                  <a:pt x="19248" y="12873"/>
                </a:lnTo>
                <a:lnTo>
                  <a:pt x="19248" y="12824"/>
                </a:lnTo>
                <a:lnTo>
                  <a:pt x="19223" y="12800"/>
                </a:lnTo>
                <a:lnTo>
                  <a:pt x="19102" y="12800"/>
                </a:lnTo>
                <a:lnTo>
                  <a:pt x="19053" y="12337"/>
                </a:lnTo>
                <a:lnTo>
                  <a:pt x="19029" y="11875"/>
                </a:lnTo>
                <a:lnTo>
                  <a:pt x="18980" y="10926"/>
                </a:lnTo>
                <a:lnTo>
                  <a:pt x="18980" y="10001"/>
                </a:lnTo>
                <a:lnTo>
                  <a:pt x="19004" y="9052"/>
                </a:lnTo>
                <a:lnTo>
                  <a:pt x="19004" y="8955"/>
                </a:lnTo>
                <a:lnTo>
                  <a:pt x="19077" y="7203"/>
                </a:lnTo>
                <a:lnTo>
                  <a:pt x="19150" y="5549"/>
                </a:lnTo>
                <a:lnTo>
                  <a:pt x="19175" y="3894"/>
                </a:lnTo>
                <a:lnTo>
                  <a:pt x="19223" y="2385"/>
                </a:lnTo>
                <a:lnTo>
                  <a:pt x="19248" y="1607"/>
                </a:lnTo>
                <a:lnTo>
                  <a:pt x="19223" y="1242"/>
                </a:lnTo>
                <a:lnTo>
                  <a:pt x="19199" y="852"/>
                </a:lnTo>
                <a:lnTo>
                  <a:pt x="19248" y="804"/>
                </a:lnTo>
                <a:lnTo>
                  <a:pt x="19272" y="755"/>
                </a:lnTo>
                <a:lnTo>
                  <a:pt x="19296" y="682"/>
                </a:lnTo>
                <a:lnTo>
                  <a:pt x="19296" y="609"/>
                </a:lnTo>
                <a:lnTo>
                  <a:pt x="19272" y="560"/>
                </a:lnTo>
                <a:lnTo>
                  <a:pt x="19223" y="512"/>
                </a:lnTo>
                <a:lnTo>
                  <a:pt x="19175" y="463"/>
                </a:lnTo>
                <a:lnTo>
                  <a:pt x="19102" y="439"/>
                </a:lnTo>
                <a:lnTo>
                  <a:pt x="18493" y="317"/>
                </a:lnTo>
                <a:lnTo>
                  <a:pt x="17885" y="268"/>
                </a:lnTo>
                <a:lnTo>
                  <a:pt x="17277" y="244"/>
                </a:lnTo>
                <a:lnTo>
                  <a:pt x="16644" y="244"/>
                </a:lnTo>
                <a:lnTo>
                  <a:pt x="15403" y="293"/>
                </a:lnTo>
                <a:lnTo>
                  <a:pt x="14187" y="293"/>
                </a:lnTo>
                <a:lnTo>
                  <a:pt x="12629" y="220"/>
                </a:lnTo>
                <a:lnTo>
                  <a:pt x="11072" y="122"/>
                </a:lnTo>
                <a:lnTo>
                  <a:pt x="9515" y="49"/>
                </a:lnTo>
                <a:lnTo>
                  <a:pt x="7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2;p12">
            <a:extLst>
              <a:ext uri="{FF2B5EF4-FFF2-40B4-BE49-F238E27FC236}">
                <a16:creationId xmlns:a16="http://schemas.microsoft.com/office/drawing/2014/main" id="{06EB1E82-90FE-4311-AF5C-267F94FCF1E6}"/>
              </a:ext>
            </a:extLst>
          </p:cNvPr>
          <p:cNvSpPr txBox="1"/>
          <p:nvPr/>
        </p:nvSpPr>
        <p:spPr>
          <a:xfrm>
            <a:off x="5033887" y="1629589"/>
            <a:ext cx="3843960" cy="2514653"/>
          </a:xfrm>
          <a:prstGeom prst="rect">
            <a:avLst/>
          </a:prstGeom>
          <a:noFill/>
          <a:ln>
            <a:noFill/>
          </a:ln>
        </p:spPr>
        <p:txBody>
          <a:bodyPr spcFirstLastPara="1" wrap="square" lIns="91425" tIns="91425" rIns="91425" bIns="91425" anchor="t" anchorCtr="0">
            <a:noAutofit/>
          </a:bodyPr>
          <a:lstStyle/>
          <a:p>
            <a:pPr lvl="1">
              <a:spcBef>
                <a:spcPts val="600"/>
              </a:spcBef>
              <a:buClr>
                <a:schemeClr val="bg1"/>
              </a:buClr>
            </a:pPr>
            <a:r>
              <a:rPr lang="en-US" b="1" dirty="0">
                <a:solidFill>
                  <a:srgbClr val="FFFFFF"/>
                </a:solidFill>
                <a:latin typeface="Cousine"/>
                <a:ea typeface="Cousine"/>
                <a:cs typeface="Cousine"/>
                <a:sym typeface="Cousine"/>
              </a:rPr>
              <a:t>To Get Sound Emitted From The Speaker The Code Must First Decode The mp3 File. Which Is Just A Static Array Of Numbers.</a:t>
            </a:r>
          </a:p>
          <a:p>
            <a:pPr lvl="1">
              <a:spcBef>
                <a:spcPts val="600"/>
              </a:spcBef>
              <a:buClr>
                <a:schemeClr val="bg1"/>
              </a:buClr>
            </a:pPr>
            <a:endParaRPr lang="en-US" b="1" dirty="0">
              <a:solidFill>
                <a:srgbClr val="FFFFFF"/>
              </a:solidFill>
              <a:latin typeface="Cousine"/>
              <a:ea typeface="Cousine"/>
              <a:cs typeface="Cousine"/>
              <a:sym typeface="Cousine"/>
            </a:endParaRPr>
          </a:p>
          <a:p>
            <a:pPr lvl="1">
              <a:spcBef>
                <a:spcPts val="600"/>
              </a:spcBef>
              <a:buClr>
                <a:schemeClr val="bg1"/>
              </a:buClr>
            </a:pPr>
            <a:r>
              <a:rPr lang="en-US" b="1" dirty="0">
                <a:solidFill>
                  <a:srgbClr val="FFFFFF"/>
                </a:solidFill>
                <a:latin typeface="Cousine"/>
                <a:ea typeface="Cousine"/>
                <a:cs typeface="Cousine"/>
                <a:sym typeface="Cousine"/>
              </a:rPr>
              <a:t>The Code Presented Describes The Basic Idea Of How The Function On How The Music Will Played. </a:t>
            </a:r>
            <a:endParaRPr lang="en-US" sz="1600" b="1" dirty="0">
              <a:solidFill>
                <a:srgbClr val="FFFFFF"/>
              </a:solidFill>
              <a:latin typeface="Cousine"/>
              <a:ea typeface="Cousine"/>
              <a:cs typeface="Cousine"/>
              <a:sym typeface="Cousine"/>
            </a:endParaRPr>
          </a:p>
        </p:txBody>
      </p:sp>
      <p:sp>
        <p:nvSpPr>
          <p:cNvPr id="16" name="Google Shape;70;p12">
            <a:extLst>
              <a:ext uri="{FF2B5EF4-FFF2-40B4-BE49-F238E27FC236}">
                <a16:creationId xmlns:a16="http://schemas.microsoft.com/office/drawing/2014/main" id="{734BAEEB-BFC4-485E-96A3-D8DE8C50764D}"/>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AG</a:t>
            </a:r>
          </a:p>
        </p:txBody>
      </p:sp>
      <p:pic>
        <p:nvPicPr>
          <p:cNvPr id="15" name="Sound coding details">
            <a:hlinkClick r:id="" action="ppaction://media"/>
            <a:extLst>
              <a:ext uri="{FF2B5EF4-FFF2-40B4-BE49-F238E27FC236}">
                <a16:creationId xmlns:a16="http://schemas.microsoft.com/office/drawing/2014/main" id="{26783BA3-F85E-490F-920E-C794F7D597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30700" y="4408488"/>
            <a:ext cx="487363" cy="487362"/>
          </a:xfrm>
          <a:prstGeom prst="rect">
            <a:avLst/>
          </a:prstGeom>
        </p:spPr>
      </p:pic>
      <p:pic>
        <p:nvPicPr>
          <p:cNvPr id="19" name="Picture 18">
            <a:extLst>
              <a:ext uri="{FF2B5EF4-FFF2-40B4-BE49-F238E27FC236}">
                <a16:creationId xmlns:a16="http://schemas.microsoft.com/office/drawing/2014/main" id="{5B1710DD-37D9-45FB-8DA3-ADE747F51FB7}"/>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4814" t="-90" b="20861"/>
          <a:stretch/>
        </p:blipFill>
        <p:spPr>
          <a:xfrm>
            <a:off x="8407755" y="4284823"/>
            <a:ext cx="536073"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4D302FD0-F758-4CEA-AF95-4EDE2F3B19A8}"/>
              </a:ext>
            </a:extLst>
          </p:cNvPr>
          <p:cNvPicPr>
            <a:picLocks noChangeAspect="1"/>
          </p:cNvPicPr>
          <p:nvPr/>
        </p:nvPicPr>
        <p:blipFill rotWithShape="1">
          <a:blip r:embed="rId8"/>
          <a:srcRect r="10762"/>
          <a:stretch/>
        </p:blipFill>
        <p:spPr>
          <a:xfrm>
            <a:off x="381889" y="1632557"/>
            <a:ext cx="4386381" cy="2005601"/>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 name="Picture 2">
            <a:extLst>
              <a:ext uri="{FF2B5EF4-FFF2-40B4-BE49-F238E27FC236}">
                <a16:creationId xmlns:a16="http://schemas.microsoft.com/office/drawing/2014/main" id="{F90F5EAB-8148-41C4-AF91-2AE1C2A889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3532" t="24742" b="46690"/>
          <a:stretch/>
        </p:blipFill>
        <p:spPr bwMode="auto">
          <a:xfrm rot="15325878">
            <a:off x="3367902" y="1184090"/>
            <a:ext cx="1237320" cy="100163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012304829"/>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5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grpSp>
        <p:nvGrpSpPr>
          <p:cNvPr id="228" name="Google Shape;228;p25"/>
          <p:cNvGrpSpPr/>
          <p:nvPr/>
        </p:nvGrpSpPr>
        <p:grpSpPr>
          <a:xfrm>
            <a:off x="259492" y="440724"/>
            <a:ext cx="8263030" cy="4200843"/>
            <a:chOff x="744219" y="1064075"/>
            <a:chExt cx="6727216" cy="2888675"/>
          </a:xfrm>
        </p:grpSpPr>
        <p:sp>
          <p:nvSpPr>
            <p:cNvPr id="229" name="Google Shape;229;p25"/>
            <p:cNvSpPr/>
            <p:nvPr/>
          </p:nvSpPr>
          <p:spPr>
            <a:xfrm>
              <a:off x="1361592" y="1434462"/>
              <a:ext cx="6099300" cy="2514346"/>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p:nvPr/>
          </p:nvSpPr>
          <p:spPr>
            <a:xfrm rot="-5400000">
              <a:off x="744219" y="1064075"/>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3" name="Google Shape;233;p25"/>
            <p:cNvCxnSpPr/>
            <p:nvPr/>
          </p:nvCxnSpPr>
          <p:spPr>
            <a:xfrm flipH="1">
              <a:off x="6922735" y="1434462"/>
              <a:ext cx="548700" cy="219000"/>
            </a:xfrm>
            <a:prstGeom prst="straightConnector1">
              <a:avLst/>
            </a:prstGeom>
            <a:noFill/>
            <a:ln w="9525" cap="flat" cmpd="sng">
              <a:solidFill>
                <a:srgbClr val="FFFFFF"/>
              </a:solidFill>
              <a:prstDash val="dash"/>
              <a:round/>
              <a:headEnd type="none" w="med" len="med"/>
              <a:tailEnd type="none" w="med" len="med"/>
            </a:ln>
          </p:spPr>
        </p:cxnSp>
        <p:cxnSp>
          <p:nvCxnSpPr>
            <p:cNvPr id="234" name="Google Shape;234;p25"/>
            <p:cNvCxnSpPr/>
            <p:nvPr/>
          </p:nvCxnSpPr>
          <p:spPr>
            <a:xfrm>
              <a:off x="1021397" y="1669336"/>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235" name="Google Shape;235;p25"/>
            <p:cNvCxnSpPr/>
            <p:nvPr/>
          </p:nvCxnSpPr>
          <p:spPr>
            <a:xfrm flipH="1">
              <a:off x="1350875" y="3761350"/>
              <a:ext cx="529800" cy="191400"/>
            </a:xfrm>
            <a:prstGeom prst="straightConnector1">
              <a:avLst/>
            </a:prstGeom>
            <a:noFill/>
            <a:ln w="9525" cap="flat" cmpd="sng">
              <a:solidFill>
                <a:srgbClr val="FFFFFF"/>
              </a:solidFill>
              <a:prstDash val="dash"/>
              <a:round/>
              <a:headEnd type="none" w="med" len="med"/>
              <a:tailEnd type="none" w="med" len="med"/>
            </a:ln>
          </p:spPr>
        </p:cxnSp>
        <p:cxnSp>
          <p:nvCxnSpPr>
            <p:cNvPr id="236" name="Google Shape;236;p25"/>
            <p:cNvCxnSpPr/>
            <p:nvPr/>
          </p:nvCxnSpPr>
          <p:spPr>
            <a:xfrm>
              <a:off x="6941635" y="3761350"/>
              <a:ext cx="529800" cy="191400"/>
            </a:xfrm>
            <a:prstGeom prst="straightConnector1">
              <a:avLst/>
            </a:prstGeom>
            <a:noFill/>
            <a:ln w="9525" cap="flat" cmpd="sng">
              <a:solidFill>
                <a:srgbClr val="FFFFFF"/>
              </a:solidFill>
              <a:prstDash val="dash"/>
              <a:round/>
              <a:headEnd type="none" w="med" len="med"/>
              <a:tailEnd type="none" w="med" len="med"/>
            </a:ln>
          </p:spPr>
        </p:cxnSp>
        <p:cxnSp>
          <p:nvCxnSpPr>
            <p:cNvPr id="237" name="Google Shape;237;p25"/>
            <p:cNvCxnSpPr/>
            <p:nvPr/>
          </p:nvCxnSpPr>
          <p:spPr>
            <a:xfrm>
              <a:off x="1350875" y="1434462"/>
              <a:ext cx="548700" cy="219000"/>
            </a:xfrm>
            <a:prstGeom prst="straightConnector1">
              <a:avLst/>
            </a:prstGeom>
            <a:noFill/>
            <a:ln w="9525" cap="flat" cmpd="sng">
              <a:solidFill>
                <a:srgbClr val="FFFFFF"/>
              </a:solidFill>
              <a:prstDash val="dash"/>
              <a:round/>
              <a:headEnd type="none" w="med" len="med"/>
              <a:tailEnd type="none" w="med" len="med"/>
            </a:ln>
          </p:spPr>
        </p:cxnSp>
      </p:grpSp>
      <p:sp>
        <p:nvSpPr>
          <p:cNvPr id="17" name="Google Shape;87;p13">
            <a:extLst>
              <a:ext uri="{FF2B5EF4-FFF2-40B4-BE49-F238E27FC236}">
                <a16:creationId xmlns:a16="http://schemas.microsoft.com/office/drawing/2014/main" id="{6581BEC1-4E13-4761-BE98-E23D5D25EF65}"/>
              </a:ext>
            </a:extLst>
          </p:cNvPr>
          <p:cNvSpPr txBox="1">
            <a:spLocks/>
          </p:cNvSpPr>
          <p:nvPr/>
        </p:nvSpPr>
        <p:spPr>
          <a:xfrm>
            <a:off x="1103870" y="235169"/>
            <a:ext cx="7772400"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4000" dirty="0"/>
              <a:t>Meeting a Challenge:</a:t>
            </a:r>
          </a:p>
        </p:txBody>
      </p:sp>
      <p:sp>
        <p:nvSpPr>
          <p:cNvPr id="3" name="Google Shape;70;p12">
            <a:extLst>
              <a:ext uri="{FF2B5EF4-FFF2-40B4-BE49-F238E27FC236}">
                <a16:creationId xmlns:a16="http://schemas.microsoft.com/office/drawing/2014/main" id="{12A97A39-EBF6-4333-B809-30FB3EBBF5D4}"/>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AG</a:t>
            </a:r>
          </a:p>
        </p:txBody>
      </p:sp>
      <p:pic>
        <p:nvPicPr>
          <p:cNvPr id="15" name="Graphic 1" descr="Cat outline">
            <a:extLst>
              <a:ext uri="{FF2B5EF4-FFF2-40B4-BE49-F238E27FC236}">
                <a16:creationId xmlns:a16="http://schemas.microsoft.com/office/drawing/2014/main" id="{1B593741-F449-4349-A7DE-73751A99B0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7861753" y="235169"/>
            <a:ext cx="759992" cy="759992"/>
          </a:xfrm>
          <a:prstGeom prst="rect">
            <a:avLst/>
          </a:prstGeom>
        </p:spPr>
      </p:pic>
      <p:sp>
        <p:nvSpPr>
          <p:cNvPr id="16" name="TextBox 15">
            <a:extLst>
              <a:ext uri="{FF2B5EF4-FFF2-40B4-BE49-F238E27FC236}">
                <a16:creationId xmlns:a16="http://schemas.microsoft.com/office/drawing/2014/main" id="{7519B3E8-1227-4E5D-A51B-5D7D7E92FCC2}"/>
              </a:ext>
            </a:extLst>
          </p:cNvPr>
          <p:cNvSpPr txBox="1"/>
          <p:nvPr/>
        </p:nvSpPr>
        <p:spPr>
          <a:xfrm>
            <a:off x="1678614" y="1358164"/>
            <a:ext cx="6169941" cy="3170099"/>
          </a:xfrm>
          <a:prstGeom prst="rect">
            <a:avLst/>
          </a:prstGeom>
          <a:noFill/>
        </p:spPr>
        <p:txBody>
          <a:bodyPr wrap="square">
            <a:spAutoFit/>
          </a:bodyPr>
          <a:lstStyle/>
          <a:p>
            <a:pPr algn="ctr"/>
            <a:r>
              <a:rPr lang="en-US" sz="2000" b="1" dirty="0">
                <a:solidFill>
                  <a:schemeClr val="bg1">
                    <a:lumMod val="95000"/>
                  </a:schemeClr>
                </a:solidFill>
                <a:effectLst/>
                <a:latin typeface="Calibri" panose="020F0502020204030204" pitchFamily="34" charset="0"/>
                <a:ea typeface="Calibri" panose="020F0502020204030204" pitchFamily="34" charset="0"/>
                <a:cs typeface="Calibri" panose="020F0502020204030204" pitchFamily="34" charset="0"/>
              </a:rPr>
              <a:t>Cat toys are a great way to help pet owners have fun and enjoy time with their cats, while </a:t>
            </a:r>
            <a:r>
              <a:rPr lang="en-US" sz="20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helping their beloved felines get well needed </a:t>
            </a:r>
            <a:r>
              <a:rPr lang="en-US" sz="2000" b="1" dirty="0">
                <a:solidFill>
                  <a:schemeClr val="bg1">
                    <a:lumMod val="95000"/>
                  </a:schemeClr>
                </a:solidFill>
                <a:effectLst/>
                <a:latin typeface="Calibri" panose="020F0502020204030204" pitchFamily="34" charset="0"/>
                <a:ea typeface="Calibri" panose="020F0502020204030204" pitchFamily="34" charset="0"/>
                <a:cs typeface="Calibri" panose="020F0502020204030204" pitchFamily="34" charset="0"/>
              </a:rPr>
              <a:t>exercise.  </a:t>
            </a:r>
          </a:p>
          <a:p>
            <a:pPr algn="ctr"/>
            <a:endParaRPr lang="en-US" sz="1600" i="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endParaRPr>
          </a:p>
          <a:p>
            <a:pPr algn="ctr"/>
            <a:r>
              <a:rPr lang="en-US" sz="2000" i="1" dirty="0">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Finding the right toy to really attract a cat into play; </a:t>
            </a:r>
          </a:p>
          <a:p>
            <a:pPr algn="ctr"/>
            <a:r>
              <a:rPr lang="en-US" sz="2000" i="1" dirty="0">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however, can be a tough </a:t>
            </a:r>
            <a:r>
              <a:rPr lang="en-US" sz="2000" b="1" i="1" u="sng" dirty="0">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challenge</a:t>
            </a:r>
            <a:r>
              <a:rPr lang="en-US" sz="2000" i="1" dirty="0">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endParaRPr lang="en-US" sz="1800" i="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endParaRPr>
          </a:p>
          <a:p>
            <a:pPr algn="ctr"/>
            <a:r>
              <a:rPr lang="en-US" sz="2000" dirty="0">
                <a:solidFill>
                  <a:schemeClr val="bg1">
                    <a:lumMod val="95000"/>
                  </a:schemeClr>
                </a:solidFill>
                <a:effectLst/>
                <a:latin typeface="Calibri" panose="020F0502020204030204" pitchFamily="34" charset="0"/>
                <a:ea typeface="Calibri" panose="020F0502020204030204" pitchFamily="34" charset="0"/>
                <a:cs typeface="Calibri" panose="020F0502020204030204" pitchFamily="34" charset="0"/>
              </a:rPr>
              <a:t>Our Senior Design Team decided to meet this challenge by building an Interactive Cat Toy (</a:t>
            </a:r>
            <a:r>
              <a:rPr lang="en-US" sz="2000" b="1" dirty="0">
                <a:solidFill>
                  <a:schemeClr val="bg1">
                    <a:lumMod val="95000"/>
                  </a:schemeClr>
                </a:solidFill>
                <a:effectLst/>
                <a:latin typeface="Calibri" panose="020F0502020204030204" pitchFamily="34" charset="0"/>
                <a:ea typeface="Calibri" panose="020F0502020204030204" pitchFamily="34" charset="0"/>
                <a:cs typeface="Calibri" panose="020F0502020204030204" pitchFamily="34" charset="0"/>
              </a:rPr>
              <a:t>ICT</a:t>
            </a:r>
            <a:r>
              <a:rPr lang="en-US" sz="2000" dirty="0">
                <a:solidFill>
                  <a:schemeClr val="bg1">
                    <a:lumMod val="95000"/>
                  </a:schemeClr>
                </a:solidFill>
                <a:effectLst/>
                <a:latin typeface="Calibri" panose="020F0502020204030204" pitchFamily="34" charset="0"/>
                <a:ea typeface="Calibri" panose="020F0502020204030204" pitchFamily="34" charset="0"/>
                <a:cs typeface="Calibri" panose="020F0502020204030204" pitchFamily="34" charset="0"/>
              </a:rPr>
              <a:t>) that entices cats into playtime using a variety of luring features.</a:t>
            </a:r>
            <a:endParaRPr lang="en-US" sz="2000" dirty="0">
              <a:solidFill>
                <a:schemeClr val="bg1">
                  <a:lumMod val="95000"/>
                </a:schemeClr>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82BBD14-21EB-4331-BB28-6CAD735670A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4814" t="-90" b="20861"/>
          <a:stretch/>
        </p:blipFill>
        <p:spPr>
          <a:xfrm>
            <a:off x="8407755" y="4284823"/>
            <a:ext cx="536073"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Meeting a challenge (2)">
            <a:hlinkClick r:id="" action="ppaction://media"/>
            <a:extLst>
              <a:ext uri="{FF2B5EF4-FFF2-40B4-BE49-F238E27FC236}">
                <a16:creationId xmlns:a16="http://schemas.microsoft.com/office/drawing/2014/main" id="{E7F014AD-1685-45DE-98B7-A239B0DD80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2925" y="4148138"/>
            <a:ext cx="487363" cy="487362"/>
          </a:xfrm>
          <a:prstGeom prst="rect">
            <a:avLst/>
          </a:prstGeom>
        </p:spPr>
      </p:pic>
    </p:spTree>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5" y="218302"/>
            <a:ext cx="981627" cy="746084"/>
            <a:chOff x="3075562" y="756050"/>
            <a:chExt cx="2931161" cy="2815726"/>
          </a:xfrm>
        </p:grpSpPr>
        <p:sp>
          <p:nvSpPr>
            <p:cNvPr id="4" name="Google Shape;119;p17">
              <a:extLst>
                <a:ext uri="{FF2B5EF4-FFF2-40B4-BE49-F238E27FC236}">
                  <a16:creationId xmlns:a16="http://schemas.microsoft.com/office/drawing/2014/main" id="{F5B121C7-8B03-4E5E-813B-2D73FE4ED89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endCxn id="4"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stCxn id="4"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8" name="Google Shape;596;p46">
            <a:extLst>
              <a:ext uri="{FF2B5EF4-FFF2-40B4-BE49-F238E27FC236}">
                <a16:creationId xmlns:a16="http://schemas.microsoft.com/office/drawing/2014/main" id="{272276E5-1A52-4CED-8DDD-CF17B2B27CB5}"/>
              </a:ext>
            </a:extLst>
          </p:cNvPr>
          <p:cNvSpPr/>
          <p:nvPr/>
        </p:nvSpPr>
        <p:spPr>
          <a:xfrm>
            <a:off x="652841" y="485033"/>
            <a:ext cx="421736" cy="398876"/>
          </a:xfrm>
          <a:custGeom>
            <a:avLst/>
            <a:gdLst/>
            <a:ahLst/>
            <a:cxnLst/>
            <a:rect l="l" t="t" r="r" b="b"/>
            <a:pathLst>
              <a:path w="19297" h="18251" extrusionOk="0">
                <a:moveTo>
                  <a:pt x="18396" y="828"/>
                </a:moveTo>
                <a:lnTo>
                  <a:pt x="18761" y="877"/>
                </a:lnTo>
                <a:lnTo>
                  <a:pt x="18737" y="1242"/>
                </a:lnTo>
                <a:lnTo>
                  <a:pt x="18615" y="1266"/>
                </a:lnTo>
                <a:lnTo>
                  <a:pt x="18493" y="1315"/>
                </a:lnTo>
                <a:lnTo>
                  <a:pt x="18274" y="1436"/>
                </a:lnTo>
                <a:lnTo>
                  <a:pt x="18007" y="1582"/>
                </a:lnTo>
                <a:lnTo>
                  <a:pt x="17739" y="1777"/>
                </a:lnTo>
                <a:lnTo>
                  <a:pt x="17642" y="1850"/>
                </a:lnTo>
                <a:lnTo>
                  <a:pt x="17618" y="1801"/>
                </a:lnTo>
                <a:lnTo>
                  <a:pt x="17545" y="1704"/>
                </a:lnTo>
                <a:lnTo>
                  <a:pt x="17496" y="1680"/>
                </a:lnTo>
                <a:lnTo>
                  <a:pt x="17423" y="1655"/>
                </a:lnTo>
                <a:lnTo>
                  <a:pt x="17131" y="1631"/>
                </a:lnTo>
                <a:lnTo>
                  <a:pt x="17301" y="1509"/>
                </a:lnTo>
                <a:lnTo>
                  <a:pt x="17472" y="1388"/>
                </a:lnTo>
                <a:lnTo>
                  <a:pt x="17837" y="1144"/>
                </a:lnTo>
                <a:lnTo>
                  <a:pt x="18104" y="974"/>
                </a:lnTo>
                <a:lnTo>
                  <a:pt x="18250" y="901"/>
                </a:lnTo>
                <a:lnTo>
                  <a:pt x="18396" y="828"/>
                </a:lnTo>
                <a:close/>
                <a:moveTo>
                  <a:pt x="18712" y="1582"/>
                </a:moveTo>
                <a:lnTo>
                  <a:pt x="18688" y="2385"/>
                </a:lnTo>
                <a:lnTo>
                  <a:pt x="18688" y="3164"/>
                </a:lnTo>
                <a:lnTo>
                  <a:pt x="18469" y="3334"/>
                </a:lnTo>
                <a:lnTo>
                  <a:pt x="18250" y="3529"/>
                </a:lnTo>
                <a:lnTo>
                  <a:pt x="17982" y="3748"/>
                </a:lnTo>
                <a:lnTo>
                  <a:pt x="17861" y="3870"/>
                </a:lnTo>
                <a:lnTo>
                  <a:pt x="17764" y="4016"/>
                </a:lnTo>
                <a:lnTo>
                  <a:pt x="17739" y="3407"/>
                </a:lnTo>
                <a:lnTo>
                  <a:pt x="17739" y="3334"/>
                </a:lnTo>
                <a:lnTo>
                  <a:pt x="17958" y="3140"/>
                </a:lnTo>
                <a:lnTo>
                  <a:pt x="18177" y="2945"/>
                </a:lnTo>
                <a:lnTo>
                  <a:pt x="18493" y="2653"/>
                </a:lnTo>
                <a:lnTo>
                  <a:pt x="18615" y="2531"/>
                </a:lnTo>
                <a:lnTo>
                  <a:pt x="18664" y="2458"/>
                </a:lnTo>
                <a:lnTo>
                  <a:pt x="18688" y="2361"/>
                </a:lnTo>
                <a:lnTo>
                  <a:pt x="18664" y="2312"/>
                </a:lnTo>
                <a:lnTo>
                  <a:pt x="18615" y="2288"/>
                </a:lnTo>
                <a:lnTo>
                  <a:pt x="18518" y="2264"/>
                </a:lnTo>
                <a:lnTo>
                  <a:pt x="18445" y="2288"/>
                </a:lnTo>
                <a:lnTo>
                  <a:pt x="18347" y="2312"/>
                </a:lnTo>
                <a:lnTo>
                  <a:pt x="18274" y="2385"/>
                </a:lnTo>
                <a:lnTo>
                  <a:pt x="18128" y="2531"/>
                </a:lnTo>
                <a:lnTo>
                  <a:pt x="18007" y="2653"/>
                </a:lnTo>
                <a:lnTo>
                  <a:pt x="17739" y="2945"/>
                </a:lnTo>
                <a:lnTo>
                  <a:pt x="17739" y="2531"/>
                </a:lnTo>
                <a:lnTo>
                  <a:pt x="17691" y="2118"/>
                </a:lnTo>
                <a:lnTo>
                  <a:pt x="17788" y="2069"/>
                </a:lnTo>
                <a:lnTo>
                  <a:pt x="18055" y="1947"/>
                </a:lnTo>
                <a:lnTo>
                  <a:pt x="18323" y="1777"/>
                </a:lnTo>
                <a:lnTo>
                  <a:pt x="18518" y="1680"/>
                </a:lnTo>
                <a:lnTo>
                  <a:pt x="18712" y="1582"/>
                </a:lnTo>
                <a:close/>
                <a:moveTo>
                  <a:pt x="18688" y="3529"/>
                </a:moveTo>
                <a:lnTo>
                  <a:pt x="18688" y="3894"/>
                </a:lnTo>
                <a:lnTo>
                  <a:pt x="18664" y="4843"/>
                </a:lnTo>
                <a:lnTo>
                  <a:pt x="18639" y="4843"/>
                </a:lnTo>
                <a:lnTo>
                  <a:pt x="18518" y="4916"/>
                </a:lnTo>
                <a:lnTo>
                  <a:pt x="18396" y="5038"/>
                </a:lnTo>
                <a:lnTo>
                  <a:pt x="18177" y="5305"/>
                </a:lnTo>
                <a:lnTo>
                  <a:pt x="17982" y="5451"/>
                </a:lnTo>
                <a:lnTo>
                  <a:pt x="17788" y="5597"/>
                </a:lnTo>
                <a:lnTo>
                  <a:pt x="17788" y="5013"/>
                </a:lnTo>
                <a:lnTo>
                  <a:pt x="18128" y="4819"/>
                </a:lnTo>
                <a:lnTo>
                  <a:pt x="18274" y="4746"/>
                </a:lnTo>
                <a:lnTo>
                  <a:pt x="18445" y="4673"/>
                </a:lnTo>
                <a:lnTo>
                  <a:pt x="18591" y="4575"/>
                </a:lnTo>
                <a:lnTo>
                  <a:pt x="18639" y="4527"/>
                </a:lnTo>
                <a:lnTo>
                  <a:pt x="18664" y="4454"/>
                </a:lnTo>
                <a:lnTo>
                  <a:pt x="18664" y="4429"/>
                </a:lnTo>
                <a:lnTo>
                  <a:pt x="18639" y="4381"/>
                </a:lnTo>
                <a:lnTo>
                  <a:pt x="18566" y="4332"/>
                </a:lnTo>
                <a:lnTo>
                  <a:pt x="18420" y="4332"/>
                </a:lnTo>
                <a:lnTo>
                  <a:pt x="18347" y="4356"/>
                </a:lnTo>
                <a:lnTo>
                  <a:pt x="18177" y="4429"/>
                </a:lnTo>
                <a:lnTo>
                  <a:pt x="18031" y="4502"/>
                </a:lnTo>
                <a:lnTo>
                  <a:pt x="17788" y="4673"/>
                </a:lnTo>
                <a:lnTo>
                  <a:pt x="17764" y="4137"/>
                </a:lnTo>
                <a:lnTo>
                  <a:pt x="17958" y="4040"/>
                </a:lnTo>
                <a:lnTo>
                  <a:pt x="18128" y="3943"/>
                </a:lnTo>
                <a:lnTo>
                  <a:pt x="18445" y="3699"/>
                </a:lnTo>
                <a:lnTo>
                  <a:pt x="18688" y="3529"/>
                </a:lnTo>
                <a:close/>
                <a:moveTo>
                  <a:pt x="18664" y="5305"/>
                </a:moveTo>
                <a:lnTo>
                  <a:pt x="18639" y="6011"/>
                </a:lnTo>
                <a:lnTo>
                  <a:pt x="18396" y="6108"/>
                </a:lnTo>
                <a:lnTo>
                  <a:pt x="18177" y="6230"/>
                </a:lnTo>
                <a:lnTo>
                  <a:pt x="17982" y="6376"/>
                </a:lnTo>
                <a:lnTo>
                  <a:pt x="17764" y="6522"/>
                </a:lnTo>
                <a:lnTo>
                  <a:pt x="17764" y="6522"/>
                </a:lnTo>
                <a:lnTo>
                  <a:pt x="17788" y="5865"/>
                </a:lnTo>
                <a:lnTo>
                  <a:pt x="17934" y="5816"/>
                </a:lnTo>
                <a:lnTo>
                  <a:pt x="18080" y="5743"/>
                </a:lnTo>
                <a:lnTo>
                  <a:pt x="18201" y="5670"/>
                </a:lnTo>
                <a:lnTo>
                  <a:pt x="18323" y="5597"/>
                </a:lnTo>
                <a:lnTo>
                  <a:pt x="18493" y="5476"/>
                </a:lnTo>
                <a:lnTo>
                  <a:pt x="18664" y="5305"/>
                </a:lnTo>
                <a:close/>
                <a:moveTo>
                  <a:pt x="18615" y="6425"/>
                </a:moveTo>
                <a:lnTo>
                  <a:pt x="18615" y="6473"/>
                </a:lnTo>
                <a:lnTo>
                  <a:pt x="18518" y="6498"/>
                </a:lnTo>
                <a:lnTo>
                  <a:pt x="18420" y="6546"/>
                </a:lnTo>
                <a:lnTo>
                  <a:pt x="18250" y="6668"/>
                </a:lnTo>
                <a:lnTo>
                  <a:pt x="18104" y="6765"/>
                </a:lnTo>
                <a:lnTo>
                  <a:pt x="17982" y="6887"/>
                </a:lnTo>
                <a:lnTo>
                  <a:pt x="17739" y="7155"/>
                </a:lnTo>
                <a:lnTo>
                  <a:pt x="17764" y="6717"/>
                </a:lnTo>
                <a:lnTo>
                  <a:pt x="17982" y="6668"/>
                </a:lnTo>
                <a:lnTo>
                  <a:pt x="18201" y="6595"/>
                </a:lnTo>
                <a:lnTo>
                  <a:pt x="18615" y="6425"/>
                </a:lnTo>
                <a:close/>
                <a:moveTo>
                  <a:pt x="18615" y="6838"/>
                </a:moveTo>
                <a:lnTo>
                  <a:pt x="18591" y="7349"/>
                </a:lnTo>
                <a:lnTo>
                  <a:pt x="18591" y="7666"/>
                </a:lnTo>
                <a:lnTo>
                  <a:pt x="18420" y="7787"/>
                </a:lnTo>
                <a:lnTo>
                  <a:pt x="18250" y="7909"/>
                </a:lnTo>
                <a:lnTo>
                  <a:pt x="17958" y="8103"/>
                </a:lnTo>
                <a:lnTo>
                  <a:pt x="17666" y="8322"/>
                </a:lnTo>
                <a:lnTo>
                  <a:pt x="17715" y="7739"/>
                </a:lnTo>
                <a:lnTo>
                  <a:pt x="17739" y="7349"/>
                </a:lnTo>
                <a:lnTo>
                  <a:pt x="18080" y="7155"/>
                </a:lnTo>
                <a:lnTo>
                  <a:pt x="18420" y="6960"/>
                </a:lnTo>
                <a:lnTo>
                  <a:pt x="18615" y="6838"/>
                </a:lnTo>
                <a:close/>
                <a:moveTo>
                  <a:pt x="18566" y="8103"/>
                </a:moveTo>
                <a:lnTo>
                  <a:pt x="18542" y="8420"/>
                </a:lnTo>
                <a:lnTo>
                  <a:pt x="18420" y="8493"/>
                </a:lnTo>
                <a:lnTo>
                  <a:pt x="18274" y="8566"/>
                </a:lnTo>
                <a:lnTo>
                  <a:pt x="18055" y="8785"/>
                </a:lnTo>
                <a:lnTo>
                  <a:pt x="17812" y="9004"/>
                </a:lnTo>
                <a:lnTo>
                  <a:pt x="17593" y="9247"/>
                </a:lnTo>
                <a:lnTo>
                  <a:pt x="17642" y="8566"/>
                </a:lnTo>
                <a:lnTo>
                  <a:pt x="18031" y="8395"/>
                </a:lnTo>
                <a:lnTo>
                  <a:pt x="18420" y="8201"/>
                </a:lnTo>
                <a:lnTo>
                  <a:pt x="18566" y="8103"/>
                </a:lnTo>
                <a:close/>
                <a:moveTo>
                  <a:pt x="18542" y="8809"/>
                </a:moveTo>
                <a:lnTo>
                  <a:pt x="18542" y="9077"/>
                </a:lnTo>
                <a:lnTo>
                  <a:pt x="18299" y="9271"/>
                </a:lnTo>
                <a:lnTo>
                  <a:pt x="17934" y="9588"/>
                </a:lnTo>
                <a:lnTo>
                  <a:pt x="17593" y="9928"/>
                </a:lnTo>
                <a:lnTo>
                  <a:pt x="17569" y="9953"/>
                </a:lnTo>
                <a:lnTo>
                  <a:pt x="17569" y="9977"/>
                </a:lnTo>
                <a:lnTo>
                  <a:pt x="17593" y="10001"/>
                </a:lnTo>
                <a:lnTo>
                  <a:pt x="17642" y="10001"/>
                </a:lnTo>
                <a:lnTo>
                  <a:pt x="18080" y="9831"/>
                </a:lnTo>
                <a:lnTo>
                  <a:pt x="18274" y="9709"/>
                </a:lnTo>
                <a:lnTo>
                  <a:pt x="18493" y="9588"/>
                </a:lnTo>
                <a:lnTo>
                  <a:pt x="18518" y="9563"/>
                </a:lnTo>
                <a:lnTo>
                  <a:pt x="18518" y="9977"/>
                </a:lnTo>
                <a:lnTo>
                  <a:pt x="18396" y="10026"/>
                </a:lnTo>
                <a:lnTo>
                  <a:pt x="18274" y="10074"/>
                </a:lnTo>
                <a:lnTo>
                  <a:pt x="18080" y="10220"/>
                </a:lnTo>
                <a:lnTo>
                  <a:pt x="17788" y="10464"/>
                </a:lnTo>
                <a:lnTo>
                  <a:pt x="17520" y="10731"/>
                </a:lnTo>
                <a:lnTo>
                  <a:pt x="17520" y="10245"/>
                </a:lnTo>
                <a:lnTo>
                  <a:pt x="17569" y="9490"/>
                </a:lnTo>
                <a:lnTo>
                  <a:pt x="17837" y="9344"/>
                </a:lnTo>
                <a:lnTo>
                  <a:pt x="18104" y="9150"/>
                </a:lnTo>
                <a:lnTo>
                  <a:pt x="18274" y="8979"/>
                </a:lnTo>
                <a:lnTo>
                  <a:pt x="18469" y="8833"/>
                </a:lnTo>
                <a:lnTo>
                  <a:pt x="18542" y="8809"/>
                </a:lnTo>
                <a:close/>
                <a:moveTo>
                  <a:pt x="18518" y="10342"/>
                </a:moveTo>
                <a:lnTo>
                  <a:pt x="18518" y="10975"/>
                </a:lnTo>
                <a:lnTo>
                  <a:pt x="18347" y="11096"/>
                </a:lnTo>
                <a:lnTo>
                  <a:pt x="18201" y="11194"/>
                </a:lnTo>
                <a:lnTo>
                  <a:pt x="17861" y="11486"/>
                </a:lnTo>
                <a:lnTo>
                  <a:pt x="17715" y="11632"/>
                </a:lnTo>
                <a:lnTo>
                  <a:pt x="17569" y="11802"/>
                </a:lnTo>
                <a:lnTo>
                  <a:pt x="17545" y="11559"/>
                </a:lnTo>
                <a:lnTo>
                  <a:pt x="17520" y="11048"/>
                </a:lnTo>
                <a:lnTo>
                  <a:pt x="17691" y="10975"/>
                </a:lnTo>
                <a:lnTo>
                  <a:pt x="17837" y="10877"/>
                </a:lnTo>
                <a:lnTo>
                  <a:pt x="18128" y="10634"/>
                </a:lnTo>
                <a:lnTo>
                  <a:pt x="18518" y="10342"/>
                </a:lnTo>
                <a:close/>
                <a:moveTo>
                  <a:pt x="18518" y="11413"/>
                </a:moveTo>
                <a:lnTo>
                  <a:pt x="18542" y="11802"/>
                </a:lnTo>
                <a:lnTo>
                  <a:pt x="18347" y="11899"/>
                </a:lnTo>
                <a:lnTo>
                  <a:pt x="18177" y="12021"/>
                </a:lnTo>
                <a:lnTo>
                  <a:pt x="17837" y="12289"/>
                </a:lnTo>
                <a:lnTo>
                  <a:pt x="17764" y="12240"/>
                </a:lnTo>
                <a:lnTo>
                  <a:pt x="17642" y="12240"/>
                </a:lnTo>
                <a:lnTo>
                  <a:pt x="17593" y="12021"/>
                </a:lnTo>
                <a:lnTo>
                  <a:pt x="18299" y="11559"/>
                </a:lnTo>
                <a:lnTo>
                  <a:pt x="18518" y="11413"/>
                </a:lnTo>
                <a:close/>
                <a:moveTo>
                  <a:pt x="2093" y="1899"/>
                </a:moveTo>
                <a:lnTo>
                  <a:pt x="2385" y="1972"/>
                </a:lnTo>
                <a:lnTo>
                  <a:pt x="2702" y="1996"/>
                </a:lnTo>
                <a:lnTo>
                  <a:pt x="3334" y="2045"/>
                </a:lnTo>
                <a:lnTo>
                  <a:pt x="4356" y="2093"/>
                </a:lnTo>
                <a:lnTo>
                  <a:pt x="5354" y="2118"/>
                </a:lnTo>
                <a:lnTo>
                  <a:pt x="6376" y="2118"/>
                </a:lnTo>
                <a:lnTo>
                  <a:pt x="7398" y="2093"/>
                </a:lnTo>
                <a:lnTo>
                  <a:pt x="9466" y="2020"/>
                </a:lnTo>
                <a:lnTo>
                  <a:pt x="11413" y="1972"/>
                </a:lnTo>
                <a:lnTo>
                  <a:pt x="13359" y="1947"/>
                </a:lnTo>
                <a:lnTo>
                  <a:pt x="14357" y="1947"/>
                </a:lnTo>
                <a:lnTo>
                  <a:pt x="15330" y="1996"/>
                </a:lnTo>
                <a:lnTo>
                  <a:pt x="16304" y="2045"/>
                </a:lnTo>
                <a:lnTo>
                  <a:pt x="17277" y="2142"/>
                </a:lnTo>
                <a:lnTo>
                  <a:pt x="17253" y="2483"/>
                </a:lnTo>
                <a:lnTo>
                  <a:pt x="17228" y="2823"/>
                </a:lnTo>
                <a:lnTo>
                  <a:pt x="17228" y="3529"/>
                </a:lnTo>
                <a:lnTo>
                  <a:pt x="17277" y="4210"/>
                </a:lnTo>
                <a:lnTo>
                  <a:pt x="17301" y="4892"/>
                </a:lnTo>
                <a:lnTo>
                  <a:pt x="17301" y="5646"/>
                </a:lnTo>
                <a:lnTo>
                  <a:pt x="17277" y="6376"/>
                </a:lnTo>
                <a:lnTo>
                  <a:pt x="17180" y="7885"/>
                </a:lnTo>
                <a:lnTo>
                  <a:pt x="17082" y="9125"/>
                </a:lnTo>
                <a:lnTo>
                  <a:pt x="17034" y="9758"/>
                </a:lnTo>
                <a:lnTo>
                  <a:pt x="17009" y="10391"/>
                </a:lnTo>
                <a:lnTo>
                  <a:pt x="16985" y="10829"/>
                </a:lnTo>
                <a:lnTo>
                  <a:pt x="16961" y="11291"/>
                </a:lnTo>
                <a:lnTo>
                  <a:pt x="16985" y="11778"/>
                </a:lnTo>
                <a:lnTo>
                  <a:pt x="17009" y="12021"/>
                </a:lnTo>
                <a:lnTo>
                  <a:pt x="17058" y="12240"/>
                </a:lnTo>
                <a:lnTo>
                  <a:pt x="9539" y="12240"/>
                </a:lnTo>
                <a:lnTo>
                  <a:pt x="8566" y="12264"/>
                </a:lnTo>
                <a:lnTo>
                  <a:pt x="7568" y="12289"/>
                </a:lnTo>
                <a:lnTo>
                  <a:pt x="5622" y="12386"/>
                </a:lnTo>
                <a:lnTo>
                  <a:pt x="5086" y="12410"/>
                </a:lnTo>
                <a:lnTo>
                  <a:pt x="4551" y="12410"/>
                </a:lnTo>
                <a:lnTo>
                  <a:pt x="4040" y="12362"/>
                </a:lnTo>
                <a:lnTo>
                  <a:pt x="3529" y="12313"/>
                </a:lnTo>
                <a:lnTo>
                  <a:pt x="2994" y="12216"/>
                </a:lnTo>
                <a:lnTo>
                  <a:pt x="2702" y="12191"/>
                </a:lnTo>
                <a:lnTo>
                  <a:pt x="2434" y="12216"/>
                </a:lnTo>
                <a:lnTo>
                  <a:pt x="2385" y="11997"/>
                </a:lnTo>
                <a:lnTo>
                  <a:pt x="2361" y="11753"/>
                </a:lnTo>
                <a:lnTo>
                  <a:pt x="2337" y="11267"/>
                </a:lnTo>
                <a:lnTo>
                  <a:pt x="2361" y="10318"/>
                </a:lnTo>
                <a:lnTo>
                  <a:pt x="2361" y="9661"/>
                </a:lnTo>
                <a:lnTo>
                  <a:pt x="2337" y="8979"/>
                </a:lnTo>
                <a:lnTo>
                  <a:pt x="2312" y="7666"/>
                </a:lnTo>
                <a:lnTo>
                  <a:pt x="2312" y="6887"/>
                </a:lnTo>
                <a:lnTo>
                  <a:pt x="2288" y="6084"/>
                </a:lnTo>
                <a:lnTo>
                  <a:pt x="2239" y="4527"/>
                </a:lnTo>
                <a:lnTo>
                  <a:pt x="2215" y="2896"/>
                </a:lnTo>
                <a:lnTo>
                  <a:pt x="2215" y="2385"/>
                </a:lnTo>
                <a:lnTo>
                  <a:pt x="2166" y="2118"/>
                </a:lnTo>
                <a:lnTo>
                  <a:pt x="2142" y="2020"/>
                </a:lnTo>
                <a:lnTo>
                  <a:pt x="2093" y="1899"/>
                </a:lnTo>
                <a:close/>
                <a:moveTo>
                  <a:pt x="18566" y="12118"/>
                </a:moveTo>
                <a:lnTo>
                  <a:pt x="18591" y="12264"/>
                </a:lnTo>
                <a:lnTo>
                  <a:pt x="18420" y="12313"/>
                </a:lnTo>
                <a:lnTo>
                  <a:pt x="18274" y="12410"/>
                </a:lnTo>
                <a:lnTo>
                  <a:pt x="17958" y="12581"/>
                </a:lnTo>
                <a:lnTo>
                  <a:pt x="17885" y="12629"/>
                </a:lnTo>
                <a:lnTo>
                  <a:pt x="17909" y="12532"/>
                </a:lnTo>
                <a:lnTo>
                  <a:pt x="17909" y="12435"/>
                </a:lnTo>
                <a:lnTo>
                  <a:pt x="18250" y="12264"/>
                </a:lnTo>
                <a:lnTo>
                  <a:pt x="18566" y="12118"/>
                </a:lnTo>
                <a:close/>
                <a:moveTo>
                  <a:pt x="8761" y="512"/>
                </a:moveTo>
                <a:lnTo>
                  <a:pt x="10318" y="585"/>
                </a:lnTo>
                <a:lnTo>
                  <a:pt x="13432" y="755"/>
                </a:lnTo>
                <a:lnTo>
                  <a:pt x="14138" y="779"/>
                </a:lnTo>
                <a:lnTo>
                  <a:pt x="14844" y="804"/>
                </a:lnTo>
                <a:lnTo>
                  <a:pt x="16279" y="779"/>
                </a:lnTo>
                <a:lnTo>
                  <a:pt x="17034" y="755"/>
                </a:lnTo>
                <a:lnTo>
                  <a:pt x="17034" y="755"/>
                </a:lnTo>
                <a:lnTo>
                  <a:pt x="16912" y="852"/>
                </a:lnTo>
                <a:lnTo>
                  <a:pt x="16790" y="950"/>
                </a:lnTo>
                <a:lnTo>
                  <a:pt x="16790" y="998"/>
                </a:lnTo>
                <a:lnTo>
                  <a:pt x="16790" y="1023"/>
                </a:lnTo>
                <a:lnTo>
                  <a:pt x="16815" y="1047"/>
                </a:lnTo>
                <a:lnTo>
                  <a:pt x="16863" y="1047"/>
                </a:lnTo>
                <a:lnTo>
                  <a:pt x="17131" y="901"/>
                </a:lnTo>
                <a:lnTo>
                  <a:pt x="17399" y="755"/>
                </a:lnTo>
                <a:lnTo>
                  <a:pt x="17837" y="779"/>
                </a:lnTo>
                <a:lnTo>
                  <a:pt x="17593" y="925"/>
                </a:lnTo>
                <a:lnTo>
                  <a:pt x="17399" y="1071"/>
                </a:lnTo>
                <a:lnTo>
                  <a:pt x="17228" y="1217"/>
                </a:lnTo>
                <a:lnTo>
                  <a:pt x="17082" y="1412"/>
                </a:lnTo>
                <a:lnTo>
                  <a:pt x="17034" y="1509"/>
                </a:lnTo>
                <a:lnTo>
                  <a:pt x="17009" y="1631"/>
                </a:lnTo>
                <a:lnTo>
                  <a:pt x="16060" y="1558"/>
                </a:lnTo>
                <a:lnTo>
                  <a:pt x="15111" y="1509"/>
                </a:lnTo>
                <a:lnTo>
                  <a:pt x="14162" y="1461"/>
                </a:lnTo>
                <a:lnTo>
                  <a:pt x="13238" y="1461"/>
                </a:lnTo>
                <a:lnTo>
                  <a:pt x="11340" y="1485"/>
                </a:lnTo>
                <a:lnTo>
                  <a:pt x="9466" y="1558"/>
                </a:lnTo>
                <a:lnTo>
                  <a:pt x="7495" y="1631"/>
                </a:lnTo>
                <a:lnTo>
                  <a:pt x="5549" y="1655"/>
                </a:lnTo>
                <a:lnTo>
                  <a:pt x="4527" y="1631"/>
                </a:lnTo>
                <a:lnTo>
                  <a:pt x="3505" y="1607"/>
                </a:lnTo>
                <a:lnTo>
                  <a:pt x="3140" y="1558"/>
                </a:lnTo>
                <a:lnTo>
                  <a:pt x="2726" y="1509"/>
                </a:lnTo>
                <a:lnTo>
                  <a:pt x="2312" y="1509"/>
                </a:lnTo>
                <a:lnTo>
                  <a:pt x="2118" y="1534"/>
                </a:lnTo>
                <a:lnTo>
                  <a:pt x="1948" y="1582"/>
                </a:lnTo>
                <a:lnTo>
                  <a:pt x="1899" y="1607"/>
                </a:lnTo>
                <a:lnTo>
                  <a:pt x="1850" y="1631"/>
                </a:lnTo>
                <a:lnTo>
                  <a:pt x="1850" y="1704"/>
                </a:lnTo>
                <a:lnTo>
                  <a:pt x="1850" y="1777"/>
                </a:lnTo>
                <a:lnTo>
                  <a:pt x="1899" y="1826"/>
                </a:lnTo>
                <a:lnTo>
                  <a:pt x="1850" y="1947"/>
                </a:lnTo>
                <a:lnTo>
                  <a:pt x="1802" y="2069"/>
                </a:lnTo>
                <a:lnTo>
                  <a:pt x="1777" y="2215"/>
                </a:lnTo>
                <a:lnTo>
                  <a:pt x="1753" y="2337"/>
                </a:lnTo>
                <a:lnTo>
                  <a:pt x="1753" y="2604"/>
                </a:lnTo>
                <a:lnTo>
                  <a:pt x="1753" y="2896"/>
                </a:lnTo>
                <a:lnTo>
                  <a:pt x="1753" y="4527"/>
                </a:lnTo>
                <a:lnTo>
                  <a:pt x="1802" y="6181"/>
                </a:lnTo>
                <a:lnTo>
                  <a:pt x="1826" y="7009"/>
                </a:lnTo>
                <a:lnTo>
                  <a:pt x="1826" y="7836"/>
                </a:lnTo>
                <a:lnTo>
                  <a:pt x="1875" y="9223"/>
                </a:lnTo>
                <a:lnTo>
                  <a:pt x="1875" y="9904"/>
                </a:lnTo>
                <a:lnTo>
                  <a:pt x="1875" y="10585"/>
                </a:lnTo>
                <a:lnTo>
                  <a:pt x="1850" y="11048"/>
                </a:lnTo>
                <a:lnTo>
                  <a:pt x="1826" y="11583"/>
                </a:lnTo>
                <a:lnTo>
                  <a:pt x="1826" y="11851"/>
                </a:lnTo>
                <a:lnTo>
                  <a:pt x="1875" y="12094"/>
                </a:lnTo>
                <a:lnTo>
                  <a:pt x="1948" y="12337"/>
                </a:lnTo>
                <a:lnTo>
                  <a:pt x="2045" y="12532"/>
                </a:lnTo>
                <a:lnTo>
                  <a:pt x="2118" y="12605"/>
                </a:lnTo>
                <a:lnTo>
                  <a:pt x="2215" y="12654"/>
                </a:lnTo>
                <a:lnTo>
                  <a:pt x="2312" y="12629"/>
                </a:lnTo>
                <a:lnTo>
                  <a:pt x="2385" y="12581"/>
                </a:lnTo>
                <a:lnTo>
                  <a:pt x="2677" y="12654"/>
                </a:lnTo>
                <a:lnTo>
                  <a:pt x="2969" y="12678"/>
                </a:lnTo>
                <a:lnTo>
                  <a:pt x="3553" y="12775"/>
                </a:lnTo>
                <a:lnTo>
                  <a:pt x="4040" y="12824"/>
                </a:lnTo>
                <a:lnTo>
                  <a:pt x="4502" y="12873"/>
                </a:lnTo>
                <a:lnTo>
                  <a:pt x="5427" y="12873"/>
                </a:lnTo>
                <a:lnTo>
                  <a:pt x="6449" y="12848"/>
                </a:lnTo>
                <a:lnTo>
                  <a:pt x="7495" y="12800"/>
                </a:lnTo>
                <a:lnTo>
                  <a:pt x="8517" y="12751"/>
                </a:lnTo>
                <a:lnTo>
                  <a:pt x="9539" y="12727"/>
                </a:lnTo>
                <a:lnTo>
                  <a:pt x="17277" y="12727"/>
                </a:lnTo>
                <a:lnTo>
                  <a:pt x="17350" y="12775"/>
                </a:lnTo>
                <a:lnTo>
                  <a:pt x="17496" y="12775"/>
                </a:lnTo>
                <a:lnTo>
                  <a:pt x="17569" y="12727"/>
                </a:lnTo>
                <a:lnTo>
                  <a:pt x="17715" y="12727"/>
                </a:lnTo>
                <a:lnTo>
                  <a:pt x="17569" y="12824"/>
                </a:lnTo>
                <a:lnTo>
                  <a:pt x="17423" y="12946"/>
                </a:lnTo>
                <a:lnTo>
                  <a:pt x="17301" y="13092"/>
                </a:lnTo>
                <a:lnTo>
                  <a:pt x="17180" y="13238"/>
                </a:lnTo>
                <a:lnTo>
                  <a:pt x="17180" y="13262"/>
                </a:lnTo>
                <a:lnTo>
                  <a:pt x="17180" y="13286"/>
                </a:lnTo>
                <a:lnTo>
                  <a:pt x="17204" y="13311"/>
                </a:lnTo>
                <a:lnTo>
                  <a:pt x="17253" y="13311"/>
                </a:lnTo>
                <a:lnTo>
                  <a:pt x="17472" y="13262"/>
                </a:lnTo>
                <a:lnTo>
                  <a:pt x="17666" y="13189"/>
                </a:lnTo>
                <a:lnTo>
                  <a:pt x="18055" y="12994"/>
                </a:lnTo>
                <a:lnTo>
                  <a:pt x="18347" y="12848"/>
                </a:lnTo>
                <a:lnTo>
                  <a:pt x="18615" y="12727"/>
                </a:lnTo>
                <a:lnTo>
                  <a:pt x="18664" y="12946"/>
                </a:lnTo>
                <a:lnTo>
                  <a:pt x="18396" y="13092"/>
                </a:lnTo>
                <a:lnTo>
                  <a:pt x="17982" y="13335"/>
                </a:lnTo>
                <a:lnTo>
                  <a:pt x="17593" y="13603"/>
                </a:lnTo>
                <a:lnTo>
                  <a:pt x="17545" y="13627"/>
                </a:lnTo>
                <a:lnTo>
                  <a:pt x="17545" y="13676"/>
                </a:lnTo>
                <a:lnTo>
                  <a:pt x="17569" y="13700"/>
                </a:lnTo>
                <a:lnTo>
                  <a:pt x="17618" y="13724"/>
                </a:lnTo>
                <a:lnTo>
                  <a:pt x="17861" y="13700"/>
                </a:lnTo>
                <a:lnTo>
                  <a:pt x="18080" y="13651"/>
                </a:lnTo>
                <a:lnTo>
                  <a:pt x="18274" y="13578"/>
                </a:lnTo>
                <a:lnTo>
                  <a:pt x="18493" y="13457"/>
                </a:lnTo>
                <a:lnTo>
                  <a:pt x="18712" y="13335"/>
                </a:lnTo>
                <a:lnTo>
                  <a:pt x="18785" y="13724"/>
                </a:lnTo>
                <a:lnTo>
                  <a:pt x="18250" y="13773"/>
                </a:lnTo>
                <a:lnTo>
                  <a:pt x="17739" y="13797"/>
                </a:lnTo>
                <a:lnTo>
                  <a:pt x="17204" y="13773"/>
                </a:lnTo>
                <a:lnTo>
                  <a:pt x="16669" y="13724"/>
                </a:lnTo>
                <a:lnTo>
                  <a:pt x="15622" y="13603"/>
                </a:lnTo>
                <a:lnTo>
                  <a:pt x="15087" y="13554"/>
                </a:lnTo>
                <a:lnTo>
                  <a:pt x="14576" y="13530"/>
                </a:lnTo>
                <a:lnTo>
                  <a:pt x="12118" y="13530"/>
                </a:lnTo>
                <a:lnTo>
                  <a:pt x="9661" y="13554"/>
                </a:lnTo>
                <a:lnTo>
                  <a:pt x="8469" y="13578"/>
                </a:lnTo>
                <a:lnTo>
                  <a:pt x="7301" y="13627"/>
                </a:lnTo>
                <a:lnTo>
                  <a:pt x="4916" y="13773"/>
                </a:lnTo>
                <a:lnTo>
                  <a:pt x="3772" y="13822"/>
                </a:lnTo>
                <a:lnTo>
                  <a:pt x="2629" y="13846"/>
                </a:lnTo>
                <a:lnTo>
                  <a:pt x="2020" y="13822"/>
                </a:lnTo>
                <a:lnTo>
                  <a:pt x="1412" y="13797"/>
                </a:lnTo>
                <a:lnTo>
                  <a:pt x="1145" y="13773"/>
                </a:lnTo>
                <a:lnTo>
                  <a:pt x="853" y="13749"/>
                </a:lnTo>
                <a:lnTo>
                  <a:pt x="853" y="13724"/>
                </a:lnTo>
                <a:lnTo>
                  <a:pt x="731" y="13408"/>
                </a:lnTo>
                <a:lnTo>
                  <a:pt x="658" y="13092"/>
                </a:lnTo>
                <a:lnTo>
                  <a:pt x="585" y="12775"/>
                </a:lnTo>
                <a:lnTo>
                  <a:pt x="561" y="12435"/>
                </a:lnTo>
                <a:lnTo>
                  <a:pt x="561" y="11753"/>
                </a:lnTo>
                <a:lnTo>
                  <a:pt x="561" y="11121"/>
                </a:lnTo>
                <a:lnTo>
                  <a:pt x="561" y="9320"/>
                </a:lnTo>
                <a:lnTo>
                  <a:pt x="561" y="8420"/>
                </a:lnTo>
                <a:lnTo>
                  <a:pt x="585" y="7495"/>
                </a:lnTo>
                <a:lnTo>
                  <a:pt x="658" y="5792"/>
                </a:lnTo>
                <a:lnTo>
                  <a:pt x="731" y="4064"/>
                </a:lnTo>
                <a:lnTo>
                  <a:pt x="755" y="3188"/>
                </a:lnTo>
                <a:lnTo>
                  <a:pt x="755" y="2337"/>
                </a:lnTo>
                <a:lnTo>
                  <a:pt x="731" y="1485"/>
                </a:lnTo>
                <a:lnTo>
                  <a:pt x="707" y="609"/>
                </a:lnTo>
                <a:lnTo>
                  <a:pt x="804" y="682"/>
                </a:lnTo>
                <a:lnTo>
                  <a:pt x="950" y="755"/>
                </a:lnTo>
                <a:lnTo>
                  <a:pt x="1072" y="804"/>
                </a:lnTo>
                <a:lnTo>
                  <a:pt x="1242" y="852"/>
                </a:lnTo>
                <a:lnTo>
                  <a:pt x="1583" y="901"/>
                </a:lnTo>
                <a:lnTo>
                  <a:pt x="1948" y="925"/>
                </a:lnTo>
                <a:lnTo>
                  <a:pt x="2312" y="901"/>
                </a:lnTo>
                <a:lnTo>
                  <a:pt x="2653" y="901"/>
                </a:lnTo>
                <a:lnTo>
                  <a:pt x="3164" y="852"/>
                </a:lnTo>
                <a:lnTo>
                  <a:pt x="4162" y="755"/>
                </a:lnTo>
                <a:lnTo>
                  <a:pt x="5184" y="633"/>
                </a:lnTo>
                <a:lnTo>
                  <a:pt x="6181" y="560"/>
                </a:lnTo>
                <a:lnTo>
                  <a:pt x="6692" y="512"/>
                </a:lnTo>
                <a:close/>
                <a:moveTo>
                  <a:pt x="11096" y="14016"/>
                </a:moveTo>
                <a:lnTo>
                  <a:pt x="11096" y="14187"/>
                </a:lnTo>
                <a:lnTo>
                  <a:pt x="10926" y="14260"/>
                </a:lnTo>
                <a:lnTo>
                  <a:pt x="10780" y="14357"/>
                </a:lnTo>
                <a:lnTo>
                  <a:pt x="10488" y="14552"/>
                </a:lnTo>
                <a:lnTo>
                  <a:pt x="10293" y="14698"/>
                </a:lnTo>
                <a:lnTo>
                  <a:pt x="10123" y="14868"/>
                </a:lnTo>
                <a:lnTo>
                  <a:pt x="9953" y="15038"/>
                </a:lnTo>
                <a:lnTo>
                  <a:pt x="9807" y="15233"/>
                </a:lnTo>
                <a:lnTo>
                  <a:pt x="9807" y="15282"/>
                </a:lnTo>
                <a:lnTo>
                  <a:pt x="9831" y="15330"/>
                </a:lnTo>
                <a:lnTo>
                  <a:pt x="9856" y="15379"/>
                </a:lnTo>
                <a:lnTo>
                  <a:pt x="9929" y="15379"/>
                </a:lnTo>
                <a:lnTo>
                  <a:pt x="10099" y="15282"/>
                </a:lnTo>
                <a:lnTo>
                  <a:pt x="10245" y="15184"/>
                </a:lnTo>
                <a:lnTo>
                  <a:pt x="10537" y="14941"/>
                </a:lnTo>
                <a:lnTo>
                  <a:pt x="10804" y="14771"/>
                </a:lnTo>
                <a:lnTo>
                  <a:pt x="11072" y="14600"/>
                </a:lnTo>
                <a:lnTo>
                  <a:pt x="11072" y="14600"/>
                </a:lnTo>
                <a:lnTo>
                  <a:pt x="11048" y="15087"/>
                </a:lnTo>
                <a:lnTo>
                  <a:pt x="10926" y="15136"/>
                </a:lnTo>
                <a:lnTo>
                  <a:pt x="10804" y="15209"/>
                </a:lnTo>
                <a:lnTo>
                  <a:pt x="10585" y="15330"/>
                </a:lnTo>
                <a:lnTo>
                  <a:pt x="10439" y="15403"/>
                </a:lnTo>
                <a:lnTo>
                  <a:pt x="10269" y="15525"/>
                </a:lnTo>
                <a:lnTo>
                  <a:pt x="10123" y="15647"/>
                </a:lnTo>
                <a:lnTo>
                  <a:pt x="10074" y="15695"/>
                </a:lnTo>
                <a:lnTo>
                  <a:pt x="10050" y="15793"/>
                </a:lnTo>
                <a:lnTo>
                  <a:pt x="10050" y="15817"/>
                </a:lnTo>
                <a:lnTo>
                  <a:pt x="10074" y="15841"/>
                </a:lnTo>
                <a:lnTo>
                  <a:pt x="10245" y="15841"/>
                </a:lnTo>
                <a:lnTo>
                  <a:pt x="10391" y="15817"/>
                </a:lnTo>
                <a:lnTo>
                  <a:pt x="10683" y="15671"/>
                </a:lnTo>
                <a:lnTo>
                  <a:pt x="11023" y="15501"/>
                </a:lnTo>
                <a:lnTo>
                  <a:pt x="10999" y="15841"/>
                </a:lnTo>
                <a:lnTo>
                  <a:pt x="10756" y="15987"/>
                </a:lnTo>
                <a:lnTo>
                  <a:pt x="10610" y="16085"/>
                </a:lnTo>
                <a:lnTo>
                  <a:pt x="10464" y="16206"/>
                </a:lnTo>
                <a:lnTo>
                  <a:pt x="10342" y="16352"/>
                </a:lnTo>
                <a:lnTo>
                  <a:pt x="10196" y="16474"/>
                </a:lnTo>
                <a:lnTo>
                  <a:pt x="10172" y="16498"/>
                </a:lnTo>
                <a:lnTo>
                  <a:pt x="10172" y="16522"/>
                </a:lnTo>
                <a:lnTo>
                  <a:pt x="10196" y="16547"/>
                </a:lnTo>
                <a:lnTo>
                  <a:pt x="10245" y="16547"/>
                </a:lnTo>
                <a:lnTo>
                  <a:pt x="10537" y="16425"/>
                </a:lnTo>
                <a:lnTo>
                  <a:pt x="10804" y="16303"/>
                </a:lnTo>
                <a:lnTo>
                  <a:pt x="10975" y="16230"/>
                </a:lnTo>
                <a:lnTo>
                  <a:pt x="10975" y="16449"/>
                </a:lnTo>
                <a:lnTo>
                  <a:pt x="10902" y="16474"/>
                </a:lnTo>
                <a:lnTo>
                  <a:pt x="10756" y="16547"/>
                </a:lnTo>
                <a:lnTo>
                  <a:pt x="10634" y="16620"/>
                </a:lnTo>
                <a:lnTo>
                  <a:pt x="10415" y="16814"/>
                </a:lnTo>
                <a:lnTo>
                  <a:pt x="10391" y="16863"/>
                </a:lnTo>
                <a:lnTo>
                  <a:pt x="10391" y="16887"/>
                </a:lnTo>
                <a:lnTo>
                  <a:pt x="10391" y="16960"/>
                </a:lnTo>
                <a:lnTo>
                  <a:pt x="10464" y="16985"/>
                </a:lnTo>
                <a:lnTo>
                  <a:pt x="10537" y="16985"/>
                </a:lnTo>
                <a:lnTo>
                  <a:pt x="10780" y="16887"/>
                </a:lnTo>
                <a:lnTo>
                  <a:pt x="11023" y="16790"/>
                </a:lnTo>
                <a:lnTo>
                  <a:pt x="11048" y="16887"/>
                </a:lnTo>
                <a:lnTo>
                  <a:pt x="10926" y="16960"/>
                </a:lnTo>
                <a:lnTo>
                  <a:pt x="10829" y="17058"/>
                </a:lnTo>
                <a:lnTo>
                  <a:pt x="10585" y="17252"/>
                </a:lnTo>
                <a:lnTo>
                  <a:pt x="10561" y="17277"/>
                </a:lnTo>
                <a:lnTo>
                  <a:pt x="10561" y="17301"/>
                </a:lnTo>
                <a:lnTo>
                  <a:pt x="10585" y="17325"/>
                </a:lnTo>
                <a:lnTo>
                  <a:pt x="10610" y="17325"/>
                </a:lnTo>
                <a:lnTo>
                  <a:pt x="10780" y="17301"/>
                </a:lnTo>
                <a:lnTo>
                  <a:pt x="10950" y="17252"/>
                </a:lnTo>
                <a:lnTo>
                  <a:pt x="11096" y="17179"/>
                </a:lnTo>
                <a:lnTo>
                  <a:pt x="11242" y="17082"/>
                </a:lnTo>
                <a:lnTo>
                  <a:pt x="11388" y="17155"/>
                </a:lnTo>
                <a:lnTo>
                  <a:pt x="11534" y="17179"/>
                </a:lnTo>
                <a:lnTo>
                  <a:pt x="11705" y="17204"/>
                </a:lnTo>
                <a:lnTo>
                  <a:pt x="11875" y="17204"/>
                </a:lnTo>
                <a:lnTo>
                  <a:pt x="12216" y="17179"/>
                </a:lnTo>
                <a:lnTo>
                  <a:pt x="12508" y="17155"/>
                </a:lnTo>
                <a:lnTo>
                  <a:pt x="12897" y="17179"/>
                </a:lnTo>
                <a:lnTo>
                  <a:pt x="13067" y="17179"/>
                </a:lnTo>
                <a:lnTo>
                  <a:pt x="13262" y="17228"/>
                </a:lnTo>
                <a:lnTo>
                  <a:pt x="13432" y="17277"/>
                </a:lnTo>
                <a:lnTo>
                  <a:pt x="13554" y="17374"/>
                </a:lnTo>
                <a:lnTo>
                  <a:pt x="13676" y="17496"/>
                </a:lnTo>
                <a:lnTo>
                  <a:pt x="13773" y="17617"/>
                </a:lnTo>
                <a:lnTo>
                  <a:pt x="13530" y="17593"/>
                </a:lnTo>
                <a:lnTo>
                  <a:pt x="12556" y="17593"/>
                </a:lnTo>
                <a:lnTo>
                  <a:pt x="11826" y="17642"/>
                </a:lnTo>
                <a:lnTo>
                  <a:pt x="10366" y="17715"/>
                </a:lnTo>
                <a:lnTo>
                  <a:pt x="9637" y="17739"/>
                </a:lnTo>
                <a:lnTo>
                  <a:pt x="8907" y="17763"/>
                </a:lnTo>
                <a:lnTo>
                  <a:pt x="7763" y="17788"/>
                </a:lnTo>
                <a:lnTo>
                  <a:pt x="6644" y="17788"/>
                </a:lnTo>
                <a:lnTo>
                  <a:pt x="6181" y="17739"/>
                </a:lnTo>
                <a:lnTo>
                  <a:pt x="5816" y="17715"/>
                </a:lnTo>
                <a:lnTo>
                  <a:pt x="5500" y="17690"/>
                </a:lnTo>
                <a:lnTo>
                  <a:pt x="5597" y="17544"/>
                </a:lnTo>
                <a:lnTo>
                  <a:pt x="5743" y="17447"/>
                </a:lnTo>
                <a:lnTo>
                  <a:pt x="5865" y="17350"/>
                </a:lnTo>
                <a:lnTo>
                  <a:pt x="6035" y="17277"/>
                </a:lnTo>
                <a:lnTo>
                  <a:pt x="6206" y="17228"/>
                </a:lnTo>
                <a:lnTo>
                  <a:pt x="6376" y="17179"/>
                </a:lnTo>
                <a:lnTo>
                  <a:pt x="6765" y="17155"/>
                </a:lnTo>
                <a:lnTo>
                  <a:pt x="7057" y="17179"/>
                </a:lnTo>
                <a:lnTo>
                  <a:pt x="7374" y="17204"/>
                </a:lnTo>
                <a:lnTo>
                  <a:pt x="7544" y="17179"/>
                </a:lnTo>
                <a:lnTo>
                  <a:pt x="7690" y="17179"/>
                </a:lnTo>
                <a:lnTo>
                  <a:pt x="7836" y="17131"/>
                </a:lnTo>
                <a:lnTo>
                  <a:pt x="7958" y="17058"/>
                </a:lnTo>
                <a:lnTo>
                  <a:pt x="7982" y="17009"/>
                </a:lnTo>
                <a:lnTo>
                  <a:pt x="8055" y="17033"/>
                </a:lnTo>
                <a:lnTo>
                  <a:pt x="8128" y="17033"/>
                </a:lnTo>
                <a:lnTo>
                  <a:pt x="8177" y="17009"/>
                </a:lnTo>
                <a:lnTo>
                  <a:pt x="8225" y="16960"/>
                </a:lnTo>
                <a:lnTo>
                  <a:pt x="8274" y="16887"/>
                </a:lnTo>
                <a:lnTo>
                  <a:pt x="8298" y="16766"/>
                </a:lnTo>
                <a:lnTo>
                  <a:pt x="8298" y="16668"/>
                </a:lnTo>
                <a:lnTo>
                  <a:pt x="8298" y="16620"/>
                </a:lnTo>
                <a:lnTo>
                  <a:pt x="8274" y="16595"/>
                </a:lnTo>
                <a:lnTo>
                  <a:pt x="8298" y="16303"/>
                </a:lnTo>
                <a:lnTo>
                  <a:pt x="8298" y="15768"/>
                </a:lnTo>
                <a:lnTo>
                  <a:pt x="8298" y="15233"/>
                </a:lnTo>
                <a:lnTo>
                  <a:pt x="8298" y="14965"/>
                </a:lnTo>
                <a:lnTo>
                  <a:pt x="8323" y="14649"/>
                </a:lnTo>
                <a:lnTo>
                  <a:pt x="8323" y="14333"/>
                </a:lnTo>
                <a:lnTo>
                  <a:pt x="8323" y="14187"/>
                </a:lnTo>
                <a:lnTo>
                  <a:pt x="8298" y="14065"/>
                </a:lnTo>
                <a:lnTo>
                  <a:pt x="9101" y="14041"/>
                </a:lnTo>
                <a:lnTo>
                  <a:pt x="9101" y="14041"/>
                </a:lnTo>
                <a:lnTo>
                  <a:pt x="8980" y="14138"/>
                </a:lnTo>
                <a:lnTo>
                  <a:pt x="8834" y="14260"/>
                </a:lnTo>
                <a:lnTo>
                  <a:pt x="8688" y="14406"/>
                </a:lnTo>
                <a:lnTo>
                  <a:pt x="8663" y="14454"/>
                </a:lnTo>
                <a:lnTo>
                  <a:pt x="8639" y="14503"/>
                </a:lnTo>
                <a:lnTo>
                  <a:pt x="8615" y="14600"/>
                </a:lnTo>
                <a:lnTo>
                  <a:pt x="8615" y="14649"/>
                </a:lnTo>
                <a:lnTo>
                  <a:pt x="8639" y="14673"/>
                </a:lnTo>
                <a:lnTo>
                  <a:pt x="8761" y="14673"/>
                </a:lnTo>
                <a:lnTo>
                  <a:pt x="8858" y="14649"/>
                </a:lnTo>
                <a:lnTo>
                  <a:pt x="9028" y="14527"/>
                </a:lnTo>
                <a:lnTo>
                  <a:pt x="9199" y="14406"/>
                </a:lnTo>
                <a:lnTo>
                  <a:pt x="9466" y="14235"/>
                </a:lnTo>
                <a:lnTo>
                  <a:pt x="9710" y="14016"/>
                </a:lnTo>
                <a:lnTo>
                  <a:pt x="9953" y="14016"/>
                </a:lnTo>
                <a:lnTo>
                  <a:pt x="9734" y="14211"/>
                </a:lnTo>
                <a:lnTo>
                  <a:pt x="9539" y="14406"/>
                </a:lnTo>
                <a:lnTo>
                  <a:pt x="9345" y="14625"/>
                </a:lnTo>
                <a:lnTo>
                  <a:pt x="9199" y="14868"/>
                </a:lnTo>
                <a:lnTo>
                  <a:pt x="9199" y="14892"/>
                </a:lnTo>
                <a:lnTo>
                  <a:pt x="9199" y="14917"/>
                </a:lnTo>
                <a:lnTo>
                  <a:pt x="9223" y="14941"/>
                </a:lnTo>
                <a:lnTo>
                  <a:pt x="9272" y="14941"/>
                </a:lnTo>
                <a:lnTo>
                  <a:pt x="9393" y="14892"/>
                </a:lnTo>
                <a:lnTo>
                  <a:pt x="9515" y="14844"/>
                </a:lnTo>
                <a:lnTo>
                  <a:pt x="9758" y="14698"/>
                </a:lnTo>
                <a:lnTo>
                  <a:pt x="10196" y="14357"/>
                </a:lnTo>
                <a:lnTo>
                  <a:pt x="10464" y="14235"/>
                </a:lnTo>
                <a:lnTo>
                  <a:pt x="10658" y="14138"/>
                </a:lnTo>
                <a:lnTo>
                  <a:pt x="10804" y="14016"/>
                </a:lnTo>
                <a:close/>
                <a:moveTo>
                  <a:pt x="6936" y="1"/>
                </a:moveTo>
                <a:lnTo>
                  <a:pt x="5914" y="74"/>
                </a:lnTo>
                <a:lnTo>
                  <a:pt x="4892" y="147"/>
                </a:lnTo>
                <a:lnTo>
                  <a:pt x="3870" y="268"/>
                </a:lnTo>
                <a:lnTo>
                  <a:pt x="2945" y="366"/>
                </a:lnTo>
                <a:lnTo>
                  <a:pt x="2483" y="390"/>
                </a:lnTo>
                <a:lnTo>
                  <a:pt x="1680" y="390"/>
                </a:lnTo>
                <a:lnTo>
                  <a:pt x="1339" y="317"/>
                </a:lnTo>
                <a:lnTo>
                  <a:pt x="658" y="195"/>
                </a:lnTo>
                <a:lnTo>
                  <a:pt x="634" y="147"/>
                </a:lnTo>
                <a:lnTo>
                  <a:pt x="585" y="122"/>
                </a:lnTo>
                <a:lnTo>
                  <a:pt x="512" y="98"/>
                </a:lnTo>
                <a:lnTo>
                  <a:pt x="463" y="98"/>
                </a:lnTo>
                <a:lnTo>
                  <a:pt x="390" y="122"/>
                </a:lnTo>
                <a:lnTo>
                  <a:pt x="342" y="147"/>
                </a:lnTo>
                <a:lnTo>
                  <a:pt x="317" y="220"/>
                </a:lnTo>
                <a:lnTo>
                  <a:pt x="293" y="293"/>
                </a:lnTo>
                <a:lnTo>
                  <a:pt x="244" y="1169"/>
                </a:lnTo>
                <a:lnTo>
                  <a:pt x="220" y="2069"/>
                </a:lnTo>
                <a:lnTo>
                  <a:pt x="196" y="3821"/>
                </a:lnTo>
                <a:lnTo>
                  <a:pt x="171" y="4794"/>
                </a:lnTo>
                <a:lnTo>
                  <a:pt x="123" y="5768"/>
                </a:lnTo>
                <a:lnTo>
                  <a:pt x="25" y="7690"/>
                </a:lnTo>
                <a:lnTo>
                  <a:pt x="1" y="8614"/>
                </a:lnTo>
                <a:lnTo>
                  <a:pt x="1" y="9539"/>
                </a:lnTo>
                <a:lnTo>
                  <a:pt x="25" y="11364"/>
                </a:lnTo>
                <a:lnTo>
                  <a:pt x="1" y="11997"/>
                </a:lnTo>
                <a:lnTo>
                  <a:pt x="1" y="12362"/>
                </a:lnTo>
                <a:lnTo>
                  <a:pt x="25" y="12702"/>
                </a:lnTo>
                <a:lnTo>
                  <a:pt x="50" y="13067"/>
                </a:lnTo>
                <a:lnTo>
                  <a:pt x="123" y="13408"/>
                </a:lnTo>
                <a:lnTo>
                  <a:pt x="244" y="13700"/>
                </a:lnTo>
                <a:lnTo>
                  <a:pt x="317" y="13846"/>
                </a:lnTo>
                <a:lnTo>
                  <a:pt x="390" y="13968"/>
                </a:lnTo>
                <a:lnTo>
                  <a:pt x="463" y="14065"/>
                </a:lnTo>
                <a:lnTo>
                  <a:pt x="561" y="14089"/>
                </a:lnTo>
                <a:lnTo>
                  <a:pt x="634" y="14089"/>
                </a:lnTo>
                <a:lnTo>
                  <a:pt x="731" y="14065"/>
                </a:lnTo>
                <a:lnTo>
                  <a:pt x="901" y="14138"/>
                </a:lnTo>
                <a:lnTo>
                  <a:pt x="1072" y="14162"/>
                </a:lnTo>
                <a:lnTo>
                  <a:pt x="1412" y="14211"/>
                </a:lnTo>
                <a:lnTo>
                  <a:pt x="2093" y="14260"/>
                </a:lnTo>
                <a:lnTo>
                  <a:pt x="2726" y="14308"/>
                </a:lnTo>
                <a:lnTo>
                  <a:pt x="3334" y="14308"/>
                </a:lnTo>
                <a:lnTo>
                  <a:pt x="3943" y="14284"/>
                </a:lnTo>
                <a:lnTo>
                  <a:pt x="4551" y="14260"/>
                </a:lnTo>
                <a:lnTo>
                  <a:pt x="7958" y="14089"/>
                </a:lnTo>
                <a:lnTo>
                  <a:pt x="7958" y="14089"/>
                </a:lnTo>
                <a:lnTo>
                  <a:pt x="7909" y="14211"/>
                </a:lnTo>
                <a:lnTo>
                  <a:pt x="7885" y="14357"/>
                </a:lnTo>
                <a:lnTo>
                  <a:pt x="7860" y="14673"/>
                </a:lnTo>
                <a:lnTo>
                  <a:pt x="7860" y="15233"/>
                </a:lnTo>
                <a:lnTo>
                  <a:pt x="7860" y="15768"/>
                </a:lnTo>
                <a:lnTo>
                  <a:pt x="7836" y="16303"/>
                </a:lnTo>
                <a:lnTo>
                  <a:pt x="7812" y="16547"/>
                </a:lnTo>
                <a:lnTo>
                  <a:pt x="7812" y="16668"/>
                </a:lnTo>
                <a:lnTo>
                  <a:pt x="7812" y="16790"/>
                </a:lnTo>
                <a:lnTo>
                  <a:pt x="7666" y="16741"/>
                </a:lnTo>
                <a:lnTo>
                  <a:pt x="7471" y="16693"/>
                </a:lnTo>
                <a:lnTo>
                  <a:pt x="7276" y="16693"/>
                </a:lnTo>
                <a:lnTo>
                  <a:pt x="7057" y="16668"/>
                </a:lnTo>
                <a:lnTo>
                  <a:pt x="6644" y="16693"/>
                </a:lnTo>
                <a:lnTo>
                  <a:pt x="6303" y="16741"/>
                </a:lnTo>
                <a:lnTo>
                  <a:pt x="6060" y="16790"/>
                </a:lnTo>
                <a:lnTo>
                  <a:pt x="5841" y="16863"/>
                </a:lnTo>
                <a:lnTo>
                  <a:pt x="5646" y="16936"/>
                </a:lnTo>
                <a:lnTo>
                  <a:pt x="5451" y="17058"/>
                </a:lnTo>
                <a:lnTo>
                  <a:pt x="5281" y="17204"/>
                </a:lnTo>
                <a:lnTo>
                  <a:pt x="5135" y="17374"/>
                </a:lnTo>
                <a:lnTo>
                  <a:pt x="5038" y="17569"/>
                </a:lnTo>
                <a:lnTo>
                  <a:pt x="4940" y="17812"/>
                </a:lnTo>
                <a:lnTo>
                  <a:pt x="4940" y="17885"/>
                </a:lnTo>
                <a:lnTo>
                  <a:pt x="4940" y="17958"/>
                </a:lnTo>
                <a:lnTo>
                  <a:pt x="4989" y="18031"/>
                </a:lnTo>
                <a:lnTo>
                  <a:pt x="5038" y="18055"/>
                </a:lnTo>
                <a:lnTo>
                  <a:pt x="5111" y="18080"/>
                </a:lnTo>
                <a:lnTo>
                  <a:pt x="5184" y="18080"/>
                </a:lnTo>
                <a:lnTo>
                  <a:pt x="5257" y="18055"/>
                </a:lnTo>
                <a:lnTo>
                  <a:pt x="5330" y="18007"/>
                </a:lnTo>
                <a:lnTo>
                  <a:pt x="5451" y="18080"/>
                </a:lnTo>
                <a:lnTo>
                  <a:pt x="5597" y="18128"/>
                </a:lnTo>
                <a:lnTo>
                  <a:pt x="5743" y="18177"/>
                </a:lnTo>
                <a:lnTo>
                  <a:pt x="5914" y="18201"/>
                </a:lnTo>
                <a:lnTo>
                  <a:pt x="6254" y="18226"/>
                </a:lnTo>
                <a:lnTo>
                  <a:pt x="6498" y="18226"/>
                </a:lnTo>
                <a:lnTo>
                  <a:pt x="7082" y="18250"/>
                </a:lnTo>
                <a:lnTo>
                  <a:pt x="7641" y="18250"/>
                </a:lnTo>
                <a:lnTo>
                  <a:pt x="8785" y="18226"/>
                </a:lnTo>
                <a:lnTo>
                  <a:pt x="10147" y="18201"/>
                </a:lnTo>
                <a:lnTo>
                  <a:pt x="11486" y="18128"/>
                </a:lnTo>
                <a:lnTo>
                  <a:pt x="12994" y="18080"/>
                </a:lnTo>
                <a:lnTo>
                  <a:pt x="13238" y="18080"/>
                </a:lnTo>
                <a:lnTo>
                  <a:pt x="13505" y="18104"/>
                </a:lnTo>
                <a:lnTo>
                  <a:pt x="13773" y="18080"/>
                </a:lnTo>
                <a:lnTo>
                  <a:pt x="13919" y="18080"/>
                </a:lnTo>
                <a:lnTo>
                  <a:pt x="14016" y="18031"/>
                </a:lnTo>
                <a:lnTo>
                  <a:pt x="14089" y="18080"/>
                </a:lnTo>
                <a:lnTo>
                  <a:pt x="14235" y="18080"/>
                </a:lnTo>
                <a:lnTo>
                  <a:pt x="14284" y="18055"/>
                </a:lnTo>
                <a:lnTo>
                  <a:pt x="14333" y="18007"/>
                </a:lnTo>
                <a:lnTo>
                  <a:pt x="14381" y="17958"/>
                </a:lnTo>
                <a:lnTo>
                  <a:pt x="14406" y="17885"/>
                </a:lnTo>
                <a:lnTo>
                  <a:pt x="14381" y="17812"/>
                </a:lnTo>
                <a:lnTo>
                  <a:pt x="14308" y="17569"/>
                </a:lnTo>
                <a:lnTo>
                  <a:pt x="14211" y="17374"/>
                </a:lnTo>
                <a:lnTo>
                  <a:pt x="14065" y="17179"/>
                </a:lnTo>
                <a:lnTo>
                  <a:pt x="13895" y="17033"/>
                </a:lnTo>
                <a:lnTo>
                  <a:pt x="13700" y="16912"/>
                </a:lnTo>
                <a:lnTo>
                  <a:pt x="13505" y="16814"/>
                </a:lnTo>
                <a:lnTo>
                  <a:pt x="13262" y="16741"/>
                </a:lnTo>
                <a:lnTo>
                  <a:pt x="13043" y="16693"/>
                </a:lnTo>
                <a:lnTo>
                  <a:pt x="12581" y="16693"/>
                </a:lnTo>
                <a:lnTo>
                  <a:pt x="12118" y="16766"/>
                </a:lnTo>
                <a:lnTo>
                  <a:pt x="11802" y="16790"/>
                </a:lnTo>
                <a:lnTo>
                  <a:pt x="11486" y="16814"/>
                </a:lnTo>
                <a:lnTo>
                  <a:pt x="11461" y="16620"/>
                </a:lnTo>
                <a:lnTo>
                  <a:pt x="11510" y="16571"/>
                </a:lnTo>
                <a:lnTo>
                  <a:pt x="11534" y="16498"/>
                </a:lnTo>
                <a:lnTo>
                  <a:pt x="11534" y="16449"/>
                </a:lnTo>
                <a:lnTo>
                  <a:pt x="11486" y="16425"/>
                </a:lnTo>
                <a:lnTo>
                  <a:pt x="11437" y="16401"/>
                </a:lnTo>
                <a:lnTo>
                  <a:pt x="11437" y="15939"/>
                </a:lnTo>
                <a:lnTo>
                  <a:pt x="11461" y="15501"/>
                </a:lnTo>
                <a:lnTo>
                  <a:pt x="11534" y="14746"/>
                </a:lnTo>
                <a:lnTo>
                  <a:pt x="11534" y="14381"/>
                </a:lnTo>
                <a:lnTo>
                  <a:pt x="11510" y="14187"/>
                </a:lnTo>
                <a:lnTo>
                  <a:pt x="11461" y="14016"/>
                </a:lnTo>
                <a:lnTo>
                  <a:pt x="14576" y="14016"/>
                </a:lnTo>
                <a:lnTo>
                  <a:pt x="15136" y="14041"/>
                </a:lnTo>
                <a:lnTo>
                  <a:pt x="15720" y="14089"/>
                </a:lnTo>
                <a:lnTo>
                  <a:pt x="16839" y="14211"/>
                </a:lnTo>
                <a:lnTo>
                  <a:pt x="17423" y="14260"/>
                </a:lnTo>
                <a:lnTo>
                  <a:pt x="17982" y="14260"/>
                </a:lnTo>
                <a:lnTo>
                  <a:pt x="18542" y="14235"/>
                </a:lnTo>
                <a:lnTo>
                  <a:pt x="18834" y="14211"/>
                </a:lnTo>
                <a:lnTo>
                  <a:pt x="19102" y="14138"/>
                </a:lnTo>
                <a:lnTo>
                  <a:pt x="19199" y="14114"/>
                </a:lnTo>
                <a:lnTo>
                  <a:pt x="19272" y="14041"/>
                </a:lnTo>
                <a:lnTo>
                  <a:pt x="19296" y="13968"/>
                </a:lnTo>
                <a:lnTo>
                  <a:pt x="19272" y="13870"/>
                </a:lnTo>
                <a:lnTo>
                  <a:pt x="19272" y="13773"/>
                </a:lnTo>
                <a:lnTo>
                  <a:pt x="19150" y="13043"/>
                </a:lnTo>
                <a:lnTo>
                  <a:pt x="19248" y="12921"/>
                </a:lnTo>
                <a:lnTo>
                  <a:pt x="19248" y="12873"/>
                </a:lnTo>
                <a:lnTo>
                  <a:pt x="19248" y="12824"/>
                </a:lnTo>
                <a:lnTo>
                  <a:pt x="19223" y="12800"/>
                </a:lnTo>
                <a:lnTo>
                  <a:pt x="19102" y="12800"/>
                </a:lnTo>
                <a:lnTo>
                  <a:pt x="19053" y="12337"/>
                </a:lnTo>
                <a:lnTo>
                  <a:pt x="19029" y="11875"/>
                </a:lnTo>
                <a:lnTo>
                  <a:pt x="18980" y="10926"/>
                </a:lnTo>
                <a:lnTo>
                  <a:pt x="18980" y="10001"/>
                </a:lnTo>
                <a:lnTo>
                  <a:pt x="19004" y="9052"/>
                </a:lnTo>
                <a:lnTo>
                  <a:pt x="19004" y="8955"/>
                </a:lnTo>
                <a:lnTo>
                  <a:pt x="19077" y="7203"/>
                </a:lnTo>
                <a:lnTo>
                  <a:pt x="19150" y="5549"/>
                </a:lnTo>
                <a:lnTo>
                  <a:pt x="19175" y="3894"/>
                </a:lnTo>
                <a:lnTo>
                  <a:pt x="19223" y="2385"/>
                </a:lnTo>
                <a:lnTo>
                  <a:pt x="19248" y="1607"/>
                </a:lnTo>
                <a:lnTo>
                  <a:pt x="19223" y="1242"/>
                </a:lnTo>
                <a:lnTo>
                  <a:pt x="19199" y="852"/>
                </a:lnTo>
                <a:lnTo>
                  <a:pt x="19248" y="804"/>
                </a:lnTo>
                <a:lnTo>
                  <a:pt x="19272" y="755"/>
                </a:lnTo>
                <a:lnTo>
                  <a:pt x="19296" y="682"/>
                </a:lnTo>
                <a:lnTo>
                  <a:pt x="19296" y="609"/>
                </a:lnTo>
                <a:lnTo>
                  <a:pt x="19272" y="560"/>
                </a:lnTo>
                <a:lnTo>
                  <a:pt x="19223" y="512"/>
                </a:lnTo>
                <a:lnTo>
                  <a:pt x="19175" y="463"/>
                </a:lnTo>
                <a:lnTo>
                  <a:pt x="19102" y="439"/>
                </a:lnTo>
                <a:lnTo>
                  <a:pt x="18493" y="317"/>
                </a:lnTo>
                <a:lnTo>
                  <a:pt x="17885" y="268"/>
                </a:lnTo>
                <a:lnTo>
                  <a:pt x="17277" y="244"/>
                </a:lnTo>
                <a:lnTo>
                  <a:pt x="16644" y="244"/>
                </a:lnTo>
                <a:lnTo>
                  <a:pt x="15403" y="293"/>
                </a:lnTo>
                <a:lnTo>
                  <a:pt x="14187" y="293"/>
                </a:lnTo>
                <a:lnTo>
                  <a:pt x="12629" y="220"/>
                </a:lnTo>
                <a:lnTo>
                  <a:pt x="11072" y="122"/>
                </a:lnTo>
                <a:lnTo>
                  <a:pt x="9515" y="49"/>
                </a:lnTo>
                <a:lnTo>
                  <a:pt x="7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0;p12">
            <a:extLst>
              <a:ext uri="{FF2B5EF4-FFF2-40B4-BE49-F238E27FC236}">
                <a16:creationId xmlns:a16="http://schemas.microsoft.com/office/drawing/2014/main" id="{014C0D64-D63A-4616-B104-8D7D388182FC}"/>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AG</a:t>
            </a:r>
          </a:p>
        </p:txBody>
      </p:sp>
      <p:pic>
        <p:nvPicPr>
          <p:cNvPr id="16" name="Graphic 15" descr="Squirrel outline">
            <a:extLst>
              <a:ext uri="{FF2B5EF4-FFF2-40B4-BE49-F238E27FC236}">
                <a16:creationId xmlns:a16="http://schemas.microsoft.com/office/drawing/2014/main" id="{421512FD-EBA6-42DF-8AF4-6F44D28537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484" y="4127409"/>
            <a:ext cx="907481" cy="907481"/>
          </a:xfrm>
          <a:prstGeom prst="rect">
            <a:avLst/>
          </a:prstGeom>
        </p:spPr>
      </p:pic>
      <p:sp>
        <p:nvSpPr>
          <p:cNvPr id="17" name="Google Shape;72;p12">
            <a:extLst>
              <a:ext uri="{FF2B5EF4-FFF2-40B4-BE49-F238E27FC236}">
                <a16:creationId xmlns:a16="http://schemas.microsoft.com/office/drawing/2014/main" id="{211C4060-ACCE-4610-A074-A5EA7BEF666D}"/>
              </a:ext>
            </a:extLst>
          </p:cNvPr>
          <p:cNvSpPr txBox="1"/>
          <p:nvPr/>
        </p:nvSpPr>
        <p:spPr>
          <a:xfrm>
            <a:off x="682790" y="4024483"/>
            <a:ext cx="500298" cy="413400"/>
          </a:xfrm>
          <a:prstGeom prst="rect">
            <a:avLst/>
          </a:prstGeom>
          <a:noFill/>
          <a:ln>
            <a:noFill/>
          </a:ln>
        </p:spPr>
        <p:txBody>
          <a:bodyPr spcFirstLastPara="1" wrap="square" lIns="91425" tIns="91425" rIns="91425" bIns="91425" anchor="t" anchorCtr="0">
            <a:noAutofit/>
          </a:bodyPr>
          <a:lstStyle/>
          <a:p>
            <a:pPr lvl="0" algn="ctr" rtl="0">
              <a:spcBef>
                <a:spcPts val="600"/>
              </a:spcBef>
              <a:spcAft>
                <a:spcPts val="0"/>
              </a:spcAft>
              <a:buClr>
                <a:schemeClr val="bg1"/>
              </a:buClr>
            </a:pPr>
            <a:r>
              <a:rPr lang="en-US" sz="1050" i="1" dirty="0">
                <a:solidFill>
                  <a:srgbClr val="FFFFFF"/>
                </a:solidFill>
                <a:latin typeface="Cousine"/>
                <a:ea typeface="Cousine"/>
                <a:cs typeface="Cousine"/>
                <a:sym typeface="Cousine"/>
              </a:rPr>
              <a:t>Z</a:t>
            </a:r>
            <a:endParaRPr lang="en-US" sz="1050" dirty="0">
              <a:solidFill>
                <a:srgbClr val="FFFFFF"/>
              </a:solidFill>
              <a:latin typeface="Cousine"/>
              <a:ea typeface="Cousine"/>
              <a:cs typeface="Cousine"/>
              <a:sym typeface="Cousine"/>
            </a:endParaRPr>
          </a:p>
          <a:p>
            <a:pPr marL="0" lvl="0" indent="0" algn="l" rtl="0">
              <a:spcBef>
                <a:spcPts val="600"/>
              </a:spcBef>
              <a:spcAft>
                <a:spcPts val="0"/>
              </a:spcAft>
              <a:buNone/>
            </a:pPr>
            <a:endParaRPr lang="en-US" sz="1050" dirty="0">
              <a:solidFill>
                <a:srgbClr val="FFFFFF"/>
              </a:solidFill>
              <a:latin typeface="Cousine"/>
              <a:ea typeface="Cousine"/>
              <a:cs typeface="Cousine"/>
              <a:sym typeface="Cousine"/>
            </a:endParaRPr>
          </a:p>
        </p:txBody>
      </p:sp>
      <p:sp>
        <p:nvSpPr>
          <p:cNvPr id="20" name="Google Shape;72;p12">
            <a:extLst>
              <a:ext uri="{FF2B5EF4-FFF2-40B4-BE49-F238E27FC236}">
                <a16:creationId xmlns:a16="http://schemas.microsoft.com/office/drawing/2014/main" id="{A46A3ED6-AA16-4337-A9A2-266134EAA1DB}"/>
              </a:ext>
            </a:extLst>
          </p:cNvPr>
          <p:cNvSpPr txBox="1"/>
          <p:nvPr/>
        </p:nvSpPr>
        <p:spPr>
          <a:xfrm>
            <a:off x="898394" y="3869246"/>
            <a:ext cx="500298" cy="413400"/>
          </a:xfrm>
          <a:prstGeom prst="rect">
            <a:avLst/>
          </a:prstGeom>
          <a:noFill/>
          <a:ln>
            <a:noFill/>
          </a:ln>
        </p:spPr>
        <p:txBody>
          <a:bodyPr spcFirstLastPara="1" wrap="square" lIns="91425" tIns="91425" rIns="91425" bIns="91425" anchor="t" anchorCtr="0">
            <a:noAutofit/>
          </a:bodyPr>
          <a:lstStyle/>
          <a:p>
            <a:pPr lvl="0" algn="ctr" rtl="0">
              <a:spcBef>
                <a:spcPts val="600"/>
              </a:spcBef>
              <a:spcAft>
                <a:spcPts val="0"/>
              </a:spcAft>
              <a:buClr>
                <a:schemeClr val="bg1"/>
              </a:buClr>
            </a:pPr>
            <a:r>
              <a:rPr lang="en-US" i="1" dirty="0">
                <a:solidFill>
                  <a:srgbClr val="FFFFFF"/>
                </a:solidFill>
                <a:latin typeface="Cousine"/>
                <a:ea typeface="Cousine"/>
                <a:cs typeface="Cousine"/>
                <a:sym typeface="Cousine"/>
              </a:rPr>
              <a:t>Z</a:t>
            </a:r>
            <a:endParaRPr lang="en-US" dirty="0">
              <a:solidFill>
                <a:srgbClr val="FFFFFF"/>
              </a:solidFill>
              <a:latin typeface="Cousine"/>
              <a:ea typeface="Cousine"/>
              <a:cs typeface="Cousine"/>
              <a:sym typeface="Cousine"/>
            </a:endParaRPr>
          </a:p>
          <a:p>
            <a:pPr marL="0" lvl="0" indent="0" algn="l" rtl="0">
              <a:spcBef>
                <a:spcPts val="600"/>
              </a:spcBef>
              <a:spcAft>
                <a:spcPts val="0"/>
              </a:spcAft>
              <a:buNone/>
            </a:pPr>
            <a:endParaRPr lang="en-US" dirty="0">
              <a:solidFill>
                <a:srgbClr val="FFFFFF"/>
              </a:solidFill>
              <a:latin typeface="Cousine"/>
              <a:ea typeface="Cousine"/>
              <a:cs typeface="Cousine"/>
              <a:sym typeface="Cousine"/>
            </a:endParaRPr>
          </a:p>
        </p:txBody>
      </p:sp>
      <p:sp>
        <p:nvSpPr>
          <p:cNvPr id="21" name="Google Shape;72;p12">
            <a:extLst>
              <a:ext uri="{FF2B5EF4-FFF2-40B4-BE49-F238E27FC236}">
                <a16:creationId xmlns:a16="http://schemas.microsoft.com/office/drawing/2014/main" id="{7FAFBC02-0AAE-4EB1-9D56-F45ED0A14CF2}"/>
              </a:ext>
            </a:extLst>
          </p:cNvPr>
          <p:cNvSpPr txBox="1"/>
          <p:nvPr/>
        </p:nvSpPr>
        <p:spPr>
          <a:xfrm>
            <a:off x="1089973" y="3920709"/>
            <a:ext cx="500298" cy="413400"/>
          </a:xfrm>
          <a:prstGeom prst="rect">
            <a:avLst/>
          </a:prstGeom>
          <a:noFill/>
          <a:ln>
            <a:noFill/>
          </a:ln>
        </p:spPr>
        <p:txBody>
          <a:bodyPr spcFirstLastPara="1" wrap="square" lIns="91425" tIns="91425" rIns="91425" bIns="91425" anchor="t" anchorCtr="0">
            <a:noAutofit/>
          </a:bodyPr>
          <a:lstStyle/>
          <a:p>
            <a:pPr lvl="0" algn="ctr" rtl="0">
              <a:spcBef>
                <a:spcPts val="600"/>
              </a:spcBef>
              <a:spcAft>
                <a:spcPts val="0"/>
              </a:spcAft>
              <a:buClr>
                <a:schemeClr val="bg1"/>
              </a:buClr>
            </a:pPr>
            <a:r>
              <a:rPr lang="en-US" sz="1800" i="1" dirty="0">
                <a:solidFill>
                  <a:srgbClr val="FFFFFF"/>
                </a:solidFill>
                <a:latin typeface="Cousine"/>
                <a:ea typeface="Cousine"/>
                <a:cs typeface="Cousine"/>
                <a:sym typeface="Cousine"/>
              </a:rPr>
              <a:t>Z</a:t>
            </a:r>
            <a:endParaRPr lang="en-US" sz="1800" dirty="0">
              <a:solidFill>
                <a:srgbClr val="FFFFFF"/>
              </a:solidFill>
              <a:latin typeface="Cousine"/>
              <a:ea typeface="Cousine"/>
              <a:cs typeface="Cousine"/>
              <a:sym typeface="Cousine"/>
            </a:endParaRPr>
          </a:p>
          <a:p>
            <a:pPr marL="0" lvl="0" indent="0" algn="l" rtl="0">
              <a:spcBef>
                <a:spcPts val="600"/>
              </a:spcBef>
              <a:spcAft>
                <a:spcPts val="0"/>
              </a:spcAft>
              <a:buNone/>
            </a:pPr>
            <a:endParaRPr lang="en-US" sz="1800" dirty="0">
              <a:solidFill>
                <a:srgbClr val="FFFFFF"/>
              </a:solidFill>
              <a:latin typeface="Cousine"/>
              <a:ea typeface="Cousine"/>
              <a:cs typeface="Cousine"/>
              <a:sym typeface="Cousine"/>
            </a:endParaRPr>
          </a:p>
        </p:txBody>
      </p:sp>
      <p:sp>
        <p:nvSpPr>
          <p:cNvPr id="22" name="Google Shape;72;p12">
            <a:extLst>
              <a:ext uri="{FF2B5EF4-FFF2-40B4-BE49-F238E27FC236}">
                <a16:creationId xmlns:a16="http://schemas.microsoft.com/office/drawing/2014/main" id="{CC66ED09-47EC-4F52-BC4F-0E56347A3B8E}"/>
              </a:ext>
            </a:extLst>
          </p:cNvPr>
          <p:cNvSpPr txBox="1"/>
          <p:nvPr/>
        </p:nvSpPr>
        <p:spPr>
          <a:xfrm>
            <a:off x="1340122" y="3765896"/>
            <a:ext cx="500298" cy="413400"/>
          </a:xfrm>
          <a:prstGeom prst="rect">
            <a:avLst/>
          </a:prstGeom>
          <a:noFill/>
          <a:ln>
            <a:noFill/>
          </a:ln>
        </p:spPr>
        <p:txBody>
          <a:bodyPr spcFirstLastPara="1" wrap="square" lIns="91425" tIns="91425" rIns="91425" bIns="91425" anchor="t" anchorCtr="0">
            <a:noAutofit/>
          </a:bodyPr>
          <a:lstStyle/>
          <a:p>
            <a:pPr lvl="0" algn="ctr" rtl="0">
              <a:spcBef>
                <a:spcPts val="600"/>
              </a:spcBef>
              <a:spcAft>
                <a:spcPts val="0"/>
              </a:spcAft>
              <a:buClr>
                <a:schemeClr val="bg1"/>
              </a:buClr>
            </a:pPr>
            <a:r>
              <a:rPr lang="en-US" sz="2400" i="1" dirty="0">
                <a:solidFill>
                  <a:srgbClr val="FFFFFF"/>
                </a:solidFill>
                <a:latin typeface="Cousine"/>
                <a:ea typeface="Cousine"/>
                <a:cs typeface="Cousine"/>
                <a:sym typeface="Cousine"/>
              </a:rPr>
              <a:t>Z</a:t>
            </a:r>
            <a:endParaRPr lang="en-US" sz="2400" dirty="0">
              <a:solidFill>
                <a:srgbClr val="FFFFFF"/>
              </a:solidFill>
              <a:latin typeface="Cousine"/>
              <a:ea typeface="Cousine"/>
              <a:cs typeface="Cousine"/>
              <a:sym typeface="Cousine"/>
            </a:endParaRPr>
          </a:p>
          <a:p>
            <a:pPr marL="0" lvl="0" indent="0" algn="l" rtl="0">
              <a:spcBef>
                <a:spcPts val="600"/>
              </a:spcBef>
              <a:spcAft>
                <a:spcPts val="0"/>
              </a:spcAft>
              <a:buNone/>
            </a:pPr>
            <a:endParaRPr lang="en-US" sz="2400" dirty="0">
              <a:solidFill>
                <a:srgbClr val="FFFFFF"/>
              </a:solidFill>
              <a:latin typeface="Cousine"/>
              <a:ea typeface="Cousine"/>
              <a:cs typeface="Cousine"/>
              <a:sym typeface="Cousine"/>
            </a:endParaRPr>
          </a:p>
        </p:txBody>
      </p:sp>
      <p:pic>
        <p:nvPicPr>
          <p:cNvPr id="23" name="Graphic 22" descr="Squirrel outline">
            <a:extLst>
              <a:ext uri="{FF2B5EF4-FFF2-40B4-BE49-F238E27FC236}">
                <a16:creationId xmlns:a16="http://schemas.microsoft.com/office/drawing/2014/main" id="{0013199C-20EE-4D02-8DB5-D3F7D92005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518" y="3984267"/>
            <a:ext cx="907481" cy="907481"/>
          </a:xfrm>
          <a:prstGeom prst="rect">
            <a:avLst/>
          </a:prstGeom>
        </p:spPr>
      </p:pic>
      <p:pic>
        <p:nvPicPr>
          <p:cNvPr id="24" name="Graphic 23" descr="Kitten outline">
            <a:extLst>
              <a:ext uri="{FF2B5EF4-FFF2-40B4-BE49-F238E27FC236}">
                <a16:creationId xmlns:a16="http://schemas.microsoft.com/office/drawing/2014/main" id="{5EB3D4E9-4784-4010-885F-E10090CC93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4176954" y="3535896"/>
            <a:ext cx="1596425" cy="1596425"/>
          </a:xfrm>
          <a:prstGeom prst="rect">
            <a:avLst/>
          </a:prstGeom>
        </p:spPr>
      </p:pic>
      <p:sp>
        <p:nvSpPr>
          <p:cNvPr id="25" name="Google Shape;72;p12">
            <a:extLst>
              <a:ext uri="{FF2B5EF4-FFF2-40B4-BE49-F238E27FC236}">
                <a16:creationId xmlns:a16="http://schemas.microsoft.com/office/drawing/2014/main" id="{C263D3B9-9470-46D5-A237-10319F2E3401}"/>
              </a:ext>
            </a:extLst>
          </p:cNvPr>
          <p:cNvSpPr txBox="1"/>
          <p:nvPr/>
        </p:nvSpPr>
        <p:spPr>
          <a:xfrm>
            <a:off x="3854701" y="3621728"/>
            <a:ext cx="500298" cy="413400"/>
          </a:xfrm>
          <a:prstGeom prst="rect">
            <a:avLst/>
          </a:prstGeom>
          <a:noFill/>
          <a:ln>
            <a:noFill/>
          </a:ln>
        </p:spPr>
        <p:txBody>
          <a:bodyPr spcFirstLastPara="1" wrap="square" lIns="91425" tIns="91425" rIns="91425" bIns="91425" anchor="t" anchorCtr="0">
            <a:noAutofit/>
          </a:bodyPr>
          <a:lstStyle/>
          <a:p>
            <a:pPr lvl="0" algn="ctr" rtl="0">
              <a:spcBef>
                <a:spcPts val="600"/>
              </a:spcBef>
              <a:spcAft>
                <a:spcPts val="0"/>
              </a:spcAft>
              <a:buClr>
                <a:schemeClr val="bg1"/>
              </a:buClr>
            </a:pPr>
            <a:r>
              <a:rPr lang="en-US" sz="3200" b="1" i="1" dirty="0">
                <a:solidFill>
                  <a:srgbClr val="FFFFFF"/>
                </a:solidFill>
                <a:latin typeface="Cousine"/>
                <a:ea typeface="Cousine"/>
                <a:cs typeface="Cousine"/>
                <a:sym typeface="Cousine"/>
              </a:rPr>
              <a:t>!</a:t>
            </a:r>
            <a:endParaRPr lang="en-US" sz="3200" b="1" dirty="0">
              <a:solidFill>
                <a:srgbClr val="FFFFFF"/>
              </a:solidFill>
              <a:latin typeface="Cousine"/>
              <a:ea typeface="Cousine"/>
              <a:cs typeface="Cousine"/>
              <a:sym typeface="Cousine"/>
            </a:endParaRPr>
          </a:p>
          <a:p>
            <a:pPr marL="0" lvl="0" indent="0" algn="l" rtl="0">
              <a:spcBef>
                <a:spcPts val="600"/>
              </a:spcBef>
              <a:spcAft>
                <a:spcPts val="0"/>
              </a:spcAft>
              <a:buNone/>
            </a:pPr>
            <a:endParaRPr lang="en-US" sz="2400" dirty="0">
              <a:solidFill>
                <a:srgbClr val="FFFFFF"/>
              </a:solidFill>
              <a:latin typeface="Cousine"/>
              <a:ea typeface="Cousine"/>
              <a:cs typeface="Cousine"/>
              <a:sym typeface="Cousine"/>
            </a:endParaRPr>
          </a:p>
        </p:txBody>
      </p:sp>
      <p:pic>
        <p:nvPicPr>
          <p:cNvPr id="26" name="Graphic 25" descr="Squirrel outline">
            <a:extLst>
              <a:ext uri="{FF2B5EF4-FFF2-40B4-BE49-F238E27FC236}">
                <a16:creationId xmlns:a16="http://schemas.microsoft.com/office/drawing/2014/main" id="{06F93E49-DB87-4983-8F2A-E4647B27CB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088493" y="4114733"/>
            <a:ext cx="907481" cy="907481"/>
          </a:xfrm>
          <a:prstGeom prst="rect">
            <a:avLst/>
          </a:prstGeom>
        </p:spPr>
      </p:pic>
      <p:pic>
        <p:nvPicPr>
          <p:cNvPr id="27" name="Graphic 26" descr="Wi-Fi outline">
            <a:extLst>
              <a:ext uri="{FF2B5EF4-FFF2-40B4-BE49-F238E27FC236}">
                <a16:creationId xmlns:a16="http://schemas.microsoft.com/office/drawing/2014/main" id="{FB8387D9-3620-4B2B-8234-310146A4FB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6594789">
            <a:off x="7825884" y="4207874"/>
            <a:ext cx="573103" cy="573103"/>
          </a:xfrm>
          <a:prstGeom prst="rect">
            <a:avLst/>
          </a:prstGeom>
        </p:spPr>
      </p:pic>
      <p:sp>
        <p:nvSpPr>
          <p:cNvPr id="28" name="Google Shape;555;p46">
            <a:extLst>
              <a:ext uri="{FF2B5EF4-FFF2-40B4-BE49-F238E27FC236}">
                <a16:creationId xmlns:a16="http://schemas.microsoft.com/office/drawing/2014/main" id="{7FCFD625-087F-4EB2-B5E0-ACE85CDFA3B6}"/>
              </a:ext>
            </a:extLst>
          </p:cNvPr>
          <p:cNvSpPr/>
          <p:nvPr/>
        </p:nvSpPr>
        <p:spPr>
          <a:xfrm>
            <a:off x="6948335" y="4205039"/>
            <a:ext cx="179952" cy="232788"/>
          </a:xfrm>
          <a:custGeom>
            <a:avLst/>
            <a:gdLst/>
            <a:ahLst/>
            <a:cxnLst/>
            <a:rect l="l" t="t" r="r" b="b"/>
            <a:pathLst>
              <a:path w="14430" h="16206" extrusionOk="0">
                <a:moveTo>
                  <a:pt x="13724" y="584"/>
                </a:moveTo>
                <a:lnTo>
                  <a:pt x="13724" y="974"/>
                </a:lnTo>
                <a:lnTo>
                  <a:pt x="13748" y="2312"/>
                </a:lnTo>
                <a:lnTo>
                  <a:pt x="13772" y="3139"/>
                </a:lnTo>
                <a:lnTo>
                  <a:pt x="13821" y="3966"/>
                </a:lnTo>
                <a:lnTo>
                  <a:pt x="13967" y="5621"/>
                </a:lnTo>
                <a:lnTo>
                  <a:pt x="13991" y="6375"/>
                </a:lnTo>
                <a:lnTo>
                  <a:pt x="14016" y="7154"/>
                </a:lnTo>
                <a:lnTo>
                  <a:pt x="13991" y="7908"/>
                </a:lnTo>
                <a:lnTo>
                  <a:pt x="13967" y="8687"/>
                </a:lnTo>
                <a:lnTo>
                  <a:pt x="13918" y="9441"/>
                </a:lnTo>
                <a:lnTo>
                  <a:pt x="13870" y="10195"/>
                </a:lnTo>
                <a:lnTo>
                  <a:pt x="13699" y="11728"/>
                </a:lnTo>
                <a:lnTo>
                  <a:pt x="13602" y="11972"/>
                </a:lnTo>
                <a:lnTo>
                  <a:pt x="13480" y="12191"/>
                </a:lnTo>
                <a:lnTo>
                  <a:pt x="13359" y="12361"/>
                </a:lnTo>
                <a:lnTo>
                  <a:pt x="13188" y="12531"/>
                </a:lnTo>
                <a:lnTo>
                  <a:pt x="13261" y="12361"/>
                </a:lnTo>
                <a:lnTo>
                  <a:pt x="13286" y="12191"/>
                </a:lnTo>
                <a:lnTo>
                  <a:pt x="13334" y="12020"/>
                </a:lnTo>
                <a:lnTo>
                  <a:pt x="13334" y="11850"/>
                </a:lnTo>
                <a:lnTo>
                  <a:pt x="13310" y="11777"/>
                </a:lnTo>
                <a:lnTo>
                  <a:pt x="13286" y="11704"/>
                </a:lnTo>
                <a:lnTo>
                  <a:pt x="13237" y="11680"/>
                </a:lnTo>
                <a:lnTo>
                  <a:pt x="13188" y="11704"/>
                </a:lnTo>
                <a:lnTo>
                  <a:pt x="13091" y="11826"/>
                </a:lnTo>
                <a:lnTo>
                  <a:pt x="12994" y="11972"/>
                </a:lnTo>
                <a:lnTo>
                  <a:pt x="12872" y="12288"/>
                </a:lnTo>
                <a:lnTo>
                  <a:pt x="12726" y="12580"/>
                </a:lnTo>
                <a:lnTo>
                  <a:pt x="12677" y="12750"/>
                </a:lnTo>
                <a:lnTo>
                  <a:pt x="12653" y="12896"/>
                </a:lnTo>
                <a:lnTo>
                  <a:pt x="12337" y="13018"/>
                </a:lnTo>
                <a:lnTo>
                  <a:pt x="12337" y="13018"/>
                </a:lnTo>
                <a:lnTo>
                  <a:pt x="12385" y="12799"/>
                </a:lnTo>
                <a:lnTo>
                  <a:pt x="12483" y="12604"/>
                </a:lnTo>
                <a:lnTo>
                  <a:pt x="12604" y="12312"/>
                </a:lnTo>
                <a:lnTo>
                  <a:pt x="12677" y="12142"/>
                </a:lnTo>
                <a:lnTo>
                  <a:pt x="12677" y="12069"/>
                </a:lnTo>
                <a:lnTo>
                  <a:pt x="12677" y="11996"/>
                </a:lnTo>
                <a:lnTo>
                  <a:pt x="12653" y="11972"/>
                </a:lnTo>
                <a:lnTo>
                  <a:pt x="12580" y="11972"/>
                </a:lnTo>
                <a:lnTo>
                  <a:pt x="12507" y="12020"/>
                </a:lnTo>
                <a:lnTo>
                  <a:pt x="12434" y="12069"/>
                </a:lnTo>
                <a:lnTo>
                  <a:pt x="12361" y="12142"/>
                </a:lnTo>
                <a:lnTo>
                  <a:pt x="12239" y="12312"/>
                </a:lnTo>
                <a:lnTo>
                  <a:pt x="12142" y="12458"/>
                </a:lnTo>
                <a:lnTo>
                  <a:pt x="11996" y="12775"/>
                </a:lnTo>
                <a:lnTo>
                  <a:pt x="11947" y="12921"/>
                </a:lnTo>
                <a:lnTo>
                  <a:pt x="11899" y="13091"/>
                </a:lnTo>
                <a:lnTo>
                  <a:pt x="11461" y="13140"/>
                </a:lnTo>
                <a:lnTo>
                  <a:pt x="11704" y="12604"/>
                </a:lnTo>
                <a:lnTo>
                  <a:pt x="11777" y="12483"/>
                </a:lnTo>
                <a:lnTo>
                  <a:pt x="11874" y="12264"/>
                </a:lnTo>
                <a:lnTo>
                  <a:pt x="11923" y="12142"/>
                </a:lnTo>
                <a:lnTo>
                  <a:pt x="11947" y="12045"/>
                </a:lnTo>
                <a:lnTo>
                  <a:pt x="11947" y="11972"/>
                </a:lnTo>
                <a:lnTo>
                  <a:pt x="11923" y="11923"/>
                </a:lnTo>
                <a:lnTo>
                  <a:pt x="11850" y="11899"/>
                </a:lnTo>
                <a:lnTo>
                  <a:pt x="11753" y="11923"/>
                </a:lnTo>
                <a:lnTo>
                  <a:pt x="11680" y="11996"/>
                </a:lnTo>
                <a:lnTo>
                  <a:pt x="11582" y="12069"/>
                </a:lnTo>
                <a:lnTo>
                  <a:pt x="11461" y="12264"/>
                </a:lnTo>
                <a:lnTo>
                  <a:pt x="11363" y="12410"/>
                </a:lnTo>
                <a:lnTo>
                  <a:pt x="11169" y="12702"/>
                </a:lnTo>
                <a:lnTo>
                  <a:pt x="11071" y="12896"/>
                </a:lnTo>
                <a:lnTo>
                  <a:pt x="10974" y="13091"/>
                </a:lnTo>
                <a:lnTo>
                  <a:pt x="10731" y="13042"/>
                </a:lnTo>
                <a:lnTo>
                  <a:pt x="10804" y="12848"/>
                </a:lnTo>
                <a:lnTo>
                  <a:pt x="11023" y="12385"/>
                </a:lnTo>
                <a:lnTo>
                  <a:pt x="11120" y="12166"/>
                </a:lnTo>
                <a:lnTo>
                  <a:pt x="11144" y="12045"/>
                </a:lnTo>
                <a:lnTo>
                  <a:pt x="11169" y="11923"/>
                </a:lnTo>
                <a:lnTo>
                  <a:pt x="11144" y="11874"/>
                </a:lnTo>
                <a:lnTo>
                  <a:pt x="11120" y="11850"/>
                </a:lnTo>
                <a:lnTo>
                  <a:pt x="11071" y="11850"/>
                </a:lnTo>
                <a:lnTo>
                  <a:pt x="10974" y="11947"/>
                </a:lnTo>
                <a:lnTo>
                  <a:pt x="10877" y="12020"/>
                </a:lnTo>
                <a:lnTo>
                  <a:pt x="10731" y="12215"/>
                </a:lnTo>
                <a:lnTo>
                  <a:pt x="10609" y="12434"/>
                </a:lnTo>
                <a:lnTo>
                  <a:pt x="10487" y="12653"/>
                </a:lnTo>
                <a:lnTo>
                  <a:pt x="10341" y="12921"/>
                </a:lnTo>
                <a:lnTo>
                  <a:pt x="10147" y="12799"/>
                </a:lnTo>
                <a:lnTo>
                  <a:pt x="10098" y="12775"/>
                </a:lnTo>
                <a:lnTo>
                  <a:pt x="10171" y="12653"/>
                </a:lnTo>
                <a:lnTo>
                  <a:pt x="10244" y="12531"/>
                </a:lnTo>
                <a:lnTo>
                  <a:pt x="10390" y="12264"/>
                </a:lnTo>
                <a:lnTo>
                  <a:pt x="10439" y="12118"/>
                </a:lnTo>
                <a:lnTo>
                  <a:pt x="10463" y="11996"/>
                </a:lnTo>
                <a:lnTo>
                  <a:pt x="10439" y="11874"/>
                </a:lnTo>
                <a:lnTo>
                  <a:pt x="10390" y="11753"/>
                </a:lnTo>
                <a:lnTo>
                  <a:pt x="10341" y="11728"/>
                </a:lnTo>
                <a:lnTo>
                  <a:pt x="10293" y="11753"/>
                </a:lnTo>
                <a:lnTo>
                  <a:pt x="10171" y="11850"/>
                </a:lnTo>
                <a:lnTo>
                  <a:pt x="10074" y="11996"/>
                </a:lnTo>
                <a:lnTo>
                  <a:pt x="9879" y="12288"/>
                </a:lnTo>
                <a:lnTo>
                  <a:pt x="9806" y="12385"/>
                </a:lnTo>
                <a:lnTo>
                  <a:pt x="9782" y="12191"/>
                </a:lnTo>
                <a:lnTo>
                  <a:pt x="9782" y="11996"/>
                </a:lnTo>
                <a:lnTo>
                  <a:pt x="9806" y="11801"/>
                </a:lnTo>
                <a:lnTo>
                  <a:pt x="9879" y="11607"/>
                </a:lnTo>
                <a:lnTo>
                  <a:pt x="9976" y="11436"/>
                </a:lnTo>
                <a:lnTo>
                  <a:pt x="10098" y="11266"/>
                </a:lnTo>
                <a:lnTo>
                  <a:pt x="10244" y="11120"/>
                </a:lnTo>
                <a:lnTo>
                  <a:pt x="10390" y="10998"/>
                </a:lnTo>
                <a:lnTo>
                  <a:pt x="10633" y="10877"/>
                </a:lnTo>
                <a:lnTo>
                  <a:pt x="10901" y="10804"/>
                </a:lnTo>
                <a:lnTo>
                  <a:pt x="11169" y="10755"/>
                </a:lnTo>
                <a:lnTo>
                  <a:pt x="11436" y="10731"/>
                </a:lnTo>
                <a:lnTo>
                  <a:pt x="11728" y="10682"/>
                </a:lnTo>
                <a:lnTo>
                  <a:pt x="11972" y="10609"/>
                </a:lnTo>
                <a:lnTo>
                  <a:pt x="12215" y="10512"/>
                </a:lnTo>
                <a:lnTo>
                  <a:pt x="12312" y="10439"/>
                </a:lnTo>
                <a:lnTo>
                  <a:pt x="12434" y="10341"/>
                </a:lnTo>
                <a:lnTo>
                  <a:pt x="12507" y="10341"/>
                </a:lnTo>
                <a:lnTo>
                  <a:pt x="12580" y="10317"/>
                </a:lnTo>
                <a:lnTo>
                  <a:pt x="12629" y="10244"/>
                </a:lnTo>
                <a:lnTo>
                  <a:pt x="12653" y="10171"/>
                </a:lnTo>
                <a:lnTo>
                  <a:pt x="12653" y="9830"/>
                </a:lnTo>
                <a:lnTo>
                  <a:pt x="12653" y="9514"/>
                </a:lnTo>
                <a:lnTo>
                  <a:pt x="12653" y="9198"/>
                </a:lnTo>
                <a:lnTo>
                  <a:pt x="12653" y="8857"/>
                </a:lnTo>
                <a:lnTo>
                  <a:pt x="12726" y="8030"/>
                </a:lnTo>
                <a:lnTo>
                  <a:pt x="12823" y="7203"/>
                </a:lnTo>
                <a:lnTo>
                  <a:pt x="12848" y="6789"/>
                </a:lnTo>
                <a:lnTo>
                  <a:pt x="12848" y="6375"/>
                </a:lnTo>
                <a:lnTo>
                  <a:pt x="12823" y="5548"/>
                </a:lnTo>
                <a:lnTo>
                  <a:pt x="12848" y="5232"/>
                </a:lnTo>
                <a:lnTo>
                  <a:pt x="12872" y="4842"/>
                </a:lnTo>
                <a:lnTo>
                  <a:pt x="12872" y="4648"/>
                </a:lnTo>
                <a:lnTo>
                  <a:pt x="12848" y="4477"/>
                </a:lnTo>
                <a:lnTo>
                  <a:pt x="12799" y="4307"/>
                </a:lnTo>
                <a:lnTo>
                  <a:pt x="12726" y="4161"/>
                </a:lnTo>
                <a:lnTo>
                  <a:pt x="12775" y="4112"/>
                </a:lnTo>
                <a:lnTo>
                  <a:pt x="12799" y="4039"/>
                </a:lnTo>
                <a:lnTo>
                  <a:pt x="12823" y="3966"/>
                </a:lnTo>
                <a:lnTo>
                  <a:pt x="12799" y="3893"/>
                </a:lnTo>
                <a:lnTo>
                  <a:pt x="12750" y="3820"/>
                </a:lnTo>
                <a:lnTo>
                  <a:pt x="12702" y="3772"/>
                </a:lnTo>
                <a:lnTo>
                  <a:pt x="12604" y="3747"/>
                </a:lnTo>
                <a:lnTo>
                  <a:pt x="12531" y="3747"/>
                </a:lnTo>
                <a:lnTo>
                  <a:pt x="12045" y="3869"/>
                </a:lnTo>
                <a:lnTo>
                  <a:pt x="11558" y="3991"/>
                </a:lnTo>
                <a:lnTo>
                  <a:pt x="10585" y="4258"/>
                </a:lnTo>
                <a:lnTo>
                  <a:pt x="8468" y="4794"/>
                </a:lnTo>
                <a:lnTo>
                  <a:pt x="7446" y="5061"/>
                </a:lnTo>
                <a:lnTo>
                  <a:pt x="6959" y="5207"/>
                </a:lnTo>
                <a:lnTo>
                  <a:pt x="6448" y="5378"/>
                </a:lnTo>
                <a:lnTo>
                  <a:pt x="5962" y="5548"/>
                </a:lnTo>
                <a:lnTo>
                  <a:pt x="5499" y="5743"/>
                </a:lnTo>
                <a:lnTo>
                  <a:pt x="5013" y="5986"/>
                </a:lnTo>
                <a:lnTo>
                  <a:pt x="4575" y="6229"/>
                </a:lnTo>
                <a:lnTo>
                  <a:pt x="4526" y="6254"/>
                </a:lnTo>
                <a:lnTo>
                  <a:pt x="4526" y="6302"/>
                </a:lnTo>
                <a:lnTo>
                  <a:pt x="4526" y="6351"/>
                </a:lnTo>
                <a:lnTo>
                  <a:pt x="4550" y="6400"/>
                </a:lnTo>
                <a:lnTo>
                  <a:pt x="4623" y="7130"/>
                </a:lnTo>
                <a:lnTo>
                  <a:pt x="4648" y="7495"/>
                </a:lnTo>
                <a:lnTo>
                  <a:pt x="4648" y="7860"/>
                </a:lnTo>
                <a:lnTo>
                  <a:pt x="4623" y="8736"/>
                </a:lnTo>
                <a:lnTo>
                  <a:pt x="4575" y="9587"/>
                </a:lnTo>
                <a:lnTo>
                  <a:pt x="4575" y="10171"/>
                </a:lnTo>
                <a:lnTo>
                  <a:pt x="4575" y="10779"/>
                </a:lnTo>
                <a:lnTo>
                  <a:pt x="4599" y="11972"/>
                </a:lnTo>
                <a:lnTo>
                  <a:pt x="4623" y="12580"/>
                </a:lnTo>
                <a:lnTo>
                  <a:pt x="4623" y="13164"/>
                </a:lnTo>
                <a:lnTo>
                  <a:pt x="4575" y="13772"/>
                </a:lnTo>
                <a:lnTo>
                  <a:pt x="4526" y="14356"/>
                </a:lnTo>
                <a:lnTo>
                  <a:pt x="4356" y="14600"/>
                </a:lnTo>
                <a:lnTo>
                  <a:pt x="4404" y="14356"/>
                </a:lnTo>
                <a:lnTo>
                  <a:pt x="4404" y="14259"/>
                </a:lnTo>
                <a:lnTo>
                  <a:pt x="4404" y="14137"/>
                </a:lnTo>
                <a:lnTo>
                  <a:pt x="4380" y="14064"/>
                </a:lnTo>
                <a:lnTo>
                  <a:pt x="4307" y="14040"/>
                </a:lnTo>
                <a:lnTo>
                  <a:pt x="4258" y="14064"/>
                </a:lnTo>
                <a:lnTo>
                  <a:pt x="4185" y="14113"/>
                </a:lnTo>
                <a:lnTo>
                  <a:pt x="4088" y="14259"/>
                </a:lnTo>
                <a:lnTo>
                  <a:pt x="4015" y="14429"/>
                </a:lnTo>
                <a:lnTo>
                  <a:pt x="3869" y="14770"/>
                </a:lnTo>
                <a:lnTo>
                  <a:pt x="3723" y="15038"/>
                </a:lnTo>
                <a:lnTo>
                  <a:pt x="3674" y="15184"/>
                </a:lnTo>
                <a:lnTo>
                  <a:pt x="3626" y="15305"/>
                </a:lnTo>
                <a:lnTo>
                  <a:pt x="3285" y="15451"/>
                </a:lnTo>
                <a:lnTo>
                  <a:pt x="3407" y="15159"/>
                </a:lnTo>
                <a:lnTo>
                  <a:pt x="3601" y="14770"/>
                </a:lnTo>
                <a:lnTo>
                  <a:pt x="3674" y="14551"/>
                </a:lnTo>
                <a:lnTo>
                  <a:pt x="3699" y="14429"/>
                </a:lnTo>
                <a:lnTo>
                  <a:pt x="3699" y="14332"/>
                </a:lnTo>
                <a:lnTo>
                  <a:pt x="3699" y="14283"/>
                </a:lnTo>
                <a:lnTo>
                  <a:pt x="3650" y="14259"/>
                </a:lnTo>
                <a:lnTo>
                  <a:pt x="3601" y="14235"/>
                </a:lnTo>
                <a:lnTo>
                  <a:pt x="3577" y="14259"/>
                </a:lnTo>
                <a:lnTo>
                  <a:pt x="3407" y="14429"/>
                </a:lnTo>
                <a:lnTo>
                  <a:pt x="3261" y="14648"/>
                </a:lnTo>
                <a:lnTo>
                  <a:pt x="3017" y="15062"/>
                </a:lnTo>
                <a:lnTo>
                  <a:pt x="2847" y="15330"/>
                </a:lnTo>
                <a:lnTo>
                  <a:pt x="2798" y="15476"/>
                </a:lnTo>
                <a:lnTo>
                  <a:pt x="2750" y="15622"/>
                </a:lnTo>
                <a:lnTo>
                  <a:pt x="2531" y="15670"/>
                </a:lnTo>
                <a:lnTo>
                  <a:pt x="2531" y="15670"/>
                </a:lnTo>
                <a:lnTo>
                  <a:pt x="2628" y="15403"/>
                </a:lnTo>
                <a:lnTo>
                  <a:pt x="2725" y="15159"/>
                </a:lnTo>
                <a:lnTo>
                  <a:pt x="2798" y="14965"/>
                </a:lnTo>
                <a:lnTo>
                  <a:pt x="2871" y="14770"/>
                </a:lnTo>
                <a:lnTo>
                  <a:pt x="2896" y="14551"/>
                </a:lnTo>
                <a:lnTo>
                  <a:pt x="2871" y="14454"/>
                </a:lnTo>
                <a:lnTo>
                  <a:pt x="2847" y="14356"/>
                </a:lnTo>
                <a:lnTo>
                  <a:pt x="2823" y="14332"/>
                </a:lnTo>
                <a:lnTo>
                  <a:pt x="2798" y="14332"/>
                </a:lnTo>
                <a:lnTo>
                  <a:pt x="2701" y="14502"/>
                </a:lnTo>
                <a:lnTo>
                  <a:pt x="2604" y="14673"/>
                </a:lnTo>
                <a:lnTo>
                  <a:pt x="2433" y="15038"/>
                </a:lnTo>
                <a:lnTo>
                  <a:pt x="2239" y="15354"/>
                </a:lnTo>
                <a:lnTo>
                  <a:pt x="2141" y="15549"/>
                </a:lnTo>
                <a:lnTo>
                  <a:pt x="2093" y="15719"/>
                </a:lnTo>
                <a:lnTo>
                  <a:pt x="1801" y="15695"/>
                </a:lnTo>
                <a:lnTo>
                  <a:pt x="2117" y="15062"/>
                </a:lnTo>
                <a:lnTo>
                  <a:pt x="2263" y="14746"/>
                </a:lnTo>
                <a:lnTo>
                  <a:pt x="2312" y="14575"/>
                </a:lnTo>
                <a:lnTo>
                  <a:pt x="2336" y="14405"/>
                </a:lnTo>
                <a:lnTo>
                  <a:pt x="2336" y="14381"/>
                </a:lnTo>
                <a:lnTo>
                  <a:pt x="2312" y="14356"/>
                </a:lnTo>
                <a:lnTo>
                  <a:pt x="2263" y="14356"/>
                </a:lnTo>
                <a:lnTo>
                  <a:pt x="1995" y="14648"/>
                </a:lnTo>
                <a:lnTo>
                  <a:pt x="1752" y="14940"/>
                </a:lnTo>
                <a:lnTo>
                  <a:pt x="1533" y="15281"/>
                </a:lnTo>
                <a:lnTo>
                  <a:pt x="1363" y="15622"/>
                </a:lnTo>
                <a:lnTo>
                  <a:pt x="1119" y="15524"/>
                </a:lnTo>
                <a:lnTo>
                  <a:pt x="1144" y="15354"/>
                </a:lnTo>
                <a:lnTo>
                  <a:pt x="1192" y="15208"/>
                </a:lnTo>
                <a:lnTo>
                  <a:pt x="1363" y="14916"/>
                </a:lnTo>
                <a:lnTo>
                  <a:pt x="1582" y="14551"/>
                </a:lnTo>
                <a:lnTo>
                  <a:pt x="1679" y="14356"/>
                </a:lnTo>
                <a:lnTo>
                  <a:pt x="1776" y="14137"/>
                </a:lnTo>
                <a:lnTo>
                  <a:pt x="1776" y="14113"/>
                </a:lnTo>
                <a:lnTo>
                  <a:pt x="1752" y="14089"/>
                </a:lnTo>
                <a:lnTo>
                  <a:pt x="1679" y="14089"/>
                </a:lnTo>
                <a:lnTo>
                  <a:pt x="1460" y="14308"/>
                </a:lnTo>
                <a:lnTo>
                  <a:pt x="1265" y="14502"/>
                </a:lnTo>
                <a:lnTo>
                  <a:pt x="1071" y="14746"/>
                </a:lnTo>
                <a:lnTo>
                  <a:pt x="925" y="14989"/>
                </a:lnTo>
                <a:lnTo>
                  <a:pt x="852" y="15111"/>
                </a:lnTo>
                <a:lnTo>
                  <a:pt x="779" y="15257"/>
                </a:lnTo>
                <a:lnTo>
                  <a:pt x="681" y="15159"/>
                </a:lnTo>
                <a:lnTo>
                  <a:pt x="633" y="15062"/>
                </a:lnTo>
                <a:lnTo>
                  <a:pt x="657" y="14989"/>
                </a:lnTo>
                <a:lnTo>
                  <a:pt x="681" y="14916"/>
                </a:lnTo>
                <a:lnTo>
                  <a:pt x="657" y="14867"/>
                </a:lnTo>
                <a:lnTo>
                  <a:pt x="827" y="14624"/>
                </a:lnTo>
                <a:lnTo>
                  <a:pt x="925" y="14502"/>
                </a:lnTo>
                <a:lnTo>
                  <a:pt x="998" y="14356"/>
                </a:lnTo>
                <a:lnTo>
                  <a:pt x="998" y="14332"/>
                </a:lnTo>
                <a:lnTo>
                  <a:pt x="1022" y="14308"/>
                </a:lnTo>
                <a:lnTo>
                  <a:pt x="998" y="14308"/>
                </a:lnTo>
                <a:lnTo>
                  <a:pt x="998" y="14235"/>
                </a:lnTo>
                <a:lnTo>
                  <a:pt x="973" y="14186"/>
                </a:lnTo>
                <a:lnTo>
                  <a:pt x="900" y="14137"/>
                </a:lnTo>
                <a:lnTo>
                  <a:pt x="827" y="14162"/>
                </a:lnTo>
                <a:lnTo>
                  <a:pt x="681" y="14259"/>
                </a:lnTo>
                <a:lnTo>
                  <a:pt x="535" y="14381"/>
                </a:lnTo>
                <a:lnTo>
                  <a:pt x="535" y="14381"/>
                </a:lnTo>
                <a:lnTo>
                  <a:pt x="560" y="14235"/>
                </a:lnTo>
                <a:lnTo>
                  <a:pt x="633" y="14113"/>
                </a:lnTo>
                <a:lnTo>
                  <a:pt x="681" y="13967"/>
                </a:lnTo>
                <a:lnTo>
                  <a:pt x="779" y="13845"/>
                </a:lnTo>
                <a:lnTo>
                  <a:pt x="973" y="13602"/>
                </a:lnTo>
                <a:lnTo>
                  <a:pt x="1217" y="13407"/>
                </a:lnTo>
                <a:lnTo>
                  <a:pt x="1460" y="13286"/>
                </a:lnTo>
                <a:lnTo>
                  <a:pt x="1703" y="13164"/>
                </a:lnTo>
                <a:lnTo>
                  <a:pt x="1971" y="13091"/>
                </a:lnTo>
                <a:lnTo>
                  <a:pt x="2214" y="13042"/>
                </a:lnTo>
                <a:lnTo>
                  <a:pt x="2750" y="12945"/>
                </a:lnTo>
                <a:lnTo>
                  <a:pt x="3285" y="12823"/>
                </a:lnTo>
                <a:lnTo>
                  <a:pt x="3358" y="12872"/>
                </a:lnTo>
                <a:lnTo>
                  <a:pt x="3431" y="12872"/>
                </a:lnTo>
                <a:lnTo>
                  <a:pt x="3504" y="12848"/>
                </a:lnTo>
                <a:lnTo>
                  <a:pt x="3504" y="12799"/>
                </a:lnTo>
                <a:lnTo>
                  <a:pt x="3528" y="12750"/>
                </a:lnTo>
                <a:lnTo>
                  <a:pt x="3577" y="12702"/>
                </a:lnTo>
                <a:lnTo>
                  <a:pt x="3601" y="12629"/>
                </a:lnTo>
                <a:lnTo>
                  <a:pt x="3601" y="12531"/>
                </a:lnTo>
                <a:lnTo>
                  <a:pt x="3553" y="12483"/>
                </a:lnTo>
                <a:lnTo>
                  <a:pt x="3577" y="11923"/>
                </a:lnTo>
                <a:lnTo>
                  <a:pt x="3577" y="11388"/>
                </a:lnTo>
                <a:lnTo>
                  <a:pt x="3577" y="10293"/>
                </a:lnTo>
                <a:lnTo>
                  <a:pt x="3626" y="7811"/>
                </a:lnTo>
                <a:lnTo>
                  <a:pt x="3626" y="3480"/>
                </a:lnTo>
                <a:lnTo>
                  <a:pt x="3820" y="3528"/>
                </a:lnTo>
                <a:lnTo>
                  <a:pt x="4039" y="3528"/>
                </a:lnTo>
                <a:lnTo>
                  <a:pt x="4258" y="3480"/>
                </a:lnTo>
                <a:lnTo>
                  <a:pt x="4502" y="3431"/>
                </a:lnTo>
                <a:lnTo>
                  <a:pt x="4940" y="3285"/>
                </a:lnTo>
                <a:lnTo>
                  <a:pt x="5305" y="3139"/>
                </a:lnTo>
                <a:lnTo>
                  <a:pt x="5937" y="2896"/>
                </a:lnTo>
                <a:lnTo>
                  <a:pt x="6570" y="2628"/>
                </a:lnTo>
                <a:lnTo>
                  <a:pt x="7203" y="2385"/>
                </a:lnTo>
                <a:lnTo>
                  <a:pt x="7859" y="2141"/>
                </a:lnTo>
                <a:lnTo>
                  <a:pt x="8638" y="1898"/>
                </a:lnTo>
                <a:lnTo>
                  <a:pt x="9441" y="1679"/>
                </a:lnTo>
                <a:lnTo>
                  <a:pt x="11047" y="1290"/>
                </a:lnTo>
                <a:lnTo>
                  <a:pt x="12410" y="974"/>
                </a:lnTo>
                <a:lnTo>
                  <a:pt x="13067" y="803"/>
                </a:lnTo>
                <a:lnTo>
                  <a:pt x="13724" y="584"/>
                </a:lnTo>
                <a:close/>
                <a:moveTo>
                  <a:pt x="13845" y="0"/>
                </a:moveTo>
                <a:lnTo>
                  <a:pt x="13529" y="146"/>
                </a:lnTo>
                <a:lnTo>
                  <a:pt x="13188" y="244"/>
                </a:lnTo>
                <a:lnTo>
                  <a:pt x="12507" y="438"/>
                </a:lnTo>
                <a:lnTo>
                  <a:pt x="11120" y="779"/>
                </a:lnTo>
                <a:lnTo>
                  <a:pt x="9490" y="1168"/>
                </a:lnTo>
                <a:lnTo>
                  <a:pt x="8687" y="1387"/>
                </a:lnTo>
                <a:lnTo>
                  <a:pt x="7908" y="1630"/>
                </a:lnTo>
                <a:lnTo>
                  <a:pt x="7276" y="1849"/>
                </a:lnTo>
                <a:lnTo>
                  <a:pt x="6667" y="2093"/>
                </a:lnTo>
                <a:lnTo>
                  <a:pt x="5451" y="2579"/>
                </a:lnTo>
                <a:lnTo>
                  <a:pt x="4867" y="2798"/>
                </a:lnTo>
                <a:lnTo>
                  <a:pt x="4283" y="2993"/>
                </a:lnTo>
                <a:lnTo>
                  <a:pt x="3893" y="3066"/>
                </a:lnTo>
                <a:lnTo>
                  <a:pt x="3699" y="3115"/>
                </a:lnTo>
                <a:lnTo>
                  <a:pt x="3504" y="3188"/>
                </a:lnTo>
                <a:lnTo>
                  <a:pt x="3382" y="3163"/>
                </a:lnTo>
                <a:lnTo>
                  <a:pt x="3285" y="3188"/>
                </a:lnTo>
                <a:lnTo>
                  <a:pt x="3236" y="3212"/>
                </a:lnTo>
                <a:lnTo>
                  <a:pt x="3188" y="3261"/>
                </a:lnTo>
                <a:lnTo>
                  <a:pt x="3163" y="3309"/>
                </a:lnTo>
                <a:lnTo>
                  <a:pt x="3163" y="3382"/>
                </a:lnTo>
                <a:lnTo>
                  <a:pt x="3163" y="7616"/>
                </a:lnTo>
                <a:lnTo>
                  <a:pt x="3212" y="10098"/>
                </a:lnTo>
                <a:lnTo>
                  <a:pt x="3212" y="11242"/>
                </a:lnTo>
                <a:lnTo>
                  <a:pt x="3212" y="11801"/>
                </a:lnTo>
                <a:lnTo>
                  <a:pt x="3236" y="12385"/>
                </a:lnTo>
                <a:lnTo>
                  <a:pt x="3236" y="12385"/>
                </a:lnTo>
                <a:lnTo>
                  <a:pt x="2920" y="12361"/>
                </a:lnTo>
                <a:lnTo>
                  <a:pt x="2579" y="12385"/>
                </a:lnTo>
                <a:lnTo>
                  <a:pt x="2239" y="12458"/>
                </a:lnTo>
                <a:lnTo>
                  <a:pt x="1898" y="12556"/>
                </a:lnTo>
                <a:lnTo>
                  <a:pt x="1557" y="12677"/>
                </a:lnTo>
                <a:lnTo>
                  <a:pt x="1265" y="12799"/>
                </a:lnTo>
                <a:lnTo>
                  <a:pt x="973" y="12969"/>
                </a:lnTo>
                <a:lnTo>
                  <a:pt x="730" y="13140"/>
                </a:lnTo>
                <a:lnTo>
                  <a:pt x="584" y="13261"/>
                </a:lnTo>
                <a:lnTo>
                  <a:pt x="487" y="13383"/>
                </a:lnTo>
                <a:lnTo>
                  <a:pt x="365" y="13505"/>
                </a:lnTo>
                <a:lnTo>
                  <a:pt x="268" y="13651"/>
                </a:lnTo>
                <a:lnTo>
                  <a:pt x="195" y="13797"/>
                </a:lnTo>
                <a:lnTo>
                  <a:pt x="122" y="13967"/>
                </a:lnTo>
                <a:lnTo>
                  <a:pt x="73" y="14113"/>
                </a:lnTo>
                <a:lnTo>
                  <a:pt x="24" y="14283"/>
                </a:lnTo>
                <a:lnTo>
                  <a:pt x="24" y="14454"/>
                </a:lnTo>
                <a:lnTo>
                  <a:pt x="0" y="14624"/>
                </a:lnTo>
                <a:lnTo>
                  <a:pt x="24" y="14794"/>
                </a:lnTo>
                <a:lnTo>
                  <a:pt x="49" y="14940"/>
                </a:lnTo>
                <a:lnTo>
                  <a:pt x="97" y="15111"/>
                </a:lnTo>
                <a:lnTo>
                  <a:pt x="170" y="15257"/>
                </a:lnTo>
                <a:lnTo>
                  <a:pt x="268" y="15427"/>
                </a:lnTo>
                <a:lnTo>
                  <a:pt x="365" y="15573"/>
                </a:lnTo>
                <a:lnTo>
                  <a:pt x="487" y="15695"/>
                </a:lnTo>
                <a:lnTo>
                  <a:pt x="608" y="15792"/>
                </a:lnTo>
                <a:lnTo>
                  <a:pt x="876" y="15962"/>
                </a:lnTo>
                <a:lnTo>
                  <a:pt x="1144" y="16084"/>
                </a:lnTo>
                <a:lnTo>
                  <a:pt x="1460" y="16157"/>
                </a:lnTo>
                <a:lnTo>
                  <a:pt x="1776" y="16206"/>
                </a:lnTo>
                <a:lnTo>
                  <a:pt x="2093" y="16206"/>
                </a:lnTo>
                <a:lnTo>
                  <a:pt x="2409" y="16181"/>
                </a:lnTo>
                <a:lnTo>
                  <a:pt x="2725" y="16157"/>
                </a:lnTo>
                <a:lnTo>
                  <a:pt x="3042" y="16084"/>
                </a:lnTo>
                <a:lnTo>
                  <a:pt x="3358" y="15987"/>
                </a:lnTo>
                <a:lnTo>
                  <a:pt x="3699" y="15841"/>
                </a:lnTo>
                <a:lnTo>
                  <a:pt x="4015" y="15646"/>
                </a:lnTo>
                <a:lnTo>
                  <a:pt x="4307" y="15451"/>
                </a:lnTo>
                <a:lnTo>
                  <a:pt x="4550" y="15208"/>
                </a:lnTo>
                <a:lnTo>
                  <a:pt x="4672" y="15062"/>
                </a:lnTo>
                <a:lnTo>
                  <a:pt x="4769" y="14916"/>
                </a:lnTo>
                <a:lnTo>
                  <a:pt x="4842" y="14770"/>
                </a:lnTo>
                <a:lnTo>
                  <a:pt x="4891" y="14624"/>
                </a:lnTo>
                <a:lnTo>
                  <a:pt x="4940" y="14527"/>
                </a:lnTo>
                <a:lnTo>
                  <a:pt x="5013" y="14259"/>
                </a:lnTo>
                <a:lnTo>
                  <a:pt x="5061" y="13967"/>
                </a:lnTo>
                <a:lnTo>
                  <a:pt x="5086" y="13675"/>
                </a:lnTo>
                <a:lnTo>
                  <a:pt x="5110" y="13359"/>
                </a:lnTo>
                <a:lnTo>
                  <a:pt x="5086" y="12750"/>
                </a:lnTo>
                <a:lnTo>
                  <a:pt x="5061" y="12166"/>
                </a:lnTo>
                <a:lnTo>
                  <a:pt x="5037" y="10877"/>
                </a:lnTo>
                <a:lnTo>
                  <a:pt x="5037" y="9587"/>
                </a:lnTo>
                <a:lnTo>
                  <a:pt x="5061" y="9125"/>
                </a:lnTo>
                <a:lnTo>
                  <a:pt x="5086" y="8663"/>
                </a:lnTo>
                <a:lnTo>
                  <a:pt x="5110" y="8200"/>
                </a:lnTo>
                <a:lnTo>
                  <a:pt x="5110" y="7738"/>
                </a:lnTo>
                <a:lnTo>
                  <a:pt x="5110" y="7397"/>
                </a:lnTo>
                <a:lnTo>
                  <a:pt x="5086" y="7057"/>
                </a:lnTo>
                <a:lnTo>
                  <a:pt x="5013" y="6740"/>
                </a:lnTo>
                <a:lnTo>
                  <a:pt x="4964" y="6594"/>
                </a:lnTo>
                <a:lnTo>
                  <a:pt x="4891" y="6448"/>
                </a:lnTo>
                <a:lnTo>
                  <a:pt x="5013" y="6424"/>
                </a:lnTo>
                <a:lnTo>
                  <a:pt x="5110" y="6375"/>
                </a:lnTo>
                <a:lnTo>
                  <a:pt x="5402" y="6254"/>
                </a:lnTo>
                <a:lnTo>
                  <a:pt x="5718" y="6132"/>
                </a:lnTo>
                <a:lnTo>
                  <a:pt x="6327" y="5913"/>
                </a:lnTo>
                <a:lnTo>
                  <a:pt x="7373" y="5597"/>
                </a:lnTo>
                <a:lnTo>
                  <a:pt x="8419" y="5305"/>
                </a:lnTo>
                <a:lnTo>
                  <a:pt x="9490" y="5037"/>
                </a:lnTo>
                <a:lnTo>
                  <a:pt x="10560" y="4769"/>
                </a:lnTo>
                <a:lnTo>
                  <a:pt x="11509" y="4550"/>
                </a:lnTo>
                <a:lnTo>
                  <a:pt x="11996" y="4429"/>
                </a:lnTo>
                <a:lnTo>
                  <a:pt x="12458" y="4283"/>
                </a:lnTo>
                <a:lnTo>
                  <a:pt x="12410" y="4429"/>
                </a:lnTo>
                <a:lnTo>
                  <a:pt x="12385" y="4599"/>
                </a:lnTo>
                <a:lnTo>
                  <a:pt x="12385" y="4940"/>
                </a:lnTo>
                <a:lnTo>
                  <a:pt x="12410" y="5548"/>
                </a:lnTo>
                <a:lnTo>
                  <a:pt x="12410" y="6448"/>
                </a:lnTo>
                <a:lnTo>
                  <a:pt x="12410" y="6886"/>
                </a:lnTo>
                <a:lnTo>
                  <a:pt x="12361" y="7349"/>
                </a:lnTo>
                <a:lnTo>
                  <a:pt x="12288" y="8176"/>
                </a:lnTo>
                <a:lnTo>
                  <a:pt x="12215" y="9003"/>
                </a:lnTo>
                <a:lnTo>
                  <a:pt x="12191" y="9538"/>
                </a:lnTo>
                <a:lnTo>
                  <a:pt x="12191" y="9806"/>
                </a:lnTo>
                <a:lnTo>
                  <a:pt x="12239" y="10074"/>
                </a:lnTo>
                <a:lnTo>
                  <a:pt x="11923" y="10098"/>
                </a:lnTo>
                <a:lnTo>
                  <a:pt x="11582" y="10147"/>
                </a:lnTo>
                <a:lnTo>
                  <a:pt x="10925" y="10268"/>
                </a:lnTo>
                <a:lnTo>
                  <a:pt x="10560" y="10366"/>
                </a:lnTo>
                <a:lnTo>
                  <a:pt x="10390" y="10439"/>
                </a:lnTo>
                <a:lnTo>
                  <a:pt x="10244" y="10512"/>
                </a:lnTo>
                <a:lnTo>
                  <a:pt x="10074" y="10585"/>
                </a:lnTo>
                <a:lnTo>
                  <a:pt x="9928" y="10706"/>
                </a:lnTo>
                <a:lnTo>
                  <a:pt x="9782" y="10828"/>
                </a:lnTo>
                <a:lnTo>
                  <a:pt x="9660" y="10950"/>
                </a:lnTo>
                <a:lnTo>
                  <a:pt x="9490" y="11217"/>
                </a:lnTo>
                <a:lnTo>
                  <a:pt x="9368" y="11485"/>
                </a:lnTo>
                <a:lnTo>
                  <a:pt x="9295" y="11801"/>
                </a:lnTo>
                <a:lnTo>
                  <a:pt x="9246" y="12093"/>
                </a:lnTo>
                <a:lnTo>
                  <a:pt x="9271" y="12239"/>
                </a:lnTo>
                <a:lnTo>
                  <a:pt x="9295" y="12410"/>
                </a:lnTo>
                <a:lnTo>
                  <a:pt x="9319" y="12531"/>
                </a:lnTo>
                <a:lnTo>
                  <a:pt x="9392" y="12677"/>
                </a:lnTo>
                <a:lnTo>
                  <a:pt x="9441" y="12823"/>
                </a:lnTo>
                <a:lnTo>
                  <a:pt x="9538" y="12945"/>
                </a:lnTo>
                <a:lnTo>
                  <a:pt x="9636" y="13067"/>
                </a:lnTo>
                <a:lnTo>
                  <a:pt x="9757" y="13164"/>
                </a:lnTo>
                <a:lnTo>
                  <a:pt x="10001" y="13334"/>
                </a:lnTo>
                <a:lnTo>
                  <a:pt x="10244" y="13432"/>
                </a:lnTo>
                <a:lnTo>
                  <a:pt x="10293" y="13505"/>
                </a:lnTo>
                <a:lnTo>
                  <a:pt x="10341" y="13529"/>
                </a:lnTo>
                <a:lnTo>
                  <a:pt x="10390" y="13529"/>
                </a:lnTo>
                <a:lnTo>
                  <a:pt x="10463" y="13505"/>
                </a:lnTo>
                <a:lnTo>
                  <a:pt x="10779" y="13578"/>
                </a:lnTo>
                <a:lnTo>
                  <a:pt x="11096" y="13626"/>
                </a:lnTo>
                <a:lnTo>
                  <a:pt x="11655" y="13626"/>
                </a:lnTo>
                <a:lnTo>
                  <a:pt x="12093" y="13578"/>
                </a:lnTo>
                <a:lnTo>
                  <a:pt x="12288" y="13529"/>
                </a:lnTo>
                <a:lnTo>
                  <a:pt x="12483" y="13480"/>
                </a:lnTo>
                <a:lnTo>
                  <a:pt x="12653" y="13432"/>
                </a:lnTo>
                <a:lnTo>
                  <a:pt x="12848" y="13359"/>
                </a:lnTo>
                <a:lnTo>
                  <a:pt x="13018" y="13261"/>
                </a:lnTo>
                <a:lnTo>
                  <a:pt x="13164" y="13164"/>
                </a:lnTo>
                <a:lnTo>
                  <a:pt x="13334" y="13042"/>
                </a:lnTo>
                <a:lnTo>
                  <a:pt x="13480" y="12921"/>
                </a:lnTo>
                <a:lnTo>
                  <a:pt x="13602" y="12775"/>
                </a:lnTo>
                <a:lnTo>
                  <a:pt x="13724" y="12629"/>
                </a:lnTo>
                <a:lnTo>
                  <a:pt x="13845" y="12483"/>
                </a:lnTo>
                <a:lnTo>
                  <a:pt x="13943" y="12312"/>
                </a:lnTo>
                <a:lnTo>
                  <a:pt x="14040" y="12142"/>
                </a:lnTo>
                <a:lnTo>
                  <a:pt x="14113" y="11947"/>
                </a:lnTo>
                <a:lnTo>
                  <a:pt x="14162" y="11753"/>
                </a:lnTo>
                <a:lnTo>
                  <a:pt x="14210" y="11558"/>
                </a:lnTo>
                <a:lnTo>
                  <a:pt x="14210" y="11485"/>
                </a:lnTo>
                <a:lnTo>
                  <a:pt x="14186" y="11412"/>
                </a:lnTo>
                <a:lnTo>
                  <a:pt x="14235" y="11120"/>
                </a:lnTo>
                <a:lnTo>
                  <a:pt x="14283" y="10852"/>
                </a:lnTo>
                <a:lnTo>
                  <a:pt x="14308" y="10268"/>
                </a:lnTo>
                <a:lnTo>
                  <a:pt x="14332" y="9684"/>
                </a:lnTo>
                <a:lnTo>
                  <a:pt x="14356" y="9125"/>
                </a:lnTo>
                <a:lnTo>
                  <a:pt x="14405" y="8298"/>
                </a:lnTo>
                <a:lnTo>
                  <a:pt x="14429" y="7470"/>
                </a:lnTo>
                <a:lnTo>
                  <a:pt x="14429" y="6643"/>
                </a:lnTo>
                <a:lnTo>
                  <a:pt x="14405" y="5791"/>
                </a:lnTo>
                <a:lnTo>
                  <a:pt x="14356" y="5013"/>
                </a:lnTo>
                <a:lnTo>
                  <a:pt x="14283" y="4234"/>
                </a:lnTo>
                <a:lnTo>
                  <a:pt x="14235" y="3455"/>
                </a:lnTo>
                <a:lnTo>
                  <a:pt x="14186" y="2677"/>
                </a:lnTo>
                <a:lnTo>
                  <a:pt x="14186" y="2093"/>
                </a:lnTo>
                <a:lnTo>
                  <a:pt x="14186" y="1509"/>
                </a:lnTo>
                <a:lnTo>
                  <a:pt x="14186" y="901"/>
                </a:lnTo>
                <a:lnTo>
                  <a:pt x="14162" y="609"/>
                </a:lnTo>
                <a:lnTo>
                  <a:pt x="14137" y="317"/>
                </a:lnTo>
                <a:lnTo>
                  <a:pt x="14162" y="244"/>
                </a:lnTo>
                <a:lnTo>
                  <a:pt x="14137" y="171"/>
                </a:lnTo>
                <a:lnTo>
                  <a:pt x="14113" y="122"/>
                </a:lnTo>
                <a:lnTo>
                  <a:pt x="14089" y="73"/>
                </a:lnTo>
                <a:lnTo>
                  <a:pt x="14040" y="25"/>
                </a:lnTo>
                <a:lnTo>
                  <a:pt x="139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2;p12">
            <a:extLst>
              <a:ext uri="{FF2B5EF4-FFF2-40B4-BE49-F238E27FC236}">
                <a16:creationId xmlns:a16="http://schemas.microsoft.com/office/drawing/2014/main" id="{B87B331D-DB0F-4621-B005-39ABB3C36BB1}"/>
              </a:ext>
            </a:extLst>
          </p:cNvPr>
          <p:cNvSpPr txBox="1"/>
          <p:nvPr/>
        </p:nvSpPr>
        <p:spPr>
          <a:xfrm>
            <a:off x="630300" y="1137630"/>
            <a:ext cx="8184138" cy="2369813"/>
          </a:xfrm>
          <a:prstGeom prst="rect">
            <a:avLst/>
          </a:prstGeom>
          <a:noFill/>
          <a:ln>
            <a:noFill/>
          </a:ln>
        </p:spPr>
        <p:txBody>
          <a:bodyPr spcFirstLastPara="1" wrap="square" lIns="91425" tIns="91425" rIns="91425" bIns="91425" anchor="t" anchorCtr="0">
            <a:noAutofit/>
          </a:bodyPr>
          <a:lstStyle/>
          <a:p>
            <a:pPr lvl="1">
              <a:spcBef>
                <a:spcPts val="600"/>
              </a:spcBef>
              <a:buClr>
                <a:schemeClr val="bg1"/>
              </a:buClr>
            </a:pPr>
            <a:r>
              <a:rPr lang="en-US" b="1" dirty="0">
                <a:solidFill>
                  <a:srgbClr val="FFFFFF"/>
                </a:solidFill>
                <a:latin typeface="Cousine"/>
                <a:ea typeface="Cousine"/>
                <a:cs typeface="Cousine"/>
                <a:sym typeface="Cousine"/>
              </a:rPr>
              <a:t>A Sensor Will Establish The Ability For “Sleep” Mode. This Will Allow the Battery Life To Last Longer.</a:t>
            </a:r>
          </a:p>
          <a:p>
            <a:pPr lvl="1">
              <a:spcBef>
                <a:spcPts val="600"/>
              </a:spcBef>
              <a:buClr>
                <a:schemeClr val="bg1"/>
              </a:buClr>
            </a:pPr>
            <a:endParaRPr lang="en-US" b="1" dirty="0">
              <a:solidFill>
                <a:srgbClr val="FFFFFF"/>
              </a:solidFill>
              <a:latin typeface="Cousine"/>
              <a:ea typeface="Cousine"/>
              <a:cs typeface="Cousine"/>
              <a:sym typeface="Cousine"/>
            </a:endParaRPr>
          </a:p>
          <a:p>
            <a:pPr lvl="1">
              <a:spcBef>
                <a:spcPts val="600"/>
              </a:spcBef>
              <a:buClr>
                <a:schemeClr val="bg1"/>
              </a:buClr>
            </a:pPr>
            <a:r>
              <a:rPr lang="en-US" b="1" dirty="0">
                <a:solidFill>
                  <a:srgbClr val="FFFFFF"/>
                </a:solidFill>
                <a:latin typeface="Cousine"/>
                <a:ea typeface="Cousine"/>
                <a:cs typeface="Cousine"/>
                <a:sym typeface="Cousine"/>
              </a:rPr>
              <a:t>With No Interaction From A Cat For A Short While The Interactive Cat Toy (ICT) Will Switch To A “Sleep” Mode.</a:t>
            </a:r>
          </a:p>
          <a:p>
            <a:pPr lvl="1">
              <a:spcBef>
                <a:spcPts val="600"/>
              </a:spcBef>
              <a:buClr>
                <a:schemeClr val="bg1"/>
              </a:buClr>
            </a:pPr>
            <a:endParaRPr lang="en-US" b="1" dirty="0">
              <a:solidFill>
                <a:srgbClr val="FFFFFF"/>
              </a:solidFill>
              <a:latin typeface="Cousine"/>
              <a:ea typeface="Cousine"/>
              <a:cs typeface="Cousine"/>
              <a:sym typeface="Cousine"/>
            </a:endParaRPr>
          </a:p>
          <a:p>
            <a:pPr lvl="1">
              <a:spcBef>
                <a:spcPts val="600"/>
              </a:spcBef>
              <a:buClr>
                <a:schemeClr val="bg1"/>
              </a:buClr>
            </a:pPr>
            <a:r>
              <a:rPr lang="en-US" b="1" dirty="0">
                <a:solidFill>
                  <a:srgbClr val="FFFFFF"/>
                </a:solidFill>
                <a:latin typeface="Cousine"/>
                <a:ea typeface="Cousine"/>
                <a:cs typeface="Cousine"/>
                <a:sym typeface="Cousine"/>
              </a:rPr>
              <a:t>When The Cat Triggers The Sensor, The Sensor Will Send A Message To The Program To “Wake Up” And Continue the Base Toy LED Pattern, Tail Motion, And Sound Effects.  </a:t>
            </a:r>
          </a:p>
        </p:txBody>
      </p:sp>
      <p:pic>
        <p:nvPicPr>
          <p:cNvPr id="2" name="Sensor">
            <a:hlinkClick r:id="" action="ppaction://media"/>
            <a:extLst>
              <a:ext uri="{FF2B5EF4-FFF2-40B4-BE49-F238E27FC236}">
                <a16:creationId xmlns:a16="http://schemas.microsoft.com/office/drawing/2014/main" id="{D4D9616D-54F8-4D5F-9130-09DA54B0CC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01863" y="4225925"/>
            <a:ext cx="487362" cy="487363"/>
          </a:xfrm>
          <a:prstGeom prst="rect">
            <a:avLst/>
          </a:prstGeom>
        </p:spPr>
      </p:pic>
      <p:sp>
        <p:nvSpPr>
          <p:cNvPr id="30" name="Google Shape;87;p13">
            <a:extLst>
              <a:ext uri="{FF2B5EF4-FFF2-40B4-BE49-F238E27FC236}">
                <a16:creationId xmlns:a16="http://schemas.microsoft.com/office/drawing/2014/main" id="{392C64E1-1C16-41CE-885A-B066C2690D24}"/>
              </a:ext>
            </a:extLst>
          </p:cNvPr>
          <p:cNvSpPr txBox="1">
            <a:spLocks/>
          </p:cNvSpPr>
          <p:nvPr/>
        </p:nvSpPr>
        <p:spPr>
          <a:xfrm>
            <a:off x="1463050" y="321022"/>
            <a:ext cx="7821789"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200" b="1" dirty="0">
                <a:latin typeface="+mn-lt"/>
              </a:rPr>
              <a:t>Embedded</a:t>
            </a:r>
            <a:r>
              <a:rPr lang="en-US" sz="2800" b="1" dirty="0">
                <a:latin typeface="+mn-lt"/>
              </a:rPr>
              <a:t> </a:t>
            </a:r>
            <a:r>
              <a:rPr lang="en-US" sz="3200" b="1" dirty="0">
                <a:latin typeface="+mn-lt"/>
              </a:rPr>
              <a:t>Software</a:t>
            </a:r>
            <a:r>
              <a:rPr lang="en-US" sz="2800" b="1" dirty="0">
                <a:latin typeface="+mn-lt"/>
              </a:rPr>
              <a:t>:  </a:t>
            </a:r>
            <a:r>
              <a:rPr lang="en-US" sz="2400" b="1" dirty="0">
                <a:latin typeface="+mn-lt"/>
              </a:rPr>
              <a:t>Sensor</a:t>
            </a:r>
            <a:endParaRPr lang="en-US" sz="2800" b="1" dirty="0">
              <a:latin typeface="+mn-lt"/>
            </a:endParaRPr>
          </a:p>
        </p:txBody>
      </p:sp>
      <p:pic>
        <p:nvPicPr>
          <p:cNvPr id="31" name="Picture 30">
            <a:extLst>
              <a:ext uri="{FF2B5EF4-FFF2-40B4-BE49-F238E27FC236}">
                <a16:creationId xmlns:a16="http://schemas.microsoft.com/office/drawing/2014/main" id="{F75AF457-7EFB-42DF-8B98-17E2A6224BEE}"/>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50000"/>
                    </a14:imgEffect>
                  </a14:imgLayer>
                </a14:imgProps>
              </a:ext>
            </a:extLst>
          </a:blip>
          <a:srcRect l="4814" t="-90" b="20861"/>
          <a:stretch/>
        </p:blipFill>
        <p:spPr>
          <a:xfrm>
            <a:off x="8407755" y="4284823"/>
            <a:ext cx="536073"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4511649"/>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3" name="Google Shape;353;p36"/>
          <p:cNvSpPr txBox="1">
            <a:spLocks noGrp="1"/>
          </p:cNvSpPr>
          <p:nvPr>
            <p:ph type="subTitle" idx="1"/>
          </p:nvPr>
        </p:nvSpPr>
        <p:spPr>
          <a:xfrm>
            <a:off x="5110793" y="3108819"/>
            <a:ext cx="3130171" cy="1431250"/>
          </a:xfrm>
          <a:prstGeom prst="rect">
            <a:avLst/>
          </a:prstGeom>
        </p:spPr>
        <p:txBody>
          <a:bodyPr spcFirstLastPara="1" wrap="square" lIns="91425" tIns="91425" rIns="91425" bIns="91425" anchor="t" anchorCtr="0">
            <a:noAutofit/>
          </a:bodyPr>
          <a:lstStyle/>
          <a:p>
            <a:pPr marL="0" indent="0"/>
            <a:r>
              <a:rPr lang="en" dirty="0"/>
              <a:t>Business and paperwork </a:t>
            </a:r>
          </a:p>
        </p:txBody>
      </p:sp>
      <p:sp>
        <p:nvSpPr>
          <p:cNvPr id="4" name="Google Shape;65;p11">
            <a:extLst>
              <a:ext uri="{FF2B5EF4-FFF2-40B4-BE49-F238E27FC236}">
                <a16:creationId xmlns:a16="http://schemas.microsoft.com/office/drawing/2014/main" id="{598175B2-3FD7-49E5-9BBD-2C9DBC4B79A9}"/>
              </a:ext>
            </a:extLst>
          </p:cNvPr>
          <p:cNvSpPr txBox="1">
            <a:spLocks/>
          </p:cNvSpPr>
          <p:nvPr/>
        </p:nvSpPr>
        <p:spPr>
          <a:xfrm>
            <a:off x="2518591" y="1285102"/>
            <a:ext cx="5866048" cy="17219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Cousine"/>
              <a:buNone/>
              <a:defRPr sz="3600" b="1"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3600"/>
              <a:buFont typeface="Cousine"/>
              <a:buNone/>
              <a:defRPr sz="3600" b="1"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3600"/>
              <a:buFont typeface="Cousine"/>
              <a:buNone/>
              <a:defRPr sz="3600" b="1"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3600"/>
              <a:buFont typeface="Cousine"/>
              <a:buNone/>
              <a:defRPr sz="3600" b="1"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3600"/>
              <a:buFont typeface="Cousine"/>
              <a:buNone/>
              <a:defRPr sz="3600" b="1"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3600"/>
              <a:buFont typeface="Cousine"/>
              <a:buNone/>
              <a:defRPr sz="3600" b="1"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3600"/>
              <a:buFont typeface="Cousine"/>
              <a:buNone/>
              <a:defRPr sz="3600" b="1"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3600"/>
              <a:buFont typeface="Cousine"/>
              <a:buNone/>
              <a:defRPr sz="3600" b="1"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3600"/>
              <a:buFont typeface="Cousine"/>
              <a:buNone/>
              <a:defRPr sz="3600" b="1" i="0" u="none" strike="noStrike" cap="none">
                <a:solidFill>
                  <a:schemeClr val="lt1"/>
                </a:solidFill>
                <a:latin typeface="Cousine"/>
                <a:ea typeface="Cousine"/>
                <a:cs typeface="Cousine"/>
                <a:sym typeface="Cousine"/>
              </a:defRPr>
            </a:lvl9pPr>
          </a:lstStyle>
          <a:p>
            <a:r>
              <a:rPr lang="en-US" sz="4400" b="0" dirty="0"/>
              <a:t>Administration</a:t>
            </a:r>
          </a:p>
        </p:txBody>
      </p:sp>
      <p:pic>
        <p:nvPicPr>
          <p:cNvPr id="5" name="Graphic 4" descr="Kitten outline">
            <a:extLst>
              <a:ext uri="{FF2B5EF4-FFF2-40B4-BE49-F238E27FC236}">
                <a16:creationId xmlns:a16="http://schemas.microsoft.com/office/drawing/2014/main" id="{E0AAFAF7-5EF8-4DC1-8A13-FD201A07D1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060" y="1419061"/>
            <a:ext cx="1515763" cy="1515763"/>
          </a:xfrm>
          <a:prstGeom prst="rect">
            <a:avLst/>
          </a:prstGeom>
        </p:spPr>
      </p:pic>
      <p:pic>
        <p:nvPicPr>
          <p:cNvPr id="6" name="Graphic 5" descr="Squirrel outline">
            <a:extLst>
              <a:ext uri="{FF2B5EF4-FFF2-40B4-BE49-F238E27FC236}">
                <a16:creationId xmlns:a16="http://schemas.microsoft.com/office/drawing/2014/main" id="{7A98DEF7-FF82-4D05-AD44-DB6EE77C5C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047017" y="2187198"/>
            <a:ext cx="417555" cy="417555"/>
          </a:xfrm>
          <a:prstGeom prst="rect">
            <a:avLst/>
          </a:prstGeom>
        </p:spPr>
      </p:pic>
    </p:spTree>
    <p:extLst>
      <p:ext uri="{BB962C8B-B14F-4D97-AF65-F5344CB8AC3E}">
        <p14:creationId xmlns:p14="http://schemas.microsoft.com/office/powerpoint/2010/main" val="1886284799"/>
      </p:ext>
    </p:extLst>
  </p:cSld>
  <p:clrMapOvr>
    <a:masterClrMapping/>
  </p:clrMapOvr>
  <p:transition spd="slow" advClick="0" advTm="1000">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87;p13">
            <a:extLst>
              <a:ext uri="{FF2B5EF4-FFF2-40B4-BE49-F238E27FC236}">
                <a16:creationId xmlns:a16="http://schemas.microsoft.com/office/drawing/2014/main" id="{CF89A9B7-022A-48E2-AE47-989141DDC324}"/>
              </a:ext>
            </a:extLst>
          </p:cNvPr>
          <p:cNvSpPr txBox="1">
            <a:spLocks/>
          </p:cNvSpPr>
          <p:nvPr/>
        </p:nvSpPr>
        <p:spPr>
          <a:xfrm>
            <a:off x="395139" y="250512"/>
            <a:ext cx="7297134"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4000" b="1" dirty="0"/>
              <a:t>Work Distribution:</a:t>
            </a:r>
          </a:p>
        </p:txBody>
      </p:sp>
      <p:sp>
        <p:nvSpPr>
          <p:cNvPr id="18" name="Google Shape;617;p46">
            <a:extLst>
              <a:ext uri="{FF2B5EF4-FFF2-40B4-BE49-F238E27FC236}">
                <a16:creationId xmlns:a16="http://schemas.microsoft.com/office/drawing/2014/main" id="{815CC1B3-157C-4B39-927F-C8263936E186}"/>
              </a:ext>
            </a:extLst>
          </p:cNvPr>
          <p:cNvSpPr/>
          <p:nvPr/>
        </p:nvSpPr>
        <p:spPr>
          <a:xfrm>
            <a:off x="8084992" y="441676"/>
            <a:ext cx="363230" cy="363755"/>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6" name="Table 15">
            <a:extLst>
              <a:ext uri="{FF2B5EF4-FFF2-40B4-BE49-F238E27FC236}">
                <a16:creationId xmlns:a16="http://schemas.microsoft.com/office/drawing/2014/main" id="{752441DE-4CFB-45E6-87FB-12948C302D50}"/>
              </a:ext>
            </a:extLst>
          </p:cNvPr>
          <p:cNvGraphicFramePr>
            <a:graphicFrameLocks noGrp="1"/>
          </p:cNvGraphicFramePr>
          <p:nvPr>
            <p:extLst>
              <p:ext uri="{D42A27DB-BD31-4B8C-83A1-F6EECF244321}">
                <p14:modId xmlns:p14="http://schemas.microsoft.com/office/powerpoint/2010/main" val="2453242978"/>
              </p:ext>
            </p:extLst>
          </p:nvPr>
        </p:nvGraphicFramePr>
        <p:xfrm>
          <a:off x="485823" y="1318094"/>
          <a:ext cx="8204058" cy="2895585"/>
        </p:xfrm>
        <a:graphic>
          <a:graphicData uri="http://schemas.openxmlformats.org/drawingml/2006/table">
            <a:tbl>
              <a:tblPr firstRow="1" firstCol="1" bandRow="1">
                <a:tableStyleId>{3C2FFA5D-87B4-456A-9821-1D502468CF0F}</a:tableStyleId>
              </a:tblPr>
              <a:tblGrid>
                <a:gridCol w="1405315">
                  <a:extLst>
                    <a:ext uri="{9D8B030D-6E8A-4147-A177-3AD203B41FA5}">
                      <a16:colId xmlns:a16="http://schemas.microsoft.com/office/drawing/2014/main" val="3835394523"/>
                    </a:ext>
                  </a:extLst>
                </a:gridCol>
                <a:gridCol w="1349533">
                  <a:extLst>
                    <a:ext uri="{9D8B030D-6E8A-4147-A177-3AD203B41FA5}">
                      <a16:colId xmlns:a16="http://schemas.microsoft.com/office/drawing/2014/main" val="2030480269"/>
                    </a:ext>
                  </a:extLst>
                </a:gridCol>
                <a:gridCol w="1349533">
                  <a:extLst>
                    <a:ext uri="{9D8B030D-6E8A-4147-A177-3AD203B41FA5}">
                      <a16:colId xmlns:a16="http://schemas.microsoft.com/office/drawing/2014/main" val="3625517275"/>
                    </a:ext>
                  </a:extLst>
                </a:gridCol>
                <a:gridCol w="1349533">
                  <a:extLst>
                    <a:ext uri="{9D8B030D-6E8A-4147-A177-3AD203B41FA5}">
                      <a16:colId xmlns:a16="http://schemas.microsoft.com/office/drawing/2014/main" val="2411182458"/>
                    </a:ext>
                  </a:extLst>
                </a:gridCol>
                <a:gridCol w="1349533">
                  <a:extLst>
                    <a:ext uri="{9D8B030D-6E8A-4147-A177-3AD203B41FA5}">
                      <a16:colId xmlns:a16="http://schemas.microsoft.com/office/drawing/2014/main" val="214472153"/>
                    </a:ext>
                  </a:extLst>
                </a:gridCol>
                <a:gridCol w="1400611">
                  <a:extLst>
                    <a:ext uri="{9D8B030D-6E8A-4147-A177-3AD203B41FA5}">
                      <a16:colId xmlns:a16="http://schemas.microsoft.com/office/drawing/2014/main" val="1673423668"/>
                    </a:ext>
                  </a:extLst>
                </a:gridCol>
              </a:tblGrid>
              <a:tr h="579117">
                <a:tc>
                  <a:txBody>
                    <a:bodyPr/>
                    <a:lstStyle/>
                    <a:p>
                      <a:pPr marL="0" marR="0" algn="ctr">
                        <a:lnSpc>
                          <a:spcPct val="107000"/>
                        </a:lnSpc>
                        <a:spcBef>
                          <a:spcPts val="0"/>
                        </a:spcBef>
                        <a:spcAft>
                          <a:spcPts val="0"/>
                        </a:spcAft>
                      </a:pPr>
                      <a:r>
                        <a:rPr lang="en-US" sz="1200" dirty="0">
                          <a:effectLst/>
                        </a:rPr>
                        <a:t>Team Member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accent1">
                          <a:lumMod val="75000"/>
                        </a:schemeClr>
                      </a:solidFill>
                      <a:prstDash val="solid"/>
                      <a:round/>
                      <a:headEnd type="none" w="med" len="med"/>
                      <a:tailEnd type="none" w="med" len="med"/>
                    </a:lnL>
                    <a:lnT w="38100" cap="flat" cmpd="sng" algn="ctr">
                      <a:solidFill>
                        <a:schemeClr val="accent1">
                          <a:lumMod val="75000"/>
                        </a:schemeClr>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dirty="0">
                          <a:effectLst/>
                        </a:rPr>
                        <a:t>Structural Design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38100" cap="flat" cmpd="sng" algn="ctr">
                      <a:solidFill>
                        <a:schemeClr val="accent1">
                          <a:lumMod val="75000"/>
                        </a:schemeClr>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dirty="0">
                          <a:effectLst/>
                        </a:rPr>
                        <a:t>PCB Design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38100" cap="flat" cmpd="sng" algn="ctr">
                      <a:solidFill>
                        <a:schemeClr val="accent1">
                          <a:lumMod val="75000"/>
                        </a:schemeClr>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dirty="0">
                          <a:effectLst/>
                        </a:rPr>
                        <a:t>Power Supply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38100" cap="flat" cmpd="sng" algn="ctr">
                      <a:solidFill>
                        <a:schemeClr val="accent1">
                          <a:lumMod val="75000"/>
                        </a:schemeClr>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dirty="0">
                          <a:effectLst/>
                        </a:rPr>
                        <a:t>Application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38100" cap="flat" cmpd="sng" algn="ctr">
                      <a:solidFill>
                        <a:schemeClr val="accent1">
                          <a:lumMod val="75000"/>
                        </a:schemeClr>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dirty="0">
                          <a:effectLst/>
                        </a:rPr>
                        <a:t>Embedded Software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tcPr>
                </a:tc>
                <a:extLst>
                  <a:ext uri="{0D108BD9-81ED-4DB2-BD59-A6C34878D82A}">
                    <a16:rowId xmlns:a16="http://schemas.microsoft.com/office/drawing/2014/main" val="1654545331"/>
                  </a:ext>
                </a:extLst>
              </a:tr>
              <a:tr h="579117">
                <a:tc>
                  <a:txBody>
                    <a:bodyPr/>
                    <a:lstStyle/>
                    <a:p>
                      <a:pPr marL="0" marR="0" algn="ctr">
                        <a:lnSpc>
                          <a:spcPct val="107000"/>
                        </a:lnSpc>
                        <a:spcBef>
                          <a:spcPts val="0"/>
                        </a:spcBef>
                        <a:spcAft>
                          <a:spcPts val="0"/>
                        </a:spcAft>
                      </a:pPr>
                      <a:r>
                        <a:rPr lang="en-US" sz="1200">
                          <a:effectLst/>
                        </a:rPr>
                        <a:t>Aliza Grabowski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accent1">
                          <a:lumMod val="75000"/>
                        </a:schemeClr>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effectLst/>
                        </a:rPr>
                        <a:t>P</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38100" cap="flat" cmpd="sng" algn="ctr">
                      <a:solidFill>
                        <a:schemeClr val="accent1">
                          <a:lumMod val="75000"/>
                        </a:schemeClr>
                      </a:solidFill>
                      <a:prstDash val="solid"/>
                      <a:round/>
                      <a:headEnd type="none" w="med" len="med"/>
                      <a:tailEnd type="none" w="med" len="med"/>
                    </a:lnR>
                  </a:tcPr>
                </a:tc>
                <a:extLst>
                  <a:ext uri="{0D108BD9-81ED-4DB2-BD59-A6C34878D82A}">
                    <a16:rowId xmlns:a16="http://schemas.microsoft.com/office/drawing/2014/main" val="2177793941"/>
                  </a:ext>
                </a:extLst>
              </a:tr>
              <a:tr h="579117">
                <a:tc>
                  <a:txBody>
                    <a:bodyPr/>
                    <a:lstStyle/>
                    <a:p>
                      <a:pPr marL="0" marR="0" algn="ctr">
                        <a:lnSpc>
                          <a:spcPct val="107000"/>
                        </a:lnSpc>
                        <a:spcBef>
                          <a:spcPts val="0"/>
                        </a:spcBef>
                        <a:spcAft>
                          <a:spcPts val="0"/>
                        </a:spcAft>
                      </a:pPr>
                      <a:r>
                        <a:rPr lang="en-US" sz="1200">
                          <a:effectLst/>
                        </a:rPr>
                        <a:t>Joseph Lopez</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accent1">
                          <a:lumMod val="75000"/>
                        </a:schemeClr>
                      </a:solidFill>
                      <a:prstDash val="solid"/>
                      <a:round/>
                      <a:headEnd type="none" w="med" len="med"/>
                      <a:tailEnd type="none" w="med" len="med"/>
                    </a:lnL>
                  </a:tcPr>
                </a:tc>
                <a:tc>
                  <a:txBody>
                    <a:bodyPr/>
                    <a:lstStyle/>
                    <a:p>
                      <a:pPr marL="0" marR="0" algn="ctr">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P</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effectLst/>
                        </a:rPr>
                        <a:t>S</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38100" cap="flat" cmpd="sng" algn="ctr">
                      <a:solidFill>
                        <a:schemeClr val="accent1">
                          <a:lumMod val="75000"/>
                        </a:schemeClr>
                      </a:solidFill>
                      <a:prstDash val="solid"/>
                      <a:round/>
                      <a:headEnd type="none" w="med" len="med"/>
                      <a:tailEnd type="none" w="med" len="med"/>
                    </a:lnR>
                  </a:tcPr>
                </a:tc>
                <a:extLst>
                  <a:ext uri="{0D108BD9-81ED-4DB2-BD59-A6C34878D82A}">
                    <a16:rowId xmlns:a16="http://schemas.microsoft.com/office/drawing/2014/main" val="779941311"/>
                  </a:ext>
                </a:extLst>
              </a:tr>
              <a:tr h="579117">
                <a:tc>
                  <a:txBody>
                    <a:bodyPr/>
                    <a:lstStyle/>
                    <a:p>
                      <a:pPr marL="0" marR="0" algn="ctr">
                        <a:lnSpc>
                          <a:spcPct val="107000"/>
                        </a:lnSpc>
                        <a:spcBef>
                          <a:spcPts val="0"/>
                        </a:spcBef>
                        <a:spcAft>
                          <a:spcPts val="0"/>
                        </a:spcAft>
                      </a:pPr>
                      <a:r>
                        <a:rPr lang="en-US" sz="1200">
                          <a:effectLst/>
                        </a:rPr>
                        <a:t>Vu Nguyen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accent1">
                          <a:lumMod val="75000"/>
                        </a:schemeClr>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600" b="1">
                          <a:effectLst/>
                        </a:rPr>
                        <a:t>S</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effectLst/>
                        </a:rPr>
                        <a:t>P</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effectLst/>
                        </a:rPr>
                        <a:t>S</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38100" cap="flat" cmpd="sng" algn="ctr">
                      <a:solidFill>
                        <a:schemeClr val="accent1">
                          <a:lumMod val="75000"/>
                        </a:schemeClr>
                      </a:solidFill>
                      <a:prstDash val="solid"/>
                      <a:round/>
                      <a:headEnd type="none" w="med" len="med"/>
                      <a:tailEnd type="none" w="med" len="med"/>
                    </a:lnR>
                  </a:tcPr>
                </a:tc>
                <a:extLst>
                  <a:ext uri="{0D108BD9-81ED-4DB2-BD59-A6C34878D82A}">
                    <a16:rowId xmlns:a16="http://schemas.microsoft.com/office/drawing/2014/main" val="4122892867"/>
                  </a:ext>
                </a:extLst>
              </a:tr>
              <a:tr h="579117">
                <a:tc>
                  <a:txBody>
                    <a:bodyPr/>
                    <a:lstStyle/>
                    <a:p>
                      <a:pPr marL="0" marR="0" algn="ctr">
                        <a:lnSpc>
                          <a:spcPct val="107000"/>
                        </a:lnSpc>
                        <a:spcBef>
                          <a:spcPts val="0"/>
                        </a:spcBef>
                        <a:spcAft>
                          <a:spcPts val="0"/>
                        </a:spcAft>
                      </a:pPr>
                      <a:r>
                        <a:rPr lang="en-US" sz="1200">
                          <a:effectLst/>
                        </a:rPr>
                        <a:t>Elizabeth Vargas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accent1">
                          <a:lumMod val="75000"/>
                        </a:schemeClr>
                      </a:solidFill>
                      <a:prstDash val="solid"/>
                      <a:round/>
                      <a:headEnd type="none" w="med" len="med"/>
                      <a:tailEnd type="none" w="med" len="med"/>
                    </a:lnL>
                    <a:lnB w="38100" cap="flat" cmpd="sng" algn="ctr">
                      <a:solidFill>
                        <a:schemeClr val="accent1">
                          <a:lumMod val="75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effectLst/>
                        </a:rPr>
                        <a:t>P</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38100" cap="flat" cmpd="sng" algn="ctr">
                      <a:solidFill>
                        <a:schemeClr val="accent1">
                          <a:lumMod val="75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effectLst/>
                        </a:rPr>
                        <a:t>S</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38100" cap="flat" cmpd="sng" algn="ctr">
                      <a:solidFill>
                        <a:schemeClr val="accent1">
                          <a:lumMod val="75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rPr>
                        <a:t>P</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38100" cap="flat" cmpd="sng" algn="ctr">
                      <a:solidFill>
                        <a:schemeClr val="accent1">
                          <a:lumMod val="75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38100" cap="flat" cmpd="sng" algn="ctr">
                      <a:solidFill>
                        <a:schemeClr val="accent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1600" b="1"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38100" cap="flat" cmpd="sng" algn="ctr">
                      <a:solidFill>
                        <a:schemeClr val="accent1">
                          <a:lumMod val="75000"/>
                        </a:schemeClr>
                      </a:solidFill>
                      <a:prstDash val="solid"/>
                      <a:round/>
                      <a:headEnd type="none" w="med" len="med"/>
                      <a:tailEnd type="none" w="med" len="med"/>
                    </a:lnR>
                    <a:lnB w="381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911374720"/>
                  </a:ext>
                </a:extLst>
              </a:tr>
            </a:tbl>
          </a:graphicData>
        </a:graphic>
      </p:graphicFrame>
      <p:sp>
        <p:nvSpPr>
          <p:cNvPr id="5" name="Google Shape;552;p46">
            <a:extLst>
              <a:ext uri="{FF2B5EF4-FFF2-40B4-BE49-F238E27FC236}">
                <a16:creationId xmlns:a16="http://schemas.microsoft.com/office/drawing/2014/main" id="{3C4C113E-2EBF-4E58-B4F0-5B66AF64FE72}"/>
              </a:ext>
            </a:extLst>
          </p:cNvPr>
          <p:cNvSpPr/>
          <p:nvPr/>
        </p:nvSpPr>
        <p:spPr>
          <a:xfrm>
            <a:off x="7139742" y="285126"/>
            <a:ext cx="621321" cy="825757"/>
          </a:xfrm>
          <a:custGeom>
            <a:avLst/>
            <a:gdLst/>
            <a:ahLst/>
            <a:cxnLst/>
            <a:rect l="l" t="t" r="r" b="b"/>
            <a:pathLst>
              <a:path w="17107" h="21949" extrusionOk="0">
                <a:moveTo>
                  <a:pt x="9198" y="1679"/>
                </a:moveTo>
                <a:lnTo>
                  <a:pt x="9198" y="1947"/>
                </a:lnTo>
                <a:lnTo>
                  <a:pt x="9247" y="2190"/>
                </a:lnTo>
                <a:lnTo>
                  <a:pt x="9296" y="2385"/>
                </a:lnTo>
                <a:lnTo>
                  <a:pt x="9344" y="2482"/>
                </a:lnTo>
                <a:lnTo>
                  <a:pt x="9417" y="2531"/>
                </a:lnTo>
                <a:lnTo>
                  <a:pt x="9515" y="2604"/>
                </a:lnTo>
                <a:lnTo>
                  <a:pt x="9612" y="2604"/>
                </a:lnTo>
                <a:lnTo>
                  <a:pt x="9709" y="2580"/>
                </a:lnTo>
                <a:lnTo>
                  <a:pt x="9758" y="2531"/>
                </a:lnTo>
                <a:lnTo>
                  <a:pt x="9782" y="2482"/>
                </a:lnTo>
                <a:lnTo>
                  <a:pt x="9831" y="2385"/>
                </a:lnTo>
                <a:lnTo>
                  <a:pt x="9855" y="2263"/>
                </a:lnTo>
                <a:lnTo>
                  <a:pt x="9831" y="2409"/>
                </a:lnTo>
                <a:lnTo>
                  <a:pt x="9806" y="2555"/>
                </a:lnTo>
                <a:lnTo>
                  <a:pt x="9758" y="2677"/>
                </a:lnTo>
                <a:lnTo>
                  <a:pt x="9661" y="2799"/>
                </a:lnTo>
                <a:lnTo>
                  <a:pt x="9563" y="2847"/>
                </a:lnTo>
                <a:lnTo>
                  <a:pt x="9466" y="2872"/>
                </a:lnTo>
                <a:lnTo>
                  <a:pt x="9320" y="2847"/>
                </a:lnTo>
                <a:lnTo>
                  <a:pt x="9198" y="2774"/>
                </a:lnTo>
                <a:lnTo>
                  <a:pt x="9077" y="2701"/>
                </a:lnTo>
                <a:lnTo>
                  <a:pt x="8979" y="2628"/>
                </a:lnTo>
                <a:lnTo>
                  <a:pt x="8906" y="2531"/>
                </a:lnTo>
                <a:lnTo>
                  <a:pt x="8858" y="2434"/>
                </a:lnTo>
                <a:lnTo>
                  <a:pt x="8809" y="2312"/>
                </a:lnTo>
                <a:lnTo>
                  <a:pt x="8809" y="2190"/>
                </a:lnTo>
                <a:lnTo>
                  <a:pt x="8833" y="2093"/>
                </a:lnTo>
                <a:lnTo>
                  <a:pt x="8858" y="1971"/>
                </a:lnTo>
                <a:lnTo>
                  <a:pt x="8931" y="1898"/>
                </a:lnTo>
                <a:lnTo>
                  <a:pt x="9004" y="1801"/>
                </a:lnTo>
                <a:lnTo>
                  <a:pt x="9101" y="1728"/>
                </a:lnTo>
                <a:lnTo>
                  <a:pt x="9198" y="1679"/>
                </a:lnTo>
                <a:close/>
                <a:moveTo>
                  <a:pt x="12483" y="1850"/>
                </a:moveTo>
                <a:lnTo>
                  <a:pt x="12507" y="2142"/>
                </a:lnTo>
                <a:lnTo>
                  <a:pt x="12556" y="2288"/>
                </a:lnTo>
                <a:lnTo>
                  <a:pt x="12605" y="2409"/>
                </a:lnTo>
                <a:lnTo>
                  <a:pt x="12629" y="2434"/>
                </a:lnTo>
                <a:lnTo>
                  <a:pt x="12653" y="2482"/>
                </a:lnTo>
                <a:lnTo>
                  <a:pt x="12751" y="2482"/>
                </a:lnTo>
                <a:lnTo>
                  <a:pt x="12848" y="2458"/>
                </a:lnTo>
                <a:lnTo>
                  <a:pt x="12921" y="2409"/>
                </a:lnTo>
                <a:lnTo>
                  <a:pt x="12970" y="2288"/>
                </a:lnTo>
                <a:lnTo>
                  <a:pt x="13018" y="2190"/>
                </a:lnTo>
                <a:lnTo>
                  <a:pt x="13043" y="2069"/>
                </a:lnTo>
                <a:lnTo>
                  <a:pt x="13043" y="1947"/>
                </a:lnTo>
                <a:lnTo>
                  <a:pt x="13140" y="1971"/>
                </a:lnTo>
                <a:lnTo>
                  <a:pt x="13213" y="2020"/>
                </a:lnTo>
                <a:lnTo>
                  <a:pt x="13286" y="2093"/>
                </a:lnTo>
                <a:lnTo>
                  <a:pt x="13359" y="2190"/>
                </a:lnTo>
                <a:lnTo>
                  <a:pt x="13432" y="2312"/>
                </a:lnTo>
                <a:lnTo>
                  <a:pt x="13456" y="2434"/>
                </a:lnTo>
                <a:lnTo>
                  <a:pt x="13432" y="2580"/>
                </a:lnTo>
                <a:lnTo>
                  <a:pt x="13408" y="2628"/>
                </a:lnTo>
                <a:lnTo>
                  <a:pt x="13383" y="2701"/>
                </a:lnTo>
                <a:lnTo>
                  <a:pt x="13286" y="2774"/>
                </a:lnTo>
                <a:lnTo>
                  <a:pt x="13164" y="2847"/>
                </a:lnTo>
                <a:lnTo>
                  <a:pt x="13043" y="2872"/>
                </a:lnTo>
                <a:lnTo>
                  <a:pt x="12921" y="2896"/>
                </a:lnTo>
                <a:lnTo>
                  <a:pt x="12629" y="2896"/>
                </a:lnTo>
                <a:lnTo>
                  <a:pt x="12386" y="2872"/>
                </a:lnTo>
                <a:lnTo>
                  <a:pt x="12264" y="2799"/>
                </a:lnTo>
                <a:lnTo>
                  <a:pt x="12167" y="2726"/>
                </a:lnTo>
                <a:lnTo>
                  <a:pt x="12094" y="2628"/>
                </a:lnTo>
                <a:lnTo>
                  <a:pt x="12069" y="2507"/>
                </a:lnTo>
                <a:lnTo>
                  <a:pt x="12094" y="2385"/>
                </a:lnTo>
                <a:lnTo>
                  <a:pt x="12118" y="2263"/>
                </a:lnTo>
                <a:lnTo>
                  <a:pt x="12167" y="2166"/>
                </a:lnTo>
                <a:lnTo>
                  <a:pt x="12240" y="2044"/>
                </a:lnTo>
                <a:lnTo>
                  <a:pt x="12361" y="1923"/>
                </a:lnTo>
                <a:lnTo>
                  <a:pt x="12483" y="1850"/>
                </a:lnTo>
                <a:close/>
                <a:moveTo>
                  <a:pt x="5865" y="1825"/>
                </a:moveTo>
                <a:lnTo>
                  <a:pt x="5840" y="1874"/>
                </a:lnTo>
                <a:lnTo>
                  <a:pt x="5840" y="2069"/>
                </a:lnTo>
                <a:lnTo>
                  <a:pt x="5840" y="2288"/>
                </a:lnTo>
                <a:lnTo>
                  <a:pt x="5865" y="2385"/>
                </a:lnTo>
                <a:lnTo>
                  <a:pt x="5889" y="2482"/>
                </a:lnTo>
                <a:lnTo>
                  <a:pt x="5938" y="2580"/>
                </a:lnTo>
                <a:lnTo>
                  <a:pt x="6011" y="2628"/>
                </a:lnTo>
                <a:lnTo>
                  <a:pt x="6132" y="2677"/>
                </a:lnTo>
                <a:lnTo>
                  <a:pt x="6230" y="2653"/>
                </a:lnTo>
                <a:lnTo>
                  <a:pt x="6327" y="2604"/>
                </a:lnTo>
                <a:lnTo>
                  <a:pt x="6376" y="2531"/>
                </a:lnTo>
                <a:lnTo>
                  <a:pt x="6400" y="2531"/>
                </a:lnTo>
                <a:lnTo>
                  <a:pt x="6424" y="2409"/>
                </a:lnTo>
                <a:lnTo>
                  <a:pt x="6449" y="2288"/>
                </a:lnTo>
                <a:lnTo>
                  <a:pt x="6449" y="1996"/>
                </a:lnTo>
                <a:lnTo>
                  <a:pt x="6522" y="2020"/>
                </a:lnTo>
                <a:lnTo>
                  <a:pt x="6595" y="2117"/>
                </a:lnTo>
                <a:lnTo>
                  <a:pt x="6643" y="2215"/>
                </a:lnTo>
                <a:lnTo>
                  <a:pt x="6643" y="2312"/>
                </a:lnTo>
                <a:lnTo>
                  <a:pt x="6643" y="2531"/>
                </a:lnTo>
                <a:lnTo>
                  <a:pt x="6595" y="2677"/>
                </a:lnTo>
                <a:lnTo>
                  <a:pt x="6522" y="2774"/>
                </a:lnTo>
                <a:lnTo>
                  <a:pt x="6424" y="2872"/>
                </a:lnTo>
                <a:lnTo>
                  <a:pt x="6303" y="2920"/>
                </a:lnTo>
                <a:lnTo>
                  <a:pt x="6181" y="2969"/>
                </a:lnTo>
                <a:lnTo>
                  <a:pt x="6059" y="2993"/>
                </a:lnTo>
                <a:lnTo>
                  <a:pt x="5913" y="2993"/>
                </a:lnTo>
                <a:lnTo>
                  <a:pt x="5792" y="2969"/>
                </a:lnTo>
                <a:lnTo>
                  <a:pt x="5646" y="2896"/>
                </a:lnTo>
                <a:lnTo>
                  <a:pt x="5548" y="2799"/>
                </a:lnTo>
                <a:lnTo>
                  <a:pt x="5475" y="2701"/>
                </a:lnTo>
                <a:lnTo>
                  <a:pt x="5427" y="2580"/>
                </a:lnTo>
                <a:lnTo>
                  <a:pt x="5427" y="2458"/>
                </a:lnTo>
                <a:lnTo>
                  <a:pt x="5451" y="2312"/>
                </a:lnTo>
                <a:lnTo>
                  <a:pt x="5475" y="2190"/>
                </a:lnTo>
                <a:lnTo>
                  <a:pt x="5548" y="2069"/>
                </a:lnTo>
                <a:lnTo>
                  <a:pt x="5694" y="1923"/>
                </a:lnTo>
                <a:lnTo>
                  <a:pt x="5865" y="1825"/>
                </a:lnTo>
                <a:close/>
                <a:moveTo>
                  <a:pt x="2531" y="1825"/>
                </a:moveTo>
                <a:lnTo>
                  <a:pt x="2580" y="2288"/>
                </a:lnTo>
                <a:lnTo>
                  <a:pt x="2604" y="2385"/>
                </a:lnTo>
                <a:lnTo>
                  <a:pt x="2653" y="2458"/>
                </a:lnTo>
                <a:lnTo>
                  <a:pt x="2750" y="2507"/>
                </a:lnTo>
                <a:lnTo>
                  <a:pt x="2847" y="2531"/>
                </a:lnTo>
                <a:lnTo>
                  <a:pt x="2945" y="2507"/>
                </a:lnTo>
                <a:lnTo>
                  <a:pt x="3018" y="2458"/>
                </a:lnTo>
                <a:lnTo>
                  <a:pt x="3066" y="2385"/>
                </a:lnTo>
                <a:lnTo>
                  <a:pt x="3091" y="2288"/>
                </a:lnTo>
                <a:lnTo>
                  <a:pt x="3066" y="1947"/>
                </a:lnTo>
                <a:lnTo>
                  <a:pt x="3115" y="1996"/>
                </a:lnTo>
                <a:lnTo>
                  <a:pt x="3188" y="2044"/>
                </a:lnTo>
                <a:lnTo>
                  <a:pt x="3212" y="2117"/>
                </a:lnTo>
                <a:lnTo>
                  <a:pt x="3237" y="2166"/>
                </a:lnTo>
                <a:lnTo>
                  <a:pt x="3237" y="2336"/>
                </a:lnTo>
                <a:lnTo>
                  <a:pt x="3212" y="2507"/>
                </a:lnTo>
                <a:lnTo>
                  <a:pt x="3139" y="2677"/>
                </a:lnTo>
                <a:lnTo>
                  <a:pt x="3042" y="2823"/>
                </a:lnTo>
                <a:lnTo>
                  <a:pt x="2920" y="2945"/>
                </a:lnTo>
                <a:lnTo>
                  <a:pt x="2774" y="3018"/>
                </a:lnTo>
                <a:lnTo>
                  <a:pt x="2653" y="3066"/>
                </a:lnTo>
                <a:lnTo>
                  <a:pt x="2531" y="3042"/>
                </a:lnTo>
                <a:lnTo>
                  <a:pt x="2409" y="3018"/>
                </a:lnTo>
                <a:lnTo>
                  <a:pt x="2312" y="2945"/>
                </a:lnTo>
                <a:lnTo>
                  <a:pt x="2215" y="2847"/>
                </a:lnTo>
                <a:lnTo>
                  <a:pt x="2142" y="2750"/>
                </a:lnTo>
                <a:lnTo>
                  <a:pt x="2093" y="2653"/>
                </a:lnTo>
                <a:lnTo>
                  <a:pt x="2044" y="2531"/>
                </a:lnTo>
                <a:lnTo>
                  <a:pt x="2044" y="2434"/>
                </a:lnTo>
                <a:lnTo>
                  <a:pt x="2044" y="2361"/>
                </a:lnTo>
                <a:lnTo>
                  <a:pt x="2117" y="2215"/>
                </a:lnTo>
                <a:lnTo>
                  <a:pt x="2190" y="2069"/>
                </a:lnTo>
                <a:lnTo>
                  <a:pt x="2312" y="1947"/>
                </a:lnTo>
                <a:lnTo>
                  <a:pt x="2409" y="1874"/>
                </a:lnTo>
                <a:lnTo>
                  <a:pt x="2531" y="1825"/>
                </a:lnTo>
                <a:close/>
                <a:moveTo>
                  <a:pt x="15598" y="3285"/>
                </a:moveTo>
                <a:lnTo>
                  <a:pt x="15768" y="3310"/>
                </a:lnTo>
                <a:lnTo>
                  <a:pt x="15598" y="3553"/>
                </a:lnTo>
                <a:lnTo>
                  <a:pt x="15598" y="3285"/>
                </a:lnTo>
                <a:close/>
                <a:moveTo>
                  <a:pt x="16328" y="3310"/>
                </a:moveTo>
                <a:lnTo>
                  <a:pt x="16328" y="3577"/>
                </a:lnTo>
                <a:lnTo>
                  <a:pt x="16352" y="3869"/>
                </a:lnTo>
                <a:lnTo>
                  <a:pt x="16011" y="4234"/>
                </a:lnTo>
                <a:lnTo>
                  <a:pt x="15695" y="4623"/>
                </a:lnTo>
                <a:lnTo>
                  <a:pt x="15549" y="4794"/>
                </a:lnTo>
                <a:lnTo>
                  <a:pt x="15573" y="4526"/>
                </a:lnTo>
                <a:lnTo>
                  <a:pt x="15598" y="4404"/>
                </a:lnTo>
                <a:lnTo>
                  <a:pt x="15695" y="4161"/>
                </a:lnTo>
                <a:lnTo>
                  <a:pt x="15817" y="3918"/>
                </a:lnTo>
                <a:lnTo>
                  <a:pt x="15963" y="3626"/>
                </a:lnTo>
                <a:lnTo>
                  <a:pt x="16133" y="3310"/>
                </a:lnTo>
                <a:close/>
                <a:moveTo>
                  <a:pt x="16425" y="4331"/>
                </a:moveTo>
                <a:lnTo>
                  <a:pt x="16547" y="4940"/>
                </a:lnTo>
                <a:lnTo>
                  <a:pt x="16425" y="4988"/>
                </a:lnTo>
                <a:lnTo>
                  <a:pt x="16328" y="5086"/>
                </a:lnTo>
                <a:lnTo>
                  <a:pt x="16133" y="5280"/>
                </a:lnTo>
                <a:lnTo>
                  <a:pt x="15938" y="5499"/>
                </a:lnTo>
                <a:lnTo>
                  <a:pt x="15817" y="5670"/>
                </a:lnTo>
                <a:lnTo>
                  <a:pt x="15549" y="5986"/>
                </a:lnTo>
                <a:lnTo>
                  <a:pt x="15549" y="5864"/>
                </a:lnTo>
                <a:lnTo>
                  <a:pt x="15598" y="5840"/>
                </a:lnTo>
                <a:lnTo>
                  <a:pt x="15646" y="5791"/>
                </a:lnTo>
                <a:lnTo>
                  <a:pt x="15671" y="5718"/>
                </a:lnTo>
                <a:lnTo>
                  <a:pt x="15671" y="5645"/>
                </a:lnTo>
                <a:lnTo>
                  <a:pt x="15671" y="5475"/>
                </a:lnTo>
                <a:lnTo>
                  <a:pt x="15719" y="5305"/>
                </a:lnTo>
                <a:lnTo>
                  <a:pt x="15792" y="5159"/>
                </a:lnTo>
                <a:lnTo>
                  <a:pt x="15890" y="4988"/>
                </a:lnTo>
                <a:lnTo>
                  <a:pt x="16133" y="4696"/>
                </a:lnTo>
                <a:lnTo>
                  <a:pt x="16352" y="4453"/>
                </a:lnTo>
                <a:lnTo>
                  <a:pt x="16425" y="4331"/>
                </a:lnTo>
                <a:close/>
                <a:moveTo>
                  <a:pt x="16571" y="5280"/>
                </a:moveTo>
                <a:lnTo>
                  <a:pt x="16595" y="5621"/>
                </a:lnTo>
                <a:lnTo>
                  <a:pt x="16595" y="6010"/>
                </a:lnTo>
                <a:lnTo>
                  <a:pt x="16401" y="6108"/>
                </a:lnTo>
                <a:lnTo>
                  <a:pt x="16230" y="6254"/>
                </a:lnTo>
                <a:lnTo>
                  <a:pt x="15914" y="6546"/>
                </a:lnTo>
                <a:lnTo>
                  <a:pt x="15719" y="6740"/>
                </a:lnTo>
                <a:lnTo>
                  <a:pt x="15549" y="6959"/>
                </a:lnTo>
                <a:lnTo>
                  <a:pt x="15549" y="6765"/>
                </a:lnTo>
                <a:lnTo>
                  <a:pt x="15622" y="6619"/>
                </a:lnTo>
                <a:lnTo>
                  <a:pt x="15695" y="6497"/>
                </a:lnTo>
                <a:lnTo>
                  <a:pt x="15841" y="6229"/>
                </a:lnTo>
                <a:lnTo>
                  <a:pt x="16036" y="5962"/>
                </a:lnTo>
                <a:lnTo>
                  <a:pt x="16230" y="5670"/>
                </a:lnTo>
                <a:lnTo>
                  <a:pt x="16449" y="5402"/>
                </a:lnTo>
                <a:lnTo>
                  <a:pt x="16571" y="5280"/>
                </a:lnTo>
                <a:close/>
                <a:moveTo>
                  <a:pt x="5743" y="6716"/>
                </a:moveTo>
                <a:lnTo>
                  <a:pt x="5694" y="6740"/>
                </a:lnTo>
                <a:lnTo>
                  <a:pt x="5621" y="6789"/>
                </a:lnTo>
                <a:lnTo>
                  <a:pt x="5475" y="6935"/>
                </a:lnTo>
                <a:lnTo>
                  <a:pt x="5305" y="7105"/>
                </a:lnTo>
                <a:lnTo>
                  <a:pt x="5086" y="7251"/>
                </a:lnTo>
                <a:lnTo>
                  <a:pt x="4867" y="7373"/>
                </a:lnTo>
                <a:lnTo>
                  <a:pt x="4745" y="7422"/>
                </a:lnTo>
                <a:lnTo>
                  <a:pt x="4648" y="7446"/>
                </a:lnTo>
                <a:lnTo>
                  <a:pt x="4429" y="7446"/>
                </a:lnTo>
                <a:lnTo>
                  <a:pt x="4332" y="7397"/>
                </a:lnTo>
                <a:lnTo>
                  <a:pt x="4259" y="7349"/>
                </a:lnTo>
                <a:lnTo>
                  <a:pt x="4186" y="7251"/>
                </a:lnTo>
                <a:lnTo>
                  <a:pt x="4113" y="7130"/>
                </a:lnTo>
                <a:lnTo>
                  <a:pt x="4064" y="7057"/>
                </a:lnTo>
                <a:lnTo>
                  <a:pt x="3991" y="7032"/>
                </a:lnTo>
                <a:lnTo>
                  <a:pt x="3894" y="7032"/>
                </a:lnTo>
                <a:lnTo>
                  <a:pt x="3821" y="7057"/>
                </a:lnTo>
                <a:lnTo>
                  <a:pt x="3553" y="7227"/>
                </a:lnTo>
                <a:lnTo>
                  <a:pt x="3358" y="7324"/>
                </a:lnTo>
                <a:lnTo>
                  <a:pt x="3188" y="7422"/>
                </a:lnTo>
                <a:lnTo>
                  <a:pt x="3042" y="7470"/>
                </a:lnTo>
                <a:lnTo>
                  <a:pt x="2969" y="7470"/>
                </a:lnTo>
                <a:lnTo>
                  <a:pt x="2896" y="7446"/>
                </a:lnTo>
                <a:lnTo>
                  <a:pt x="2847" y="7422"/>
                </a:lnTo>
                <a:lnTo>
                  <a:pt x="2823" y="7349"/>
                </a:lnTo>
                <a:lnTo>
                  <a:pt x="2799" y="7276"/>
                </a:lnTo>
                <a:lnTo>
                  <a:pt x="2799" y="7178"/>
                </a:lnTo>
                <a:lnTo>
                  <a:pt x="2799" y="7130"/>
                </a:lnTo>
                <a:lnTo>
                  <a:pt x="2774" y="7105"/>
                </a:lnTo>
                <a:lnTo>
                  <a:pt x="2726" y="7081"/>
                </a:lnTo>
                <a:lnTo>
                  <a:pt x="2653" y="7081"/>
                </a:lnTo>
                <a:lnTo>
                  <a:pt x="2604" y="7154"/>
                </a:lnTo>
                <a:lnTo>
                  <a:pt x="2555" y="7373"/>
                </a:lnTo>
                <a:lnTo>
                  <a:pt x="2531" y="7470"/>
                </a:lnTo>
                <a:lnTo>
                  <a:pt x="2531" y="7568"/>
                </a:lnTo>
                <a:lnTo>
                  <a:pt x="2555" y="7665"/>
                </a:lnTo>
                <a:lnTo>
                  <a:pt x="2628" y="7762"/>
                </a:lnTo>
                <a:lnTo>
                  <a:pt x="2701" y="7811"/>
                </a:lnTo>
                <a:lnTo>
                  <a:pt x="2823" y="7860"/>
                </a:lnTo>
                <a:lnTo>
                  <a:pt x="2945" y="7884"/>
                </a:lnTo>
                <a:lnTo>
                  <a:pt x="3091" y="7860"/>
                </a:lnTo>
                <a:lnTo>
                  <a:pt x="3212" y="7835"/>
                </a:lnTo>
                <a:lnTo>
                  <a:pt x="3358" y="7787"/>
                </a:lnTo>
                <a:lnTo>
                  <a:pt x="3602" y="7665"/>
                </a:lnTo>
                <a:lnTo>
                  <a:pt x="3845" y="7519"/>
                </a:lnTo>
                <a:lnTo>
                  <a:pt x="3942" y="7641"/>
                </a:lnTo>
                <a:lnTo>
                  <a:pt x="4040" y="7714"/>
                </a:lnTo>
                <a:lnTo>
                  <a:pt x="4137" y="7787"/>
                </a:lnTo>
                <a:lnTo>
                  <a:pt x="4259" y="7835"/>
                </a:lnTo>
                <a:lnTo>
                  <a:pt x="4356" y="7860"/>
                </a:lnTo>
                <a:lnTo>
                  <a:pt x="4478" y="7860"/>
                </a:lnTo>
                <a:lnTo>
                  <a:pt x="4745" y="7835"/>
                </a:lnTo>
                <a:lnTo>
                  <a:pt x="4989" y="7762"/>
                </a:lnTo>
                <a:lnTo>
                  <a:pt x="5232" y="7641"/>
                </a:lnTo>
                <a:lnTo>
                  <a:pt x="5475" y="7495"/>
                </a:lnTo>
                <a:lnTo>
                  <a:pt x="5694" y="7324"/>
                </a:lnTo>
                <a:lnTo>
                  <a:pt x="5816" y="7470"/>
                </a:lnTo>
                <a:lnTo>
                  <a:pt x="5962" y="7592"/>
                </a:lnTo>
                <a:lnTo>
                  <a:pt x="6132" y="7665"/>
                </a:lnTo>
                <a:lnTo>
                  <a:pt x="6327" y="7738"/>
                </a:lnTo>
                <a:lnTo>
                  <a:pt x="6741" y="7738"/>
                </a:lnTo>
                <a:lnTo>
                  <a:pt x="6862" y="7689"/>
                </a:lnTo>
                <a:lnTo>
                  <a:pt x="6984" y="7641"/>
                </a:lnTo>
                <a:lnTo>
                  <a:pt x="7106" y="7592"/>
                </a:lnTo>
                <a:lnTo>
                  <a:pt x="7300" y="7422"/>
                </a:lnTo>
                <a:lnTo>
                  <a:pt x="7422" y="7568"/>
                </a:lnTo>
                <a:lnTo>
                  <a:pt x="7592" y="7665"/>
                </a:lnTo>
                <a:lnTo>
                  <a:pt x="7787" y="7714"/>
                </a:lnTo>
                <a:lnTo>
                  <a:pt x="7982" y="7738"/>
                </a:lnTo>
                <a:lnTo>
                  <a:pt x="8201" y="7714"/>
                </a:lnTo>
                <a:lnTo>
                  <a:pt x="8395" y="7665"/>
                </a:lnTo>
                <a:lnTo>
                  <a:pt x="8590" y="7568"/>
                </a:lnTo>
                <a:lnTo>
                  <a:pt x="8785" y="7446"/>
                </a:lnTo>
                <a:lnTo>
                  <a:pt x="8931" y="7568"/>
                </a:lnTo>
                <a:lnTo>
                  <a:pt x="9101" y="7665"/>
                </a:lnTo>
                <a:lnTo>
                  <a:pt x="9271" y="7738"/>
                </a:lnTo>
                <a:lnTo>
                  <a:pt x="9466" y="7787"/>
                </a:lnTo>
                <a:lnTo>
                  <a:pt x="9636" y="7787"/>
                </a:lnTo>
                <a:lnTo>
                  <a:pt x="9806" y="7762"/>
                </a:lnTo>
                <a:lnTo>
                  <a:pt x="9977" y="7714"/>
                </a:lnTo>
                <a:lnTo>
                  <a:pt x="10098" y="7616"/>
                </a:lnTo>
                <a:lnTo>
                  <a:pt x="10196" y="7714"/>
                </a:lnTo>
                <a:lnTo>
                  <a:pt x="10293" y="7787"/>
                </a:lnTo>
                <a:lnTo>
                  <a:pt x="10415" y="7860"/>
                </a:lnTo>
                <a:lnTo>
                  <a:pt x="10536" y="7908"/>
                </a:lnTo>
                <a:lnTo>
                  <a:pt x="10658" y="7957"/>
                </a:lnTo>
                <a:lnTo>
                  <a:pt x="10780" y="7957"/>
                </a:lnTo>
                <a:lnTo>
                  <a:pt x="10901" y="7908"/>
                </a:lnTo>
                <a:lnTo>
                  <a:pt x="10999" y="7860"/>
                </a:lnTo>
                <a:lnTo>
                  <a:pt x="11120" y="7811"/>
                </a:lnTo>
                <a:lnTo>
                  <a:pt x="11193" y="7714"/>
                </a:lnTo>
                <a:lnTo>
                  <a:pt x="11364" y="7543"/>
                </a:lnTo>
                <a:lnTo>
                  <a:pt x="11607" y="7689"/>
                </a:lnTo>
                <a:lnTo>
                  <a:pt x="11729" y="7762"/>
                </a:lnTo>
                <a:lnTo>
                  <a:pt x="11850" y="7811"/>
                </a:lnTo>
                <a:lnTo>
                  <a:pt x="11972" y="7835"/>
                </a:lnTo>
                <a:lnTo>
                  <a:pt x="12094" y="7835"/>
                </a:lnTo>
                <a:lnTo>
                  <a:pt x="12191" y="7811"/>
                </a:lnTo>
                <a:lnTo>
                  <a:pt x="12288" y="7738"/>
                </a:lnTo>
                <a:lnTo>
                  <a:pt x="12410" y="7835"/>
                </a:lnTo>
                <a:lnTo>
                  <a:pt x="12556" y="7884"/>
                </a:lnTo>
                <a:lnTo>
                  <a:pt x="12726" y="7908"/>
                </a:lnTo>
                <a:lnTo>
                  <a:pt x="12872" y="7884"/>
                </a:lnTo>
                <a:lnTo>
                  <a:pt x="13018" y="7860"/>
                </a:lnTo>
                <a:lnTo>
                  <a:pt x="13164" y="7762"/>
                </a:lnTo>
                <a:lnTo>
                  <a:pt x="13262" y="7665"/>
                </a:lnTo>
                <a:lnTo>
                  <a:pt x="13335" y="7519"/>
                </a:lnTo>
                <a:lnTo>
                  <a:pt x="13335" y="7470"/>
                </a:lnTo>
                <a:lnTo>
                  <a:pt x="13335" y="7446"/>
                </a:lnTo>
                <a:lnTo>
                  <a:pt x="13286" y="7422"/>
                </a:lnTo>
                <a:lnTo>
                  <a:pt x="13262" y="7422"/>
                </a:lnTo>
                <a:lnTo>
                  <a:pt x="13043" y="7470"/>
                </a:lnTo>
                <a:lnTo>
                  <a:pt x="12775" y="7543"/>
                </a:lnTo>
                <a:lnTo>
                  <a:pt x="12653" y="7543"/>
                </a:lnTo>
                <a:lnTo>
                  <a:pt x="12532" y="7519"/>
                </a:lnTo>
                <a:lnTo>
                  <a:pt x="12459" y="7470"/>
                </a:lnTo>
                <a:lnTo>
                  <a:pt x="12434" y="7422"/>
                </a:lnTo>
                <a:lnTo>
                  <a:pt x="12410" y="7373"/>
                </a:lnTo>
                <a:lnTo>
                  <a:pt x="12386" y="7300"/>
                </a:lnTo>
                <a:lnTo>
                  <a:pt x="12337" y="7251"/>
                </a:lnTo>
                <a:lnTo>
                  <a:pt x="12288" y="7203"/>
                </a:lnTo>
                <a:lnTo>
                  <a:pt x="12167" y="7203"/>
                </a:lnTo>
                <a:lnTo>
                  <a:pt x="12118" y="7251"/>
                </a:lnTo>
                <a:lnTo>
                  <a:pt x="12094" y="7300"/>
                </a:lnTo>
                <a:lnTo>
                  <a:pt x="12069" y="7373"/>
                </a:lnTo>
                <a:lnTo>
                  <a:pt x="12069" y="7422"/>
                </a:lnTo>
                <a:lnTo>
                  <a:pt x="12045" y="7470"/>
                </a:lnTo>
                <a:lnTo>
                  <a:pt x="12021" y="7495"/>
                </a:lnTo>
                <a:lnTo>
                  <a:pt x="11899" y="7495"/>
                </a:lnTo>
                <a:lnTo>
                  <a:pt x="11777" y="7446"/>
                </a:lnTo>
                <a:lnTo>
                  <a:pt x="11583" y="7300"/>
                </a:lnTo>
                <a:lnTo>
                  <a:pt x="11461" y="7178"/>
                </a:lnTo>
                <a:lnTo>
                  <a:pt x="11388" y="7154"/>
                </a:lnTo>
                <a:lnTo>
                  <a:pt x="11339" y="7130"/>
                </a:lnTo>
                <a:lnTo>
                  <a:pt x="11266" y="7154"/>
                </a:lnTo>
                <a:lnTo>
                  <a:pt x="11218" y="7178"/>
                </a:lnTo>
                <a:lnTo>
                  <a:pt x="11047" y="7397"/>
                </a:lnTo>
                <a:lnTo>
                  <a:pt x="10926" y="7495"/>
                </a:lnTo>
                <a:lnTo>
                  <a:pt x="10804" y="7543"/>
                </a:lnTo>
                <a:lnTo>
                  <a:pt x="10707" y="7568"/>
                </a:lnTo>
                <a:lnTo>
                  <a:pt x="10609" y="7568"/>
                </a:lnTo>
                <a:lnTo>
                  <a:pt x="10536" y="7519"/>
                </a:lnTo>
                <a:lnTo>
                  <a:pt x="10463" y="7422"/>
                </a:lnTo>
                <a:lnTo>
                  <a:pt x="10390" y="7324"/>
                </a:lnTo>
                <a:lnTo>
                  <a:pt x="10342" y="7178"/>
                </a:lnTo>
                <a:lnTo>
                  <a:pt x="10342" y="7105"/>
                </a:lnTo>
                <a:lnTo>
                  <a:pt x="10293" y="7032"/>
                </a:lnTo>
                <a:lnTo>
                  <a:pt x="10244" y="7008"/>
                </a:lnTo>
                <a:lnTo>
                  <a:pt x="10196" y="6984"/>
                </a:lnTo>
                <a:lnTo>
                  <a:pt x="10123" y="6984"/>
                </a:lnTo>
                <a:lnTo>
                  <a:pt x="10074" y="7008"/>
                </a:lnTo>
                <a:lnTo>
                  <a:pt x="10025" y="7057"/>
                </a:lnTo>
                <a:lnTo>
                  <a:pt x="9977" y="7130"/>
                </a:lnTo>
                <a:lnTo>
                  <a:pt x="9952" y="7227"/>
                </a:lnTo>
                <a:lnTo>
                  <a:pt x="9904" y="7300"/>
                </a:lnTo>
                <a:lnTo>
                  <a:pt x="9831" y="7349"/>
                </a:lnTo>
                <a:lnTo>
                  <a:pt x="9782" y="7397"/>
                </a:lnTo>
                <a:lnTo>
                  <a:pt x="9709" y="7422"/>
                </a:lnTo>
                <a:lnTo>
                  <a:pt x="9636" y="7422"/>
                </a:lnTo>
                <a:lnTo>
                  <a:pt x="9466" y="7397"/>
                </a:lnTo>
                <a:lnTo>
                  <a:pt x="9320" y="7349"/>
                </a:lnTo>
                <a:lnTo>
                  <a:pt x="9174" y="7251"/>
                </a:lnTo>
                <a:lnTo>
                  <a:pt x="9028" y="7154"/>
                </a:lnTo>
                <a:lnTo>
                  <a:pt x="8906" y="7032"/>
                </a:lnTo>
                <a:lnTo>
                  <a:pt x="8858" y="6984"/>
                </a:lnTo>
                <a:lnTo>
                  <a:pt x="8687" y="6984"/>
                </a:lnTo>
                <a:lnTo>
                  <a:pt x="8639" y="7032"/>
                </a:lnTo>
                <a:lnTo>
                  <a:pt x="8517" y="7130"/>
                </a:lnTo>
                <a:lnTo>
                  <a:pt x="8371" y="7227"/>
                </a:lnTo>
                <a:lnTo>
                  <a:pt x="8201" y="7300"/>
                </a:lnTo>
                <a:lnTo>
                  <a:pt x="8030" y="7349"/>
                </a:lnTo>
                <a:lnTo>
                  <a:pt x="7860" y="7349"/>
                </a:lnTo>
                <a:lnTo>
                  <a:pt x="7787" y="7324"/>
                </a:lnTo>
                <a:lnTo>
                  <a:pt x="7738" y="7300"/>
                </a:lnTo>
                <a:lnTo>
                  <a:pt x="7665" y="7251"/>
                </a:lnTo>
                <a:lnTo>
                  <a:pt x="7641" y="7178"/>
                </a:lnTo>
                <a:lnTo>
                  <a:pt x="7592" y="7105"/>
                </a:lnTo>
                <a:lnTo>
                  <a:pt x="7592" y="7008"/>
                </a:lnTo>
                <a:lnTo>
                  <a:pt x="7568" y="6935"/>
                </a:lnTo>
                <a:lnTo>
                  <a:pt x="7544" y="6886"/>
                </a:lnTo>
                <a:lnTo>
                  <a:pt x="7495" y="6838"/>
                </a:lnTo>
                <a:lnTo>
                  <a:pt x="7446" y="6813"/>
                </a:lnTo>
                <a:lnTo>
                  <a:pt x="7398" y="6789"/>
                </a:lnTo>
                <a:lnTo>
                  <a:pt x="7325" y="6789"/>
                </a:lnTo>
                <a:lnTo>
                  <a:pt x="7276" y="6813"/>
                </a:lnTo>
                <a:lnTo>
                  <a:pt x="7227" y="6862"/>
                </a:lnTo>
                <a:lnTo>
                  <a:pt x="7057" y="7057"/>
                </a:lnTo>
                <a:lnTo>
                  <a:pt x="6960" y="7154"/>
                </a:lnTo>
                <a:lnTo>
                  <a:pt x="6862" y="7251"/>
                </a:lnTo>
                <a:lnTo>
                  <a:pt x="6741" y="7300"/>
                </a:lnTo>
                <a:lnTo>
                  <a:pt x="6619" y="7324"/>
                </a:lnTo>
                <a:lnTo>
                  <a:pt x="6473" y="7324"/>
                </a:lnTo>
                <a:lnTo>
                  <a:pt x="6351" y="7300"/>
                </a:lnTo>
                <a:lnTo>
                  <a:pt x="6230" y="7251"/>
                </a:lnTo>
                <a:lnTo>
                  <a:pt x="6108" y="7178"/>
                </a:lnTo>
                <a:lnTo>
                  <a:pt x="6035" y="7057"/>
                </a:lnTo>
                <a:lnTo>
                  <a:pt x="5986" y="6935"/>
                </a:lnTo>
                <a:lnTo>
                  <a:pt x="5986" y="6886"/>
                </a:lnTo>
                <a:lnTo>
                  <a:pt x="5962" y="6838"/>
                </a:lnTo>
                <a:lnTo>
                  <a:pt x="5913" y="6789"/>
                </a:lnTo>
                <a:lnTo>
                  <a:pt x="5865" y="6740"/>
                </a:lnTo>
                <a:lnTo>
                  <a:pt x="5792" y="6716"/>
                </a:lnTo>
                <a:close/>
                <a:moveTo>
                  <a:pt x="16595" y="6302"/>
                </a:moveTo>
                <a:lnTo>
                  <a:pt x="16547" y="7081"/>
                </a:lnTo>
                <a:lnTo>
                  <a:pt x="16401" y="7203"/>
                </a:lnTo>
                <a:lnTo>
                  <a:pt x="16279" y="7349"/>
                </a:lnTo>
                <a:lnTo>
                  <a:pt x="16011" y="7665"/>
                </a:lnTo>
                <a:lnTo>
                  <a:pt x="15792" y="7908"/>
                </a:lnTo>
                <a:lnTo>
                  <a:pt x="15573" y="8200"/>
                </a:lnTo>
                <a:lnTo>
                  <a:pt x="15573" y="7689"/>
                </a:lnTo>
                <a:lnTo>
                  <a:pt x="15573" y="7665"/>
                </a:lnTo>
                <a:lnTo>
                  <a:pt x="15671" y="7470"/>
                </a:lnTo>
                <a:lnTo>
                  <a:pt x="15768" y="7276"/>
                </a:lnTo>
                <a:lnTo>
                  <a:pt x="16011" y="6935"/>
                </a:lnTo>
                <a:lnTo>
                  <a:pt x="16303" y="6619"/>
                </a:lnTo>
                <a:lnTo>
                  <a:pt x="16595" y="6302"/>
                </a:lnTo>
                <a:close/>
                <a:moveTo>
                  <a:pt x="16547" y="7592"/>
                </a:moveTo>
                <a:lnTo>
                  <a:pt x="16522" y="8663"/>
                </a:lnTo>
                <a:lnTo>
                  <a:pt x="16425" y="8711"/>
                </a:lnTo>
                <a:lnTo>
                  <a:pt x="16328" y="8760"/>
                </a:lnTo>
                <a:lnTo>
                  <a:pt x="16157" y="8930"/>
                </a:lnTo>
                <a:lnTo>
                  <a:pt x="15841" y="9271"/>
                </a:lnTo>
                <a:lnTo>
                  <a:pt x="15719" y="9417"/>
                </a:lnTo>
                <a:lnTo>
                  <a:pt x="15573" y="9612"/>
                </a:lnTo>
                <a:lnTo>
                  <a:pt x="15573" y="8882"/>
                </a:lnTo>
                <a:lnTo>
                  <a:pt x="15671" y="8857"/>
                </a:lnTo>
                <a:lnTo>
                  <a:pt x="15744" y="8784"/>
                </a:lnTo>
                <a:lnTo>
                  <a:pt x="15890" y="8517"/>
                </a:lnTo>
                <a:lnTo>
                  <a:pt x="16060" y="8273"/>
                </a:lnTo>
                <a:lnTo>
                  <a:pt x="16401" y="7811"/>
                </a:lnTo>
                <a:lnTo>
                  <a:pt x="16547" y="7592"/>
                </a:lnTo>
                <a:close/>
                <a:moveTo>
                  <a:pt x="9734" y="9149"/>
                </a:moveTo>
                <a:lnTo>
                  <a:pt x="9661" y="9174"/>
                </a:lnTo>
                <a:lnTo>
                  <a:pt x="9588" y="9198"/>
                </a:lnTo>
                <a:lnTo>
                  <a:pt x="9539" y="9247"/>
                </a:lnTo>
                <a:lnTo>
                  <a:pt x="9466" y="9368"/>
                </a:lnTo>
                <a:lnTo>
                  <a:pt x="9442" y="9490"/>
                </a:lnTo>
                <a:lnTo>
                  <a:pt x="9320" y="9587"/>
                </a:lnTo>
                <a:lnTo>
                  <a:pt x="9174" y="9660"/>
                </a:lnTo>
                <a:lnTo>
                  <a:pt x="9052" y="9685"/>
                </a:lnTo>
                <a:lnTo>
                  <a:pt x="8882" y="9685"/>
                </a:lnTo>
                <a:lnTo>
                  <a:pt x="8785" y="9660"/>
                </a:lnTo>
                <a:lnTo>
                  <a:pt x="8736" y="9636"/>
                </a:lnTo>
                <a:lnTo>
                  <a:pt x="8687" y="9587"/>
                </a:lnTo>
                <a:lnTo>
                  <a:pt x="8663" y="9539"/>
                </a:lnTo>
                <a:lnTo>
                  <a:pt x="8663" y="9441"/>
                </a:lnTo>
                <a:lnTo>
                  <a:pt x="8639" y="9368"/>
                </a:lnTo>
                <a:lnTo>
                  <a:pt x="8590" y="9320"/>
                </a:lnTo>
                <a:lnTo>
                  <a:pt x="8517" y="9295"/>
                </a:lnTo>
                <a:lnTo>
                  <a:pt x="8444" y="9271"/>
                </a:lnTo>
                <a:lnTo>
                  <a:pt x="8395" y="9295"/>
                </a:lnTo>
                <a:lnTo>
                  <a:pt x="8322" y="9344"/>
                </a:lnTo>
                <a:lnTo>
                  <a:pt x="8274" y="9417"/>
                </a:lnTo>
                <a:lnTo>
                  <a:pt x="8249" y="9466"/>
                </a:lnTo>
                <a:lnTo>
                  <a:pt x="8201" y="9514"/>
                </a:lnTo>
                <a:lnTo>
                  <a:pt x="8079" y="9587"/>
                </a:lnTo>
                <a:lnTo>
                  <a:pt x="7933" y="9612"/>
                </a:lnTo>
                <a:lnTo>
                  <a:pt x="7738" y="9636"/>
                </a:lnTo>
                <a:lnTo>
                  <a:pt x="7568" y="9636"/>
                </a:lnTo>
                <a:lnTo>
                  <a:pt x="7422" y="9587"/>
                </a:lnTo>
                <a:lnTo>
                  <a:pt x="7325" y="9514"/>
                </a:lnTo>
                <a:lnTo>
                  <a:pt x="7276" y="9466"/>
                </a:lnTo>
                <a:lnTo>
                  <a:pt x="7252" y="9417"/>
                </a:lnTo>
                <a:lnTo>
                  <a:pt x="7252" y="9344"/>
                </a:lnTo>
                <a:lnTo>
                  <a:pt x="7227" y="9295"/>
                </a:lnTo>
                <a:lnTo>
                  <a:pt x="7179" y="9247"/>
                </a:lnTo>
                <a:lnTo>
                  <a:pt x="7130" y="9222"/>
                </a:lnTo>
                <a:lnTo>
                  <a:pt x="7081" y="9198"/>
                </a:lnTo>
                <a:lnTo>
                  <a:pt x="7008" y="9198"/>
                </a:lnTo>
                <a:lnTo>
                  <a:pt x="6960" y="9222"/>
                </a:lnTo>
                <a:lnTo>
                  <a:pt x="6887" y="9247"/>
                </a:lnTo>
                <a:lnTo>
                  <a:pt x="6765" y="9417"/>
                </a:lnTo>
                <a:lnTo>
                  <a:pt x="6643" y="9563"/>
                </a:lnTo>
                <a:lnTo>
                  <a:pt x="6570" y="9636"/>
                </a:lnTo>
                <a:lnTo>
                  <a:pt x="6449" y="9685"/>
                </a:lnTo>
                <a:lnTo>
                  <a:pt x="6327" y="9733"/>
                </a:lnTo>
                <a:lnTo>
                  <a:pt x="6205" y="9758"/>
                </a:lnTo>
                <a:lnTo>
                  <a:pt x="6084" y="9758"/>
                </a:lnTo>
                <a:lnTo>
                  <a:pt x="6035" y="9733"/>
                </a:lnTo>
                <a:lnTo>
                  <a:pt x="5986" y="9709"/>
                </a:lnTo>
                <a:lnTo>
                  <a:pt x="5962" y="9660"/>
                </a:lnTo>
                <a:lnTo>
                  <a:pt x="5938" y="9612"/>
                </a:lnTo>
                <a:lnTo>
                  <a:pt x="5938" y="9514"/>
                </a:lnTo>
                <a:lnTo>
                  <a:pt x="5962" y="9441"/>
                </a:lnTo>
                <a:lnTo>
                  <a:pt x="5962" y="9344"/>
                </a:lnTo>
                <a:lnTo>
                  <a:pt x="5938" y="9271"/>
                </a:lnTo>
                <a:lnTo>
                  <a:pt x="5865" y="9198"/>
                </a:lnTo>
                <a:lnTo>
                  <a:pt x="5792" y="9174"/>
                </a:lnTo>
                <a:lnTo>
                  <a:pt x="5646" y="9174"/>
                </a:lnTo>
                <a:lnTo>
                  <a:pt x="5573" y="9247"/>
                </a:lnTo>
                <a:lnTo>
                  <a:pt x="5548" y="9320"/>
                </a:lnTo>
                <a:lnTo>
                  <a:pt x="5500" y="9417"/>
                </a:lnTo>
                <a:lnTo>
                  <a:pt x="5451" y="9490"/>
                </a:lnTo>
                <a:lnTo>
                  <a:pt x="5378" y="9587"/>
                </a:lnTo>
                <a:lnTo>
                  <a:pt x="5305" y="9636"/>
                </a:lnTo>
                <a:lnTo>
                  <a:pt x="5183" y="9685"/>
                </a:lnTo>
                <a:lnTo>
                  <a:pt x="5086" y="9733"/>
                </a:lnTo>
                <a:lnTo>
                  <a:pt x="4843" y="9782"/>
                </a:lnTo>
                <a:lnTo>
                  <a:pt x="4624" y="9782"/>
                </a:lnTo>
                <a:lnTo>
                  <a:pt x="4502" y="9733"/>
                </a:lnTo>
                <a:lnTo>
                  <a:pt x="4405" y="9709"/>
                </a:lnTo>
                <a:lnTo>
                  <a:pt x="4332" y="9636"/>
                </a:lnTo>
                <a:lnTo>
                  <a:pt x="4259" y="9587"/>
                </a:lnTo>
                <a:lnTo>
                  <a:pt x="4210" y="9490"/>
                </a:lnTo>
                <a:lnTo>
                  <a:pt x="4161" y="9393"/>
                </a:lnTo>
                <a:lnTo>
                  <a:pt x="4161" y="9344"/>
                </a:lnTo>
                <a:lnTo>
                  <a:pt x="4137" y="9295"/>
                </a:lnTo>
                <a:lnTo>
                  <a:pt x="4040" y="9247"/>
                </a:lnTo>
                <a:lnTo>
                  <a:pt x="3942" y="9222"/>
                </a:lnTo>
                <a:lnTo>
                  <a:pt x="3869" y="9247"/>
                </a:lnTo>
                <a:lnTo>
                  <a:pt x="3602" y="9417"/>
                </a:lnTo>
                <a:lnTo>
                  <a:pt x="3407" y="9539"/>
                </a:lnTo>
                <a:lnTo>
                  <a:pt x="3212" y="9660"/>
                </a:lnTo>
                <a:lnTo>
                  <a:pt x="3018" y="9733"/>
                </a:lnTo>
                <a:lnTo>
                  <a:pt x="2872" y="9733"/>
                </a:lnTo>
                <a:lnTo>
                  <a:pt x="2823" y="9709"/>
                </a:lnTo>
                <a:lnTo>
                  <a:pt x="2774" y="9660"/>
                </a:lnTo>
                <a:lnTo>
                  <a:pt x="2774" y="9587"/>
                </a:lnTo>
                <a:lnTo>
                  <a:pt x="2774" y="9490"/>
                </a:lnTo>
                <a:lnTo>
                  <a:pt x="2774" y="9417"/>
                </a:lnTo>
                <a:lnTo>
                  <a:pt x="2750" y="9368"/>
                </a:lnTo>
                <a:lnTo>
                  <a:pt x="2726" y="9344"/>
                </a:lnTo>
                <a:lnTo>
                  <a:pt x="2677" y="9320"/>
                </a:lnTo>
                <a:lnTo>
                  <a:pt x="2653" y="9295"/>
                </a:lnTo>
                <a:lnTo>
                  <a:pt x="2604" y="9320"/>
                </a:lnTo>
                <a:lnTo>
                  <a:pt x="2555" y="9320"/>
                </a:lnTo>
                <a:lnTo>
                  <a:pt x="2507" y="9368"/>
                </a:lnTo>
                <a:lnTo>
                  <a:pt x="2458" y="9490"/>
                </a:lnTo>
                <a:lnTo>
                  <a:pt x="2434" y="9612"/>
                </a:lnTo>
                <a:lnTo>
                  <a:pt x="2434" y="9733"/>
                </a:lnTo>
                <a:lnTo>
                  <a:pt x="2458" y="9831"/>
                </a:lnTo>
                <a:lnTo>
                  <a:pt x="2531" y="9928"/>
                </a:lnTo>
                <a:lnTo>
                  <a:pt x="2604" y="10025"/>
                </a:lnTo>
                <a:lnTo>
                  <a:pt x="2726" y="10098"/>
                </a:lnTo>
                <a:lnTo>
                  <a:pt x="2847" y="10147"/>
                </a:lnTo>
                <a:lnTo>
                  <a:pt x="2969" y="10171"/>
                </a:lnTo>
                <a:lnTo>
                  <a:pt x="3115" y="10147"/>
                </a:lnTo>
                <a:lnTo>
                  <a:pt x="3237" y="10123"/>
                </a:lnTo>
                <a:lnTo>
                  <a:pt x="3358" y="10074"/>
                </a:lnTo>
                <a:lnTo>
                  <a:pt x="3626" y="9928"/>
                </a:lnTo>
                <a:lnTo>
                  <a:pt x="3845" y="9758"/>
                </a:lnTo>
                <a:lnTo>
                  <a:pt x="3918" y="9855"/>
                </a:lnTo>
                <a:lnTo>
                  <a:pt x="3991" y="9952"/>
                </a:lnTo>
                <a:lnTo>
                  <a:pt x="4088" y="10025"/>
                </a:lnTo>
                <a:lnTo>
                  <a:pt x="4186" y="10074"/>
                </a:lnTo>
                <a:lnTo>
                  <a:pt x="4429" y="10171"/>
                </a:lnTo>
                <a:lnTo>
                  <a:pt x="4672" y="10196"/>
                </a:lnTo>
                <a:lnTo>
                  <a:pt x="4940" y="10196"/>
                </a:lnTo>
                <a:lnTo>
                  <a:pt x="5208" y="10147"/>
                </a:lnTo>
                <a:lnTo>
                  <a:pt x="5427" y="10050"/>
                </a:lnTo>
                <a:lnTo>
                  <a:pt x="5646" y="9928"/>
                </a:lnTo>
                <a:lnTo>
                  <a:pt x="5743" y="10001"/>
                </a:lnTo>
                <a:lnTo>
                  <a:pt x="5840" y="10098"/>
                </a:lnTo>
                <a:lnTo>
                  <a:pt x="5986" y="10147"/>
                </a:lnTo>
                <a:lnTo>
                  <a:pt x="6132" y="10196"/>
                </a:lnTo>
                <a:lnTo>
                  <a:pt x="6278" y="10220"/>
                </a:lnTo>
                <a:lnTo>
                  <a:pt x="6424" y="10196"/>
                </a:lnTo>
                <a:lnTo>
                  <a:pt x="6546" y="10171"/>
                </a:lnTo>
                <a:lnTo>
                  <a:pt x="6643" y="10123"/>
                </a:lnTo>
                <a:lnTo>
                  <a:pt x="6741" y="10050"/>
                </a:lnTo>
                <a:lnTo>
                  <a:pt x="6838" y="9977"/>
                </a:lnTo>
                <a:lnTo>
                  <a:pt x="7008" y="9782"/>
                </a:lnTo>
                <a:lnTo>
                  <a:pt x="7130" y="9879"/>
                </a:lnTo>
                <a:lnTo>
                  <a:pt x="7300" y="9977"/>
                </a:lnTo>
                <a:lnTo>
                  <a:pt x="7471" y="10025"/>
                </a:lnTo>
                <a:lnTo>
                  <a:pt x="7665" y="10050"/>
                </a:lnTo>
                <a:lnTo>
                  <a:pt x="7860" y="10050"/>
                </a:lnTo>
                <a:lnTo>
                  <a:pt x="8030" y="10025"/>
                </a:lnTo>
                <a:lnTo>
                  <a:pt x="8225" y="9952"/>
                </a:lnTo>
                <a:lnTo>
                  <a:pt x="8371" y="9879"/>
                </a:lnTo>
                <a:lnTo>
                  <a:pt x="8493" y="9977"/>
                </a:lnTo>
                <a:lnTo>
                  <a:pt x="8639" y="10025"/>
                </a:lnTo>
                <a:lnTo>
                  <a:pt x="8785" y="10074"/>
                </a:lnTo>
                <a:lnTo>
                  <a:pt x="8955" y="10074"/>
                </a:lnTo>
                <a:lnTo>
                  <a:pt x="9125" y="10050"/>
                </a:lnTo>
                <a:lnTo>
                  <a:pt x="9320" y="10001"/>
                </a:lnTo>
                <a:lnTo>
                  <a:pt x="9466" y="9928"/>
                </a:lnTo>
                <a:lnTo>
                  <a:pt x="9636" y="9831"/>
                </a:lnTo>
                <a:lnTo>
                  <a:pt x="9734" y="9904"/>
                </a:lnTo>
                <a:lnTo>
                  <a:pt x="9855" y="9952"/>
                </a:lnTo>
                <a:lnTo>
                  <a:pt x="10001" y="9977"/>
                </a:lnTo>
                <a:lnTo>
                  <a:pt x="10147" y="10001"/>
                </a:lnTo>
                <a:lnTo>
                  <a:pt x="10293" y="10001"/>
                </a:lnTo>
                <a:lnTo>
                  <a:pt x="10439" y="9977"/>
                </a:lnTo>
                <a:lnTo>
                  <a:pt x="10561" y="9928"/>
                </a:lnTo>
                <a:lnTo>
                  <a:pt x="10682" y="9855"/>
                </a:lnTo>
                <a:lnTo>
                  <a:pt x="10780" y="9952"/>
                </a:lnTo>
                <a:lnTo>
                  <a:pt x="10901" y="10001"/>
                </a:lnTo>
                <a:lnTo>
                  <a:pt x="11193" y="10001"/>
                </a:lnTo>
                <a:lnTo>
                  <a:pt x="11339" y="9952"/>
                </a:lnTo>
                <a:lnTo>
                  <a:pt x="11510" y="9904"/>
                </a:lnTo>
                <a:lnTo>
                  <a:pt x="11656" y="9831"/>
                </a:lnTo>
                <a:lnTo>
                  <a:pt x="11802" y="9733"/>
                </a:lnTo>
                <a:lnTo>
                  <a:pt x="11850" y="9806"/>
                </a:lnTo>
                <a:lnTo>
                  <a:pt x="11923" y="9855"/>
                </a:lnTo>
                <a:lnTo>
                  <a:pt x="12069" y="9928"/>
                </a:lnTo>
                <a:lnTo>
                  <a:pt x="12240" y="9952"/>
                </a:lnTo>
                <a:lnTo>
                  <a:pt x="12434" y="9952"/>
                </a:lnTo>
                <a:lnTo>
                  <a:pt x="12629" y="9904"/>
                </a:lnTo>
                <a:lnTo>
                  <a:pt x="12824" y="9831"/>
                </a:lnTo>
                <a:lnTo>
                  <a:pt x="13018" y="9758"/>
                </a:lnTo>
                <a:lnTo>
                  <a:pt x="13164" y="9660"/>
                </a:lnTo>
                <a:lnTo>
                  <a:pt x="13237" y="9612"/>
                </a:lnTo>
                <a:lnTo>
                  <a:pt x="13262" y="9539"/>
                </a:lnTo>
                <a:lnTo>
                  <a:pt x="13262" y="9466"/>
                </a:lnTo>
                <a:lnTo>
                  <a:pt x="13237" y="9393"/>
                </a:lnTo>
                <a:lnTo>
                  <a:pt x="13189" y="9344"/>
                </a:lnTo>
                <a:lnTo>
                  <a:pt x="13116" y="9320"/>
                </a:lnTo>
                <a:lnTo>
                  <a:pt x="13067" y="9320"/>
                </a:lnTo>
                <a:lnTo>
                  <a:pt x="12994" y="9344"/>
                </a:lnTo>
                <a:lnTo>
                  <a:pt x="12775" y="9466"/>
                </a:lnTo>
                <a:lnTo>
                  <a:pt x="12605" y="9539"/>
                </a:lnTo>
                <a:lnTo>
                  <a:pt x="12459" y="9587"/>
                </a:lnTo>
                <a:lnTo>
                  <a:pt x="12288" y="9612"/>
                </a:lnTo>
                <a:lnTo>
                  <a:pt x="12167" y="9612"/>
                </a:lnTo>
                <a:lnTo>
                  <a:pt x="12118" y="9587"/>
                </a:lnTo>
                <a:lnTo>
                  <a:pt x="12094" y="9539"/>
                </a:lnTo>
                <a:lnTo>
                  <a:pt x="12069" y="9490"/>
                </a:lnTo>
                <a:lnTo>
                  <a:pt x="12069" y="9417"/>
                </a:lnTo>
                <a:lnTo>
                  <a:pt x="12069" y="9368"/>
                </a:lnTo>
                <a:lnTo>
                  <a:pt x="12045" y="9295"/>
                </a:lnTo>
                <a:lnTo>
                  <a:pt x="12021" y="9247"/>
                </a:lnTo>
                <a:lnTo>
                  <a:pt x="11972" y="9222"/>
                </a:lnTo>
                <a:lnTo>
                  <a:pt x="11875" y="9222"/>
                </a:lnTo>
                <a:lnTo>
                  <a:pt x="11826" y="9247"/>
                </a:lnTo>
                <a:lnTo>
                  <a:pt x="11777" y="9295"/>
                </a:lnTo>
                <a:lnTo>
                  <a:pt x="11704" y="9393"/>
                </a:lnTo>
                <a:lnTo>
                  <a:pt x="11583" y="9490"/>
                </a:lnTo>
                <a:lnTo>
                  <a:pt x="11437" y="9587"/>
                </a:lnTo>
                <a:lnTo>
                  <a:pt x="11266" y="9660"/>
                </a:lnTo>
                <a:lnTo>
                  <a:pt x="11120" y="9709"/>
                </a:lnTo>
                <a:lnTo>
                  <a:pt x="11072" y="9709"/>
                </a:lnTo>
                <a:lnTo>
                  <a:pt x="11023" y="9685"/>
                </a:lnTo>
                <a:lnTo>
                  <a:pt x="10974" y="9660"/>
                </a:lnTo>
                <a:lnTo>
                  <a:pt x="10950" y="9612"/>
                </a:lnTo>
                <a:lnTo>
                  <a:pt x="10950" y="9539"/>
                </a:lnTo>
                <a:lnTo>
                  <a:pt x="10974" y="9441"/>
                </a:lnTo>
                <a:lnTo>
                  <a:pt x="10974" y="9393"/>
                </a:lnTo>
                <a:lnTo>
                  <a:pt x="10950" y="9320"/>
                </a:lnTo>
                <a:lnTo>
                  <a:pt x="10926" y="9271"/>
                </a:lnTo>
                <a:lnTo>
                  <a:pt x="10853" y="9271"/>
                </a:lnTo>
                <a:lnTo>
                  <a:pt x="10804" y="9247"/>
                </a:lnTo>
                <a:lnTo>
                  <a:pt x="10755" y="9271"/>
                </a:lnTo>
                <a:lnTo>
                  <a:pt x="10682" y="9295"/>
                </a:lnTo>
                <a:lnTo>
                  <a:pt x="10658" y="9368"/>
                </a:lnTo>
                <a:lnTo>
                  <a:pt x="10585" y="9490"/>
                </a:lnTo>
                <a:lnTo>
                  <a:pt x="10463" y="9587"/>
                </a:lnTo>
                <a:lnTo>
                  <a:pt x="10342" y="9636"/>
                </a:lnTo>
                <a:lnTo>
                  <a:pt x="10025" y="9636"/>
                </a:lnTo>
                <a:lnTo>
                  <a:pt x="9928" y="9587"/>
                </a:lnTo>
                <a:lnTo>
                  <a:pt x="9855" y="9563"/>
                </a:lnTo>
                <a:lnTo>
                  <a:pt x="9904" y="9393"/>
                </a:lnTo>
                <a:lnTo>
                  <a:pt x="9904" y="9320"/>
                </a:lnTo>
                <a:lnTo>
                  <a:pt x="9879" y="9247"/>
                </a:lnTo>
                <a:lnTo>
                  <a:pt x="9831" y="9198"/>
                </a:lnTo>
                <a:lnTo>
                  <a:pt x="9782" y="9174"/>
                </a:lnTo>
                <a:lnTo>
                  <a:pt x="9734" y="9149"/>
                </a:lnTo>
                <a:close/>
                <a:moveTo>
                  <a:pt x="16522" y="9003"/>
                </a:moveTo>
                <a:lnTo>
                  <a:pt x="16522" y="9879"/>
                </a:lnTo>
                <a:lnTo>
                  <a:pt x="16401" y="9879"/>
                </a:lnTo>
                <a:lnTo>
                  <a:pt x="16279" y="9928"/>
                </a:lnTo>
                <a:lnTo>
                  <a:pt x="16182" y="9977"/>
                </a:lnTo>
                <a:lnTo>
                  <a:pt x="16084" y="10050"/>
                </a:lnTo>
                <a:lnTo>
                  <a:pt x="15914" y="10196"/>
                </a:lnTo>
                <a:lnTo>
                  <a:pt x="15744" y="10390"/>
                </a:lnTo>
                <a:lnTo>
                  <a:pt x="15598" y="10561"/>
                </a:lnTo>
                <a:lnTo>
                  <a:pt x="15598" y="10342"/>
                </a:lnTo>
                <a:lnTo>
                  <a:pt x="15646" y="10317"/>
                </a:lnTo>
                <a:lnTo>
                  <a:pt x="15671" y="10269"/>
                </a:lnTo>
                <a:lnTo>
                  <a:pt x="15890" y="9879"/>
                </a:lnTo>
                <a:lnTo>
                  <a:pt x="16011" y="9685"/>
                </a:lnTo>
                <a:lnTo>
                  <a:pt x="16133" y="9490"/>
                </a:lnTo>
                <a:lnTo>
                  <a:pt x="16328" y="9271"/>
                </a:lnTo>
                <a:lnTo>
                  <a:pt x="16522" y="9003"/>
                </a:lnTo>
                <a:close/>
                <a:moveTo>
                  <a:pt x="16522" y="10001"/>
                </a:moveTo>
                <a:lnTo>
                  <a:pt x="16522" y="10755"/>
                </a:lnTo>
                <a:lnTo>
                  <a:pt x="16352" y="10853"/>
                </a:lnTo>
                <a:lnTo>
                  <a:pt x="16230" y="10974"/>
                </a:lnTo>
                <a:lnTo>
                  <a:pt x="15987" y="11242"/>
                </a:lnTo>
                <a:lnTo>
                  <a:pt x="15792" y="11461"/>
                </a:lnTo>
                <a:lnTo>
                  <a:pt x="15598" y="11704"/>
                </a:lnTo>
                <a:lnTo>
                  <a:pt x="15598" y="11291"/>
                </a:lnTo>
                <a:lnTo>
                  <a:pt x="15768" y="10974"/>
                </a:lnTo>
                <a:lnTo>
                  <a:pt x="15963" y="10682"/>
                </a:lnTo>
                <a:lnTo>
                  <a:pt x="16255" y="10342"/>
                </a:lnTo>
                <a:lnTo>
                  <a:pt x="16522" y="10001"/>
                </a:lnTo>
                <a:close/>
                <a:moveTo>
                  <a:pt x="10244" y="11145"/>
                </a:moveTo>
                <a:lnTo>
                  <a:pt x="10171" y="11193"/>
                </a:lnTo>
                <a:lnTo>
                  <a:pt x="10123" y="11242"/>
                </a:lnTo>
                <a:lnTo>
                  <a:pt x="9928" y="11534"/>
                </a:lnTo>
                <a:lnTo>
                  <a:pt x="9831" y="11656"/>
                </a:lnTo>
                <a:lnTo>
                  <a:pt x="9709" y="11753"/>
                </a:lnTo>
                <a:lnTo>
                  <a:pt x="9636" y="11802"/>
                </a:lnTo>
                <a:lnTo>
                  <a:pt x="9539" y="11826"/>
                </a:lnTo>
                <a:lnTo>
                  <a:pt x="9320" y="11826"/>
                </a:lnTo>
                <a:lnTo>
                  <a:pt x="9223" y="11802"/>
                </a:lnTo>
                <a:lnTo>
                  <a:pt x="9150" y="11753"/>
                </a:lnTo>
                <a:lnTo>
                  <a:pt x="9077" y="11680"/>
                </a:lnTo>
                <a:lnTo>
                  <a:pt x="9052" y="11607"/>
                </a:lnTo>
                <a:lnTo>
                  <a:pt x="9125" y="11412"/>
                </a:lnTo>
                <a:lnTo>
                  <a:pt x="9125" y="11339"/>
                </a:lnTo>
                <a:lnTo>
                  <a:pt x="9101" y="11266"/>
                </a:lnTo>
                <a:lnTo>
                  <a:pt x="9052" y="11218"/>
                </a:lnTo>
                <a:lnTo>
                  <a:pt x="9004" y="11169"/>
                </a:lnTo>
                <a:lnTo>
                  <a:pt x="8882" y="11169"/>
                </a:lnTo>
                <a:lnTo>
                  <a:pt x="8809" y="11193"/>
                </a:lnTo>
                <a:lnTo>
                  <a:pt x="8760" y="11266"/>
                </a:lnTo>
                <a:lnTo>
                  <a:pt x="8687" y="11388"/>
                </a:lnTo>
                <a:lnTo>
                  <a:pt x="8663" y="11510"/>
                </a:lnTo>
                <a:lnTo>
                  <a:pt x="8566" y="11656"/>
                </a:lnTo>
                <a:lnTo>
                  <a:pt x="8395" y="11729"/>
                </a:lnTo>
                <a:lnTo>
                  <a:pt x="8298" y="11753"/>
                </a:lnTo>
                <a:lnTo>
                  <a:pt x="8176" y="11777"/>
                </a:lnTo>
                <a:lnTo>
                  <a:pt x="8103" y="11753"/>
                </a:lnTo>
                <a:lnTo>
                  <a:pt x="8055" y="11729"/>
                </a:lnTo>
                <a:lnTo>
                  <a:pt x="8055" y="11680"/>
                </a:lnTo>
                <a:lnTo>
                  <a:pt x="8055" y="11607"/>
                </a:lnTo>
                <a:lnTo>
                  <a:pt x="8079" y="11534"/>
                </a:lnTo>
                <a:lnTo>
                  <a:pt x="8079" y="11461"/>
                </a:lnTo>
                <a:lnTo>
                  <a:pt x="8055" y="11412"/>
                </a:lnTo>
                <a:lnTo>
                  <a:pt x="8006" y="11364"/>
                </a:lnTo>
                <a:lnTo>
                  <a:pt x="7957" y="11339"/>
                </a:lnTo>
                <a:lnTo>
                  <a:pt x="7884" y="11315"/>
                </a:lnTo>
                <a:lnTo>
                  <a:pt x="7811" y="11339"/>
                </a:lnTo>
                <a:lnTo>
                  <a:pt x="7763" y="11388"/>
                </a:lnTo>
                <a:lnTo>
                  <a:pt x="7544" y="11558"/>
                </a:lnTo>
                <a:lnTo>
                  <a:pt x="7325" y="11753"/>
                </a:lnTo>
                <a:lnTo>
                  <a:pt x="7179" y="11802"/>
                </a:lnTo>
                <a:lnTo>
                  <a:pt x="6984" y="11826"/>
                </a:lnTo>
                <a:lnTo>
                  <a:pt x="6887" y="11802"/>
                </a:lnTo>
                <a:lnTo>
                  <a:pt x="6765" y="11802"/>
                </a:lnTo>
                <a:lnTo>
                  <a:pt x="6692" y="11753"/>
                </a:lnTo>
                <a:lnTo>
                  <a:pt x="6643" y="11704"/>
                </a:lnTo>
                <a:lnTo>
                  <a:pt x="6668" y="11583"/>
                </a:lnTo>
                <a:lnTo>
                  <a:pt x="6668" y="11412"/>
                </a:lnTo>
                <a:lnTo>
                  <a:pt x="6643" y="11339"/>
                </a:lnTo>
                <a:lnTo>
                  <a:pt x="6595" y="11266"/>
                </a:lnTo>
                <a:lnTo>
                  <a:pt x="6546" y="11218"/>
                </a:lnTo>
                <a:lnTo>
                  <a:pt x="6473" y="11193"/>
                </a:lnTo>
                <a:lnTo>
                  <a:pt x="6400" y="11193"/>
                </a:lnTo>
                <a:lnTo>
                  <a:pt x="6327" y="11218"/>
                </a:lnTo>
                <a:lnTo>
                  <a:pt x="6254" y="11291"/>
                </a:lnTo>
                <a:lnTo>
                  <a:pt x="6205" y="11364"/>
                </a:lnTo>
                <a:lnTo>
                  <a:pt x="6181" y="11485"/>
                </a:lnTo>
                <a:lnTo>
                  <a:pt x="6157" y="11583"/>
                </a:lnTo>
                <a:lnTo>
                  <a:pt x="6084" y="11656"/>
                </a:lnTo>
                <a:lnTo>
                  <a:pt x="5986" y="11704"/>
                </a:lnTo>
                <a:lnTo>
                  <a:pt x="5767" y="11704"/>
                </a:lnTo>
                <a:lnTo>
                  <a:pt x="5670" y="11680"/>
                </a:lnTo>
                <a:lnTo>
                  <a:pt x="5573" y="11607"/>
                </a:lnTo>
                <a:lnTo>
                  <a:pt x="5475" y="11534"/>
                </a:lnTo>
                <a:lnTo>
                  <a:pt x="5427" y="11461"/>
                </a:lnTo>
                <a:lnTo>
                  <a:pt x="5378" y="11388"/>
                </a:lnTo>
                <a:lnTo>
                  <a:pt x="5305" y="11315"/>
                </a:lnTo>
                <a:lnTo>
                  <a:pt x="5232" y="11291"/>
                </a:lnTo>
                <a:lnTo>
                  <a:pt x="5159" y="11291"/>
                </a:lnTo>
                <a:lnTo>
                  <a:pt x="5062" y="11315"/>
                </a:lnTo>
                <a:lnTo>
                  <a:pt x="5013" y="11364"/>
                </a:lnTo>
                <a:lnTo>
                  <a:pt x="4964" y="11412"/>
                </a:lnTo>
                <a:lnTo>
                  <a:pt x="4964" y="11510"/>
                </a:lnTo>
                <a:lnTo>
                  <a:pt x="4964" y="11607"/>
                </a:lnTo>
                <a:lnTo>
                  <a:pt x="4964" y="11680"/>
                </a:lnTo>
                <a:lnTo>
                  <a:pt x="4940" y="11729"/>
                </a:lnTo>
                <a:lnTo>
                  <a:pt x="4891" y="11777"/>
                </a:lnTo>
                <a:lnTo>
                  <a:pt x="4818" y="11826"/>
                </a:lnTo>
                <a:lnTo>
                  <a:pt x="4697" y="11850"/>
                </a:lnTo>
                <a:lnTo>
                  <a:pt x="4599" y="11826"/>
                </a:lnTo>
                <a:lnTo>
                  <a:pt x="4502" y="11753"/>
                </a:lnTo>
                <a:lnTo>
                  <a:pt x="4453" y="11656"/>
                </a:lnTo>
                <a:lnTo>
                  <a:pt x="4453" y="11607"/>
                </a:lnTo>
                <a:lnTo>
                  <a:pt x="4453" y="11558"/>
                </a:lnTo>
                <a:lnTo>
                  <a:pt x="4478" y="11437"/>
                </a:lnTo>
                <a:lnTo>
                  <a:pt x="4429" y="11364"/>
                </a:lnTo>
                <a:lnTo>
                  <a:pt x="4380" y="11291"/>
                </a:lnTo>
                <a:lnTo>
                  <a:pt x="4307" y="11266"/>
                </a:lnTo>
                <a:lnTo>
                  <a:pt x="4210" y="11242"/>
                </a:lnTo>
                <a:lnTo>
                  <a:pt x="4113" y="11266"/>
                </a:lnTo>
                <a:lnTo>
                  <a:pt x="4040" y="11339"/>
                </a:lnTo>
                <a:lnTo>
                  <a:pt x="3991" y="11412"/>
                </a:lnTo>
                <a:lnTo>
                  <a:pt x="3942" y="11510"/>
                </a:lnTo>
                <a:lnTo>
                  <a:pt x="3894" y="11607"/>
                </a:lnTo>
                <a:lnTo>
                  <a:pt x="3796" y="11680"/>
                </a:lnTo>
                <a:lnTo>
                  <a:pt x="3723" y="11753"/>
                </a:lnTo>
                <a:lnTo>
                  <a:pt x="3529" y="11850"/>
                </a:lnTo>
                <a:lnTo>
                  <a:pt x="3431" y="11875"/>
                </a:lnTo>
                <a:lnTo>
                  <a:pt x="3310" y="11899"/>
                </a:lnTo>
                <a:lnTo>
                  <a:pt x="3261" y="11899"/>
                </a:lnTo>
                <a:lnTo>
                  <a:pt x="3212" y="11875"/>
                </a:lnTo>
                <a:lnTo>
                  <a:pt x="3139" y="11826"/>
                </a:lnTo>
                <a:lnTo>
                  <a:pt x="3115" y="11729"/>
                </a:lnTo>
                <a:lnTo>
                  <a:pt x="3066" y="11631"/>
                </a:lnTo>
                <a:lnTo>
                  <a:pt x="3018" y="11461"/>
                </a:lnTo>
                <a:lnTo>
                  <a:pt x="2993" y="11388"/>
                </a:lnTo>
                <a:lnTo>
                  <a:pt x="2969" y="11388"/>
                </a:lnTo>
                <a:lnTo>
                  <a:pt x="2969" y="11364"/>
                </a:lnTo>
                <a:lnTo>
                  <a:pt x="2945" y="11339"/>
                </a:lnTo>
                <a:lnTo>
                  <a:pt x="2896" y="11315"/>
                </a:lnTo>
                <a:lnTo>
                  <a:pt x="2847" y="11315"/>
                </a:lnTo>
                <a:lnTo>
                  <a:pt x="2799" y="11339"/>
                </a:lnTo>
                <a:lnTo>
                  <a:pt x="2750" y="11364"/>
                </a:lnTo>
                <a:lnTo>
                  <a:pt x="2701" y="11461"/>
                </a:lnTo>
                <a:lnTo>
                  <a:pt x="2677" y="11583"/>
                </a:lnTo>
                <a:lnTo>
                  <a:pt x="2677" y="11802"/>
                </a:lnTo>
                <a:lnTo>
                  <a:pt x="2701" y="11923"/>
                </a:lnTo>
                <a:lnTo>
                  <a:pt x="2726" y="12021"/>
                </a:lnTo>
                <a:lnTo>
                  <a:pt x="2799" y="12093"/>
                </a:lnTo>
                <a:lnTo>
                  <a:pt x="2847" y="12191"/>
                </a:lnTo>
                <a:lnTo>
                  <a:pt x="2945" y="12264"/>
                </a:lnTo>
                <a:lnTo>
                  <a:pt x="3042" y="12312"/>
                </a:lnTo>
                <a:lnTo>
                  <a:pt x="3188" y="12361"/>
                </a:lnTo>
                <a:lnTo>
                  <a:pt x="3480" y="12361"/>
                </a:lnTo>
                <a:lnTo>
                  <a:pt x="3626" y="12337"/>
                </a:lnTo>
                <a:lnTo>
                  <a:pt x="3748" y="12288"/>
                </a:lnTo>
                <a:lnTo>
                  <a:pt x="3869" y="12215"/>
                </a:lnTo>
                <a:lnTo>
                  <a:pt x="4015" y="12142"/>
                </a:lnTo>
                <a:lnTo>
                  <a:pt x="4113" y="12045"/>
                </a:lnTo>
                <a:lnTo>
                  <a:pt x="4259" y="12166"/>
                </a:lnTo>
                <a:lnTo>
                  <a:pt x="4405" y="12239"/>
                </a:lnTo>
                <a:lnTo>
                  <a:pt x="4575" y="12288"/>
                </a:lnTo>
                <a:lnTo>
                  <a:pt x="4745" y="12312"/>
                </a:lnTo>
                <a:lnTo>
                  <a:pt x="4916" y="12288"/>
                </a:lnTo>
                <a:lnTo>
                  <a:pt x="5086" y="12239"/>
                </a:lnTo>
                <a:lnTo>
                  <a:pt x="5232" y="12142"/>
                </a:lnTo>
                <a:lnTo>
                  <a:pt x="5354" y="12021"/>
                </a:lnTo>
                <a:lnTo>
                  <a:pt x="5475" y="12069"/>
                </a:lnTo>
                <a:lnTo>
                  <a:pt x="5597" y="12118"/>
                </a:lnTo>
                <a:lnTo>
                  <a:pt x="5743" y="12142"/>
                </a:lnTo>
                <a:lnTo>
                  <a:pt x="5889" y="12166"/>
                </a:lnTo>
                <a:lnTo>
                  <a:pt x="6011" y="12166"/>
                </a:lnTo>
                <a:lnTo>
                  <a:pt x="6157" y="12142"/>
                </a:lnTo>
                <a:lnTo>
                  <a:pt x="6278" y="12093"/>
                </a:lnTo>
                <a:lnTo>
                  <a:pt x="6376" y="12045"/>
                </a:lnTo>
                <a:lnTo>
                  <a:pt x="6546" y="12142"/>
                </a:lnTo>
                <a:lnTo>
                  <a:pt x="6716" y="12239"/>
                </a:lnTo>
                <a:lnTo>
                  <a:pt x="6862" y="12288"/>
                </a:lnTo>
                <a:lnTo>
                  <a:pt x="7008" y="12312"/>
                </a:lnTo>
                <a:lnTo>
                  <a:pt x="7154" y="12288"/>
                </a:lnTo>
                <a:lnTo>
                  <a:pt x="7276" y="12264"/>
                </a:lnTo>
                <a:lnTo>
                  <a:pt x="7398" y="12191"/>
                </a:lnTo>
                <a:lnTo>
                  <a:pt x="7519" y="12118"/>
                </a:lnTo>
                <a:lnTo>
                  <a:pt x="7763" y="11948"/>
                </a:lnTo>
                <a:lnTo>
                  <a:pt x="7836" y="12021"/>
                </a:lnTo>
                <a:lnTo>
                  <a:pt x="7909" y="12093"/>
                </a:lnTo>
                <a:lnTo>
                  <a:pt x="8030" y="12142"/>
                </a:lnTo>
                <a:lnTo>
                  <a:pt x="8347" y="12142"/>
                </a:lnTo>
                <a:lnTo>
                  <a:pt x="8493" y="12118"/>
                </a:lnTo>
                <a:lnTo>
                  <a:pt x="8663" y="12045"/>
                </a:lnTo>
                <a:lnTo>
                  <a:pt x="8785" y="11948"/>
                </a:lnTo>
                <a:lnTo>
                  <a:pt x="8882" y="12021"/>
                </a:lnTo>
                <a:lnTo>
                  <a:pt x="8955" y="12093"/>
                </a:lnTo>
                <a:lnTo>
                  <a:pt x="9174" y="12191"/>
                </a:lnTo>
                <a:lnTo>
                  <a:pt x="9320" y="12239"/>
                </a:lnTo>
                <a:lnTo>
                  <a:pt x="9466" y="12264"/>
                </a:lnTo>
                <a:lnTo>
                  <a:pt x="9588" y="12239"/>
                </a:lnTo>
                <a:lnTo>
                  <a:pt x="9709" y="12215"/>
                </a:lnTo>
                <a:lnTo>
                  <a:pt x="9831" y="12166"/>
                </a:lnTo>
                <a:lnTo>
                  <a:pt x="9952" y="12093"/>
                </a:lnTo>
                <a:lnTo>
                  <a:pt x="10147" y="11899"/>
                </a:lnTo>
                <a:lnTo>
                  <a:pt x="10269" y="12021"/>
                </a:lnTo>
                <a:lnTo>
                  <a:pt x="10415" y="12093"/>
                </a:lnTo>
                <a:lnTo>
                  <a:pt x="10561" y="12142"/>
                </a:lnTo>
                <a:lnTo>
                  <a:pt x="10755" y="12166"/>
                </a:lnTo>
                <a:lnTo>
                  <a:pt x="10926" y="12191"/>
                </a:lnTo>
                <a:lnTo>
                  <a:pt x="11096" y="12166"/>
                </a:lnTo>
                <a:lnTo>
                  <a:pt x="11266" y="12093"/>
                </a:lnTo>
                <a:lnTo>
                  <a:pt x="11412" y="12021"/>
                </a:lnTo>
                <a:lnTo>
                  <a:pt x="11558" y="12093"/>
                </a:lnTo>
                <a:lnTo>
                  <a:pt x="11704" y="12142"/>
                </a:lnTo>
                <a:lnTo>
                  <a:pt x="12045" y="12142"/>
                </a:lnTo>
                <a:lnTo>
                  <a:pt x="12215" y="12118"/>
                </a:lnTo>
                <a:lnTo>
                  <a:pt x="12410" y="12069"/>
                </a:lnTo>
                <a:lnTo>
                  <a:pt x="12580" y="11996"/>
                </a:lnTo>
                <a:lnTo>
                  <a:pt x="12726" y="11899"/>
                </a:lnTo>
                <a:lnTo>
                  <a:pt x="12799" y="11948"/>
                </a:lnTo>
                <a:lnTo>
                  <a:pt x="12921" y="11972"/>
                </a:lnTo>
                <a:lnTo>
                  <a:pt x="13043" y="11972"/>
                </a:lnTo>
                <a:lnTo>
                  <a:pt x="13164" y="11948"/>
                </a:lnTo>
                <a:lnTo>
                  <a:pt x="13237" y="11899"/>
                </a:lnTo>
                <a:lnTo>
                  <a:pt x="13286" y="11850"/>
                </a:lnTo>
                <a:lnTo>
                  <a:pt x="13310" y="11777"/>
                </a:lnTo>
                <a:lnTo>
                  <a:pt x="13310" y="11704"/>
                </a:lnTo>
                <a:lnTo>
                  <a:pt x="13286" y="11631"/>
                </a:lnTo>
                <a:lnTo>
                  <a:pt x="13262" y="11583"/>
                </a:lnTo>
                <a:lnTo>
                  <a:pt x="13189" y="11558"/>
                </a:lnTo>
                <a:lnTo>
                  <a:pt x="13116" y="11534"/>
                </a:lnTo>
                <a:lnTo>
                  <a:pt x="13043" y="11558"/>
                </a:lnTo>
                <a:lnTo>
                  <a:pt x="12970" y="11534"/>
                </a:lnTo>
                <a:lnTo>
                  <a:pt x="12897" y="11437"/>
                </a:lnTo>
                <a:lnTo>
                  <a:pt x="12799" y="11388"/>
                </a:lnTo>
                <a:lnTo>
                  <a:pt x="12751" y="11364"/>
                </a:lnTo>
                <a:lnTo>
                  <a:pt x="12702" y="11364"/>
                </a:lnTo>
                <a:lnTo>
                  <a:pt x="12653" y="11388"/>
                </a:lnTo>
                <a:lnTo>
                  <a:pt x="12605" y="11437"/>
                </a:lnTo>
                <a:lnTo>
                  <a:pt x="12532" y="11485"/>
                </a:lnTo>
                <a:lnTo>
                  <a:pt x="12410" y="11558"/>
                </a:lnTo>
                <a:lnTo>
                  <a:pt x="12264" y="11631"/>
                </a:lnTo>
                <a:lnTo>
                  <a:pt x="12094" y="11704"/>
                </a:lnTo>
                <a:lnTo>
                  <a:pt x="11948" y="11729"/>
                </a:lnTo>
                <a:lnTo>
                  <a:pt x="11753" y="11729"/>
                </a:lnTo>
                <a:lnTo>
                  <a:pt x="11729" y="11704"/>
                </a:lnTo>
                <a:lnTo>
                  <a:pt x="11704" y="11656"/>
                </a:lnTo>
                <a:lnTo>
                  <a:pt x="11680" y="11607"/>
                </a:lnTo>
                <a:lnTo>
                  <a:pt x="11704" y="11485"/>
                </a:lnTo>
                <a:lnTo>
                  <a:pt x="11704" y="11412"/>
                </a:lnTo>
                <a:lnTo>
                  <a:pt x="11656" y="11339"/>
                </a:lnTo>
                <a:lnTo>
                  <a:pt x="11607" y="11291"/>
                </a:lnTo>
                <a:lnTo>
                  <a:pt x="11534" y="11266"/>
                </a:lnTo>
                <a:lnTo>
                  <a:pt x="11461" y="11291"/>
                </a:lnTo>
                <a:lnTo>
                  <a:pt x="11388" y="11315"/>
                </a:lnTo>
                <a:lnTo>
                  <a:pt x="11315" y="11364"/>
                </a:lnTo>
                <a:lnTo>
                  <a:pt x="11291" y="11437"/>
                </a:lnTo>
                <a:lnTo>
                  <a:pt x="11266" y="11558"/>
                </a:lnTo>
                <a:lnTo>
                  <a:pt x="11218" y="11607"/>
                </a:lnTo>
                <a:lnTo>
                  <a:pt x="11169" y="11656"/>
                </a:lnTo>
                <a:lnTo>
                  <a:pt x="11047" y="11729"/>
                </a:lnTo>
                <a:lnTo>
                  <a:pt x="10901" y="11753"/>
                </a:lnTo>
                <a:lnTo>
                  <a:pt x="10755" y="11753"/>
                </a:lnTo>
                <a:lnTo>
                  <a:pt x="10609" y="11729"/>
                </a:lnTo>
                <a:lnTo>
                  <a:pt x="10488" y="11656"/>
                </a:lnTo>
                <a:lnTo>
                  <a:pt x="10463" y="11631"/>
                </a:lnTo>
                <a:lnTo>
                  <a:pt x="10439" y="11583"/>
                </a:lnTo>
                <a:lnTo>
                  <a:pt x="10439" y="11510"/>
                </a:lnTo>
                <a:lnTo>
                  <a:pt x="10463" y="11461"/>
                </a:lnTo>
                <a:lnTo>
                  <a:pt x="10512" y="11364"/>
                </a:lnTo>
                <a:lnTo>
                  <a:pt x="10488" y="11291"/>
                </a:lnTo>
                <a:lnTo>
                  <a:pt x="10463" y="11218"/>
                </a:lnTo>
                <a:lnTo>
                  <a:pt x="10390" y="11169"/>
                </a:lnTo>
                <a:lnTo>
                  <a:pt x="10317" y="11145"/>
                </a:lnTo>
                <a:close/>
                <a:moveTo>
                  <a:pt x="16498" y="11193"/>
                </a:moveTo>
                <a:lnTo>
                  <a:pt x="16498" y="11948"/>
                </a:lnTo>
                <a:lnTo>
                  <a:pt x="16255" y="12093"/>
                </a:lnTo>
                <a:lnTo>
                  <a:pt x="16011" y="12312"/>
                </a:lnTo>
                <a:lnTo>
                  <a:pt x="15792" y="12556"/>
                </a:lnTo>
                <a:lnTo>
                  <a:pt x="15598" y="12823"/>
                </a:lnTo>
                <a:lnTo>
                  <a:pt x="15598" y="12775"/>
                </a:lnTo>
                <a:lnTo>
                  <a:pt x="15598" y="12434"/>
                </a:lnTo>
                <a:lnTo>
                  <a:pt x="15622" y="12385"/>
                </a:lnTo>
                <a:lnTo>
                  <a:pt x="15914" y="11923"/>
                </a:lnTo>
                <a:lnTo>
                  <a:pt x="16060" y="11680"/>
                </a:lnTo>
                <a:lnTo>
                  <a:pt x="16206" y="11461"/>
                </a:lnTo>
                <a:lnTo>
                  <a:pt x="16352" y="11339"/>
                </a:lnTo>
                <a:lnTo>
                  <a:pt x="16498" y="11193"/>
                </a:lnTo>
                <a:close/>
                <a:moveTo>
                  <a:pt x="16498" y="12288"/>
                </a:moveTo>
                <a:lnTo>
                  <a:pt x="16498" y="13140"/>
                </a:lnTo>
                <a:lnTo>
                  <a:pt x="16303" y="13213"/>
                </a:lnTo>
                <a:lnTo>
                  <a:pt x="16157" y="13334"/>
                </a:lnTo>
                <a:lnTo>
                  <a:pt x="16011" y="13456"/>
                </a:lnTo>
                <a:lnTo>
                  <a:pt x="15890" y="13602"/>
                </a:lnTo>
                <a:lnTo>
                  <a:pt x="15719" y="13797"/>
                </a:lnTo>
                <a:lnTo>
                  <a:pt x="15573" y="14016"/>
                </a:lnTo>
                <a:lnTo>
                  <a:pt x="15573" y="13602"/>
                </a:lnTo>
                <a:lnTo>
                  <a:pt x="15792" y="13213"/>
                </a:lnTo>
                <a:lnTo>
                  <a:pt x="16036" y="12848"/>
                </a:lnTo>
                <a:lnTo>
                  <a:pt x="16255" y="12556"/>
                </a:lnTo>
                <a:lnTo>
                  <a:pt x="16498" y="12288"/>
                </a:lnTo>
                <a:close/>
                <a:moveTo>
                  <a:pt x="2847" y="13286"/>
                </a:moveTo>
                <a:lnTo>
                  <a:pt x="2799" y="13310"/>
                </a:lnTo>
                <a:lnTo>
                  <a:pt x="2774" y="13334"/>
                </a:lnTo>
                <a:lnTo>
                  <a:pt x="2580" y="13675"/>
                </a:lnTo>
                <a:lnTo>
                  <a:pt x="2507" y="13870"/>
                </a:lnTo>
                <a:lnTo>
                  <a:pt x="2458" y="14064"/>
                </a:lnTo>
                <a:lnTo>
                  <a:pt x="2434" y="14259"/>
                </a:lnTo>
                <a:lnTo>
                  <a:pt x="2458" y="14332"/>
                </a:lnTo>
                <a:lnTo>
                  <a:pt x="2507" y="14405"/>
                </a:lnTo>
                <a:lnTo>
                  <a:pt x="2555" y="14478"/>
                </a:lnTo>
                <a:lnTo>
                  <a:pt x="2628" y="14527"/>
                </a:lnTo>
                <a:lnTo>
                  <a:pt x="2750" y="14551"/>
                </a:lnTo>
                <a:lnTo>
                  <a:pt x="3018" y="14551"/>
                </a:lnTo>
                <a:lnTo>
                  <a:pt x="3164" y="14527"/>
                </a:lnTo>
                <a:lnTo>
                  <a:pt x="3285" y="14478"/>
                </a:lnTo>
                <a:lnTo>
                  <a:pt x="3431" y="14429"/>
                </a:lnTo>
                <a:lnTo>
                  <a:pt x="3699" y="14283"/>
                </a:lnTo>
                <a:lnTo>
                  <a:pt x="3942" y="14089"/>
                </a:lnTo>
                <a:lnTo>
                  <a:pt x="4015" y="14186"/>
                </a:lnTo>
                <a:lnTo>
                  <a:pt x="4137" y="14259"/>
                </a:lnTo>
                <a:lnTo>
                  <a:pt x="4234" y="14332"/>
                </a:lnTo>
                <a:lnTo>
                  <a:pt x="4380" y="14381"/>
                </a:lnTo>
                <a:lnTo>
                  <a:pt x="4551" y="14429"/>
                </a:lnTo>
                <a:lnTo>
                  <a:pt x="4867" y="14429"/>
                </a:lnTo>
                <a:lnTo>
                  <a:pt x="5037" y="14405"/>
                </a:lnTo>
                <a:lnTo>
                  <a:pt x="5183" y="14356"/>
                </a:lnTo>
                <a:lnTo>
                  <a:pt x="5329" y="14283"/>
                </a:lnTo>
                <a:lnTo>
                  <a:pt x="5475" y="14186"/>
                </a:lnTo>
                <a:lnTo>
                  <a:pt x="5597" y="14089"/>
                </a:lnTo>
                <a:lnTo>
                  <a:pt x="5719" y="14186"/>
                </a:lnTo>
                <a:lnTo>
                  <a:pt x="5889" y="14235"/>
                </a:lnTo>
                <a:lnTo>
                  <a:pt x="6084" y="14259"/>
                </a:lnTo>
                <a:lnTo>
                  <a:pt x="6278" y="14259"/>
                </a:lnTo>
                <a:lnTo>
                  <a:pt x="6814" y="14235"/>
                </a:lnTo>
                <a:lnTo>
                  <a:pt x="7325" y="14259"/>
                </a:lnTo>
                <a:lnTo>
                  <a:pt x="7665" y="14283"/>
                </a:lnTo>
                <a:lnTo>
                  <a:pt x="8030" y="14259"/>
                </a:lnTo>
                <a:lnTo>
                  <a:pt x="8225" y="14235"/>
                </a:lnTo>
                <a:lnTo>
                  <a:pt x="8395" y="14186"/>
                </a:lnTo>
                <a:lnTo>
                  <a:pt x="8541" y="14113"/>
                </a:lnTo>
                <a:lnTo>
                  <a:pt x="8687" y="13991"/>
                </a:lnTo>
                <a:lnTo>
                  <a:pt x="8712" y="13943"/>
                </a:lnTo>
                <a:lnTo>
                  <a:pt x="8712" y="13894"/>
                </a:lnTo>
                <a:lnTo>
                  <a:pt x="8687" y="13845"/>
                </a:lnTo>
                <a:lnTo>
                  <a:pt x="8639" y="13821"/>
                </a:lnTo>
                <a:lnTo>
                  <a:pt x="8420" y="13772"/>
                </a:lnTo>
                <a:lnTo>
                  <a:pt x="8225" y="13797"/>
                </a:lnTo>
                <a:lnTo>
                  <a:pt x="7787" y="13845"/>
                </a:lnTo>
                <a:lnTo>
                  <a:pt x="7373" y="13845"/>
                </a:lnTo>
                <a:lnTo>
                  <a:pt x="6935" y="13797"/>
                </a:lnTo>
                <a:lnTo>
                  <a:pt x="6716" y="13797"/>
                </a:lnTo>
                <a:lnTo>
                  <a:pt x="6376" y="13821"/>
                </a:lnTo>
                <a:lnTo>
                  <a:pt x="6059" y="13821"/>
                </a:lnTo>
                <a:lnTo>
                  <a:pt x="5962" y="13797"/>
                </a:lnTo>
                <a:lnTo>
                  <a:pt x="5938" y="13797"/>
                </a:lnTo>
                <a:lnTo>
                  <a:pt x="5938" y="13772"/>
                </a:lnTo>
                <a:lnTo>
                  <a:pt x="5962" y="13699"/>
                </a:lnTo>
                <a:lnTo>
                  <a:pt x="5938" y="13602"/>
                </a:lnTo>
                <a:lnTo>
                  <a:pt x="5913" y="13553"/>
                </a:lnTo>
                <a:lnTo>
                  <a:pt x="5865" y="13480"/>
                </a:lnTo>
                <a:lnTo>
                  <a:pt x="5816" y="13456"/>
                </a:lnTo>
                <a:lnTo>
                  <a:pt x="5743" y="13432"/>
                </a:lnTo>
                <a:lnTo>
                  <a:pt x="5670" y="13456"/>
                </a:lnTo>
                <a:lnTo>
                  <a:pt x="5597" y="13505"/>
                </a:lnTo>
                <a:lnTo>
                  <a:pt x="5354" y="13748"/>
                </a:lnTo>
                <a:lnTo>
                  <a:pt x="5062" y="13943"/>
                </a:lnTo>
                <a:lnTo>
                  <a:pt x="4964" y="13991"/>
                </a:lnTo>
                <a:lnTo>
                  <a:pt x="4818" y="14016"/>
                </a:lnTo>
                <a:lnTo>
                  <a:pt x="4672" y="14016"/>
                </a:lnTo>
                <a:lnTo>
                  <a:pt x="4526" y="13991"/>
                </a:lnTo>
                <a:lnTo>
                  <a:pt x="4405" y="13943"/>
                </a:lnTo>
                <a:lnTo>
                  <a:pt x="4307" y="13870"/>
                </a:lnTo>
                <a:lnTo>
                  <a:pt x="4283" y="13821"/>
                </a:lnTo>
                <a:lnTo>
                  <a:pt x="4283" y="13748"/>
                </a:lnTo>
                <a:lnTo>
                  <a:pt x="4283" y="13675"/>
                </a:lnTo>
                <a:lnTo>
                  <a:pt x="4307" y="13578"/>
                </a:lnTo>
                <a:lnTo>
                  <a:pt x="4307" y="13505"/>
                </a:lnTo>
                <a:lnTo>
                  <a:pt x="4307" y="13432"/>
                </a:lnTo>
                <a:lnTo>
                  <a:pt x="4259" y="13383"/>
                </a:lnTo>
                <a:lnTo>
                  <a:pt x="4186" y="13334"/>
                </a:lnTo>
                <a:lnTo>
                  <a:pt x="4113" y="13310"/>
                </a:lnTo>
                <a:lnTo>
                  <a:pt x="4040" y="13334"/>
                </a:lnTo>
                <a:lnTo>
                  <a:pt x="3967" y="13359"/>
                </a:lnTo>
                <a:lnTo>
                  <a:pt x="3918" y="13432"/>
                </a:lnTo>
                <a:lnTo>
                  <a:pt x="3845" y="13529"/>
                </a:lnTo>
                <a:lnTo>
                  <a:pt x="3772" y="13602"/>
                </a:lnTo>
                <a:lnTo>
                  <a:pt x="3602" y="13772"/>
                </a:lnTo>
                <a:lnTo>
                  <a:pt x="3407" y="13918"/>
                </a:lnTo>
                <a:lnTo>
                  <a:pt x="3212" y="14016"/>
                </a:lnTo>
                <a:lnTo>
                  <a:pt x="3091" y="14089"/>
                </a:lnTo>
                <a:lnTo>
                  <a:pt x="2945" y="14113"/>
                </a:lnTo>
                <a:lnTo>
                  <a:pt x="2896" y="14113"/>
                </a:lnTo>
                <a:lnTo>
                  <a:pt x="2847" y="14089"/>
                </a:lnTo>
                <a:lnTo>
                  <a:pt x="2847" y="14016"/>
                </a:lnTo>
                <a:lnTo>
                  <a:pt x="2847" y="13918"/>
                </a:lnTo>
                <a:lnTo>
                  <a:pt x="2969" y="13456"/>
                </a:lnTo>
                <a:lnTo>
                  <a:pt x="2969" y="13407"/>
                </a:lnTo>
                <a:lnTo>
                  <a:pt x="2969" y="13359"/>
                </a:lnTo>
                <a:lnTo>
                  <a:pt x="2920" y="13310"/>
                </a:lnTo>
                <a:lnTo>
                  <a:pt x="2872" y="13286"/>
                </a:lnTo>
                <a:close/>
                <a:moveTo>
                  <a:pt x="16498" y="13286"/>
                </a:moveTo>
                <a:lnTo>
                  <a:pt x="16474" y="14137"/>
                </a:lnTo>
                <a:lnTo>
                  <a:pt x="16425" y="14137"/>
                </a:lnTo>
                <a:lnTo>
                  <a:pt x="16328" y="14210"/>
                </a:lnTo>
                <a:lnTo>
                  <a:pt x="16206" y="14283"/>
                </a:lnTo>
                <a:lnTo>
                  <a:pt x="15987" y="14478"/>
                </a:lnTo>
                <a:lnTo>
                  <a:pt x="15792" y="14697"/>
                </a:lnTo>
                <a:lnTo>
                  <a:pt x="15622" y="14916"/>
                </a:lnTo>
                <a:lnTo>
                  <a:pt x="15525" y="15038"/>
                </a:lnTo>
                <a:lnTo>
                  <a:pt x="15549" y="14673"/>
                </a:lnTo>
                <a:lnTo>
                  <a:pt x="15573" y="14673"/>
                </a:lnTo>
                <a:lnTo>
                  <a:pt x="15695" y="14502"/>
                </a:lnTo>
                <a:lnTo>
                  <a:pt x="15817" y="14332"/>
                </a:lnTo>
                <a:lnTo>
                  <a:pt x="16011" y="13967"/>
                </a:lnTo>
                <a:lnTo>
                  <a:pt x="16230" y="13602"/>
                </a:lnTo>
                <a:lnTo>
                  <a:pt x="16352" y="13432"/>
                </a:lnTo>
                <a:lnTo>
                  <a:pt x="16498" y="13286"/>
                </a:lnTo>
                <a:close/>
                <a:moveTo>
                  <a:pt x="16474" y="14332"/>
                </a:moveTo>
                <a:lnTo>
                  <a:pt x="16449" y="15208"/>
                </a:lnTo>
                <a:lnTo>
                  <a:pt x="16352" y="15232"/>
                </a:lnTo>
                <a:lnTo>
                  <a:pt x="16230" y="15305"/>
                </a:lnTo>
                <a:lnTo>
                  <a:pt x="15987" y="15500"/>
                </a:lnTo>
                <a:lnTo>
                  <a:pt x="15768" y="15719"/>
                </a:lnTo>
                <a:lnTo>
                  <a:pt x="15622" y="15889"/>
                </a:lnTo>
                <a:lnTo>
                  <a:pt x="15476" y="16035"/>
                </a:lnTo>
                <a:lnTo>
                  <a:pt x="15476" y="15743"/>
                </a:lnTo>
                <a:lnTo>
                  <a:pt x="15549" y="15695"/>
                </a:lnTo>
                <a:lnTo>
                  <a:pt x="15598" y="15646"/>
                </a:lnTo>
                <a:lnTo>
                  <a:pt x="15671" y="15500"/>
                </a:lnTo>
                <a:lnTo>
                  <a:pt x="15817" y="15257"/>
                </a:lnTo>
                <a:lnTo>
                  <a:pt x="16011" y="15013"/>
                </a:lnTo>
                <a:lnTo>
                  <a:pt x="16279" y="14697"/>
                </a:lnTo>
                <a:lnTo>
                  <a:pt x="16376" y="14502"/>
                </a:lnTo>
                <a:lnTo>
                  <a:pt x="16474" y="14332"/>
                </a:lnTo>
                <a:close/>
                <a:moveTo>
                  <a:pt x="16449" y="15622"/>
                </a:moveTo>
                <a:lnTo>
                  <a:pt x="16425" y="16376"/>
                </a:lnTo>
                <a:lnTo>
                  <a:pt x="16328" y="16425"/>
                </a:lnTo>
                <a:lnTo>
                  <a:pt x="16230" y="16522"/>
                </a:lnTo>
                <a:lnTo>
                  <a:pt x="16036" y="16692"/>
                </a:lnTo>
                <a:lnTo>
                  <a:pt x="15719" y="17082"/>
                </a:lnTo>
                <a:lnTo>
                  <a:pt x="15427" y="17422"/>
                </a:lnTo>
                <a:lnTo>
                  <a:pt x="15427" y="17106"/>
                </a:lnTo>
                <a:lnTo>
                  <a:pt x="15452" y="16960"/>
                </a:lnTo>
                <a:lnTo>
                  <a:pt x="15452" y="16887"/>
                </a:lnTo>
                <a:lnTo>
                  <a:pt x="15476" y="16765"/>
                </a:lnTo>
                <a:lnTo>
                  <a:pt x="15525" y="16644"/>
                </a:lnTo>
                <a:lnTo>
                  <a:pt x="15598" y="16522"/>
                </a:lnTo>
                <a:lnTo>
                  <a:pt x="15695" y="16400"/>
                </a:lnTo>
                <a:lnTo>
                  <a:pt x="15890" y="16181"/>
                </a:lnTo>
                <a:lnTo>
                  <a:pt x="16060" y="15987"/>
                </a:lnTo>
                <a:lnTo>
                  <a:pt x="16255" y="15816"/>
                </a:lnTo>
                <a:lnTo>
                  <a:pt x="16449" y="15622"/>
                </a:lnTo>
                <a:close/>
                <a:moveTo>
                  <a:pt x="16401" y="16984"/>
                </a:moveTo>
                <a:lnTo>
                  <a:pt x="16401" y="17641"/>
                </a:lnTo>
                <a:lnTo>
                  <a:pt x="16157" y="17763"/>
                </a:lnTo>
                <a:lnTo>
                  <a:pt x="15938" y="17933"/>
                </a:lnTo>
                <a:lnTo>
                  <a:pt x="15719" y="18104"/>
                </a:lnTo>
                <a:lnTo>
                  <a:pt x="15549" y="18323"/>
                </a:lnTo>
                <a:lnTo>
                  <a:pt x="15403" y="18493"/>
                </a:lnTo>
                <a:lnTo>
                  <a:pt x="15403" y="18347"/>
                </a:lnTo>
                <a:lnTo>
                  <a:pt x="15452" y="18298"/>
                </a:lnTo>
                <a:lnTo>
                  <a:pt x="15476" y="18250"/>
                </a:lnTo>
                <a:lnTo>
                  <a:pt x="15525" y="18104"/>
                </a:lnTo>
                <a:lnTo>
                  <a:pt x="15598" y="17982"/>
                </a:lnTo>
                <a:lnTo>
                  <a:pt x="15768" y="17714"/>
                </a:lnTo>
                <a:lnTo>
                  <a:pt x="15963" y="17471"/>
                </a:lnTo>
                <a:lnTo>
                  <a:pt x="16157" y="17252"/>
                </a:lnTo>
                <a:lnTo>
                  <a:pt x="16401" y="16984"/>
                </a:lnTo>
                <a:close/>
                <a:moveTo>
                  <a:pt x="14405" y="1533"/>
                </a:moveTo>
                <a:lnTo>
                  <a:pt x="14722" y="1558"/>
                </a:lnTo>
                <a:lnTo>
                  <a:pt x="14819" y="1582"/>
                </a:lnTo>
                <a:lnTo>
                  <a:pt x="14892" y="1606"/>
                </a:lnTo>
                <a:lnTo>
                  <a:pt x="14965" y="1655"/>
                </a:lnTo>
                <a:lnTo>
                  <a:pt x="14965" y="1874"/>
                </a:lnTo>
                <a:lnTo>
                  <a:pt x="14989" y="2093"/>
                </a:lnTo>
                <a:lnTo>
                  <a:pt x="15062" y="2531"/>
                </a:lnTo>
                <a:lnTo>
                  <a:pt x="15062" y="3188"/>
                </a:lnTo>
                <a:lnTo>
                  <a:pt x="15038" y="3821"/>
                </a:lnTo>
                <a:lnTo>
                  <a:pt x="15014" y="5183"/>
                </a:lnTo>
                <a:lnTo>
                  <a:pt x="15014" y="6546"/>
                </a:lnTo>
                <a:lnTo>
                  <a:pt x="15038" y="9563"/>
                </a:lnTo>
                <a:lnTo>
                  <a:pt x="15038" y="12580"/>
                </a:lnTo>
                <a:lnTo>
                  <a:pt x="15038" y="13651"/>
                </a:lnTo>
                <a:lnTo>
                  <a:pt x="14989" y="14697"/>
                </a:lnTo>
                <a:lnTo>
                  <a:pt x="14941" y="15768"/>
                </a:lnTo>
                <a:lnTo>
                  <a:pt x="14892" y="16814"/>
                </a:lnTo>
                <a:lnTo>
                  <a:pt x="14868" y="18420"/>
                </a:lnTo>
                <a:lnTo>
                  <a:pt x="14843" y="19077"/>
                </a:lnTo>
                <a:lnTo>
                  <a:pt x="14843" y="19296"/>
                </a:lnTo>
                <a:lnTo>
                  <a:pt x="14819" y="19393"/>
                </a:lnTo>
                <a:lnTo>
                  <a:pt x="14868" y="19296"/>
                </a:lnTo>
                <a:lnTo>
                  <a:pt x="14843" y="19369"/>
                </a:lnTo>
                <a:lnTo>
                  <a:pt x="14843" y="19442"/>
                </a:lnTo>
                <a:lnTo>
                  <a:pt x="14503" y="19491"/>
                </a:lnTo>
                <a:lnTo>
                  <a:pt x="13505" y="19491"/>
                </a:lnTo>
                <a:lnTo>
                  <a:pt x="12580" y="19515"/>
                </a:lnTo>
                <a:lnTo>
                  <a:pt x="11680" y="19539"/>
                </a:lnTo>
                <a:lnTo>
                  <a:pt x="9636" y="19466"/>
                </a:lnTo>
                <a:lnTo>
                  <a:pt x="7592" y="19418"/>
                </a:lnTo>
                <a:lnTo>
                  <a:pt x="6570" y="19393"/>
                </a:lnTo>
                <a:lnTo>
                  <a:pt x="2653" y="19393"/>
                </a:lnTo>
                <a:lnTo>
                  <a:pt x="1777" y="19466"/>
                </a:lnTo>
                <a:lnTo>
                  <a:pt x="1266" y="19491"/>
                </a:lnTo>
                <a:lnTo>
                  <a:pt x="731" y="19515"/>
                </a:lnTo>
                <a:lnTo>
                  <a:pt x="731" y="19491"/>
                </a:lnTo>
                <a:lnTo>
                  <a:pt x="682" y="18955"/>
                </a:lnTo>
                <a:lnTo>
                  <a:pt x="658" y="18420"/>
                </a:lnTo>
                <a:lnTo>
                  <a:pt x="633" y="17349"/>
                </a:lnTo>
                <a:lnTo>
                  <a:pt x="658" y="16279"/>
                </a:lnTo>
                <a:lnTo>
                  <a:pt x="633" y="15743"/>
                </a:lnTo>
                <a:lnTo>
                  <a:pt x="609" y="15208"/>
                </a:lnTo>
                <a:lnTo>
                  <a:pt x="560" y="14648"/>
                </a:lnTo>
                <a:lnTo>
                  <a:pt x="560" y="14113"/>
                </a:lnTo>
                <a:lnTo>
                  <a:pt x="560" y="13553"/>
                </a:lnTo>
                <a:lnTo>
                  <a:pt x="560" y="13018"/>
                </a:lnTo>
                <a:lnTo>
                  <a:pt x="633" y="11923"/>
                </a:lnTo>
                <a:lnTo>
                  <a:pt x="682" y="10828"/>
                </a:lnTo>
                <a:lnTo>
                  <a:pt x="731" y="9685"/>
                </a:lnTo>
                <a:lnTo>
                  <a:pt x="731" y="8541"/>
                </a:lnTo>
                <a:lnTo>
                  <a:pt x="682" y="7422"/>
                </a:lnTo>
                <a:lnTo>
                  <a:pt x="658" y="6278"/>
                </a:lnTo>
                <a:lnTo>
                  <a:pt x="585" y="4015"/>
                </a:lnTo>
                <a:lnTo>
                  <a:pt x="560" y="2847"/>
                </a:lnTo>
                <a:lnTo>
                  <a:pt x="560" y="2239"/>
                </a:lnTo>
                <a:lnTo>
                  <a:pt x="512" y="1655"/>
                </a:lnTo>
                <a:lnTo>
                  <a:pt x="852" y="1679"/>
                </a:lnTo>
                <a:lnTo>
                  <a:pt x="1193" y="1704"/>
                </a:lnTo>
                <a:lnTo>
                  <a:pt x="1874" y="1679"/>
                </a:lnTo>
                <a:lnTo>
                  <a:pt x="1874" y="1679"/>
                </a:lnTo>
                <a:lnTo>
                  <a:pt x="1753" y="1850"/>
                </a:lnTo>
                <a:lnTo>
                  <a:pt x="1631" y="2020"/>
                </a:lnTo>
                <a:lnTo>
                  <a:pt x="1558" y="2190"/>
                </a:lnTo>
                <a:lnTo>
                  <a:pt x="1534" y="2409"/>
                </a:lnTo>
                <a:lnTo>
                  <a:pt x="1534" y="2507"/>
                </a:lnTo>
                <a:lnTo>
                  <a:pt x="1558" y="2628"/>
                </a:lnTo>
                <a:lnTo>
                  <a:pt x="1607" y="2872"/>
                </a:lnTo>
                <a:lnTo>
                  <a:pt x="1728" y="3066"/>
                </a:lnTo>
                <a:lnTo>
                  <a:pt x="1874" y="3261"/>
                </a:lnTo>
                <a:lnTo>
                  <a:pt x="2069" y="3407"/>
                </a:lnTo>
                <a:lnTo>
                  <a:pt x="2288" y="3529"/>
                </a:lnTo>
                <a:lnTo>
                  <a:pt x="2385" y="3553"/>
                </a:lnTo>
                <a:lnTo>
                  <a:pt x="2507" y="3577"/>
                </a:lnTo>
                <a:lnTo>
                  <a:pt x="2750" y="3577"/>
                </a:lnTo>
                <a:lnTo>
                  <a:pt x="2896" y="3529"/>
                </a:lnTo>
                <a:lnTo>
                  <a:pt x="3042" y="3480"/>
                </a:lnTo>
                <a:lnTo>
                  <a:pt x="3164" y="3407"/>
                </a:lnTo>
                <a:lnTo>
                  <a:pt x="3285" y="3310"/>
                </a:lnTo>
                <a:lnTo>
                  <a:pt x="3407" y="3188"/>
                </a:lnTo>
                <a:lnTo>
                  <a:pt x="3504" y="3066"/>
                </a:lnTo>
                <a:lnTo>
                  <a:pt x="3577" y="2945"/>
                </a:lnTo>
                <a:lnTo>
                  <a:pt x="3650" y="2799"/>
                </a:lnTo>
                <a:lnTo>
                  <a:pt x="3699" y="2653"/>
                </a:lnTo>
                <a:lnTo>
                  <a:pt x="3748" y="2482"/>
                </a:lnTo>
                <a:lnTo>
                  <a:pt x="3772" y="2336"/>
                </a:lnTo>
                <a:lnTo>
                  <a:pt x="3772" y="2190"/>
                </a:lnTo>
                <a:lnTo>
                  <a:pt x="3748" y="2044"/>
                </a:lnTo>
                <a:lnTo>
                  <a:pt x="3723" y="1923"/>
                </a:lnTo>
                <a:lnTo>
                  <a:pt x="3675" y="1801"/>
                </a:lnTo>
                <a:lnTo>
                  <a:pt x="3577" y="1679"/>
                </a:lnTo>
                <a:lnTo>
                  <a:pt x="5378" y="1679"/>
                </a:lnTo>
                <a:lnTo>
                  <a:pt x="5281" y="1777"/>
                </a:lnTo>
                <a:lnTo>
                  <a:pt x="5208" y="1874"/>
                </a:lnTo>
                <a:lnTo>
                  <a:pt x="5086" y="2069"/>
                </a:lnTo>
                <a:lnTo>
                  <a:pt x="5013" y="2288"/>
                </a:lnTo>
                <a:lnTo>
                  <a:pt x="4989" y="2507"/>
                </a:lnTo>
                <a:lnTo>
                  <a:pt x="5013" y="2726"/>
                </a:lnTo>
                <a:lnTo>
                  <a:pt x="5110" y="2920"/>
                </a:lnTo>
                <a:lnTo>
                  <a:pt x="5232" y="3091"/>
                </a:lnTo>
                <a:lnTo>
                  <a:pt x="5402" y="3261"/>
                </a:lnTo>
                <a:lnTo>
                  <a:pt x="5597" y="3358"/>
                </a:lnTo>
                <a:lnTo>
                  <a:pt x="5840" y="3431"/>
                </a:lnTo>
                <a:lnTo>
                  <a:pt x="6059" y="3456"/>
                </a:lnTo>
                <a:lnTo>
                  <a:pt x="6303" y="3431"/>
                </a:lnTo>
                <a:lnTo>
                  <a:pt x="6497" y="3358"/>
                </a:lnTo>
                <a:lnTo>
                  <a:pt x="6716" y="3237"/>
                </a:lnTo>
                <a:lnTo>
                  <a:pt x="6862" y="3091"/>
                </a:lnTo>
                <a:lnTo>
                  <a:pt x="7008" y="2896"/>
                </a:lnTo>
                <a:lnTo>
                  <a:pt x="7081" y="2653"/>
                </a:lnTo>
                <a:lnTo>
                  <a:pt x="7106" y="2531"/>
                </a:lnTo>
                <a:lnTo>
                  <a:pt x="7106" y="2409"/>
                </a:lnTo>
                <a:lnTo>
                  <a:pt x="7081" y="2142"/>
                </a:lnTo>
                <a:lnTo>
                  <a:pt x="7057" y="1996"/>
                </a:lnTo>
                <a:lnTo>
                  <a:pt x="7008" y="1874"/>
                </a:lnTo>
                <a:lnTo>
                  <a:pt x="6935" y="1777"/>
                </a:lnTo>
                <a:lnTo>
                  <a:pt x="6862" y="1679"/>
                </a:lnTo>
                <a:lnTo>
                  <a:pt x="8614" y="1631"/>
                </a:lnTo>
                <a:lnTo>
                  <a:pt x="8639" y="1631"/>
                </a:lnTo>
                <a:lnTo>
                  <a:pt x="8541" y="1801"/>
                </a:lnTo>
                <a:lnTo>
                  <a:pt x="8444" y="1971"/>
                </a:lnTo>
                <a:lnTo>
                  <a:pt x="8420" y="2142"/>
                </a:lnTo>
                <a:lnTo>
                  <a:pt x="8395" y="2336"/>
                </a:lnTo>
                <a:lnTo>
                  <a:pt x="8420" y="2458"/>
                </a:lnTo>
                <a:lnTo>
                  <a:pt x="8444" y="2580"/>
                </a:lnTo>
                <a:lnTo>
                  <a:pt x="8493" y="2677"/>
                </a:lnTo>
                <a:lnTo>
                  <a:pt x="8541" y="2774"/>
                </a:lnTo>
                <a:lnTo>
                  <a:pt x="8712" y="2969"/>
                </a:lnTo>
                <a:lnTo>
                  <a:pt x="8906" y="3115"/>
                </a:lnTo>
                <a:lnTo>
                  <a:pt x="9125" y="3237"/>
                </a:lnTo>
                <a:lnTo>
                  <a:pt x="9369" y="3310"/>
                </a:lnTo>
                <a:lnTo>
                  <a:pt x="9588" y="3310"/>
                </a:lnTo>
                <a:lnTo>
                  <a:pt x="9709" y="3285"/>
                </a:lnTo>
                <a:lnTo>
                  <a:pt x="9831" y="3237"/>
                </a:lnTo>
                <a:lnTo>
                  <a:pt x="9977" y="3139"/>
                </a:lnTo>
                <a:lnTo>
                  <a:pt x="10098" y="3018"/>
                </a:lnTo>
                <a:lnTo>
                  <a:pt x="10171" y="2872"/>
                </a:lnTo>
                <a:lnTo>
                  <a:pt x="10244" y="2701"/>
                </a:lnTo>
                <a:lnTo>
                  <a:pt x="10293" y="2507"/>
                </a:lnTo>
                <a:lnTo>
                  <a:pt x="10293" y="2336"/>
                </a:lnTo>
                <a:lnTo>
                  <a:pt x="10293" y="2142"/>
                </a:lnTo>
                <a:lnTo>
                  <a:pt x="10293" y="1971"/>
                </a:lnTo>
                <a:lnTo>
                  <a:pt x="10220" y="1777"/>
                </a:lnTo>
                <a:lnTo>
                  <a:pt x="10123" y="1582"/>
                </a:lnTo>
                <a:lnTo>
                  <a:pt x="11169" y="1558"/>
                </a:lnTo>
                <a:lnTo>
                  <a:pt x="12215" y="1533"/>
                </a:lnTo>
                <a:lnTo>
                  <a:pt x="12069" y="1631"/>
                </a:lnTo>
                <a:lnTo>
                  <a:pt x="11948" y="1728"/>
                </a:lnTo>
                <a:lnTo>
                  <a:pt x="11850" y="1850"/>
                </a:lnTo>
                <a:lnTo>
                  <a:pt x="11753" y="1996"/>
                </a:lnTo>
                <a:lnTo>
                  <a:pt x="11656" y="2190"/>
                </a:lnTo>
                <a:lnTo>
                  <a:pt x="11631" y="2409"/>
                </a:lnTo>
                <a:lnTo>
                  <a:pt x="11631" y="2604"/>
                </a:lnTo>
                <a:lnTo>
                  <a:pt x="11704" y="2799"/>
                </a:lnTo>
                <a:lnTo>
                  <a:pt x="11802" y="2969"/>
                </a:lnTo>
                <a:lnTo>
                  <a:pt x="11948" y="3115"/>
                </a:lnTo>
                <a:lnTo>
                  <a:pt x="12118" y="3237"/>
                </a:lnTo>
                <a:lnTo>
                  <a:pt x="12313" y="3310"/>
                </a:lnTo>
                <a:lnTo>
                  <a:pt x="12532" y="3358"/>
                </a:lnTo>
                <a:lnTo>
                  <a:pt x="12751" y="3383"/>
                </a:lnTo>
                <a:lnTo>
                  <a:pt x="12970" y="3358"/>
                </a:lnTo>
                <a:lnTo>
                  <a:pt x="13213" y="3310"/>
                </a:lnTo>
                <a:lnTo>
                  <a:pt x="13432" y="3237"/>
                </a:lnTo>
                <a:lnTo>
                  <a:pt x="13602" y="3115"/>
                </a:lnTo>
                <a:lnTo>
                  <a:pt x="13773" y="2969"/>
                </a:lnTo>
                <a:lnTo>
                  <a:pt x="13821" y="2872"/>
                </a:lnTo>
                <a:lnTo>
                  <a:pt x="13870" y="2774"/>
                </a:lnTo>
                <a:lnTo>
                  <a:pt x="13919" y="2628"/>
                </a:lnTo>
                <a:lnTo>
                  <a:pt x="13919" y="2458"/>
                </a:lnTo>
                <a:lnTo>
                  <a:pt x="13894" y="2288"/>
                </a:lnTo>
                <a:lnTo>
                  <a:pt x="13846" y="2117"/>
                </a:lnTo>
                <a:lnTo>
                  <a:pt x="13773" y="1947"/>
                </a:lnTo>
                <a:lnTo>
                  <a:pt x="13675" y="1801"/>
                </a:lnTo>
                <a:lnTo>
                  <a:pt x="13554" y="1655"/>
                </a:lnTo>
                <a:lnTo>
                  <a:pt x="13432" y="1558"/>
                </a:lnTo>
                <a:lnTo>
                  <a:pt x="13870" y="1533"/>
                </a:lnTo>
                <a:close/>
                <a:moveTo>
                  <a:pt x="2628" y="19904"/>
                </a:moveTo>
                <a:lnTo>
                  <a:pt x="2507" y="20002"/>
                </a:lnTo>
                <a:lnTo>
                  <a:pt x="2385" y="20099"/>
                </a:lnTo>
                <a:lnTo>
                  <a:pt x="2190" y="20318"/>
                </a:lnTo>
                <a:lnTo>
                  <a:pt x="1996" y="20464"/>
                </a:lnTo>
                <a:lnTo>
                  <a:pt x="1996" y="20196"/>
                </a:lnTo>
                <a:lnTo>
                  <a:pt x="1996" y="19953"/>
                </a:lnTo>
                <a:lnTo>
                  <a:pt x="2628" y="19904"/>
                </a:lnTo>
                <a:close/>
                <a:moveTo>
                  <a:pt x="16449" y="20220"/>
                </a:moveTo>
                <a:lnTo>
                  <a:pt x="16425" y="20658"/>
                </a:lnTo>
                <a:lnTo>
                  <a:pt x="16376" y="21121"/>
                </a:lnTo>
                <a:lnTo>
                  <a:pt x="16230" y="21145"/>
                </a:lnTo>
                <a:lnTo>
                  <a:pt x="16328" y="20683"/>
                </a:lnTo>
                <a:lnTo>
                  <a:pt x="16449" y="20220"/>
                </a:lnTo>
                <a:close/>
                <a:moveTo>
                  <a:pt x="16425" y="18955"/>
                </a:moveTo>
                <a:lnTo>
                  <a:pt x="16449" y="19880"/>
                </a:lnTo>
                <a:lnTo>
                  <a:pt x="16303" y="19977"/>
                </a:lnTo>
                <a:lnTo>
                  <a:pt x="16206" y="20099"/>
                </a:lnTo>
                <a:lnTo>
                  <a:pt x="16109" y="20245"/>
                </a:lnTo>
                <a:lnTo>
                  <a:pt x="16011" y="20415"/>
                </a:lnTo>
                <a:lnTo>
                  <a:pt x="15890" y="20780"/>
                </a:lnTo>
                <a:lnTo>
                  <a:pt x="15792" y="21194"/>
                </a:lnTo>
                <a:lnTo>
                  <a:pt x="15744" y="21194"/>
                </a:lnTo>
                <a:lnTo>
                  <a:pt x="15817" y="20926"/>
                </a:lnTo>
                <a:lnTo>
                  <a:pt x="15865" y="20658"/>
                </a:lnTo>
                <a:lnTo>
                  <a:pt x="15987" y="20172"/>
                </a:lnTo>
                <a:lnTo>
                  <a:pt x="16206" y="19564"/>
                </a:lnTo>
                <a:lnTo>
                  <a:pt x="16425" y="18955"/>
                </a:lnTo>
                <a:close/>
                <a:moveTo>
                  <a:pt x="16401" y="17787"/>
                </a:moveTo>
                <a:lnTo>
                  <a:pt x="16425" y="18517"/>
                </a:lnTo>
                <a:lnTo>
                  <a:pt x="16303" y="18663"/>
                </a:lnTo>
                <a:lnTo>
                  <a:pt x="16206" y="18834"/>
                </a:lnTo>
                <a:lnTo>
                  <a:pt x="16011" y="19174"/>
                </a:lnTo>
                <a:lnTo>
                  <a:pt x="15865" y="19564"/>
                </a:lnTo>
                <a:lnTo>
                  <a:pt x="15744" y="19929"/>
                </a:lnTo>
                <a:lnTo>
                  <a:pt x="15500" y="20537"/>
                </a:lnTo>
                <a:lnTo>
                  <a:pt x="15379" y="20877"/>
                </a:lnTo>
                <a:lnTo>
                  <a:pt x="15306" y="21218"/>
                </a:lnTo>
                <a:lnTo>
                  <a:pt x="14892" y="21242"/>
                </a:lnTo>
                <a:lnTo>
                  <a:pt x="15038" y="20926"/>
                </a:lnTo>
                <a:lnTo>
                  <a:pt x="15135" y="20585"/>
                </a:lnTo>
                <a:lnTo>
                  <a:pt x="15184" y="20220"/>
                </a:lnTo>
                <a:lnTo>
                  <a:pt x="15184" y="19856"/>
                </a:lnTo>
                <a:lnTo>
                  <a:pt x="15257" y="19831"/>
                </a:lnTo>
                <a:lnTo>
                  <a:pt x="15330" y="19807"/>
                </a:lnTo>
                <a:lnTo>
                  <a:pt x="15379" y="19758"/>
                </a:lnTo>
                <a:lnTo>
                  <a:pt x="15403" y="19710"/>
                </a:lnTo>
                <a:lnTo>
                  <a:pt x="15427" y="19661"/>
                </a:lnTo>
                <a:lnTo>
                  <a:pt x="15427" y="19539"/>
                </a:lnTo>
                <a:lnTo>
                  <a:pt x="15379" y="19418"/>
                </a:lnTo>
                <a:lnTo>
                  <a:pt x="15403" y="19296"/>
                </a:lnTo>
                <a:lnTo>
                  <a:pt x="15403" y="19150"/>
                </a:lnTo>
                <a:lnTo>
                  <a:pt x="15500" y="19053"/>
                </a:lnTo>
                <a:lnTo>
                  <a:pt x="15598" y="18931"/>
                </a:lnTo>
                <a:lnTo>
                  <a:pt x="15768" y="18663"/>
                </a:lnTo>
                <a:lnTo>
                  <a:pt x="16084" y="18225"/>
                </a:lnTo>
                <a:lnTo>
                  <a:pt x="16230" y="18006"/>
                </a:lnTo>
                <a:lnTo>
                  <a:pt x="16401" y="17787"/>
                </a:lnTo>
                <a:close/>
                <a:moveTo>
                  <a:pt x="3431" y="19904"/>
                </a:moveTo>
                <a:lnTo>
                  <a:pt x="3285" y="20002"/>
                </a:lnTo>
                <a:lnTo>
                  <a:pt x="3164" y="20123"/>
                </a:lnTo>
                <a:lnTo>
                  <a:pt x="2920" y="20342"/>
                </a:lnTo>
                <a:lnTo>
                  <a:pt x="2628" y="20683"/>
                </a:lnTo>
                <a:lnTo>
                  <a:pt x="2336" y="21023"/>
                </a:lnTo>
                <a:lnTo>
                  <a:pt x="2093" y="21291"/>
                </a:lnTo>
                <a:lnTo>
                  <a:pt x="2044" y="20902"/>
                </a:lnTo>
                <a:lnTo>
                  <a:pt x="2190" y="20853"/>
                </a:lnTo>
                <a:lnTo>
                  <a:pt x="2312" y="20756"/>
                </a:lnTo>
                <a:lnTo>
                  <a:pt x="2531" y="20585"/>
                </a:lnTo>
                <a:lnTo>
                  <a:pt x="2677" y="20464"/>
                </a:lnTo>
                <a:lnTo>
                  <a:pt x="2823" y="20318"/>
                </a:lnTo>
                <a:lnTo>
                  <a:pt x="2945" y="20172"/>
                </a:lnTo>
                <a:lnTo>
                  <a:pt x="2969" y="20075"/>
                </a:lnTo>
                <a:lnTo>
                  <a:pt x="2993" y="20002"/>
                </a:lnTo>
                <a:lnTo>
                  <a:pt x="2969" y="19953"/>
                </a:lnTo>
                <a:lnTo>
                  <a:pt x="2945" y="19904"/>
                </a:lnTo>
                <a:close/>
                <a:moveTo>
                  <a:pt x="10050" y="19977"/>
                </a:moveTo>
                <a:lnTo>
                  <a:pt x="9879" y="20148"/>
                </a:lnTo>
                <a:lnTo>
                  <a:pt x="9734" y="20293"/>
                </a:lnTo>
                <a:lnTo>
                  <a:pt x="9588" y="20537"/>
                </a:lnTo>
                <a:lnTo>
                  <a:pt x="9442" y="20756"/>
                </a:lnTo>
                <a:lnTo>
                  <a:pt x="9296" y="20975"/>
                </a:lnTo>
                <a:lnTo>
                  <a:pt x="9223" y="21072"/>
                </a:lnTo>
                <a:lnTo>
                  <a:pt x="9198" y="21194"/>
                </a:lnTo>
                <a:lnTo>
                  <a:pt x="9198" y="21242"/>
                </a:lnTo>
                <a:lnTo>
                  <a:pt x="9198" y="21291"/>
                </a:lnTo>
                <a:lnTo>
                  <a:pt x="8493" y="21291"/>
                </a:lnTo>
                <a:lnTo>
                  <a:pt x="8663" y="21072"/>
                </a:lnTo>
                <a:lnTo>
                  <a:pt x="8833" y="20853"/>
                </a:lnTo>
                <a:lnTo>
                  <a:pt x="9028" y="20537"/>
                </a:lnTo>
                <a:lnTo>
                  <a:pt x="9247" y="20245"/>
                </a:lnTo>
                <a:lnTo>
                  <a:pt x="9393" y="20099"/>
                </a:lnTo>
                <a:lnTo>
                  <a:pt x="9563" y="19977"/>
                </a:lnTo>
                <a:close/>
                <a:moveTo>
                  <a:pt x="10780" y="20002"/>
                </a:moveTo>
                <a:lnTo>
                  <a:pt x="10585" y="20342"/>
                </a:lnTo>
                <a:lnTo>
                  <a:pt x="10366" y="20731"/>
                </a:lnTo>
                <a:lnTo>
                  <a:pt x="10147" y="21145"/>
                </a:lnTo>
                <a:lnTo>
                  <a:pt x="10123" y="21218"/>
                </a:lnTo>
                <a:lnTo>
                  <a:pt x="10147" y="21291"/>
                </a:lnTo>
                <a:lnTo>
                  <a:pt x="9417" y="21291"/>
                </a:lnTo>
                <a:lnTo>
                  <a:pt x="9515" y="21242"/>
                </a:lnTo>
                <a:lnTo>
                  <a:pt x="9588" y="21169"/>
                </a:lnTo>
                <a:lnTo>
                  <a:pt x="9734" y="20975"/>
                </a:lnTo>
                <a:lnTo>
                  <a:pt x="9977" y="20610"/>
                </a:lnTo>
                <a:lnTo>
                  <a:pt x="10050" y="20512"/>
                </a:lnTo>
                <a:lnTo>
                  <a:pt x="10147" y="20415"/>
                </a:lnTo>
                <a:lnTo>
                  <a:pt x="10366" y="20220"/>
                </a:lnTo>
                <a:lnTo>
                  <a:pt x="10463" y="20123"/>
                </a:lnTo>
                <a:lnTo>
                  <a:pt x="10512" y="20002"/>
                </a:lnTo>
                <a:close/>
                <a:moveTo>
                  <a:pt x="11534" y="20026"/>
                </a:moveTo>
                <a:lnTo>
                  <a:pt x="11364" y="20269"/>
                </a:lnTo>
                <a:lnTo>
                  <a:pt x="11218" y="20512"/>
                </a:lnTo>
                <a:lnTo>
                  <a:pt x="11120" y="20683"/>
                </a:lnTo>
                <a:lnTo>
                  <a:pt x="11023" y="20877"/>
                </a:lnTo>
                <a:lnTo>
                  <a:pt x="10950" y="21096"/>
                </a:lnTo>
                <a:lnTo>
                  <a:pt x="10901" y="21291"/>
                </a:lnTo>
                <a:lnTo>
                  <a:pt x="10488" y="21291"/>
                </a:lnTo>
                <a:lnTo>
                  <a:pt x="10609" y="21145"/>
                </a:lnTo>
                <a:lnTo>
                  <a:pt x="10707" y="20975"/>
                </a:lnTo>
                <a:lnTo>
                  <a:pt x="10901" y="20658"/>
                </a:lnTo>
                <a:lnTo>
                  <a:pt x="11120" y="20342"/>
                </a:lnTo>
                <a:lnTo>
                  <a:pt x="11218" y="20196"/>
                </a:lnTo>
                <a:lnTo>
                  <a:pt x="11315" y="20026"/>
                </a:lnTo>
                <a:close/>
                <a:moveTo>
                  <a:pt x="14843" y="19953"/>
                </a:moveTo>
                <a:lnTo>
                  <a:pt x="14746" y="20220"/>
                </a:lnTo>
                <a:lnTo>
                  <a:pt x="14697" y="20512"/>
                </a:lnTo>
                <a:lnTo>
                  <a:pt x="14624" y="20780"/>
                </a:lnTo>
                <a:lnTo>
                  <a:pt x="14576" y="20926"/>
                </a:lnTo>
                <a:lnTo>
                  <a:pt x="14527" y="21048"/>
                </a:lnTo>
                <a:lnTo>
                  <a:pt x="14503" y="21121"/>
                </a:lnTo>
                <a:lnTo>
                  <a:pt x="14503" y="21169"/>
                </a:lnTo>
                <a:lnTo>
                  <a:pt x="14527" y="21267"/>
                </a:lnTo>
                <a:lnTo>
                  <a:pt x="14211" y="21291"/>
                </a:lnTo>
                <a:lnTo>
                  <a:pt x="14284" y="20999"/>
                </a:lnTo>
                <a:lnTo>
                  <a:pt x="14381" y="20658"/>
                </a:lnTo>
                <a:lnTo>
                  <a:pt x="14454" y="20293"/>
                </a:lnTo>
                <a:lnTo>
                  <a:pt x="14454" y="20123"/>
                </a:lnTo>
                <a:lnTo>
                  <a:pt x="14478" y="19977"/>
                </a:lnTo>
                <a:lnTo>
                  <a:pt x="14843" y="19953"/>
                </a:lnTo>
                <a:close/>
                <a:moveTo>
                  <a:pt x="12337" y="20026"/>
                </a:moveTo>
                <a:lnTo>
                  <a:pt x="12215" y="20220"/>
                </a:lnTo>
                <a:lnTo>
                  <a:pt x="12142" y="20391"/>
                </a:lnTo>
                <a:lnTo>
                  <a:pt x="11948" y="20829"/>
                </a:lnTo>
                <a:lnTo>
                  <a:pt x="11875" y="21072"/>
                </a:lnTo>
                <a:lnTo>
                  <a:pt x="11826" y="21315"/>
                </a:lnTo>
                <a:lnTo>
                  <a:pt x="11364" y="21291"/>
                </a:lnTo>
                <a:lnTo>
                  <a:pt x="11412" y="21121"/>
                </a:lnTo>
                <a:lnTo>
                  <a:pt x="11485" y="20950"/>
                </a:lnTo>
                <a:lnTo>
                  <a:pt x="11656" y="20634"/>
                </a:lnTo>
                <a:lnTo>
                  <a:pt x="11826" y="20342"/>
                </a:lnTo>
                <a:lnTo>
                  <a:pt x="11899" y="20196"/>
                </a:lnTo>
                <a:lnTo>
                  <a:pt x="11948" y="20026"/>
                </a:lnTo>
                <a:close/>
                <a:moveTo>
                  <a:pt x="13335" y="20002"/>
                </a:moveTo>
                <a:lnTo>
                  <a:pt x="13213" y="20148"/>
                </a:lnTo>
                <a:lnTo>
                  <a:pt x="13140" y="20293"/>
                </a:lnTo>
                <a:lnTo>
                  <a:pt x="12970" y="20585"/>
                </a:lnTo>
                <a:lnTo>
                  <a:pt x="12799" y="20950"/>
                </a:lnTo>
                <a:lnTo>
                  <a:pt x="12751" y="21121"/>
                </a:lnTo>
                <a:lnTo>
                  <a:pt x="12702" y="21315"/>
                </a:lnTo>
                <a:lnTo>
                  <a:pt x="12264" y="21315"/>
                </a:lnTo>
                <a:lnTo>
                  <a:pt x="12337" y="21023"/>
                </a:lnTo>
                <a:lnTo>
                  <a:pt x="12410" y="20756"/>
                </a:lnTo>
                <a:lnTo>
                  <a:pt x="12507" y="20366"/>
                </a:lnTo>
                <a:lnTo>
                  <a:pt x="12580" y="20172"/>
                </a:lnTo>
                <a:lnTo>
                  <a:pt x="12629" y="20075"/>
                </a:lnTo>
                <a:lnTo>
                  <a:pt x="12702" y="20026"/>
                </a:lnTo>
                <a:lnTo>
                  <a:pt x="13335" y="20002"/>
                </a:lnTo>
                <a:close/>
                <a:moveTo>
                  <a:pt x="14113" y="20002"/>
                </a:moveTo>
                <a:lnTo>
                  <a:pt x="14065" y="20196"/>
                </a:lnTo>
                <a:lnTo>
                  <a:pt x="14016" y="20366"/>
                </a:lnTo>
                <a:lnTo>
                  <a:pt x="13870" y="20804"/>
                </a:lnTo>
                <a:lnTo>
                  <a:pt x="13748" y="21242"/>
                </a:lnTo>
                <a:lnTo>
                  <a:pt x="13748" y="21291"/>
                </a:lnTo>
                <a:lnTo>
                  <a:pt x="13164" y="21315"/>
                </a:lnTo>
                <a:lnTo>
                  <a:pt x="13262" y="21023"/>
                </a:lnTo>
                <a:lnTo>
                  <a:pt x="13383" y="20731"/>
                </a:lnTo>
                <a:lnTo>
                  <a:pt x="13578" y="20391"/>
                </a:lnTo>
                <a:lnTo>
                  <a:pt x="13651" y="20196"/>
                </a:lnTo>
                <a:lnTo>
                  <a:pt x="13700" y="20002"/>
                </a:lnTo>
                <a:close/>
                <a:moveTo>
                  <a:pt x="8979" y="19953"/>
                </a:moveTo>
                <a:lnTo>
                  <a:pt x="8833" y="20148"/>
                </a:lnTo>
                <a:lnTo>
                  <a:pt x="8736" y="20318"/>
                </a:lnTo>
                <a:lnTo>
                  <a:pt x="8395" y="20804"/>
                </a:lnTo>
                <a:lnTo>
                  <a:pt x="8225" y="21048"/>
                </a:lnTo>
                <a:lnTo>
                  <a:pt x="8079" y="21315"/>
                </a:lnTo>
                <a:lnTo>
                  <a:pt x="7446" y="21340"/>
                </a:lnTo>
                <a:lnTo>
                  <a:pt x="7446" y="21340"/>
                </a:lnTo>
                <a:lnTo>
                  <a:pt x="7592" y="21194"/>
                </a:lnTo>
                <a:lnTo>
                  <a:pt x="7714" y="21023"/>
                </a:lnTo>
                <a:lnTo>
                  <a:pt x="7957" y="20683"/>
                </a:lnTo>
                <a:lnTo>
                  <a:pt x="8055" y="20561"/>
                </a:lnTo>
                <a:lnTo>
                  <a:pt x="8152" y="20464"/>
                </a:lnTo>
                <a:lnTo>
                  <a:pt x="8371" y="20293"/>
                </a:lnTo>
                <a:lnTo>
                  <a:pt x="8614" y="20123"/>
                </a:lnTo>
                <a:lnTo>
                  <a:pt x="8833" y="19953"/>
                </a:lnTo>
                <a:close/>
                <a:moveTo>
                  <a:pt x="5646" y="19929"/>
                </a:moveTo>
                <a:lnTo>
                  <a:pt x="5548" y="19977"/>
                </a:lnTo>
                <a:lnTo>
                  <a:pt x="4818" y="20658"/>
                </a:lnTo>
                <a:lnTo>
                  <a:pt x="4478" y="20975"/>
                </a:lnTo>
                <a:lnTo>
                  <a:pt x="4332" y="21145"/>
                </a:lnTo>
                <a:lnTo>
                  <a:pt x="4259" y="21242"/>
                </a:lnTo>
                <a:lnTo>
                  <a:pt x="4210" y="21340"/>
                </a:lnTo>
                <a:lnTo>
                  <a:pt x="4210" y="21364"/>
                </a:lnTo>
                <a:lnTo>
                  <a:pt x="4234" y="21364"/>
                </a:lnTo>
                <a:lnTo>
                  <a:pt x="4332" y="21340"/>
                </a:lnTo>
                <a:lnTo>
                  <a:pt x="4453" y="21291"/>
                </a:lnTo>
                <a:lnTo>
                  <a:pt x="4648" y="21194"/>
                </a:lnTo>
                <a:lnTo>
                  <a:pt x="5013" y="20926"/>
                </a:lnTo>
                <a:lnTo>
                  <a:pt x="5427" y="20610"/>
                </a:lnTo>
                <a:lnTo>
                  <a:pt x="5816" y="20245"/>
                </a:lnTo>
                <a:lnTo>
                  <a:pt x="5865" y="20172"/>
                </a:lnTo>
                <a:lnTo>
                  <a:pt x="5865" y="20075"/>
                </a:lnTo>
                <a:lnTo>
                  <a:pt x="5816" y="19977"/>
                </a:lnTo>
                <a:lnTo>
                  <a:pt x="5743" y="19929"/>
                </a:lnTo>
                <a:close/>
                <a:moveTo>
                  <a:pt x="8225" y="19929"/>
                </a:moveTo>
                <a:lnTo>
                  <a:pt x="7982" y="20123"/>
                </a:lnTo>
                <a:lnTo>
                  <a:pt x="7763" y="20342"/>
                </a:lnTo>
                <a:lnTo>
                  <a:pt x="7568" y="20585"/>
                </a:lnTo>
                <a:lnTo>
                  <a:pt x="7373" y="20829"/>
                </a:lnTo>
                <a:lnTo>
                  <a:pt x="7033" y="21364"/>
                </a:lnTo>
                <a:lnTo>
                  <a:pt x="6668" y="21388"/>
                </a:lnTo>
                <a:lnTo>
                  <a:pt x="6668" y="21388"/>
                </a:lnTo>
                <a:lnTo>
                  <a:pt x="6838" y="21169"/>
                </a:lnTo>
                <a:lnTo>
                  <a:pt x="6984" y="20950"/>
                </a:lnTo>
                <a:lnTo>
                  <a:pt x="7227" y="20585"/>
                </a:lnTo>
                <a:lnTo>
                  <a:pt x="7495" y="20220"/>
                </a:lnTo>
                <a:lnTo>
                  <a:pt x="7690" y="20050"/>
                </a:lnTo>
                <a:lnTo>
                  <a:pt x="7860" y="19929"/>
                </a:lnTo>
                <a:close/>
                <a:moveTo>
                  <a:pt x="4526" y="19904"/>
                </a:moveTo>
                <a:lnTo>
                  <a:pt x="4356" y="20050"/>
                </a:lnTo>
                <a:lnTo>
                  <a:pt x="4186" y="20196"/>
                </a:lnTo>
                <a:lnTo>
                  <a:pt x="3869" y="20512"/>
                </a:lnTo>
                <a:lnTo>
                  <a:pt x="3285" y="21023"/>
                </a:lnTo>
                <a:lnTo>
                  <a:pt x="3115" y="21194"/>
                </a:lnTo>
                <a:lnTo>
                  <a:pt x="3042" y="21267"/>
                </a:lnTo>
                <a:lnTo>
                  <a:pt x="2969" y="21315"/>
                </a:lnTo>
                <a:lnTo>
                  <a:pt x="2920" y="21364"/>
                </a:lnTo>
                <a:lnTo>
                  <a:pt x="2920" y="21388"/>
                </a:lnTo>
                <a:lnTo>
                  <a:pt x="2945" y="21437"/>
                </a:lnTo>
                <a:lnTo>
                  <a:pt x="2969" y="21461"/>
                </a:lnTo>
                <a:lnTo>
                  <a:pt x="2872" y="21461"/>
                </a:lnTo>
                <a:lnTo>
                  <a:pt x="2458" y="21413"/>
                </a:lnTo>
                <a:lnTo>
                  <a:pt x="2580" y="21315"/>
                </a:lnTo>
                <a:lnTo>
                  <a:pt x="2701" y="21169"/>
                </a:lnTo>
                <a:lnTo>
                  <a:pt x="2896" y="20950"/>
                </a:lnTo>
                <a:lnTo>
                  <a:pt x="3188" y="20683"/>
                </a:lnTo>
                <a:lnTo>
                  <a:pt x="3480" y="20415"/>
                </a:lnTo>
                <a:lnTo>
                  <a:pt x="3602" y="20318"/>
                </a:lnTo>
                <a:lnTo>
                  <a:pt x="3723" y="20245"/>
                </a:lnTo>
                <a:lnTo>
                  <a:pt x="3991" y="20148"/>
                </a:lnTo>
                <a:lnTo>
                  <a:pt x="4040" y="20099"/>
                </a:lnTo>
                <a:lnTo>
                  <a:pt x="4064" y="20026"/>
                </a:lnTo>
                <a:lnTo>
                  <a:pt x="4064" y="19977"/>
                </a:lnTo>
                <a:lnTo>
                  <a:pt x="4064" y="19904"/>
                </a:lnTo>
                <a:close/>
                <a:moveTo>
                  <a:pt x="7349" y="19904"/>
                </a:moveTo>
                <a:lnTo>
                  <a:pt x="7154" y="20148"/>
                </a:lnTo>
                <a:lnTo>
                  <a:pt x="7008" y="20366"/>
                </a:lnTo>
                <a:lnTo>
                  <a:pt x="6546" y="21072"/>
                </a:lnTo>
                <a:lnTo>
                  <a:pt x="6400" y="21242"/>
                </a:lnTo>
                <a:lnTo>
                  <a:pt x="6254" y="21413"/>
                </a:lnTo>
                <a:lnTo>
                  <a:pt x="5451" y="21461"/>
                </a:lnTo>
                <a:lnTo>
                  <a:pt x="5621" y="21315"/>
                </a:lnTo>
                <a:lnTo>
                  <a:pt x="5792" y="21145"/>
                </a:lnTo>
                <a:lnTo>
                  <a:pt x="6084" y="20829"/>
                </a:lnTo>
                <a:lnTo>
                  <a:pt x="6303" y="20634"/>
                </a:lnTo>
                <a:lnTo>
                  <a:pt x="6522" y="20415"/>
                </a:lnTo>
                <a:lnTo>
                  <a:pt x="6619" y="20293"/>
                </a:lnTo>
                <a:lnTo>
                  <a:pt x="6716" y="20172"/>
                </a:lnTo>
                <a:lnTo>
                  <a:pt x="6741" y="20026"/>
                </a:lnTo>
                <a:lnTo>
                  <a:pt x="6765" y="19904"/>
                </a:lnTo>
                <a:close/>
                <a:moveTo>
                  <a:pt x="6424" y="19904"/>
                </a:moveTo>
                <a:lnTo>
                  <a:pt x="6278" y="20026"/>
                </a:lnTo>
                <a:lnTo>
                  <a:pt x="5986" y="20318"/>
                </a:lnTo>
                <a:lnTo>
                  <a:pt x="5694" y="20610"/>
                </a:lnTo>
                <a:lnTo>
                  <a:pt x="5500" y="20804"/>
                </a:lnTo>
                <a:lnTo>
                  <a:pt x="5281" y="20999"/>
                </a:lnTo>
                <a:lnTo>
                  <a:pt x="5110" y="21242"/>
                </a:lnTo>
                <a:lnTo>
                  <a:pt x="5037" y="21364"/>
                </a:lnTo>
                <a:lnTo>
                  <a:pt x="4989" y="21486"/>
                </a:lnTo>
                <a:lnTo>
                  <a:pt x="4575" y="21510"/>
                </a:lnTo>
                <a:lnTo>
                  <a:pt x="3845" y="21510"/>
                </a:lnTo>
                <a:lnTo>
                  <a:pt x="3139" y="21486"/>
                </a:lnTo>
                <a:lnTo>
                  <a:pt x="3237" y="21437"/>
                </a:lnTo>
                <a:lnTo>
                  <a:pt x="3334" y="21388"/>
                </a:lnTo>
                <a:lnTo>
                  <a:pt x="3529" y="21242"/>
                </a:lnTo>
                <a:lnTo>
                  <a:pt x="3796" y="20999"/>
                </a:lnTo>
                <a:lnTo>
                  <a:pt x="4161" y="20683"/>
                </a:lnTo>
                <a:lnTo>
                  <a:pt x="4526" y="20342"/>
                </a:lnTo>
                <a:lnTo>
                  <a:pt x="4745" y="20123"/>
                </a:lnTo>
                <a:lnTo>
                  <a:pt x="4843" y="20026"/>
                </a:lnTo>
                <a:lnTo>
                  <a:pt x="4916" y="19904"/>
                </a:lnTo>
                <a:close/>
                <a:moveTo>
                  <a:pt x="6132" y="0"/>
                </a:moveTo>
                <a:lnTo>
                  <a:pt x="6059" y="49"/>
                </a:lnTo>
                <a:lnTo>
                  <a:pt x="6011" y="98"/>
                </a:lnTo>
                <a:lnTo>
                  <a:pt x="5986" y="146"/>
                </a:lnTo>
                <a:lnTo>
                  <a:pt x="5938" y="317"/>
                </a:lnTo>
                <a:lnTo>
                  <a:pt x="5913" y="487"/>
                </a:lnTo>
                <a:lnTo>
                  <a:pt x="5938" y="828"/>
                </a:lnTo>
                <a:lnTo>
                  <a:pt x="5913" y="1047"/>
                </a:lnTo>
                <a:lnTo>
                  <a:pt x="5913" y="1241"/>
                </a:lnTo>
                <a:lnTo>
                  <a:pt x="4745" y="1266"/>
                </a:lnTo>
                <a:lnTo>
                  <a:pt x="2969" y="1266"/>
                </a:lnTo>
                <a:lnTo>
                  <a:pt x="2945" y="1144"/>
                </a:lnTo>
                <a:lnTo>
                  <a:pt x="2945" y="901"/>
                </a:lnTo>
                <a:lnTo>
                  <a:pt x="2945" y="633"/>
                </a:lnTo>
                <a:lnTo>
                  <a:pt x="2945" y="365"/>
                </a:lnTo>
                <a:lnTo>
                  <a:pt x="2920" y="122"/>
                </a:lnTo>
                <a:lnTo>
                  <a:pt x="2896" y="73"/>
                </a:lnTo>
                <a:lnTo>
                  <a:pt x="2847" y="25"/>
                </a:lnTo>
                <a:lnTo>
                  <a:pt x="2799" y="25"/>
                </a:lnTo>
                <a:lnTo>
                  <a:pt x="2726" y="49"/>
                </a:lnTo>
                <a:lnTo>
                  <a:pt x="2653" y="122"/>
                </a:lnTo>
                <a:lnTo>
                  <a:pt x="2580" y="219"/>
                </a:lnTo>
                <a:lnTo>
                  <a:pt x="2531" y="317"/>
                </a:lnTo>
                <a:lnTo>
                  <a:pt x="2507" y="438"/>
                </a:lnTo>
                <a:lnTo>
                  <a:pt x="2482" y="682"/>
                </a:lnTo>
                <a:lnTo>
                  <a:pt x="2482" y="925"/>
                </a:lnTo>
                <a:lnTo>
                  <a:pt x="2482" y="1266"/>
                </a:lnTo>
                <a:lnTo>
                  <a:pt x="877" y="1266"/>
                </a:lnTo>
                <a:lnTo>
                  <a:pt x="366" y="1339"/>
                </a:lnTo>
                <a:lnTo>
                  <a:pt x="317" y="1363"/>
                </a:lnTo>
                <a:lnTo>
                  <a:pt x="268" y="1387"/>
                </a:lnTo>
                <a:lnTo>
                  <a:pt x="244" y="1460"/>
                </a:lnTo>
                <a:lnTo>
                  <a:pt x="195" y="1485"/>
                </a:lnTo>
                <a:lnTo>
                  <a:pt x="171" y="1558"/>
                </a:lnTo>
                <a:lnTo>
                  <a:pt x="98" y="2069"/>
                </a:lnTo>
                <a:lnTo>
                  <a:pt x="49" y="2628"/>
                </a:lnTo>
                <a:lnTo>
                  <a:pt x="25" y="3164"/>
                </a:lnTo>
                <a:lnTo>
                  <a:pt x="25" y="3723"/>
                </a:lnTo>
                <a:lnTo>
                  <a:pt x="49" y="4818"/>
                </a:lnTo>
                <a:lnTo>
                  <a:pt x="98" y="5913"/>
                </a:lnTo>
                <a:lnTo>
                  <a:pt x="171" y="8273"/>
                </a:lnTo>
                <a:lnTo>
                  <a:pt x="171" y="9441"/>
                </a:lnTo>
                <a:lnTo>
                  <a:pt x="147" y="10634"/>
                </a:lnTo>
                <a:lnTo>
                  <a:pt x="98" y="11777"/>
                </a:lnTo>
                <a:lnTo>
                  <a:pt x="25" y="12921"/>
                </a:lnTo>
                <a:lnTo>
                  <a:pt x="1" y="14064"/>
                </a:lnTo>
                <a:lnTo>
                  <a:pt x="1" y="14624"/>
                </a:lnTo>
                <a:lnTo>
                  <a:pt x="49" y="15208"/>
                </a:lnTo>
                <a:lnTo>
                  <a:pt x="49" y="15743"/>
                </a:lnTo>
                <a:lnTo>
                  <a:pt x="49" y="16279"/>
                </a:lnTo>
                <a:lnTo>
                  <a:pt x="25" y="17398"/>
                </a:lnTo>
                <a:lnTo>
                  <a:pt x="25" y="17933"/>
                </a:lnTo>
                <a:lnTo>
                  <a:pt x="49" y="18493"/>
                </a:lnTo>
                <a:lnTo>
                  <a:pt x="98" y="19028"/>
                </a:lnTo>
                <a:lnTo>
                  <a:pt x="195" y="19564"/>
                </a:lnTo>
                <a:lnTo>
                  <a:pt x="244" y="19661"/>
                </a:lnTo>
                <a:lnTo>
                  <a:pt x="293" y="19710"/>
                </a:lnTo>
                <a:lnTo>
                  <a:pt x="390" y="19734"/>
                </a:lnTo>
                <a:lnTo>
                  <a:pt x="487" y="19758"/>
                </a:lnTo>
                <a:lnTo>
                  <a:pt x="585" y="19856"/>
                </a:lnTo>
                <a:lnTo>
                  <a:pt x="682" y="19904"/>
                </a:lnTo>
                <a:lnTo>
                  <a:pt x="804" y="19953"/>
                </a:lnTo>
                <a:lnTo>
                  <a:pt x="950" y="19977"/>
                </a:lnTo>
                <a:lnTo>
                  <a:pt x="1485" y="19977"/>
                </a:lnTo>
                <a:lnTo>
                  <a:pt x="1485" y="20342"/>
                </a:lnTo>
                <a:lnTo>
                  <a:pt x="1485" y="20634"/>
                </a:lnTo>
                <a:lnTo>
                  <a:pt x="1509" y="20950"/>
                </a:lnTo>
                <a:lnTo>
                  <a:pt x="1558" y="21534"/>
                </a:lnTo>
                <a:lnTo>
                  <a:pt x="1558" y="21607"/>
                </a:lnTo>
                <a:lnTo>
                  <a:pt x="1582" y="21705"/>
                </a:lnTo>
                <a:lnTo>
                  <a:pt x="1655" y="21753"/>
                </a:lnTo>
                <a:lnTo>
                  <a:pt x="1728" y="21802"/>
                </a:lnTo>
                <a:lnTo>
                  <a:pt x="1898" y="21802"/>
                </a:lnTo>
                <a:lnTo>
                  <a:pt x="1971" y="21778"/>
                </a:lnTo>
                <a:lnTo>
                  <a:pt x="2385" y="21851"/>
                </a:lnTo>
                <a:lnTo>
                  <a:pt x="2799" y="21899"/>
                </a:lnTo>
                <a:lnTo>
                  <a:pt x="3626" y="21948"/>
                </a:lnTo>
                <a:lnTo>
                  <a:pt x="4478" y="21948"/>
                </a:lnTo>
                <a:lnTo>
                  <a:pt x="5305" y="21924"/>
                </a:lnTo>
                <a:lnTo>
                  <a:pt x="7008" y="21826"/>
                </a:lnTo>
                <a:lnTo>
                  <a:pt x="7836" y="21778"/>
                </a:lnTo>
                <a:lnTo>
                  <a:pt x="8687" y="21753"/>
                </a:lnTo>
                <a:lnTo>
                  <a:pt x="9515" y="21729"/>
                </a:lnTo>
                <a:lnTo>
                  <a:pt x="10342" y="21753"/>
                </a:lnTo>
                <a:lnTo>
                  <a:pt x="12021" y="21778"/>
                </a:lnTo>
                <a:lnTo>
                  <a:pt x="13700" y="21778"/>
                </a:lnTo>
                <a:lnTo>
                  <a:pt x="14527" y="21753"/>
                </a:lnTo>
                <a:lnTo>
                  <a:pt x="15354" y="21680"/>
                </a:lnTo>
                <a:lnTo>
                  <a:pt x="15427" y="21705"/>
                </a:lnTo>
                <a:lnTo>
                  <a:pt x="15500" y="21680"/>
                </a:lnTo>
                <a:lnTo>
                  <a:pt x="16425" y="21583"/>
                </a:lnTo>
                <a:lnTo>
                  <a:pt x="16498" y="21559"/>
                </a:lnTo>
                <a:lnTo>
                  <a:pt x="16620" y="21607"/>
                </a:lnTo>
                <a:lnTo>
                  <a:pt x="16717" y="21607"/>
                </a:lnTo>
                <a:lnTo>
                  <a:pt x="16766" y="21583"/>
                </a:lnTo>
                <a:lnTo>
                  <a:pt x="16814" y="21534"/>
                </a:lnTo>
                <a:lnTo>
                  <a:pt x="16863" y="21486"/>
                </a:lnTo>
                <a:lnTo>
                  <a:pt x="16863" y="21413"/>
                </a:lnTo>
                <a:lnTo>
                  <a:pt x="16936" y="20902"/>
                </a:lnTo>
                <a:lnTo>
                  <a:pt x="16985" y="20391"/>
                </a:lnTo>
                <a:lnTo>
                  <a:pt x="16985" y="19880"/>
                </a:lnTo>
                <a:lnTo>
                  <a:pt x="16985" y="19369"/>
                </a:lnTo>
                <a:lnTo>
                  <a:pt x="16936" y="18323"/>
                </a:lnTo>
                <a:lnTo>
                  <a:pt x="16936" y="17812"/>
                </a:lnTo>
                <a:lnTo>
                  <a:pt x="16936" y="17301"/>
                </a:lnTo>
                <a:lnTo>
                  <a:pt x="17009" y="14867"/>
                </a:lnTo>
                <a:lnTo>
                  <a:pt x="17033" y="13651"/>
                </a:lnTo>
                <a:lnTo>
                  <a:pt x="17033" y="12458"/>
                </a:lnTo>
                <a:lnTo>
                  <a:pt x="17058" y="10025"/>
                </a:lnTo>
                <a:lnTo>
                  <a:pt x="17082" y="8809"/>
                </a:lnTo>
                <a:lnTo>
                  <a:pt x="17082" y="7592"/>
                </a:lnTo>
                <a:lnTo>
                  <a:pt x="17082" y="6984"/>
                </a:lnTo>
                <a:lnTo>
                  <a:pt x="17082" y="6375"/>
                </a:lnTo>
                <a:lnTo>
                  <a:pt x="17106" y="5791"/>
                </a:lnTo>
                <a:lnTo>
                  <a:pt x="17082" y="5183"/>
                </a:lnTo>
                <a:lnTo>
                  <a:pt x="17033" y="4696"/>
                </a:lnTo>
                <a:lnTo>
                  <a:pt x="16960" y="4210"/>
                </a:lnTo>
                <a:lnTo>
                  <a:pt x="16766" y="3237"/>
                </a:lnTo>
                <a:lnTo>
                  <a:pt x="16839" y="3115"/>
                </a:lnTo>
                <a:lnTo>
                  <a:pt x="16839" y="2993"/>
                </a:lnTo>
                <a:lnTo>
                  <a:pt x="16814" y="2945"/>
                </a:lnTo>
                <a:lnTo>
                  <a:pt x="16790" y="2896"/>
                </a:lnTo>
                <a:lnTo>
                  <a:pt x="16717" y="2847"/>
                </a:lnTo>
                <a:lnTo>
                  <a:pt x="16644" y="2847"/>
                </a:lnTo>
                <a:lnTo>
                  <a:pt x="16157" y="2774"/>
                </a:lnTo>
                <a:lnTo>
                  <a:pt x="15865" y="2774"/>
                </a:lnTo>
                <a:lnTo>
                  <a:pt x="15622" y="2799"/>
                </a:lnTo>
                <a:lnTo>
                  <a:pt x="15598" y="2434"/>
                </a:lnTo>
                <a:lnTo>
                  <a:pt x="15549" y="2069"/>
                </a:lnTo>
                <a:lnTo>
                  <a:pt x="15500" y="1898"/>
                </a:lnTo>
                <a:lnTo>
                  <a:pt x="15452" y="1728"/>
                </a:lnTo>
                <a:lnTo>
                  <a:pt x="15403" y="1582"/>
                </a:lnTo>
                <a:lnTo>
                  <a:pt x="15306" y="1436"/>
                </a:lnTo>
                <a:lnTo>
                  <a:pt x="15306" y="1339"/>
                </a:lnTo>
                <a:lnTo>
                  <a:pt x="15233" y="1241"/>
                </a:lnTo>
                <a:lnTo>
                  <a:pt x="15160" y="1193"/>
                </a:lnTo>
                <a:lnTo>
                  <a:pt x="15087" y="1144"/>
                </a:lnTo>
                <a:lnTo>
                  <a:pt x="14892" y="1095"/>
                </a:lnTo>
                <a:lnTo>
                  <a:pt x="13262" y="1095"/>
                </a:lnTo>
                <a:lnTo>
                  <a:pt x="13018" y="1120"/>
                </a:lnTo>
                <a:lnTo>
                  <a:pt x="13043" y="560"/>
                </a:lnTo>
                <a:lnTo>
                  <a:pt x="13043" y="268"/>
                </a:lnTo>
                <a:lnTo>
                  <a:pt x="13018" y="146"/>
                </a:lnTo>
                <a:lnTo>
                  <a:pt x="12970" y="25"/>
                </a:lnTo>
                <a:lnTo>
                  <a:pt x="12945" y="0"/>
                </a:lnTo>
                <a:lnTo>
                  <a:pt x="12897" y="0"/>
                </a:lnTo>
                <a:lnTo>
                  <a:pt x="12799" y="98"/>
                </a:lnTo>
                <a:lnTo>
                  <a:pt x="12702" y="219"/>
                </a:lnTo>
                <a:lnTo>
                  <a:pt x="12653" y="341"/>
                </a:lnTo>
                <a:lnTo>
                  <a:pt x="12605" y="463"/>
                </a:lnTo>
                <a:lnTo>
                  <a:pt x="12556" y="755"/>
                </a:lnTo>
                <a:lnTo>
                  <a:pt x="12556" y="1047"/>
                </a:lnTo>
                <a:lnTo>
                  <a:pt x="12532" y="1120"/>
                </a:lnTo>
                <a:lnTo>
                  <a:pt x="11145" y="1144"/>
                </a:lnTo>
                <a:lnTo>
                  <a:pt x="9734" y="1168"/>
                </a:lnTo>
                <a:lnTo>
                  <a:pt x="9734" y="195"/>
                </a:lnTo>
                <a:lnTo>
                  <a:pt x="9734" y="146"/>
                </a:lnTo>
                <a:lnTo>
                  <a:pt x="9709" y="98"/>
                </a:lnTo>
                <a:lnTo>
                  <a:pt x="9636" y="25"/>
                </a:lnTo>
                <a:lnTo>
                  <a:pt x="9466" y="25"/>
                </a:lnTo>
                <a:lnTo>
                  <a:pt x="9417" y="73"/>
                </a:lnTo>
                <a:lnTo>
                  <a:pt x="9344" y="171"/>
                </a:lnTo>
                <a:lnTo>
                  <a:pt x="9296" y="317"/>
                </a:lnTo>
                <a:lnTo>
                  <a:pt x="9247" y="438"/>
                </a:lnTo>
                <a:lnTo>
                  <a:pt x="9223" y="609"/>
                </a:lnTo>
                <a:lnTo>
                  <a:pt x="9198" y="901"/>
                </a:lnTo>
                <a:lnTo>
                  <a:pt x="9198" y="1193"/>
                </a:lnTo>
                <a:lnTo>
                  <a:pt x="9150" y="1193"/>
                </a:lnTo>
                <a:lnTo>
                  <a:pt x="7811" y="1217"/>
                </a:lnTo>
                <a:lnTo>
                  <a:pt x="6449" y="1241"/>
                </a:lnTo>
                <a:lnTo>
                  <a:pt x="6449" y="706"/>
                </a:lnTo>
                <a:lnTo>
                  <a:pt x="6424" y="414"/>
                </a:lnTo>
                <a:lnTo>
                  <a:pt x="6376" y="146"/>
                </a:lnTo>
                <a:lnTo>
                  <a:pt x="6351" y="73"/>
                </a:lnTo>
                <a:lnTo>
                  <a:pt x="6303" y="25"/>
                </a:lnTo>
                <a:lnTo>
                  <a:pt x="625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0;p12">
            <a:extLst>
              <a:ext uri="{FF2B5EF4-FFF2-40B4-BE49-F238E27FC236}">
                <a16:creationId xmlns:a16="http://schemas.microsoft.com/office/drawing/2014/main" id="{1954E14E-CD87-49DD-9A3A-5B47C40538D0}"/>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EV</a:t>
            </a:r>
          </a:p>
        </p:txBody>
      </p:sp>
      <p:sp>
        <p:nvSpPr>
          <p:cNvPr id="2" name="TextBox 1">
            <a:extLst>
              <a:ext uri="{FF2B5EF4-FFF2-40B4-BE49-F238E27FC236}">
                <a16:creationId xmlns:a16="http://schemas.microsoft.com/office/drawing/2014/main" id="{CF46208A-6A2B-4C55-BD71-AC6979997687}"/>
              </a:ext>
            </a:extLst>
          </p:cNvPr>
          <p:cNvSpPr txBox="1"/>
          <p:nvPr/>
        </p:nvSpPr>
        <p:spPr>
          <a:xfrm>
            <a:off x="1045028" y="4480073"/>
            <a:ext cx="2765501" cy="307777"/>
          </a:xfrm>
          <a:prstGeom prst="rect">
            <a:avLst/>
          </a:prstGeom>
          <a:noFill/>
        </p:spPr>
        <p:txBody>
          <a:bodyPr wrap="none" rtlCol="0">
            <a:spAutoFit/>
          </a:bodyPr>
          <a:lstStyle/>
          <a:p>
            <a:r>
              <a:rPr lang="en-US" b="1" dirty="0">
                <a:solidFill>
                  <a:schemeClr val="accent4">
                    <a:lumMod val="25000"/>
                  </a:schemeClr>
                </a:solidFill>
              </a:rPr>
              <a:t>P = Primary       S = Secondary</a:t>
            </a:r>
          </a:p>
        </p:txBody>
      </p:sp>
      <p:pic>
        <p:nvPicPr>
          <p:cNvPr id="7" name="Slide 48 rev">
            <a:hlinkClick r:id="" action="ppaction://media"/>
            <a:extLst>
              <a:ext uri="{FF2B5EF4-FFF2-40B4-BE49-F238E27FC236}">
                <a16:creationId xmlns:a16="http://schemas.microsoft.com/office/drawing/2014/main" id="{E0A51214-0852-4A10-BC5E-534B76C9F5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46110" y="4440176"/>
            <a:ext cx="487363" cy="487362"/>
          </a:xfrm>
          <a:prstGeom prst="rect">
            <a:avLst/>
          </a:prstGeom>
        </p:spPr>
      </p:pic>
      <p:pic>
        <p:nvPicPr>
          <p:cNvPr id="9" name="Picture 2">
            <a:extLst>
              <a:ext uri="{FF2B5EF4-FFF2-40B4-BE49-F238E27FC236}">
                <a16:creationId xmlns:a16="http://schemas.microsoft.com/office/drawing/2014/main" id="{EF3BF5A3-EF43-4D5B-AD20-EFCDBD791ED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r="4029" b="21863"/>
          <a:stretch/>
        </p:blipFill>
        <p:spPr bwMode="auto">
          <a:xfrm>
            <a:off x="8405353" y="4334323"/>
            <a:ext cx="557596"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262176"/>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38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8;p17">
            <a:extLst>
              <a:ext uri="{FF2B5EF4-FFF2-40B4-BE49-F238E27FC236}">
                <a16:creationId xmlns:a16="http://schemas.microsoft.com/office/drawing/2014/main" id="{D0F7F797-902F-4CDD-8E37-F7FAFC44CC72}"/>
              </a:ext>
            </a:extLst>
          </p:cNvPr>
          <p:cNvGrpSpPr/>
          <p:nvPr/>
        </p:nvGrpSpPr>
        <p:grpSpPr>
          <a:xfrm>
            <a:off x="340545" y="218302"/>
            <a:ext cx="981627" cy="746084"/>
            <a:chOff x="3075562" y="756050"/>
            <a:chExt cx="2931161" cy="2815726"/>
          </a:xfrm>
        </p:grpSpPr>
        <p:sp>
          <p:nvSpPr>
            <p:cNvPr id="4" name="Google Shape;119;p17">
              <a:extLst>
                <a:ext uri="{FF2B5EF4-FFF2-40B4-BE49-F238E27FC236}">
                  <a16:creationId xmlns:a16="http://schemas.microsoft.com/office/drawing/2014/main" id="{F5B121C7-8B03-4E5E-813B-2D73FE4ED89F}"/>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0;p17">
              <a:extLst>
                <a:ext uri="{FF2B5EF4-FFF2-40B4-BE49-F238E27FC236}">
                  <a16:creationId xmlns:a16="http://schemas.microsoft.com/office/drawing/2014/main" id="{EEEC57A6-7C76-4400-9784-D3DC34E10581}"/>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1;p17">
              <a:extLst>
                <a:ext uri="{FF2B5EF4-FFF2-40B4-BE49-F238E27FC236}">
                  <a16:creationId xmlns:a16="http://schemas.microsoft.com/office/drawing/2014/main" id="{297D4B47-1893-451F-9F60-4BE8BAF1BE6D}"/>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2;p17">
              <a:extLst>
                <a:ext uri="{FF2B5EF4-FFF2-40B4-BE49-F238E27FC236}">
                  <a16:creationId xmlns:a16="http://schemas.microsoft.com/office/drawing/2014/main" id="{F69E5347-CC57-48DD-A044-1907C70036F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3;p17">
              <a:extLst>
                <a:ext uri="{FF2B5EF4-FFF2-40B4-BE49-F238E27FC236}">
                  <a16:creationId xmlns:a16="http://schemas.microsoft.com/office/drawing/2014/main" id="{6666688D-1C2A-455D-A2CF-BBDF5C26316A}"/>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124;p17">
              <a:extLst>
                <a:ext uri="{FF2B5EF4-FFF2-40B4-BE49-F238E27FC236}">
                  <a16:creationId xmlns:a16="http://schemas.microsoft.com/office/drawing/2014/main" id="{84A29C2F-FEB6-4E54-9E5D-C28484DAB840}"/>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5;p17">
              <a:extLst>
                <a:ext uri="{FF2B5EF4-FFF2-40B4-BE49-F238E27FC236}">
                  <a16:creationId xmlns:a16="http://schemas.microsoft.com/office/drawing/2014/main" id="{6AF80862-236E-4AAA-8970-B0CFAEFFFC45}"/>
                </a:ext>
              </a:extLst>
            </p:cNvPr>
            <p:cNvCxnSpPr>
              <a:cxnSpLocks/>
              <a:endCxn id="4"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6;p17">
              <a:extLst>
                <a:ext uri="{FF2B5EF4-FFF2-40B4-BE49-F238E27FC236}">
                  <a16:creationId xmlns:a16="http://schemas.microsoft.com/office/drawing/2014/main" id="{6DBD588F-3021-4291-BDE2-EB3E105B67FB}"/>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 name="Google Shape;127;p17">
              <a:extLst>
                <a:ext uri="{FF2B5EF4-FFF2-40B4-BE49-F238E27FC236}">
                  <a16:creationId xmlns:a16="http://schemas.microsoft.com/office/drawing/2014/main" id="{DD977A89-4E5A-4E61-A025-3708FCF6A680}"/>
                </a:ext>
              </a:extLst>
            </p:cNvPr>
            <p:cNvCxnSpPr>
              <a:cxnSpLocks/>
              <a:stCxn id="4"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4" name="Google Shape;87;p13">
            <a:extLst>
              <a:ext uri="{FF2B5EF4-FFF2-40B4-BE49-F238E27FC236}">
                <a16:creationId xmlns:a16="http://schemas.microsoft.com/office/drawing/2014/main" id="{CF89A9B7-022A-48E2-AE47-989141DDC324}"/>
              </a:ext>
            </a:extLst>
          </p:cNvPr>
          <p:cNvSpPr txBox="1">
            <a:spLocks/>
          </p:cNvSpPr>
          <p:nvPr/>
        </p:nvSpPr>
        <p:spPr>
          <a:xfrm>
            <a:off x="1377552" y="394096"/>
            <a:ext cx="7297134"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4000" b="1" dirty="0"/>
              <a:t>Budget &amp; Financing:</a:t>
            </a:r>
          </a:p>
        </p:txBody>
      </p:sp>
      <p:sp>
        <p:nvSpPr>
          <p:cNvPr id="18" name="Google Shape;602;p46">
            <a:extLst>
              <a:ext uri="{FF2B5EF4-FFF2-40B4-BE49-F238E27FC236}">
                <a16:creationId xmlns:a16="http://schemas.microsoft.com/office/drawing/2014/main" id="{0C06648A-114A-4F57-9305-E2C3A7D9CF7D}"/>
              </a:ext>
            </a:extLst>
          </p:cNvPr>
          <p:cNvSpPr/>
          <p:nvPr/>
        </p:nvSpPr>
        <p:spPr>
          <a:xfrm>
            <a:off x="600754" y="475617"/>
            <a:ext cx="556490" cy="394827"/>
          </a:xfrm>
          <a:custGeom>
            <a:avLst/>
            <a:gdLst/>
            <a:ahLst/>
            <a:cxnLst/>
            <a:rect l="l" t="t" r="r" b="b"/>
            <a:pathLst>
              <a:path w="19126" h="15136" extrusionOk="0">
                <a:moveTo>
                  <a:pt x="8979" y="2628"/>
                </a:moveTo>
                <a:lnTo>
                  <a:pt x="8687" y="2653"/>
                </a:lnTo>
                <a:lnTo>
                  <a:pt x="8395" y="2701"/>
                </a:lnTo>
                <a:lnTo>
                  <a:pt x="7811" y="2799"/>
                </a:lnTo>
                <a:lnTo>
                  <a:pt x="7543" y="2872"/>
                </a:lnTo>
                <a:lnTo>
                  <a:pt x="7251" y="2969"/>
                </a:lnTo>
                <a:lnTo>
                  <a:pt x="7130" y="3042"/>
                </a:lnTo>
                <a:lnTo>
                  <a:pt x="7008" y="3139"/>
                </a:lnTo>
                <a:lnTo>
                  <a:pt x="6935" y="3237"/>
                </a:lnTo>
                <a:lnTo>
                  <a:pt x="6886" y="3383"/>
                </a:lnTo>
                <a:lnTo>
                  <a:pt x="6886" y="3456"/>
                </a:lnTo>
                <a:lnTo>
                  <a:pt x="6935" y="3529"/>
                </a:lnTo>
                <a:lnTo>
                  <a:pt x="7032" y="3553"/>
                </a:lnTo>
                <a:lnTo>
                  <a:pt x="7105" y="3577"/>
                </a:lnTo>
                <a:lnTo>
                  <a:pt x="7203" y="3577"/>
                </a:lnTo>
                <a:lnTo>
                  <a:pt x="7300" y="3553"/>
                </a:lnTo>
                <a:lnTo>
                  <a:pt x="7470" y="3480"/>
                </a:lnTo>
                <a:lnTo>
                  <a:pt x="7641" y="3407"/>
                </a:lnTo>
                <a:lnTo>
                  <a:pt x="7908" y="3334"/>
                </a:lnTo>
                <a:lnTo>
                  <a:pt x="8176" y="3261"/>
                </a:lnTo>
                <a:lnTo>
                  <a:pt x="8736" y="3188"/>
                </a:lnTo>
                <a:lnTo>
                  <a:pt x="9076" y="3164"/>
                </a:lnTo>
                <a:lnTo>
                  <a:pt x="9563" y="3139"/>
                </a:lnTo>
                <a:lnTo>
                  <a:pt x="9806" y="3164"/>
                </a:lnTo>
                <a:lnTo>
                  <a:pt x="10025" y="3212"/>
                </a:lnTo>
                <a:lnTo>
                  <a:pt x="10196" y="3261"/>
                </a:lnTo>
                <a:lnTo>
                  <a:pt x="10269" y="3310"/>
                </a:lnTo>
                <a:lnTo>
                  <a:pt x="10317" y="3383"/>
                </a:lnTo>
                <a:lnTo>
                  <a:pt x="10390" y="3456"/>
                </a:lnTo>
                <a:lnTo>
                  <a:pt x="10487" y="3504"/>
                </a:lnTo>
                <a:lnTo>
                  <a:pt x="10585" y="3504"/>
                </a:lnTo>
                <a:lnTo>
                  <a:pt x="10682" y="3456"/>
                </a:lnTo>
                <a:lnTo>
                  <a:pt x="10755" y="3407"/>
                </a:lnTo>
                <a:lnTo>
                  <a:pt x="10804" y="3310"/>
                </a:lnTo>
                <a:lnTo>
                  <a:pt x="10828" y="3212"/>
                </a:lnTo>
                <a:lnTo>
                  <a:pt x="10779" y="3091"/>
                </a:lnTo>
                <a:lnTo>
                  <a:pt x="10706" y="2993"/>
                </a:lnTo>
                <a:lnTo>
                  <a:pt x="10633" y="2920"/>
                </a:lnTo>
                <a:lnTo>
                  <a:pt x="10536" y="2847"/>
                </a:lnTo>
                <a:lnTo>
                  <a:pt x="10439" y="2799"/>
                </a:lnTo>
                <a:lnTo>
                  <a:pt x="10220" y="2726"/>
                </a:lnTo>
                <a:lnTo>
                  <a:pt x="9952" y="2653"/>
                </a:lnTo>
                <a:lnTo>
                  <a:pt x="9709" y="2628"/>
                </a:lnTo>
                <a:close/>
                <a:moveTo>
                  <a:pt x="13797" y="3577"/>
                </a:moveTo>
                <a:lnTo>
                  <a:pt x="13578" y="3601"/>
                </a:lnTo>
                <a:lnTo>
                  <a:pt x="13334" y="3650"/>
                </a:lnTo>
                <a:lnTo>
                  <a:pt x="13115" y="3723"/>
                </a:lnTo>
                <a:lnTo>
                  <a:pt x="13018" y="3772"/>
                </a:lnTo>
                <a:lnTo>
                  <a:pt x="12945" y="3845"/>
                </a:lnTo>
                <a:lnTo>
                  <a:pt x="12945" y="3893"/>
                </a:lnTo>
                <a:lnTo>
                  <a:pt x="12945" y="3918"/>
                </a:lnTo>
                <a:lnTo>
                  <a:pt x="13042" y="3942"/>
                </a:lnTo>
                <a:lnTo>
                  <a:pt x="13140" y="3966"/>
                </a:lnTo>
                <a:lnTo>
                  <a:pt x="13334" y="3966"/>
                </a:lnTo>
                <a:lnTo>
                  <a:pt x="13699" y="3942"/>
                </a:lnTo>
                <a:lnTo>
                  <a:pt x="13918" y="3942"/>
                </a:lnTo>
                <a:lnTo>
                  <a:pt x="14137" y="3966"/>
                </a:lnTo>
                <a:lnTo>
                  <a:pt x="14356" y="3966"/>
                </a:lnTo>
                <a:lnTo>
                  <a:pt x="14478" y="3942"/>
                </a:lnTo>
                <a:lnTo>
                  <a:pt x="14575" y="3918"/>
                </a:lnTo>
                <a:lnTo>
                  <a:pt x="14600" y="3893"/>
                </a:lnTo>
                <a:lnTo>
                  <a:pt x="14600" y="3869"/>
                </a:lnTo>
                <a:lnTo>
                  <a:pt x="14624" y="3820"/>
                </a:lnTo>
                <a:lnTo>
                  <a:pt x="14600" y="3772"/>
                </a:lnTo>
                <a:lnTo>
                  <a:pt x="14527" y="3699"/>
                </a:lnTo>
                <a:lnTo>
                  <a:pt x="14454" y="3650"/>
                </a:lnTo>
                <a:lnTo>
                  <a:pt x="14381" y="3601"/>
                </a:lnTo>
                <a:lnTo>
                  <a:pt x="14186" y="3577"/>
                </a:lnTo>
                <a:close/>
                <a:moveTo>
                  <a:pt x="3650" y="5548"/>
                </a:moveTo>
                <a:lnTo>
                  <a:pt x="3553" y="5597"/>
                </a:lnTo>
                <a:lnTo>
                  <a:pt x="3480" y="5621"/>
                </a:lnTo>
                <a:lnTo>
                  <a:pt x="3382" y="5694"/>
                </a:lnTo>
                <a:lnTo>
                  <a:pt x="3309" y="5767"/>
                </a:lnTo>
                <a:lnTo>
                  <a:pt x="3188" y="5937"/>
                </a:lnTo>
                <a:lnTo>
                  <a:pt x="3163" y="6035"/>
                </a:lnTo>
                <a:lnTo>
                  <a:pt x="3139" y="6132"/>
                </a:lnTo>
                <a:lnTo>
                  <a:pt x="3115" y="6254"/>
                </a:lnTo>
                <a:lnTo>
                  <a:pt x="3139" y="6375"/>
                </a:lnTo>
                <a:lnTo>
                  <a:pt x="3163" y="6473"/>
                </a:lnTo>
                <a:lnTo>
                  <a:pt x="3212" y="6594"/>
                </a:lnTo>
                <a:lnTo>
                  <a:pt x="3285" y="6692"/>
                </a:lnTo>
                <a:lnTo>
                  <a:pt x="3358" y="6765"/>
                </a:lnTo>
                <a:lnTo>
                  <a:pt x="3455" y="6838"/>
                </a:lnTo>
                <a:lnTo>
                  <a:pt x="3577" y="6886"/>
                </a:lnTo>
                <a:lnTo>
                  <a:pt x="3674" y="6911"/>
                </a:lnTo>
                <a:lnTo>
                  <a:pt x="3772" y="6935"/>
                </a:lnTo>
                <a:lnTo>
                  <a:pt x="3869" y="6911"/>
                </a:lnTo>
                <a:lnTo>
                  <a:pt x="3966" y="6911"/>
                </a:lnTo>
                <a:lnTo>
                  <a:pt x="4161" y="6813"/>
                </a:lnTo>
                <a:lnTo>
                  <a:pt x="4307" y="6692"/>
                </a:lnTo>
                <a:lnTo>
                  <a:pt x="4404" y="6521"/>
                </a:lnTo>
                <a:lnTo>
                  <a:pt x="4453" y="6351"/>
                </a:lnTo>
                <a:lnTo>
                  <a:pt x="4453" y="6181"/>
                </a:lnTo>
                <a:lnTo>
                  <a:pt x="4404" y="6010"/>
                </a:lnTo>
                <a:lnTo>
                  <a:pt x="4356" y="5937"/>
                </a:lnTo>
                <a:lnTo>
                  <a:pt x="4307" y="5840"/>
                </a:lnTo>
                <a:lnTo>
                  <a:pt x="4234" y="5743"/>
                </a:lnTo>
                <a:lnTo>
                  <a:pt x="4161" y="5670"/>
                </a:lnTo>
                <a:lnTo>
                  <a:pt x="4064" y="5621"/>
                </a:lnTo>
                <a:lnTo>
                  <a:pt x="3966" y="5572"/>
                </a:lnTo>
                <a:lnTo>
                  <a:pt x="3869" y="5548"/>
                </a:lnTo>
                <a:close/>
                <a:moveTo>
                  <a:pt x="17495" y="7373"/>
                </a:moveTo>
                <a:lnTo>
                  <a:pt x="17739" y="7446"/>
                </a:lnTo>
                <a:lnTo>
                  <a:pt x="17617" y="7592"/>
                </a:lnTo>
                <a:lnTo>
                  <a:pt x="17447" y="7689"/>
                </a:lnTo>
                <a:lnTo>
                  <a:pt x="17447" y="7543"/>
                </a:lnTo>
                <a:lnTo>
                  <a:pt x="17495" y="7373"/>
                </a:lnTo>
                <a:close/>
                <a:moveTo>
                  <a:pt x="5061" y="487"/>
                </a:moveTo>
                <a:lnTo>
                  <a:pt x="5256" y="560"/>
                </a:lnTo>
                <a:lnTo>
                  <a:pt x="5426" y="633"/>
                </a:lnTo>
                <a:lnTo>
                  <a:pt x="5621" y="682"/>
                </a:lnTo>
                <a:lnTo>
                  <a:pt x="5791" y="779"/>
                </a:lnTo>
                <a:lnTo>
                  <a:pt x="5913" y="852"/>
                </a:lnTo>
                <a:lnTo>
                  <a:pt x="6035" y="949"/>
                </a:lnTo>
                <a:lnTo>
                  <a:pt x="6254" y="1168"/>
                </a:lnTo>
                <a:lnTo>
                  <a:pt x="6473" y="1387"/>
                </a:lnTo>
                <a:lnTo>
                  <a:pt x="6692" y="1606"/>
                </a:lnTo>
                <a:lnTo>
                  <a:pt x="6813" y="1655"/>
                </a:lnTo>
                <a:lnTo>
                  <a:pt x="6911" y="1655"/>
                </a:lnTo>
                <a:lnTo>
                  <a:pt x="7032" y="1631"/>
                </a:lnTo>
                <a:lnTo>
                  <a:pt x="7105" y="1558"/>
                </a:lnTo>
                <a:lnTo>
                  <a:pt x="8127" y="1485"/>
                </a:lnTo>
                <a:lnTo>
                  <a:pt x="9174" y="1485"/>
                </a:lnTo>
                <a:lnTo>
                  <a:pt x="9490" y="1509"/>
                </a:lnTo>
                <a:lnTo>
                  <a:pt x="9806" y="1558"/>
                </a:lnTo>
                <a:lnTo>
                  <a:pt x="10439" y="1679"/>
                </a:lnTo>
                <a:lnTo>
                  <a:pt x="11047" y="1850"/>
                </a:lnTo>
                <a:lnTo>
                  <a:pt x="11655" y="2044"/>
                </a:lnTo>
                <a:lnTo>
                  <a:pt x="12093" y="2239"/>
                </a:lnTo>
                <a:lnTo>
                  <a:pt x="12556" y="2409"/>
                </a:lnTo>
                <a:lnTo>
                  <a:pt x="12434" y="2458"/>
                </a:lnTo>
                <a:lnTo>
                  <a:pt x="12361" y="2507"/>
                </a:lnTo>
                <a:lnTo>
                  <a:pt x="12288" y="2580"/>
                </a:lnTo>
                <a:lnTo>
                  <a:pt x="12264" y="2677"/>
                </a:lnTo>
                <a:lnTo>
                  <a:pt x="12264" y="2701"/>
                </a:lnTo>
                <a:lnTo>
                  <a:pt x="12288" y="2726"/>
                </a:lnTo>
                <a:lnTo>
                  <a:pt x="12385" y="2774"/>
                </a:lnTo>
                <a:lnTo>
                  <a:pt x="12483" y="2750"/>
                </a:lnTo>
                <a:lnTo>
                  <a:pt x="12677" y="2726"/>
                </a:lnTo>
                <a:lnTo>
                  <a:pt x="12872" y="2701"/>
                </a:lnTo>
                <a:lnTo>
                  <a:pt x="12969" y="2677"/>
                </a:lnTo>
                <a:lnTo>
                  <a:pt x="13042" y="2653"/>
                </a:lnTo>
                <a:lnTo>
                  <a:pt x="13626" y="2993"/>
                </a:lnTo>
                <a:lnTo>
                  <a:pt x="13432" y="3018"/>
                </a:lnTo>
                <a:lnTo>
                  <a:pt x="12896" y="3066"/>
                </a:lnTo>
                <a:lnTo>
                  <a:pt x="12653" y="3115"/>
                </a:lnTo>
                <a:lnTo>
                  <a:pt x="12410" y="3212"/>
                </a:lnTo>
                <a:lnTo>
                  <a:pt x="12385" y="3237"/>
                </a:lnTo>
                <a:lnTo>
                  <a:pt x="12410" y="3261"/>
                </a:lnTo>
                <a:lnTo>
                  <a:pt x="12531" y="3285"/>
                </a:lnTo>
                <a:lnTo>
                  <a:pt x="12653" y="3310"/>
                </a:lnTo>
                <a:lnTo>
                  <a:pt x="12921" y="3310"/>
                </a:lnTo>
                <a:lnTo>
                  <a:pt x="13432" y="3261"/>
                </a:lnTo>
                <a:lnTo>
                  <a:pt x="13699" y="3261"/>
                </a:lnTo>
                <a:lnTo>
                  <a:pt x="13991" y="3237"/>
                </a:lnTo>
                <a:lnTo>
                  <a:pt x="14259" y="3456"/>
                </a:lnTo>
                <a:lnTo>
                  <a:pt x="14527" y="3699"/>
                </a:lnTo>
                <a:lnTo>
                  <a:pt x="14819" y="3966"/>
                </a:lnTo>
                <a:lnTo>
                  <a:pt x="15062" y="4283"/>
                </a:lnTo>
                <a:lnTo>
                  <a:pt x="14794" y="4258"/>
                </a:lnTo>
                <a:lnTo>
                  <a:pt x="14551" y="4283"/>
                </a:lnTo>
                <a:lnTo>
                  <a:pt x="14308" y="4283"/>
                </a:lnTo>
                <a:lnTo>
                  <a:pt x="14016" y="4307"/>
                </a:lnTo>
                <a:lnTo>
                  <a:pt x="13870" y="4331"/>
                </a:lnTo>
                <a:lnTo>
                  <a:pt x="13724" y="4380"/>
                </a:lnTo>
                <a:lnTo>
                  <a:pt x="13626" y="4453"/>
                </a:lnTo>
                <a:lnTo>
                  <a:pt x="13529" y="4526"/>
                </a:lnTo>
                <a:lnTo>
                  <a:pt x="13529" y="4550"/>
                </a:lnTo>
                <a:lnTo>
                  <a:pt x="13553" y="4575"/>
                </a:lnTo>
                <a:lnTo>
                  <a:pt x="13651" y="4623"/>
                </a:lnTo>
                <a:lnTo>
                  <a:pt x="13748" y="4648"/>
                </a:lnTo>
                <a:lnTo>
                  <a:pt x="13967" y="4648"/>
                </a:lnTo>
                <a:lnTo>
                  <a:pt x="14429" y="4623"/>
                </a:lnTo>
                <a:lnTo>
                  <a:pt x="14770" y="4623"/>
                </a:lnTo>
                <a:lnTo>
                  <a:pt x="15086" y="4648"/>
                </a:lnTo>
                <a:lnTo>
                  <a:pt x="15232" y="4672"/>
                </a:lnTo>
                <a:lnTo>
                  <a:pt x="15354" y="4672"/>
                </a:lnTo>
                <a:lnTo>
                  <a:pt x="15549" y="5037"/>
                </a:lnTo>
                <a:lnTo>
                  <a:pt x="15330" y="4988"/>
                </a:lnTo>
                <a:lnTo>
                  <a:pt x="14600" y="4988"/>
                </a:lnTo>
                <a:lnTo>
                  <a:pt x="14332" y="5037"/>
                </a:lnTo>
                <a:lnTo>
                  <a:pt x="14210" y="5086"/>
                </a:lnTo>
                <a:lnTo>
                  <a:pt x="14089" y="5134"/>
                </a:lnTo>
                <a:lnTo>
                  <a:pt x="14064" y="5159"/>
                </a:lnTo>
                <a:lnTo>
                  <a:pt x="14064" y="5183"/>
                </a:lnTo>
                <a:lnTo>
                  <a:pt x="14064" y="5207"/>
                </a:lnTo>
                <a:lnTo>
                  <a:pt x="14089" y="5232"/>
                </a:lnTo>
                <a:lnTo>
                  <a:pt x="14186" y="5256"/>
                </a:lnTo>
                <a:lnTo>
                  <a:pt x="14283" y="5280"/>
                </a:lnTo>
                <a:lnTo>
                  <a:pt x="14502" y="5305"/>
                </a:lnTo>
                <a:lnTo>
                  <a:pt x="14916" y="5305"/>
                </a:lnTo>
                <a:lnTo>
                  <a:pt x="15305" y="5329"/>
                </a:lnTo>
                <a:lnTo>
                  <a:pt x="15695" y="5378"/>
                </a:lnTo>
                <a:lnTo>
                  <a:pt x="15792" y="5645"/>
                </a:lnTo>
                <a:lnTo>
                  <a:pt x="15889" y="5913"/>
                </a:lnTo>
                <a:lnTo>
                  <a:pt x="15743" y="5864"/>
                </a:lnTo>
                <a:lnTo>
                  <a:pt x="15597" y="5816"/>
                </a:lnTo>
                <a:lnTo>
                  <a:pt x="15305" y="5767"/>
                </a:lnTo>
                <a:lnTo>
                  <a:pt x="15038" y="5743"/>
                </a:lnTo>
                <a:lnTo>
                  <a:pt x="14746" y="5718"/>
                </a:lnTo>
                <a:lnTo>
                  <a:pt x="14454" y="5718"/>
                </a:lnTo>
                <a:lnTo>
                  <a:pt x="14186" y="5767"/>
                </a:lnTo>
                <a:lnTo>
                  <a:pt x="14162" y="5767"/>
                </a:lnTo>
                <a:lnTo>
                  <a:pt x="14137" y="5791"/>
                </a:lnTo>
                <a:lnTo>
                  <a:pt x="14162" y="5816"/>
                </a:lnTo>
                <a:lnTo>
                  <a:pt x="14162" y="5840"/>
                </a:lnTo>
                <a:lnTo>
                  <a:pt x="14259" y="5889"/>
                </a:lnTo>
                <a:lnTo>
                  <a:pt x="14381" y="5937"/>
                </a:lnTo>
                <a:lnTo>
                  <a:pt x="14600" y="5986"/>
                </a:lnTo>
                <a:lnTo>
                  <a:pt x="15038" y="6010"/>
                </a:lnTo>
                <a:lnTo>
                  <a:pt x="15354" y="6083"/>
                </a:lnTo>
                <a:lnTo>
                  <a:pt x="15670" y="6156"/>
                </a:lnTo>
                <a:lnTo>
                  <a:pt x="15841" y="6229"/>
                </a:lnTo>
                <a:lnTo>
                  <a:pt x="15914" y="6254"/>
                </a:lnTo>
                <a:lnTo>
                  <a:pt x="15987" y="6278"/>
                </a:lnTo>
                <a:lnTo>
                  <a:pt x="16035" y="6570"/>
                </a:lnTo>
                <a:lnTo>
                  <a:pt x="16084" y="6838"/>
                </a:lnTo>
                <a:lnTo>
                  <a:pt x="15914" y="6740"/>
                </a:lnTo>
                <a:lnTo>
                  <a:pt x="15743" y="6667"/>
                </a:lnTo>
                <a:lnTo>
                  <a:pt x="15524" y="6619"/>
                </a:lnTo>
                <a:lnTo>
                  <a:pt x="15305" y="6594"/>
                </a:lnTo>
                <a:lnTo>
                  <a:pt x="14867" y="6546"/>
                </a:lnTo>
                <a:lnTo>
                  <a:pt x="14551" y="6497"/>
                </a:lnTo>
                <a:lnTo>
                  <a:pt x="14527" y="6497"/>
                </a:lnTo>
                <a:lnTo>
                  <a:pt x="14502" y="6546"/>
                </a:lnTo>
                <a:lnTo>
                  <a:pt x="14575" y="6619"/>
                </a:lnTo>
                <a:lnTo>
                  <a:pt x="14624" y="6667"/>
                </a:lnTo>
                <a:lnTo>
                  <a:pt x="14794" y="6765"/>
                </a:lnTo>
                <a:lnTo>
                  <a:pt x="14965" y="6838"/>
                </a:lnTo>
                <a:lnTo>
                  <a:pt x="15159" y="6886"/>
                </a:lnTo>
                <a:lnTo>
                  <a:pt x="15378" y="6935"/>
                </a:lnTo>
                <a:lnTo>
                  <a:pt x="15597" y="7008"/>
                </a:lnTo>
                <a:lnTo>
                  <a:pt x="15816" y="7105"/>
                </a:lnTo>
                <a:lnTo>
                  <a:pt x="15987" y="7227"/>
                </a:lnTo>
                <a:lnTo>
                  <a:pt x="16060" y="7276"/>
                </a:lnTo>
                <a:lnTo>
                  <a:pt x="16108" y="7276"/>
                </a:lnTo>
                <a:lnTo>
                  <a:pt x="16133" y="7762"/>
                </a:lnTo>
                <a:lnTo>
                  <a:pt x="16060" y="7714"/>
                </a:lnTo>
                <a:lnTo>
                  <a:pt x="15743" y="7519"/>
                </a:lnTo>
                <a:lnTo>
                  <a:pt x="15427" y="7324"/>
                </a:lnTo>
                <a:lnTo>
                  <a:pt x="15281" y="7276"/>
                </a:lnTo>
                <a:lnTo>
                  <a:pt x="15013" y="7203"/>
                </a:lnTo>
                <a:lnTo>
                  <a:pt x="14794" y="7203"/>
                </a:lnTo>
                <a:lnTo>
                  <a:pt x="14770" y="7227"/>
                </a:lnTo>
                <a:lnTo>
                  <a:pt x="14746" y="7251"/>
                </a:lnTo>
                <a:lnTo>
                  <a:pt x="14746" y="7276"/>
                </a:lnTo>
                <a:lnTo>
                  <a:pt x="14746" y="7324"/>
                </a:lnTo>
                <a:lnTo>
                  <a:pt x="14794" y="7373"/>
                </a:lnTo>
                <a:lnTo>
                  <a:pt x="14843" y="7397"/>
                </a:lnTo>
                <a:lnTo>
                  <a:pt x="14965" y="7470"/>
                </a:lnTo>
                <a:lnTo>
                  <a:pt x="15378" y="7689"/>
                </a:lnTo>
                <a:lnTo>
                  <a:pt x="15597" y="7835"/>
                </a:lnTo>
                <a:lnTo>
                  <a:pt x="15816" y="7981"/>
                </a:lnTo>
                <a:lnTo>
                  <a:pt x="15962" y="8103"/>
                </a:lnTo>
                <a:lnTo>
                  <a:pt x="16108" y="8200"/>
                </a:lnTo>
                <a:lnTo>
                  <a:pt x="16035" y="8784"/>
                </a:lnTo>
                <a:lnTo>
                  <a:pt x="15914" y="8687"/>
                </a:lnTo>
                <a:lnTo>
                  <a:pt x="15792" y="8590"/>
                </a:lnTo>
                <a:lnTo>
                  <a:pt x="15549" y="8419"/>
                </a:lnTo>
                <a:lnTo>
                  <a:pt x="15354" y="8273"/>
                </a:lnTo>
                <a:lnTo>
                  <a:pt x="15111" y="8152"/>
                </a:lnTo>
                <a:lnTo>
                  <a:pt x="14867" y="8030"/>
                </a:lnTo>
                <a:lnTo>
                  <a:pt x="14746" y="7981"/>
                </a:lnTo>
                <a:lnTo>
                  <a:pt x="14624" y="7957"/>
                </a:lnTo>
                <a:lnTo>
                  <a:pt x="14600" y="7981"/>
                </a:lnTo>
                <a:lnTo>
                  <a:pt x="14575" y="8006"/>
                </a:lnTo>
                <a:lnTo>
                  <a:pt x="14575" y="8054"/>
                </a:lnTo>
                <a:lnTo>
                  <a:pt x="14575" y="8079"/>
                </a:lnTo>
                <a:lnTo>
                  <a:pt x="14746" y="8249"/>
                </a:lnTo>
                <a:lnTo>
                  <a:pt x="14940" y="8371"/>
                </a:lnTo>
                <a:lnTo>
                  <a:pt x="15330" y="8638"/>
                </a:lnTo>
                <a:lnTo>
                  <a:pt x="15622" y="8882"/>
                </a:lnTo>
                <a:lnTo>
                  <a:pt x="15792" y="9003"/>
                </a:lnTo>
                <a:lnTo>
                  <a:pt x="15962" y="9101"/>
                </a:lnTo>
                <a:lnTo>
                  <a:pt x="15889" y="9368"/>
                </a:lnTo>
                <a:lnTo>
                  <a:pt x="15792" y="9612"/>
                </a:lnTo>
                <a:lnTo>
                  <a:pt x="15695" y="9466"/>
                </a:lnTo>
                <a:lnTo>
                  <a:pt x="15549" y="9320"/>
                </a:lnTo>
                <a:lnTo>
                  <a:pt x="15281" y="9101"/>
                </a:lnTo>
                <a:lnTo>
                  <a:pt x="15135" y="8955"/>
                </a:lnTo>
                <a:lnTo>
                  <a:pt x="14965" y="8809"/>
                </a:lnTo>
                <a:lnTo>
                  <a:pt x="14794" y="8711"/>
                </a:lnTo>
                <a:lnTo>
                  <a:pt x="14697" y="8663"/>
                </a:lnTo>
                <a:lnTo>
                  <a:pt x="14600" y="8663"/>
                </a:lnTo>
                <a:lnTo>
                  <a:pt x="14600" y="8760"/>
                </a:lnTo>
                <a:lnTo>
                  <a:pt x="14648" y="8833"/>
                </a:lnTo>
                <a:lnTo>
                  <a:pt x="14746" y="9003"/>
                </a:lnTo>
                <a:lnTo>
                  <a:pt x="14867" y="9149"/>
                </a:lnTo>
                <a:lnTo>
                  <a:pt x="14989" y="9271"/>
                </a:lnTo>
                <a:lnTo>
                  <a:pt x="15330" y="9587"/>
                </a:lnTo>
                <a:lnTo>
                  <a:pt x="15476" y="9758"/>
                </a:lnTo>
                <a:lnTo>
                  <a:pt x="15549" y="9831"/>
                </a:lnTo>
                <a:lnTo>
                  <a:pt x="15646" y="9879"/>
                </a:lnTo>
                <a:lnTo>
                  <a:pt x="15646" y="9904"/>
                </a:lnTo>
                <a:lnTo>
                  <a:pt x="15476" y="10196"/>
                </a:lnTo>
                <a:lnTo>
                  <a:pt x="15232" y="10463"/>
                </a:lnTo>
                <a:lnTo>
                  <a:pt x="15232" y="10293"/>
                </a:lnTo>
                <a:lnTo>
                  <a:pt x="15159" y="10147"/>
                </a:lnTo>
                <a:lnTo>
                  <a:pt x="15013" y="9855"/>
                </a:lnTo>
                <a:lnTo>
                  <a:pt x="14843" y="9636"/>
                </a:lnTo>
                <a:lnTo>
                  <a:pt x="14673" y="9466"/>
                </a:lnTo>
                <a:lnTo>
                  <a:pt x="14454" y="9295"/>
                </a:lnTo>
                <a:lnTo>
                  <a:pt x="14235" y="9149"/>
                </a:lnTo>
                <a:lnTo>
                  <a:pt x="14186" y="9149"/>
                </a:lnTo>
                <a:lnTo>
                  <a:pt x="14186" y="9174"/>
                </a:lnTo>
                <a:lnTo>
                  <a:pt x="14308" y="9393"/>
                </a:lnTo>
                <a:lnTo>
                  <a:pt x="14429" y="9563"/>
                </a:lnTo>
                <a:lnTo>
                  <a:pt x="14697" y="9952"/>
                </a:lnTo>
                <a:lnTo>
                  <a:pt x="14794" y="10147"/>
                </a:lnTo>
                <a:lnTo>
                  <a:pt x="14867" y="10366"/>
                </a:lnTo>
                <a:lnTo>
                  <a:pt x="14916" y="10536"/>
                </a:lnTo>
                <a:lnTo>
                  <a:pt x="14965" y="10609"/>
                </a:lnTo>
                <a:lnTo>
                  <a:pt x="15038" y="10658"/>
                </a:lnTo>
                <a:lnTo>
                  <a:pt x="14892" y="10780"/>
                </a:lnTo>
                <a:lnTo>
                  <a:pt x="14843" y="10658"/>
                </a:lnTo>
                <a:lnTo>
                  <a:pt x="14794" y="10561"/>
                </a:lnTo>
                <a:lnTo>
                  <a:pt x="14648" y="10366"/>
                </a:lnTo>
                <a:lnTo>
                  <a:pt x="14308" y="10001"/>
                </a:lnTo>
                <a:lnTo>
                  <a:pt x="14113" y="9831"/>
                </a:lnTo>
                <a:lnTo>
                  <a:pt x="13918" y="9685"/>
                </a:lnTo>
                <a:lnTo>
                  <a:pt x="13894" y="9685"/>
                </a:lnTo>
                <a:lnTo>
                  <a:pt x="13870" y="9733"/>
                </a:lnTo>
                <a:lnTo>
                  <a:pt x="13918" y="9904"/>
                </a:lnTo>
                <a:lnTo>
                  <a:pt x="14016" y="10050"/>
                </a:lnTo>
                <a:lnTo>
                  <a:pt x="14113" y="10196"/>
                </a:lnTo>
                <a:lnTo>
                  <a:pt x="14235" y="10342"/>
                </a:lnTo>
                <a:lnTo>
                  <a:pt x="14356" y="10488"/>
                </a:lnTo>
                <a:lnTo>
                  <a:pt x="14478" y="10634"/>
                </a:lnTo>
                <a:lnTo>
                  <a:pt x="14575" y="10804"/>
                </a:lnTo>
                <a:lnTo>
                  <a:pt x="14600" y="10974"/>
                </a:lnTo>
                <a:lnTo>
                  <a:pt x="14502" y="11047"/>
                </a:lnTo>
                <a:lnTo>
                  <a:pt x="14356" y="10853"/>
                </a:lnTo>
                <a:lnTo>
                  <a:pt x="14186" y="10658"/>
                </a:lnTo>
                <a:lnTo>
                  <a:pt x="13991" y="10512"/>
                </a:lnTo>
                <a:lnTo>
                  <a:pt x="13797" y="10390"/>
                </a:lnTo>
                <a:lnTo>
                  <a:pt x="13772" y="10366"/>
                </a:lnTo>
                <a:lnTo>
                  <a:pt x="13724" y="10366"/>
                </a:lnTo>
                <a:lnTo>
                  <a:pt x="13675" y="10415"/>
                </a:lnTo>
                <a:lnTo>
                  <a:pt x="13651" y="10463"/>
                </a:lnTo>
                <a:lnTo>
                  <a:pt x="13651" y="10512"/>
                </a:lnTo>
                <a:lnTo>
                  <a:pt x="13675" y="10536"/>
                </a:lnTo>
                <a:lnTo>
                  <a:pt x="13845" y="10682"/>
                </a:lnTo>
                <a:lnTo>
                  <a:pt x="13991" y="10853"/>
                </a:lnTo>
                <a:lnTo>
                  <a:pt x="14113" y="11023"/>
                </a:lnTo>
                <a:lnTo>
                  <a:pt x="14235" y="11218"/>
                </a:lnTo>
                <a:lnTo>
                  <a:pt x="14040" y="11339"/>
                </a:lnTo>
                <a:lnTo>
                  <a:pt x="13918" y="11218"/>
                </a:lnTo>
                <a:lnTo>
                  <a:pt x="13797" y="11120"/>
                </a:lnTo>
                <a:lnTo>
                  <a:pt x="13675" y="11023"/>
                </a:lnTo>
                <a:lnTo>
                  <a:pt x="13578" y="10974"/>
                </a:lnTo>
                <a:lnTo>
                  <a:pt x="13529" y="10950"/>
                </a:lnTo>
                <a:lnTo>
                  <a:pt x="13480" y="10950"/>
                </a:lnTo>
                <a:lnTo>
                  <a:pt x="13407" y="10999"/>
                </a:lnTo>
                <a:lnTo>
                  <a:pt x="13407" y="11047"/>
                </a:lnTo>
                <a:lnTo>
                  <a:pt x="13383" y="11072"/>
                </a:lnTo>
                <a:lnTo>
                  <a:pt x="13407" y="11120"/>
                </a:lnTo>
                <a:lnTo>
                  <a:pt x="13432" y="11145"/>
                </a:lnTo>
                <a:lnTo>
                  <a:pt x="13553" y="11315"/>
                </a:lnTo>
                <a:lnTo>
                  <a:pt x="13675" y="11485"/>
                </a:lnTo>
                <a:lnTo>
                  <a:pt x="13724" y="11583"/>
                </a:lnTo>
                <a:lnTo>
                  <a:pt x="13553" y="11704"/>
                </a:lnTo>
                <a:lnTo>
                  <a:pt x="13432" y="11558"/>
                </a:lnTo>
                <a:lnTo>
                  <a:pt x="13261" y="11461"/>
                </a:lnTo>
                <a:lnTo>
                  <a:pt x="13213" y="11461"/>
                </a:lnTo>
                <a:lnTo>
                  <a:pt x="13188" y="11485"/>
                </a:lnTo>
                <a:lnTo>
                  <a:pt x="13188" y="11534"/>
                </a:lnTo>
                <a:lnTo>
                  <a:pt x="13213" y="11558"/>
                </a:lnTo>
                <a:lnTo>
                  <a:pt x="13261" y="11631"/>
                </a:lnTo>
                <a:lnTo>
                  <a:pt x="13310" y="11704"/>
                </a:lnTo>
                <a:lnTo>
                  <a:pt x="13359" y="11874"/>
                </a:lnTo>
                <a:lnTo>
                  <a:pt x="13359" y="11899"/>
                </a:lnTo>
                <a:lnTo>
                  <a:pt x="13237" y="12020"/>
                </a:lnTo>
                <a:lnTo>
                  <a:pt x="13188" y="12118"/>
                </a:lnTo>
                <a:lnTo>
                  <a:pt x="13164" y="12215"/>
                </a:lnTo>
                <a:lnTo>
                  <a:pt x="13188" y="12288"/>
                </a:lnTo>
                <a:lnTo>
                  <a:pt x="13213" y="12385"/>
                </a:lnTo>
                <a:lnTo>
                  <a:pt x="13213" y="12775"/>
                </a:lnTo>
                <a:lnTo>
                  <a:pt x="13237" y="13164"/>
                </a:lnTo>
                <a:lnTo>
                  <a:pt x="13237" y="13553"/>
                </a:lnTo>
                <a:lnTo>
                  <a:pt x="13213" y="13748"/>
                </a:lnTo>
                <a:lnTo>
                  <a:pt x="13188" y="13943"/>
                </a:lnTo>
                <a:lnTo>
                  <a:pt x="13140" y="14064"/>
                </a:lnTo>
                <a:lnTo>
                  <a:pt x="13067" y="14162"/>
                </a:lnTo>
                <a:lnTo>
                  <a:pt x="12994" y="14210"/>
                </a:lnTo>
                <a:lnTo>
                  <a:pt x="12921" y="14235"/>
                </a:lnTo>
                <a:lnTo>
                  <a:pt x="12823" y="14210"/>
                </a:lnTo>
                <a:lnTo>
                  <a:pt x="12726" y="14186"/>
                </a:lnTo>
                <a:lnTo>
                  <a:pt x="12507" y="14040"/>
                </a:lnTo>
                <a:lnTo>
                  <a:pt x="12288" y="13821"/>
                </a:lnTo>
                <a:lnTo>
                  <a:pt x="12069" y="13578"/>
                </a:lnTo>
                <a:lnTo>
                  <a:pt x="11728" y="13164"/>
                </a:lnTo>
                <a:lnTo>
                  <a:pt x="11850" y="13042"/>
                </a:lnTo>
                <a:lnTo>
                  <a:pt x="11923" y="12969"/>
                </a:lnTo>
                <a:lnTo>
                  <a:pt x="11947" y="12896"/>
                </a:lnTo>
                <a:lnTo>
                  <a:pt x="11947" y="12823"/>
                </a:lnTo>
                <a:lnTo>
                  <a:pt x="11923" y="12750"/>
                </a:lnTo>
                <a:lnTo>
                  <a:pt x="11874" y="12677"/>
                </a:lnTo>
                <a:lnTo>
                  <a:pt x="11826" y="12629"/>
                </a:lnTo>
                <a:lnTo>
                  <a:pt x="11777" y="12604"/>
                </a:lnTo>
                <a:lnTo>
                  <a:pt x="11680" y="12580"/>
                </a:lnTo>
                <a:lnTo>
                  <a:pt x="11655" y="12385"/>
                </a:lnTo>
                <a:lnTo>
                  <a:pt x="11631" y="12361"/>
                </a:lnTo>
                <a:lnTo>
                  <a:pt x="11582" y="12361"/>
                </a:lnTo>
                <a:lnTo>
                  <a:pt x="11582" y="12385"/>
                </a:lnTo>
                <a:lnTo>
                  <a:pt x="11558" y="12580"/>
                </a:lnTo>
                <a:lnTo>
                  <a:pt x="11509" y="12580"/>
                </a:lnTo>
                <a:lnTo>
                  <a:pt x="11485" y="12604"/>
                </a:lnTo>
                <a:lnTo>
                  <a:pt x="11461" y="12604"/>
                </a:lnTo>
                <a:lnTo>
                  <a:pt x="11242" y="12702"/>
                </a:lnTo>
                <a:lnTo>
                  <a:pt x="11169" y="12361"/>
                </a:lnTo>
                <a:lnTo>
                  <a:pt x="11144" y="12191"/>
                </a:lnTo>
                <a:lnTo>
                  <a:pt x="11169" y="12020"/>
                </a:lnTo>
                <a:lnTo>
                  <a:pt x="11144" y="11972"/>
                </a:lnTo>
                <a:lnTo>
                  <a:pt x="11120" y="11947"/>
                </a:lnTo>
                <a:lnTo>
                  <a:pt x="11071" y="11947"/>
                </a:lnTo>
                <a:lnTo>
                  <a:pt x="11047" y="11972"/>
                </a:lnTo>
                <a:lnTo>
                  <a:pt x="11023" y="12118"/>
                </a:lnTo>
                <a:lnTo>
                  <a:pt x="10998" y="12312"/>
                </a:lnTo>
                <a:lnTo>
                  <a:pt x="10998" y="12556"/>
                </a:lnTo>
                <a:lnTo>
                  <a:pt x="10998" y="12799"/>
                </a:lnTo>
                <a:lnTo>
                  <a:pt x="10633" y="12896"/>
                </a:lnTo>
                <a:lnTo>
                  <a:pt x="10609" y="12604"/>
                </a:lnTo>
                <a:lnTo>
                  <a:pt x="10560" y="12361"/>
                </a:lnTo>
                <a:lnTo>
                  <a:pt x="10512" y="12118"/>
                </a:lnTo>
                <a:lnTo>
                  <a:pt x="10390" y="11607"/>
                </a:lnTo>
                <a:lnTo>
                  <a:pt x="10366" y="11583"/>
                </a:lnTo>
                <a:lnTo>
                  <a:pt x="10342" y="11558"/>
                </a:lnTo>
                <a:lnTo>
                  <a:pt x="10293" y="11583"/>
                </a:lnTo>
                <a:lnTo>
                  <a:pt x="10269" y="11607"/>
                </a:lnTo>
                <a:lnTo>
                  <a:pt x="10244" y="11826"/>
                </a:lnTo>
                <a:lnTo>
                  <a:pt x="10244" y="12045"/>
                </a:lnTo>
                <a:lnTo>
                  <a:pt x="10269" y="12507"/>
                </a:lnTo>
                <a:lnTo>
                  <a:pt x="10269" y="12726"/>
                </a:lnTo>
                <a:lnTo>
                  <a:pt x="10269" y="12945"/>
                </a:lnTo>
                <a:lnTo>
                  <a:pt x="9636" y="12994"/>
                </a:lnTo>
                <a:lnTo>
                  <a:pt x="9612" y="12726"/>
                </a:lnTo>
                <a:lnTo>
                  <a:pt x="9612" y="12507"/>
                </a:lnTo>
                <a:lnTo>
                  <a:pt x="9612" y="12337"/>
                </a:lnTo>
                <a:lnTo>
                  <a:pt x="9612" y="12142"/>
                </a:lnTo>
                <a:lnTo>
                  <a:pt x="9563" y="11972"/>
                </a:lnTo>
                <a:lnTo>
                  <a:pt x="9514" y="11899"/>
                </a:lnTo>
                <a:lnTo>
                  <a:pt x="9466" y="11826"/>
                </a:lnTo>
                <a:lnTo>
                  <a:pt x="9417" y="11826"/>
                </a:lnTo>
                <a:lnTo>
                  <a:pt x="9393" y="11850"/>
                </a:lnTo>
                <a:lnTo>
                  <a:pt x="9344" y="12020"/>
                </a:lnTo>
                <a:lnTo>
                  <a:pt x="9320" y="12215"/>
                </a:lnTo>
                <a:lnTo>
                  <a:pt x="9295" y="12604"/>
                </a:lnTo>
                <a:lnTo>
                  <a:pt x="9271" y="12799"/>
                </a:lnTo>
                <a:lnTo>
                  <a:pt x="9247" y="12994"/>
                </a:lnTo>
                <a:lnTo>
                  <a:pt x="9052" y="12994"/>
                </a:lnTo>
                <a:lnTo>
                  <a:pt x="9003" y="12604"/>
                </a:lnTo>
                <a:lnTo>
                  <a:pt x="8930" y="12191"/>
                </a:lnTo>
                <a:lnTo>
                  <a:pt x="8857" y="11753"/>
                </a:lnTo>
                <a:lnTo>
                  <a:pt x="8833" y="11704"/>
                </a:lnTo>
                <a:lnTo>
                  <a:pt x="8784" y="11680"/>
                </a:lnTo>
                <a:lnTo>
                  <a:pt x="8711" y="11704"/>
                </a:lnTo>
                <a:lnTo>
                  <a:pt x="8711" y="11777"/>
                </a:lnTo>
                <a:lnTo>
                  <a:pt x="8711" y="12191"/>
                </a:lnTo>
                <a:lnTo>
                  <a:pt x="8687" y="12604"/>
                </a:lnTo>
                <a:lnTo>
                  <a:pt x="8687" y="12994"/>
                </a:lnTo>
                <a:lnTo>
                  <a:pt x="8176" y="12994"/>
                </a:lnTo>
                <a:lnTo>
                  <a:pt x="8200" y="12653"/>
                </a:lnTo>
                <a:lnTo>
                  <a:pt x="8273" y="12215"/>
                </a:lnTo>
                <a:lnTo>
                  <a:pt x="8346" y="11777"/>
                </a:lnTo>
                <a:lnTo>
                  <a:pt x="8346" y="11704"/>
                </a:lnTo>
                <a:lnTo>
                  <a:pt x="8298" y="11655"/>
                </a:lnTo>
                <a:lnTo>
                  <a:pt x="8249" y="11655"/>
                </a:lnTo>
                <a:lnTo>
                  <a:pt x="8200" y="11704"/>
                </a:lnTo>
                <a:lnTo>
                  <a:pt x="8079" y="11899"/>
                </a:lnTo>
                <a:lnTo>
                  <a:pt x="8006" y="12118"/>
                </a:lnTo>
                <a:lnTo>
                  <a:pt x="7933" y="12337"/>
                </a:lnTo>
                <a:lnTo>
                  <a:pt x="7884" y="12556"/>
                </a:lnTo>
                <a:lnTo>
                  <a:pt x="7835" y="12750"/>
                </a:lnTo>
                <a:lnTo>
                  <a:pt x="7811" y="12969"/>
                </a:lnTo>
                <a:lnTo>
                  <a:pt x="7300" y="12945"/>
                </a:lnTo>
                <a:lnTo>
                  <a:pt x="7349" y="12653"/>
                </a:lnTo>
                <a:lnTo>
                  <a:pt x="7397" y="12385"/>
                </a:lnTo>
                <a:lnTo>
                  <a:pt x="7495" y="12045"/>
                </a:lnTo>
                <a:lnTo>
                  <a:pt x="7592" y="11680"/>
                </a:lnTo>
                <a:lnTo>
                  <a:pt x="7568" y="11655"/>
                </a:lnTo>
                <a:lnTo>
                  <a:pt x="7543" y="11631"/>
                </a:lnTo>
                <a:lnTo>
                  <a:pt x="7470" y="11680"/>
                </a:lnTo>
                <a:lnTo>
                  <a:pt x="7397" y="11728"/>
                </a:lnTo>
                <a:lnTo>
                  <a:pt x="7276" y="11850"/>
                </a:lnTo>
                <a:lnTo>
                  <a:pt x="7178" y="11996"/>
                </a:lnTo>
                <a:lnTo>
                  <a:pt x="7130" y="12166"/>
                </a:lnTo>
                <a:lnTo>
                  <a:pt x="7008" y="12507"/>
                </a:lnTo>
                <a:lnTo>
                  <a:pt x="6959" y="12702"/>
                </a:lnTo>
                <a:lnTo>
                  <a:pt x="6935" y="12872"/>
                </a:lnTo>
                <a:lnTo>
                  <a:pt x="6473" y="12702"/>
                </a:lnTo>
                <a:lnTo>
                  <a:pt x="6521" y="12556"/>
                </a:lnTo>
                <a:lnTo>
                  <a:pt x="6546" y="12483"/>
                </a:lnTo>
                <a:lnTo>
                  <a:pt x="6546" y="12410"/>
                </a:lnTo>
                <a:lnTo>
                  <a:pt x="6546" y="12337"/>
                </a:lnTo>
                <a:lnTo>
                  <a:pt x="6497" y="12288"/>
                </a:lnTo>
                <a:lnTo>
                  <a:pt x="6473" y="12288"/>
                </a:lnTo>
                <a:lnTo>
                  <a:pt x="6375" y="12385"/>
                </a:lnTo>
                <a:lnTo>
                  <a:pt x="6302" y="12483"/>
                </a:lnTo>
                <a:lnTo>
                  <a:pt x="6181" y="12629"/>
                </a:lnTo>
                <a:lnTo>
                  <a:pt x="5889" y="12629"/>
                </a:lnTo>
                <a:lnTo>
                  <a:pt x="5816" y="12653"/>
                </a:lnTo>
                <a:lnTo>
                  <a:pt x="5743" y="12750"/>
                </a:lnTo>
                <a:lnTo>
                  <a:pt x="5743" y="12799"/>
                </a:lnTo>
                <a:lnTo>
                  <a:pt x="5743" y="12872"/>
                </a:lnTo>
                <a:lnTo>
                  <a:pt x="5743" y="12921"/>
                </a:lnTo>
                <a:lnTo>
                  <a:pt x="5791" y="12969"/>
                </a:lnTo>
                <a:lnTo>
                  <a:pt x="5986" y="13115"/>
                </a:lnTo>
                <a:lnTo>
                  <a:pt x="6181" y="13237"/>
                </a:lnTo>
                <a:lnTo>
                  <a:pt x="5986" y="13505"/>
                </a:lnTo>
                <a:lnTo>
                  <a:pt x="5767" y="13748"/>
                </a:lnTo>
                <a:lnTo>
                  <a:pt x="5305" y="14210"/>
                </a:lnTo>
                <a:lnTo>
                  <a:pt x="5134" y="14381"/>
                </a:lnTo>
                <a:lnTo>
                  <a:pt x="4988" y="14527"/>
                </a:lnTo>
                <a:lnTo>
                  <a:pt x="4891" y="14551"/>
                </a:lnTo>
                <a:lnTo>
                  <a:pt x="4818" y="14551"/>
                </a:lnTo>
                <a:lnTo>
                  <a:pt x="4721" y="14527"/>
                </a:lnTo>
                <a:lnTo>
                  <a:pt x="4648" y="14454"/>
                </a:lnTo>
                <a:lnTo>
                  <a:pt x="4648" y="13383"/>
                </a:lnTo>
                <a:lnTo>
                  <a:pt x="4623" y="12872"/>
                </a:lnTo>
                <a:lnTo>
                  <a:pt x="4599" y="12337"/>
                </a:lnTo>
                <a:lnTo>
                  <a:pt x="4575" y="12239"/>
                </a:lnTo>
                <a:lnTo>
                  <a:pt x="4526" y="12191"/>
                </a:lnTo>
                <a:lnTo>
                  <a:pt x="4502" y="12166"/>
                </a:lnTo>
                <a:lnTo>
                  <a:pt x="4404" y="12118"/>
                </a:lnTo>
                <a:lnTo>
                  <a:pt x="4307" y="12020"/>
                </a:lnTo>
                <a:lnTo>
                  <a:pt x="4185" y="11947"/>
                </a:lnTo>
                <a:lnTo>
                  <a:pt x="3918" y="11801"/>
                </a:lnTo>
                <a:lnTo>
                  <a:pt x="3650" y="11680"/>
                </a:lnTo>
                <a:lnTo>
                  <a:pt x="3407" y="11510"/>
                </a:lnTo>
                <a:lnTo>
                  <a:pt x="3163" y="11339"/>
                </a:lnTo>
                <a:lnTo>
                  <a:pt x="2920" y="11145"/>
                </a:lnTo>
                <a:lnTo>
                  <a:pt x="2677" y="10926"/>
                </a:lnTo>
                <a:lnTo>
                  <a:pt x="2482" y="10658"/>
                </a:lnTo>
                <a:lnTo>
                  <a:pt x="2288" y="10390"/>
                </a:lnTo>
                <a:lnTo>
                  <a:pt x="2117" y="10098"/>
                </a:lnTo>
                <a:lnTo>
                  <a:pt x="1947" y="9758"/>
                </a:lnTo>
                <a:lnTo>
                  <a:pt x="1850" y="9587"/>
                </a:lnTo>
                <a:lnTo>
                  <a:pt x="1752" y="9441"/>
                </a:lnTo>
                <a:lnTo>
                  <a:pt x="1704" y="9028"/>
                </a:lnTo>
                <a:lnTo>
                  <a:pt x="1655" y="8614"/>
                </a:lnTo>
                <a:lnTo>
                  <a:pt x="1655" y="8517"/>
                </a:lnTo>
                <a:lnTo>
                  <a:pt x="1631" y="8371"/>
                </a:lnTo>
                <a:lnTo>
                  <a:pt x="1582" y="8249"/>
                </a:lnTo>
                <a:lnTo>
                  <a:pt x="1533" y="8225"/>
                </a:lnTo>
                <a:lnTo>
                  <a:pt x="1485" y="8225"/>
                </a:lnTo>
                <a:lnTo>
                  <a:pt x="1412" y="8249"/>
                </a:lnTo>
                <a:lnTo>
                  <a:pt x="1363" y="8322"/>
                </a:lnTo>
                <a:lnTo>
                  <a:pt x="1339" y="8371"/>
                </a:lnTo>
                <a:lnTo>
                  <a:pt x="1314" y="8444"/>
                </a:lnTo>
                <a:lnTo>
                  <a:pt x="1290" y="8614"/>
                </a:lnTo>
                <a:lnTo>
                  <a:pt x="1266" y="8760"/>
                </a:lnTo>
                <a:lnTo>
                  <a:pt x="1266" y="8906"/>
                </a:lnTo>
                <a:lnTo>
                  <a:pt x="1266" y="9076"/>
                </a:lnTo>
                <a:lnTo>
                  <a:pt x="1120" y="9101"/>
                </a:lnTo>
                <a:lnTo>
                  <a:pt x="998" y="9149"/>
                </a:lnTo>
                <a:lnTo>
                  <a:pt x="828" y="9003"/>
                </a:lnTo>
                <a:lnTo>
                  <a:pt x="755" y="8906"/>
                </a:lnTo>
                <a:lnTo>
                  <a:pt x="682" y="8809"/>
                </a:lnTo>
                <a:lnTo>
                  <a:pt x="584" y="8565"/>
                </a:lnTo>
                <a:lnTo>
                  <a:pt x="511" y="8322"/>
                </a:lnTo>
                <a:lnTo>
                  <a:pt x="463" y="8079"/>
                </a:lnTo>
                <a:lnTo>
                  <a:pt x="438" y="7811"/>
                </a:lnTo>
                <a:lnTo>
                  <a:pt x="438" y="7592"/>
                </a:lnTo>
                <a:lnTo>
                  <a:pt x="438" y="7373"/>
                </a:lnTo>
                <a:lnTo>
                  <a:pt x="487" y="7154"/>
                </a:lnTo>
                <a:lnTo>
                  <a:pt x="536" y="6911"/>
                </a:lnTo>
                <a:lnTo>
                  <a:pt x="609" y="6740"/>
                </a:lnTo>
                <a:lnTo>
                  <a:pt x="706" y="6570"/>
                </a:lnTo>
                <a:lnTo>
                  <a:pt x="925" y="6302"/>
                </a:lnTo>
                <a:lnTo>
                  <a:pt x="998" y="6302"/>
                </a:lnTo>
                <a:lnTo>
                  <a:pt x="1290" y="6327"/>
                </a:lnTo>
                <a:lnTo>
                  <a:pt x="1436" y="6302"/>
                </a:lnTo>
                <a:lnTo>
                  <a:pt x="1533" y="6327"/>
                </a:lnTo>
                <a:lnTo>
                  <a:pt x="1631" y="6327"/>
                </a:lnTo>
                <a:lnTo>
                  <a:pt x="1728" y="6254"/>
                </a:lnTo>
                <a:lnTo>
                  <a:pt x="1752" y="6205"/>
                </a:lnTo>
                <a:lnTo>
                  <a:pt x="1777" y="6156"/>
                </a:lnTo>
                <a:lnTo>
                  <a:pt x="1874" y="5840"/>
                </a:lnTo>
                <a:lnTo>
                  <a:pt x="1971" y="5548"/>
                </a:lnTo>
                <a:lnTo>
                  <a:pt x="2093" y="5280"/>
                </a:lnTo>
                <a:lnTo>
                  <a:pt x="2239" y="5013"/>
                </a:lnTo>
                <a:lnTo>
                  <a:pt x="2409" y="4769"/>
                </a:lnTo>
                <a:lnTo>
                  <a:pt x="2604" y="4526"/>
                </a:lnTo>
                <a:lnTo>
                  <a:pt x="3017" y="4039"/>
                </a:lnTo>
                <a:lnTo>
                  <a:pt x="3407" y="3601"/>
                </a:lnTo>
                <a:lnTo>
                  <a:pt x="3820" y="3164"/>
                </a:lnTo>
                <a:lnTo>
                  <a:pt x="4137" y="2872"/>
                </a:lnTo>
                <a:lnTo>
                  <a:pt x="4283" y="2726"/>
                </a:lnTo>
                <a:lnTo>
                  <a:pt x="4429" y="2555"/>
                </a:lnTo>
                <a:lnTo>
                  <a:pt x="4502" y="2555"/>
                </a:lnTo>
                <a:lnTo>
                  <a:pt x="4550" y="2507"/>
                </a:lnTo>
                <a:lnTo>
                  <a:pt x="4599" y="2361"/>
                </a:lnTo>
                <a:lnTo>
                  <a:pt x="4599" y="2215"/>
                </a:lnTo>
                <a:lnTo>
                  <a:pt x="4599" y="2069"/>
                </a:lnTo>
                <a:lnTo>
                  <a:pt x="4623" y="1923"/>
                </a:lnTo>
                <a:lnTo>
                  <a:pt x="4672" y="1631"/>
                </a:lnTo>
                <a:lnTo>
                  <a:pt x="4745" y="1339"/>
                </a:lnTo>
                <a:lnTo>
                  <a:pt x="4891" y="901"/>
                </a:lnTo>
                <a:lnTo>
                  <a:pt x="5061" y="487"/>
                </a:lnTo>
                <a:close/>
                <a:moveTo>
                  <a:pt x="4915" y="0"/>
                </a:moveTo>
                <a:lnTo>
                  <a:pt x="4842" y="25"/>
                </a:lnTo>
                <a:lnTo>
                  <a:pt x="4794" y="49"/>
                </a:lnTo>
                <a:lnTo>
                  <a:pt x="4696" y="146"/>
                </a:lnTo>
                <a:lnTo>
                  <a:pt x="4599" y="268"/>
                </a:lnTo>
                <a:lnTo>
                  <a:pt x="4526" y="414"/>
                </a:lnTo>
                <a:lnTo>
                  <a:pt x="4453" y="584"/>
                </a:lnTo>
                <a:lnTo>
                  <a:pt x="4356" y="925"/>
                </a:lnTo>
                <a:lnTo>
                  <a:pt x="4283" y="1217"/>
                </a:lnTo>
                <a:lnTo>
                  <a:pt x="4210" y="1436"/>
                </a:lnTo>
                <a:lnTo>
                  <a:pt x="4137" y="1728"/>
                </a:lnTo>
                <a:lnTo>
                  <a:pt x="4112" y="2020"/>
                </a:lnTo>
                <a:lnTo>
                  <a:pt x="4112" y="2166"/>
                </a:lnTo>
                <a:lnTo>
                  <a:pt x="4137" y="2288"/>
                </a:lnTo>
                <a:lnTo>
                  <a:pt x="3893" y="2385"/>
                </a:lnTo>
                <a:lnTo>
                  <a:pt x="3674" y="2531"/>
                </a:lnTo>
                <a:lnTo>
                  <a:pt x="3455" y="2726"/>
                </a:lnTo>
                <a:lnTo>
                  <a:pt x="3236" y="2945"/>
                </a:lnTo>
                <a:lnTo>
                  <a:pt x="2871" y="3383"/>
                </a:lnTo>
                <a:lnTo>
                  <a:pt x="2531" y="3772"/>
                </a:lnTo>
                <a:lnTo>
                  <a:pt x="2142" y="4210"/>
                </a:lnTo>
                <a:lnTo>
                  <a:pt x="1923" y="4453"/>
                </a:lnTo>
                <a:lnTo>
                  <a:pt x="1752" y="4721"/>
                </a:lnTo>
                <a:lnTo>
                  <a:pt x="1582" y="4988"/>
                </a:lnTo>
                <a:lnTo>
                  <a:pt x="1436" y="5280"/>
                </a:lnTo>
                <a:lnTo>
                  <a:pt x="1339" y="5572"/>
                </a:lnTo>
                <a:lnTo>
                  <a:pt x="1290" y="5864"/>
                </a:lnTo>
                <a:lnTo>
                  <a:pt x="925" y="5864"/>
                </a:lnTo>
                <a:lnTo>
                  <a:pt x="755" y="5889"/>
                </a:lnTo>
                <a:lnTo>
                  <a:pt x="633" y="5937"/>
                </a:lnTo>
                <a:lnTo>
                  <a:pt x="536" y="5986"/>
                </a:lnTo>
                <a:lnTo>
                  <a:pt x="438" y="6083"/>
                </a:lnTo>
                <a:lnTo>
                  <a:pt x="341" y="6181"/>
                </a:lnTo>
                <a:lnTo>
                  <a:pt x="268" y="6302"/>
                </a:lnTo>
                <a:lnTo>
                  <a:pt x="219" y="6424"/>
                </a:lnTo>
                <a:lnTo>
                  <a:pt x="122" y="6716"/>
                </a:lnTo>
                <a:lnTo>
                  <a:pt x="49" y="7032"/>
                </a:lnTo>
                <a:lnTo>
                  <a:pt x="25" y="7324"/>
                </a:lnTo>
                <a:lnTo>
                  <a:pt x="0" y="7592"/>
                </a:lnTo>
                <a:lnTo>
                  <a:pt x="0" y="7811"/>
                </a:lnTo>
                <a:lnTo>
                  <a:pt x="25" y="8054"/>
                </a:lnTo>
                <a:lnTo>
                  <a:pt x="49" y="8322"/>
                </a:lnTo>
                <a:lnTo>
                  <a:pt x="122" y="8638"/>
                </a:lnTo>
                <a:lnTo>
                  <a:pt x="219" y="8930"/>
                </a:lnTo>
                <a:lnTo>
                  <a:pt x="365" y="9198"/>
                </a:lnTo>
                <a:lnTo>
                  <a:pt x="438" y="9320"/>
                </a:lnTo>
                <a:lnTo>
                  <a:pt x="536" y="9417"/>
                </a:lnTo>
                <a:lnTo>
                  <a:pt x="633" y="9514"/>
                </a:lnTo>
                <a:lnTo>
                  <a:pt x="730" y="9563"/>
                </a:lnTo>
                <a:lnTo>
                  <a:pt x="852" y="9612"/>
                </a:lnTo>
                <a:lnTo>
                  <a:pt x="1047" y="9612"/>
                </a:lnTo>
                <a:lnTo>
                  <a:pt x="1095" y="9587"/>
                </a:lnTo>
                <a:lnTo>
                  <a:pt x="1314" y="9587"/>
                </a:lnTo>
                <a:lnTo>
                  <a:pt x="1339" y="9612"/>
                </a:lnTo>
                <a:lnTo>
                  <a:pt x="1387" y="9758"/>
                </a:lnTo>
                <a:lnTo>
                  <a:pt x="1436" y="9928"/>
                </a:lnTo>
                <a:lnTo>
                  <a:pt x="1582" y="10220"/>
                </a:lnTo>
                <a:lnTo>
                  <a:pt x="1752" y="10512"/>
                </a:lnTo>
                <a:lnTo>
                  <a:pt x="1923" y="10804"/>
                </a:lnTo>
                <a:lnTo>
                  <a:pt x="2117" y="11072"/>
                </a:lnTo>
                <a:lnTo>
                  <a:pt x="2312" y="11315"/>
                </a:lnTo>
                <a:lnTo>
                  <a:pt x="2531" y="11510"/>
                </a:lnTo>
                <a:lnTo>
                  <a:pt x="2750" y="11704"/>
                </a:lnTo>
                <a:lnTo>
                  <a:pt x="3236" y="12045"/>
                </a:lnTo>
                <a:lnTo>
                  <a:pt x="3455" y="12191"/>
                </a:lnTo>
                <a:lnTo>
                  <a:pt x="3674" y="12288"/>
                </a:lnTo>
                <a:lnTo>
                  <a:pt x="3918" y="12385"/>
                </a:lnTo>
                <a:lnTo>
                  <a:pt x="4137" y="12507"/>
                </a:lnTo>
                <a:lnTo>
                  <a:pt x="4161" y="12531"/>
                </a:lnTo>
                <a:lnTo>
                  <a:pt x="4112" y="13067"/>
                </a:lnTo>
                <a:lnTo>
                  <a:pt x="4112" y="13626"/>
                </a:lnTo>
                <a:lnTo>
                  <a:pt x="4112" y="14746"/>
                </a:lnTo>
                <a:lnTo>
                  <a:pt x="4137" y="14819"/>
                </a:lnTo>
                <a:lnTo>
                  <a:pt x="4161" y="14867"/>
                </a:lnTo>
                <a:lnTo>
                  <a:pt x="4185" y="14916"/>
                </a:lnTo>
                <a:lnTo>
                  <a:pt x="4234" y="14965"/>
                </a:lnTo>
                <a:lnTo>
                  <a:pt x="4331" y="14989"/>
                </a:lnTo>
                <a:lnTo>
                  <a:pt x="4453" y="14989"/>
                </a:lnTo>
                <a:lnTo>
                  <a:pt x="4550" y="15062"/>
                </a:lnTo>
                <a:lnTo>
                  <a:pt x="4648" y="15111"/>
                </a:lnTo>
                <a:lnTo>
                  <a:pt x="4769" y="15135"/>
                </a:lnTo>
                <a:lnTo>
                  <a:pt x="4891" y="15111"/>
                </a:lnTo>
                <a:lnTo>
                  <a:pt x="4988" y="15086"/>
                </a:lnTo>
                <a:lnTo>
                  <a:pt x="5110" y="15038"/>
                </a:lnTo>
                <a:lnTo>
                  <a:pt x="5305" y="14940"/>
                </a:lnTo>
                <a:lnTo>
                  <a:pt x="5548" y="14721"/>
                </a:lnTo>
                <a:lnTo>
                  <a:pt x="5791" y="14502"/>
                </a:lnTo>
                <a:lnTo>
                  <a:pt x="6229" y="14040"/>
                </a:lnTo>
                <a:lnTo>
                  <a:pt x="6497" y="13748"/>
                </a:lnTo>
                <a:lnTo>
                  <a:pt x="6619" y="13602"/>
                </a:lnTo>
                <a:lnTo>
                  <a:pt x="6716" y="13432"/>
                </a:lnTo>
                <a:lnTo>
                  <a:pt x="6984" y="13505"/>
                </a:lnTo>
                <a:lnTo>
                  <a:pt x="7227" y="13529"/>
                </a:lnTo>
                <a:lnTo>
                  <a:pt x="7762" y="13578"/>
                </a:lnTo>
                <a:lnTo>
                  <a:pt x="8273" y="13578"/>
                </a:lnTo>
                <a:lnTo>
                  <a:pt x="8760" y="13602"/>
                </a:lnTo>
                <a:lnTo>
                  <a:pt x="9198" y="13578"/>
                </a:lnTo>
                <a:lnTo>
                  <a:pt x="9660" y="13578"/>
                </a:lnTo>
                <a:lnTo>
                  <a:pt x="10098" y="13529"/>
                </a:lnTo>
                <a:lnTo>
                  <a:pt x="10560" y="13480"/>
                </a:lnTo>
                <a:lnTo>
                  <a:pt x="10925" y="13407"/>
                </a:lnTo>
                <a:lnTo>
                  <a:pt x="11315" y="13334"/>
                </a:lnTo>
                <a:lnTo>
                  <a:pt x="11363" y="13480"/>
                </a:lnTo>
                <a:lnTo>
                  <a:pt x="11436" y="13626"/>
                </a:lnTo>
                <a:lnTo>
                  <a:pt x="11607" y="13943"/>
                </a:lnTo>
                <a:lnTo>
                  <a:pt x="11850" y="14210"/>
                </a:lnTo>
                <a:lnTo>
                  <a:pt x="11972" y="14356"/>
                </a:lnTo>
                <a:lnTo>
                  <a:pt x="12118" y="14478"/>
                </a:lnTo>
                <a:lnTo>
                  <a:pt x="12264" y="14575"/>
                </a:lnTo>
                <a:lnTo>
                  <a:pt x="12410" y="14673"/>
                </a:lnTo>
                <a:lnTo>
                  <a:pt x="12580" y="14721"/>
                </a:lnTo>
                <a:lnTo>
                  <a:pt x="12726" y="14770"/>
                </a:lnTo>
                <a:lnTo>
                  <a:pt x="12896" y="14794"/>
                </a:lnTo>
                <a:lnTo>
                  <a:pt x="13042" y="14770"/>
                </a:lnTo>
                <a:lnTo>
                  <a:pt x="13213" y="14721"/>
                </a:lnTo>
                <a:lnTo>
                  <a:pt x="13359" y="14624"/>
                </a:lnTo>
                <a:lnTo>
                  <a:pt x="13480" y="14527"/>
                </a:lnTo>
                <a:lnTo>
                  <a:pt x="13578" y="14405"/>
                </a:lnTo>
                <a:lnTo>
                  <a:pt x="13651" y="14283"/>
                </a:lnTo>
                <a:lnTo>
                  <a:pt x="13724" y="14162"/>
                </a:lnTo>
                <a:lnTo>
                  <a:pt x="13748" y="14016"/>
                </a:lnTo>
                <a:lnTo>
                  <a:pt x="13772" y="13845"/>
                </a:lnTo>
                <a:lnTo>
                  <a:pt x="13797" y="13529"/>
                </a:lnTo>
                <a:lnTo>
                  <a:pt x="13772" y="13213"/>
                </a:lnTo>
                <a:lnTo>
                  <a:pt x="13748" y="12872"/>
                </a:lnTo>
                <a:lnTo>
                  <a:pt x="13748" y="12580"/>
                </a:lnTo>
                <a:lnTo>
                  <a:pt x="13748" y="12288"/>
                </a:lnTo>
                <a:lnTo>
                  <a:pt x="13943" y="12118"/>
                </a:lnTo>
                <a:lnTo>
                  <a:pt x="14137" y="11947"/>
                </a:lnTo>
                <a:lnTo>
                  <a:pt x="14551" y="11655"/>
                </a:lnTo>
                <a:lnTo>
                  <a:pt x="14989" y="11388"/>
                </a:lnTo>
                <a:lnTo>
                  <a:pt x="15403" y="11072"/>
                </a:lnTo>
                <a:lnTo>
                  <a:pt x="15622" y="10877"/>
                </a:lnTo>
                <a:lnTo>
                  <a:pt x="15816" y="10634"/>
                </a:lnTo>
                <a:lnTo>
                  <a:pt x="15987" y="10390"/>
                </a:lnTo>
                <a:lnTo>
                  <a:pt x="16133" y="10123"/>
                </a:lnTo>
                <a:lnTo>
                  <a:pt x="16254" y="9855"/>
                </a:lnTo>
                <a:lnTo>
                  <a:pt x="16376" y="9563"/>
                </a:lnTo>
                <a:lnTo>
                  <a:pt x="16449" y="9271"/>
                </a:lnTo>
                <a:lnTo>
                  <a:pt x="16522" y="8979"/>
                </a:lnTo>
                <a:lnTo>
                  <a:pt x="16595" y="8614"/>
                </a:lnTo>
                <a:lnTo>
                  <a:pt x="16619" y="8249"/>
                </a:lnTo>
                <a:lnTo>
                  <a:pt x="16765" y="8273"/>
                </a:lnTo>
                <a:lnTo>
                  <a:pt x="16911" y="8298"/>
                </a:lnTo>
                <a:lnTo>
                  <a:pt x="17057" y="8273"/>
                </a:lnTo>
                <a:lnTo>
                  <a:pt x="17203" y="8249"/>
                </a:lnTo>
                <a:lnTo>
                  <a:pt x="17228" y="8273"/>
                </a:lnTo>
                <a:lnTo>
                  <a:pt x="17325" y="8346"/>
                </a:lnTo>
                <a:lnTo>
                  <a:pt x="17422" y="8444"/>
                </a:lnTo>
                <a:lnTo>
                  <a:pt x="17641" y="8565"/>
                </a:lnTo>
                <a:lnTo>
                  <a:pt x="17885" y="8663"/>
                </a:lnTo>
                <a:lnTo>
                  <a:pt x="18128" y="8687"/>
                </a:lnTo>
                <a:lnTo>
                  <a:pt x="18395" y="8663"/>
                </a:lnTo>
                <a:lnTo>
                  <a:pt x="18639" y="8614"/>
                </a:lnTo>
                <a:lnTo>
                  <a:pt x="18858" y="8492"/>
                </a:lnTo>
                <a:lnTo>
                  <a:pt x="18979" y="8419"/>
                </a:lnTo>
                <a:lnTo>
                  <a:pt x="19077" y="8346"/>
                </a:lnTo>
                <a:lnTo>
                  <a:pt x="19125" y="8249"/>
                </a:lnTo>
                <a:lnTo>
                  <a:pt x="19125" y="8176"/>
                </a:lnTo>
                <a:lnTo>
                  <a:pt x="19101" y="8079"/>
                </a:lnTo>
                <a:lnTo>
                  <a:pt x="19052" y="8006"/>
                </a:lnTo>
                <a:lnTo>
                  <a:pt x="18979" y="7957"/>
                </a:lnTo>
                <a:lnTo>
                  <a:pt x="18833" y="7957"/>
                </a:lnTo>
                <a:lnTo>
                  <a:pt x="18736" y="8006"/>
                </a:lnTo>
                <a:lnTo>
                  <a:pt x="18639" y="8103"/>
                </a:lnTo>
                <a:lnTo>
                  <a:pt x="18517" y="8176"/>
                </a:lnTo>
                <a:lnTo>
                  <a:pt x="18371" y="8200"/>
                </a:lnTo>
                <a:lnTo>
                  <a:pt x="18225" y="8225"/>
                </a:lnTo>
                <a:lnTo>
                  <a:pt x="18079" y="8200"/>
                </a:lnTo>
                <a:lnTo>
                  <a:pt x="17933" y="8176"/>
                </a:lnTo>
                <a:lnTo>
                  <a:pt x="17787" y="8127"/>
                </a:lnTo>
                <a:lnTo>
                  <a:pt x="17666" y="8054"/>
                </a:lnTo>
                <a:lnTo>
                  <a:pt x="17885" y="7933"/>
                </a:lnTo>
                <a:lnTo>
                  <a:pt x="18031" y="7835"/>
                </a:lnTo>
                <a:lnTo>
                  <a:pt x="18104" y="7738"/>
                </a:lnTo>
                <a:lnTo>
                  <a:pt x="18152" y="7641"/>
                </a:lnTo>
                <a:lnTo>
                  <a:pt x="18201" y="7543"/>
                </a:lnTo>
                <a:lnTo>
                  <a:pt x="18225" y="7446"/>
                </a:lnTo>
                <a:lnTo>
                  <a:pt x="18250" y="7349"/>
                </a:lnTo>
                <a:lnTo>
                  <a:pt x="18225" y="7251"/>
                </a:lnTo>
                <a:lnTo>
                  <a:pt x="18201" y="7154"/>
                </a:lnTo>
                <a:lnTo>
                  <a:pt x="18177" y="7057"/>
                </a:lnTo>
                <a:lnTo>
                  <a:pt x="18128" y="6984"/>
                </a:lnTo>
                <a:lnTo>
                  <a:pt x="18055" y="6911"/>
                </a:lnTo>
                <a:lnTo>
                  <a:pt x="18006" y="6862"/>
                </a:lnTo>
                <a:lnTo>
                  <a:pt x="17909" y="6813"/>
                </a:lnTo>
                <a:lnTo>
                  <a:pt x="17812" y="6789"/>
                </a:lnTo>
                <a:lnTo>
                  <a:pt x="17714" y="6789"/>
                </a:lnTo>
                <a:lnTo>
                  <a:pt x="17593" y="6813"/>
                </a:lnTo>
                <a:lnTo>
                  <a:pt x="17495" y="6838"/>
                </a:lnTo>
                <a:lnTo>
                  <a:pt x="17349" y="6911"/>
                </a:lnTo>
                <a:lnTo>
                  <a:pt x="17228" y="7008"/>
                </a:lnTo>
                <a:lnTo>
                  <a:pt x="17130" y="7105"/>
                </a:lnTo>
                <a:lnTo>
                  <a:pt x="17082" y="7227"/>
                </a:lnTo>
                <a:lnTo>
                  <a:pt x="17033" y="7373"/>
                </a:lnTo>
                <a:lnTo>
                  <a:pt x="17009" y="7519"/>
                </a:lnTo>
                <a:lnTo>
                  <a:pt x="17009" y="7665"/>
                </a:lnTo>
                <a:lnTo>
                  <a:pt x="17033" y="7811"/>
                </a:lnTo>
                <a:lnTo>
                  <a:pt x="16644" y="7835"/>
                </a:lnTo>
                <a:lnTo>
                  <a:pt x="16644" y="7397"/>
                </a:lnTo>
                <a:lnTo>
                  <a:pt x="16619" y="6935"/>
                </a:lnTo>
                <a:lnTo>
                  <a:pt x="16546" y="6497"/>
                </a:lnTo>
                <a:lnTo>
                  <a:pt x="16449" y="6059"/>
                </a:lnTo>
                <a:lnTo>
                  <a:pt x="16327" y="5621"/>
                </a:lnTo>
                <a:lnTo>
                  <a:pt x="16157" y="5207"/>
                </a:lnTo>
                <a:lnTo>
                  <a:pt x="15987" y="4794"/>
                </a:lnTo>
                <a:lnTo>
                  <a:pt x="15768" y="4404"/>
                </a:lnTo>
                <a:lnTo>
                  <a:pt x="15597" y="4161"/>
                </a:lnTo>
                <a:lnTo>
                  <a:pt x="15427" y="3918"/>
                </a:lnTo>
                <a:lnTo>
                  <a:pt x="15232" y="3699"/>
                </a:lnTo>
                <a:lnTo>
                  <a:pt x="15038" y="3480"/>
                </a:lnTo>
                <a:lnTo>
                  <a:pt x="14843" y="3285"/>
                </a:lnTo>
                <a:lnTo>
                  <a:pt x="14624" y="3091"/>
                </a:lnTo>
                <a:lnTo>
                  <a:pt x="14162" y="2750"/>
                </a:lnTo>
                <a:lnTo>
                  <a:pt x="13675" y="2434"/>
                </a:lnTo>
                <a:lnTo>
                  <a:pt x="13164" y="2166"/>
                </a:lnTo>
                <a:lnTo>
                  <a:pt x="12629" y="1923"/>
                </a:lnTo>
                <a:lnTo>
                  <a:pt x="12093" y="1704"/>
                </a:lnTo>
                <a:lnTo>
                  <a:pt x="11461" y="1460"/>
                </a:lnTo>
                <a:lnTo>
                  <a:pt x="10804" y="1266"/>
                </a:lnTo>
                <a:lnTo>
                  <a:pt x="10147" y="1120"/>
                </a:lnTo>
                <a:lnTo>
                  <a:pt x="9466" y="1022"/>
                </a:lnTo>
                <a:lnTo>
                  <a:pt x="8882" y="974"/>
                </a:lnTo>
                <a:lnTo>
                  <a:pt x="8249" y="974"/>
                </a:lnTo>
                <a:lnTo>
                  <a:pt x="7933" y="998"/>
                </a:lnTo>
                <a:lnTo>
                  <a:pt x="7641" y="1047"/>
                </a:lnTo>
                <a:lnTo>
                  <a:pt x="7349" y="1120"/>
                </a:lnTo>
                <a:lnTo>
                  <a:pt x="7057" y="1217"/>
                </a:lnTo>
                <a:lnTo>
                  <a:pt x="6570" y="755"/>
                </a:lnTo>
                <a:lnTo>
                  <a:pt x="6327" y="536"/>
                </a:lnTo>
                <a:lnTo>
                  <a:pt x="6059" y="317"/>
                </a:lnTo>
                <a:lnTo>
                  <a:pt x="5816" y="195"/>
                </a:lnTo>
                <a:lnTo>
                  <a:pt x="5548" y="98"/>
                </a:lnTo>
                <a:lnTo>
                  <a:pt x="5280" y="25"/>
                </a:lnTo>
                <a:lnTo>
                  <a:pt x="5013" y="25"/>
                </a:lnTo>
                <a:lnTo>
                  <a:pt x="49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0;p12">
            <a:extLst>
              <a:ext uri="{FF2B5EF4-FFF2-40B4-BE49-F238E27FC236}">
                <a16:creationId xmlns:a16="http://schemas.microsoft.com/office/drawing/2014/main" id="{A2B0A69F-A7D7-49E8-97C4-4508BDB89EF3}"/>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EV</a:t>
            </a:r>
          </a:p>
        </p:txBody>
      </p:sp>
      <p:graphicFrame>
        <p:nvGraphicFramePr>
          <p:cNvPr id="2" name="Table 1">
            <a:extLst>
              <a:ext uri="{FF2B5EF4-FFF2-40B4-BE49-F238E27FC236}">
                <a16:creationId xmlns:a16="http://schemas.microsoft.com/office/drawing/2014/main" id="{90B0B7AC-E907-416B-80CB-D93648F908A8}"/>
              </a:ext>
            </a:extLst>
          </p:cNvPr>
          <p:cNvGraphicFramePr>
            <a:graphicFrameLocks noGrp="1"/>
          </p:cNvGraphicFramePr>
          <p:nvPr>
            <p:extLst>
              <p:ext uri="{D42A27DB-BD31-4B8C-83A1-F6EECF244321}">
                <p14:modId xmlns:p14="http://schemas.microsoft.com/office/powerpoint/2010/main" val="615857040"/>
              </p:ext>
            </p:extLst>
          </p:nvPr>
        </p:nvGraphicFramePr>
        <p:xfrm>
          <a:off x="1817370" y="1369124"/>
          <a:ext cx="5509260" cy="3118209"/>
        </p:xfrm>
        <a:graphic>
          <a:graphicData uri="http://schemas.openxmlformats.org/drawingml/2006/table">
            <a:tbl>
              <a:tblPr firstRow="1" firstCol="1" bandRow="1"/>
              <a:tblGrid>
                <a:gridCol w="400685">
                  <a:extLst>
                    <a:ext uri="{9D8B030D-6E8A-4147-A177-3AD203B41FA5}">
                      <a16:colId xmlns:a16="http://schemas.microsoft.com/office/drawing/2014/main" val="3361239297"/>
                    </a:ext>
                  </a:extLst>
                </a:gridCol>
                <a:gridCol w="2182495">
                  <a:extLst>
                    <a:ext uri="{9D8B030D-6E8A-4147-A177-3AD203B41FA5}">
                      <a16:colId xmlns:a16="http://schemas.microsoft.com/office/drawing/2014/main" val="1332704690"/>
                    </a:ext>
                  </a:extLst>
                </a:gridCol>
                <a:gridCol w="914400">
                  <a:extLst>
                    <a:ext uri="{9D8B030D-6E8A-4147-A177-3AD203B41FA5}">
                      <a16:colId xmlns:a16="http://schemas.microsoft.com/office/drawing/2014/main" val="2894640836"/>
                    </a:ext>
                  </a:extLst>
                </a:gridCol>
                <a:gridCol w="1028700">
                  <a:extLst>
                    <a:ext uri="{9D8B030D-6E8A-4147-A177-3AD203B41FA5}">
                      <a16:colId xmlns:a16="http://schemas.microsoft.com/office/drawing/2014/main" val="1419007845"/>
                    </a:ext>
                  </a:extLst>
                </a:gridCol>
                <a:gridCol w="982980">
                  <a:extLst>
                    <a:ext uri="{9D8B030D-6E8A-4147-A177-3AD203B41FA5}">
                      <a16:colId xmlns:a16="http://schemas.microsoft.com/office/drawing/2014/main" val="851508489"/>
                    </a:ext>
                  </a:extLst>
                </a:gridCol>
              </a:tblGrid>
              <a:tr h="0">
                <a:tc gridSpan="5">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Bill of Materials, BOM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291838693"/>
                  </a:ext>
                </a:extLst>
              </a:tr>
              <a:tr h="0">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Part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Part Description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Vendor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682554771"/>
                  </a:ext>
                </a:extLst>
              </a:tr>
              <a:tr h="228600">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Microcontroller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Digi-Key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2648-SC0915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4.00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1048130"/>
                  </a:ext>
                </a:extLst>
              </a:tr>
              <a:tr h="228600">
                <a:tc>
                  <a:txBody>
                    <a:bodyPr/>
                    <a:lstStyle/>
                    <a:p>
                      <a:pPr marL="0" marR="0" algn="ct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PCB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PCB Way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n/a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10.00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33056588"/>
                  </a:ext>
                </a:extLst>
              </a:tr>
              <a:tr h="228600">
                <a:tc>
                  <a:txBody>
                    <a:bodyPr/>
                    <a:lstStyle/>
                    <a:p>
                      <a:pPr marL="0" marR="0" algn="ct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err="1">
                          <a:effectLst/>
                          <a:latin typeface="Calibri" panose="020F0502020204030204" pitchFamily="34" charset="0"/>
                          <a:ea typeface="Calibri" panose="020F0502020204030204" pitchFamily="34" charset="0"/>
                          <a:cs typeface="Calibri" panose="020F0502020204030204" pitchFamily="34" charset="0"/>
                        </a:rPr>
                        <a:t>Gecoty</a:t>
                      </a:r>
                      <a:r>
                        <a:rPr lang="en-US" sz="1200" dirty="0">
                          <a:effectLst/>
                          <a:latin typeface="Calibri" panose="020F0502020204030204" pitchFamily="34" charset="0"/>
                          <a:ea typeface="Calibri" panose="020F0502020204030204" pitchFamily="34" charset="0"/>
                          <a:cs typeface="Calibri" panose="020F0502020204030204" pitchFamily="34" charset="0"/>
                        </a:rPr>
                        <a:t> NiMH 4.8V Battery Pack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Amazon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B07FXVHT32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15.00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6158699"/>
                  </a:ext>
                </a:extLst>
              </a:tr>
              <a:tr h="228600">
                <a:tc>
                  <a:txBody>
                    <a:bodyPr/>
                    <a:lstStyle/>
                    <a:p>
                      <a:pPr marL="0" marR="0" algn="ct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STEMMA Speaker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Adafruit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3885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6.00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77528733"/>
                  </a:ext>
                </a:extLst>
              </a:tr>
              <a:tr h="228600">
                <a:tc>
                  <a:txBody>
                    <a:bodyPr/>
                    <a:lstStyle/>
                    <a:p>
                      <a:pPr marL="0" marR="0" algn="ct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Micro Servo Motor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Adafruit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2307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12.00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78358977"/>
                  </a:ext>
                </a:extLst>
              </a:tr>
              <a:tr h="228600">
                <a:tc>
                  <a:txBody>
                    <a:bodyPr/>
                    <a:lstStyle/>
                    <a:p>
                      <a:pPr marL="0" marR="0" algn="ct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err="1">
                          <a:effectLst/>
                          <a:latin typeface="Calibri" panose="020F0502020204030204" pitchFamily="34" charset="0"/>
                          <a:ea typeface="Calibri" panose="020F0502020204030204" pitchFamily="34" charset="0"/>
                          <a:cs typeface="Calibri" panose="020F0502020204030204" pitchFamily="34" charset="0"/>
                        </a:rPr>
                        <a:t>NeoPixel</a:t>
                      </a:r>
                      <a:r>
                        <a:rPr lang="en-US" sz="1200" dirty="0">
                          <a:effectLst/>
                          <a:latin typeface="Calibri" panose="020F0502020204030204" pitchFamily="34" charset="0"/>
                          <a:ea typeface="Calibri" panose="020F0502020204030204" pitchFamily="34" charset="0"/>
                          <a:cs typeface="Calibri" panose="020F0502020204030204" pitchFamily="34" charset="0"/>
                        </a:rPr>
                        <a:t> RGB LED Strip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Adafruit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1461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25.00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00078740"/>
                  </a:ext>
                </a:extLst>
              </a:tr>
              <a:tr h="231245">
                <a:tc>
                  <a:txBody>
                    <a:bodyPr/>
                    <a:lstStyle/>
                    <a:p>
                      <a:pPr marL="0" marR="0" algn="ct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Squirrel &amp; Lizard Skins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Various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n/a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40.00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01658032"/>
                  </a:ext>
                </a:extLst>
              </a:tr>
              <a:tr h="228600">
                <a:tc>
                  <a:txBody>
                    <a:bodyPr/>
                    <a:lstStyle/>
                    <a:p>
                      <a:pPr marL="0" marR="0" algn="ct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PLA 3D Printer Filament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Amazon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B07PGZNM34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24.00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11792677"/>
                  </a:ext>
                </a:extLst>
              </a:tr>
              <a:tr h="228600">
                <a:tc>
                  <a:txBody>
                    <a:bodyPr/>
                    <a:lstStyle/>
                    <a:p>
                      <a:pPr marL="0" marR="0" algn="ct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HC-05 Bluetooth Module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Amazon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10.00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573116"/>
                  </a:ext>
                </a:extLst>
              </a:tr>
              <a:tr h="228600">
                <a:tc>
                  <a:txBody>
                    <a:bodyPr/>
                    <a:lstStyle/>
                    <a:p>
                      <a:pPr marL="0" marR="0" algn="ct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PIR Sensor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Adafruit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189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10.00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98620367"/>
                  </a:ext>
                </a:extLst>
              </a:tr>
              <a:tr h="228600">
                <a:tc gridSpan="2">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Total Cost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gridSpan="3">
                  <a:txBody>
                    <a:bodyPr/>
                    <a:lstStyle/>
                    <a:p>
                      <a:pPr marL="0" marR="0" algn="r">
                        <a:lnSpc>
                          <a:spcPct val="107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156.00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lnT w="12700" cap="flat" cmpd="sng" algn="ctr">
                      <a:solidFill>
                        <a:srgbClr val="000000"/>
                      </a:solidFill>
                      <a:prstDash val="solid"/>
                      <a:round/>
                      <a:headEnd type="none" w="med" len="med"/>
                      <a:tailEnd type="none" w="med" len="med"/>
                    </a:lnT>
                  </a:tcPr>
                </a:tc>
                <a:tc hMerge="1">
                  <a:txBody>
                    <a:bodyPr/>
                    <a:lstStyle/>
                    <a:p>
                      <a:endParaRPr lang="en-US"/>
                    </a:p>
                  </a:txBody>
                  <a:tcPr>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984886329"/>
                  </a:ext>
                </a:extLst>
              </a:tr>
            </a:tbl>
          </a:graphicData>
        </a:graphic>
      </p:graphicFrame>
      <p:pic>
        <p:nvPicPr>
          <p:cNvPr id="17" name="Picture 2">
            <a:extLst>
              <a:ext uri="{FF2B5EF4-FFF2-40B4-BE49-F238E27FC236}">
                <a16:creationId xmlns:a16="http://schemas.microsoft.com/office/drawing/2014/main" id="{AEB9AC3B-DFAC-4379-8C84-E762B2CA0ED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r="4029" b="21863"/>
          <a:stretch/>
        </p:blipFill>
        <p:spPr bwMode="auto">
          <a:xfrm>
            <a:off x="8405353" y="4334323"/>
            <a:ext cx="557596"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Cost">
            <a:hlinkClick r:id="" action="ppaction://media"/>
            <a:extLst>
              <a:ext uri="{FF2B5EF4-FFF2-40B4-BE49-F238E27FC236}">
                <a16:creationId xmlns:a16="http://schemas.microsoft.com/office/drawing/2014/main" id="{B5785D14-0D40-4EE1-9E4A-C17F23A51C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7638" y="3911600"/>
            <a:ext cx="487363" cy="487363"/>
          </a:xfrm>
          <a:prstGeom prst="rect">
            <a:avLst/>
          </a:prstGeom>
        </p:spPr>
      </p:pic>
    </p:spTree>
    <p:extLst>
      <p:ext uri="{BB962C8B-B14F-4D97-AF65-F5344CB8AC3E}">
        <p14:creationId xmlns:p14="http://schemas.microsoft.com/office/powerpoint/2010/main" val="1550348182"/>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7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grpSp>
        <p:nvGrpSpPr>
          <p:cNvPr id="7" name="Google Shape;118;p17">
            <a:extLst>
              <a:ext uri="{FF2B5EF4-FFF2-40B4-BE49-F238E27FC236}">
                <a16:creationId xmlns:a16="http://schemas.microsoft.com/office/drawing/2014/main" id="{712E3259-B508-4629-B117-CB0700377D70}"/>
              </a:ext>
            </a:extLst>
          </p:cNvPr>
          <p:cNvGrpSpPr/>
          <p:nvPr/>
        </p:nvGrpSpPr>
        <p:grpSpPr>
          <a:xfrm>
            <a:off x="340545" y="218302"/>
            <a:ext cx="981627" cy="746084"/>
            <a:chOff x="3075562" y="756050"/>
            <a:chExt cx="2931161" cy="2815726"/>
          </a:xfrm>
        </p:grpSpPr>
        <p:sp>
          <p:nvSpPr>
            <p:cNvPr id="9" name="Google Shape;120;p17">
              <a:extLst>
                <a:ext uri="{FF2B5EF4-FFF2-40B4-BE49-F238E27FC236}">
                  <a16:creationId xmlns:a16="http://schemas.microsoft.com/office/drawing/2014/main" id="{9A310AD1-5F2B-4700-BC8A-AC3D156B8B58}"/>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1;p17">
              <a:extLst>
                <a:ext uri="{FF2B5EF4-FFF2-40B4-BE49-F238E27FC236}">
                  <a16:creationId xmlns:a16="http://schemas.microsoft.com/office/drawing/2014/main" id="{EF8E7070-B220-4AAA-8783-09ECD243E286}"/>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1" name="Google Shape;122;p17">
              <a:extLst>
                <a:ext uri="{FF2B5EF4-FFF2-40B4-BE49-F238E27FC236}">
                  <a16:creationId xmlns:a16="http://schemas.microsoft.com/office/drawing/2014/main" id="{5AA2D099-1BC9-48C3-9C14-08B39556F80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2" name="Google Shape;123;p17">
              <a:extLst>
                <a:ext uri="{FF2B5EF4-FFF2-40B4-BE49-F238E27FC236}">
                  <a16:creationId xmlns:a16="http://schemas.microsoft.com/office/drawing/2014/main" id="{C44CFF2A-C524-4E29-A5EA-7282AAE5DEFB}"/>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 name="Google Shape;124;p17">
              <a:extLst>
                <a:ext uri="{FF2B5EF4-FFF2-40B4-BE49-F238E27FC236}">
                  <a16:creationId xmlns:a16="http://schemas.microsoft.com/office/drawing/2014/main" id="{5FD2FBD5-B3B9-40B5-9B64-0905430E1A91}"/>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4" name="Google Shape;125;p17">
              <a:extLst>
                <a:ext uri="{FF2B5EF4-FFF2-40B4-BE49-F238E27FC236}">
                  <a16:creationId xmlns:a16="http://schemas.microsoft.com/office/drawing/2014/main" id="{8B2E9781-77B3-4597-94B3-0157FF007C91}"/>
                </a:ext>
              </a:extLst>
            </p:cNvPr>
            <p:cNvCxnSpPr>
              <a:cxnSpLocks/>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5" name="Google Shape;126;p17">
              <a:extLst>
                <a:ext uri="{FF2B5EF4-FFF2-40B4-BE49-F238E27FC236}">
                  <a16:creationId xmlns:a16="http://schemas.microsoft.com/office/drawing/2014/main" id="{D2A124EB-0DCB-4B86-958E-264EF94F6941}"/>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6" name="Google Shape;127;p17">
              <a:extLst>
                <a:ext uri="{FF2B5EF4-FFF2-40B4-BE49-F238E27FC236}">
                  <a16:creationId xmlns:a16="http://schemas.microsoft.com/office/drawing/2014/main" id="{3DD79AC5-1609-4599-A53A-7AE59EFDDD75}"/>
                </a:ext>
              </a:extLst>
            </p:cNvPr>
            <p:cNvCxnSpPr>
              <a:cxnSpLocks/>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7" name="Google Shape;87;p13">
            <a:extLst>
              <a:ext uri="{FF2B5EF4-FFF2-40B4-BE49-F238E27FC236}">
                <a16:creationId xmlns:a16="http://schemas.microsoft.com/office/drawing/2014/main" id="{FA372C02-C832-407B-815A-97734B7DC383}"/>
              </a:ext>
            </a:extLst>
          </p:cNvPr>
          <p:cNvSpPr txBox="1">
            <a:spLocks/>
          </p:cNvSpPr>
          <p:nvPr/>
        </p:nvSpPr>
        <p:spPr>
          <a:xfrm>
            <a:off x="1387017" y="266857"/>
            <a:ext cx="7297134"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4000" b="1" dirty="0"/>
              <a:t>End</a:t>
            </a:r>
            <a:r>
              <a:rPr lang="en-US" sz="1200" b="1" dirty="0"/>
              <a:t> </a:t>
            </a:r>
            <a:r>
              <a:rPr lang="en-US" sz="4000" b="1" dirty="0"/>
              <a:t>of</a:t>
            </a:r>
            <a:r>
              <a:rPr lang="en-US" sz="1200" b="1" dirty="0"/>
              <a:t> </a:t>
            </a:r>
            <a:r>
              <a:rPr lang="en-US" sz="4000" b="1" dirty="0"/>
              <a:t>Semester</a:t>
            </a:r>
            <a:r>
              <a:rPr lang="en-US" sz="1200" b="1" dirty="0"/>
              <a:t> </a:t>
            </a:r>
            <a:r>
              <a:rPr lang="en-US" sz="4000" b="1" dirty="0"/>
              <a:t>Progress:</a:t>
            </a:r>
          </a:p>
        </p:txBody>
      </p:sp>
      <p:sp>
        <p:nvSpPr>
          <p:cNvPr id="5" name="Google Shape;70;p12">
            <a:extLst>
              <a:ext uri="{FF2B5EF4-FFF2-40B4-BE49-F238E27FC236}">
                <a16:creationId xmlns:a16="http://schemas.microsoft.com/office/drawing/2014/main" id="{D57ED8B4-96DD-4C2C-9B90-70CB6C4CD4CD}"/>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EV</a:t>
            </a:r>
            <a:endParaRPr lang="en-US">
              <a:solidFill>
                <a:schemeClr val="bg1"/>
              </a:solidFill>
            </a:endParaRPr>
          </a:p>
        </p:txBody>
      </p:sp>
      <p:pic>
        <p:nvPicPr>
          <p:cNvPr id="20" name="Picture 2">
            <a:extLst>
              <a:ext uri="{FF2B5EF4-FFF2-40B4-BE49-F238E27FC236}">
                <a16:creationId xmlns:a16="http://schemas.microsoft.com/office/drawing/2014/main" id="{BA26803C-F2CD-40B7-AB83-F418F2229B5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r="4029" b="21863"/>
          <a:stretch/>
        </p:blipFill>
        <p:spPr bwMode="auto">
          <a:xfrm>
            <a:off x="8405353" y="4334323"/>
            <a:ext cx="557596"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8" name="Chart 17">
            <a:extLst>
              <a:ext uri="{FF2B5EF4-FFF2-40B4-BE49-F238E27FC236}">
                <a16:creationId xmlns:a16="http://schemas.microsoft.com/office/drawing/2014/main" id="{461A3989-1358-4F99-BAC7-ABEF78719124}"/>
              </a:ext>
            </a:extLst>
          </p:cNvPr>
          <p:cNvGraphicFramePr>
            <a:graphicFrameLocks/>
          </p:cNvGraphicFramePr>
          <p:nvPr>
            <p:extLst>
              <p:ext uri="{D42A27DB-BD31-4B8C-83A1-F6EECF244321}">
                <p14:modId xmlns:p14="http://schemas.microsoft.com/office/powerpoint/2010/main" val="3534199218"/>
              </p:ext>
            </p:extLst>
          </p:nvPr>
        </p:nvGraphicFramePr>
        <p:xfrm>
          <a:off x="1235001" y="1117600"/>
          <a:ext cx="6781800" cy="3463550"/>
        </p:xfrm>
        <a:graphic>
          <a:graphicData uri="http://schemas.openxmlformats.org/drawingml/2006/chart">
            <c:chart xmlns:c="http://schemas.openxmlformats.org/drawingml/2006/chart" xmlns:r="http://schemas.openxmlformats.org/officeDocument/2006/relationships" r:id="rId7"/>
          </a:graphicData>
        </a:graphic>
      </p:graphicFrame>
      <p:sp>
        <p:nvSpPr>
          <p:cNvPr id="21" name="Google Shape;590;p46">
            <a:extLst>
              <a:ext uri="{FF2B5EF4-FFF2-40B4-BE49-F238E27FC236}">
                <a16:creationId xmlns:a16="http://schemas.microsoft.com/office/drawing/2014/main" id="{74247763-0D8E-4AE5-85CD-C8752197B977}"/>
              </a:ext>
            </a:extLst>
          </p:cNvPr>
          <p:cNvSpPr/>
          <p:nvPr/>
        </p:nvSpPr>
        <p:spPr>
          <a:xfrm>
            <a:off x="665940" y="454662"/>
            <a:ext cx="375993" cy="347276"/>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rogress">
            <a:hlinkClick r:id="" action="ppaction://media"/>
            <a:extLst>
              <a:ext uri="{FF2B5EF4-FFF2-40B4-BE49-F238E27FC236}">
                <a16:creationId xmlns:a16="http://schemas.microsoft.com/office/drawing/2014/main" id="{59269A2C-5613-43C2-B6A1-8FF1716268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8881" y="3763963"/>
            <a:ext cx="487362" cy="487362"/>
          </a:xfrm>
          <a:prstGeom prst="rect">
            <a:avLst/>
          </a:prstGeom>
        </p:spPr>
      </p:pic>
    </p:spTree>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B1AAB3-4999-4E35-BE29-C67CCDF6E6DD}"/>
              </a:ext>
            </a:extLst>
          </p:cNvPr>
          <p:cNvSpPr txBox="1"/>
          <p:nvPr/>
        </p:nvSpPr>
        <p:spPr>
          <a:xfrm>
            <a:off x="728134" y="534748"/>
            <a:ext cx="8118707" cy="3354765"/>
          </a:xfrm>
          <a:prstGeom prst="rect">
            <a:avLst/>
          </a:prstGeom>
          <a:noFill/>
        </p:spPr>
        <p:txBody>
          <a:bodyPr wrap="square" rtlCol="0">
            <a:spAutoFit/>
          </a:bodyPr>
          <a:lstStyle/>
          <a:p>
            <a:r>
              <a:rPr lang="en-US" sz="2800" b="1" u="sng" dirty="0">
                <a:solidFill>
                  <a:schemeClr val="bg1"/>
                </a:solidFill>
                <a:latin typeface="+mj-lt"/>
                <a:cs typeface="Cousine" panose="020B0604020202020204" charset="0"/>
              </a:rPr>
              <a:t>Ideal Alternative Project Design Plans</a:t>
            </a:r>
          </a:p>
          <a:p>
            <a:endParaRPr lang="en-US" sz="1200" u="sng" dirty="0">
              <a:solidFill>
                <a:schemeClr val="bg1"/>
              </a:solidFill>
            </a:endParaRPr>
          </a:p>
          <a:p>
            <a:pPr>
              <a:buClr>
                <a:schemeClr val="bg1"/>
              </a:buClr>
            </a:pPr>
            <a:r>
              <a:rPr lang="en-US" sz="1600" b="1" dirty="0">
                <a:solidFill>
                  <a:schemeClr val="bg1"/>
                </a:solidFill>
              </a:rPr>
              <a:t>Structural Design </a:t>
            </a:r>
            <a:r>
              <a:rPr lang="en-US" sz="1600" dirty="0">
                <a:solidFill>
                  <a:schemeClr val="bg1"/>
                </a:solidFill>
              </a:rPr>
              <a:t>– better placement for motion sensor</a:t>
            </a:r>
          </a:p>
          <a:p>
            <a:pPr>
              <a:buClr>
                <a:schemeClr val="bg1"/>
              </a:buClr>
            </a:pPr>
            <a:endParaRPr lang="en-US" sz="1200" dirty="0">
              <a:solidFill>
                <a:schemeClr val="bg1"/>
              </a:solidFill>
            </a:endParaRPr>
          </a:p>
          <a:p>
            <a:pPr>
              <a:buClr>
                <a:schemeClr val="bg1"/>
              </a:buClr>
            </a:pPr>
            <a:r>
              <a:rPr lang="en-US" sz="1600" b="1" dirty="0">
                <a:solidFill>
                  <a:schemeClr val="bg1"/>
                </a:solidFill>
              </a:rPr>
              <a:t>PCB Design </a:t>
            </a:r>
            <a:r>
              <a:rPr lang="en-US" sz="1600" dirty="0">
                <a:solidFill>
                  <a:schemeClr val="bg1"/>
                </a:solidFill>
              </a:rPr>
              <a:t>– smaller and more robust connections – include optimal parts </a:t>
            </a:r>
            <a:r>
              <a:rPr lang="en-US" sz="1200" dirty="0">
                <a:solidFill>
                  <a:schemeClr val="bg1"/>
                </a:solidFill>
              </a:rPr>
              <a:t>(</a:t>
            </a:r>
            <a:r>
              <a:rPr lang="en-US" sz="1200" i="1" dirty="0">
                <a:solidFill>
                  <a:schemeClr val="bg1"/>
                </a:solidFill>
              </a:rPr>
              <a:t>minus supply chain issues</a:t>
            </a:r>
            <a:r>
              <a:rPr lang="en-US" sz="1200" dirty="0">
                <a:solidFill>
                  <a:schemeClr val="bg1"/>
                </a:solidFill>
              </a:rPr>
              <a:t>)</a:t>
            </a:r>
          </a:p>
          <a:p>
            <a:pPr>
              <a:buClr>
                <a:schemeClr val="bg1"/>
              </a:buClr>
            </a:pPr>
            <a:endParaRPr lang="en-US" sz="1200" dirty="0">
              <a:solidFill>
                <a:schemeClr val="bg1"/>
              </a:solidFill>
            </a:endParaRPr>
          </a:p>
          <a:p>
            <a:pPr>
              <a:buClr>
                <a:schemeClr val="bg1"/>
              </a:buClr>
            </a:pPr>
            <a:r>
              <a:rPr lang="en-US" sz="1600" b="1" dirty="0">
                <a:solidFill>
                  <a:schemeClr val="bg1"/>
                </a:solidFill>
              </a:rPr>
              <a:t>Embedded Software </a:t>
            </a:r>
            <a:r>
              <a:rPr lang="en-US" sz="1600" dirty="0">
                <a:solidFill>
                  <a:schemeClr val="bg1"/>
                </a:solidFill>
              </a:rPr>
              <a:t>– Code better syncing with Bluetooth and feature expressions… lower delay time</a:t>
            </a:r>
          </a:p>
          <a:p>
            <a:pPr>
              <a:buClr>
                <a:schemeClr val="bg1"/>
              </a:buClr>
            </a:pPr>
            <a:endParaRPr lang="en-US" sz="1200" dirty="0">
              <a:solidFill>
                <a:schemeClr val="bg1"/>
              </a:solidFill>
            </a:endParaRPr>
          </a:p>
          <a:p>
            <a:pPr>
              <a:buClr>
                <a:schemeClr val="bg1"/>
              </a:buClr>
            </a:pPr>
            <a:r>
              <a:rPr lang="en-US" sz="1600" b="1" dirty="0">
                <a:solidFill>
                  <a:schemeClr val="bg1"/>
                </a:solidFill>
              </a:rPr>
              <a:t>App Design </a:t>
            </a:r>
            <a:r>
              <a:rPr lang="en-US" sz="1600" dirty="0">
                <a:solidFill>
                  <a:schemeClr val="bg1"/>
                </a:solidFill>
              </a:rPr>
              <a:t>– Include switch off option for features</a:t>
            </a:r>
          </a:p>
          <a:p>
            <a:pPr>
              <a:buClr>
                <a:schemeClr val="bg1"/>
              </a:buClr>
            </a:pPr>
            <a:endParaRPr lang="en-US" sz="1200" dirty="0">
              <a:solidFill>
                <a:schemeClr val="bg1"/>
              </a:solidFill>
            </a:endParaRPr>
          </a:p>
          <a:p>
            <a:pPr>
              <a:buClr>
                <a:schemeClr val="bg1"/>
              </a:buClr>
            </a:pPr>
            <a:r>
              <a:rPr lang="en-US" sz="1600" b="1" dirty="0">
                <a:solidFill>
                  <a:schemeClr val="bg1"/>
                </a:solidFill>
              </a:rPr>
              <a:t>Prototyping</a:t>
            </a:r>
            <a:r>
              <a:rPr lang="en-US" sz="1600" dirty="0">
                <a:solidFill>
                  <a:schemeClr val="bg1"/>
                </a:solidFill>
              </a:rPr>
              <a:t> -  Build smaller and lighter prototype (</a:t>
            </a:r>
            <a:r>
              <a:rPr lang="en-US" sz="1200" dirty="0">
                <a:solidFill>
                  <a:schemeClr val="bg1"/>
                </a:solidFill>
              </a:rPr>
              <a:t>not able to do while components including a  smaller power source was unavailable during our project build due to Covid-19 supply chain outages</a:t>
            </a:r>
            <a:r>
              <a:rPr lang="en-US" sz="1600" dirty="0">
                <a:solidFill>
                  <a:schemeClr val="bg1"/>
                </a:solidFill>
              </a:rPr>
              <a:t>) </a:t>
            </a:r>
          </a:p>
        </p:txBody>
      </p:sp>
      <p:grpSp>
        <p:nvGrpSpPr>
          <p:cNvPr id="5" name="Group 4">
            <a:extLst>
              <a:ext uri="{FF2B5EF4-FFF2-40B4-BE49-F238E27FC236}">
                <a16:creationId xmlns:a16="http://schemas.microsoft.com/office/drawing/2014/main" id="{D1B020DB-EB0E-4146-9568-4C9716818B18}"/>
              </a:ext>
            </a:extLst>
          </p:cNvPr>
          <p:cNvGrpSpPr/>
          <p:nvPr/>
        </p:nvGrpSpPr>
        <p:grpSpPr>
          <a:xfrm>
            <a:off x="728134" y="4001679"/>
            <a:ext cx="561714" cy="607073"/>
            <a:chOff x="8031952" y="3804621"/>
            <a:chExt cx="411480" cy="423410"/>
          </a:xfrm>
        </p:grpSpPr>
        <p:pic>
          <p:nvPicPr>
            <p:cNvPr id="6" name="Graphic 5" descr="Hammer with solid fill">
              <a:extLst>
                <a:ext uri="{FF2B5EF4-FFF2-40B4-BE49-F238E27FC236}">
                  <a16:creationId xmlns:a16="http://schemas.microsoft.com/office/drawing/2014/main" id="{40BDC1EE-679B-44C5-B6E1-DC369ED37F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2644" y="3804621"/>
              <a:ext cx="410096" cy="410096"/>
            </a:xfrm>
            <a:prstGeom prst="rect">
              <a:avLst/>
            </a:prstGeom>
          </p:spPr>
        </p:pic>
        <p:pic>
          <p:nvPicPr>
            <p:cNvPr id="7" name="Graphic 6" descr="Screwdriver with solid fill">
              <a:extLst>
                <a:ext uri="{FF2B5EF4-FFF2-40B4-BE49-F238E27FC236}">
                  <a16:creationId xmlns:a16="http://schemas.microsoft.com/office/drawing/2014/main" id="{C06AC5E7-1D96-4FD7-BE43-951FD79A62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031952" y="3816551"/>
              <a:ext cx="411480" cy="411480"/>
            </a:xfrm>
            <a:prstGeom prst="rect">
              <a:avLst/>
            </a:prstGeom>
          </p:spPr>
        </p:pic>
      </p:grpSp>
      <p:pic>
        <p:nvPicPr>
          <p:cNvPr id="8" name="Picture 7">
            <a:extLst>
              <a:ext uri="{FF2B5EF4-FFF2-40B4-BE49-F238E27FC236}">
                <a16:creationId xmlns:a16="http://schemas.microsoft.com/office/drawing/2014/main" id="{051ABF99-1875-47B4-8CFD-B9F0447E8CD3}"/>
              </a:ext>
            </a:extLst>
          </p:cNvPr>
          <p:cNvPicPr>
            <a:picLocks noChangeAspect="1"/>
          </p:cNvPicPr>
          <p:nvPr/>
        </p:nvPicPr>
        <p:blipFill>
          <a:blip r:embed="rId9"/>
          <a:stretch>
            <a:fillRect/>
          </a:stretch>
        </p:blipFill>
        <p:spPr>
          <a:xfrm>
            <a:off x="2728803" y="4108344"/>
            <a:ext cx="1326731" cy="734542"/>
          </a:xfrm>
          <a:prstGeom prst="rect">
            <a:avLst/>
          </a:prstGeom>
        </p:spPr>
      </p:pic>
      <p:pic>
        <p:nvPicPr>
          <p:cNvPr id="9" name="Ideal Alternative Project Design">
            <a:hlinkClick r:id="" action="ppaction://media"/>
            <a:extLst>
              <a:ext uri="{FF2B5EF4-FFF2-40B4-BE49-F238E27FC236}">
                <a16:creationId xmlns:a16="http://schemas.microsoft.com/office/drawing/2014/main" id="{4B62AB68-68AD-4FFC-A8E4-13215B840D9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92625" y="4052888"/>
            <a:ext cx="487363" cy="487362"/>
          </a:xfrm>
          <a:prstGeom prst="rect">
            <a:avLst/>
          </a:prstGeom>
        </p:spPr>
      </p:pic>
      <p:pic>
        <p:nvPicPr>
          <p:cNvPr id="10" name="Picture 9">
            <a:extLst>
              <a:ext uri="{FF2B5EF4-FFF2-40B4-BE49-F238E27FC236}">
                <a16:creationId xmlns:a16="http://schemas.microsoft.com/office/drawing/2014/main" id="{7233BAAE-3710-4D52-B4D8-78E32E3FBE8F}"/>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Lst>
          </a:blip>
          <a:srcRect l="4814" t="-90" b="20861"/>
          <a:stretch/>
        </p:blipFill>
        <p:spPr>
          <a:xfrm>
            <a:off x="8407755" y="4284823"/>
            <a:ext cx="536073"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1953957"/>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4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7;p13">
            <a:extLst>
              <a:ext uri="{FF2B5EF4-FFF2-40B4-BE49-F238E27FC236}">
                <a16:creationId xmlns:a16="http://schemas.microsoft.com/office/drawing/2014/main" id="{1DE98433-579F-4E89-B262-2943EE5FD8F2}"/>
              </a:ext>
            </a:extLst>
          </p:cNvPr>
          <p:cNvSpPr txBox="1">
            <a:spLocks/>
          </p:cNvSpPr>
          <p:nvPr/>
        </p:nvSpPr>
        <p:spPr>
          <a:xfrm>
            <a:off x="1045864" y="206674"/>
            <a:ext cx="7386390" cy="55956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000" b="1" dirty="0"/>
              <a:t>Valuable Experience Gained:</a:t>
            </a:r>
          </a:p>
        </p:txBody>
      </p:sp>
      <p:grpSp>
        <p:nvGrpSpPr>
          <p:cNvPr id="4" name="Google Shape;118;p17">
            <a:extLst>
              <a:ext uri="{FF2B5EF4-FFF2-40B4-BE49-F238E27FC236}">
                <a16:creationId xmlns:a16="http://schemas.microsoft.com/office/drawing/2014/main" id="{2680073F-680C-4AEE-9760-4EECF3DB01F7}"/>
              </a:ext>
            </a:extLst>
          </p:cNvPr>
          <p:cNvGrpSpPr/>
          <p:nvPr/>
        </p:nvGrpSpPr>
        <p:grpSpPr>
          <a:xfrm>
            <a:off x="255409" y="163727"/>
            <a:ext cx="736220" cy="559563"/>
            <a:chOff x="3075562" y="756050"/>
            <a:chExt cx="2931161" cy="2815726"/>
          </a:xfrm>
        </p:grpSpPr>
        <p:sp>
          <p:nvSpPr>
            <p:cNvPr id="5" name="Google Shape;119;p17">
              <a:extLst>
                <a:ext uri="{FF2B5EF4-FFF2-40B4-BE49-F238E27FC236}">
                  <a16:creationId xmlns:a16="http://schemas.microsoft.com/office/drawing/2014/main" id="{4EF10215-9EFB-41E7-B554-D7AC710A2379}"/>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68569" tIns="68569" rIns="68569" bIns="68569" anchor="ctr" anchorCtr="0">
              <a:noAutofit/>
            </a:bodyPr>
            <a:lstStyle/>
            <a:p>
              <a:endParaRPr sz="1050"/>
            </a:p>
          </p:txBody>
        </p:sp>
        <p:sp>
          <p:nvSpPr>
            <p:cNvPr id="6" name="Google Shape;120;p17">
              <a:extLst>
                <a:ext uri="{FF2B5EF4-FFF2-40B4-BE49-F238E27FC236}">
                  <a16:creationId xmlns:a16="http://schemas.microsoft.com/office/drawing/2014/main" id="{EC4E32F6-8B1E-4566-A651-18418AB02C8B}"/>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68569" tIns="68569" rIns="68569" bIns="68569" anchor="ctr" anchorCtr="0">
              <a:noAutofit/>
            </a:bodyPr>
            <a:lstStyle/>
            <a:p>
              <a:endParaRPr sz="1050"/>
            </a:p>
          </p:txBody>
        </p:sp>
        <p:sp>
          <p:nvSpPr>
            <p:cNvPr id="7" name="Google Shape;121;p17">
              <a:extLst>
                <a:ext uri="{FF2B5EF4-FFF2-40B4-BE49-F238E27FC236}">
                  <a16:creationId xmlns:a16="http://schemas.microsoft.com/office/drawing/2014/main" id="{BD483005-3CC6-4593-8556-9634CF41FDCA}"/>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8" name="Google Shape;122;p17">
              <a:extLst>
                <a:ext uri="{FF2B5EF4-FFF2-40B4-BE49-F238E27FC236}">
                  <a16:creationId xmlns:a16="http://schemas.microsoft.com/office/drawing/2014/main" id="{D51EB3A4-64A7-4797-9A7D-B0AB75AF1A42}"/>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9" name="Google Shape;123;p17">
              <a:extLst>
                <a:ext uri="{FF2B5EF4-FFF2-40B4-BE49-F238E27FC236}">
                  <a16:creationId xmlns:a16="http://schemas.microsoft.com/office/drawing/2014/main" id="{650A698E-B446-470C-89EA-298890268AE8}"/>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68569" tIns="68569" rIns="68569" bIns="68569" anchor="ctr" anchorCtr="0">
              <a:noAutofit/>
            </a:bodyPr>
            <a:lstStyle/>
            <a:p>
              <a:endParaRPr sz="1050"/>
            </a:p>
          </p:txBody>
        </p:sp>
        <p:cxnSp>
          <p:nvCxnSpPr>
            <p:cNvPr id="10" name="Google Shape;124;p17">
              <a:extLst>
                <a:ext uri="{FF2B5EF4-FFF2-40B4-BE49-F238E27FC236}">
                  <a16:creationId xmlns:a16="http://schemas.microsoft.com/office/drawing/2014/main" id="{08B2F1E0-BFD0-42BD-AF02-4E4C9B0FAD43}"/>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1" name="Google Shape;125;p17">
              <a:extLst>
                <a:ext uri="{FF2B5EF4-FFF2-40B4-BE49-F238E27FC236}">
                  <a16:creationId xmlns:a16="http://schemas.microsoft.com/office/drawing/2014/main" id="{5E3B86D5-D1F6-49AD-973C-46002FBE61D2}"/>
                </a:ext>
              </a:extLst>
            </p:cNvPr>
            <p:cNvCxnSpPr>
              <a:endCxn id="5"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2" name="Google Shape;126;p17">
              <a:extLst>
                <a:ext uri="{FF2B5EF4-FFF2-40B4-BE49-F238E27FC236}">
                  <a16:creationId xmlns:a16="http://schemas.microsoft.com/office/drawing/2014/main" id="{A37BDC23-FE56-46DA-A85C-D0B4AD26DB03}"/>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3" name="Google Shape;127;p17">
              <a:extLst>
                <a:ext uri="{FF2B5EF4-FFF2-40B4-BE49-F238E27FC236}">
                  <a16:creationId xmlns:a16="http://schemas.microsoft.com/office/drawing/2014/main" id="{783DD34B-BE9C-44AE-A1C0-7562FDE8C46A}"/>
                </a:ext>
              </a:extLst>
            </p:cNvPr>
            <p:cNvCxnSpPr>
              <a:stCxn id="5"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4" name="Google Shape;591;p46">
            <a:extLst>
              <a:ext uri="{FF2B5EF4-FFF2-40B4-BE49-F238E27FC236}">
                <a16:creationId xmlns:a16="http://schemas.microsoft.com/office/drawing/2014/main" id="{2814FEFC-FCB3-4651-AB34-B6C229B43131}"/>
              </a:ext>
            </a:extLst>
          </p:cNvPr>
          <p:cNvSpPr/>
          <p:nvPr/>
        </p:nvSpPr>
        <p:spPr>
          <a:xfrm>
            <a:off x="510822" y="324364"/>
            <a:ext cx="259261" cy="311123"/>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22" name="TextBox 21">
            <a:extLst>
              <a:ext uri="{FF2B5EF4-FFF2-40B4-BE49-F238E27FC236}">
                <a16:creationId xmlns:a16="http://schemas.microsoft.com/office/drawing/2014/main" id="{FDA85C37-4C50-4972-84B5-E625698FBA70}"/>
              </a:ext>
            </a:extLst>
          </p:cNvPr>
          <p:cNvSpPr txBox="1"/>
          <p:nvPr/>
        </p:nvSpPr>
        <p:spPr>
          <a:xfrm>
            <a:off x="1138767" y="1080531"/>
            <a:ext cx="7099300" cy="3046988"/>
          </a:xfrm>
          <a:prstGeom prst="rect">
            <a:avLst/>
          </a:prstGeom>
          <a:noFill/>
        </p:spPr>
        <p:txBody>
          <a:bodyPr wrap="square">
            <a:spAutoFit/>
          </a:bodyPr>
          <a:lstStyle/>
          <a:p>
            <a:r>
              <a:rPr lang="en-US" sz="2400" dirty="0">
                <a:solidFill>
                  <a:schemeClr val="bg1"/>
                </a:solidFill>
              </a:rPr>
              <a:t>During Senior Design Project we learned many lessons…</a:t>
            </a:r>
          </a:p>
          <a:p>
            <a:endParaRPr lang="en-US" sz="1200" dirty="0">
              <a:solidFill>
                <a:schemeClr val="bg1"/>
              </a:solidFill>
            </a:endParaRPr>
          </a:p>
          <a:p>
            <a:r>
              <a:rPr lang="en-US" sz="2400" dirty="0">
                <a:solidFill>
                  <a:schemeClr val="bg1"/>
                </a:solidFill>
              </a:rPr>
              <a:t>Designing and building an electronic device, from just an idea, has been a fascinating and valuable experience.  </a:t>
            </a:r>
          </a:p>
          <a:p>
            <a:endParaRPr lang="en-US" sz="1200" dirty="0">
              <a:solidFill>
                <a:schemeClr val="bg1"/>
              </a:solidFill>
            </a:endParaRPr>
          </a:p>
          <a:p>
            <a:r>
              <a:rPr lang="en-US" sz="2400" dirty="0">
                <a:solidFill>
                  <a:schemeClr val="bg1"/>
                </a:solidFill>
              </a:rPr>
              <a:t>We will be able to take this great experience forward with us into our Engineering careers.</a:t>
            </a:r>
          </a:p>
        </p:txBody>
      </p:sp>
      <p:pic>
        <p:nvPicPr>
          <p:cNvPr id="2" name="Val Exp">
            <a:hlinkClick r:id="" action="ppaction://media"/>
            <a:extLst>
              <a:ext uri="{FF2B5EF4-FFF2-40B4-BE49-F238E27FC236}">
                <a16:creationId xmlns:a16="http://schemas.microsoft.com/office/drawing/2014/main" id="{4E5B3D93-9953-483B-91A4-F865691ECA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60763" y="4360863"/>
            <a:ext cx="487362" cy="487362"/>
          </a:xfrm>
          <a:prstGeom prst="rect">
            <a:avLst/>
          </a:prstGeom>
        </p:spPr>
      </p:pic>
      <p:pic>
        <p:nvPicPr>
          <p:cNvPr id="16" name="Picture 15">
            <a:extLst>
              <a:ext uri="{FF2B5EF4-FFF2-40B4-BE49-F238E27FC236}">
                <a16:creationId xmlns:a16="http://schemas.microsoft.com/office/drawing/2014/main" id="{962B6196-C1DC-4FA9-9302-36BDF1D17C2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15388" t="5262" r="5207" b="24864"/>
          <a:stretch/>
        </p:blipFill>
        <p:spPr>
          <a:xfrm flipH="1">
            <a:off x="8363031" y="4220464"/>
            <a:ext cx="557784" cy="721371"/>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11953989"/>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3"/>
          <p:cNvSpPr txBox="1">
            <a:spLocks noGrp="1"/>
          </p:cNvSpPr>
          <p:nvPr>
            <p:ph type="ctrTitle" idx="4294967295"/>
          </p:nvPr>
        </p:nvSpPr>
        <p:spPr>
          <a:xfrm>
            <a:off x="989170" y="192544"/>
            <a:ext cx="7392832" cy="11604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1" dirty="0"/>
              <a:t>For Our Kitty Friends</a:t>
            </a:r>
            <a:endParaRPr sz="4400" b="1" dirty="0"/>
          </a:p>
        </p:txBody>
      </p:sp>
      <p:pic>
        <p:nvPicPr>
          <p:cNvPr id="3" name="Picture 2" descr="A cat lying in the grass&#10;&#10;Description automatically generated with medium confidence">
            <a:extLst>
              <a:ext uri="{FF2B5EF4-FFF2-40B4-BE49-F238E27FC236}">
                <a16:creationId xmlns:a16="http://schemas.microsoft.com/office/drawing/2014/main" id="{CB7B7767-5348-4812-B4AE-E7411E7EB8C4}"/>
              </a:ext>
            </a:extLst>
          </p:cNvPr>
          <p:cNvPicPr>
            <a:picLocks noChangeAspect="1"/>
          </p:cNvPicPr>
          <p:nvPr/>
        </p:nvPicPr>
        <p:blipFill>
          <a:blip r:embed="rId3"/>
          <a:stretch>
            <a:fillRect/>
          </a:stretch>
        </p:blipFill>
        <p:spPr>
          <a:xfrm>
            <a:off x="6330040" y="3161306"/>
            <a:ext cx="2353733" cy="1765300"/>
          </a:xfrm>
          <a:prstGeom prst="rect">
            <a:avLst/>
          </a:prstGeom>
          <a:ln>
            <a:noFill/>
          </a:ln>
          <a:effectLst>
            <a:glow rad="228600">
              <a:schemeClr val="accent1">
                <a:satMod val="175000"/>
                <a:alpha val="40000"/>
              </a:schemeClr>
            </a:glow>
            <a:softEdge rad="112500"/>
          </a:effectLst>
        </p:spPr>
      </p:pic>
      <p:pic>
        <p:nvPicPr>
          <p:cNvPr id="4" name="Graphic 3" descr="Kitten with solid fill">
            <a:extLst>
              <a:ext uri="{FF2B5EF4-FFF2-40B4-BE49-F238E27FC236}">
                <a16:creationId xmlns:a16="http://schemas.microsoft.com/office/drawing/2014/main" id="{8E91D04D-DD26-455D-8644-B96915B44E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54200" flipH="1">
            <a:off x="8129331" y="165667"/>
            <a:ext cx="954761" cy="954761"/>
          </a:xfrm>
          <a:prstGeom prst="rect">
            <a:avLst/>
          </a:prstGeom>
        </p:spPr>
      </p:pic>
      <p:pic>
        <p:nvPicPr>
          <p:cNvPr id="5" name="Picture 4" descr="A picture containing indoor, close&#10;&#10;Description automatically generated">
            <a:extLst>
              <a:ext uri="{FF2B5EF4-FFF2-40B4-BE49-F238E27FC236}">
                <a16:creationId xmlns:a16="http://schemas.microsoft.com/office/drawing/2014/main" id="{F3B20DCE-740A-40A0-B824-7B99C1323137}"/>
              </a:ext>
            </a:extLst>
          </p:cNvPr>
          <p:cNvPicPr>
            <a:picLocks noChangeAspect="1"/>
          </p:cNvPicPr>
          <p:nvPr/>
        </p:nvPicPr>
        <p:blipFill>
          <a:blip r:embed="rId6"/>
          <a:stretch>
            <a:fillRect/>
          </a:stretch>
        </p:blipFill>
        <p:spPr>
          <a:xfrm rot="10800000">
            <a:off x="281218" y="1216096"/>
            <a:ext cx="2147936" cy="1610951"/>
          </a:xfrm>
          <a:prstGeom prst="rect">
            <a:avLst/>
          </a:prstGeom>
          <a:ln>
            <a:noFill/>
          </a:ln>
          <a:effectLst>
            <a:softEdge rad="112500"/>
          </a:effectLst>
        </p:spPr>
      </p:pic>
      <p:pic>
        <p:nvPicPr>
          <p:cNvPr id="7" name="Picture 6" descr="A cat lying on a blanket&#10;&#10;Description automatically generated">
            <a:extLst>
              <a:ext uri="{FF2B5EF4-FFF2-40B4-BE49-F238E27FC236}">
                <a16:creationId xmlns:a16="http://schemas.microsoft.com/office/drawing/2014/main" id="{2A0E40C2-496B-42FA-966F-267069D83DAE}"/>
              </a:ext>
            </a:extLst>
          </p:cNvPr>
          <p:cNvPicPr>
            <a:picLocks noChangeAspect="1"/>
          </p:cNvPicPr>
          <p:nvPr/>
        </p:nvPicPr>
        <p:blipFill>
          <a:blip r:embed="rId7"/>
          <a:stretch>
            <a:fillRect/>
          </a:stretch>
        </p:blipFill>
        <p:spPr>
          <a:xfrm>
            <a:off x="4404089" y="3746870"/>
            <a:ext cx="1572981" cy="1179736"/>
          </a:xfrm>
          <a:prstGeom prst="rect">
            <a:avLst/>
          </a:prstGeom>
          <a:ln>
            <a:noFill/>
          </a:ln>
          <a:effectLst>
            <a:softEdge rad="112500"/>
          </a:effectLst>
        </p:spPr>
      </p:pic>
      <p:pic>
        <p:nvPicPr>
          <p:cNvPr id="9" name="Picture 8" descr="A picture containing cat, indoor, mammal, domestic cat&#10;&#10;Description automatically generated">
            <a:extLst>
              <a:ext uri="{FF2B5EF4-FFF2-40B4-BE49-F238E27FC236}">
                <a16:creationId xmlns:a16="http://schemas.microsoft.com/office/drawing/2014/main" id="{D2F82EA0-A16D-4A63-9378-B5911ADBC18E}"/>
              </a:ext>
            </a:extLst>
          </p:cNvPr>
          <p:cNvPicPr>
            <a:picLocks noChangeAspect="1"/>
          </p:cNvPicPr>
          <p:nvPr/>
        </p:nvPicPr>
        <p:blipFill>
          <a:blip r:embed="rId8"/>
          <a:stretch>
            <a:fillRect/>
          </a:stretch>
        </p:blipFill>
        <p:spPr>
          <a:xfrm rot="5400000">
            <a:off x="976851" y="2753119"/>
            <a:ext cx="1767951" cy="2348570"/>
          </a:xfrm>
          <a:prstGeom prst="rect">
            <a:avLst/>
          </a:prstGeom>
          <a:ln>
            <a:noFill/>
          </a:ln>
          <a:effectLst>
            <a:softEdge rad="112500"/>
          </a:effectLst>
        </p:spPr>
      </p:pic>
      <p:pic>
        <p:nvPicPr>
          <p:cNvPr id="11" name="Picture 10" descr="A picture containing window, indoor&#10;&#10;Description automatically generated">
            <a:extLst>
              <a:ext uri="{FF2B5EF4-FFF2-40B4-BE49-F238E27FC236}">
                <a16:creationId xmlns:a16="http://schemas.microsoft.com/office/drawing/2014/main" id="{87080B5A-4E82-456A-B5EA-FF3F8FC15352}"/>
              </a:ext>
            </a:extLst>
          </p:cNvPr>
          <p:cNvPicPr>
            <a:picLocks noChangeAspect="1"/>
          </p:cNvPicPr>
          <p:nvPr/>
        </p:nvPicPr>
        <p:blipFill rotWithShape="1">
          <a:blip r:embed="rId9"/>
          <a:srcRect l="10206" t="26534" r="34735" b="17785"/>
          <a:stretch/>
        </p:blipFill>
        <p:spPr>
          <a:xfrm rot="5400000">
            <a:off x="2720442" y="1447894"/>
            <a:ext cx="2605583" cy="1976243"/>
          </a:xfrm>
          <a:prstGeom prst="ellipse">
            <a:avLst/>
          </a:prstGeom>
          <a:ln>
            <a:noFill/>
          </a:ln>
          <a:effectLst>
            <a:softEdge rad="112500"/>
          </a:effectLst>
        </p:spPr>
      </p:pic>
      <p:pic>
        <p:nvPicPr>
          <p:cNvPr id="15" name="Picture 14" descr="A cat lying on a blanket&#10;&#10;Description automatically generated with medium confidence">
            <a:extLst>
              <a:ext uri="{FF2B5EF4-FFF2-40B4-BE49-F238E27FC236}">
                <a16:creationId xmlns:a16="http://schemas.microsoft.com/office/drawing/2014/main" id="{FAE8AFBF-A565-452E-9D59-755C05F7CAC3}"/>
              </a:ext>
            </a:extLst>
          </p:cNvPr>
          <p:cNvPicPr>
            <a:picLocks noChangeAspect="1"/>
          </p:cNvPicPr>
          <p:nvPr/>
        </p:nvPicPr>
        <p:blipFill rotWithShape="1">
          <a:blip r:embed="rId10"/>
          <a:srcRect t="22963" r="2479"/>
          <a:stretch/>
        </p:blipFill>
        <p:spPr>
          <a:xfrm rot="10800000">
            <a:off x="5534635" y="1270201"/>
            <a:ext cx="2937207" cy="1740206"/>
          </a:xfrm>
          <a:prstGeom prst="rect">
            <a:avLst/>
          </a:prstGeom>
          <a:ln>
            <a:noFill/>
          </a:ln>
          <a:effectLst>
            <a:softEdge rad="112500"/>
          </a:effectLst>
        </p:spPr>
      </p:pic>
      <p:pic>
        <p:nvPicPr>
          <p:cNvPr id="17" name="Graphic 16" descr="Kitten with solid fill">
            <a:extLst>
              <a:ext uri="{FF2B5EF4-FFF2-40B4-BE49-F238E27FC236}">
                <a16:creationId xmlns:a16="http://schemas.microsoft.com/office/drawing/2014/main" id="{257FF3D8-0C0E-4DE6-857B-CE9440E399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945800">
            <a:off x="65958" y="165666"/>
            <a:ext cx="954761" cy="954761"/>
          </a:xfrm>
          <a:prstGeom prst="rect">
            <a:avLst/>
          </a:prstGeom>
        </p:spPr>
      </p:pic>
    </p:spTree>
    <p:extLst>
      <p:ext uri="{BB962C8B-B14F-4D97-AF65-F5344CB8AC3E}">
        <p14:creationId xmlns:p14="http://schemas.microsoft.com/office/powerpoint/2010/main" val="3971079757"/>
      </p:ext>
    </p:extLst>
  </p:cSld>
  <p:clrMapOvr>
    <a:masterClrMapping/>
  </p:clrMapOvr>
  <p:transition spd="slow" advClick="0" advTm="4000">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3"/>
          <p:cNvSpPr txBox="1">
            <a:spLocks noGrp="1"/>
          </p:cNvSpPr>
          <p:nvPr>
            <p:ph type="ctrTitle" idx="4294967295"/>
          </p:nvPr>
        </p:nvSpPr>
        <p:spPr>
          <a:xfrm>
            <a:off x="1028700" y="391255"/>
            <a:ext cx="7086600" cy="1160462"/>
          </a:xfrm>
          <a:prstGeom prst="rect">
            <a:avLst/>
          </a:prstGeom>
        </p:spPr>
        <p:txBody>
          <a:bodyPr spcFirstLastPara="1" wrap="square" lIns="91425" tIns="91425" rIns="91425" bIns="91425" anchor="t" anchorCtr="0">
            <a:prstTxWarp prst="textChevron">
              <a:avLst/>
            </a:prstTxWarp>
            <a:noAutofit/>
          </a:bodyPr>
          <a:lstStyle/>
          <a:p>
            <a:pPr marL="0" lvl="0" indent="0" algn="l" rtl="0">
              <a:spcBef>
                <a:spcPts val="0"/>
              </a:spcBef>
              <a:spcAft>
                <a:spcPts val="0"/>
              </a:spcAft>
              <a:buNone/>
            </a:pPr>
            <a:r>
              <a:rPr lang="en" sz="3600" b="1" dirty="0">
                <a:latin typeface="Bookman Old Style" panose="02050604050505020204" pitchFamily="18" charset="0"/>
              </a:rPr>
              <a:t>In Loving Memory of Aaliyah</a:t>
            </a:r>
            <a:endParaRPr sz="3600" b="1" dirty="0">
              <a:latin typeface="Bookman Old Style" panose="02050604050505020204" pitchFamily="18" charset="0"/>
            </a:endParaRPr>
          </a:p>
        </p:txBody>
      </p:sp>
      <p:sp>
        <p:nvSpPr>
          <p:cNvPr id="2" name="TextBox 1">
            <a:extLst>
              <a:ext uri="{FF2B5EF4-FFF2-40B4-BE49-F238E27FC236}">
                <a16:creationId xmlns:a16="http://schemas.microsoft.com/office/drawing/2014/main" id="{1C2D4F5E-2A32-4C78-8FD4-F90C2301E6A7}"/>
              </a:ext>
            </a:extLst>
          </p:cNvPr>
          <p:cNvSpPr txBox="1"/>
          <p:nvPr/>
        </p:nvSpPr>
        <p:spPr>
          <a:xfrm>
            <a:off x="2771007" y="4567579"/>
            <a:ext cx="3873176" cy="369332"/>
          </a:xfrm>
          <a:prstGeom prst="rect">
            <a:avLst/>
          </a:prstGeom>
          <a:noFill/>
        </p:spPr>
        <p:txBody>
          <a:bodyPr wrap="none" rtlCol="0">
            <a:spAutoFit/>
          </a:bodyPr>
          <a:lstStyle/>
          <a:p>
            <a:r>
              <a:rPr lang="en-US" sz="1800" b="1" i="1" dirty="0">
                <a:solidFill>
                  <a:schemeClr val="bg1"/>
                </a:solidFill>
                <a:latin typeface="Amasis MT Pro Black" panose="02040A04050005020304" pitchFamily="18" charset="0"/>
              </a:rPr>
              <a:t>September 2013 – November 2020</a:t>
            </a:r>
          </a:p>
        </p:txBody>
      </p:sp>
      <p:sp>
        <p:nvSpPr>
          <p:cNvPr id="11" name="Heart 10">
            <a:extLst>
              <a:ext uri="{FF2B5EF4-FFF2-40B4-BE49-F238E27FC236}">
                <a16:creationId xmlns:a16="http://schemas.microsoft.com/office/drawing/2014/main" id="{88F57918-FB73-49CD-A711-A455AECDE3BF}"/>
              </a:ext>
            </a:extLst>
          </p:cNvPr>
          <p:cNvSpPr/>
          <p:nvPr/>
        </p:nvSpPr>
        <p:spPr>
          <a:xfrm>
            <a:off x="7257413" y="2429933"/>
            <a:ext cx="699771" cy="633024"/>
          </a:xfrm>
          <a:custGeom>
            <a:avLst/>
            <a:gdLst>
              <a:gd name="connsiteX0" fmla="*/ 1866900 w 3733799"/>
              <a:gd name="connsiteY0" fmla="*/ 817645 h 3270578"/>
              <a:gd name="connsiteX1" fmla="*/ 1866900 w 3733799"/>
              <a:gd name="connsiteY1" fmla="*/ 3270578 h 3270578"/>
              <a:gd name="connsiteX2" fmla="*/ 1866900 w 3733799"/>
              <a:gd name="connsiteY2" fmla="*/ 817645 h 3270578"/>
              <a:gd name="connsiteX0" fmla="*/ 1892246 w 3761047"/>
              <a:gd name="connsiteY0" fmla="*/ 737277 h 3401877"/>
              <a:gd name="connsiteX1" fmla="*/ 1875312 w 3761047"/>
              <a:gd name="connsiteY1" fmla="*/ 3401877 h 3401877"/>
              <a:gd name="connsiteX2" fmla="*/ 1892246 w 3761047"/>
              <a:gd name="connsiteY2" fmla="*/ 737277 h 3401877"/>
              <a:gd name="connsiteX0" fmla="*/ 1886375 w 3761027"/>
              <a:gd name="connsiteY0" fmla="*/ 706491 h 3548891"/>
              <a:gd name="connsiteX1" fmla="*/ 1877908 w 3761027"/>
              <a:gd name="connsiteY1" fmla="*/ 3548891 h 3548891"/>
              <a:gd name="connsiteX2" fmla="*/ 1886375 w 3761027"/>
              <a:gd name="connsiteY2" fmla="*/ 706491 h 3548891"/>
            </a:gdLst>
            <a:ahLst/>
            <a:cxnLst>
              <a:cxn ang="0">
                <a:pos x="connsiteX0" y="connsiteY0"/>
              </a:cxn>
              <a:cxn ang="0">
                <a:pos x="connsiteX1" y="connsiteY1"/>
              </a:cxn>
              <a:cxn ang="0">
                <a:pos x="connsiteX2" y="connsiteY2"/>
              </a:cxn>
            </a:cxnLst>
            <a:rect l="l" t="t" r="r" b="b"/>
            <a:pathLst>
              <a:path w="3761027" h="3548891">
                <a:moveTo>
                  <a:pt x="1886375" y="706491"/>
                </a:moveTo>
                <a:cubicBezTo>
                  <a:pt x="2664249" y="-1201347"/>
                  <a:pt x="5689494" y="1095958"/>
                  <a:pt x="1877908" y="3548891"/>
                </a:cubicBezTo>
                <a:cubicBezTo>
                  <a:pt x="-1933679" y="1095958"/>
                  <a:pt x="1108500" y="-1201347"/>
                  <a:pt x="1886375" y="706491"/>
                </a:cubicBezTo>
                <a:close/>
              </a:path>
            </a:pathLst>
          </a:cu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09DCC20-00E8-402A-9B4F-74B102718870}"/>
              </a:ext>
            </a:extLst>
          </p:cNvPr>
          <p:cNvPicPr>
            <a:picLocks noChangeAspect="1"/>
          </p:cNvPicPr>
          <p:nvPr/>
        </p:nvPicPr>
        <p:blipFill rotWithShape="1">
          <a:blip r:embed="rId3">
            <a:extLst>
              <a:ext uri="{28A0092B-C50C-407E-A947-70E740481C1C}">
                <a14:useLocalDpi xmlns:a14="http://schemas.microsoft.com/office/drawing/2010/main" val="0"/>
              </a:ext>
            </a:extLst>
          </a:blip>
          <a:srcRect t="6374" r="8442"/>
          <a:stretch/>
        </p:blipFill>
        <p:spPr>
          <a:xfrm>
            <a:off x="3665741" y="1578872"/>
            <a:ext cx="1812518" cy="2624357"/>
          </a:xfrm>
          <a:prstGeom prst="ellipse">
            <a:avLst/>
          </a:prstGeom>
          <a:ln w="152400">
            <a:solidFill>
              <a:schemeClr val="bg1"/>
            </a:solidFill>
          </a:ln>
        </p:spPr>
      </p:pic>
      <p:sp>
        <p:nvSpPr>
          <p:cNvPr id="16" name="Heart 10">
            <a:extLst>
              <a:ext uri="{FF2B5EF4-FFF2-40B4-BE49-F238E27FC236}">
                <a16:creationId xmlns:a16="http://schemas.microsoft.com/office/drawing/2014/main" id="{7CBE774A-130A-4D00-B368-B6666A832132}"/>
              </a:ext>
            </a:extLst>
          </p:cNvPr>
          <p:cNvSpPr/>
          <p:nvPr/>
        </p:nvSpPr>
        <p:spPr>
          <a:xfrm>
            <a:off x="1094201" y="2429933"/>
            <a:ext cx="699771" cy="633024"/>
          </a:xfrm>
          <a:custGeom>
            <a:avLst/>
            <a:gdLst>
              <a:gd name="connsiteX0" fmla="*/ 1866900 w 3733799"/>
              <a:gd name="connsiteY0" fmla="*/ 817645 h 3270578"/>
              <a:gd name="connsiteX1" fmla="*/ 1866900 w 3733799"/>
              <a:gd name="connsiteY1" fmla="*/ 3270578 h 3270578"/>
              <a:gd name="connsiteX2" fmla="*/ 1866900 w 3733799"/>
              <a:gd name="connsiteY2" fmla="*/ 817645 h 3270578"/>
              <a:gd name="connsiteX0" fmla="*/ 1892246 w 3761047"/>
              <a:gd name="connsiteY0" fmla="*/ 737277 h 3401877"/>
              <a:gd name="connsiteX1" fmla="*/ 1875312 w 3761047"/>
              <a:gd name="connsiteY1" fmla="*/ 3401877 h 3401877"/>
              <a:gd name="connsiteX2" fmla="*/ 1892246 w 3761047"/>
              <a:gd name="connsiteY2" fmla="*/ 737277 h 3401877"/>
              <a:gd name="connsiteX0" fmla="*/ 1886375 w 3761027"/>
              <a:gd name="connsiteY0" fmla="*/ 706491 h 3548891"/>
              <a:gd name="connsiteX1" fmla="*/ 1877908 w 3761027"/>
              <a:gd name="connsiteY1" fmla="*/ 3548891 h 3548891"/>
              <a:gd name="connsiteX2" fmla="*/ 1886375 w 3761027"/>
              <a:gd name="connsiteY2" fmla="*/ 706491 h 3548891"/>
            </a:gdLst>
            <a:ahLst/>
            <a:cxnLst>
              <a:cxn ang="0">
                <a:pos x="connsiteX0" y="connsiteY0"/>
              </a:cxn>
              <a:cxn ang="0">
                <a:pos x="connsiteX1" y="connsiteY1"/>
              </a:cxn>
              <a:cxn ang="0">
                <a:pos x="connsiteX2" y="connsiteY2"/>
              </a:cxn>
            </a:cxnLst>
            <a:rect l="l" t="t" r="r" b="b"/>
            <a:pathLst>
              <a:path w="3761027" h="3548891">
                <a:moveTo>
                  <a:pt x="1886375" y="706491"/>
                </a:moveTo>
                <a:cubicBezTo>
                  <a:pt x="2664249" y="-1201347"/>
                  <a:pt x="5689494" y="1095958"/>
                  <a:pt x="1877908" y="3548891"/>
                </a:cubicBezTo>
                <a:cubicBezTo>
                  <a:pt x="-1933679" y="1095958"/>
                  <a:pt x="1108500" y="-1201347"/>
                  <a:pt x="1886375" y="706491"/>
                </a:cubicBezTo>
                <a:close/>
              </a:path>
            </a:pathLst>
          </a:cu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2245963"/>
      </p:ext>
    </p:extLst>
  </p:cSld>
  <p:clrMapOvr>
    <a:masterClrMapping/>
  </p:clrMapOvr>
  <p:transition spd="slow" advClick="0" advTm="3000">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nal Pres Cat Video 0">
            <a:hlinkClick r:id="" action="ppaction://media"/>
            <a:extLst>
              <a:ext uri="{FF2B5EF4-FFF2-40B4-BE49-F238E27FC236}">
                <a16:creationId xmlns:a16="http://schemas.microsoft.com/office/drawing/2014/main" id="{BC818038-7136-4A11-A042-C5DF6525A9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0800" y="742950"/>
            <a:ext cx="6502400" cy="3657600"/>
          </a:xfrm>
          <a:prstGeom prst="rect">
            <a:avLst/>
          </a:prstGeom>
        </p:spPr>
      </p:pic>
    </p:spTree>
    <p:extLst>
      <p:ext uri="{BB962C8B-B14F-4D97-AF65-F5344CB8AC3E}">
        <p14:creationId xmlns:p14="http://schemas.microsoft.com/office/powerpoint/2010/main" val="2202929676"/>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grpSp>
        <p:nvGrpSpPr>
          <p:cNvPr id="228" name="Google Shape;228;p25"/>
          <p:cNvGrpSpPr/>
          <p:nvPr/>
        </p:nvGrpSpPr>
        <p:grpSpPr>
          <a:xfrm>
            <a:off x="259492" y="440724"/>
            <a:ext cx="8616778" cy="4200843"/>
            <a:chOff x="744219" y="1064075"/>
            <a:chExt cx="7015214" cy="2888675"/>
          </a:xfrm>
        </p:grpSpPr>
        <p:sp>
          <p:nvSpPr>
            <p:cNvPr id="229" name="Google Shape;229;p25"/>
            <p:cNvSpPr/>
            <p:nvPr/>
          </p:nvSpPr>
          <p:spPr>
            <a:xfrm>
              <a:off x="1361592" y="1665508"/>
              <a:ext cx="6099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623181" y="1661600"/>
              <a:ext cx="136252"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31" name="Google Shape;231;p25"/>
            <p:cNvSpPr/>
            <p:nvPr/>
          </p:nvSpPr>
          <p:spPr>
            <a:xfrm rot="-5400000">
              <a:off x="4334136" y="-1576459"/>
              <a:ext cx="123450" cy="6078917"/>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32" name="Google Shape;232;p25"/>
            <p:cNvSpPr/>
            <p:nvPr/>
          </p:nvSpPr>
          <p:spPr>
            <a:xfrm rot="-5400000">
              <a:off x="744219" y="1064075"/>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3" name="Google Shape;233;p25"/>
            <p:cNvCxnSpPr/>
            <p:nvPr/>
          </p:nvCxnSpPr>
          <p:spPr>
            <a:xfrm flipH="1">
              <a:off x="6922735" y="1661528"/>
              <a:ext cx="548700" cy="219000"/>
            </a:xfrm>
            <a:prstGeom prst="straightConnector1">
              <a:avLst/>
            </a:prstGeom>
            <a:noFill/>
            <a:ln w="9525" cap="flat" cmpd="sng">
              <a:solidFill>
                <a:srgbClr val="FFFFFF"/>
              </a:solidFill>
              <a:prstDash val="dash"/>
              <a:round/>
              <a:headEnd type="none" w="med" len="med"/>
              <a:tailEnd type="none" w="med" len="med"/>
            </a:ln>
          </p:spPr>
        </p:cxnSp>
        <p:cxnSp>
          <p:nvCxnSpPr>
            <p:cNvPr id="234" name="Google Shape;234;p25"/>
            <p:cNvCxnSpPr/>
            <p:nvPr/>
          </p:nvCxnSpPr>
          <p:spPr>
            <a:xfrm>
              <a:off x="1021397" y="1669336"/>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235" name="Google Shape;235;p25"/>
            <p:cNvCxnSpPr/>
            <p:nvPr/>
          </p:nvCxnSpPr>
          <p:spPr>
            <a:xfrm flipH="1">
              <a:off x="1350875" y="3761350"/>
              <a:ext cx="529800" cy="191400"/>
            </a:xfrm>
            <a:prstGeom prst="straightConnector1">
              <a:avLst/>
            </a:prstGeom>
            <a:noFill/>
            <a:ln w="9525" cap="flat" cmpd="sng">
              <a:solidFill>
                <a:srgbClr val="FFFFFF"/>
              </a:solidFill>
              <a:prstDash val="dash"/>
              <a:round/>
              <a:headEnd type="none" w="med" len="med"/>
              <a:tailEnd type="none" w="med" len="med"/>
            </a:ln>
          </p:spPr>
        </p:cxnSp>
        <p:cxnSp>
          <p:nvCxnSpPr>
            <p:cNvPr id="236" name="Google Shape;236;p25"/>
            <p:cNvCxnSpPr/>
            <p:nvPr/>
          </p:nvCxnSpPr>
          <p:spPr>
            <a:xfrm>
              <a:off x="6941635" y="3761350"/>
              <a:ext cx="529800" cy="191400"/>
            </a:xfrm>
            <a:prstGeom prst="straightConnector1">
              <a:avLst/>
            </a:prstGeom>
            <a:noFill/>
            <a:ln w="9525" cap="flat" cmpd="sng">
              <a:solidFill>
                <a:srgbClr val="FFFFFF"/>
              </a:solidFill>
              <a:prstDash val="dash"/>
              <a:round/>
              <a:headEnd type="none" w="med" len="med"/>
              <a:tailEnd type="none" w="med" len="med"/>
            </a:ln>
          </p:spPr>
        </p:cxnSp>
        <p:cxnSp>
          <p:nvCxnSpPr>
            <p:cNvPr id="237" name="Google Shape;237;p25"/>
            <p:cNvCxnSpPr/>
            <p:nvPr/>
          </p:nvCxnSpPr>
          <p:spPr>
            <a:xfrm>
              <a:off x="1350875" y="1661528"/>
              <a:ext cx="548700" cy="219000"/>
            </a:xfrm>
            <a:prstGeom prst="straightConnector1">
              <a:avLst/>
            </a:prstGeom>
            <a:noFill/>
            <a:ln w="9525" cap="flat" cmpd="sng">
              <a:solidFill>
                <a:srgbClr val="FFFFFF"/>
              </a:solidFill>
              <a:prstDash val="dash"/>
              <a:round/>
              <a:headEnd type="none" w="med" len="med"/>
              <a:tailEnd type="none" w="med" len="med"/>
            </a:ln>
          </p:spPr>
        </p:cxnSp>
      </p:grpSp>
      <p:sp>
        <p:nvSpPr>
          <p:cNvPr id="17" name="Google Shape;87;p13">
            <a:extLst>
              <a:ext uri="{FF2B5EF4-FFF2-40B4-BE49-F238E27FC236}">
                <a16:creationId xmlns:a16="http://schemas.microsoft.com/office/drawing/2014/main" id="{6581BEC1-4E13-4761-BE98-E23D5D25EF65}"/>
              </a:ext>
            </a:extLst>
          </p:cNvPr>
          <p:cNvSpPr txBox="1">
            <a:spLocks/>
          </p:cNvSpPr>
          <p:nvPr/>
        </p:nvSpPr>
        <p:spPr>
          <a:xfrm>
            <a:off x="1103870" y="235169"/>
            <a:ext cx="7772400"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4000" b="1" dirty="0"/>
              <a:t>Goals &amp; Objectives:</a:t>
            </a:r>
          </a:p>
        </p:txBody>
      </p:sp>
      <p:sp>
        <p:nvSpPr>
          <p:cNvPr id="3" name="Google Shape;70;p12">
            <a:extLst>
              <a:ext uri="{FF2B5EF4-FFF2-40B4-BE49-F238E27FC236}">
                <a16:creationId xmlns:a16="http://schemas.microsoft.com/office/drawing/2014/main" id="{12A97A39-EBF6-4333-B809-30FB3EBBF5D4}"/>
              </a:ext>
            </a:extLst>
          </p:cNvPr>
          <p:cNvSpPr txBox="1">
            <a:spLocks/>
          </p:cNvSpPr>
          <p:nvPr/>
        </p:nvSpPr>
        <p:spPr>
          <a:xfrm>
            <a:off x="8314140" y="4581150"/>
            <a:ext cx="500298" cy="41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b="1" dirty="0">
                <a:solidFill>
                  <a:schemeClr val="bg1"/>
                </a:solidFill>
              </a:rPr>
              <a:t>JL</a:t>
            </a:r>
          </a:p>
        </p:txBody>
      </p:sp>
      <p:sp>
        <p:nvSpPr>
          <p:cNvPr id="16" name="TextBox 15">
            <a:extLst>
              <a:ext uri="{FF2B5EF4-FFF2-40B4-BE49-F238E27FC236}">
                <a16:creationId xmlns:a16="http://schemas.microsoft.com/office/drawing/2014/main" id="{39A03D0D-FC5E-42AA-BA7F-16CEC2AE9766}"/>
              </a:ext>
            </a:extLst>
          </p:cNvPr>
          <p:cNvSpPr txBox="1"/>
          <p:nvPr/>
        </p:nvSpPr>
        <p:spPr>
          <a:xfrm>
            <a:off x="1697735" y="2358180"/>
            <a:ext cx="5899054" cy="646331"/>
          </a:xfrm>
          <a:prstGeom prst="rect">
            <a:avLst/>
          </a:prstGeom>
          <a:noFill/>
        </p:spPr>
        <p:txBody>
          <a:bodyPr wrap="square">
            <a:spAutoFit/>
          </a:bodyPr>
          <a:lstStyle/>
          <a:p>
            <a:pPr marL="285750" indent="-285750">
              <a:buClr>
                <a:schemeClr val="bg1">
                  <a:lumMod val="95000"/>
                </a:schemeClr>
              </a:buClr>
              <a:buFont typeface="Wingdings" panose="05000000000000000000" pitchFamily="2" charset="2"/>
              <a:buChar char="v"/>
            </a:pPr>
            <a:r>
              <a:rPr lang="en-US" sz="1800" dirty="0">
                <a:solidFill>
                  <a:schemeClr val="bg1"/>
                </a:solidFill>
                <a:effectLst/>
                <a:latin typeface="Bookman Old Style" panose="02050604050505020204" pitchFamily="18" charset="0"/>
                <a:ea typeface="Calibri" panose="020F0502020204030204" pitchFamily="34" charset="0"/>
                <a:cs typeface="Arial" panose="020B0604020202020204" pitchFamily="34" charset="0"/>
              </a:rPr>
              <a:t>Incorporate elements into our toy that are </a:t>
            </a:r>
            <a:r>
              <a:rPr lang="en-US" sz="1800" i="1" dirty="0">
                <a:solidFill>
                  <a:schemeClr val="bg1"/>
                </a:solidFill>
                <a:effectLst/>
                <a:latin typeface="Bookman Old Style" panose="02050604050505020204" pitchFamily="18" charset="0"/>
                <a:ea typeface="Calibri" panose="020F0502020204030204" pitchFamily="34" charset="0"/>
                <a:cs typeface="Arial" panose="020B0604020202020204" pitchFamily="34" charset="0"/>
              </a:rPr>
              <a:t>key</a:t>
            </a:r>
            <a:r>
              <a:rPr lang="en-US" sz="1800" dirty="0">
                <a:solidFill>
                  <a:schemeClr val="bg1"/>
                </a:solidFill>
                <a:effectLst/>
                <a:latin typeface="Bookman Old Style" panose="02050604050505020204" pitchFamily="18" charset="0"/>
                <a:ea typeface="Calibri" panose="020F0502020204030204" pitchFamily="34" charset="0"/>
                <a:cs typeface="Arial" panose="020B0604020202020204" pitchFamily="34" charset="0"/>
              </a:rPr>
              <a:t> to domestic cat entertainment. </a:t>
            </a:r>
            <a:endParaRPr lang="en-US" sz="1800" dirty="0">
              <a:solidFill>
                <a:schemeClr val="bg1"/>
              </a:solidFill>
            </a:endParaRPr>
          </a:p>
        </p:txBody>
      </p:sp>
      <p:sp>
        <p:nvSpPr>
          <p:cNvPr id="21" name="TextBox 20">
            <a:extLst>
              <a:ext uri="{FF2B5EF4-FFF2-40B4-BE49-F238E27FC236}">
                <a16:creationId xmlns:a16="http://schemas.microsoft.com/office/drawing/2014/main" id="{AF72480C-B5E3-47EC-A9F4-97E84FF44CEE}"/>
              </a:ext>
            </a:extLst>
          </p:cNvPr>
          <p:cNvSpPr txBox="1"/>
          <p:nvPr/>
        </p:nvSpPr>
        <p:spPr>
          <a:xfrm>
            <a:off x="1697735" y="3068544"/>
            <a:ext cx="6366402" cy="667812"/>
          </a:xfrm>
          <a:prstGeom prst="rect">
            <a:avLst/>
          </a:prstGeom>
          <a:noFill/>
        </p:spPr>
        <p:txBody>
          <a:bodyPr wrap="square">
            <a:spAutoFit/>
          </a:bodyPr>
          <a:lstStyle/>
          <a:p>
            <a:pPr marL="285750" marR="0" indent="-285750">
              <a:lnSpc>
                <a:spcPct val="107000"/>
              </a:lnSpc>
              <a:spcBef>
                <a:spcPts val="0"/>
              </a:spcBef>
              <a:spcAft>
                <a:spcPts val="800"/>
              </a:spcAft>
              <a:buClr>
                <a:schemeClr val="bg1">
                  <a:lumMod val="95000"/>
                </a:schemeClr>
              </a:buClr>
              <a:buFont typeface="Wingdings" panose="05000000000000000000" pitchFamily="2" charset="2"/>
              <a:buChar char="v"/>
            </a:pPr>
            <a:r>
              <a:rPr lang="en-US" sz="1800" dirty="0">
                <a:solidFill>
                  <a:schemeClr val="bg1"/>
                </a:solidFill>
                <a:effectLst/>
                <a:latin typeface="Bookman Old Style" panose="02050604050505020204" pitchFamily="18" charset="0"/>
                <a:ea typeface="Calibri" panose="020F0502020204030204" pitchFamily="34" charset="0"/>
                <a:cs typeface="Arial" panose="020B0604020202020204" pitchFamily="34" charset="0"/>
              </a:rPr>
              <a:t>Work to implement the current standards and the best safety factors that we can.  </a:t>
            </a:r>
            <a:endParaRPr lang="en-US" sz="1800"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3E020820-E523-4C64-9D83-8019D4B29534}"/>
              </a:ext>
            </a:extLst>
          </p:cNvPr>
          <p:cNvSpPr txBox="1"/>
          <p:nvPr/>
        </p:nvSpPr>
        <p:spPr>
          <a:xfrm>
            <a:off x="1697735" y="3800390"/>
            <a:ext cx="6343189" cy="646331"/>
          </a:xfrm>
          <a:prstGeom prst="rect">
            <a:avLst/>
          </a:prstGeom>
          <a:noFill/>
        </p:spPr>
        <p:txBody>
          <a:bodyPr wrap="square">
            <a:spAutoFit/>
          </a:bodyPr>
          <a:lstStyle/>
          <a:p>
            <a:pPr marL="285750" indent="-285750">
              <a:buClr>
                <a:schemeClr val="bg1">
                  <a:lumMod val="95000"/>
                </a:schemeClr>
              </a:buClr>
              <a:buFont typeface="Wingdings" panose="05000000000000000000" pitchFamily="2" charset="2"/>
              <a:buChar char="v"/>
            </a:pPr>
            <a:r>
              <a:rPr lang="en-US" sz="1800" dirty="0">
                <a:solidFill>
                  <a:schemeClr val="bg1"/>
                </a:solidFill>
                <a:effectLst/>
                <a:latin typeface="Bookman Old Style" panose="02050604050505020204" pitchFamily="18" charset="0"/>
                <a:ea typeface="Calibri" panose="020F0502020204030204" pitchFamily="34" charset="0"/>
                <a:cs typeface="Arial" panose="020B0604020202020204" pitchFamily="34" charset="0"/>
              </a:rPr>
              <a:t>Design </a:t>
            </a:r>
            <a:r>
              <a:rPr lang="en-US" sz="1800" dirty="0">
                <a:solidFill>
                  <a:schemeClr val="bg1"/>
                </a:solidFill>
                <a:latin typeface="Bookman Old Style" panose="02050604050505020204" pitchFamily="18" charset="0"/>
                <a:ea typeface="Calibri" panose="020F0502020204030204" pitchFamily="34" charset="0"/>
                <a:cs typeface="Arial" panose="020B0604020202020204" pitchFamily="34" charset="0"/>
              </a:rPr>
              <a:t>our </a:t>
            </a:r>
            <a:r>
              <a:rPr lang="en-US" sz="1800" dirty="0">
                <a:solidFill>
                  <a:schemeClr val="bg1"/>
                </a:solidFill>
                <a:effectLst/>
                <a:latin typeface="Bookman Old Style" panose="02050604050505020204" pitchFamily="18" charset="0"/>
                <a:ea typeface="Calibri" panose="020F0502020204030204" pitchFamily="34" charset="0"/>
                <a:cs typeface="Arial" panose="020B0604020202020204" pitchFamily="34" charset="0"/>
              </a:rPr>
              <a:t>ICT so that it can withstand rough cat play and last for a reasonable amount of time. </a:t>
            </a:r>
            <a:endParaRPr lang="en-US" sz="1800" dirty="0">
              <a:solidFill>
                <a:schemeClr val="bg1"/>
              </a:solidFill>
            </a:endParaRPr>
          </a:p>
        </p:txBody>
      </p:sp>
      <p:sp>
        <p:nvSpPr>
          <p:cNvPr id="18" name="TextBox 17">
            <a:extLst>
              <a:ext uri="{FF2B5EF4-FFF2-40B4-BE49-F238E27FC236}">
                <a16:creationId xmlns:a16="http://schemas.microsoft.com/office/drawing/2014/main" id="{B72605A1-9594-46C1-9A9C-2126DFDE8E60}"/>
              </a:ext>
            </a:extLst>
          </p:cNvPr>
          <p:cNvSpPr txBox="1"/>
          <p:nvPr/>
        </p:nvSpPr>
        <p:spPr>
          <a:xfrm>
            <a:off x="1694756" y="1615863"/>
            <a:ext cx="6137869" cy="646331"/>
          </a:xfrm>
          <a:prstGeom prst="rect">
            <a:avLst/>
          </a:prstGeom>
          <a:noFill/>
        </p:spPr>
        <p:txBody>
          <a:bodyPr wrap="square">
            <a:spAutoFit/>
          </a:bodyPr>
          <a:lstStyle/>
          <a:p>
            <a:pPr marL="285750" indent="-285750">
              <a:buClr>
                <a:schemeClr val="bg1">
                  <a:lumMod val="95000"/>
                </a:schemeClr>
              </a:buClr>
              <a:buFont typeface="Wingdings" panose="05000000000000000000" pitchFamily="2" charset="2"/>
              <a:buChar char="v"/>
            </a:pPr>
            <a:r>
              <a:rPr lang="en-US" sz="1800" dirty="0">
                <a:solidFill>
                  <a:schemeClr val="bg1"/>
                </a:solidFill>
                <a:effectLst/>
                <a:latin typeface="Bookman Old Style" panose="02050604050505020204" pitchFamily="18" charset="0"/>
                <a:ea typeface="Calibri" panose="020F0502020204030204" pitchFamily="34" charset="0"/>
                <a:cs typeface="Arial" panose="020B0604020202020204" pitchFamily="34" charset="0"/>
              </a:rPr>
              <a:t>Design an Interactive Cat Toy that cats can be entertained by and engaged in play with for hours. </a:t>
            </a:r>
            <a:endParaRPr lang="en-US" sz="1800" dirty="0">
              <a:solidFill>
                <a:schemeClr val="bg1"/>
              </a:solidFill>
            </a:endParaRPr>
          </a:p>
        </p:txBody>
      </p:sp>
      <p:pic>
        <p:nvPicPr>
          <p:cNvPr id="2" name="Goals and objectives">
            <a:hlinkClick r:id="" action="ppaction://media"/>
            <a:extLst>
              <a:ext uri="{FF2B5EF4-FFF2-40B4-BE49-F238E27FC236}">
                <a16:creationId xmlns:a16="http://schemas.microsoft.com/office/drawing/2014/main" id="{E1654873-B0B3-4F6B-9761-78A15B9629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54625" y="4560888"/>
            <a:ext cx="487363" cy="487362"/>
          </a:xfrm>
          <a:prstGeom prst="rect">
            <a:avLst/>
          </a:prstGeom>
        </p:spPr>
      </p:pic>
      <p:pic>
        <p:nvPicPr>
          <p:cNvPr id="20" name="Picture 19">
            <a:extLst>
              <a:ext uri="{FF2B5EF4-FFF2-40B4-BE49-F238E27FC236}">
                <a16:creationId xmlns:a16="http://schemas.microsoft.com/office/drawing/2014/main" id="{6823618A-2A1F-4F39-8E74-013207FD06B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8646" t="7336" r="1671" b="35351"/>
          <a:stretch/>
        </p:blipFill>
        <p:spPr>
          <a:xfrm flipH="1">
            <a:off x="8407109" y="4280391"/>
            <a:ext cx="557784" cy="667163"/>
          </a:xfrm>
          <a:prstGeom prst="rect">
            <a:avLst/>
          </a:prstGeom>
          <a:solidFill>
            <a:srgbClr val="FFFFFF">
              <a:shade val="85000"/>
            </a:srgbClr>
          </a:solidFill>
          <a:ln w="12700" cap="sq">
            <a:solidFill>
              <a:schemeClr val="accent4">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413939"/>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F37B6E-57FB-44BC-9E71-DF270AE8051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pic>
        <p:nvPicPr>
          <p:cNvPr id="3" name="Final Pres Cat Video 1">
            <a:hlinkClick r:id="" action="ppaction://media"/>
            <a:extLst>
              <a:ext uri="{FF2B5EF4-FFF2-40B4-BE49-F238E27FC236}">
                <a16:creationId xmlns:a16="http://schemas.microsoft.com/office/drawing/2014/main" id="{5F6D70F9-A720-42AF-ADE4-B85215E8BB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0800" y="742950"/>
            <a:ext cx="6502400" cy="3657600"/>
          </a:xfrm>
          <a:prstGeom prst="rect">
            <a:avLst/>
          </a:prstGeom>
        </p:spPr>
      </p:pic>
    </p:spTree>
    <p:extLst>
      <p:ext uri="{BB962C8B-B14F-4D97-AF65-F5344CB8AC3E}">
        <p14:creationId xmlns:p14="http://schemas.microsoft.com/office/powerpoint/2010/main" val="201246536"/>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82AB11-C261-4D6A-A2D2-9282CC2F82D4}"/>
              </a:ext>
            </a:extLst>
          </p:cNvPr>
          <p:cNvSpPr txBox="1"/>
          <p:nvPr/>
        </p:nvSpPr>
        <p:spPr>
          <a:xfrm>
            <a:off x="1970967" y="811162"/>
            <a:ext cx="5202066" cy="2982035"/>
          </a:xfrm>
          <a:prstGeom prst="rect">
            <a:avLst/>
          </a:prstGeom>
          <a:noFill/>
        </p:spPr>
        <p:txBody>
          <a:bodyPr wrap="none" rtlCol="0">
            <a:spAutoFit/>
          </a:bodyPr>
          <a:lstStyle/>
          <a:p>
            <a:pPr algn="ctr">
              <a:lnSpc>
                <a:spcPct val="150000"/>
              </a:lnSpc>
            </a:pPr>
            <a:r>
              <a:rPr lang="en-US" sz="2400" i="1" dirty="0">
                <a:solidFill>
                  <a:schemeClr val="accent3">
                    <a:lumMod val="20000"/>
                    <a:lumOff val="80000"/>
                  </a:schemeClr>
                </a:solidFill>
                <a:latin typeface="Arial Rounded MT Bold" panose="020F0704030504030204" pitchFamily="34" charset="0"/>
              </a:rPr>
              <a:t> </a:t>
            </a:r>
            <a:r>
              <a:rPr lang="en-US" sz="3200" i="1" dirty="0">
                <a:solidFill>
                  <a:schemeClr val="accent3">
                    <a:lumMod val="20000"/>
                    <a:lumOff val="80000"/>
                  </a:schemeClr>
                </a:solidFill>
                <a:latin typeface="Amasis MT Pro Medium" panose="02040604050005020304" pitchFamily="18" charset="0"/>
              </a:rPr>
              <a:t>Special thanks to:</a:t>
            </a:r>
          </a:p>
          <a:p>
            <a:pPr algn="ctr">
              <a:lnSpc>
                <a:spcPct val="150000"/>
              </a:lnSpc>
            </a:pPr>
            <a:r>
              <a:rPr lang="en-US" sz="2400" i="1" dirty="0">
                <a:solidFill>
                  <a:schemeClr val="accent3">
                    <a:lumMod val="20000"/>
                    <a:lumOff val="80000"/>
                  </a:schemeClr>
                </a:solidFill>
                <a:latin typeface="Amasis MT Pro Medium" panose="02040604050005020304" pitchFamily="18" charset="0"/>
              </a:rPr>
              <a:t> Dr. Wei and Dr. Richie</a:t>
            </a:r>
          </a:p>
          <a:p>
            <a:pPr algn="ctr">
              <a:lnSpc>
                <a:spcPct val="150000"/>
              </a:lnSpc>
            </a:pPr>
            <a:r>
              <a:rPr lang="en-US" sz="2400" i="1" dirty="0">
                <a:solidFill>
                  <a:schemeClr val="accent3">
                    <a:lumMod val="20000"/>
                    <a:lumOff val="80000"/>
                  </a:schemeClr>
                </a:solidFill>
                <a:latin typeface="Amasis MT Pro Medium" panose="02040604050005020304" pitchFamily="18" charset="0"/>
              </a:rPr>
              <a:t>Our Sponsor Le Phan</a:t>
            </a:r>
          </a:p>
          <a:p>
            <a:pPr algn="ctr">
              <a:lnSpc>
                <a:spcPct val="150000"/>
              </a:lnSpc>
            </a:pPr>
            <a:r>
              <a:rPr lang="en-US" sz="2400" i="1" dirty="0">
                <a:solidFill>
                  <a:schemeClr val="accent3">
                    <a:lumMod val="20000"/>
                    <a:lumOff val="80000"/>
                  </a:schemeClr>
                </a:solidFill>
                <a:latin typeface="Amasis MT Pro Medium" panose="02040604050005020304" pitchFamily="18" charset="0"/>
              </a:rPr>
              <a:t>Bob Meizlik, Electrical Design Advisor</a:t>
            </a:r>
          </a:p>
          <a:p>
            <a:pPr algn="ctr">
              <a:lnSpc>
                <a:spcPct val="150000"/>
              </a:lnSpc>
            </a:pPr>
            <a:r>
              <a:rPr lang="en-US" sz="2400" i="1" dirty="0">
                <a:solidFill>
                  <a:schemeClr val="accent3">
                    <a:lumMod val="20000"/>
                    <a:lumOff val="80000"/>
                  </a:schemeClr>
                </a:solidFill>
                <a:latin typeface="Amasis MT Pro Medium" panose="02040604050005020304" pitchFamily="18" charset="0"/>
              </a:rPr>
              <a:t>Our Seamstress, Grandma Sonja</a:t>
            </a:r>
          </a:p>
        </p:txBody>
      </p:sp>
    </p:spTree>
    <p:extLst>
      <p:ext uri="{BB962C8B-B14F-4D97-AF65-F5344CB8AC3E}">
        <p14:creationId xmlns:p14="http://schemas.microsoft.com/office/powerpoint/2010/main" val="2749466576"/>
      </p:ext>
    </p:extLst>
  </p:cSld>
  <p:clrMapOvr>
    <a:masterClrMapping/>
  </p:clrMapOvr>
  <p:transition spd="slow" advClick="0" advTm="3000">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440122-84CC-4D2C-8FC2-9ACEDDB2AC1E}"/>
              </a:ext>
            </a:extLst>
          </p:cNvPr>
          <p:cNvSpPr txBox="1"/>
          <p:nvPr/>
        </p:nvSpPr>
        <p:spPr>
          <a:xfrm>
            <a:off x="1228777" y="437128"/>
            <a:ext cx="6686446" cy="1015663"/>
          </a:xfrm>
          <a:prstGeom prst="rect">
            <a:avLst/>
          </a:prstGeom>
          <a:noFill/>
        </p:spPr>
        <p:txBody>
          <a:bodyPr wrap="none" rtlCol="0">
            <a:spAutoFit/>
          </a:bodyPr>
          <a:lstStyle/>
          <a:p>
            <a:r>
              <a:rPr lang="en-US" sz="6000" b="1" i="1" dirty="0">
                <a:solidFill>
                  <a:schemeClr val="bg1"/>
                </a:solidFill>
                <a:latin typeface="Amasis MT Pro Light" panose="02040304050005020304" pitchFamily="18" charset="0"/>
              </a:rPr>
              <a:t>Thanks for Watching </a:t>
            </a:r>
            <a:r>
              <a:rPr lang="en-US" sz="6000" b="1" dirty="0">
                <a:solidFill>
                  <a:schemeClr val="bg1"/>
                </a:solidFill>
                <a:latin typeface="Amasis MT Pro Light" panose="02040304050005020304" pitchFamily="18" charset="0"/>
              </a:rPr>
              <a:t>!</a:t>
            </a:r>
          </a:p>
        </p:txBody>
      </p:sp>
      <p:sp>
        <p:nvSpPr>
          <p:cNvPr id="4" name="TextBox 3">
            <a:extLst>
              <a:ext uri="{FF2B5EF4-FFF2-40B4-BE49-F238E27FC236}">
                <a16:creationId xmlns:a16="http://schemas.microsoft.com/office/drawing/2014/main" id="{B0153E95-574F-411A-845A-437B583178F6}"/>
              </a:ext>
            </a:extLst>
          </p:cNvPr>
          <p:cNvSpPr txBox="1"/>
          <p:nvPr/>
        </p:nvSpPr>
        <p:spPr>
          <a:xfrm>
            <a:off x="1822449" y="1890216"/>
            <a:ext cx="5789084" cy="2308324"/>
          </a:xfrm>
          <a:prstGeom prst="rect">
            <a:avLst/>
          </a:prstGeom>
          <a:noFill/>
        </p:spPr>
        <p:txBody>
          <a:bodyPr wrap="square" rtlCol="0">
            <a:spAutoFit/>
          </a:bodyPr>
          <a:lstStyle/>
          <a:p>
            <a:pPr algn="ctr"/>
            <a:r>
              <a:rPr lang="en-US" sz="3600" b="1" dirty="0">
                <a:solidFill>
                  <a:schemeClr val="bg1"/>
                </a:solidFill>
                <a:latin typeface="Amasis MT Pro Light" panose="02040304050005020304" pitchFamily="18" charset="0"/>
              </a:rPr>
              <a:t>We hope you enjoyed the Final Presentation </a:t>
            </a:r>
          </a:p>
          <a:p>
            <a:pPr algn="ctr"/>
            <a:r>
              <a:rPr lang="en-US" sz="3600" b="1" dirty="0">
                <a:solidFill>
                  <a:schemeClr val="bg1"/>
                </a:solidFill>
                <a:latin typeface="Amasis MT Pro Light" panose="02040304050005020304" pitchFamily="18" charset="0"/>
              </a:rPr>
              <a:t>for the </a:t>
            </a:r>
          </a:p>
          <a:p>
            <a:pPr algn="ctr"/>
            <a:r>
              <a:rPr lang="en-US" sz="3600" b="1" dirty="0">
                <a:solidFill>
                  <a:schemeClr val="bg1"/>
                </a:solidFill>
                <a:latin typeface="Amasis MT Pro Light" panose="02040304050005020304" pitchFamily="18" charset="0"/>
              </a:rPr>
              <a:t>Interactive Cat Toy (ICT)</a:t>
            </a:r>
          </a:p>
        </p:txBody>
      </p:sp>
      <p:pic>
        <p:nvPicPr>
          <p:cNvPr id="2" name="Thanks">
            <a:hlinkClick r:id="" action="ppaction://media"/>
            <a:extLst>
              <a:ext uri="{FF2B5EF4-FFF2-40B4-BE49-F238E27FC236}">
                <a16:creationId xmlns:a16="http://schemas.microsoft.com/office/drawing/2014/main" id="{C6B5B175-76E5-4DAB-B581-FD806CB92C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32467" y="3690710"/>
            <a:ext cx="487363" cy="487363"/>
          </a:xfrm>
          <a:prstGeom prst="rect">
            <a:avLst/>
          </a:prstGeom>
        </p:spPr>
      </p:pic>
    </p:spTree>
    <p:extLst>
      <p:ext uri="{BB962C8B-B14F-4D97-AF65-F5344CB8AC3E}">
        <p14:creationId xmlns:p14="http://schemas.microsoft.com/office/powerpoint/2010/main" val="3381768364"/>
      </p:ext>
    </p:ext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grpSp>
        <p:nvGrpSpPr>
          <p:cNvPr id="228" name="Google Shape;228;p25"/>
          <p:cNvGrpSpPr/>
          <p:nvPr/>
        </p:nvGrpSpPr>
        <p:grpSpPr>
          <a:xfrm>
            <a:off x="448733" y="931096"/>
            <a:ext cx="8427537" cy="3688040"/>
            <a:chOff x="1356402" y="1401275"/>
            <a:chExt cx="6403031" cy="2536051"/>
          </a:xfrm>
        </p:grpSpPr>
        <p:sp>
          <p:nvSpPr>
            <p:cNvPr id="230" name="Google Shape;230;p25"/>
            <p:cNvSpPr/>
            <p:nvPr/>
          </p:nvSpPr>
          <p:spPr>
            <a:xfrm>
              <a:off x="7597283" y="1524726"/>
              <a:ext cx="162150" cy="2412600"/>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31" name="Google Shape;231;p25"/>
            <p:cNvSpPr/>
            <p:nvPr/>
          </p:nvSpPr>
          <p:spPr>
            <a:xfrm rot="-5400000">
              <a:off x="4334136" y="-1576459"/>
              <a:ext cx="123450" cy="6078917"/>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grpSp>
      <p:sp>
        <p:nvSpPr>
          <p:cNvPr id="17" name="Google Shape;87;p13">
            <a:extLst>
              <a:ext uri="{FF2B5EF4-FFF2-40B4-BE49-F238E27FC236}">
                <a16:creationId xmlns:a16="http://schemas.microsoft.com/office/drawing/2014/main" id="{6581BEC1-4E13-4761-BE98-E23D5D25EF65}"/>
              </a:ext>
            </a:extLst>
          </p:cNvPr>
          <p:cNvSpPr txBox="1">
            <a:spLocks/>
          </p:cNvSpPr>
          <p:nvPr/>
        </p:nvSpPr>
        <p:spPr>
          <a:xfrm>
            <a:off x="364068" y="218236"/>
            <a:ext cx="8114095"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4000" b="1" dirty="0"/>
              <a:t>Market &amp; Product Research:</a:t>
            </a:r>
          </a:p>
        </p:txBody>
      </p:sp>
      <p:grpSp>
        <p:nvGrpSpPr>
          <p:cNvPr id="8" name="Group 7">
            <a:extLst>
              <a:ext uri="{FF2B5EF4-FFF2-40B4-BE49-F238E27FC236}">
                <a16:creationId xmlns:a16="http://schemas.microsoft.com/office/drawing/2014/main" id="{AF4400C6-B435-4692-866B-AEE94D84BDCD}"/>
              </a:ext>
            </a:extLst>
          </p:cNvPr>
          <p:cNvGrpSpPr/>
          <p:nvPr/>
        </p:nvGrpSpPr>
        <p:grpSpPr>
          <a:xfrm>
            <a:off x="3048122" y="1407168"/>
            <a:ext cx="1960762" cy="1606813"/>
            <a:chOff x="3050869" y="1507401"/>
            <a:chExt cx="2623356" cy="2163320"/>
          </a:xfrm>
        </p:grpSpPr>
        <p:pic>
          <p:nvPicPr>
            <p:cNvPr id="7" name="Picture 6">
              <a:extLst>
                <a:ext uri="{FF2B5EF4-FFF2-40B4-BE49-F238E27FC236}">
                  <a16:creationId xmlns:a16="http://schemas.microsoft.com/office/drawing/2014/main" id="{20D290F8-45A6-40FB-BA70-249D110DD8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0869" y="1507401"/>
              <a:ext cx="2620238" cy="185914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95813B6A-E2D1-4839-B069-4680EABF331C}"/>
                </a:ext>
              </a:extLst>
            </p:cNvPr>
            <p:cNvSpPr txBox="1"/>
            <p:nvPr/>
          </p:nvSpPr>
          <p:spPr>
            <a:xfrm>
              <a:off x="3050869" y="3328863"/>
              <a:ext cx="2623356" cy="341858"/>
            </a:xfrm>
            <a:prstGeom prst="rect">
              <a:avLst/>
            </a:prstGeom>
            <a:solidFill>
              <a:schemeClr val="bg1"/>
            </a:solidFill>
          </p:spPr>
          <p:txBody>
            <a:bodyPr wrap="square">
              <a:spAutoFit/>
            </a:bodyPr>
            <a:lstStyle/>
            <a:p>
              <a:pPr algn="ctr"/>
              <a:r>
                <a:rPr lang="en-US" sz="1050" b="1" dirty="0">
                  <a:latin typeface="Bookman Old Style" panose="02050604050505020204" pitchFamily="18" charset="0"/>
                  <a:ea typeface="Calibri" panose="020F0502020204030204" pitchFamily="34" charset="0"/>
                  <a:cs typeface="Times New Roman" panose="02020603050405020304" pitchFamily="18" charset="0"/>
                </a:rPr>
                <a:t>Felix &amp; Fido’s </a:t>
              </a:r>
              <a:r>
                <a:rPr lang="en-US" sz="1050" b="1" dirty="0" err="1">
                  <a:latin typeface="Bookman Old Style" panose="02050604050505020204" pitchFamily="18" charset="0"/>
                  <a:ea typeface="Calibri" panose="020F0502020204030204" pitchFamily="34" charset="0"/>
                  <a:cs typeface="Times New Roman" panose="02020603050405020304" pitchFamily="18" charset="0"/>
                </a:rPr>
                <a:t>Playdot</a:t>
              </a:r>
              <a:endParaRPr lang="en-US" sz="1050" b="1" dirty="0"/>
            </a:p>
          </p:txBody>
        </p:sp>
      </p:grpSp>
      <p:grpSp>
        <p:nvGrpSpPr>
          <p:cNvPr id="13" name="Group 12">
            <a:extLst>
              <a:ext uri="{FF2B5EF4-FFF2-40B4-BE49-F238E27FC236}">
                <a16:creationId xmlns:a16="http://schemas.microsoft.com/office/drawing/2014/main" id="{FC3E5E91-E14F-41D1-BE3C-DFCC77A8FC04}"/>
              </a:ext>
            </a:extLst>
          </p:cNvPr>
          <p:cNvGrpSpPr/>
          <p:nvPr/>
        </p:nvGrpSpPr>
        <p:grpSpPr>
          <a:xfrm>
            <a:off x="5618618" y="1404258"/>
            <a:ext cx="1958432" cy="1599988"/>
            <a:chOff x="6025722" y="1493807"/>
            <a:chExt cx="2315487" cy="2167551"/>
          </a:xfrm>
        </p:grpSpPr>
        <p:pic>
          <p:nvPicPr>
            <p:cNvPr id="10" name="Picture 9">
              <a:extLst>
                <a:ext uri="{FF2B5EF4-FFF2-40B4-BE49-F238E27FC236}">
                  <a16:creationId xmlns:a16="http://schemas.microsoft.com/office/drawing/2014/main" id="{2DF48CD3-9769-49E1-8492-526070D91F4B}"/>
                </a:ext>
              </a:extLst>
            </p:cNvPr>
            <p:cNvPicPr>
              <a:picLocks noChangeAspect="1"/>
            </p:cNvPicPr>
            <p:nvPr/>
          </p:nvPicPr>
          <p:blipFill rotWithShape="1">
            <a:blip r:embed="rId6">
              <a:extLst>
                <a:ext uri="{28A0092B-C50C-407E-A947-70E740481C1C}">
                  <a14:useLocalDpi xmlns:a14="http://schemas.microsoft.com/office/drawing/2010/main" val="0"/>
                </a:ext>
              </a:extLst>
            </a:blip>
            <a:srcRect t="13619" b="14222"/>
            <a:stretch/>
          </p:blipFill>
          <p:spPr bwMode="auto">
            <a:xfrm>
              <a:off x="6025722" y="1493807"/>
              <a:ext cx="2315487" cy="16459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F8B9AC82-402C-4FF8-96FE-BBE8DD183860}"/>
                </a:ext>
              </a:extLst>
            </p:cNvPr>
            <p:cNvSpPr txBox="1"/>
            <p:nvPr/>
          </p:nvSpPr>
          <p:spPr>
            <a:xfrm>
              <a:off x="6025722" y="3098470"/>
              <a:ext cx="2315487" cy="562888"/>
            </a:xfrm>
            <a:prstGeom prst="rect">
              <a:avLst/>
            </a:prstGeom>
            <a:solidFill>
              <a:schemeClr val="bg1"/>
            </a:solidFill>
          </p:spPr>
          <p:txBody>
            <a:bodyPr wrap="square">
              <a:spAutoFit/>
            </a:bodyPr>
            <a:lstStyle/>
            <a:p>
              <a:pPr algn="ctr"/>
              <a:r>
                <a:rPr lang="en-US" sz="1050" b="1" dirty="0" err="1">
                  <a:latin typeface="Bookman Old Style" panose="02050604050505020204" pitchFamily="18" charset="0"/>
                  <a:ea typeface="Calibri" panose="020F0502020204030204" pitchFamily="34" charset="0"/>
                  <a:cs typeface="Times New Roman" panose="02020603050405020304" pitchFamily="18" charset="0"/>
                </a:rPr>
                <a:t>Potaroma’s</a:t>
              </a:r>
              <a:r>
                <a:rPr lang="en-US" sz="1050" b="1" dirty="0">
                  <a:latin typeface="Bookman Old Style" panose="02050604050505020204" pitchFamily="18" charset="0"/>
                  <a:ea typeface="Calibri" panose="020F0502020204030204" pitchFamily="34" charset="0"/>
                  <a:cs typeface="Times New Roman" panose="02020603050405020304" pitchFamily="18" charset="0"/>
                </a:rPr>
                <a:t> </a:t>
              </a:r>
            </a:p>
            <a:p>
              <a:pPr algn="ctr"/>
              <a:r>
                <a:rPr lang="en-US" sz="1050" b="1" dirty="0">
                  <a:latin typeface="Bookman Old Style" panose="02050604050505020204" pitchFamily="18" charset="0"/>
                  <a:ea typeface="Calibri" panose="020F0502020204030204" pitchFamily="34" charset="0"/>
                  <a:cs typeface="Times New Roman" panose="02020603050405020304" pitchFamily="18" charset="0"/>
                </a:rPr>
                <a:t>Floppy Fish</a:t>
              </a:r>
              <a:endParaRPr lang="en-US" sz="1050" b="1" dirty="0"/>
            </a:p>
          </p:txBody>
        </p:sp>
      </p:grpSp>
      <p:sp>
        <p:nvSpPr>
          <p:cNvPr id="2" name="TextBox 1">
            <a:extLst>
              <a:ext uri="{FF2B5EF4-FFF2-40B4-BE49-F238E27FC236}">
                <a16:creationId xmlns:a16="http://schemas.microsoft.com/office/drawing/2014/main" id="{997D9354-DED9-4832-8028-41A5C7C7C53F}"/>
              </a:ext>
            </a:extLst>
          </p:cNvPr>
          <p:cNvSpPr txBox="1"/>
          <p:nvPr/>
        </p:nvSpPr>
        <p:spPr>
          <a:xfrm>
            <a:off x="1845729" y="968361"/>
            <a:ext cx="5214889" cy="400110"/>
          </a:xfrm>
          <a:prstGeom prst="rect">
            <a:avLst/>
          </a:prstGeom>
          <a:noFill/>
        </p:spPr>
        <p:txBody>
          <a:bodyPr wrap="none" rtlCol="0">
            <a:spAutoFit/>
          </a:bodyPr>
          <a:lstStyle/>
          <a:p>
            <a:r>
              <a:rPr lang="en-US" sz="2000" b="1" dirty="0">
                <a:ln w="6600">
                  <a:solidFill>
                    <a:schemeClr val="accent2"/>
                  </a:solidFill>
                  <a:prstDash val="solid"/>
                </a:ln>
                <a:solidFill>
                  <a:schemeClr val="bg1"/>
                </a:solidFill>
                <a:effectLst>
                  <a:outerShdw dist="38100" dir="2700000" algn="tl" rotWithShape="0">
                    <a:schemeClr val="accent2"/>
                  </a:outerShdw>
                </a:effectLst>
                <a:latin typeface="Arial Rounded MT Bold" panose="020F0704030504030204" pitchFamily="34" charset="0"/>
                <a:sym typeface="Webdings" panose="05030102010509060703" pitchFamily="18" charset="2"/>
              </a:rPr>
              <a:t> </a:t>
            </a:r>
            <a:r>
              <a:rPr lang="en-US" sz="2000" b="1" dirty="0">
                <a:ln w="6600">
                  <a:solidFill>
                    <a:schemeClr val="accent2"/>
                  </a:solidFill>
                  <a:prstDash val="solid"/>
                </a:ln>
                <a:solidFill>
                  <a:schemeClr val="bg1"/>
                </a:solidFill>
                <a:effectLst>
                  <a:outerShdw dist="38100" dir="2700000" algn="tl" rotWithShape="0">
                    <a:schemeClr val="accent2"/>
                  </a:outerShdw>
                </a:effectLst>
                <a:latin typeface="Arial Rounded MT Bold" panose="020F0704030504030204" pitchFamily="34" charset="0"/>
              </a:rPr>
              <a:t>TOP RATED CAT TOYS</a:t>
            </a:r>
            <a:r>
              <a:rPr lang="en-US" sz="2000" b="1" dirty="0">
                <a:ln w="6600">
                  <a:solidFill>
                    <a:schemeClr val="accent2"/>
                  </a:solidFill>
                  <a:prstDash val="solid"/>
                </a:ln>
                <a:solidFill>
                  <a:schemeClr val="bg1"/>
                </a:solidFill>
                <a:effectLst>
                  <a:outerShdw dist="38100" dir="2700000" algn="tl" rotWithShape="0">
                    <a:schemeClr val="accent2"/>
                  </a:outerShdw>
                </a:effectLst>
                <a:latin typeface="Arial Rounded MT Bold" panose="020F0704030504030204" pitchFamily="34" charset="0"/>
                <a:sym typeface="Webdings" panose="05030102010509060703" pitchFamily="18" charset="2"/>
              </a:rPr>
              <a:t> </a:t>
            </a:r>
            <a:endParaRPr lang="en-US" sz="2000" b="1" dirty="0">
              <a:ln w="6600">
                <a:solidFill>
                  <a:schemeClr val="accent2"/>
                </a:solidFill>
                <a:prstDash val="solid"/>
              </a:ln>
              <a:solidFill>
                <a:schemeClr val="bg1"/>
              </a:solidFill>
              <a:effectLst>
                <a:outerShdw dist="38100" dir="2700000" algn="tl" rotWithShape="0">
                  <a:schemeClr val="accent2"/>
                </a:outerShdw>
              </a:effectLst>
              <a:latin typeface="Arial Rounded MT Bold" panose="020F0704030504030204" pitchFamily="34" charset="0"/>
            </a:endParaRPr>
          </a:p>
        </p:txBody>
      </p:sp>
      <p:sp>
        <p:nvSpPr>
          <p:cNvPr id="5" name="TextBox 4">
            <a:extLst>
              <a:ext uri="{FF2B5EF4-FFF2-40B4-BE49-F238E27FC236}">
                <a16:creationId xmlns:a16="http://schemas.microsoft.com/office/drawing/2014/main" id="{D0A5820E-A05C-455C-8F4D-46A0AC3B2F88}"/>
              </a:ext>
            </a:extLst>
          </p:cNvPr>
          <p:cNvSpPr txBox="1"/>
          <p:nvPr/>
        </p:nvSpPr>
        <p:spPr>
          <a:xfrm>
            <a:off x="3090341" y="3893528"/>
            <a:ext cx="2181661" cy="323165"/>
          </a:xfrm>
          <a:prstGeom prst="rect">
            <a:avLst/>
          </a:prstGeom>
          <a:noFill/>
        </p:spPr>
        <p:txBody>
          <a:bodyPr wrap="square" rtlCol="0">
            <a:spAutoFit/>
          </a:bodyPr>
          <a:lstStyle/>
          <a:p>
            <a:pPr marL="285743" indent="-285743">
              <a:buClr>
                <a:schemeClr val="bg1">
                  <a:lumMod val="85000"/>
                </a:schemeClr>
              </a:buClr>
              <a:buFont typeface="Webdings" panose="05030102010509060703" pitchFamily="18" charset="2"/>
              <a:buChar char="ö"/>
            </a:pPr>
            <a:r>
              <a:rPr lang="en-US" sz="1500" dirty="0">
                <a:solidFill>
                  <a:schemeClr val="bg1"/>
                </a:solidFill>
                <a:effectLst>
                  <a:glow rad="63500">
                    <a:schemeClr val="accent1">
                      <a:satMod val="175000"/>
                      <a:alpha val="40000"/>
                    </a:schemeClr>
                  </a:glow>
                </a:effectLst>
                <a:latin typeface="Arial Rounded MT Bold" panose="020F0704030504030204" pitchFamily="34" charset="0"/>
              </a:rPr>
              <a:t>Laser light effects</a:t>
            </a:r>
          </a:p>
        </p:txBody>
      </p:sp>
      <p:sp>
        <p:nvSpPr>
          <p:cNvPr id="14" name="TextBox 13">
            <a:extLst>
              <a:ext uri="{FF2B5EF4-FFF2-40B4-BE49-F238E27FC236}">
                <a16:creationId xmlns:a16="http://schemas.microsoft.com/office/drawing/2014/main" id="{6595B2E0-3FFA-4C54-895E-DB4692EFB7F3}"/>
              </a:ext>
            </a:extLst>
          </p:cNvPr>
          <p:cNvSpPr txBox="1"/>
          <p:nvPr/>
        </p:nvSpPr>
        <p:spPr>
          <a:xfrm>
            <a:off x="5993985" y="3893527"/>
            <a:ext cx="2702954" cy="784830"/>
          </a:xfrm>
          <a:prstGeom prst="rect">
            <a:avLst/>
          </a:prstGeom>
          <a:noFill/>
        </p:spPr>
        <p:txBody>
          <a:bodyPr wrap="square" rtlCol="0">
            <a:spAutoFit/>
          </a:bodyPr>
          <a:lstStyle/>
          <a:p>
            <a:pPr marL="285743" indent="-285743">
              <a:buClr>
                <a:schemeClr val="bg1">
                  <a:lumMod val="85000"/>
                </a:schemeClr>
              </a:buClr>
              <a:buFont typeface="Webdings" panose="05030102010509060703" pitchFamily="18" charset="2"/>
              <a:buChar char="ö"/>
            </a:pPr>
            <a:r>
              <a:rPr lang="en-US" sz="1500" dirty="0">
                <a:solidFill>
                  <a:schemeClr val="bg1"/>
                </a:solidFill>
                <a:effectLst>
                  <a:glow rad="63500">
                    <a:schemeClr val="accent1">
                      <a:satMod val="175000"/>
                      <a:alpha val="40000"/>
                    </a:schemeClr>
                  </a:glow>
                </a:effectLst>
                <a:latin typeface="Arial Rounded MT Bold" panose="020F0704030504030204" pitchFamily="34" charset="0"/>
              </a:rPr>
              <a:t>Realistic Animal Design</a:t>
            </a:r>
          </a:p>
          <a:p>
            <a:pPr marL="285743" indent="-285743">
              <a:buClr>
                <a:schemeClr val="bg1">
                  <a:lumMod val="85000"/>
                </a:schemeClr>
              </a:buClr>
              <a:buFont typeface="Webdings" panose="05030102010509060703" pitchFamily="18" charset="2"/>
              <a:buChar char="ö"/>
            </a:pPr>
            <a:r>
              <a:rPr lang="en-US" sz="1500" dirty="0">
                <a:solidFill>
                  <a:schemeClr val="bg1"/>
                </a:solidFill>
                <a:effectLst>
                  <a:glow rad="63500">
                    <a:schemeClr val="accent1">
                      <a:satMod val="175000"/>
                      <a:alpha val="40000"/>
                    </a:schemeClr>
                  </a:glow>
                </a:effectLst>
                <a:latin typeface="Arial Rounded MT Bold" panose="020F0704030504030204" pitchFamily="34" charset="0"/>
              </a:rPr>
              <a:t>Motion </a:t>
            </a:r>
          </a:p>
          <a:p>
            <a:pPr marL="285743" indent="-285743">
              <a:buClr>
                <a:schemeClr val="bg1">
                  <a:lumMod val="85000"/>
                </a:schemeClr>
              </a:buClr>
              <a:buFont typeface="Webdings" panose="05030102010509060703" pitchFamily="18" charset="2"/>
              <a:buChar char="ö"/>
            </a:pPr>
            <a:r>
              <a:rPr lang="en-US" sz="1500" dirty="0">
                <a:solidFill>
                  <a:schemeClr val="bg1"/>
                </a:solidFill>
                <a:effectLst>
                  <a:glow rad="63500">
                    <a:schemeClr val="accent1">
                      <a:satMod val="175000"/>
                      <a:alpha val="40000"/>
                    </a:schemeClr>
                  </a:glow>
                </a:effectLst>
                <a:latin typeface="Arial Rounded MT Bold" panose="020F0704030504030204" pitchFamily="34" charset="0"/>
              </a:rPr>
              <a:t>Catnip Scented</a:t>
            </a:r>
          </a:p>
        </p:txBody>
      </p:sp>
      <p:grpSp>
        <p:nvGrpSpPr>
          <p:cNvPr id="12" name="Group 11">
            <a:extLst>
              <a:ext uri="{FF2B5EF4-FFF2-40B4-BE49-F238E27FC236}">
                <a16:creationId xmlns:a16="http://schemas.microsoft.com/office/drawing/2014/main" id="{814982D5-1558-432B-857C-F3D6DC417839}"/>
              </a:ext>
            </a:extLst>
          </p:cNvPr>
          <p:cNvGrpSpPr/>
          <p:nvPr/>
        </p:nvGrpSpPr>
        <p:grpSpPr>
          <a:xfrm>
            <a:off x="858173" y="1404259"/>
            <a:ext cx="1466857" cy="1650519"/>
            <a:chOff x="494967" y="1617133"/>
            <a:chExt cx="2173104" cy="2139993"/>
          </a:xfrm>
        </p:grpSpPr>
        <p:pic>
          <p:nvPicPr>
            <p:cNvPr id="15" name="Picture 14" descr="[Upgraded Version] PetDroid Boltz Robotic Cat Toy Interactive,Attached with Feathers/Birds/Mouse Toys for Cats/Kitten,Large">
              <a:extLst>
                <a:ext uri="{FF2B5EF4-FFF2-40B4-BE49-F238E27FC236}">
                  <a16:creationId xmlns:a16="http://schemas.microsoft.com/office/drawing/2014/main" id="{09315201-0BBC-498E-9FBA-F9033B7DFB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651"/>
            <a:stretch/>
          </p:blipFill>
          <p:spPr bwMode="auto">
            <a:xfrm>
              <a:off x="494967" y="1617133"/>
              <a:ext cx="2173104" cy="2050284"/>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B1BA77AA-8A5F-4943-9FF0-A9692A0CB2AD}"/>
                </a:ext>
              </a:extLst>
            </p:cNvPr>
            <p:cNvSpPr txBox="1"/>
            <p:nvPr/>
          </p:nvSpPr>
          <p:spPr>
            <a:xfrm>
              <a:off x="494967" y="3218409"/>
              <a:ext cx="2173104" cy="538717"/>
            </a:xfrm>
            <a:prstGeom prst="rect">
              <a:avLst/>
            </a:prstGeom>
            <a:solidFill>
              <a:schemeClr val="bg1"/>
            </a:solidFill>
          </p:spPr>
          <p:txBody>
            <a:bodyPr wrap="square">
              <a:spAutoFit/>
            </a:bodyPr>
            <a:lstStyle/>
            <a:p>
              <a:pPr algn="ctr"/>
              <a:r>
                <a:rPr lang="en-US" sz="1050" b="1" dirty="0" err="1">
                  <a:latin typeface="Bookman Old Style" panose="02050604050505020204" pitchFamily="18" charset="0"/>
                  <a:ea typeface="Calibri" panose="020F0502020204030204" pitchFamily="34" charset="0"/>
                  <a:cs typeface="Times New Roman" panose="02020603050405020304" pitchFamily="18" charset="0"/>
                </a:rPr>
                <a:t>PetDroid’s</a:t>
              </a:r>
              <a:r>
                <a:rPr lang="en-US" sz="1050" dirty="0">
                  <a:latin typeface="Bookman Old Style" panose="02050604050505020204" pitchFamily="18" charset="0"/>
                  <a:ea typeface="Calibri" panose="020F0502020204030204" pitchFamily="34" charset="0"/>
                  <a:cs typeface="Times New Roman" panose="02020603050405020304" pitchFamily="18" charset="0"/>
                </a:rPr>
                <a:t> </a:t>
              </a:r>
              <a:r>
                <a:rPr lang="en-US" sz="1050" b="1" dirty="0">
                  <a:latin typeface="Bookman Old Style" panose="02050604050505020204" pitchFamily="18" charset="0"/>
                  <a:ea typeface="Calibri" panose="020F0502020204030204" pitchFamily="34" charset="0"/>
                  <a:cs typeface="Times New Roman" panose="02020603050405020304" pitchFamily="18" charset="0"/>
                </a:rPr>
                <a:t>Robotic Cat Toy</a:t>
              </a:r>
              <a:endParaRPr lang="en-US" sz="1050" b="1" dirty="0"/>
            </a:p>
          </p:txBody>
        </p:sp>
      </p:grpSp>
      <p:sp>
        <p:nvSpPr>
          <p:cNvPr id="18" name="TextBox 17">
            <a:extLst>
              <a:ext uri="{FF2B5EF4-FFF2-40B4-BE49-F238E27FC236}">
                <a16:creationId xmlns:a16="http://schemas.microsoft.com/office/drawing/2014/main" id="{126237E1-9823-4583-8DB4-ACF64912D36E}"/>
              </a:ext>
            </a:extLst>
          </p:cNvPr>
          <p:cNvSpPr txBox="1"/>
          <p:nvPr/>
        </p:nvSpPr>
        <p:spPr>
          <a:xfrm>
            <a:off x="364069" y="3893527"/>
            <a:ext cx="2266328" cy="1015663"/>
          </a:xfrm>
          <a:prstGeom prst="rect">
            <a:avLst/>
          </a:prstGeom>
          <a:noFill/>
        </p:spPr>
        <p:txBody>
          <a:bodyPr wrap="square" rtlCol="0">
            <a:spAutoFit/>
          </a:bodyPr>
          <a:lstStyle/>
          <a:p>
            <a:pPr marL="285743" indent="-285743">
              <a:buClr>
                <a:schemeClr val="bg1">
                  <a:lumMod val="85000"/>
                </a:schemeClr>
              </a:buClr>
              <a:buFont typeface="Webdings" panose="05030102010509060703" pitchFamily="18" charset="2"/>
              <a:buChar char="ö"/>
            </a:pPr>
            <a:r>
              <a:rPr lang="en-US" sz="1500" dirty="0">
                <a:solidFill>
                  <a:schemeClr val="bg1"/>
                </a:solidFill>
                <a:effectLst>
                  <a:glow rad="63500">
                    <a:schemeClr val="accent1">
                      <a:satMod val="175000"/>
                      <a:alpha val="40000"/>
                    </a:schemeClr>
                  </a:glow>
                </a:effectLst>
                <a:latin typeface="Arial Rounded MT Bold" panose="020F0704030504030204" pitchFamily="34" charset="0"/>
              </a:rPr>
              <a:t>LED light effects</a:t>
            </a:r>
          </a:p>
          <a:p>
            <a:pPr marL="285743" indent="-285743">
              <a:buClr>
                <a:schemeClr val="bg1">
                  <a:lumMod val="85000"/>
                </a:schemeClr>
              </a:buClr>
              <a:buFont typeface="Webdings" panose="05030102010509060703" pitchFamily="18" charset="2"/>
              <a:buChar char="ö"/>
            </a:pPr>
            <a:r>
              <a:rPr lang="en-US" sz="1500" dirty="0">
                <a:solidFill>
                  <a:schemeClr val="bg1"/>
                </a:solidFill>
                <a:effectLst>
                  <a:glow rad="63500">
                    <a:schemeClr val="accent1">
                      <a:satMod val="175000"/>
                      <a:alpha val="40000"/>
                    </a:schemeClr>
                  </a:glow>
                </a:effectLst>
                <a:latin typeface="Arial Rounded MT Bold" panose="020F0704030504030204" pitchFamily="34" charset="0"/>
              </a:rPr>
              <a:t>Motion </a:t>
            </a:r>
          </a:p>
          <a:p>
            <a:pPr marL="285743" indent="-285743">
              <a:buClr>
                <a:schemeClr val="bg1">
                  <a:lumMod val="85000"/>
                </a:schemeClr>
              </a:buClr>
              <a:buFont typeface="Webdings" panose="05030102010509060703" pitchFamily="18" charset="2"/>
              <a:buChar char="ö"/>
            </a:pPr>
            <a:r>
              <a:rPr lang="en-US" sz="1500" dirty="0">
                <a:solidFill>
                  <a:schemeClr val="bg1"/>
                </a:solidFill>
                <a:effectLst>
                  <a:glow rad="63500">
                    <a:schemeClr val="accent1">
                      <a:satMod val="175000"/>
                      <a:alpha val="40000"/>
                    </a:schemeClr>
                  </a:glow>
                </a:effectLst>
                <a:latin typeface="Arial Rounded MT Bold" panose="020F0704030504030204" pitchFamily="34" charset="0"/>
              </a:rPr>
              <a:t>Interchangeable attachments</a:t>
            </a:r>
          </a:p>
        </p:txBody>
      </p:sp>
      <p:sp>
        <p:nvSpPr>
          <p:cNvPr id="19" name="TextBox 18">
            <a:extLst>
              <a:ext uri="{FF2B5EF4-FFF2-40B4-BE49-F238E27FC236}">
                <a16:creationId xmlns:a16="http://schemas.microsoft.com/office/drawing/2014/main" id="{EF0A09AB-0026-4C34-B063-49CFE1E6F368}"/>
              </a:ext>
            </a:extLst>
          </p:cNvPr>
          <p:cNvSpPr txBox="1"/>
          <p:nvPr/>
        </p:nvSpPr>
        <p:spPr>
          <a:xfrm>
            <a:off x="3642697" y="3524196"/>
            <a:ext cx="1633781" cy="369332"/>
          </a:xfrm>
          <a:prstGeom prst="rect">
            <a:avLst/>
          </a:prstGeom>
          <a:noFill/>
        </p:spPr>
        <p:txBody>
          <a:bodyPr wrap="none" rtlCol="0">
            <a:spAutoFit/>
          </a:bodyPr>
          <a:lstStyle/>
          <a:p>
            <a:r>
              <a:rPr lang="en-US" sz="1800" b="1" dirty="0">
                <a:solidFill>
                  <a:schemeClr val="bg1"/>
                </a:solidFill>
                <a:effectLst>
                  <a:glow rad="101600">
                    <a:schemeClr val="accent1">
                      <a:satMod val="175000"/>
                      <a:alpha val="40000"/>
                    </a:schemeClr>
                  </a:glow>
                </a:effectLst>
              </a:rPr>
              <a:t>Key Features</a:t>
            </a:r>
          </a:p>
        </p:txBody>
      </p:sp>
      <p:cxnSp>
        <p:nvCxnSpPr>
          <p:cNvPr id="21" name="Straight Connector 20">
            <a:extLst>
              <a:ext uri="{FF2B5EF4-FFF2-40B4-BE49-F238E27FC236}">
                <a16:creationId xmlns:a16="http://schemas.microsoft.com/office/drawing/2014/main" id="{D503264C-A7DD-42F2-B073-040AB9959A5A}"/>
              </a:ext>
            </a:extLst>
          </p:cNvPr>
          <p:cNvCxnSpPr/>
          <p:nvPr/>
        </p:nvCxnSpPr>
        <p:spPr>
          <a:xfrm flipV="1">
            <a:off x="472785" y="3870715"/>
            <a:ext cx="8023860" cy="0"/>
          </a:xfrm>
          <a:prstGeom prst="line">
            <a:avLst/>
          </a:prstGeom>
          <a:ln w="19050">
            <a:solidFill>
              <a:schemeClr val="accent3">
                <a:lumMod val="40000"/>
                <a:lumOff val="60000"/>
              </a:schemeClr>
            </a:solidFill>
          </a:ln>
          <a:effectLst>
            <a:glow rad="63500">
              <a:schemeClr val="accent1">
                <a:satMod val="175000"/>
                <a:alpha val="40000"/>
              </a:schemeClr>
            </a:glow>
          </a:effectLst>
        </p:spPr>
        <p:style>
          <a:lnRef idx="1">
            <a:schemeClr val="accent4"/>
          </a:lnRef>
          <a:fillRef idx="0">
            <a:schemeClr val="accent4"/>
          </a:fillRef>
          <a:effectRef idx="0">
            <a:schemeClr val="accent4"/>
          </a:effectRef>
          <a:fontRef idx="minor">
            <a:schemeClr val="tx1"/>
          </a:fontRef>
        </p:style>
      </p:cxnSp>
      <p:pic>
        <p:nvPicPr>
          <p:cNvPr id="4" name="Slide 8">
            <a:hlinkClick r:id="" action="ppaction://media"/>
            <a:extLst>
              <a:ext uri="{FF2B5EF4-FFF2-40B4-BE49-F238E27FC236}">
                <a16:creationId xmlns:a16="http://schemas.microsoft.com/office/drawing/2014/main" id="{DDA95EE6-D826-4DF6-BC39-07470CBEF8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25760" y="4212407"/>
            <a:ext cx="365522" cy="365522"/>
          </a:xfrm>
          <a:prstGeom prst="rect">
            <a:avLst/>
          </a:prstGeom>
        </p:spPr>
      </p:pic>
      <p:pic>
        <p:nvPicPr>
          <p:cNvPr id="22" name="Picture 2">
            <a:extLst>
              <a:ext uri="{FF2B5EF4-FFF2-40B4-BE49-F238E27FC236}">
                <a16:creationId xmlns:a16="http://schemas.microsoft.com/office/drawing/2014/main" id="{92E901E1-E64A-44C0-AD2E-07179BC0A6E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r="4029" b="21863"/>
          <a:stretch/>
        </p:blipFill>
        <p:spPr bwMode="auto">
          <a:xfrm>
            <a:off x="8395888" y="4287131"/>
            <a:ext cx="557596"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0042142"/>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17" name="Google Shape;87;p13">
            <a:extLst>
              <a:ext uri="{FF2B5EF4-FFF2-40B4-BE49-F238E27FC236}">
                <a16:creationId xmlns:a16="http://schemas.microsoft.com/office/drawing/2014/main" id="{6581BEC1-4E13-4761-BE98-E23D5D25EF65}"/>
              </a:ext>
            </a:extLst>
          </p:cNvPr>
          <p:cNvSpPr txBox="1">
            <a:spLocks/>
          </p:cNvSpPr>
          <p:nvPr/>
        </p:nvSpPr>
        <p:spPr>
          <a:xfrm>
            <a:off x="350337" y="168076"/>
            <a:ext cx="8525933"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4000" b="1" dirty="0"/>
              <a:t>Project Design Overview:</a:t>
            </a:r>
          </a:p>
        </p:txBody>
      </p:sp>
      <p:grpSp>
        <p:nvGrpSpPr>
          <p:cNvPr id="10" name="Google Shape;228;p25">
            <a:extLst>
              <a:ext uri="{FF2B5EF4-FFF2-40B4-BE49-F238E27FC236}">
                <a16:creationId xmlns:a16="http://schemas.microsoft.com/office/drawing/2014/main" id="{5451FFF1-158A-439C-BAD2-5C261626E2E1}"/>
              </a:ext>
            </a:extLst>
          </p:cNvPr>
          <p:cNvGrpSpPr/>
          <p:nvPr/>
        </p:nvGrpSpPr>
        <p:grpSpPr>
          <a:xfrm>
            <a:off x="448733" y="931096"/>
            <a:ext cx="8427537" cy="3688039"/>
            <a:chOff x="1356402" y="1401275"/>
            <a:chExt cx="6403031" cy="2536050"/>
          </a:xfrm>
        </p:grpSpPr>
        <p:sp>
          <p:nvSpPr>
            <p:cNvPr id="11" name="Google Shape;230;p25">
              <a:extLst>
                <a:ext uri="{FF2B5EF4-FFF2-40B4-BE49-F238E27FC236}">
                  <a16:creationId xmlns:a16="http://schemas.microsoft.com/office/drawing/2014/main" id="{40A1BD79-FC6C-48E3-9C71-BB15BF1A6B51}"/>
                </a:ext>
              </a:extLst>
            </p:cNvPr>
            <p:cNvSpPr/>
            <p:nvPr/>
          </p:nvSpPr>
          <p:spPr>
            <a:xfrm>
              <a:off x="7623181" y="1661600"/>
              <a:ext cx="136252"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2" name="Google Shape;231;p25">
              <a:extLst>
                <a:ext uri="{FF2B5EF4-FFF2-40B4-BE49-F238E27FC236}">
                  <a16:creationId xmlns:a16="http://schemas.microsoft.com/office/drawing/2014/main" id="{B3F72BB4-8D95-43A8-9FCA-A5FDDC249AD4}"/>
                </a:ext>
              </a:extLst>
            </p:cNvPr>
            <p:cNvSpPr/>
            <p:nvPr/>
          </p:nvSpPr>
          <p:spPr>
            <a:xfrm rot="-5400000">
              <a:off x="4334136" y="-1576459"/>
              <a:ext cx="123450" cy="6078917"/>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grpSp>
      <p:sp>
        <p:nvSpPr>
          <p:cNvPr id="7" name="TextBox 6">
            <a:extLst>
              <a:ext uri="{FF2B5EF4-FFF2-40B4-BE49-F238E27FC236}">
                <a16:creationId xmlns:a16="http://schemas.microsoft.com/office/drawing/2014/main" id="{356C4E49-1A54-4EF6-A5DB-D6416DB7611A}"/>
              </a:ext>
            </a:extLst>
          </p:cNvPr>
          <p:cNvSpPr txBox="1"/>
          <p:nvPr/>
        </p:nvSpPr>
        <p:spPr>
          <a:xfrm>
            <a:off x="5868774" y="1193557"/>
            <a:ext cx="2845651" cy="2836354"/>
          </a:xfrm>
          <a:prstGeom prst="rect">
            <a:avLst/>
          </a:prstGeom>
          <a:noFill/>
        </p:spPr>
        <p:txBody>
          <a:bodyPr wrap="none" rtlCol="0">
            <a:spAutoFit/>
          </a:bodyPr>
          <a:lstStyle/>
          <a:p>
            <a:r>
              <a:rPr lang="en-US" sz="1800" u="sng" dirty="0">
                <a:solidFill>
                  <a:schemeClr val="bg1"/>
                </a:solidFill>
              </a:rPr>
              <a:t>Planned Features</a:t>
            </a:r>
          </a:p>
          <a:p>
            <a:endParaRPr lang="en-US" sz="150" u="sng" dirty="0">
              <a:solidFill>
                <a:schemeClr val="bg1"/>
              </a:solidFill>
            </a:endParaRPr>
          </a:p>
          <a:p>
            <a:pPr marL="285743" indent="-285743">
              <a:lnSpc>
                <a:spcPct val="150000"/>
              </a:lnSpc>
              <a:buClr>
                <a:schemeClr val="bg1"/>
              </a:buClr>
              <a:buFont typeface="Wingdings 2" panose="05020102010507070707" pitchFamily="18" charset="2"/>
              <a:buChar char=""/>
            </a:pPr>
            <a:r>
              <a:rPr lang="en-US" sz="1800" dirty="0">
                <a:solidFill>
                  <a:schemeClr val="bg1"/>
                </a:solidFill>
              </a:rPr>
              <a:t>Sound Effects</a:t>
            </a:r>
          </a:p>
          <a:p>
            <a:pPr marL="285743" indent="-285743">
              <a:lnSpc>
                <a:spcPct val="150000"/>
              </a:lnSpc>
              <a:buClr>
                <a:schemeClr val="bg1"/>
              </a:buClr>
              <a:buFont typeface="Wingdings 2" panose="05020102010507070707" pitchFamily="18" charset="2"/>
              <a:buChar char=""/>
            </a:pPr>
            <a:r>
              <a:rPr lang="en-US" sz="1800" dirty="0">
                <a:solidFill>
                  <a:schemeClr val="bg1"/>
                </a:solidFill>
              </a:rPr>
              <a:t>Lighting Effects</a:t>
            </a:r>
          </a:p>
          <a:p>
            <a:pPr marL="285743" indent="-285743">
              <a:lnSpc>
                <a:spcPct val="150000"/>
              </a:lnSpc>
              <a:buClr>
                <a:schemeClr val="bg1"/>
              </a:buClr>
              <a:buFont typeface="Wingdings 2" panose="05020102010507070707" pitchFamily="18" charset="2"/>
              <a:buChar char=""/>
            </a:pPr>
            <a:r>
              <a:rPr lang="en-US" sz="1800" dirty="0">
                <a:solidFill>
                  <a:schemeClr val="bg1"/>
                </a:solidFill>
              </a:rPr>
              <a:t>Toy Motion</a:t>
            </a:r>
          </a:p>
          <a:p>
            <a:pPr marL="285743" indent="-285743">
              <a:lnSpc>
                <a:spcPct val="150000"/>
              </a:lnSpc>
              <a:buClr>
                <a:schemeClr val="bg1"/>
              </a:buClr>
              <a:buFont typeface="Wingdings 2" panose="05020102010507070707" pitchFamily="18" charset="2"/>
              <a:buChar char=""/>
            </a:pPr>
            <a:r>
              <a:rPr lang="en-US" sz="1800" dirty="0">
                <a:solidFill>
                  <a:schemeClr val="bg1"/>
                </a:solidFill>
              </a:rPr>
              <a:t>Catnip Scenting</a:t>
            </a:r>
          </a:p>
          <a:p>
            <a:pPr marL="285743" indent="-285743">
              <a:lnSpc>
                <a:spcPct val="150000"/>
              </a:lnSpc>
              <a:buClr>
                <a:schemeClr val="bg1"/>
              </a:buClr>
              <a:buFont typeface="Wingdings 2" panose="05020102010507070707" pitchFamily="18" charset="2"/>
              <a:buChar char=""/>
            </a:pPr>
            <a:r>
              <a:rPr lang="en-US" sz="1800" dirty="0">
                <a:solidFill>
                  <a:schemeClr val="bg1"/>
                </a:solidFill>
              </a:rPr>
              <a:t>Interchangeable Skins</a:t>
            </a:r>
          </a:p>
          <a:p>
            <a:pPr marL="285743" indent="-285743">
              <a:lnSpc>
                <a:spcPct val="150000"/>
              </a:lnSpc>
              <a:buClr>
                <a:schemeClr val="bg1"/>
              </a:buClr>
              <a:buFont typeface="Wingdings 2" panose="05020102010507070707" pitchFamily="18" charset="2"/>
              <a:buChar char=""/>
            </a:pPr>
            <a:r>
              <a:rPr lang="en-US" sz="1800" dirty="0">
                <a:solidFill>
                  <a:schemeClr val="bg1"/>
                </a:solidFill>
                <a:sym typeface="Wingdings 2" panose="05020102010507070707" pitchFamily="18" charset="2"/>
              </a:rPr>
              <a:t> </a:t>
            </a:r>
            <a:r>
              <a:rPr lang="en-US" sz="1800" b="1" dirty="0">
                <a:solidFill>
                  <a:schemeClr val="bg1"/>
                </a:solidFill>
              </a:rPr>
              <a:t>Phone App Control</a:t>
            </a:r>
          </a:p>
        </p:txBody>
      </p:sp>
      <p:pic>
        <p:nvPicPr>
          <p:cNvPr id="38" name="Picture 37">
            <a:extLst>
              <a:ext uri="{FF2B5EF4-FFF2-40B4-BE49-F238E27FC236}">
                <a16:creationId xmlns:a16="http://schemas.microsoft.com/office/drawing/2014/main" id="{5FB598ED-5881-400D-BF20-C286F42921AA}"/>
              </a:ext>
            </a:extLst>
          </p:cNvPr>
          <p:cNvPicPr>
            <a:picLocks noChangeAspect="1"/>
          </p:cNvPicPr>
          <p:nvPr/>
        </p:nvPicPr>
        <p:blipFill>
          <a:blip r:embed="rId5"/>
          <a:stretch>
            <a:fillRect/>
          </a:stretch>
        </p:blipFill>
        <p:spPr>
          <a:xfrm>
            <a:off x="3507001" y="1309670"/>
            <a:ext cx="2035767" cy="2971800"/>
          </a:xfrm>
          <a:prstGeom prst="rect">
            <a:avLst/>
          </a:prstGeom>
        </p:spPr>
      </p:pic>
      <p:pic>
        <p:nvPicPr>
          <p:cNvPr id="40" name="Picture 39">
            <a:extLst>
              <a:ext uri="{FF2B5EF4-FFF2-40B4-BE49-F238E27FC236}">
                <a16:creationId xmlns:a16="http://schemas.microsoft.com/office/drawing/2014/main" id="{A9904A65-3626-4E7C-87D9-E772000DC41F}"/>
              </a:ext>
            </a:extLst>
          </p:cNvPr>
          <p:cNvPicPr>
            <a:picLocks noChangeAspect="1"/>
          </p:cNvPicPr>
          <p:nvPr/>
        </p:nvPicPr>
        <p:blipFill>
          <a:blip r:embed="rId6"/>
          <a:stretch>
            <a:fillRect/>
          </a:stretch>
        </p:blipFill>
        <p:spPr>
          <a:xfrm>
            <a:off x="519345" y="1309670"/>
            <a:ext cx="2029826" cy="2971800"/>
          </a:xfrm>
          <a:prstGeom prst="rect">
            <a:avLst/>
          </a:prstGeom>
        </p:spPr>
      </p:pic>
      <p:sp>
        <p:nvSpPr>
          <p:cNvPr id="43" name="Arrow: Left-Right 42">
            <a:extLst>
              <a:ext uri="{FF2B5EF4-FFF2-40B4-BE49-F238E27FC236}">
                <a16:creationId xmlns:a16="http://schemas.microsoft.com/office/drawing/2014/main" id="{A794DF36-5841-420A-9533-E0493FFB698A}"/>
              </a:ext>
            </a:extLst>
          </p:cNvPr>
          <p:cNvSpPr/>
          <p:nvPr/>
        </p:nvSpPr>
        <p:spPr>
          <a:xfrm>
            <a:off x="2748685" y="2159548"/>
            <a:ext cx="558800" cy="179529"/>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4" name="Google Shape;593;p46">
            <a:extLst>
              <a:ext uri="{FF2B5EF4-FFF2-40B4-BE49-F238E27FC236}">
                <a16:creationId xmlns:a16="http://schemas.microsoft.com/office/drawing/2014/main" id="{17D9BA62-4DF6-4750-939E-723B4227E3ED}"/>
              </a:ext>
            </a:extLst>
          </p:cNvPr>
          <p:cNvSpPr/>
          <p:nvPr/>
        </p:nvSpPr>
        <p:spPr>
          <a:xfrm rot="20939715">
            <a:off x="7098040" y="4212407"/>
            <a:ext cx="329586" cy="562356"/>
          </a:xfrm>
          <a:custGeom>
            <a:avLst/>
            <a:gdLst/>
            <a:ahLst/>
            <a:cxnLst/>
            <a:rect l="l" t="t" r="r" b="b"/>
            <a:pathLst>
              <a:path w="12581" h="21073" extrusionOk="0">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chemeClr val="bg1"/>
          </a:solidFill>
          <a:ln>
            <a:solidFill>
              <a:schemeClr val="accent3">
                <a:lumMod val="20000"/>
                <a:lumOff val="80000"/>
              </a:schemeClr>
            </a:solidFill>
          </a:ln>
          <a:effectLst>
            <a:glow rad="228600">
              <a:schemeClr val="accent4">
                <a:satMod val="175000"/>
                <a:alpha val="40000"/>
              </a:schemeClr>
            </a:glow>
          </a:effectLst>
        </p:spPr>
        <p:txBody>
          <a:bodyPr spcFirstLastPara="1" wrap="square" lIns="91425" tIns="91425" rIns="91425" bIns="91425" anchor="ctr" anchorCtr="0">
            <a:noAutofit/>
          </a:bodyPr>
          <a:lstStyle/>
          <a:p>
            <a:endParaRPr sz="1800"/>
          </a:p>
        </p:txBody>
      </p:sp>
      <p:pic>
        <p:nvPicPr>
          <p:cNvPr id="2" name="Slide 9">
            <a:hlinkClick r:id="" action="ppaction://media"/>
            <a:extLst>
              <a:ext uri="{FF2B5EF4-FFF2-40B4-BE49-F238E27FC236}">
                <a16:creationId xmlns:a16="http://schemas.microsoft.com/office/drawing/2014/main" id="{EE0DC1C7-9DA9-4BAC-A38C-EC34D79A64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58960" y="4128064"/>
            <a:ext cx="365522" cy="365522"/>
          </a:xfrm>
          <a:prstGeom prst="rect">
            <a:avLst/>
          </a:prstGeom>
        </p:spPr>
      </p:pic>
      <p:pic>
        <p:nvPicPr>
          <p:cNvPr id="13" name="Picture 2">
            <a:extLst>
              <a:ext uri="{FF2B5EF4-FFF2-40B4-BE49-F238E27FC236}">
                <a16:creationId xmlns:a16="http://schemas.microsoft.com/office/drawing/2014/main" id="{D9DC706D-4637-4378-A0C1-B6180CB3B81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r="4029" b="21863"/>
          <a:stretch/>
        </p:blipFill>
        <p:spPr bwMode="auto">
          <a:xfrm>
            <a:off x="8395888" y="4287131"/>
            <a:ext cx="557596" cy="640080"/>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7479522"/>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grpSp>
        <p:nvGrpSpPr>
          <p:cNvPr id="228" name="Google Shape;228;p25"/>
          <p:cNvGrpSpPr/>
          <p:nvPr/>
        </p:nvGrpSpPr>
        <p:grpSpPr>
          <a:xfrm>
            <a:off x="259492" y="440724"/>
            <a:ext cx="8616778" cy="4200843"/>
            <a:chOff x="744219" y="1064075"/>
            <a:chExt cx="7015214" cy="2888675"/>
          </a:xfrm>
        </p:grpSpPr>
        <p:sp>
          <p:nvSpPr>
            <p:cNvPr id="229" name="Google Shape;229;p25"/>
            <p:cNvSpPr/>
            <p:nvPr/>
          </p:nvSpPr>
          <p:spPr>
            <a:xfrm>
              <a:off x="1361592" y="1665508"/>
              <a:ext cx="6099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623181" y="1661600"/>
              <a:ext cx="136252"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31" name="Google Shape;231;p25"/>
            <p:cNvSpPr/>
            <p:nvPr/>
          </p:nvSpPr>
          <p:spPr>
            <a:xfrm rot="-5400000">
              <a:off x="4334136" y="-1576459"/>
              <a:ext cx="123450" cy="6078917"/>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32" name="Google Shape;232;p25"/>
            <p:cNvSpPr/>
            <p:nvPr/>
          </p:nvSpPr>
          <p:spPr>
            <a:xfrm rot="-5400000">
              <a:off x="744219" y="1064075"/>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3" name="Google Shape;233;p25"/>
            <p:cNvCxnSpPr/>
            <p:nvPr/>
          </p:nvCxnSpPr>
          <p:spPr>
            <a:xfrm flipH="1">
              <a:off x="6922735" y="1661528"/>
              <a:ext cx="548700" cy="219000"/>
            </a:xfrm>
            <a:prstGeom prst="straightConnector1">
              <a:avLst/>
            </a:prstGeom>
            <a:noFill/>
            <a:ln w="9525" cap="flat" cmpd="sng">
              <a:solidFill>
                <a:srgbClr val="FFFFFF"/>
              </a:solidFill>
              <a:prstDash val="dash"/>
              <a:round/>
              <a:headEnd type="none" w="med" len="med"/>
              <a:tailEnd type="none" w="med" len="med"/>
            </a:ln>
          </p:spPr>
        </p:cxnSp>
        <p:cxnSp>
          <p:nvCxnSpPr>
            <p:cNvPr id="234" name="Google Shape;234;p25"/>
            <p:cNvCxnSpPr/>
            <p:nvPr/>
          </p:nvCxnSpPr>
          <p:spPr>
            <a:xfrm>
              <a:off x="1021397" y="1669336"/>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235" name="Google Shape;235;p25"/>
            <p:cNvCxnSpPr/>
            <p:nvPr/>
          </p:nvCxnSpPr>
          <p:spPr>
            <a:xfrm flipH="1">
              <a:off x="1350875" y="3761350"/>
              <a:ext cx="529800" cy="191400"/>
            </a:xfrm>
            <a:prstGeom prst="straightConnector1">
              <a:avLst/>
            </a:prstGeom>
            <a:noFill/>
            <a:ln w="9525" cap="flat" cmpd="sng">
              <a:solidFill>
                <a:srgbClr val="FFFFFF"/>
              </a:solidFill>
              <a:prstDash val="dash"/>
              <a:round/>
              <a:headEnd type="none" w="med" len="med"/>
              <a:tailEnd type="none" w="med" len="med"/>
            </a:ln>
          </p:spPr>
        </p:cxnSp>
        <p:cxnSp>
          <p:nvCxnSpPr>
            <p:cNvPr id="236" name="Google Shape;236;p25"/>
            <p:cNvCxnSpPr/>
            <p:nvPr/>
          </p:nvCxnSpPr>
          <p:spPr>
            <a:xfrm>
              <a:off x="6941635" y="3761350"/>
              <a:ext cx="529800" cy="191400"/>
            </a:xfrm>
            <a:prstGeom prst="straightConnector1">
              <a:avLst/>
            </a:prstGeom>
            <a:noFill/>
            <a:ln w="9525" cap="flat" cmpd="sng">
              <a:solidFill>
                <a:srgbClr val="FFFFFF"/>
              </a:solidFill>
              <a:prstDash val="dash"/>
              <a:round/>
              <a:headEnd type="none" w="med" len="med"/>
              <a:tailEnd type="none" w="med" len="med"/>
            </a:ln>
          </p:spPr>
        </p:cxnSp>
        <p:cxnSp>
          <p:nvCxnSpPr>
            <p:cNvPr id="237" name="Google Shape;237;p25"/>
            <p:cNvCxnSpPr/>
            <p:nvPr/>
          </p:nvCxnSpPr>
          <p:spPr>
            <a:xfrm>
              <a:off x="1350875" y="1661528"/>
              <a:ext cx="548700" cy="219000"/>
            </a:xfrm>
            <a:prstGeom prst="straightConnector1">
              <a:avLst/>
            </a:prstGeom>
            <a:noFill/>
            <a:ln w="9525" cap="flat" cmpd="sng">
              <a:solidFill>
                <a:srgbClr val="FFFFFF"/>
              </a:solidFill>
              <a:prstDash val="dash"/>
              <a:round/>
              <a:headEnd type="none" w="med" len="med"/>
              <a:tailEnd type="none" w="med" len="med"/>
            </a:ln>
          </p:spPr>
        </p:cxnSp>
      </p:grpSp>
      <p:sp>
        <p:nvSpPr>
          <p:cNvPr id="15" name="Google Shape;87;p13">
            <a:extLst>
              <a:ext uri="{FF2B5EF4-FFF2-40B4-BE49-F238E27FC236}">
                <a16:creationId xmlns:a16="http://schemas.microsoft.com/office/drawing/2014/main" id="{8B66A1F6-DEED-4569-9031-9AAE188BDD61}"/>
              </a:ext>
            </a:extLst>
          </p:cNvPr>
          <p:cNvSpPr txBox="1">
            <a:spLocks/>
          </p:cNvSpPr>
          <p:nvPr/>
        </p:nvSpPr>
        <p:spPr>
          <a:xfrm>
            <a:off x="1103870" y="235169"/>
            <a:ext cx="7980864" cy="746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r>
              <a:rPr lang="en-US" sz="3600" b="1" dirty="0"/>
              <a:t>Requirements Specifications:</a:t>
            </a:r>
          </a:p>
        </p:txBody>
      </p:sp>
      <mc:AlternateContent xmlns:mc="http://schemas.openxmlformats.org/markup-compatibility/2006" xmlns:a14="http://schemas.microsoft.com/office/drawing/2010/main">
        <mc:Choice Requires="a14">
          <p:graphicFrame>
            <p:nvGraphicFramePr>
              <p:cNvPr id="17" name="Table 16">
                <a:extLst>
                  <a:ext uri="{FF2B5EF4-FFF2-40B4-BE49-F238E27FC236}">
                    <a16:creationId xmlns:a16="http://schemas.microsoft.com/office/drawing/2014/main" id="{240AB4B0-DF3B-40F1-B313-A2E16FEF52B3}"/>
                  </a:ext>
                </a:extLst>
              </p:cNvPr>
              <p:cNvGraphicFramePr>
                <a:graphicFrameLocks noGrp="1"/>
              </p:cNvGraphicFramePr>
              <p:nvPr/>
            </p:nvGraphicFramePr>
            <p:xfrm>
              <a:off x="1788449" y="1742891"/>
              <a:ext cx="5912699" cy="2469515"/>
            </p:xfrm>
            <a:graphic>
              <a:graphicData uri="http://schemas.openxmlformats.org/drawingml/2006/table">
                <a:tbl>
                  <a:tblPr firstRow="1" firstCol="1" bandRow="1">
                    <a:tableStyleId>{ED083AE6-46FA-4A59-8FB0-9F97EB10719F}</a:tableStyleId>
                  </a:tblPr>
                  <a:tblGrid>
                    <a:gridCol w="1874430">
                      <a:extLst>
                        <a:ext uri="{9D8B030D-6E8A-4147-A177-3AD203B41FA5}">
                          <a16:colId xmlns:a16="http://schemas.microsoft.com/office/drawing/2014/main" val="4038514934"/>
                        </a:ext>
                      </a:extLst>
                    </a:gridCol>
                    <a:gridCol w="2371873">
                      <a:extLst>
                        <a:ext uri="{9D8B030D-6E8A-4147-A177-3AD203B41FA5}">
                          <a16:colId xmlns:a16="http://schemas.microsoft.com/office/drawing/2014/main" val="4246731211"/>
                        </a:ext>
                      </a:extLst>
                    </a:gridCol>
                    <a:gridCol w="1666396">
                      <a:extLst>
                        <a:ext uri="{9D8B030D-6E8A-4147-A177-3AD203B41FA5}">
                          <a16:colId xmlns:a16="http://schemas.microsoft.com/office/drawing/2014/main" val="448187060"/>
                        </a:ext>
                      </a:extLst>
                    </a:gridCol>
                  </a:tblGrid>
                  <a:tr h="305435">
                    <a:tc>
                      <a:txBody>
                        <a:bodyPr/>
                        <a:lstStyle/>
                        <a:p>
                          <a:pPr marL="0" marR="0">
                            <a:lnSpc>
                              <a:spcPct val="107000"/>
                            </a:lnSpc>
                            <a:spcBef>
                              <a:spcPts val="0"/>
                            </a:spcBef>
                            <a:spcAft>
                              <a:spcPts val="0"/>
                            </a:spcAft>
                          </a:pPr>
                          <a:r>
                            <a:rPr lang="en-US" sz="1400" b="1" dirty="0">
                              <a:solidFill>
                                <a:schemeClr val="bg1"/>
                              </a:solidFill>
                              <a:effectLst/>
                            </a:rPr>
                            <a:t>Component</a:t>
                          </a:r>
                          <a:endParaRPr lang="en-US" sz="1400"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4">
                            <a:lumMod val="50000"/>
                          </a:schemeClr>
                        </a:solidFill>
                      </a:tcPr>
                    </a:tc>
                    <a:tc>
                      <a:txBody>
                        <a:bodyPr/>
                        <a:lstStyle/>
                        <a:p>
                          <a:pPr marL="0" marR="0">
                            <a:lnSpc>
                              <a:spcPct val="107000"/>
                            </a:lnSpc>
                            <a:spcBef>
                              <a:spcPts val="0"/>
                            </a:spcBef>
                            <a:spcAft>
                              <a:spcPts val="0"/>
                            </a:spcAft>
                          </a:pPr>
                          <a:r>
                            <a:rPr lang="en-US" sz="1400" b="1" dirty="0">
                              <a:solidFill>
                                <a:schemeClr val="bg1"/>
                              </a:solidFill>
                              <a:effectLst/>
                            </a:rPr>
                            <a:t>Parameter</a:t>
                          </a:r>
                          <a:endParaRPr lang="en-US" sz="1400"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4">
                            <a:lumMod val="50000"/>
                          </a:schemeClr>
                        </a:solidFill>
                      </a:tcPr>
                    </a:tc>
                    <a:tc>
                      <a:txBody>
                        <a:bodyPr/>
                        <a:lstStyle/>
                        <a:p>
                          <a:pPr marL="0" marR="0">
                            <a:lnSpc>
                              <a:spcPct val="107000"/>
                            </a:lnSpc>
                            <a:spcBef>
                              <a:spcPts val="0"/>
                            </a:spcBef>
                            <a:spcAft>
                              <a:spcPts val="0"/>
                            </a:spcAft>
                          </a:pPr>
                          <a:r>
                            <a:rPr lang="en-US" sz="1400" b="1" dirty="0">
                              <a:solidFill>
                                <a:schemeClr val="bg1"/>
                              </a:solidFill>
                              <a:effectLst/>
                            </a:rPr>
                            <a:t>Specification</a:t>
                          </a:r>
                          <a:endParaRPr lang="en-US" sz="1400"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127365747"/>
                      </a:ext>
                    </a:extLst>
                  </a:tr>
                  <a:tr h="270510">
                    <a:tc>
                      <a:txBody>
                        <a:bodyPr/>
                        <a:lstStyle/>
                        <a:p>
                          <a:pPr marL="0" marR="0">
                            <a:lnSpc>
                              <a:spcPct val="107000"/>
                            </a:lnSpc>
                            <a:spcBef>
                              <a:spcPts val="0"/>
                            </a:spcBef>
                            <a:spcAft>
                              <a:spcPts val="0"/>
                            </a:spcAft>
                          </a:pPr>
                          <a:r>
                            <a:rPr lang="en-US" sz="1400" dirty="0">
                              <a:effectLst/>
                            </a:rPr>
                            <a:t>Battery</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lumMod val="60000"/>
                            <a:lumOff val="40000"/>
                            <a:alpha val="20000"/>
                          </a:schemeClr>
                        </a:solidFill>
                      </a:tcPr>
                    </a:tc>
                    <a:tc>
                      <a:txBody>
                        <a:bodyPr/>
                        <a:lstStyle/>
                        <a:p>
                          <a:pPr marL="0" marR="0">
                            <a:lnSpc>
                              <a:spcPct val="107000"/>
                            </a:lnSpc>
                            <a:spcBef>
                              <a:spcPts val="0"/>
                            </a:spcBef>
                            <a:spcAft>
                              <a:spcPts val="0"/>
                            </a:spcAft>
                          </a:pPr>
                          <a:r>
                            <a:rPr lang="en-US" sz="1400" dirty="0">
                              <a:effectLst/>
                            </a:rPr>
                            <a:t>Run Time - Full Charge</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lumMod val="60000"/>
                            <a:lumOff val="40000"/>
                            <a:alpha val="20000"/>
                          </a:schemeClr>
                        </a:solidFill>
                      </a:tcPr>
                    </a:tc>
                    <a:tc>
                      <a:txBody>
                        <a:bodyPr/>
                        <a:lstStyle/>
                        <a:p>
                          <a:pPr marL="0" marR="0">
                            <a:lnSpc>
                              <a:spcPct val="107000"/>
                            </a:lnSpc>
                            <a:spcBef>
                              <a:spcPts val="0"/>
                            </a:spcBef>
                            <a:spcAft>
                              <a:spcPts val="0"/>
                            </a:spcAft>
                          </a:pPr>
                          <a:r>
                            <a:rPr lang="en-US" sz="1400" dirty="0">
                              <a:effectLst/>
                            </a:rPr>
                            <a:t>≈ 8 hours</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lumMod val="60000"/>
                            <a:lumOff val="40000"/>
                            <a:alpha val="20000"/>
                          </a:schemeClr>
                        </a:solidFill>
                      </a:tcPr>
                    </a:tc>
                    <a:extLst>
                      <a:ext uri="{0D108BD9-81ED-4DB2-BD59-A6C34878D82A}">
                        <a16:rowId xmlns:a16="http://schemas.microsoft.com/office/drawing/2014/main" val="3339768896"/>
                      </a:ext>
                    </a:extLst>
                  </a:tr>
                  <a:tr h="270510">
                    <a:tc gridSpan="3">
                      <a:txBody>
                        <a:bodyPr/>
                        <a:lstStyle/>
                        <a:p>
                          <a:pPr marL="0" marR="0">
                            <a:lnSpc>
                              <a:spcPct val="107000"/>
                            </a:lnSpc>
                            <a:spcBef>
                              <a:spcPts val="0"/>
                            </a:spcBef>
                            <a:spcAft>
                              <a:spcPts val="0"/>
                            </a:spcAft>
                          </a:pPr>
                          <a:r>
                            <a:rPr lang="en-US" sz="1400" dirty="0">
                              <a:solidFill>
                                <a:schemeClr val="bg1"/>
                              </a:solidFill>
                              <a:effectLst/>
                            </a:rPr>
                            <a:t>Feature Components</a:t>
                          </a:r>
                          <a:endParaRPr lang="en-US" sz="1400"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8053443"/>
                      </a:ext>
                    </a:extLst>
                  </a:tr>
                  <a:tr h="270510">
                    <a:tc>
                      <a:txBody>
                        <a:bodyPr/>
                        <a:lstStyle/>
                        <a:p>
                          <a:pPr marL="0" marR="0">
                            <a:lnSpc>
                              <a:spcPct val="107000"/>
                            </a:lnSpc>
                            <a:spcBef>
                              <a:spcPts val="0"/>
                            </a:spcBef>
                            <a:spcAft>
                              <a:spcPts val="0"/>
                            </a:spcAft>
                          </a:pPr>
                          <a:r>
                            <a:rPr lang="en-US" sz="1400" dirty="0">
                              <a:effectLst/>
                            </a:rPr>
                            <a:t>Lighting Effect</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400" dirty="0">
                              <a:effectLst/>
                            </a:rPr>
                            <a:t>Light Output</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400" dirty="0">
                              <a:effectLst/>
                              <a:latin typeface="Cambria Math" panose="02040503050406030204" pitchFamily="18" charset="0"/>
                              <a:ea typeface="Cambria Math" panose="02040503050406030204" pitchFamily="18" charset="0"/>
                            </a:rPr>
                            <a:t>&lt;</a:t>
                          </a:r>
                          <a:r>
                            <a:rPr lang="en-US" sz="1400" dirty="0">
                              <a:effectLst/>
                            </a:rPr>
                            <a:t> 10 Lumens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778225490"/>
                      </a:ext>
                    </a:extLst>
                  </a:tr>
                  <a:tr h="270510">
                    <a:tc>
                      <a:txBody>
                        <a:bodyPr/>
                        <a:lstStyle/>
                        <a:p>
                          <a:pPr marL="0" marR="0">
                            <a:lnSpc>
                              <a:spcPct val="107000"/>
                            </a:lnSpc>
                            <a:spcBef>
                              <a:spcPts val="0"/>
                            </a:spcBef>
                            <a:spcAft>
                              <a:spcPts val="0"/>
                            </a:spcAft>
                          </a:pPr>
                          <a:r>
                            <a:rPr lang="en-US" sz="1400" dirty="0">
                              <a:effectLst/>
                            </a:rPr>
                            <a:t>Lighting Effect</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r>
                            <a:rPr lang="en-US" sz="1400" dirty="0">
                              <a:effectLst/>
                            </a:rPr>
                            <a:t>Illuminate Yellow Color </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14:m>
                            <m:oMath xmlns:m="http://schemas.openxmlformats.org/officeDocument/2006/math">
                              <m:r>
                                <a:rPr lang="en-US" sz="1400">
                                  <a:effectLst/>
                                  <a:latin typeface="Cambria Math" panose="02040503050406030204" pitchFamily="18" charset="0"/>
                                </a:rPr>
                                <m:t>≤</m:t>
                              </m:r>
                            </m:oMath>
                          </a14:m>
                          <a:r>
                            <a:rPr lang="en-US" sz="1400" dirty="0">
                              <a:effectLst/>
                            </a:rPr>
                            <a:t> 5 seconds</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2971348764"/>
                      </a:ext>
                    </a:extLst>
                  </a:tr>
                  <a:tr h="270510">
                    <a:tc>
                      <a:txBody>
                        <a:bodyPr/>
                        <a:lstStyle/>
                        <a:p>
                          <a:pPr marL="0" marR="0">
                            <a:lnSpc>
                              <a:spcPct val="107000"/>
                            </a:lnSpc>
                            <a:spcBef>
                              <a:spcPts val="0"/>
                            </a:spcBef>
                            <a:spcAft>
                              <a:spcPts val="0"/>
                            </a:spcAft>
                          </a:pPr>
                          <a:r>
                            <a:rPr lang="en-US" sz="1400" dirty="0">
                              <a:effectLst/>
                            </a:rPr>
                            <a:t>Speakers</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r>
                            <a:rPr lang="en-US" sz="1400" dirty="0">
                              <a:effectLst/>
                            </a:rPr>
                            <a:t>Volume</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14:m>
                            <m:oMath xmlns:m="http://schemas.openxmlformats.org/officeDocument/2006/math">
                              <m:r>
                                <a:rPr lang="en-US" sz="1400">
                                  <a:effectLst/>
                                  <a:latin typeface="Cambria Math" panose="02040503050406030204" pitchFamily="18" charset="0"/>
                                </a:rPr>
                                <m:t>≤</m:t>
                              </m:r>
                            </m:oMath>
                          </a14:m>
                          <a:r>
                            <a:rPr lang="en-US" sz="1400" dirty="0">
                              <a:effectLst/>
                            </a:rPr>
                            <a:t> 60 dB</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2000849621"/>
                      </a:ext>
                    </a:extLst>
                  </a:tr>
                  <a:tr h="270510">
                    <a:tc>
                      <a:txBody>
                        <a:bodyPr/>
                        <a:lstStyle/>
                        <a:p>
                          <a:pPr marL="0" marR="0">
                            <a:lnSpc>
                              <a:spcPct val="107000"/>
                            </a:lnSpc>
                            <a:spcBef>
                              <a:spcPts val="0"/>
                            </a:spcBef>
                            <a:spcAft>
                              <a:spcPts val="0"/>
                            </a:spcAft>
                          </a:pPr>
                          <a:r>
                            <a:rPr lang="en-US" sz="1400" dirty="0">
                              <a:effectLst/>
                            </a:rPr>
                            <a:t>Motor(s)</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r>
                            <a:rPr lang="en-US" sz="1400" dirty="0">
                              <a:effectLst/>
                            </a:rPr>
                            <a:t>Low Noise</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14:m>
                            <m:oMath xmlns:m="http://schemas.openxmlformats.org/officeDocument/2006/math">
                              <m:r>
                                <a:rPr lang="en-US" sz="1400">
                                  <a:effectLst/>
                                  <a:latin typeface="Cambria Math" panose="02040503050406030204" pitchFamily="18" charset="0"/>
                                </a:rPr>
                                <m:t>&lt;</m:t>
                              </m:r>
                            </m:oMath>
                          </a14:m>
                          <a:r>
                            <a:rPr lang="en-US" sz="1400" dirty="0">
                              <a:effectLst/>
                            </a:rPr>
                            <a:t> 40 dB</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3800088701"/>
                      </a:ext>
                    </a:extLst>
                  </a:tr>
                  <a:tr h="270510">
                    <a:tc>
                      <a:txBody>
                        <a:bodyPr/>
                        <a:lstStyle/>
                        <a:p>
                          <a:pPr marL="0" marR="0">
                            <a:lnSpc>
                              <a:spcPct val="107000"/>
                            </a:lnSpc>
                            <a:spcBef>
                              <a:spcPts val="0"/>
                            </a:spcBef>
                            <a:spcAft>
                              <a:spcPts val="0"/>
                            </a:spcAft>
                          </a:pPr>
                          <a:r>
                            <a:rPr lang="en-US" sz="1400" dirty="0">
                              <a:solidFill>
                                <a:srgbClr val="000000"/>
                              </a:solidFill>
                              <a:effectLst/>
                            </a:rPr>
                            <a:t>Phone Application</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400" dirty="0">
                              <a:solidFill>
                                <a:srgbClr val="000000"/>
                              </a:solidFill>
                              <a:effectLst/>
                            </a:rPr>
                            <a:t>Whole System Delay Time</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14:m>
                            <m:oMath xmlns:m="http://schemas.openxmlformats.org/officeDocument/2006/math">
                              <m:r>
                                <a:rPr lang="en-US" sz="1400">
                                  <a:solidFill>
                                    <a:srgbClr val="000000"/>
                                  </a:solidFill>
                                  <a:effectLst/>
                                  <a:latin typeface="Cambria Math" panose="02040503050406030204" pitchFamily="18" charset="0"/>
                                </a:rPr>
                                <m:t>&lt;</m:t>
                              </m:r>
                            </m:oMath>
                          </a14:m>
                          <a:r>
                            <a:rPr lang="en-US" sz="1400" dirty="0">
                              <a:solidFill>
                                <a:srgbClr val="000000"/>
                              </a:solidFill>
                              <a:effectLst/>
                            </a:rPr>
                            <a:t> 5 seconds</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4021125538"/>
                      </a:ext>
                    </a:extLst>
                  </a:tr>
                  <a:tr h="270510">
                    <a:tc>
                      <a:txBody>
                        <a:bodyPr/>
                        <a:lstStyle/>
                        <a:p>
                          <a:pPr marL="0" marR="0">
                            <a:lnSpc>
                              <a:spcPct val="107000"/>
                            </a:lnSpc>
                            <a:spcBef>
                              <a:spcPts val="0"/>
                            </a:spcBef>
                            <a:spcAft>
                              <a:spcPts val="0"/>
                            </a:spcAft>
                          </a:pPr>
                          <a:r>
                            <a:rPr lang="en-US" sz="1400" dirty="0">
                              <a:solidFill>
                                <a:srgbClr val="000000"/>
                              </a:solidFill>
                              <a:effectLst/>
                            </a:rPr>
                            <a:t>Motion Sensor</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400" dirty="0">
                              <a:solidFill>
                                <a:srgbClr val="000000"/>
                              </a:solidFill>
                              <a:effectLst/>
                            </a:rPr>
                            <a:t>Detection Distance</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14:m>
                            <m:oMath xmlns:m="http://schemas.openxmlformats.org/officeDocument/2006/math">
                              <m:r>
                                <a:rPr lang="en-US" sz="1400">
                                  <a:solidFill>
                                    <a:srgbClr val="000000"/>
                                  </a:solidFill>
                                  <a:effectLst/>
                                  <a:latin typeface="Cambria Math" panose="02040503050406030204" pitchFamily="18" charset="0"/>
                                </a:rPr>
                                <m:t>≤</m:t>
                              </m:r>
                            </m:oMath>
                          </a14:m>
                          <a:r>
                            <a:rPr lang="en-US" sz="1400" dirty="0">
                              <a:solidFill>
                                <a:srgbClr val="000000"/>
                              </a:solidFill>
                              <a:effectLst/>
                            </a:rPr>
                            <a:t> 4 feet</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277069348"/>
                      </a:ext>
                    </a:extLst>
                  </a:tr>
                </a:tbl>
              </a:graphicData>
            </a:graphic>
          </p:graphicFrame>
        </mc:Choice>
        <mc:Fallback xmlns="">
          <p:graphicFrame>
            <p:nvGraphicFramePr>
              <p:cNvPr id="17" name="Table 16">
                <a:extLst>
                  <a:ext uri="{FF2B5EF4-FFF2-40B4-BE49-F238E27FC236}">
                    <a16:creationId xmlns:a16="http://schemas.microsoft.com/office/drawing/2014/main" id="{240AB4B0-DF3B-40F1-B313-A2E16FEF52B3}"/>
                  </a:ext>
                </a:extLst>
              </p:cNvPr>
              <p:cNvGraphicFramePr>
                <a:graphicFrameLocks noGrp="1"/>
              </p:cNvGraphicFramePr>
              <p:nvPr>
                <p:extLst>
                  <p:ext uri="{D42A27DB-BD31-4B8C-83A1-F6EECF244321}">
                    <p14:modId xmlns:p14="http://schemas.microsoft.com/office/powerpoint/2010/main" val="171608472"/>
                  </p:ext>
                </p:extLst>
              </p:nvPr>
            </p:nvGraphicFramePr>
            <p:xfrm>
              <a:off x="1788449" y="1742891"/>
              <a:ext cx="5912699" cy="2469515"/>
            </p:xfrm>
            <a:graphic>
              <a:graphicData uri="http://schemas.openxmlformats.org/drawingml/2006/table">
                <a:tbl>
                  <a:tblPr firstRow="1" firstCol="1" bandRow="1">
                    <a:tableStyleId>{ED083AE6-46FA-4A59-8FB0-9F97EB10719F}</a:tableStyleId>
                  </a:tblPr>
                  <a:tblGrid>
                    <a:gridCol w="1874430">
                      <a:extLst>
                        <a:ext uri="{9D8B030D-6E8A-4147-A177-3AD203B41FA5}">
                          <a16:colId xmlns:a16="http://schemas.microsoft.com/office/drawing/2014/main" val="4038514934"/>
                        </a:ext>
                      </a:extLst>
                    </a:gridCol>
                    <a:gridCol w="2371873">
                      <a:extLst>
                        <a:ext uri="{9D8B030D-6E8A-4147-A177-3AD203B41FA5}">
                          <a16:colId xmlns:a16="http://schemas.microsoft.com/office/drawing/2014/main" val="4246731211"/>
                        </a:ext>
                      </a:extLst>
                    </a:gridCol>
                    <a:gridCol w="1666396">
                      <a:extLst>
                        <a:ext uri="{9D8B030D-6E8A-4147-A177-3AD203B41FA5}">
                          <a16:colId xmlns:a16="http://schemas.microsoft.com/office/drawing/2014/main" val="448187060"/>
                        </a:ext>
                      </a:extLst>
                    </a:gridCol>
                  </a:tblGrid>
                  <a:tr h="305435">
                    <a:tc>
                      <a:txBody>
                        <a:bodyPr/>
                        <a:lstStyle/>
                        <a:p>
                          <a:pPr marL="0" marR="0">
                            <a:lnSpc>
                              <a:spcPct val="107000"/>
                            </a:lnSpc>
                            <a:spcBef>
                              <a:spcPts val="0"/>
                            </a:spcBef>
                            <a:spcAft>
                              <a:spcPts val="0"/>
                            </a:spcAft>
                          </a:pPr>
                          <a:r>
                            <a:rPr lang="en-US" sz="1400" b="1" dirty="0">
                              <a:solidFill>
                                <a:schemeClr val="bg1"/>
                              </a:solidFill>
                              <a:effectLst/>
                            </a:rPr>
                            <a:t>Component</a:t>
                          </a:r>
                          <a:endParaRPr lang="en-US" sz="1400"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4">
                            <a:lumMod val="50000"/>
                          </a:schemeClr>
                        </a:solidFill>
                      </a:tcPr>
                    </a:tc>
                    <a:tc>
                      <a:txBody>
                        <a:bodyPr/>
                        <a:lstStyle/>
                        <a:p>
                          <a:pPr marL="0" marR="0">
                            <a:lnSpc>
                              <a:spcPct val="107000"/>
                            </a:lnSpc>
                            <a:spcBef>
                              <a:spcPts val="0"/>
                            </a:spcBef>
                            <a:spcAft>
                              <a:spcPts val="0"/>
                            </a:spcAft>
                          </a:pPr>
                          <a:r>
                            <a:rPr lang="en-US" sz="1400" b="1" dirty="0">
                              <a:solidFill>
                                <a:schemeClr val="bg1"/>
                              </a:solidFill>
                              <a:effectLst/>
                            </a:rPr>
                            <a:t>Parameter</a:t>
                          </a:r>
                          <a:endParaRPr lang="en-US" sz="1400"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4">
                            <a:lumMod val="50000"/>
                          </a:schemeClr>
                        </a:solidFill>
                      </a:tcPr>
                    </a:tc>
                    <a:tc>
                      <a:txBody>
                        <a:bodyPr/>
                        <a:lstStyle/>
                        <a:p>
                          <a:pPr marL="0" marR="0">
                            <a:lnSpc>
                              <a:spcPct val="107000"/>
                            </a:lnSpc>
                            <a:spcBef>
                              <a:spcPts val="0"/>
                            </a:spcBef>
                            <a:spcAft>
                              <a:spcPts val="0"/>
                            </a:spcAft>
                          </a:pPr>
                          <a:r>
                            <a:rPr lang="en-US" sz="1400" b="1" dirty="0">
                              <a:solidFill>
                                <a:schemeClr val="bg1"/>
                              </a:solidFill>
                              <a:effectLst/>
                            </a:rPr>
                            <a:t>Specification</a:t>
                          </a:r>
                          <a:endParaRPr lang="en-US" sz="1400"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127365747"/>
                      </a:ext>
                    </a:extLst>
                  </a:tr>
                  <a:tr h="270510">
                    <a:tc>
                      <a:txBody>
                        <a:bodyPr/>
                        <a:lstStyle/>
                        <a:p>
                          <a:pPr marL="0" marR="0">
                            <a:lnSpc>
                              <a:spcPct val="107000"/>
                            </a:lnSpc>
                            <a:spcBef>
                              <a:spcPts val="0"/>
                            </a:spcBef>
                            <a:spcAft>
                              <a:spcPts val="0"/>
                            </a:spcAft>
                          </a:pPr>
                          <a:r>
                            <a:rPr lang="en-US" sz="1400" dirty="0">
                              <a:effectLst/>
                            </a:rPr>
                            <a:t>Battery</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lumMod val="60000"/>
                            <a:lumOff val="40000"/>
                            <a:alpha val="20000"/>
                          </a:schemeClr>
                        </a:solidFill>
                      </a:tcPr>
                    </a:tc>
                    <a:tc>
                      <a:txBody>
                        <a:bodyPr/>
                        <a:lstStyle/>
                        <a:p>
                          <a:pPr marL="0" marR="0">
                            <a:lnSpc>
                              <a:spcPct val="107000"/>
                            </a:lnSpc>
                            <a:spcBef>
                              <a:spcPts val="0"/>
                            </a:spcBef>
                            <a:spcAft>
                              <a:spcPts val="0"/>
                            </a:spcAft>
                          </a:pPr>
                          <a:r>
                            <a:rPr lang="en-US" sz="1400" dirty="0">
                              <a:effectLst/>
                            </a:rPr>
                            <a:t>Run Time - Full Charge</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lumMod val="60000"/>
                            <a:lumOff val="40000"/>
                            <a:alpha val="20000"/>
                          </a:schemeClr>
                        </a:solidFill>
                      </a:tcPr>
                    </a:tc>
                    <a:tc>
                      <a:txBody>
                        <a:bodyPr/>
                        <a:lstStyle/>
                        <a:p>
                          <a:pPr marL="0" marR="0">
                            <a:lnSpc>
                              <a:spcPct val="107000"/>
                            </a:lnSpc>
                            <a:spcBef>
                              <a:spcPts val="0"/>
                            </a:spcBef>
                            <a:spcAft>
                              <a:spcPts val="0"/>
                            </a:spcAft>
                          </a:pPr>
                          <a:r>
                            <a:rPr lang="en-US" sz="1400" dirty="0">
                              <a:effectLst/>
                            </a:rPr>
                            <a:t>≈ 8 hours</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lumMod val="60000"/>
                            <a:lumOff val="40000"/>
                            <a:alpha val="20000"/>
                          </a:schemeClr>
                        </a:solidFill>
                      </a:tcPr>
                    </a:tc>
                    <a:extLst>
                      <a:ext uri="{0D108BD9-81ED-4DB2-BD59-A6C34878D82A}">
                        <a16:rowId xmlns:a16="http://schemas.microsoft.com/office/drawing/2014/main" val="3339768896"/>
                      </a:ext>
                    </a:extLst>
                  </a:tr>
                  <a:tr h="270510">
                    <a:tc gridSpan="3">
                      <a:txBody>
                        <a:bodyPr/>
                        <a:lstStyle/>
                        <a:p>
                          <a:pPr marL="0" marR="0">
                            <a:lnSpc>
                              <a:spcPct val="107000"/>
                            </a:lnSpc>
                            <a:spcBef>
                              <a:spcPts val="0"/>
                            </a:spcBef>
                            <a:spcAft>
                              <a:spcPts val="0"/>
                            </a:spcAft>
                          </a:pPr>
                          <a:r>
                            <a:rPr lang="en-US" sz="1400" dirty="0">
                              <a:solidFill>
                                <a:schemeClr val="bg1"/>
                              </a:solidFill>
                              <a:effectLst/>
                            </a:rPr>
                            <a:t>Feature Components</a:t>
                          </a:r>
                          <a:endParaRPr lang="en-US" sz="1400" dirty="0">
                            <a:solidFill>
                              <a:schemeClr val="bg1"/>
                            </a:solidFill>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8053443"/>
                      </a:ext>
                    </a:extLst>
                  </a:tr>
                  <a:tr h="270510">
                    <a:tc>
                      <a:txBody>
                        <a:bodyPr/>
                        <a:lstStyle/>
                        <a:p>
                          <a:pPr marL="0" marR="0">
                            <a:lnSpc>
                              <a:spcPct val="107000"/>
                            </a:lnSpc>
                            <a:spcBef>
                              <a:spcPts val="0"/>
                            </a:spcBef>
                            <a:spcAft>
                              <a:spcPts val="0"/>
                            </a:spcAft>
                          </a:pPr>
                          <a:r>
                            <a:rPr lang="en-US" sz="1400" dirty="0">
                              <a:effectLst/>
                            </a:rPr>
                            <a:t>Lighting Effect</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400" dirty="0">
                              <a:effectLst/>
                            </a:rPr>
                            <a:t>Light Output</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400" dirty="0">
                              <a:effectLst/>
                              <a:latin typeface="Cambria Math" panose="02040503050406030204" pitchFamily="18" charset="0"/>
                              <a:ea typeface="Cambria Math" panose="02040503050406030204" pitchFamily="18" charset="0"/>
                            </a:rPr>
                            <a:t>&lt;</a:t>
                          </a:r>
                          <a:r>
                            <a:rPr lang="en-US" sz="1400" dirty="0">
                              <a:effectLst/>
                            </a:rPr>
                            <a:t> 10 Lumens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778225490"/>
                      </a:ext>
                    </a:extLst>
                  </a:tr>
                  <a:tr h="270510">
                    <a:tc>
                      <a:txBody>
                        <a:bodyPr/>
                        <a:lstStyle/>
                        <a:p>
                          <a:pPr marL="0" marR="0">
                            <a:lnSpc>
                              <a:spcPct val="107000"/>
                            </a:lnSpc>
                            <a:spcBef>
                              <a:spcPts val="0"/>
                            </a:spcBef>
                            <a:spcAft>
                              <a:spcPts val="0"/>
                            </a:spcAft>
                          </a:pPr>
                          <a:r>
                            <a:rPr lang="en-US" sz="1400" dirty="0">
                              <a:effectLst/>
                            </a:rPr>
                            <a:t>Lighting Effect</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r>
                            <a:rPr lang="en-US" sz="1400" dirty="0">
                              <a:effectLst/>
                            </a:rPr>
                            <a:t>Illuminate Yellow Color </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solidFill>
                      </a:tcPr>
                    </a:tc>
                    <a:tc>
                      <a:txBody>
                        <a:bodyPr/>
                        <a:lstStyle/>
                        <a:p>
                          <a:endParaRPr lang="en-US"/>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blipFill>
                          <a:blip r:embed="rId5"/>
                          <a:stretch>
                            <a:fillRect l="-255109" t="-413333" r="-1460" b="-422222"/>
                          </a:stretch>
                        </a:blipFill>
                      </a:tcPr>
                    </a:tc>
                    <a:extLst>
                      <a:ext uri="{0D108BD9-81ED-4DB2-BD59-A6C34878D82A}">
                        <a16:rowId xmlns:a16="http://schemas.microsoft.com/office/drawing/2014/main" val="2971348764"/>
                      </a:ext>
                    </a:extLst>
                  </a:tr>
                  <a:tr h="270510">
                    <a:tc>
                      <a:txBody>
                        <a:bodyPr/>
                        <a:lstStyle/>
                        <a:p>
                          <a:pPr marL="0" marR="0">
                            <a:lnSpc>
                              <a:spcPct val="107000"/>
                            </a:lnSpc>
                            <a:spcBef>
                              <a:spcPts val="0"/>
                            </a:spcBef>
                            <a:spcAft>
                              <a:spcPts val="0"/>
                            </a:spcAft>
                          </a:pPr>
                          <a:r>
                            <a:rPr lang="en-US" sz="1400" dirty="0">
                              <a:effectLst/>
                            </a:rPr>
                            <a:t>Speakers</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r>
                            <a:rPr lang="en-US" sz="1400" dirty="0">
                              <a:effectLst/>
                            </a:rPr>
                            <a:t>Volume</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solidFill>
                      </a:tcPr>
                    </a:tc>
                    <a:tc>
                      <a:txBody>
                        <a:bodyPr/>
                        <a:lstStyle/>
                        <a:p>
                          <a:endParaRPr lang="en-US"/>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blipFill>
                          <a:blip r:embed="rId5"/>
                          <a:stretch>
                            <a:fillRect l="-255109" t="-525000" r="-1460" b="-331818"/>
                          </a:stretch>
                        </a:blipFill>
                      </a:tcPr>
                    </a:tc>
                    <a:extLst>
                      <a:ext uri="{0D108BD9-81ED-4DB2-BD59-A6C34878D82A}">
                        <a16:rowId xmlns:a16="http://schemas.microsoft.com/office/drawing/2014/main" val="2000849621"/>
                      </a:ext>
                    </a:extLst>
                  </a:tr>
                  <a:tr h="270510">
                    <a:tc>
                      <a:txBody>
                        <a:bodyPr/>
                        <a:lstStyle/>
                        <a:p>
                          <a:pPr marL="0" marR="0">
                            <a:lnSpc>
                              <a:spcPct val="107000"/>
                            </a:lnSpc>
                            <a:spcBef>
                              <a:spcPts val="0"/>
                            </a:spcBef>
                            <a:spcAft>
                              <a:spcPts val="0"/>
                            </a:spcAft>
                          </a:pPr>
                          <a:r>
                            <a:rPr lang="en-US" sz="1400" dirty="0">
                              <a:effectLst/>
                            </a:rPr>
                            <a:t>Motor(s)</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r>
                            <a:rPr lang="en-US" sz="1400" dirty="0">
                              <a:effectLst/>
                            </a:rPr>
                            <a:t>Low Noise</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chemeClr val="accent3"/>
                        </a:solidFill>
                      </a:tcPr>
                    </a:tc>
                    <a:tc>
                      <a:txBody>
                        <a:bodyPr/>
                        <a:lstStyle/>
                        <a:p>
                          <a:endParaRPr lang="en-US"/>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blipFill>
                          <a:blip r:embed="rId5"/>
                          <a:stretch>
                            <a:fillRect l="-255109" t="-611111" r="-1460" b="-224444"/>
                          </a:stretch>
                        </a:blipFill>
                      </a:tcPr>
                    </a:tc>
                    <a:extLst>
                      <a:ext uri="{0D108BD9-81ED-4DB2-BD59-A6C34878D82A}">
                        <a16:rowId xmlns:a16="http://schemas.microsoft.com/office/drawing/2014/main" val="3800088701"/>
                      </a:ext>
                    </a:extLst>
                  </a:tr>
                  <a:tr h="270510">
                    <a:tc>
                      <a:txBody>
                        <a:bodyPr/>
                        <a:lstStyle/>
                        <a:p>
                          <a:pPr marL="0" marR="0">
                            <a:lnSpc>
                              <a:spcPct val="107000"/>
                            </a:lnSpc>
                            <a:spcBef>
                              <a:spcPts val="0"/>
                            </a:spcBef>
                            <a:spcAft>
                              <a:spcPts val="0"/>
                            </a:spcAft>
                          </a:pPr>
                          <a:r>
                            <a:rPr lang="en-US" sz="1400" dirty="0">
                              <a:solidFill>
                                <a:srgbClr val="000000"/>
                              </a:solidFill>
                              <a:effectLst/>
                            </a:rPr>
                            <a:t>Phone Application</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400" dirty="0">
                              <a:solidFill>
                                <a:srgbClr val="000000"/>
                              </a:solidFill>
                              <a:effectLst/>
                            </a:rPr>
                            <a:t>Whole System Delay Time</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rgbClr val="FFFF00"/>
                        </a:solidFill>
                      </a:tcPr>
                    </a:tc>
                    <a:tc>
                      <a:txBody>
                        <a:bodyPr/>
                        <a:lstStyle/>
                        <a:p>
                          <a:endParaRPr lang="en-US"/>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blipFill>
                          <a:blip r:embed="rId5"/>
                          <a:stretch>
                            <a:fillRect l="-255109" t="-727273" r="-1460" b="-129545"/>
                          </a:stretch>
                        </a:blipFill>
                      </a:tcPr>
                    </a:tc>
                    <a:extLst>
                      <a:ext uri="{0D108BD9-81ED-4DB2-BD59-A6C34878D82A}">
                        <a16:rowId xmlns:a16="http://schemas.microsoft.com/office/drawing/2014/main" val="4021125538"/>
                      </a:ext>
                    </a:extLst>
                  </a:tr>
                  <a:tr h="270510">
                    <a:tc>
                      <a:txBody>
                        <a:bodyPr/>
                        <a:lstStyle/>
                        <a:p>
                          <a:pPr marL="0" marR="0">
                            <a:lnSpc>
                              <a:spcPct val="107000"/>
                            </a:lnSpc>
                            <a:spcBef>
                              <a:spcPts val="0"/>
                            </a:spcBef>
                            <a:spcAft>
                              <a:spcPts val="0"/>
                            </a:spcAft>
                          </a:pPr>
                          <a:r>
                            <a:rPr lang="en-US" sz="1400" dirty="0">
                              <a:solidFill>
                                <a:srgbClr val="000000"/>
                              </a:solidFill>
                              <a:effectLst/>
                            </a:rPr>
                            <a:t>Motion Sensor</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400" dirty="0">
                              <a:solidFill>
                                <a:srgbClr val="000000"/>
                              </a:solidFill>
                              <a:effectLst/>
                            </a:rPr>
                            <a:t>Detection Distance</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solidFill>
                          <a:srgbClr val="FFFF00"/>
                        </a:solidFill>
                      </a:tcPr>
                    </a:tc>
                    <a:tc>
                      <a:txBody>
                        <a:bodyPr/>
                        <a:lstStyle/>
                        <a:p>
                          <a:endParaRPr lang="en-US"/>
                        </a:p>
                      </a:txBody>
                      <a:tcPr marL="68580" marR="68580" marT="0" marB="0" anchor="ctr">
                        <a:lnL w="28575" cap="flat" cmpd="sng" algn="ctr">
                          <a:solidFill>
                            <a:schemeClr val="accent4">
                              <a:lumMod val="50000"/>
                            </a:schemeClr>
                          </a:solidFill>
                          <a:prstDash val="solid"/>
                          <a:round/>
                          <a:headEnd type="none" w="med" len="med"/>
                          <a:tailEnd type="none" w="med" len="med"/>
                        </a:lnL>
                        <a:lnR w="28575" cap="flat" cmpd="sng" algn="ctr">
                          <a:solidFill>
                            <a:schemeClr val="accent4">
                              <a:lumMod val="50000"/>
                            </a:schemeClr>
                          </a:solidFill>
                          <a:prstDash val="solid"/>
                          <a:round/>
                          <a:headEnd type="none" w="med" len="med"/>
                          <a:tailEnd type="none" w="med" len="med"/>
                        </a:lnR>
                        <a:lnT w="28575" cap="flat" cmpd="sng" algn="ctr">
                          <a:solidFill>
                            <a:schemeClr val="accent4">
                              <a:lumMod val="50000"/>
                            </a:schemeClr>
                          </a:solidFill>
                          <a:prstDash val="solid"/>
                          <a:round/>
                          <a:headEnd type="none" w="med" len="med"/>
                          <a:tailEnd type="none" w="med" len="med"/>
                        </a:lnT>
                        <a:lnB w="28575" cap="flat" cmpd="sng" algn="ctr">
                          <a:solidFill>
                            <a:schemeClr val="accent4">
                              <a:lumMod val="50000"/>
                            </a:schemeClr>
                          </a:solidFill>
                          <a:prstDash val="solid"/>
                          <a:round/>
                          <a:headEnd type="none" w="med" len="med"/>
                          <a:tailEnd type="none" w="med" len="med"/>
                        </a:lnB>
                        <a:blipFill>
                          <a:blip r:embed="rId5"/>
                          <a:stretch>
                            <a:fillRect l="-255109" t="-808889" r="-1460" b="-26667"/>
                          </a:stretch>
                        </a:blipFill>
                      </a:tcPr>
                    </a:tc>
                    <a:extLst>
                      <a:ext uri="{0D108BD9-81ED-4DB2-BD59-A6C34878D82A}">
                        <a16:rowId xmlns:a16="http://schemas.microsoft.com/office/drawing/2014/main" val="277069348"/>
                      </a:ext>
                    </a:extLst>
                  </a:tr>
                </a:tbl>
              </a:graphicData>
            </a:graphic>
          </p:graphicFrame>
        </mc:Fallback>
      </mc:AlternateContent>
      <p:pic>
        <p:nvPicPr>
          <p:cNvPr id="2" name="Specification 10 lumen">
            <a:hlinkClick r:id="" action="ppaction://media"/>
            <a:extLst>
              <a:ext uri="{FF2B5EF4-FFF2-40B4-BE49-F238E27FC236}">
                <a16:creationId xmlns:a16="http://schemas.microsoft.com/office/drawing/2014/main" id="{B235FAE4-2170-45AB-9334-3CE4075635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0825" y="4050570"/>
            <a:ext cx="487362" cy="392087"/>
          </a:xfrm>
          <a:prstGeom prst="rect">
            <a:avLst/>
          </a:prstGeom>
        </p:spPr>
      </p:pic>
      <p:pic>
        <p:nvPicPr>
          <p:cNvPr id="16" name="Picture 15">
            <a:extLst>
              <a:ext uri="{FF2B5EF4-FFF2-40B4-BE49-F238E27FC236}">
                <a16:creationId xmlns:a16="http://schemas.microsoft.com/office/drawing/2014/main" id="{4F972ECA-049B-4E06-AA9A-CE9DA7E74B38}"/>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15388" t="5262" r="5207" b="24864"/>
          <a:stretch/>
        </p:blipFill>
        <p:spPr>
          <a:xfrm flipH="1">
            <a:off x="8363031" y="4220464"/>
            <a:ext cx="557784" cy="721371"/>
          </a:xfrm>
          <a:prstGeom prst="rect">
            <a:avLst/>
          </a:prstGeom>
          <a:solidFill>
            <a:srgbClr val="FFFFFF">
              <a:shade val="85000"/>
            </a:srgbClr>
          </a:solidFill>
          <a:ln w="12700" cap="sq">
            <a:solidFill>
              <a:schemeClr val="accent4">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0882264"/>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Valentine template">
  <a:themeElements>
    <a:clrScheme name="Custom 1">
      <a:dk1>
        <a:srgbClr val="000000"/>
      </a:dk1>
      <a:lt1>
        <a:srgbClr val="FFFFFF"/>
      </a:lt1>
      <a:dk2>
        <a:srgbClr val="565F6F"/>
      </a:dk2>
      <a:lt2>
        <a:srgbClr val="DFE3E9"/>
      </a:lt2>
      <a:accent1>
        <a:srgbClr val="3D85C6"/>
      </a:accent1>
      <a:accent2>
        <a:srgbClr val="6FA8DC"/>
      </a:accent2>
      <a:accent3>
        <a:srgbClr val="9FC5E8"/>
      </a:accent3>
      <a:accent4>
        <a:srgbClr val="CFE2F3"/>
      </a:accent4>
      <a:accent5>
        <a:srgbClr val="D9D9D9"/>
      </a:accent5>
      <a:accent6>
        <a:srgbClr val="999999"/>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Valentine template">
  <a:themeElements>
    <a:clrScheme name="Custom 1">
      <a:dk1>
        <a:srgbClr val="000000"/>
      </a:dk1>
      <a:lt1>
        <a:srgbClr val="FFFFFF"/>
      </a:lt1>
      <a:dk2>
        <a:srgbClr val="565F6F"/>
      </a:dk2>
      <a:lt2>
        <a:srgbClr val="DFE3E9"/>
      </a:lt2>
      <a:accent1>
        <a:srgbClr val="3D85C6"/>
      </a:accent1>
      <a:accent2>
        <a:srgbClr val="6FA8DC"/>
      </a:accent2>
      <a:accent3>
        <a:srgbClr val="9FC5E8"/>
      </a:accent3>
      <a:accent4>
        <a:srgbClr val="CFE2F3"/>
      </a:accent4>
      <a:accent5>
        <a:srgbClr val="D9D9D9"/>
      </a:accent5>
      <a:accent6>
        <a:srgbClr val="999999"/>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AACF838666754E86883280DBDB1623" ma:contentTypeVersion="10" ma:contentTypeDescription="Create a new document." ma:contentTypeScope="" ma:versionID="d8601053412e099d65995ed75acb506a">
  <xsd:schema xmlns:xsd="http://www.w3.org/2001/XMLSchema" xmlns:xs="http://www.w3.org/2001/XMLSchema" xmlns:p="http://schemas.microsoft.com/office/2006/metadata/properties" xmlns:ns2="7d8fc744-436c-44b2-baba-7c9ec9f0b861" targetNamespace="http://schemas.microsoft.com/office/2006/metadata/properties" ma:root="true" ma:fieldsID="4b8f675071c491b1fbdf875fbb828b56" ns2:_="">
    <xsd:import namespace="7d8fc744-436c-44b2-baba-7c9ec9f0b86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8fc744-436c-44b2-baba-7c9ec9f0b8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6CA131B-11CD-4656-9582-B54665A29F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8fc744-436c-44b2-baba-7c9ec9f0b8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F54450-52AC-4522-AF7B-59AB3F40E4E6}">
  <ds:schemaRefs>
    <ds:schemaRef ds:uri="http://schemas.microsoft.com/sharepoint/v3/contenttype/forms"/>
  </ds:schemaRefs>
</ds:datastoreItem>
</file>

<file path=customXml/itemProps3.xml><?xml version="1.0" encoding="utf-8"?>
<ds:datastoreItem xmlns:ds="http://schemas.openxmlformats.org/officeDocument/2006/customXml" ds:itemID="{FB2D54B7-8672-46E7-BAFF-F0C0A971C454}">
  <ds:schemaRefs>
    <ds:schemaRef ds:uri="http://schemas.microsoft.com/office/2006/documentManagement/types"/>
    <ds:schemaRef ds:uri="http://purl.org/dc/dcmitype/"/>
    <ds:schemaRef ds:uri="http://purl.org/dc/elements/1.1/"/>
    <ds:schemaRef ds:uri="7d8fc744-436c-44b2-baba-7c9ec9f0b861"/>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16665</TotalTime>
  <Words>5376</Words>
  <Application>Microsoft Office PowerPoint</Application>
  <PresentationFormat>On-screen Show (16:9)</PresentationFormat>
  <Paragraphs>1091</Paragraphs>
  <Slides>62</Slides>
  <Notes>55</Notes>
  <HiddenSlides>0</HiddenSlides>
  <MMClips>58</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62</vt:i4>
      </vt:variant>
    </vt:vector>
  </HeadingPairs>
  <TitlesOfParts>
    <vt:vector size="81" baseType="lpstr">
      <vt:lpstr>Bookman Old Style</vt:lpstr>
      <vt:lpstr>Cousine</vt:lpstr>
      <vt:lpstr>Amasis MT Pro Black</vt:lpstr>
      <vt:lpstr>Arial Black</vt:lpstr>
      <vt:lpstr>Calibri</vt:lpstr>
      <vt:lpstr>Arial</vt:lpstr>
      <vt:lpstr>BankGothic Md BT</vt:lpstr>
      <vt:lpstr>Arial Rounded MT Bold</vt:lpstr>
      <vt:lpstr>Tenorite</vt:lpstr>
      <vt:lpstr>Times New Roman</vt:lpstr>
      <vt:lpstr>Wingdings</vt:lpstr>
      <vt:lpstr>Amasis MT Pro Medium</vt:lpstr>
      <vt:lpstr>Amasis MT Pro Light</vt:lpstr>
      <vt:lpstr>Wingdings 2</vt:lpstr>
      <vt:lpstr>Webdings</vt:lpstr>
      <vt:lpstr>Cambria Math</vt:lpstr>
      <vt:lpstr>Valentine template</vt:lpstr>
      <vt:lpstr>1_Valentine template</vt:lpstr>
      <vt:lpstr>Acrobat Document</vt:lpstr>
      <vt:lpstr> Interactive   Cat Toy </vt:lpstr>
      <vt:lpstr>Senior Design Group #25</vt:lpstr>
      <vt:lpstr>SPONSOR   Le Phan Mechanical Engineer  and Author</vt:lpstr>
      <vt:lpstr>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Our Kitty Friends</vt:lpstr>
      <vt:lpstr>In Loving Memory of Aaliyah</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Troy and Liz Vargas</dc:creator>
  <cp:lastModifiedBy>Troy and Liz Vargas</cp:lastModifiedBy>
  <cp:revision>1094</cp:revision>
  <dcterms:modified xsi:type="dcterms:W3CDTF">2022-04-20T21:38:13Z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0x01010060AACF838666754E86883280DBDB1623</vt:lpwstr>
  </property>
</Properties>
</file>