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comments/comment4.xml" ContentType="application/vnd.openxmlformats-officedocument.presentationml.comments+xml"/>
  <Override PartName="/ppt/notesSlides/notesSlide5.xml" ContentType="application/vnd.openxmlformats-officedocument.presentationml.notesSlide+xml"/>
  <Override PartName="/ppt/comments/comment5.xml" ContentType="application/vnd.openxmlformats-officedocument.presentationml.comments+xml"/>
  <Override PartName="/ppt/notesSlides/notesSlide6.xml" ContentType="application/vnd.openxmlformats-officedocument.presentationml.notesSlide+xml"/>
  <Override PartName="/ppt/comments/comment6.xml" ContentType="application/vnd.openxmlformats-officedocument.presentationml.comments+xml"/>
  <Override PartName="/ppt/notesSlides/notesSlide7.xml" ContentType="application/vnd.openxmlformats-officedocument.presentationml.notesSlide+xml"/>
  <Override PartName="/ppt/comments/comment7.xml" ContentType="application/vnd.openxmlformats-officedocument.presentationml.comments+xml"/>
  <Override PartName="/ppt/notesSlides/notesSlide8.xml" ContentType="application/vnd.openxmlformats-officedocument.presentationml.notesSlide+xml"/>
  <Override PartName="/ppt/comments/comment8.xml" ContentType="application/vnd.openxmlformats-officedocument.presentationml.comments+xml"/>
  <Override PartName="/ppt/notesSlides/notesSlide9.xml" ContentType="application/vnd.openxmlformats-officedocument.presentationml.notesSlide+xml"/>
  <Override PartName="/ppt/comments/comment9.xml" ContentType="application/vnd.openxmlformats-officedocument.presentationml.comments+xml"/>
  <Override PartName="/ppt/notesSlides/notesSlide10.xml" ContentType="application/vnd.openxmlformats-officedocument.presentationml.notesSlide+xml"/>
  <Override PartName="/ppt/comments/comment10.xml" ContentType="application/vnd.openxmlformats-officedocument.presentationml.comments+xml"/>
  <Override PartName="/ppt/notesSlides/notesSlide11.xml" ContentType="application/vnd.openxmlformats-officedocument.presentationml.notesSlide+xml"/>
  <Override PartName="/ppt/comments/comment11.xml" ContentType="application/vnd.openxmlformats-officedocument.presentationml.comments+xml"/>
  <Override PartName="/ppt/notesSlides/notesSlide12.xml" ContentType="application/vnd.openxmlformats-officedocument.presentationml.notesSlide+xml"/>
  <Override PartName="/ppt/comments/comment12.xml" ContentType="application/vnd.openxmlformats-officedocument.presentationml.comments+xml"/>
  <Override PartName="/ppt/notesSlides/notesSlide13.xml" ContentType="application/vnd.openxmlformats-officedocument.presentationml.notesSlide+xml"/>
  <Override PartName="/ppt/comments/comment13.xml" ContentType="application/vnd.openxmlformats-officedocument.presentationml.comments+xml"/>
  <Override PartName="/ppt/notesSlides/notesSlide14.xml" ContentType="application/vnd.openxmlformats-officedocument.presentationml.notesSlide+xml"/>
  <Override PartName="/ppt/comments/comment14.xml" ContentType="application/vnd.openxmlformats-officedocument.presentationml.comments+xml"/>
  <Override PartName="/ppt/notesSlides/notesSlide15.xml" ContentType="application/vnd.openxmlformats-officedocument.presentationml.notesSlide+xml"/>
  <Override PartName="/ppt/comments/comment15.xml" ContentType="application/vnd.openxmlformats-officedocument.presentationml.comments+xml"/>
  <Override PartName="/ppt/notesSlides/notesSlide16.xml" ContentType="application/vnd.openxmlformats-officedocument.presentationml.notesSlide+xml"/>
  <Override PartName="/ppt/comments/comment16.xml" ContentType="application/vnd.openxmlformats-officedocument.presentationml.comments+xml"/>
  <Override PartName="/ppt/notesSlides/notesSlide17.xml" ContentType="application/vnd.openxmlformats-officedocument.presentationml.notesSlide+xml"/>
  <Override PartName="/ppt/comments/comment17.xml" ContentType="application/vnd.openxmlformats-officedocument.presentationml.comments+xml"/>
  <Override PartName="/ppt/notesSlides/notesSlide18.xml" ContentType="application/vnd.openxmlformats-officedocument.presentationml.notesSlide+xml"/>
  <Override PartName="/ppt/comments/comment18.xml" ContentType="application/vnd.openxmlformats-officedocument.presentationml.comments+xml"/>
  <Override PartName="/ppt/notesSlides/notesSlide19.xml" ContentType="application/vnd.openxmlformats-officedocument.presentationml.notesSlide+xml"/>
  <Override PartName="/ppt/comments/comment19.xml" ContentType="application/vnd.openxmlformats-officedocument.presentationml.comments+xml"/>
  <Override PartName="/ppt/notesSlides/notesSlide20.xml" ContentType="application/vnd.openxmlformats-officedocument.presentationml.notesSlide+xml"/>
  <Override PartName="/ppt/comments/comment20.xml" ContentType="application/vnd.openxmlformats-officedocument.presentationml.comments+xml"/>
  <Override PartName="/ppt/notesSlides/notesSlide21.xml" ContentType="application/vnd.openxmlformats-officedocument.presentationml.notesSlide+xml"/>
  <Override PartName="/ppt/comments/comment21.xml" ContentType="application/vnd.openxmlformats-officedocument.presentationml.comments+xml"/>
  <Override PartName="/ppt/notesSlides/notesSlide22.xml" ContentType="application/vnd.openxmlformats-officedocument.presentationml.notesSlide+xml"/>
  <Override PartName="/ppt/comments/comment22.xml" ContentType="application/vnd.openxmlformats-officedocument.presentationml.comments+xml"/>
  <Override PartName="/ppt/notesSlides/notesSlide23.xml" ContentType="application/vnd.openxmlformats-officedocument.presentationml.notesSlide+xml"/>
  <Override PartName="/ppt/comments/comment23.xml" ContentType="application/vnd.openxmlformats-officedocument.presentationml.comments+xml"/>
  <Override PartName="/ppt/notesSlides/notesSlide24.xml" ContentType="application/vnd.openxmlformats-officedocument.presentationml.notesSlide+xml"/>
  <Override PartName="/ppt/comments/comment24.xml" ContentType="application/vnd.openxmlformats-officedocument.presentationml.comments+xml"/>
  <Override PartName="/ppt/notesSlides/notesSlide25.xml" ContentType="application/vnd.openxmlformats-officedocument.presentationml.notesSlide+xml"/>
  <Override PartName="/ppt/comments/comment25.xml" ContentType="application/vnd.openxmlformats-officedocument.presentationml.comments+xml"/>
  <Override PartName="/ppt/notesSlides/notesSlide26.xml" ContentType="application/vnd.openxmlformats-officedocument.presentationml.notesSlide+xml"/>
  <Override PartName="/ppt/comments/comment26.xml" ContentType="application/vnd.openxmlformats-officedocument.presentationml.comments+xml"/>
  <Override PartName="/ppt/notesSlides/notesSlide27.xml" ContentType="application/vnd.openxmlformats-officedocument.presentationml.notesSlide+xml"/>
  <Override PartName="/ppt/comments/comment27.xml" ContentType="application/vnd.openxmlformats-officedocument.presentationml.comments+xml"/>
  <Override PartName="/ppt/notesSlides/notesSlide28.xml" ContentType="application/vnd.openxmlformats-officedocument.presentationml.notesSlide+xml"/>
  <Override PartName="/ppt/comments/comment28.xml" ContentType="application/vnd.openxmlformats-officedocument.presentationml.comments+xml"/>
  <Override PartName="/ppt/notesSlides/notesSlide29.xml" ContentType="application/vnd.openxmlformats-officedocument.presentationml.notesSlide+xml"/>
  <Override PartName="/ppt/comments/comment29.xml" ContentType="application/vnd.openxmlformats-officedocument.presentationml.comments+xml"/>
  <Override PartName="/ppt/notesSlides/notesSlide30.xml" ContentType="application/vnd.openxmlformats-officedocument.presentationml.notesSlide+xml"/>
  <Override PartName="/ppt/comments/comment30.xml" ContentType="application/vnd.openxmlformats-officedocument.presentationml.comments+xml"/>
  <Override PartName="/ppt/notesSlides/notesSlide31.xml" ContentType="application/vnd.openxmlformats-officedocument.presentationml.notesSlide+xml"/>
  <Override PartName="/ppt/comments/comment31.xml" ContentType="application/vnd.openxmlformats-officedocument.presentationml.comments+xml"/>
  <Override PartName="/ppt/notesSlides/notesSlide32.xml" ContentType="application/vnd.openxmlformats-officedocument.presentationml.notesSlide+xml"/>
  <Override PartName="/ppt/comments/comment32.xml" ContentType="application/vnd.openxmlformats-officedocument.presentationml.comments+xml"/>
  <Override PartName="/ppt/notesSlides/notesSlide33.xml" ContentType="application/vnd.openxmlformats-officedocument.presentationml.notesSlide+xml"/>
  <Override PartName="/ppt/comments/comment33.xml" ContentType="application/vnd.openxmlformats-officedocument.presentationml.comments+xml"/>
  <Override PartName="/ppt/notesSlides/notesSlide34.xml" ContentType="application/vnd.openxmlformats-officedocument.presentationml.notesSlide+xml"/>
  <Override PartName="/ppt/comments/comment34.xml" ContentType="application/vnd.openxmlformats-officedocument.presentationml.comments+xml"/>
  <Override PartName="/ppt/notesSlides/notesSlide35.xml" ContentType="application/vnd.openxmlformats-officedocument.presentationml.notesSlide+xml"/>
  <Override PartName="/ppt/comments/comment35.xml" ContentType="application/vnd.openxmlformats-officedocument.presentationml.comments+xml"/>
  <Override PartName="/ppt/notesSlides/notesSlide36.xml" ContentType="application/vnd.openxmlformats-officedocument.presentationml.notesSlide+xml"/>
  <Override PartName="/ppt/comments/comment36.xml" ContentType="application/vnd.openxmlformats-officedocument.presentationml.comments+xml"/>
  <Override PartName="/ppt/comments/comment37.xml" ContentType="application/vnd.openxmlformats-officedocument.presentationml.comments+xml"/>
  <Override PartName="/ppt/comments/comment38.xml" ContentType="application/vnd.openxmlformats-officedocument.presentationml.comments+xml"/>
  <Override PartName="/ppt/notesSlides/notesSlide37.xml" ContentType="application/vnd.openxmlformats-officedocument.presentationml.notesSlide+xml"/>
  <Override PartName="/ppt/comments/comment39.xml" ContentType="application/vnd.openxmlformats-officedocument.presentationml.comments+xml"/>
  <Override PartName="/ppt/comments/comment40.xml" ContentType="application/vnd.openxmlformats-officedocument.presentationml.comments+xml"/>
  <Override PartName="/ppt/comments/comment41.xml" ContentType="application/vnd.openxmlformats-officedocument.presentationml.comments+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42.xml" ContentType="application/vnd.openxmlformats-officedocument.presentationml.comments+xml"/>
  <Override PartName="/ppt/comments/comment43.xml" ContentType="application/vnd.openxmlformats-officedocument.presentationml.comments+xml"/>
  <Override PartName="/ppt/comments/comment44.xml" ContentType="application/vnd.openxmlformats-officedocument.presentationml.comments+xml"/>
  <Override PartName="/ppt/notesSlides/notesSlide39.xml" ContentType="application/vnd.openxmlformats-officedocument.presentationml.notesSlide+xml"/>
  <Override PartName="/ppt/comments/comment45.xml" ContentType="application/vnd.openxmlformats-officedocument.presentationml.comment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Lst>
  <p:notesMasterIdLst>
    <p:notesMasterId r:id="rId50"/>
  </p:notesMasterIdLst>
  <p:sldIdLst>
    <p:sldId id="256" r:id="rId5"/>
    <p:sldId id="296" r:id="rId6"/>
    <p:sldId id="257" r:id="rId7"/>
    <p:sldId id="287" r:id="rId8"/>
    <p:sldId id="299" r:id="rId9"/>
    <p:sldId id="258" r:id="rId10"/>
    <p:sldId id="259" r:id="rId11"/>
    <p:sldId id="260" r:id="rId12"/>
    <p:sldId id="332" r:id="rId13"/>
    <p:sldId id="292" r:id="rId14"/>
    <p:sldId id="293" r:id="rId15"/>
    <p:sldId id="294" r:id="rId16"/>
    <p:sldId id="321" r:id="rId17"/>
    <p:sldId id="333" r:id="rId18"/>
    <p:sldId id="334" r:id="rId19"/>
    <p:sldId id="295" r:id="rId20"/>
    <p:sldId id="329" r:id="rId21"/>
    <p:sldId id="328" r:id="rId22"/>
    <p:sldId id="327" r:id="rId23"/>
    <p:sldId id="309" r:id="rId24"/>
    <p:sldId id="310" r:id="rId25"/>
    <p:sldId id="331" r:id="rId26"/>
    <p:sldId id="319" r:id="rId27"/>
    <p:sldId id="330" r:id="rId28"/>
    <p:sldId id="313" r:id="rId29"/>
    <p:sldId id="320" r:id="rId30"/>
    <p:sldId id="315" r:id="rId31"/>
    <p:sldId id="316" r:id="rId32"/>
    <p:sldId id="317" r:id="rId33"/>
    <p:sldId id="291" r:id="rId34"/>
    <p:sldId id="324" r:id="rId35"/>
    <p:sldId id="326" r:id="rId36"/>
    <p:sldId id="306" r:id="rId37"/>
    <p:sldId id="325" r:id="rId38"/>
    <p:sldId id="307" r:id="rId39"/>
    <p:sldId id="303" r:id="rId40"/>
    <p:sldId id="300" r:id="rId41"/>
    <p:sldId id="297" r:id="rId42"/>
    <p:sldId id="323" r:id="rId43"/>
    <p:sldId id="301" r:id="rId44"/>
    <p:sldId id="288" r:id="rId45"/>
    <p:sldId id="265" r:id="rId46"/>
    <p:sldId id="266" r:id="rId47"/>
    <p:sldId id="302" r:id="rId48"/>
    <p:sldId id="29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Goodman" initials="RG" lastIdx="34" clrIdx="0">
    <p:extLst>
      <p:ext uri="{19B8F6BF-5375-455C-9EA6-DF929625EA0E}">
        <p15:presenceInfo xmlns:p15="http://schemas.microsoft.com/office/powerpoint/2012/main" userId="S::r_goodman99@Knights.ucf.edu::47087042-f98f-40e8-90b1-d4a276c26473" providerId="AD"/>
      </p:ext>
    </p:extLst>
  </p:cmAuthor>
  <p:cmAuthor id="2" name="Anna Malaj" initials="AM" lastIdx="42" clrIdx="1">
    <p:extLst>
      <p:ext uri="{19B8F6BF-5375-455C-9EA6-DF929625EA0E}">
        <p15:presenceInfo xmlns:p15="http://schemas.microsoft.com/office/powerpoint/2012/main" userId="Anna Malaj" providerId="None"/>
      </p:ext>
    </p:extLst>
  </p:cmAuthor>
  <p:cmAuthor id="3" name="Jamauri Balzourt" initials="JB" lastIdx="3" clrIdx="2">
    <p:extLst>
      <p:ext uri="{19B8F6BF-5375-455C-9EA6-DF929625EA0E}">
        <p15:presenceInfo xmlns:p15="http://schemas.microsoft.com/office/powerpoint/2012/main" userId="S::jbalzourt@knights.ucf.edu::156f4f76-a4e0-4890-b499-18c1ac0ecf5e" providerId="AD"/>
      </p:ext>
    </p:extLst>
  </p:cmAuthor>
  <p:cmAuthor id="4" name="Jamauri Balzourt" initials="JB [2]" lastIdx="4" clrIdx="3">
    <p:extLst>
      <p:ext uri="{19B8F6BF-5375-455C-9EA6-DF929625EA0E}">
        <p15:presenceInfo xmlns:p15="http://schemas.microsoft.com/office/powerpoint/2012/main" userId="Jamauri Balzour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6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B73D9C-2397-45F4-A139-9A10A598AE97}" v="2336" dt="2022-02-17T00:24:20.946"/>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5123" autoAdjust="0"/>
  </p:normalViewPr>
  <p:slideViewPr>
    <p:cSldViewPr snapToGrid="0">
      <p:cViewPr varScale="1">
        <p:scale>
          <a:sx n="50" d="100"/>
          <a:sy n="50" d="100"/>
        </p:scale>
        <p:origin x="286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Stoeckert" userId="03e0b19e-b4b8-45f4-955f-acf4caf89e71" providerId="ADAL" clId="{8AE6D6D8-8376-463A-8F62-9A5A4D831FEF}"/>
    <pc:docChg chg="undo custSel addSld modSld sldOrd">
      <pc:chgData name="Thomas Stoeckert" userId="03e0b19e-b4b8-45f4-955f-acf4caf89e71" providerId="ADAL" clId="{8AE6D6D8-8376-463A-8F62-9A5A4D831FEF}" dt="2022-02-16T23:23:24.966" v="17084" actId="1076"/>
      <pc:docMkLst>
        <pc:docMk/>
      </pc:docMkLst>
      <pc:sldChg chg="modSp mod setBg modNotesTx">
        <pc:chgData name="Thomas Stoeckert" userId="03e0b19e-b4b8-45f4-955f-acf4caf89e71" providerId="ADAL" clId="{8AE6D6D8-8376-463A-8F62-9A5A4D831FEF}" dt="2022-02-16T20:33:29.793" v="8053" actId="20577"/>
        <pc:sldMkLst>
          <pc:docMk/>
          <pc:sldMk cId="3772965454" sldId="256"/>
        </pc:sldMkLst>
        <pc:spChg chg="mod">
          <ac:chgData name="Thomas Stoeckert" userId="03e0b19e-b4b8-45f4-955f-acf4caf89e71" providerId="ADAL" clId="{8AE6D6D8-8376-463A-8F62-9A5A4D831FEF}" dt="2022-02-15T21:36:22.538" v="7729" actId="113"/>
          <ac:spMkLst>
            <pc:docMk/>
            <pc:sldMk cId="3772965454" sldId="256"/>
            <ac:spMk id="2" creationId="{4B7C254C-F47A-440E-8DE3-98673C7F561A}"/>
          </ac:spMkLst>
        </pc:spChg>
      </pc:sldChg>
      <pc:sldChg chg="modSp mod modNotesTx">
        <pc:chgData name="Thomas Stoeckert" userId="03e0b19e-b4b8-45f4-955f-acf4caf89e71" providerId="ADAL" clId="{8AE6D6D8-8376-463A-8F62-9A5A4D831FEF}" dt="2022-02-16T20:41:08.119" v="9943" actId="20577"/>
        <pc:sldMkLst>
          <pc:docMk/>
          <pc:sldMk cId="3635215853" sldId="257"/>
        </pc:sldMkLst>
        <pc:spChg chg="mod">
          <ac:chgData name="Thomas Stoeckert" userId="03e0b19e-b4b8-45f4-955f-acf4caf89e71" providerId="ADAL" clId="{8AE6D6D8-8376-463A-8F62-9A5A4D831FEF}" dt="2022-02-13T19:21:36.526" v="16"/>
          <ac:spMkLst>
            <pc:docMk/>
            <pc:sldMk cId="3635215853" sldId="257"/>
            <ac:spMk id="2" creationId="{1C2BC019-B6C4-415A-BD6A-6B221EC38366}"/>
          </ac:spMkLst>
        </pc:spChg>
        <pc:spChg chg="mod">
          <ac:chgData name="Thomas Stoeckert" userId="03e0b19e-b4b8-45f4-955f-acf4caf89e71" providerId="ADAL" clId="{8AE6D6D8-8376-463A-8F62-9A5A4D831FEF}" dt="2022-02-16T20:41:08.119" v="9943" actId="20577"/>
          <ac:spMkLst>
            <pc:docMk/>
            <pc:sldMk cId="3635215853" sldId="257"/>
            <ac:spMk id="3" creationId="{409F4E58-385B-4413-B887-153425189585}"/>
          </ac:spMkLst>
        </pc:spChg>
      </pc:sldChg>
      <pc:sldChg chg="modSp">
        <pc:chgData name="Thomas Stoeckert" userId="03e0b19e-b4b8-45f4-955f-acf4caf89e71" providerId="ADAL" clId="{8AE6D6D8-8376-463A-8F62-9A5A4D831FEF}" dt="2022-02-13T19:21:36.526" v="16"/>
        <pc:sldMkLst>
          <pc:docMk/>
          <pc:sldMk cId="3672082242" sldId="258"/>
        </pc:sldMkLst>
        <pc:spChg chg="mod">
          <ac:chgData name="Thomas Stoeckert" userId="03e0b19e-b4b8-45f4-955f-acf4caf89e71" providerId="ADAL" clId="{8AE6D6D8-8376-463A-8F62-9A5A4D831FEF}" dt="2022-02-13T19:21:36.526" v="16"/>
          <ac:spMkLst>
            <pc:docMk/>
            <pc:sldMk cId="3672082242" sldId="258"/>
            <ac:spMk id="2" creationId="{A131ECB8-6487-4FEE-807B-216D42E74747}"/>
          </ac:spMkLst>
        </pc:spChg>
      </pc:sldChg>
      <pc:sldChg chg="modNotesTx">
        <pc:chgData name="Thomas Stoeckert" userId="03e0b19e-b4b8-45f4-955f-acf4caf89e71" providerId="ADAL" clId="{8AE6D6D8-8376-463A-8F62-9A5A4D831FEF}" dt="2022-02-16T00:05:50.911" v="7749" actId="20577"/>
        <pc:sldMkLst>
          <pc:docMk/>
          <pc:sldMk cId="1475022714" sldId="259"/>
        </pc:sldMkLst>
      </pc:sldChg>
      <pc:sldChg chg="addSp delSp modSp mod ord setBg modNotesTx">
        <pc:chgData name="Thomas Stoeckert" userId="03e0b19e-b4b8-45f4-955f-acf4caf89e71" providerId="ADAL" clId="{8AE6D6D8-8376-463A-8F62-9A5A4D831FEF}" dt="2022-02-16T22:43:40.396" v="17024"/>
        <pc:sldMkLst>
          <pc:docMk/>
          <pc:sldMk cId="3037480014" sldId="260"/>
        </pc:sldMkLst>
        <pc:spChg chg="mod">
          <ac:chgData name="Thomas Stoeckert" userId="03e0b19e-b4b8-45f4-955f-acf4caf89e71" providerId="ADAL" clId="{8AE6D6D8-8376-463A-8F62-9A5A4D831FEF}" dt="2022-02-15T20:39:50.356" v="5570" actId="13926"/>
          <ac:spMkLst>
            <pc:docMk/>
            <pc:sldMk cId="3037480014" sldId="260"/>
            <ac:spMk id="2" creationId="{DD6A227E-7512-4492-8851-D8872CDB5C85}"/>
          </ac:spMkLst>
        </pc:spChg>
        <pc:picChg chg="add mod">
          <ac:chgData name="Thomas Stoeckert" userId="03e0b19e-b4b8-45f4-955f-acf4caf89e71" providerId="ADAL" clId="{8AE6D6D8-8376-463A-8F62-9A5A4D831FEF}" dt="2022-02-15T17:54:05.862" v="5441" actId="1076"/>
          <ac:picMkLst>
            <pc:docMk/>
            <pc:sldMk cId="3037480014" sldId="260"/>
            <ac:picMk id="4" creationId="{A7658157-8938-402D-8D7D-047C4B1AA930}"/>
          </ac:picMkLst>
        </pc:picChg>
        <pc:picChg chg="del">
          <ac:chgData name="Thomas Stoeckert" userId="03e0b19e-b4b8-45f4-955f-acf4caf89e71" providerId="ADAL" clId="{8AE6D6D8-8376-463A-8F62-9A5A4D831FEF}" dt="2022-02-15T17:53:31.670" v="5428" actId="478"/>
          <ac:picMkLst>
            <pc:docMk/>
            <pc:sldMk cId="3037480014" sldId="260"/>
            <ac:picMk id="3074" creationId="{67C4130B-31FD-46A9-882F-BB908F22BBBC}"/>
          </ac:picMkLst>
        </pc:picChg>
      </pc:sldChg>
      <pc:sldChg chg="modSp">
        <pc:chgData name="Thomas Stoeckert" userId="03e0b19e-b4b8-45f4-955f-acf4caf89e71" providerId="ADAL" clId="{8AE6D6D8-8376-463A-8F62-9A5A4D831FEF}" dt="2022-02-13T19:21:36.526" v="16"/>
        <pc:sldMkLst>
          <pc:docMk/>
          <pc:sldMk cId="1686807652" sldId="265"/>
        </pc:sldMkLst>
        <pc:spChg chg="mod">
          <ac:chgData name="Thomas Stoeckert" userId="03e0b19e-b4b8-45f4-955f-acf4caf89e71" providerId="ADAL" clId="{8AE6D6D8-8376-463A-8F62-9A5A4D831FEF}" dt="2022-02-13T19:21:36.526" v="16"/>
          <ac:spMkLst>
            <pc:docMk/>
            <pc:sldMk cId="1686807652" sldId="265"/>
            <ac:spMk id="2" creationId="{59B08D77-E5F4-4286-99A7-679770AEA2F6}"/>
          </ac:spMkLst>
        </pc:spChg>
      </pc:sldChg>
      <pc:sldChg chg="modSp mod">
        <pc:chgData name="Thomas Stoeckert" userId="03e0b19e-b4b8-45f4-955f-acf4caf89e71" providerId="ADAL" clId="{8AE6D6D8-8376-463A-8F62-9A5A4D831FEF}" dt="2022-02-15T20:57:43.290" v="7187" actId="20577"/>
        <pc:sldMkLst>
          <pc:docMk/>
          <pc:sldMk cId="1111024531" sldId="266"/>
        </pc:sldMkLst>
        <pc:spChg chg="mod">
          <ac:chgData name="Thomas Stoeckert" userId="03e0b19e-b4b8-45f4-955f-acf4caf89e71" providerId="ADAL" clId="{8AE6D6D8-8376-463A-8F62-9A5A4D831FEF}" dt="2022-02-13T19:21:36.526" v="16"/>
          <ac:spMkLst>
            <pc:docMk/>
            <pc:sldMk cId="1111024531" sldId="266"/>
            <ac:spMk id="2" creationId="{59B08D77-E5F4-4286-99A7-679770AEA2F6}"/>
          </ac:spMkLst>
        </pc:spChg>
        <pc:spChg chg="mod">
          <ac:chgData name="Thomas Stoeckert" userId="03e0b19e-b4b8-45f4-955f-acf4caf89e71" providerId="ADAL" clId="{8AE6D6D8-8376-463A-8F62-9A5A4D831FEF}" dt="2022-02-15T20:57:43.290" v="7187" actId="20577"/>
          <ac:spMkLst>
            <pc:docMk/>
            <pc:sldMk cId="1111024531" sldId="266"/>
            <ac:spMk id="3" creationId="{4552B6A8-804E-4EB5-A6E2-EF22D70AB690}"/>
          </ac:spMkLst>
        </pc:spChg>
      </pc:sldChg>
      <pc:sldChg chg="modSp mod modNotesTx">
        <pc:chgData name="Thomas Stoeckert" userId="03e0b19e-b4b8-45f4-955f-acf4caf89e71" providerId="ADAL" clId="{8AE6D6D8-8376-463A-8F62-9A5A4D831FEF}" dt="2022-02-16T21:13:36.095" v="15735" actId="20577"/>
        <pc:sldMkLst>
          <pc:docMk/>
          <pc:sldMk cId="1065829882" sldId="287"/>
        </pc:sldMkLst>
        <pc:spChg chg="mod">
          <ac:chgData name="Thomas Stoeckert" userId="03e0b19e-b4b8-45f4-955f-acf4caf89e71" providerId="ADAL" clId="{8AE6D6D8-8376-463A-8F62-9A5A4D831FEF}" dt="2022-02-13T19:21:36.526" v="16"/>
          <ac:spMkLst>
            <pc:docMk/>
            <pc:sldMk cId="1065829882" sldId="287"/>
            <ac:spMk id="2" creationId="{B8E48633-BADB-4C3B-BE06-C31CF68CA907}"/>
          </ac:spMkLst>
        </pc:spChg>
        <pc:spChg chg="mod">
          <ac:chgData name="Thomas Stoeckert" userId="03e0b19e-b4b8-45f4-955f-acf4caf89e71" providerId="ADAL" clId="{8AE6D6D8-8376-463A-8F62-9A5A4D831FEF}" dt="2022-02-16T21:13:36.095" v="15735" actId="20577"/>
          <ac:spMkLst>
            <pc:docMk/>
            <pc:sldMk cId="1065829882" sldId="287"/>
            <ac:spMk id="3" creationId="{7A37D6FF-7CDE-462C-8488-4C3836DD1D5E}"/>
          </ac:spMkLst>
        </pc:spChg>
      </pc:sldChg>
      <pc:sldChg chg="modSp">
        <pc:chgData name="Thomas Stoeckert" userId="03e0b19e-b4b8-45f4-955f-acf4caf89e71" providerId="ADAL" clId="{8AE6D6D8-8376-463A-8F62-9A5A4D831FEF}" dt="2022-02-13T19:21:36.526" v="16"/>
        <pc:sldMkLst>
          <pc:docMk/>
          <pc:sldMk cId="486737820" sldId="288"/>
        </pc:sldMkLst>
        <pc:spChg chg="mod">
          <ac:chgData name="Thomas Stoeckert" userId="03e0b19e-b4b8-45f4-955f-acf4caf89e71" providerId="ADAL" clId="{8AE6D6D8-8376-463A-8F62-9A5A4D831FEF}" dt="2022-02-13T19:21:36.526" v="16"/>
          <ac:spMkLst>
            <pc:docMk/>
            <pc:sldMk cId="486737820" sldId="288"/>
            <ac:spMk id="2" creationId="{ED21A9A3-ED93-47CD-9885-EDAB9CF1C78C}"/>
          </ac:spMkLst>
        </pc:spChg>
      </pc:sldChg>
      <pc:sldChg chg="modSp">
        <pc:chgData name="Thomas Stoeckert" userId="03e0b19e-b4b8-45f4-955f-acf4caf89e71" providerId="ADAL" clId="{8AE6D6D8-8376-463A-8F62-9A5A4D831FEF}" dt="2022-02-13T19:21:36.526" v="16"/>
        <pc:sldMkLst>
          <pc:docMk/>
          <pc:sldMk cId="1747802282" sldId="290"/>
        </pc:sldMkLst>
        <pc:spChg chg="mod">
          <ac:chgData name="Thomas Stoeckert" userId="03e0b19e-b4b8-45f4-955f-acf4caf89e71" providerId="ADAL" clId="{8AE6D6D8-8376-463A-8F62-9A5A4D831FEF}" dt="2022-02-13T19:21:36.526" v="16"/>
          <ac:spMkLst>
            <pc:docMk/>
            <pc:sldMk cId="1747802282" sldId="290"/>
            <ac:spMk id="2" creationId="{B2A78543-732B-4BB7-BF9E-0BF96D31E05E}"/>
          </ac:spMkLst>
        </pc:spChg>
        <pc:spChg chg="mod">
          <ac:chgData name="Thomas Stoeckert" userId="03e0b19e-b4b8-45f4-955f-acf4caf89e71" providerId="ADAL" clId="{8AE6D6D8-8376-463A-8F62-9A5A4D831FEF}" dt="2022-02-13T19:21:36.526" v="16"/>
          <ac:spMkLst>
            <pc:docMk/>
            <pc:sldMk cId="1747802282" sldId="290"/>
            <ac:spMk id="3" creationId="{8ACB8B81-FC73-4B9E-BD32-4BDB9A46FA1A}"/>
          </ac:spMkLst>
        </pc:spChg>
      </pc:sldChg>
      <pc:sldChg chg="addSp modSp mod modNotesTx">
        <pc:chgData name="Thomas Stoeckert" userId="03e0b19e-b4b8-45f4-955f-acf4caf89e71" providerId="ADAL" clId="{8AE6D6D8-8376-463A-8F62-9A5A4D831FEF}" dt="2022-02-16T00:08:05.248" v="7831"/>
        <pc:sldMkLst>
          <pc:docMk/>
          <pc:sldMk cId="3595171374" sldId="291"/>
        </pc:sldMkLst>
        <pc:spChg chg="mod">
          <ac:chgData name="Thomas Stoeckert" userId="03e0b19e-b4b8-45f4-955f-acf4caf89e71" providerId="ADAL" clId="{8AE6D6D8-8376-463A-8F62-9A5A4D831FEF}" dt="2022-02-15T21:29:53.987" v="7401" actId="13926"/>
          <ac:spMkLst>
            <pc:docMk/>
            <pc:sldMk cId="3595171374" sldId="291"/>
            <ac:spMk id="2" creationId="{4B355245-2221-4129-911C-377973914E9A}"/>
          </ac:spMkLst>
        </pc:spChg>
        <pc:spChg chg="mod">
          <ac:chgData name="Thomas Stoeckert" userId="03e0b19e-b4b8-45f4-955f-acf4caf89e71" providerId="ADAL" clId="{8AE6D6D8-8376-463A-8F62-9A5A4D831FEF}" dt="2022-02-13T19:21:36.526" v="16"/>
          <ac:spMkLst>
            <pc:docMk/>
            <pc:sldMk cId="3595171374" sldId="291"/>
            <ac:spMk id="3" creationId="{DF087864-96ED-4384-A95C-BB5AFDAFEBBD}"/>
          </ac:spMkLst>
        </pc:spChg>
        <pc:spChg chg="add mod ord">
          <ac:chgData name="Thomas Stoeckert" userId="03e0b19e-b4b8-45f4-955f-acf4caf89e71" providerId="ADAL" clId="{8AE6D6D8-8376-463A-8F62-9A5A4D831FEF}" dt="2022-02-15T21:24:32.160" v="7276" actId="164"/>
          <ac:spMkLst>
            <pc:docMk/>
            <pc:sldMk cId="3595171374" sldId="291"/>
            <ac:spMk id="4" creationId="{250F9214-0778-45F9-A7A6-97D49F215193}"/>
          </ac:spMkLst>
        </pc:spChg>
        <pc:spChg chg="add mod">
          <ac:chgData name="Thomas Stoeckert" userId="03e0b19e-b4b8-45f4-955f-acf4caf89e71" providerId="ADAL" clId="{8AE6D6D8-8376-463A-8F62-9A5A4D831FEF}" dt="2022-02-15T21:28:24.009" v="7366" actId="1076"/>
          <ac:spMkLst>
            <pc:docMk/>
            <pc:sldMk cId="3595171374" sldId="291"/>
            <ac:spMk id="10" creationId="{C48CF671-EE8F-4ABE-848F-E21BD7EEC641}"/>
          </ac:spMkLst>
        </pc:spChg>
        <pc:spChg chg="mod">
          <ac:chgData name="Thomas Stoeckert" userId="03e0b19e-b4b8-45f4-955f-acf4caf89e71" providerId="ADAL" clId="{8AE6D6D8-8376-463A-8F62-9A5A4D831FEF}" dt="2022-02-15T21:25:00.362" v="7283" actId="164"/>
          <ac:spMkLst>
            <pc:docMk/>
            <pc:sldMk cId="3595171374" sldId="291"/>
            <ac:spMk id="12" creationId="{32B3AB50-0BCE-40A6-B583-8DE7238DD22B}"/>
          </ac:spMkLst>
        </pc:spChg>
        <pc:spChg chg="mod">
          <ac:chgData name="Thomas Stoeckert" userId="03e0b19e-b4b8-45f4-955f-acf4caf89e71" providerId="ADAL" clId="{8AE6D6D8-8376-463A-8F62-9A5A4D831FEF}" dt="2022-02-15T21:28:05.406" v="7360" actId="1076"/>
          <ac:spMkLst>
            <pc:docMk/>
            <pc:sldMk cId="3595171374" sldId="291"/>
            <ac:spMk id="13" creationId="{31DAC802-769B-45D1-894B-B0E7DFE1F3DA}"/>
          </ac:spMkLst>
        </pc:spChg>
        <pc:spChg chg="add mod ord">
          <ac:chgData name="Thomas Stoeckert" userId="03e0b19e-b4b8-45f4-955f-acf4caf89e71" providerId="ADAL" clId="{8AE6D6D8-8376-463A-8F62-9A5A4D831FEF}" dt="2022-02-15T21:24:32.160" v="7276" actId="164"/>
          <ac:spMkLst>
            <pc:docMk/>
            <pc:sldMk cId="3595171374" sldId="291"/>
            <ac:spMk id="14" creationId="{AF4420C6-8A2A-4BA9-8389-1724C7C83F8F}"/>
          </ac:spMkLst>
        </pc:spChg>
        <pc:spChg chg="add mod">
          <ac:chgData name="Thomas Stoeckert" userId="03e0b19e-b4b8-45f4-955f-acf4caf89e71" providerId="ADAL" clId="{8AE6D6D8-8376-463A-8F62-9A5A4D831FEF}" dt="2022-02-15T21:28:30.785" v="7369" actId="1076"/>
          <ac:spMkLst>
            <pc:docMk/>
            <pc:sldMk cId="3595171374" sldId="291"/>
            <ac:spMk id="16" creationId="{BB9C14BE-17E3-416A-B0DB-FF1C89BEF2D8}"/>
          </ac:spMkLst>
        </pc:spChg>
        <pc:spChg chg="add mod">
          <ac:chgData name="Thomas Stoeckert" userId="03e0b19e-b4b8-45f4-955f-acf4caf89e71" providerId="ADAL" clId="{8AE6D6D8-8376-463A-8F62-9A5A4D831FEF}" dt="2022-02-15T21:27:17.968" v="7349" actId="1076"/>
          <ac:spMkLst>
            <pc:docMk/>
            <pc:sldMk cId="3595171374" sldId="291"/>
            <ac:spMk id="20" creationId="{9EA5F0EE-CFBD-4D15-A921-43F19BD74C86}"/>
          </ac:spMkLst>
        </pc:spChg>
        <pc:spChg chg="mod">
          <ac:chgData name="Thomas Stoeckert" userId="03e0b19e-b4b8-45f4-955f-acf4caf89e71" providerId="ADAL" clId="{8AE6D6D8-8376-463A-8F62-9A5A4D831FEF}" dt="2022-02-15T21:28:08.780" v="7361" actId="1076"/>
          <ac:spMkLst>
            <pc:docMk/>
            <pc:sldMk cId="3595171374" sldId="291"/>
            <ac:spMk id="22" creationId="{6946E90E-EE17-4A32-A31E-C6168D9BBC08}"/>
          </ac:spMkLst>
        </pc:spChg>
        <pc:spChg chg="add mod">
          <ac:chgData name="Thomas Stoeckert" userId="03e0b19e-b4b8-45f4-955f-acf4caf89e71" providerId="ADAL" clId="{8AE6D6D8-8376-463A-8F62-9A5A4D831FEF}" dt="2022-02-15T21:29:01.805" v="7398" actId="164"/>
          <ac:spMkLst>
            <pc:docMk/>
            <pc:sldMk cId="3595171374" sldId="291"/>
            <ac:spMk id="24" creationId="{A7FBF15C-4E8D-4EE1-9589-BB20734F7C2D}"/>
          </ac:spMkLst>
        </pc:spChg>
        <pc:grpChg chg="add mod">
          <ac:chgData name="Thomas Stoeckert" userId="03e0b19e-b4b8-45f4-955f-acf4caf89e71" providerId="ADAL" clId="{8AE6D6D8-8376-463A-8F62-9A5A4D831FEF}" dt="2022-02-15T21:29:01.805" v="7398" actId="164"/>
          <ac:grpSpMkLst>
            <pc:docMk/>
            <pc:sldMk cId="3595171374" sldId="291"/>
            <ac:grpSpMk id="17" creationId="{E0C8E51D-EEA1-4CB4-A45D-4A84AA91FF57}"/>
          </ac:grpSpMkLst>
        </pc:grpChg>
        <pc:grpChg chg="add mod">
          <ac:chgData name="Thomas Stoeckert" userId="03e0b19e-b4b8-45f4-955f-acf4caf89e71" providerId="ADAL" clId="{8AE6D6D8-8376-463A-8F62-9A5A4D831FEF}" dt="2022-02-15T21:29:10.883" v="7400" actId="1076"/>
          <ac:grpSpMkLst>
            <pc:docMk/>
            <pc:sldMk cId="3595171374" sldId="291"/>
            <ac:grpSpMk id="18" creationId="{4AE7B740-05D1-4B4E-9FCE-3AA2668973D8}"/>
          </ac:grpSpMkLst>
        </pc:grpChg>
        <pc:grpChg chg="add mod">
          <ac:chgData name="Thomas Stoeckert" userId="03e0b19e-b4b8-45f4-955f-acf4caf89e71" providerId="ADAL" clId="{8AE6D6D8-8376-463A-8F62-9A5A4D831FEF}" dt="2022-02-15T21:27:56.824" v="7357" actId="1076"/>
          <ac:grpSpMkLst>
            <pc:docMk/>
            <pc:sldMk cId="3595171374" sldId="291"/>
            <ac:grpSpMk id="19" creationId="{2BDA016D-4B0A-49B9-9A84-B6498693EBEF}"/>
          </ac:grpSpMkLst>
        </pc:grpChg>
        <pc:grpChg chg="add mod">
          <ac:chgData name="Thomas Stoeckert" userId="03e0b19e-b4b8-45f4-955f-acf4caf89e71" providerId="ADAL" clId="{8AE6D6D8-8376-463A-8F62-9A5A4D831FEF}" dt="2022-02-15T21:26:44.110" v="7347" actId="164"/>
          <ac:grpSpMkLst>
            <pc:docMk/>
            <pc:sldMk cId="3595171374" sldId="291"/>
            <ac:grpSpMk id="21" creationId="{3BF9D055-72F3-4857-864C-9ADB73FBF956}"/>
          </ac:grpSpMkLst>
        </pc:grpChg>
        <pc:grpChg chg="add mod">
          <ac:chgData name="Thomas Stoeckert" userId="03e0b19e-b4b8-45f4-955f-acf4caf89e71" providerId="ADAL" clId="{8AE6D6D8-8376-463A-8F62-9A5A4D831FEF}" dt="2022-02-15T21:28:08.780" v="7361" actId="1076"/>
          <ac:grpSpMkLst>
            <pc:docMk/>
            <pc:sldMk cId="3595171374" sldId="291"/>
            <ac:grpSpMk id="23" creationId="{B2B34EA5-C729-49F8-9583-EF351BAB5BBD}"/>
          </ac:grpSpMkLst>
        </pc:grpChg>
        <pc:grpChg chg="add mod">
          <ac:chgData name="Thomas Stoeckert" userId="03e0b19e-b4b8-45f4-955f-acf4caf89e71" providerId="ADAL" clId="{8AE6D6D8-8376-463A-8F62-9A5A4D831FEF}" dt="2022-02-15T21:29:01.805" v="7398" actId="164"/>
          <ac:grpSpMkLst>
            <pc:docMk/>
            <pc:sldMk cId="3595171374" sldId="291"/>
            <ac:grpSpMk id="25" creationId="{BED2815D-E0A5-4FC2-B773-937305E359AD}"/>
          </ac:grpSpMkLst>
        </pc:grpChg>
        <pc:picChg chg="mod">
          <ac:chgData name="Thomas Stoeckert" userId="03e0b19e-b4b8-45f4-955f-acf4caf89e71" providerId="ADAL" clId="{8AE6D6D8-8376-463A-8F62-9A5A4D831FEF}" dt="2022-02-15T21:25:00.362" v="7283" actId="164"/>
          <ac:picMkLst>
            <pc:docMk/>
            <pc:sldMk cId="3595171374" sldId="291"/>
            <ac:picMk id="5" creationId="{339209DD-FCB5-4119-B72E-4113FE0E0036}"/>
          </ac:picMkLst>
        </pc:picChg>
        <pc:picChg chg="mod">
          <ac:chgData name="Thomas Stoeckert" userId="03e0b19e-b4b8-45f4-955f-acf4caf89e71" providerId="ADAL" clId="{8AE6D6D8-8376-463A-8F62-9A5A4D831FEF}" dt="2022-02-15T21:24:36.854" v="7277" actId="14861"/>
          <ac:picMkLst>
            <pc:docMk/>
            <pc:sldMk cId="3595171374" sldId="291"/>
            <ac:picMk id="7" creationId="{55B6F1C3-E177-488F-8540-39306DBFB79B}"/>
          </ac:picMkLst>
        </pc:picChg>
        <pc:picChg chg="mod">
          <ac:chgData name="Thomas Stoeckert" userId="03e0b19e-b4b8-45f4-955f-acf4caf89e71" providerId="ADAL" clId="{8AE6D6D8-8376-463A-8F62-9A5A4D831FEF}" dt="2022-02-15T21:28:01.491" v="7359" actId="1076"/>
          <ac:picMkLst>
            <pc:docMk/>
            <pc:sldMk cId="3595171374" sldId="291"/>
            <ac:picMk id="9" creationId="{04CA75D6-7972-40A4-B218-56939254B3FA}"/>
          </ac:picMkLst>
        </pc:picChg>
        <pc:picChg chg="mod">
          <ac:chgData name="Thomas Stoeckert" userId="03e0b19e-b4b8-45f4-955f-acf4caf89e71" providerId="ADAL" clId="{8AE6D6D8-8376-463A-8F62-9A5A4D831FEF}" dt="2022-02-15T21:27:14.295" v="7348" actId="14100"/>
          <ac:picMkLst>
            <pc:docMk/>
            <pc:sldMk cId="3595171374" sldId="291"/>
            <ac:picMk id="11" creationId="{01F0161C-42D0-4361-90C9-7C2511F82A12}"/>
          </ac:picMkLst>
        </pc:picChg>
        <pc:picChg chg="mod">
          <ac:chgData name="Thomas Stoeckert" userId="03e0b19e-b4b8-45f4-955f-acf4caf89e71" providerId="ADAL" clId="{8AE6D6D8-8376-463A-8F62-9A5A4D831FEF}" dt="2022-02-15T21:28:08.780" v="7361" actId="1076"/>
          <ac:picMkLst>
            <pc:docMk/>
            <pc:sldMk cId="3595171374" sldId="291"/>
            <ac:picMk id="3074" creationId="{3060A343-AD89-491D-9B7A-E4C94887FC84}"/>
          </ac:picMkLst>
        </pc:picChg>
        <pc:cxnChg chg="add mod">
          <ac:chgData name="Thomas Stoeckert" userId="03e0b19e-b4b8-45f4-955f-acf4caf89e71" providerId="ADAL" clId="{8AE6D6D8-8376-463A-8F62-9A5A4D831FEF}" dt="2022-02-15T21:24:32.160" v="7276" actId="164"/>
          <ac:cxnSpMkLst>
            <pc:docMk/>
            <pc:sldMk cId="3595171374" sldId="291"/>
            <ac:cxnSpMk id="8" creationId="{DB5C8FF8-9CB5-456A-B7ED-5D38D71C6C31}"/>
          </ac:cxnSpMkLst>
        </pc:cxnChg>
        <pc:cxnChg chg="add mod">
          <ac:chgData name="Thomas Stoeckert" userId="03e0b19e-b4b8-45f4-955f-acf4caf89e71" providerId="ADAL" clId="{8AE6D6D8-8376-463A-8F62-9A5A4D831FEF}" dt="2022-02-15T21:24:32.160" v="7276" actId="164"/>
          <ac:cxnSpMkLst>
            <pc:docMk/>
            <pc:sldMk cId="3595171374" sldId="291"/>
            <ac:cxnSpMk id="15" creationId="{9D0AE655-70EA-4AC3-9E17-5BC790F8FF6F}"/>
          </ac:cxnSpMkLst>
        </pc:cxnChg>
      </pc:sldChg>
      <pc:sldChg chg="modSp mod modNotesTx">
        <pc:chgData name="Thomas Stoeckert" userId="03e0b19e-b4b8-45f4-955f-acf4caf89e71" providerId="ADAL" clId="{8AE6D6D8-8376-463A-8F62-9A5A4D831FEF}" dt="2022-02-16T22:27:42.166" v="16994" actId="20577"/>
        <pc:sldMkLst>
          <pc:docMk/>
          <pc:sldMk cId="1761372456" sldId="292"/>
        </pc:sldMkLst>
        <pc:spChg chg="mod">
          <ac:chgData name="Thomas Stoeckert" userId="03e0b19e-b4b8-45f4-955f-acf4caf89e71" providerId="ADAL" clId="{8AE6D6D8-8376-463A-8F62-9A5A4D831FEF}" dt="2022-02-13T19:21:36.589" v="17" actId="27636"/>
          <ac:spMkLst>
            <pc:docMk/>
            <pc:sldMk cId="1761372456" sldId="292"/>
            <ac:spMk id="2" creationId="{7D9152A5-6B09-479D-BF31-A4C135371B15}"/>
          </ac:spMkLst>
        </pc:spChg>
        <pc:spChg chg="mod">
          <ac:chgData name="Thomas Stoeckert" userId="03e0b19e-b4b8-45f4-955f-acf4caf89e71" providerId="ADAL" clId="{8AE6D6D8-8376-463A-8F62-9A5A4D831FEF}" dt="2022-02-15T16:32:22.979" v="4555" actId="20577"/>
          <ac:spMkLst>
            <pc:docMk/>
            <pc:sldMk cId="1761372456" sldId="292"/>
            <ac:spMk id="3" creationId="{11163DED-E098-4224-A052-DC18D60686BF}"/>
          </ac:spMkLst>
        </pc:spChg>
      </pc:sldChg>
      <pc:sldChg chg="modSp mod modNotesTx">
        <pc:chgData name="Thomas Stoeckert" userId="03e0b19e-b4b8-45f4-955f-acf4caf89e71" providerId="ADAL" clId="{8AE6D6D8-8376-463A-8F62-9A5A4D831FEF}" dt="2022-02-16T20:52:58.632" v="13365" actId="20577"/>
        <pc:sldMkLst>
          <pc:docMk/>
          <pc:sldMk cId="1809861192" sldId="293"/>
        </pc:sldMkLst>
        <pc:spChg chg="mod">
          <ac:chgData name="Thomas Stoeckert" userId="03e0b19e-b4b8-45f4-955f-acf4caf89e71" providerId="ADAL" clId="{8AE6D6D8-8376-463A-8F62-9A5A4D831FEF}" dt="2022-02-13T19:21:36.526" v="16"/>
          <ac:spMkLst>
            <pc:docMk/>
            <pc:sldMk cId="1809861192" sldId="293"/>
            <ac:spMk id="2" creationId="{85B27C47-6C0A-4C06-A0BD-2CEAFFD398DE}"/>
          </ac:spMkLst>
        </pc:spChg>
        <pc:spChg chg="mod">
          <ac:chgData name="Thomas Stoeckert" userId="03e0b19e-b4b8-45f4-955f-acf4caf89e71" providerId="ADAL" clId="{8AE6D6D8-8376-463A-8F62-9A5A4D831FEF}" dt="2022-02-16T20:51:02.645" v="12730" actId="20577"/>
          <ac:spMkLst>
            <pc:docMk/>
            <pc:sldMk cId="1809861192" sldId="293"/>
            <ac:spMk id="3" creationId="{259CC78E-222A-42E6-BC21-6C9D318F4201}"/>
          </ac:spMkLst>
        </pc:spChg>
      </pc:sldChg>
      <pc:sldChg chg="addSp delSp modSp mod delCm modNotesTx">
        <pc:chgData name="Thomas Stoeckert" userId="03e0b19e-b4b8-45f4-955f-acf4caf89e71" providerId="ADAL" clId="{8AE6D6D8-8376-463A-8F62-9A5A4D831FEF}" dt="2022-02-16T22:33:12.814" v="17022" actId="20577"/>
        <pc:sldMkLst>
          <pc:docMk/>
          <pc:sldMk cId="290162115" sldId="294"/>
        </pc:sldMkLst>
        <pc:spChg chg="mod">
          <ac:chgData name="Thomas Stoeckert" userId="03e0b19e-b4b8-45f4-955f-acf4caf89e71" providerId="ADAL" clId="{8AE6D6D8-8376-463A-8F62-9A5A4D831FEF}" dt="2022-02-13T19:21:36.592" v="18" actId="27636"/>
          <ac:spMkLst>
            <pc:docMk/>
            <pc:sldMk cId="290162115" sldId="294"/>
            <ac:spMk id="2" creationId="{3A844825-E97B-40DE-8A1A-3DC3FA6D50BD}"/>
          </ac:spMkLst>
        </pc:spChg>
        <pc:spChg chg="mod">
          <ac:chgData name="Thomas Stoeckert" userId="03e0b19e-b4b8-45f4-955f-acf4caf89e71" providerId="ADAL" clId="{8AE6D6D8-8376-463A-8F62-9A5A4D831FEF}" dt="2022-02-13T19:21:36.526" v="16"/>
          <ac:spMkLst>
            <pc:docMk/>
            <pc:sldMk cId="290162115" sldId="294"/>
            <ac:spMk id="3" creationId="{DA22A135-3F54-4157-9F88-7CB249473BDB}"/>
          </ac:spMkLst>
        </pc:spChg>
        <pc:spChg chg="add mod">
          <ac:chgData name="Thomas Stoeckert" userId="03e0b19e-b4b8-45f4-955f-acf4caf89e71" providerId="ADAL" clId="{8AE6D6D8-8376-463A-8F62-9A5A4D831FEF}" dt="2022-02-15T16:39:28.582" v="5334" actId="1076"/>
          <ac:spMkLst>
            <pc:docMk/>
            <pc:sldMk cId="290162115" sldId="294"/>
            <ac:spMk id="8" creationId="{361B8744-58A3-4A6C-82E8-C7F2F9A1C6E5}"/>
          </ac:spMkLst>
        </pc:spChg>
        <pc:spChg chg="add del mod">
          <ac:chgData name="Thomas Stoeckert" userId="03e0b19e-b4b8-45f4-955f-acf4caf89e71" providerId="ADAL" clId="{8AE6D6D8-8376-463A-8F62-9A5A4D831FEF}" dt="2022-02-15T16:39:49.461" v="5340" actId="478"/>
          <ac:spMkLst>
            <pc:docMk/>
            <pc:sldMk cId="290162115" sldId="294"/>
            <ac:spMk id="10" creationId="{4BE52D96-AD31-48F6-B884-A3FA16CAFF10}"/>
          </ac:spMkLst>
        </pc:spChg>
        <pc:picChg chg="add del mod">
          <ac:chgData name="Thomas Stoeckert" userId="03e0b19e-b4b8-45f4-955f-acf4caf89e71" providerId="ADAL" clId="{8AE6D6D8-8376-463A-8F62-9A5A4D831FEF}" dt="2022-02-15T16:37:00.697" v="4878" actId="478"/>
          <ac:picMkLst>
            <pc:docMk/>
            <pc:sldMk cId="290162115" sldId="294"/>
            <ac:picMk id="4" creationId="{892A0C9B-47D3-4BE8-B0F9-EA573F32436A}"/>
          </ac:picMkLst>
        </pc:picChg>
        <pc:picChg chg="del mod">
          <ac:chgData name="Thomas Stoeckert" userId="03e0b19e-b4b8-45f4-955f-acf4caf89e71" providerId="ADAL" clId="{8AE6D6D8-8376-463A-8F62-9A5A4D831FEF}" dt="2022-02-15T16:39:44.125" v="5338" actId="478"/>
          <ac:picMkLst>
            <pc:docMk/>
            <pc:sldMk cId="290162115" sldId="294"/>
            <ac:picMk id="5" creationId="{1E8E0BCD-39A2-4679-BF2C-C969FA2C438F}"/>
          </ac:picMkLst>
        </pc:picChg>
        <pc:picChg chg="add mod">
          <ac:chgData name="Thomas Stoeckert" userId="03e0b19e-b4b8-45f4-955f-acf4caf89e71" providerId="ADAL" clId="{8AE6D6D8-8376-463A-8F62-9A5A4D831FEF}" dt="2022-02-15T16:39:58.267" v="5342"/>
          <ac:picMkLst>
            <pc:docMk/>
            <pc:sldMk cId="290162115" sldId="294"/>
            <ac:picMk id="7" creationId="{3D1421AB-FD23-4F18-AFAD-61F88C7DAA84}"/>
          </ac:picMkLst>
        </pc:picChg>
      </pc:sldChg>
      <pc:sldChg chg="modSp mod">
        <pc:chgData name="Thomas Stoeckert" userId="03e0b19e-b4b8-45f4-955f-acf4caf89e71" providerId="ADAL" clId="{8AE6D6D8-8376-463A-8F62-9A5A4D831FEF}" dt="2022-02-15T21:34:37.247" v="7436" actId="27636"/>
        <pc:sldMkLst>
          <pc:docMk/>
          <pc:sldMk cId="583832486" sldId="295"/>
        </pc:sldMkLst>
        <pc:spChg chg="mod">
          <ac:chgData name="Thomas Stoeckert" userId="03e0b19e-b4b8-45f4-955f-acf4caf89e71" providerId="ADAL" clId="{8AE6D6D8-8376-463A-8F62-9A5A4D831FEF}" dt="2022-02-13T19:41:44.791" v="2642" actId="13926"/>
          <ac:spMkLst>
            <pc:docMk/>
            <pc:sldMk cId="583832486" sldId="295"/>
            <ac:spMk id="2" creationId="{4C21EC48-8A6C-4689-8C2A-1C42CAF4473E}"/>
          </ac:spMkLst>
        </pc:spChg>
        <pc:spChg chg="mod">
          <ac:chgData name="Thomas Stoeckert" userId="03e0b19e-b4b8-45f4-955f-acf4caf89e71" providerId="ADAL" clId="{8AE6D6D8-8376-463A-8F62-9A5A4D831FEF}" dt="2022-02-15T21:34:37.247" v="7436" actId="27636"/>
          <ac:spMkLst>
            <pc:docMk/>
            <pc:sldMk cId="583832486" sldId="295"/>
            <ac:spMk id="3" creationId="{806B3220-F120-419F-B4B3-67C79E7E9F6A}"/>
          </ac:spMkLst>
        </pc:spChg>
      </pc:sldChg>
      <pc:sldChg chg="addSp modSp mod modNotesTx">
        <pc:chgData name="Thomas Stoeckert" userId="03e0b19e-b4b8-45f4-955f-acf4caf89e71" providerId="ADAL" clId="{8AE6D6D8-8376-463A-8F62-9A5A4D831FEF}" dt="2022-02-16T20:36:28.714" v="8834" actId="20577"/>
        <pc:sldMkLst>
          <pc:docMk/>
          <pc:sldMk cId="4165125516" sldId="296"/>
        </pc:sldMkLst>
        <pc:spChg chg="mod">
          <ac:chgData name="Thomas Stoeckert" userId="03e0b19e-b4b8-45f4-955f-acf4caf89e71" providerId="ADAL" clId="{8AE6D6D8-8376-463A-8F62-9A5A4D831FEF}" dt="2022-02-13T19:21:36.526" v="16"/>
          <ac:spMkLst>
            <pc:docMk/>
            <pc:sldMk cId="4165125516" sldId="296"/>
            <ac:spMk id="2" creationId="{4B15D0B5-79C2-4AFD-A14F-83A0DC1F07EF}"/>
          </ac:spMkLst>
        </pc:spChg>
        <pc:spChg chg="mod">
          <ac:chgData name="Thomas Stoeckert" userId="03e0b19e-b4b8-45f4-955f-acf4caf89e71" providerId="ADAL" clId="{8AE6D6D8-8376-463A-8F62-9A5A4D831FEF}" dt="2022-02-13T19:22:58.994" v="127" actId="20577"/>
          <ac:spMkLst>
            <pc:docMk/>
            <pc:sldMk cId="4165125516" sldId="296"/>
            <ac:spMk id="3" creationId="{52A3D011-7815-419C-A039-8E7D487F051A}"/>
          </ac:spMkLst>
        </pc:spChg>
        <pc:picChg chg="add mod">
          <ac:chgData name="Thomas Stoeckert" userId="03e0b19e-b4b8-45f4-955f-acf4caf89e71" providerId="ADAL" clId="{8AE6D6D8-8376-463A-8F62-9A5A4D831FEF}" dt="2022-02-15T15:50:42.092" v="3458" actId="1076"/>
          <ac:picMkLst>
            <pc:docMk/>
            <pc:sldMk cId="4165125516" sldId="296"/>
            <ac:picMk id="5" creationId="{5C1FE7EE-4A26-4D07-A49A-F88C5AD1C98B}"/>
          </ac:picMkLst>
        </pc:picChg>
      </pc:sldChg>
      <pc:sldChg chg="modSp">
        <pc:chgData name="Thomas Stoeckert" userId="03e0b19e-b4b8-45f4-955f-acf4caf89e71" providerId="ADAL" clId="{8AE6D6D8-8376-463A-8F62-9A5A4D831FEF}" dt="2022-02-13T19:21:36.526" v="16"/>
        <pc:sldMkLst>
          <pc:docMk/>
          <pc:sldMk cId="784882356" sldId="297"/>
        </pc:sldMkLst>
        <pc:spChg chg="mod">
          <ac:chgData name="Thomas Stoeckert" userId="03e0b19e-b4b8-45f4-955f-acf4caf89e71" providerId="ADAL" clId="{8AE6D6D8-8376-463A-8F62-9A5A4D831FEF}" dt="2022-02-13T19:21:36.526" v="16"/>
          <ac:spMkLst>
            <pc:docMk/>
            <pc:sldMk cId="784882356" sldId="297"/>
            <ac:spMk id="2" creationId="{5E16D646-EE6A-4398-BFFC-5A11A2215701}"/>
          </ac:spMkLst>
        </pc:spChg>
        <pc:spChg chg="mod">
          <ac:chgData name="Thomas Stoeckert" userId="03e0b19e-b4b8-45f4-955f-acf4caf89e71" providerId="ADAL" clId="{8AE6D6D8-8376-463A-8F62-9A5A4D831FEF}" dt="2022-02-13T19:21:36.526" v="16"/>
          <ac:spMkLst>
            <pc:docMk/>
            <pc:sldMk cId="784882356" sldId="297"/>
            <ac:spMk id="3" creationId="{51974C8D-3B1E-424A-80C7-9D13F13E5D64}"/>
          </ac:spMkLst>
        </pc:spChg>
      </pc:sldChg>
      <pc:sldChg chg="modNotesTx">
        <pc:chgData name="Thomas Stoeckert" userId="03e0b19e-b4b8-45f4-955f-acf4caf89e71" providerId="ADAL" clId="{8AE6D6D8-8376-463A-8F62-9A5A4D831FEF}" dt="2022-02-16T20:46:00.840" v="11146" actId="20577"/>
        <pc:sldMkLst>
          <pc:docMk/>
          <pc:sldMk cId="1107576249" sldId="299"/>
        </pc:sldMkLst>
      </pc:sldChg>
      <pc:sldChg chg="modSp mod">
        <pc:chgData name="Thomas Stoeckert" userId="03e0b19e-b4b8-45f4-955f-acf4caf89e71" providerId="ADAL" clId="{8AE6D6D8-8376-463A-8F62-9A5A4D831FEF}" dt="2022-02-15T20:55:01.346" v="6977" actId="20577"/>
        <pc:sldMkLst>
          <pc:docMk/>
          <pc:sldMk cId="670665570" sldId="303"/>
        </pc:sldMkLst>
        <pc:spChg chg="mod">
          <ac:chgData name="Thomas Stoeckert" userId="03e0b19e-b4b8-45f4-955f-acf4caf89e71" providerId="ADAL" clId="{8AE6D6D8-8376-463A-8F62-9A5A4D831FEF}" dt="2022-02-15T20:54:04.069" v="6772" actId="20577"/>
          <ac:spMkLst>
            <pc:docMk/>
            <pc:sldMk cId="670665570" sldId="303"/>
            <ac:spMk id="2" creationId="{0D819015-C754-44D4-AE6D-E3869DAB9F82}"/>
          </ac:spMkLst>
        </pc:spChg>
        <pc:spChg chg="mod">
          <ac:chgData name="Thomas Stoeckert" userId="03e0b19e-b4b8-45f4-955f-acf4caf89e71" providerId="ADAL" clId="{8AE6D6D8-8376-463A-8F62-9A5A4D831FEF}" dt="2022-02-15T20:55:01.346" v="6977" actId="20577"/>
          <ac:spMkLst>
            <pc:docMk/>
            <pc:sldMk cId="670665570" sldId="303"/>
            <ac:spMk id="3" creationId="{69620EDA-F42D-473F-AA2D-6E8BDCA48AF1}"/>
          </ac:spMkLst>
        </pc:spChg>
      </pc:sldChg>
      <pc:sldChg chg="modSp mod">
        <pc:chgData name="Thomas Stoeckert" userId="03e0b19e-b4b8-45f4-955f-acf4caf89e71" providerId="ADAL" clId="{8AE6D6D8-8376-463A-8F62-9A5A4D831FEF}" dt="2022-02-15T20:55:36.405" v="7049" actId="20577"/>
        <pc:sldMkLst>
          <pc:docMk/>
          <pc:sldMk cId="569050193" sldId="304"/>
        </pc:sldMkLst>
        <pc:spChg chg="mod">
          <ac:chgData name="Thomas Stoeckert" userId="03e0b19e-b4b8-45f4-955f-acf4caf89e71" providerId="ADAL" clId="{8AE6D6D8-8376-463A-8F62-9A5A4D831FEF}" dt="2022-02-13T20:21:39.910" v="3447" actId="13926"/>
          <ac:spMkLst>
            <pc:docMk/>
            <pc:sldMk cId="569050193" sldId="304"/>
            <ac:spMk id="2" creationId="{FAF95A51-A1F5-4423-B7B9-1502274B6236}"/>
          </ac:spMkLst>
        </pc:spChg>
        <pc:spChg chg="mod">
          <ac:chgData name="Thomas Stoeckert" userId="03e0b19e-b4b8-45f4-955f-acf4caf89e71" providerId="ADAL" clId="{8AE6D6D8-8376-463A-8F62-9A5A4D831FEF}" dt="2022-02-15T20:55:36.405" v="7049" actId="20577"/>
          <ac:spMkLst>
            <pc:docMk/>
            <pc:sldMk cId="569050193" sldId="304"/>
            <ac:spMk id="3" creationId="{EA2293B0-13E4-450B-B8B4-D9250F32E0C6}"/>
          </ac:spMkLst>
        </pc:spChg>
      </pc:sldChg>
      <pc:sldChg chg="addSp delSp modSp mod modNotesTx">
        <pc:chgData name="Thomas Stoeckert" userId="03e0b19e-b4b8-45f4-955f-acf4caf89e71" providerId="ADAL" clId="{8AE6D6D8-8376-463A-8F62-9A5A4D831FEF}" dt="2022-02-16T00:08:29.655" v="7837"/>
        <pc:sldMkLst>
          <pc:docMk/>
          <pc:sldMk cId="138503016" sldId="306"/>
        </pc:sldMkLst>
        <pc:spChg chg="mod">
          <ac:chgData name="Thomas Stoeckert" userId="03e0b19e-b4b8-45f4-955f-acf4caf89e71" providerId="ADAL" clId="{8AE6D6D8-8376-463A-8F62-9A5A4D831FEF}" dt="2022-02-13T19:21:36.526" v="16"/>
          <ac:spMkLst>
            <pc:docMk/>
            <pc:sldMk cId="138503016" sldId="306"/>
            <ac:spMk id="2" creationId="{C44B8C91-338E-4CB8-8054-BC3753F9719B}"/>
          </ac:spMkLst>
        </pc:spChg>
        <pc:spChg chg="del mod">
          <ac:chgData name="Thomas Stoeckert" userId="03e0b19e-b4b8-45f4-955f-acf4caf89e71" providerId="ADAL" clId="{8AE6D6D8-8376-463A-8F62-9A5A4D831FEF}" dt="2022-02-15T20:36:02.464" v="5525"/>
          <ac:spMkLst>
            <pc:docMk/>
            <pc:sldMk cId="138503016" sldId="306"/>
            <ac:spMk id="3" creationId="{2E972F72-5C94-46C6-B78C-FD3608ED4913}"/>
          </ac:spMkLst>
        </pc:spChg>
        <pc:spChg chg="add mod">
          <ac:chgData name="Thomas Stoeckert" userId="03e0b19e-b4b8-45f4-955f-acf4caf89e71" providerId="ADAL" clId="{8AE6D6D8-8376-463A-8F62-9A5A4D831FEF}" dt="2022-02-15T20:43:15.695" v="5629" actId="1076"/>
          <ac:spMkLst>
            <pc:docMk/>
            <pc:sldMk cId="138503016" sldId="306"/>
            <ac:spMk id="6" creationId="{F256CC84-9A70-49D9-959B-47D195C7797A}"/>
          </ac:spMkLst>
        </pc:spChg>
        <pc:spChg chg="add mod">
          <ac:chgData name="Thomas Stoeckert" userId="03e0b19e-b4b8-45f4-955f-acf4caf89e71" providerId="ADAL" clId="{8AE6D6D8-8376-463A-8F62-9A5A4D831FEF}" dt="2022-02-15T20:48:21.972" v="6268" actId="1076"/>
          <ac:spMkLst>
            <pc:docMk/>
            <pc:sldMk cId="138503016" sldId="306"/>
            <ac:spMk id="7" creationId="{D89E7DC4-8098-4D3E-AAE6-5E192A7AF5BE}"/>
          </ac:spMkLst>
        </pc:spChg>
        <pc:picChg chg="add mod">
          <ac:chgData name="Thomas Stoeckert" userId="03e0b19e-b4b8-45f4-955f-acf4caf89e71" providerId="ADAL" clId="{8AE6D6D8-8376-463A-8F62-9A5A4D831FEF}" dt="2022-02-15T20:42:15.798" v="5585" actId="14861"/>
          <ac:picMkLst>
            <pc:docMk/>
            <pc:sldMk cId="138503016" sldId="306"/>
            <ac:picMk id="5" creationId="{C7FA5C0A-068D-4D99-8C8F-F3E0DFB8B165}"/>
          </ac:picMkLst>
        </pc:picChg>
        <pc:picChg chg="mod">
          <ac:chgData name="Thomas Stoeckert" userId="03e0b19e-b4b8-45f4-955f-acf4caf89e71" providerId="ADAL" clId="{8AE6D6D8-8376-463A-8F62-9A5A4D831FEF}" dt="2022-02-15T20:48:04.169" v="6261" actId="1076"/>
          <ac:picMkLst>
            <pc:docMk/>
            <pc:sldMk cId="138503016" sldId="306"/>
            <ac:picMk id="1026" creationId="{B46533C3-FA88-4678-8D25-FBF1316ABCF6}"/>
          </ac:picMkLst>
        </pc:picChg>
      </pc:sldChg>
      <pc:sldChg chg="addSp delSp modSp mod">
        <pc:chgData name="Thomas Stoeckert" userId="03e0b19e-b4b8-45f4-955f-acf4caf89e71" providerId="ADAL" clId="{8AE6D6D8-8376-463A-8F62-9A5A4D831FEF}" dt="2022-02-16T00:10:32.838" v="7839" actId="1076"/>
        <pc:sldMkLst>
          <pc:docMk/>
          <pc:sldMk cId="762737116" sldId="307"/>
        </pc:sldMkLst>
        <pc:spChg chg="mod">
          <ac:chgData name="Thomas Stoeckert" userId="03e0b19e-b4b8-45f4-955f-acf4caf89e71" providerId="ADAL" clId="{8AE6D6D8-8376-463A-8F62-9A5A4D831FEF}" dt="2022-02-13T19:21:36.526" v="16"/>
          <ac:spMkLst>
            <pc:docMk/>
            <pc:sldMk cId="762737116" sldId="307"/>
            <ac:spMk id="2" creationId="{0699BBA1-24F7-4186-940B-774358482CF7}"/>
          </ac:spMkLst>
        </pc:spChg>
        <pc:spChg chg="del mod">
          <ac:chgData name="Thomas Stoeckert" userId="03e0b19e-b4b8-45f4-955f-acf4caf89e71" providerId="ADAL" clId="{8AE6D6D8-8376-463A-8F62-9A5A4D831FEF}" dt="2022-02-15T20:36:08.575" v="5529"/>
          <ac:spMkLst>
            <pc:docMk/>
            <pc:sldMk cId="762737116" sldId="307"/>
            <ac:spMk id="3" creationId="{57294EF9-488E-4CBC-B7E2-516721109E5B}"/>
          </ac:spMkLst>
        </pc:spChg>
        <pc:spChg chg="add mod">
          <ac:chgData name="Thomas Stoeckert" userId="03e0b19e-b4b8-45f4-955f-acf4caf89e71" providerId="ADAL" clId="{8AE6D6D8-8376-463A-8F62-9A5A4D831FEF}" dt="2022-02-15T20:43:17.969" v="5630"/>
          <ac:spMkLst>
            <pc:docMk/>
            <pc:sldMk cId="762737116" sldId="307"/>
            <ac:spMk id="6" creationId="{62FC804B-CE91-4D76-BD5E-172F2E7062B5}"/>
          </ac:spMkLst>
        </pc:spChg>
        <pc:spChg chg="add mod">
          <ac:chgData name="Thomas Stoeckert" userId="03e0b19e-b4b8-45f4-955f-acf4caf89e71" providerId="ADAL" clId="{8AE6D6D8-8376-463A-8F62-9A5A4D831FEF}" dt="2022-02-15T20:48:29.752" v="6271" actId="1076"/>
          <ac:spMkLst>
            <pc:docMk/>
            <pc:sldMk cId="762737116" sldId="307"/>
            <ac:spMk id="8" creationId="{CE3682EC-4FEF-4965-9781-A9B38960C242}"/>
          </ac:spMkLst>
        </pc:spChg>
        <pc:picChg chg="add mod">
          <ac:chgData name="Thomas Stoeckert" userId="03e0b19e-b4b8-45f4-955f-acf4caf89e71" providerId="ADAL" clId="{8AE6D6D8-8376-463A-8F62-9A5A4D831FEF}" dt="2022-02-16T00:10:32.838" v="7839" actId="1076"/>
          <ac:picMkLst>
            <pc:docMk/>
            <pc:sldMk cId="762737116" sldId="307"/>
            <ac:picMk id="5" creationId="{3BCAE1E9-EF47-45CD-8EFD-44A8D7ED0B71}"/>
          </ac:picMkLst>
        </pc:picChg>
        <pc:picChg chg="mod">
          <ac:chgData name="Thomas Stoeckert" userId="03e0b19e-b4b8-45f4-955f-acf4caf89e71" providerId="ADAL" clId="{8AE6D6D8-8376-463A-8F62-9A5A4D831FEF}" dt="2022-02-15T20:48:26.043" v="6269" actId="1076"/>
          <ac:picMkLst>
            <pc:docMk/>
            <pc:sldMk cId="762737116" sldId="307"/>
            <ac:picMk id="2050" creationId="{0112D1CB-0E18-4F66-8DD0-A0C2FF6FCDF5}"/>
          </ac:picMkLst>
        </pc:picChg>
      </pc:sldChg>
      <pc:sldChg chg="modSp mod modNotesTx">
        <pc:chgData name="Thomas Stoeckert" userId="03e0b19e-b4b8-45f4-955f-acf4caf89e71" providerId="ADAL" clId="{8AE6D6D8-8376-463A-8F62-9A5A4D831FEF}" dt="2022-02-16T21:01:43.326" v="15720" actId="20577"/>
        <pc:sldMkLst>
          <pc:docMk/>
          <pc:sldMk cId="2305603036" sldId="309"/>
        </pc:sldMkLst>
        <pc:spChg chg="mod">
          <ac:chgData name="Thomas Stoeckert" userId="03e0b19e-b4b8-45f4-955f-acf4caf89e71" providerId="ADAL" clId="{8AE6D6D8-8376-463A-8F62-9A5A4D831FEF}" dt="2022-02-13T19:21:36.526" v="16"/>
          <ac:spMkLst>
            <pc:docMk/>
            <pc:sldMk cId="2305603036" sldId="309"/>
            <ac:spMk id="2" creationId="{63658635-BFFB-4F9F-AC3B-B9C5A0BC02F4}"/>
          </ac:spMkLst>
        </pc:spChg>
        <pc:graphicFrameChg chg="mod modGraphic">
          <ac:chgData name="Thomas Stoeckert" userId="03e0b19e-b4b8-45f4-955f-acf4caf89e71" providerId="ADAL" clId="{8AE6D6D8-8376-463A-8F62-9A5A4D831FEF}" dt="2022-02-15T16:44:55.343" v="5397"/>
          <ac:graphicFrameMkLst>
            <pc:docMk/>
            <pc:sldMk cId="2305603036" sldId="309"/>
            <ac:graphicFrameMk id="4" creationId="{D1558C1E-74C2-44A7-AE95-CA05928064AA}"/>
          </ac:graphicFrameMkLst>
        </pc:graphicFrameChg>
        <pc:picChg chg="mod">
          <ac:chgData name="Thomas Stoeckert" userId="03e0b19e-b4b8-45f4-955f-acf4caf89e71" providerId="ADAL" clId="{8AE6D6D8-8376-463A-8F62-9A5A4D831FEF}" dt="2022-02-15T20:40:23.827" v="5572"/>
          <ac:picMkLst>
            <pc:docMk/>
            <pc:sldMk cId="2305603036" sldId="309"/>
            <ac:picMk id="2050" creationId="{7FC2CE6E-8819-445E-81B4-397241758D6E}"/>
          </ac:picMkLst>
        </pc:picChg>
      </pc:sldChg>
      <pc:sldChg chg="delSp modSp delDesignElem modNotesTx">
        <pc:chgData name="Thomas Stoeckert" userId="03e0b19e-b4b8-45f4-955f-acf4caf89e71" providerId="ADAL" clId="{8AE6D6D8-8376-463A-8F62-9A5A4D831FEF}" dt="2022-02-16T00:06:31.812" v="7782" actId="20577"/>
        <pc:sldMkLst>
          <pc:docMk/>
          <pc:sldMk cId="1013859555" sldId="310"/>
        </pc:sldMkLst>
        <pc:spChg chg="del">
          <ac:chgData name="Thomas Stoeckert" userId="03e0b19e-b4b8-45f4-955f-acf4caf89e71" providerId="ADAL" clId="{8AE6D6D8-8376-463A-8F62-9A5A4D831FEF}" dt="2022-02-13T19:21:20.464" v="7"/>
          <ac:spMkLst>
            <pc:docMk/>
            <pc:sldMk cId="1013859555" sldId="310"/>
            <ac:spMk id="73" creationId="{2CB962CF-61A3-4EF9-94F6-7C59B0329524}"/>
          </ac:spMkLst>
        </pc:spChg>
        <pc:picChg chg="mod">
          <ac:chgData name="Thomas Stoeckert" userId="03e0b19e-b4b8-45f4-955f-acf4caf89e71" providerId="ADAL" clId="{8AE6D6D8-8376-463A-8F62-9A5A4D831FEF}" dt="2022-02-15T20:40:38.536" v="5573" actId="14861"/>
          <ac:picMkLst>
            <pc:docMk/>
            <pc:sldMk cId="1013859555" sldId="310"/>
            <ac:picMk id="1026" creationId="{32B57D5F-019D-47F4-A480-C907833E32F3}"/>
          </ac:picMkLst>
        </pc:picChg>
        <pc:picChg chg="mod">
          <ac:chgData name="Thomas Stoeckert" userId="03e0b19e-b4b8-45f4-955f-acf4caf89e71" providerId="ADAL" clId="{8AE6D6D8-8376-463A-8F62-9A5A4D831FEF}" dt="2022-02-15T20:40:42.571" v="5574" actId="14861"/>
          <ac:picMkLst>
            <pc:docMk/>
            <pc:sldMk cId="1013859555" sldId="310"/>
            <ac:picMk id="1028" creationId="{88F39846-569E-4E91-AEEE-41B84FB319A2}"/>
          </ac:picMkLst>
        </pc:picChg>
      </pc:sldChg>
      <pc:sldChg chg="modSp mod modNotesTx">
        <pc:chgData name="Thomas Stoeckert" userId="03e0b19e-b4b8-45f4-955f-acf4caf89e71" providerId="ADAL" clId="{8AE6D6D8-8376-463A-8F62-9A5A4D831FEF}" dt="2022-02-16T00:07:00.153" v="7793" actId="20577"/>
        <pc:sldMkLst>
          <pc:docMk/>
          <pc:sldMk cId="3232947911" sldId="313"/>
        </pc:sldMkLst>
        <pc:spChg chg="mod">
          <ac:chgData name="Thomas Stoeckert" userId="03e0b19e-b4b8-45f4-955f-acf4caf89e71" providerId="ADAL" clId="{8AE6D6D8-8376-463A-8F62-9A5A4D831FEF}" dt="2022-02-13T19:21:36.526" v="16"/>
          <ac:spMkLst>
            <pc:docMk/>
            <pc:sldMk cId="3232947911" sldId="313"/>
            <ac:spMk id="2" creationId="{1E8D26CF-0F28-47CB-BF9D-5A632ABF9F36}"/>
          </ac:spMkLst>
        </pc:spChg>
        <pc:spChg chg="mod">
          <ac:chgData name="Thomas Stoeckert" userId="03e0b19e-b4b8-45f4-955f-acf4caf89e71" providerId="ADAL" clId="{8AE6D6D8-8376-463A-8F62-9A5A4D831FEF}" dt="2022-02-15T21:34:37.297" v="7440" actId="27636"/>
          <ac:spMkLst>
            <pc:docMk/>
            <pc:sldMk cId="3232947911" sldId="313"/>
            <ac:spMk id="5" creationId="{FF2C1551-2B44-494D-9069-83DD3E9336AB}"/>
          </ac:spMkLst>
        </pc:spChg>
      </pc:sldChg>
      <pc:sldChg chg="delSp modSp mod delDesignElem modNotesTx">
        <pc:chgData name="Thomas Stoeckert" userId="03e0b19e-b4b8-45f4-955f-acf4caf89e71" providerId="ADAL" clId="{8AE6D6D8-8376-463A-8F62-9A5A4D831FEF}" dt="2022-02-16T00:07:19.229" v="7810" actId="20577"/>
        <pc:sldMkLst>
          <pc:docMk/>
          <pc:sldMk cId="1932671752" sldId="315"/>
        </pc:sldMkLst>
        <pc:spChg chg="mod">
          <ac:chgData name="Thomas Stoeckert" userId="03e0b19e-b4b8-45f4-955f-acf4caf89e71" providerId="ADAL" clId="{8AE6D6D8-8376-463A-8F62-9A5A4D831FEF}" dt="2022-02-15T21:39:39.619" v="7733" actId="14100"/>
          <ac:spMkLst>
            <pc:docMk/>
            <pc:sldMk cId="1932671752" sldId="315"/>
            <ac:spMk id="3" creationId="{FAABD2B3-4298-470B-A8AA-BDC05C50ED85}"/>
          </ac:spMkLst>
        </pc:spChg>
        <pc:spChg chg="del">
          <ac:chgData name="Thomas Stoeckert" userId="03e0b19e-b4b8-45f4-955f-acf4caf89e71" providerId="ADAL" clId="{8AE6D6D8-8376-463A-8F62-9A5A4D831FEF}" dt="2022-02-13T19:21:20.464" v="7"/>
          <ac:spMkLst>
            <pc:docMk/>
            <pc:sldMk cId="1932671752" sldId="315"/>
            <ac:spMk id="78" creationId="{60E9A6ED-B880-44EA-8D60-C9D3C82CCBD2}"/>
          </ac:spMkLst>
        </pc:spChg>
        <pc:picChg chg="mod">
          <ac:chgData name="Thomas Stoeckert" userId="03e0b19e-b4b8-45f4-955f-acf4caf89e71" providerId="ADAL" clId="{8AE6D6D8-8376-463A-8F62-9A5A4D831FEF}" dt="2022-02-15T20:39:34.098" v="5569" actId="14861"/>
          <ac:picMkLst>
            <pc:docMk/>
            <pc:sldMk cId="1932671752" sldId="315"/>
            <ac:picMk id="1026" creationId="{5E7828AF-B36B-4084-B00B-D44476E7AD7B}"/>
          </ac:picMkLst>
        </pc:picChg>
      </pc:sldChg>
      <pc:sldChg chg="delSp modSp mod delDesignElem modNotesTx">
        <pc:chgData name="Thomas Stoeckert" userId="03e0b19e-b4b8-45f4-955f-acf4caf89e71" providerId="ADAL" clId="{8AE6D6D8-8376-463A-8F62-9A5A4D831FEF}" dt="2022-02-16T00:07:51.598" v="7826" actId="20577"/>
        <pc:sldMkLst>
          <pc:docMk/>
          <pc:sldMk cId="3214560184" sldId="316"/>
        </pc:sldMkLst>
        <pc:spChg chg="mod">
          <ac:chgData name="Thomas Stoeckert" userId="03e0b19e-b4b8-45f4-955f-acf4caf89e71" providerId="ADAL" clId="{8AE6D6D8-8376-463A-8F62-9A5A4D831FEF}" dt="2022-02-15T16:46:31.665" v="5427" actId="20577"/>
          <ac:spMkLst>
            <pc:docMk/>
            <pc:sldMk cId="3214560184" sldId="316"/>
            <ac:spMk id="3" creationId="{213F0362-C0F3-4969-A20F-F2C88E3BC5EE}"/>
          </ac:spMkLst>
        </pc:spChg>
        <pc:spChg chg="del">
          <ac:chgData name="Thomas Stoeckert" userId="03e0b19e-b4b8-45f4-955f-acf4caf89e71" providerId="ADAL" clId="{8AE6D6D8-8376-463A-8F62-9A5A4D831FEF}" dt="2022-02-13T19:21:20.464" v="7"/>
          <ac:spMkLst>
            <pc:docMk/>
            <pc:sldMk cId="3214560184" sldId="316"/>
            <ac:spMk id="1032" creationId="{84DF55BE-B4AB-4BA1-BDE1-E9F7FB3F110A}"/>
          </ac:spMkLst>
        </pc:spChg>
        <pc:picChg chg="mod">
          <ac:chgData name="Thomas Stoeckert" userId="03e0b19e-b4b8-45f4-955f-acf4caf89e71" providerId="ADAL" clId="{8AE6D6D8-8376-463A-8F62-9A5A4D831FEF}" dt="2022-02-15T20:39:09.048" v="5566" actId="14861"/>
          <ac:picMkLst>
            <pc:docMk/>
            <pc:sldMk cId="3214560184" sldId="316"/>
            <ac:picMk id="4" creationId="{94B95CA8-2B1F-42FB-A35D-B755789081BB}"/>
          </ac:picMkLst>
        </pc:picChg>
        <pc:picChg chg="mod">
          <ac:chgData name="Thomas Stoeckert" userId="03e0b19e-b4b8-45f4-955f-acf4caf89e71" providerId="ADAL" clId="{8AE6D6D8-8376-463A-8F62-9A5A4D831FEF}" dt="2022-02-15T20:39:19.895" v="5567" actId="14861"/>
          <ac:picMkLst>
            <pc:docMk/>
            <pc:sldMk cId="3214560184" sldId="316"/>
            <ac:picMk id="1026" creationId="{00469245-B769-40F9-BD9D-E24B4BC3A44E}"/>
          </ac:picMkLst>
        </pc:picChg>
      </pc:sldChg>
      <pc:sldChg chg="delSp modSp mod delDesignElem modNotesTx">
        <pc:chgData name="Thomas Stoeckert" userId="03e0b19e-b4b8-45f4-955f-acf4caf89e71" providerId="ADAL" clId="{8AE6D6D8-8376-463A-8F62-9A5A4D831FEF}" dt="2022-02-16T00:08:00.412" v="7830" actId="20577"/>
        <pc:sldMkLst>
          <pc:docMk/>
          <pc:sldMk cId="3409433448" sldId="317"/>
        </pc:sldMkLst>
        <pc:spChg chg="mod">
          <ac:chgData name="Thomas Stoeckert" userId="03e0b19e-b4b8-45f4-955f-acf4caf89e71" providerId="ADAL" clId="{8AE6D6D8-8376-463A-8F62-9A5A4D831FEF}" dt="2022-02-15T21:34:37.324" v="7442" actId="27636"/>
          <ac:spMkLst>
            <pc:docMk/>
            <pc:sldMk cId="3409433448" sldId="317"/>
            <ac:spMk id="3" creationId="{E43EF54B-6206-4910-9FD5-5B81E3A271D1}"/>
          </ac:spMkLst>
        </pc:spChg>
        <pc:spChg chg="del">
          <ac:chgData name="Thomas Stoeckert" userId="03e0b19e-b4b8-45f4-955f-acf4caf89e71" providerId="ADAL" clId="{8AE6D6D8-8376-463A-8F62-9A5A4D831FEF}" dt="2022-02-13T19:21:20.464" v="7"/>
          <ac:spMkLst>
            <pc:docMk/>
            <pc:sldMk cId="3409433448" sldId="317"/>
            <ac:spMk id="2054" creationId="{2CB962CF-61A3-4EF9-94F6-7C59B0329524}"/>
          </ac:spMkLst>
        </pc:spChg>
        <pc:picChg chg="mod">
          <ac:chgData name="Thomas Stoeckert" userId="03e0b19e-b4b8-45f4-955f-acf4caf89e71" providerId="ADAL" clId="{8AE6D6D8-8376-463A-8F62-9A5A4D831FEF}" dt="2022-02-15T20:42:04.378" v="5584" actId="14861"/>
          <ac:picMkLst>
            <pc:docMk/>
            <pc:sldMk cId="3409433448" sldId="317"/>
            <ac:picMk id="2050" creationId="{B68BAB06-EF8D-4ACF-9134-A44EEC43BF26}"/>
          </ac:picMkLst>
        </pc:picChg>
        <pc:picChg chg="mod">
          <ac:chgData name="Thomas Stoeckert" userId="03e0b19e-b4b8-45f4-955f-acf4caf89e71" providerId="ADAL" clId="{8AE6D6D8-8376-463A-8F62-9A5A4D831FEF}" dt="2022-02-15T20:41:48.494" v="5582" actId="14861"/>
          <ac:picMkLst>
            <pc:docMk/>
            <pc:sldMk cId="3409433448" sldId="317"/>
            <ac:picMk id="2052" creationId="{D9A4FCF8-CB78-4634-A12B-1C3DEE196AC3}"/>
          </ac:picMkLst>
        </pc:picChg>
      </pc:sldChg>
      <pc:sldChg chg="modSp modNotesTx">
        <pc:chgData name="Thomas Stoeckert" userId="03e0b19e-b4b8-45f4-955f-acf4caf89e71" providerId="ADAL" clId="{8AE6D6D8-8376-463A-8F62-9A5A4D831FEF}" dt="2022-02-16T00:06:53.662" v="7790" actId="20577"/>
        <pc:sldMkLst>
          <pc:docMk/>
          <pc:sldMk cId="3884733168" sldId="319"/>
        </pc:sldMkLst>
        <pc:spChg chg="mod">
          <ac:chgData name="Thomas Stoeckert" userId="03e0b19e-b4b8-45f4-955f-acf4caf89e71" providerId="ADAL" clId="{8AE6D6D8-8376-463A-8F62-9A5A4D831FEF}" dt="2022-02-13T19:21:36.526" v="16"/>
          <ac:spMkLst>
            <pc:docMk/>
            <pc:sldMk cId="3884733168" sldId="319"/>
            <ac:spMk id="2" creationId="{73AEFAC2-E06A-4325-9260-F9DA6F3BDBAA}"/>
          </ac:spMkLst>
        </pc:spChg>
        <pc:picChg chg="mod">
          <ac:chgData name="Thomas Stoeckert" userId="03e0b19e-b4b8-45f4-955f-acf4caf89e71" providerId="ADAL" clId="{8AE6D6D8-8376-463A-8F62-9A5A4D831FEF}" dt="2022-02-15T20:41:01.836" v="5576" actId="14861"/>
          <ac:picMkLst>
            <pc:docMk/>
            <pc:sldMk cId="3884733168" sldId="319"/>
            <ac:picMk id="1026" creationId="{48B3D772-435D-49D4-B106-1B778B713FBB}"/>
          </ac:picMkLst>
        </pc:picChg>
        <pc:picChg chg="mod">
          <ac:chgData name="Thomas Stoeckert" userId="03e0b19e-b4b8-45f4-955f-acf4caf89e71" providerId="ADAL" clId="{8AE6D6D8-8376-463A-8F62-9A5A4D831FEF}" dt="2022-02-15T20:41:11.834" v="5578"/>
          <ac:picMkLst>
            <pc:docMk/>
            <pc:sldMk cId="3884733168" sldId="319"/>
            <ac:picMk id="1028" creationId="{8CD0EB60-B63F-4373-AD26-351C4C929A23}"/>
          </ac:picMkLst>
        </pc:picChg>
      </pc:sldChg>
      <pc:sldChg chg="modSp mod modNotesTx">
        <pc:chgData name="Thomas Stoeckert" userId="03e0b19e-b4b8-45f4-955f-acf4caf89e71" providerId="ADAL" clId="{8AE6D6D8-8376-463A-8F62-9A5A4D831FEF}" dt="2022-02-16T00:07:08.650" v="7794"/>
        <pc:sldMkLst>
          <pc:docMk/>
          <pc:sldMk cId="250393898" sldId="320"/>
        </pc:sldMkLst>
        <pc:spChg chg="mod">
          <ac:chgData name="Thomas Stoeckert" userId="03e0b19e-b4b8-45f4-955f-acf4caf89e71" providerId="ADAL" clId="{8AE6D6D8-8376-463A-8F62-9A5A4D831FEF}" dt="2022-02-13T19:21:36.526" v="16"/>
          <ac:spMkLst>
            <pc:docMk/>
            <pc:sldMk cId="250393898" sldId="320"/>
            <ac:spMk id="2" creationId="{AB8176A4-EA82-495F-8C6C-CB9F9A682788}"/>
          </ac:spMkLst>
        </pc:spChg>
        <pc:spChg chg="mod">
          <ac:chgData name="Thomas Stoeckert" userId="03e0b19e-b4b8-45f4-955f-acf4caf89e71" providerId="ADAL" clId="{8AE6D6D8-8376-463A-8F62-9A5A4D831FEF}" dt="2022-02-13T19:21:36.526" v="16"/>
          <ac:spMkLst>
            <pc:docMk/>
            <pc:sldMk cId="250393898" sldId="320"/>
            <ac:spMk id="4" creationId="{0B5187C2-A05C-43B4-9DBF-031FD58888BE}"/>
          </ac:spMkLst>
        </pc:spChg>
        <pc:graphicFrameChg chg="modGraphic">
          <ac:chgData name="Thomas Stoeckert" userId="03e0b19e-b4b8-45f4-955f-acf4caf89e71" providerId="ADAL" clId="{8AE6D6D8-8376-463A-8F62-9A5A4D831FEF}" dt="2022-02-15T21:39:31.778" v="7732" actId="2711"/>
          <ac:graphicFrameMkLst>
            <pc:docMk/>
            <pc:sldMk cId="250393898" sldId="320"/>
            <ac:graphicFrameMk id="5" creationId="{88E653A7-D54D-4F9A-8062-986C41C8617F}"/>
          </ac:graphicFrameMkLst>
        </pc:graphicFrameChg>
        <pc:picChg chg="mod">
          <ac:chgData name="Thomas Stoeckert" userId="03e0b19e-b4b8-45f4-955f-acf4caf89e71" providerId="ADAL" clId="{8AE6D6D8-8376-463A-8F62-9A5A4D831FEF}" dt="2022-02-15T20:41:27.297" v="5580" actId="14861"/>
          <ac:picMkLst>
            <pc:docMk/>
            <pc:sldMk cId="250393898" sldId="320"/>
            <ac:picMk id="3074" creationId="{9DF072A0-F01D-465A-99B1-481C9F8B186C}"/>
          </ac:picMkLst>
        </pc:picChg>
      </pc:sldChg>
      <pc:sldChg chg="addSp delSp modSp mod modNotesTx">
        <pc:chgData name="Thomas Stoeckert" userId="03e0b19e-b4b8-45f4-955f-acf4caf89e71" providerId="ADAL" clId="{8AE6D6D8-8376-463A-8F62-9A5A4D831FEF}" dt="2022-02-16T20:56:49.226" v="14640" actId="20577"/>
        <pc:sldMkLst>
          <pc:docMk/>
          <pc:sldMk cId="2559379051" sldId="321"/>
        </pc:sldMkLst>
        <pc:spChg chg="mod">
          <ac:chgData name="Thomas Stoeckert" userId="03e0b19e-b4b8-45f4-955f-acf4caf89e71" providerId="ADAL" clId="{8AE6D6D8-8376-463A-8F62-9A5A4D831FEF}" dt="2022-02-13T19:21:36.594" v="19" actId="27636"/>
          <ac:spMkLst>
            <pc:docMk/>
            <pc:sldMk cId="2559379051" sldId="321"/>
            <ac:spMk id="2" creationId="{3A844825-E97B-40DE-8A1A-3DC3FA6D50BD}"/>
          </ac:spMkLst>
        </pc:spChg>
        <pc:spChg chg="del mod">
          <ac:chgData name="Thomas Stoeckert" userId="03e0b19e-b4b8-45f4-955f-acf4caf89e71" providerId="ADAL" clId="{8AE6D6D8-8376-463A-8F62-9A5A4D831FEF}" dt="2022-02-15T16:43:08.097" v="5343"/>
          <ac:spMkLst>
            <pc:docMk/>
            <pc:sldMk cId="2559379051" sldId="321"/>
            <ac:spMk id="3" creationId="{DA22A135-3F54-4157-9F88-7CB249473BDB}"/>
          </ac:spMkLst>
        </pc:spChg>
        <pc:picChg chg="add mod">
          <ac:chgData name="Thomas Stoeckert" userId="03e0b19e-b4b8-45f4-955f-acf4caf89e71" providerId="ADAL" clId="{8AE6D6D8-8376-463A-8F62-9A5A4D831FEF}" dt="2022-02-15T16:43:09.497" v="5344" actId="27614"/>
          <ac:picMkLst>
            <pc:docMk/>
            <pc:sldMk cId="2559379051" sldId="321"/>
            <ac:picMk id="5" creationId="{24EE76B0-DC7C-40A2-BE84-64E285980960}"/>
          </ac:picMkLst>
        </pc:picChg>
      </pc:sldChg>
      <pc:sldChg chg="modSp mod modNotesTx">
        <pc:chgData name="Thomas Stoeckert" userId="03e0b19e-b4b8-45f4-955f-acf4caf89e71" providerId="ADAL" clId="{8AE6D6D8-8376-463A-8F62-9A5A4D831FEF}" dt="2022-02-16T00:08:21.278" v="7835" actId="20577"/>
        <pc:sldMkLst>
          <pc:docMk/>
          <pc:sldMk cId="2843782370" sldId="324"/>
        </pc:sldMkLst>
        <pc:spChg chg="mod">
          <ac:chgData name="Thomas Stoeckert" userId="03e0b19e-b4b8-45f4-955f-acf4caf89e71" providerId="ADAL" clId="{8AE6D6D8-8376-463A-8F62-9A5A4D831FEF}" dt="2022-02-15T21:34:13.777" v="7431" actId="27636"/>
          <ac:spMkLst>
            <pc:docMk/>
            <pc:sldMk cId="2843782370" sldId="324"/>
            <ac:spMk id="2" creationId="{4635A1D7-A710-4324-83DA-211409A4D629}"/>
          </ac:spMkLst>
        </pc:spChg>
      </pc:sldChg>
      <pc:sldChg chg="modNotesTx">
        <pc:chgData name="Thomas Stoeckert" userId="03e0b19e-b4b8-45f4-955f-acf4caf89e71" providerId="ADAL" clId="{8AE6D6D8-8376-463A-8F62-9A5A4D831FEF}" dt="2022-02-16T00:08:31.828" v="7838"/>
        <pc:sldMkLst>
          <pc:docMk/>
          <pc:sldMk cId="489972857" sldId="325"/>
        </pc:sldMkLst>
      </pc:sldChg>
      <pc:sldChg chg="addSp modSp mod modNotesTx">
        <pc:chgData name="Thomas Stoeckert" userId="03e0b19e-b4b8-45f4-955f-acf4caf89e71" providerId="ADAL" clId="{8AE6D6D8-8376-463A-8F62-9A5A4D831FEF}" dt="2022-02-16T23:23:24.966" v="17084" actId="1076"/>
        <pc:sldMkLst>
          <pc:docMk/>
          <pc:sldMk cId="4125060709" sldId="326"/>
        </pc:sldMkLst>
        <pc:spChg chg="mod">
          <ac:chgData name="Thomas Stoeckert" userId="03e0b19e-b4b8-45f4-955f-acf4caf89e71" providerId="ADAL" clId="{8AE6D6D8-8376-463A-8F62-9A5A4D831FEF}" dt="2022-02-15T21:33:30.987" v="7420" actId="27636"/>
          <ac:spMkLst>
            <pc:docMk/>
            <pc:sldMk cId="4125060709" sldId="326"/>
            <ac:spMk id="2" creationId="{AE0AF437-B091-4FE5-A3C6-070635141F9B}"/>
          </ac:spMkLst>
        </pc:spChg>
        <pc:spChg chg="mod">
          <ac:chgData name="Thomas Stoeckert" userId="03e0b19e-b4b8-45f4-955f-acf4caf89e71" providerId="ADAL" clId="{8AE6D6D8-8376-463A-8F62-9A5A4D831FEF}" dt="2022-02-16T23:23:22.276" v="17081" actId="13926"/>
          <ac:spMkLst>
            <pc:docMk/>
            <pc:sldMk cId="4125060709" sldId="326"/>
            <ac:spMk id="15" creationId="{42372F2A-821E-46A7-B8F7-02E7C258347B}"/>
          </ac:spMkLst>
        </pc:spChg>
        <pc:picChg chg="add mod modCrop">
          <ac:chgData name="Thomas Stoeckert" userId="03e0b19e-b4b8-45f4-955f-acf4caf89e71" providerId="ADAL" clId="{8AE6D6D8-8376-463A-8F62-9A5A4D831FEF}" dt="2022-02-16T23:23:10.649" v="17079" actId="14861"/>
          <ac:picMkLst>
            <pc:docMk/>
            <pc:sldMk cId="4125060709" sldId="326"/>
            <ac:picMk id="5" creationId="{DAF2F0BF-C4D0-450F-BA1E-71C7DADFCF71}"/>
          </ac:picMkLst>
        </pc:picChg>
        <pc:picChg chg="add mod modCrop">
          <ac:chgData name="Thomas Stoeckert" userId="03e0b19e-b4b8-45f4-955f-acf4caf89e71" providerId="ADAL" clId="{8AE6D6D8-8376-463A-8F62-9A5A4D831FEF}" dt="2022-02-16T23:23:24.966" v="17084" actId="1076"/>
          <ac:picMkLst>
            <pc:docMk/>
            <pc:sldMk cId="4125060709" sldId="326"/>
            <ac:picMk id="9" creationId="{F80FE445-DFEA-45BA-A2D0-50889C6874D7}"/>
          </ac:picMkLst>
        </pc:picChg>
      </pc:sldChg>
      <pc:sldChg chg="addSp delSp modSp add mod modNotesTx">
        <pc:chgData name="Thomas Stoeckert" userId="03e0b19e-b4b8-45f4-955f-acf4caf89e71" providerId="ADAL" clId="{8AE6D6D8-8376-463A-8F62-9A5A4D831FEF}" dt="2022-02-16T00:06:11.949" v="7762"/>
        <pc:sldMkLst>
          <pc:docMk/>
          <pc:sldMk cId="1760324436" sldId="327"/>
        </pc:sldMkLst>
        <pc:spChg chg="mod">
          <ac:chgData name="Thomas Stoeckert" userId="03e0b19e-b4b8-45f4-955f-acf4caf89e71" providerId="ADAL" clId="{8AE6D6D8-8376-463A-8F62-9A5A4D831FEF}" dt="2022-02-13T19:48:17.159" v="3009" actId="13926"/>
          <ac:spMkLst>
            <pc:docMk/>
            <pc:sldMk cId="1760324436" sldId="327"/>
            <ac:spMk id="2" creationId="{4C21EC48-8A6C-4689-8C2A-1C42CAF4473E}"/>
          </ac:spMkLst>
        </pc:spChg>
        <pc:spChg chg="del mod">
          <ac:chgData name="Thomas Stoeckert" userId="03e0b19e-b4b8-45f4-955f-acf4caf89e71" providerId="ADAL" clId="{8AE6D6D8-8376-463A-8F62-9A5A4D831FEF}" dt="2022-02-13T19:32:19.468" v="1528" actId="478"/>
          <ac:spMkLst>
            <pc:docMk/>
            <pc:sldMk cId="1760324436" sldId="327"/>
            <ac:spMk id="3" creationId="{806B3220-F120-419F-B4B3-67C79E7E9F6A}"/>
          </ac:spMkLst>
        </pc:spChg>
        <pc:picChg chg="add mod">
          <ac:chgData name="Thomas Stoeckert" userId="03e0b19e-b4b8-45f4-955f-acf4caf89e71" providerId="ADAL" clId="{8AE6D6D8-8376-463A-8F62-9A5A4D831FEF}" dt="2022-02-13T19:44:51.935" v="2978" actId="1076"/>
          <ac:picMkLst>
            <pc:docMk/>
            <pc:sldMk cId="1760324436" sldId="327"/>
            <ac:picMk id="5" creationId="{0816C62E-3C0F-4D3C-AE83-3FE44AE55A5A}"/>
          </ac:picMkLst>
        </pc:picChg>
        <pc:picChg chg="add mod ord">
          <ac:chgData name="Thomas Stoeckert" userId="03e0b19e-b4b8-45f4-955f-acf4caf89e71" providerId="ADAL" clId="{8AE6D6D8-8376-463A-8F62-9A5A4D831FEF}" dt="2022-02-13T19:47:57.835" v="3007" actId="1076"/>
          <ac:picMkLst>
            <pc:docMk/>
            <pc:sldMk cId="1760324436" sldId="327"/>
            <ac:picMk id="7" creationId="{D402DB3C-0381-4E3C-85A6-B4DDF6792179}"/>
          </ac:picMkLst>
        </pc:picChg>
        <pc:picChg chg="add mod">
          <ac:chgData name="Thomas Stoeckert" userId="03e0b19e-b4b8-45f4-955f-acf4caf89e71" providerId="ADAL" clId="{8AE6D6D8-8376-463A-8F62-9A5A4D831FEF}" dt="2022-02-13T19:48:03.892" v="3008" actId="408"/>
          <ac:picMkLst>
            <pc:docMk/>
            <pc:sldMk cId="1760324436" sldId="327"/>
            <ac:picMk id="9" creationId="{B8E20260-A64C-43A3-9E1A-B0F9B2E9B545}"/>
          </ac:picMkLst>
        </pc:picChg>
        <pc:picChg chg="add mod">
          <ac:chgData name="Thomas Stoeckert" userId="03e0b19e-b4b8-45f4-955f-acf4caf89e71" providerId="ADAL" clId="{8AE6D6D8-8376-463A-8F62-9A5A4D831FEF}" dt="2022-02-13T19:47:18.275" v="3000" actId="14861"/>
          <ac:picMkLst>
            <pc:docMk/>
            <pc:sldMk cId="1760324436" sldId="327"/>
            <ac:picMk id="11" creationId="{29750E96-1322-4075-8AE3-5165F49BC0A2}"/>
          </ac:picMkLst>
        </pc:picChg>
        <pc:picChg chg="add mod ord">
          <ac:chgData name="Thomas Stoeckert" userId="03e0b19e-b4b8-45f4-955f-acf4caf89e71" providerId="ADAL" clId="{8AE6D6D8-8376-463A-8F62-9A5A4D831FEF}" dt="2022-02-13T19:47:18.275" v="3000" actId="14861"/>
          <ac:picMkLst>
            <pc:docMk/>
            <pc:sldMk cId="1760324436" sldId="327"/>
            <ac:picMk id="13" creationId="{342301A9-E754-49BB-A425-AFFE991ADA7F}"/>
          </ac:picMkLst>
        </pc:picChg>
        <pc:picChg chg="add mod">
          <ac:chgData name="Thomas Stoeckert" userId="03e0b19e-b4b8-45f4-955f-acf4caf89e71" providerId="ADAL" clId="{8AE6D6D8-8376-463A-8F62-9A5A4D831FEF}" dt="2022-02-13T19:47:18.275" v="3000" actId="14861"/>
          <ac:picMkLst>
            <pc:docMk/>
            <pc:sldMk cId="1760324436" sldId="327"/>
            <ac:picMk id="15" creationId="{2A4BADDE-0781-4560-B8CC-16593491812E}"/>
          </ac:picMkLst>
        </pc:picChg>
      </pc:sldChg>
      <pc:sldChg chg="modSp add mod modNotesTx">
        <pc:chgData name="Thomas Stoeckert" userId="03e0b19e-b4b8-45f4-955f-acf4caf89e71" providerId="ADAL" clId="{8AE6D6D8-8376-463A-8F62-9A5A4D831FEF}" dt="2022-02-16T00:06:08.290" v="7761"/>
        <pc:sldMkLst>
          <pc:docMk/>
          <pc:sldMk cId="303229688" sldId="328"/>
        </pc:sldMkLst>
        <pc:spChg chg="mod">
          <ac:chgData name="Thomas Stoeckert" userId="03e0b19e-b4b8-45f4-955f-acf4caf89e71" providerId="ADAL" clId="{8AE6D6D8-8376-463A-8F62-9A5A4D831FEF}" dt="2022-02-13T19:42:02.827" v="2690" actId="13926"/>
          <ac:spMkLst>
            <pc:docMk/>
            <pc:sldMk cId="303229688" sldId="328"/>
            <ac:spMk id="2" creationId="{4C21EC48-8A6C-4689-8C2A-1C42CAF4473E}"/>
          </ac:spMkLst>
        </pc:spChg>
        <pc:spChg chg="mod">
          <ac:chgData name="Thomas Stoeckert" userId="03e0b19e-b4b8-45f4-955f-acf4caf89e71" providerId="ADAL" clId="{8AE6D6D8-8376-463A-8F62-9A5A4D831FEF}" dt="2022-02-15T21:34:37.261" v="7438" actId="27636"/>
          <ac:spMkLst>
            <pc:docMk/>
            <pc:sldMk cId="303229688" sldId="328"/>
            <ac:spMk id="3" creationId="{806B3220-F120-419F-B4B3-67C79E7E9F6A}"/>
          </ac:spMkLst>
        </pc:spChg>
      </pc:sldChg>
      <pc:sldChg chg="modSp add mod">
        <pc:chgData name="Thomas Stoeckert" userId="03e0b19e-b4b8-45f4-955f-acf4caf89e71" providerId="ADAL" clId="{8AE6D6D8-8376-463A-8F62-9A5A4D831FEF}" dt="2022-02-15T21:38:36.746" v="7730" actId="27107"/>
        <pc:sldMkLst>
          <pc:docMk/>
          <pc:sldMk cId="4175585553" sldId="329"/>
        </pc:sldMkLst>
        <pc:spChg chg="mod">
          <ac:chgData name="Thomas Stoeckert" userId="03e0b19e-b4b8-45f4-955f-acf4caf89e71" providerId="ADAL" clId="{8AE6D6D8-8376-463A-8F62-9A5A4D831FEF}" dt="2022-02-13T19:41:40.220" v="2641" actId="13926"/>
          <ac:spMkLst>
            <pc:docMk/>
            <pc:sldMk cId="4175585553" sldId="329"/>
            <ac:spMk id="2" creationId="{4C21EC48-8A6C-4689-8C2A-1C42CAF4473E}"/>
          </ac:spMkLst>
        </pc:spChg>
        <pc:spChg chg="mod">
          <ac:chgData name="Thomas Stoeckert" userId="03e0b19e-b4b8-45f4-955f-acf4caf89e71" providerId="ADAL" clId="{8AE6D6D8-8376-463A-8F62-9A5A4D831FEF}" dt="2022-02-15T21:38:36.746" v="7730" actId="27107"/>
          <ac:spMkLst>
            <pc:docMk/>
            <pc:sldMk cId="4175585553" sldId="329"/>
            <ac:spMk id="3" creationId="{806B3220-F120-419F-B4B3-67C79E7E9F6A}"/>
          </ac:spMkLst>
        </pc:spChg>
      </pc:sldChg>
      <pc:sldChg chg="modSp mod modNotesTx">
        <pc:chgData name="Thomas Stoeckert" userId="03e0b19e-b4b8-45f4-955f-acf4caf89e71" providerId="ADAL" clId="{8AE6D6D8-8376-463A-8F62-9A5A4D831FEF}" dt="2022-02-16T00:06:55.479" v="7791"/>
        <pc:sldMkLst>
          <pc:docMk/>
          <pc:sldMk cId="3908975167" sldId="330"/>
        </pc:sldMkLst>
        <pc:spChg chg="mod">
          <ac:chgData name="Thomas Stoeckert" userId="03e0b19e-b4b8-45f4-955f-acf4caf89e71" providerId="ADAL" clId="{8AE6D6D8-8376-463A-8F62-9A5A4D831FEF}" dt="2022-02-15T21:39:20.713" v="7731" actId="2711"/>
          <ac:spMkLst>
            <pc:docMk/>
            <pc:sldMk cId="3908975167" sldId="330"/>
            <ac:spMk id="6" creationId="{3463F766-6C6F-4B0C-B99A-A7F44FF5D520}"/>
          </ac:spMkLst>
        </pc:spChg>
        <pc:spChg chg="mod">
          <ac:chgData name="Thomas Stoeckert" userId="03e0b19e-b4b8-45f4-955f-acf4caf89e71" providerId="ADAL" clId="{8AE6D6D8-8376-463A-8F62-9A5A4D831FEF}" dt="2022-02-15T21:39:20.713" v="7731" actId="2711"/>
          <ac:spMkLst>
            <pc:docMk/>
            <pc:sldMk cId="3908975167" sldId="330"/>
            <ac:spMk id="9" creationId="{9BFB0D37-C30B-48FC-B7B2-0E8E8F8E8924}"/>
          </ac:spMkLst>
        </pc:spChg>
        <pc:spChg chg="mod">
          <ac:chgData name="Thomas Stoeckert" userId="03e0b19e-b4b8-45f4-955f-acf4caf89e71" providerId="ADAL" clId="{8AE6D6D8-8376-463A-8F62-9A5A4D831FEF}" dt="2022-02-15T21:39:20.713" v="7731" actId="2711"/>
          <ac:spMkLst>
            <pc:docMk/>
            <pc:sldMk cId="3908975167" sldId="330"/>
            <ac:spMk id="16" creationId="{55834F83-95A6-476C-9938-126DB3EB19F2}"/>
          </ac:spMkLst>
        </pc:spChg>
        <pc:spChg chg="mod">
          <ac:chgData name="Thomas Stoeckert" userId="03e0b19e-b4b8-45f4-955f-acf4caf89e71" providerId="ADAL" clId="{8AE6D6D8-8376-463A-8F62-9A5A4D831FEF}" dt="2022-02-15T21:39:20.713" v="7731" actId="2711"/>
          <ac:spMkLst>
            <pc:docMk/>
            <pc:sldMk cId="3908975167" sldId="330"/>
            <ac:spMk id="17" creationId="{866B76ED-46E5-459C-9BFD-A968F3AD5D04}"/>
          </ac:spMkLst>
        </pc:spChg>
      </pc:sldChg>
      <pc:sldChg chg="modSp mod modNotesTx">
        <pc:chgData name="Thomas Stoeckert" userId="03e0b19e-b4b8-45f4-955f-acf4caf89e71" providerId="ADAL" clId="{8AE6D6D8-8376-463A-8F62-9A5A4D831FEF}" dt="2022-02-16T00:06:39.391" v="7786" actId="20577"/>
        <pc:sldMkLst>
          <pc:docMk/>
          <pc:sldMk cId="1396176350" sldId="331"/>
        </pc:sldMkLst>
        <pc:spChg chg="mod">
          <ac:chgData name="Thomas Stoeckert" userId="03e0b19e-b4b8-45f4-955f-acf4caf89e71" providerId="ADAL" clId="{8AE6D6D8-8376-463A-8F62-9A5A4D831FEF}" dt="2022-02-15T21:34:37.269" v="7439" actId="27636"/>
          <ac:spMkLst>
            <pc:docMk/>
            <pc:sldMk cId="1396176350" sldId="331"/>
            <ac:spMk id="3" creationId="{CA53D073-8C56-4422-B0A5-A361512C5291}"/>
          </ac:spMkLst>
        </pc:spChg>
        <pc:picChg chg="mod">
          <ac:chgData name="Thomas Stoeckert" userId="03e0b19e-b4b8-45f4-955f-acf4caf89e71" providerId="ADAL" clId="{8AE6D6D8-8376-463A-8F62-9A5A4D831FEF}" dt="2022-02-15T20:40:51.135" v="5575" actId="14861"/>
          <ac:picMkLst>
            <pc:docMk/>
            <pc:sldMk cId="1396176350" sldId="331"/>
            <ac:picMk id="4" creationId="{380A662C-BEAF-459C-A20F-AC362367DB5C}"/>
          </ac:picMkLst>
        </pc:picChg>
      </pc:sldChg>
      <pc:sldChg chg="modSp add mod ord modNotesTx">
        <pc:chgData name="Thomas Stoeckert" userId="03e0b19e-b4b8-45f4-955f-acf4caf89e71" providerId="ADAL" clId="{8AE6D6D8-8376-463A-8F62-9A5A4D831FEF}" dt="2022-02-16T22:26:11.348" v="16993" actId="20577"/>
        <pc:sldMkLst>
          <pc:docMk/>
          <pc:sldMk cId="9418489" sldId="332"/>
        </pc:sldMkLst>
        <pc:spChg chg="mod">
          <ac:chgData name="Thomas Stoeckert" userId="03e0b19e-b4b8-45f4-955f-acf4caf89e71" providerId="ADAL" clId="{8AE6D6D8-8376-463A-8F62-9A5A4D831FEF}" dt="2022-02-15T15:51:55.365" v="3539" actId="20577"/>
          <ac:spMkLst>
            <pc:docMk/>
            <pc:sldMk cId="9418489" sldId="332"/>
            <ac:spMk id="2" creationId="{7D9152A5-6B09-479D-BF31-A4C135371B15}"/>
          </ac:spMkLst>
        </pc:spChg>
        <pc:spChg chg="mod">
          <ac:chgData name="Thomas Stoeckert" userId="03e0b19e-b4b8-45f4-955f-acf4caf89e71" providerId="ADAL" clId="{8AE6D6D8-8376-463A-8F62-9A5A4D831FEF}" dt="2022-02-15T21:34:37.228" v="7433" actId="27636"/>
          <ac:spMkLst>
            <pc:docMk/>
            <pc:sldMk cId="9418489" sldId="332"/>
            <ac:spMk id="3" creationId="{11163DED-E098-4224-A052-DC18D60686BF}"/>
          </ac:spMkLst>
        </pc:spChg>
      </pc:sldChg>
      <pc:sldChg chg="modSp mod modNotesTx">
        <pc:chgData name="Thomas Stoeckert" userId="03e0b19e-b4b8-45f4-955f-acf4caf89e71" providerId="ADAL" clId="{8AE6D6D8-8376-463A-8F62-9A5A4D831FEF}" dt="2022-02-16T00:06:01.416" v="7759" actId="20577"/>
        <pc:sldMkLst>
          <pc:docMk/>
          <pc:sldMk cId="1246739462" sldId="333"/>
        </pc:sldMkLst>
        <pc:spChg chg="mod">
          <ac:chgData name="Thomas Stoeckert" userId="03e0b19e-b4b8-45f4-955f-acf4caf89e71" providerId="ADAL" clId="{8AE6D6D8-8376-463A-8F62-9A5A4D831FEF}" dt="2022-02-15T21:34:37.236" v="7434" actId="27636"/>
          <ac:spMkLst>
            <pc:docMk/>
            <pc:sldMk cId="1246739462" sldId="333"/>
            <ac:spMk id="3" creationId="{D9B15353-4996-4620-961F-DE89D970501B}"/>
          </ac:spMkLst>
        </pc:spChg>
        <pc:picChg chg="mod">
          <ac:chgData name="Thomas Stoeckert" userId="03e0b19e-b4b8-45f4-955f-acf4caf89e71" providerId="ADAL" clId="{8AE6D6D8-8376-463A-8F62-9A5A4D831FEF}" dt="2022-02-15T17:56:13.942" v="5524"/>
          <ac:picMkLst>
            <pc:docMk/>
            <pc:sldMk cId="1246739462" sldId="333"/>
            <ac:picMk id="2050" creationId="{05CF2649-54C9-431B-A3C6-1A6FA8AD4287}"/>
          </ac:picMkLst>
        </pc:picChg>
        <pc:picChg chg="mod">
          <ac:chgData name="Thomas Stoeckert" userId="03e0b19e-b4b8-45f4-955f-acf4caf89e71" providerId="ADAL" clId="{8AE6D6D8-8376-463A-8F62-9A5A4D831FEF}" dt="2022-02-15T17:56:13.942" v="5524"/>
          <ac:picMkLst>
            <pc:docMk/>
            <pc:sldMk cId="1246739462" sldId="333"/>
            <ac:picMk id="2052" creationId="{ABD76EF4-30E9-4BBF-8244-22C787E72015}"/>
          </ac:picMkLst>
        </pc:picChg>
      </pc:sldChg>
      <pc:sldChg chg="modSp mod modNotesTx">
        <pc:chgData name="Thomas Stoeckert" userId="03e0b19e-b4b8-45f4-955f-acf4caf89e71" providerId="ADAL" clId="{8AE6D6D8-8376-463A-8F62-9A5A4D831FEF}" dt="2022-02-16T00:06:05.027" v="7760"/>
        <pc:sldMkLst>
          <pc:docMk/>
          <pc:sldMk cId="915498723" sldId="334"/>
        </pc:sldMkLst>
        <pc:spChg chg="mod">
          <ac:chgData name="Thomas Stoeckert" userId="03e0b19e-b4b8-45f4-955f-acf4caf89e71" providerId="ADAL" clId="{8AE6D6D8-8376-463A-8F62-9A5A4D831FEF}" dt="2022-02-15T21:34:37.239" v="7435" actId="27636"/>
          <ac:spMkLst>
            <pc:docMk/>
            <pc:sldMk cId="915498723" sldId="334"/>
            <ac:spMk id="3" creationId="{0DB95024-ADCE-405D-A9D6-1AD4650A97C2}"/>
          </ac:spMkLst>
        </pc:spChg>
      </pc:sldChg>
    </pc:docChg>
  </pc:docChgLst>
  <pc:docChgLst>
    <pc:chgData name="Anna Malaj" userId="S::amalaj@knights.ucf.edu::5d69f46f-55b0-4aab-8841-901c7f15ed8b" providerId="AD" clId="Web-{8D5EF554-F00A-457D-89FF-3216620E4FF4}"/>
    <pc:docChg chg="addSld modSld">
      <pc:chgData name="Anna Malaj" userId="S::amalaj@knights.ucf.edu::5d69f46f-55b0-4aab-8841-901c7f15ed8b" providerId="AD" clId="Web-{8D5EF554-F00A-457D-89FF-3216620E4FF4}" dt="2022-02-02T20:55:25.174" v="114" actId="20577"/>
      <pc:docMkLst>
        <pc:docMk/>
      </pc:docMkLst>
      <pc:sldChg chg="modSp new">
        <pc:chgData name="Anna Malaj" userId="S::amalaj@knights.ucf.edu::5d69f46f-55b0-4aab-8841-901c7f15ed8b" providerId="AD" clId="Web-{8D5EF554-F00A-457D-89FF-3216620E4FF4}" dt="2022-02-02T20:55:25.174" v="114" actId="20577"/>
        <pc:sldMkLst>
          <pc:docMk/>
          <pc:sldMk cId="2560865926" sldId="308"/>
        </pc:sldMkLst>
        <pc:spChg chg="mod">
          <ac:chgData name="Anna Malaj" userId="S::amalaj@knights.ucf.edu::5d69f46f-55b0-4aab-8841-901c7f15ed8b" providerId="AD" clId="Web-{8D5EF554-F00A-457D-89FF-3216620E4FF4}" dt="2022-02-02T20:51:05.172" v="27" actId="20577"/>
          <ac:spMkLst>
            <pc:docMk/>
            <pc:sldMk cId="2560865926" sldId="308"/>
            <ac:spMk id="2" creationId="{57644D69-091F-4124-B4CD-5761F732FF32}"/>
          </ac:spMkLst>
        </pc:spChg>
        <pc:spChg chg="mod">
          <ac:chgData name="Anna Malaj" userId="S::amalaj@knights.ucf.edu::5d69f46f-55b0-4aab-8841-901c7f15ed8b" providerId="AD" clId="Web-{8D5EF554-F00A-457D-89FF-3216620E4FF4}" dt="2022-02-02T20:55:25.174" v="114" actId="20577"/>
          <ac:spMkLst>
            <pc:docMk/>
            <pc:sldMk cId="2560865926" sldId="308"/>
            <ac:spMk id="3" creationId="{F7D1DE5E-32FA-4FB4-B941-D4DC392CA18C}"/>
          </ac:spMkLst>
        </pc:spChg>
      </pc:sldChg>
    </pc:docChg>
  </pc:docChgLst>
  <pc:docChgLst>
    <pc:chgData name="Anna Malaj" userId="S::amalaj@knights.ucf.edu::5d69f46f-55b0-4aab-8841-901c7f15ed8b" providerId="AD" clId="Web-{FC9E1146-5A7E-4FE6-85F2-4078ABA4114F}"/>
    <pc:docChg chg="addSld modSld sldOrd">
      <pc:chgData name="Anna Malaj" userId="S::amalaj@knights.ucf.edu::5d69f46f-55b0-4aab-8841-901c7f15ed8b" providerId="AD" clId="Web-{FC9E1146-5A7E-4FE6-85F2-4078ABA4114F}" dt="2022-01-31T05:53:55.035" v="138" actId="20577"/>
      <pc:docMkLst>
        <pc:docMk/>
      </pc:docMkLst>
      <pc:sldChg chg="modSp">
        <pc:chgData name="Anna Malaj" userId="S::amalaj@knights.ucf.edu::5d69f46f-55b0-4aab-8841-901c7f15ed8b" providerId="AD" clId="Web-{FC9E1146-5A7E-4FE6-85F2-4078ABA4114F}" dt="2022-01-31T05:43:40.525" v="131" actId="20577"/>
        <pc:sldMkLst>
          <pc:docMk/>
          <pc:sldMk cId="2811748132" sldId="262"/>
        </pc:sldMkLst>
        <pc:spChg chg="mod">
          <ac:chgData name="Anna Malaj" userId="S::amalaj@knights.ucf.edu::5d69f46f-55b0-4aab-8841-901c7f15ed8b" providerId="AD" clId="Web-{FC9E1146-5A7E-4FE6-85F2-4078ABA4114F}" dt="2022-01-31T05:43:40.525" v="131" actId="20577"/>
          <ac:spMkLst>
            <pc:docMk/>
            <pc:sldMk cId="2811748132" sldId="262"/>
            <ac:spMk id="2" creationId="{59B08D77-E5F4-4286-99A7-679770AEA2F6}"/>
          </ac:spMkLst>
        </pc:spChg>
        <pc:spChg chg="mod">
          <ac:chgData name="Anna Malaj" userId="S::amalaj@knights.ucf.edu::5d69f46f-55b0-4aab-8841-901c7f15ed8b" providerId="AD" clId="Web-{FC9E1146-5A7E-4FE6-85F2-4078ABA4114F}" dt="2022-01-31T05:43:37.900" v="130" actId="20577"/>
          <ac:spMkLst>
            <pc:docMk/>
            <pc:sldMk cId="2811748132" sldId="262"/>
            <ac:spMk id="3" creationId="{4552B6A8-804E-4EB5-A6E2-EF22D70AB690}"/>
          </ac:spMkLst>
        </pc:spChg>
      </pc:sldChg>
      <pc:sldChg chg="modSp">
        <pc:chgData name="Anna Malaj" userId="S::amalaj@knights.ucf.edu::5d69f46f-55b0-4aab-8841-901c7f15ed8b" providerId="AD" clId="Web-{FC9E1146-5A7E-4FE6-85F2-4078ABA4114F}" dt="2022-01-31T05:42:05.679" v="111" actId="20577"/>
        <pc:sldMkLst>
          <pc:docMk/>
          <pc:sldMk cId="1747802282" sldId="290"/>
        </pc:sldMkLst>
        <pc:spChg chg="mod">
          <ac:chgData name="Anna Malaj" userId="S::amalaj@knights.ucf.edu::5d69f46f-55b0-4aab-8841-901c7f15ed8b" providerId="AD" clId="Web-{FC9E1146-5A7E-4FE6-85F2-4078ABA4114F}" dt="2022-01-31T05:42:05.679" v="111" actId="20577"/>
          <ac:spMkLst>
            <pc:docMk/>
            <pc:sldMk cId="1747802282" sldId="290"/>
            <ac:spMk id="3" creationId="{8ACB8B81-FC73-4B9E-BD32-4BDB9A46FA1A}"/>
          </ac:spMkLst>
        </pc:spChg>
      </pc:sldChg>
      <pc:sldChg chg="modSp">
        <pc:chgData name="Anna Malaj" userId="S::amalaj@knights.ucf.edu::5d69f46f-55b0-4aab-8841-901c7f15ed8b" providerId="AD" clId="Web-{FC9E1146-5A7E-4FE6-85F2-4078ABA4114F}" dt="2022-01-31T05:41:19.130" v="110" actId="20577"/>
        <pc:sldMkLst>
          <pc:docMk/>
          <pc:sldMk cId="2331899929" sldId="298"/>
        </pc:sldMkLst>
        <pc:spChg chg="mod">
          <ac:chgData name="Anna Malaj" userId="S::amalaj@knights.ucf.edu::5d69f46f-55b0-4aab-8841-901c7f15ed8b" providerId="AD" clId="Web-{FC9E1146-5A7E-4FE6-85F2-4078ABA4114F}" dt="2022-01-31T05:41:19.130" v="110" actId="20577"/>
          <ac:spMkLst>
            <pc:docMk/>
            <pc:sldMk cId="2331899929" sldId="298"/>
            <ac:spMk id="4" creationId="{49CAB3D3-81BE-471E-8A69-DEF368C463A6}"/>
          </ac:spMkLst>
        </pc:spChg>
      </pc:sldChg>
      <pc:sldChg chg="modSp">
        <pc:chgData name="Anna Malaj" userId="S::amalaj@knights.ucf.edu::5d69f46f-55b0-4aab-8841-901c7f15ed8b" providerId="AD" clId="Web-{FC9E1146-5A7E-4FE6-85F2-4078ABA4114F}" dt="2022-01-31T05:40:47.692" v="80" actId="20577"/>
        <pc:sldMkLst>
          <pc:docMk/>
          <pc:sldMk cId="1107576249" sldId="299"/>
        </pc:sldMkLst>
        <pc:spChg chg="mod">
          <ac:chgData name="Anna Malaj" userId="S::amalaj@knights.ucf.edu::5d69f46f-55b0-4aab-8841-901c7f15ed8b" providerId="AD" clId="Web-{FC9E1146-5A7E-4FE6-85F2-4078ABA4114F}" dt="2022-01-31T05:40:47.692" v="80" actId="20577"/>
          <ac:spMkLst>
            <pc:docMk/>
            <pc:sldMk cId="1107576249" sldId="299"/>
            <ac:spMk id="4" creationId="{49CAB3D3-81BE-471E-8A69-DEF368C463A6}"/>
          </ac:spMkLst>
        </pc:spChg>
      </pc:sldChg>
      <pc:sldChg chg="modSp">
        <pc:chgData name="Anna Malaj" userId="S::amalaj@knights.ucf.edu::5d69f46f-55b0-4aab-8841-901c7f15ed8b" providerId="AD" clId="Web-{FC9E1146-5A7E-4FE6-85F2-4078ABA4114F}" dt="2022-01-31T05:40:21.363" v="62" actId="20577"/>
        <pc:sldMkLst>
          <pc:docMk/>
          <pc:sldMk cId="42173527" sldId="300"/>
        </pc:sldMkLst>
        <pc:spChg chg="mod">
          <ac:chgData name="Anna Malaj" userId="S::amalaj@knights.ucf.edu::5d69f46f-55b0-4aab-8841-901c7f15ed8b" providerId="AD" clId="Web-{FC9E1146-5A7E-4FE6-85F2-4078ABA4114F}" dt="2022-01-31T05:40:21.363" v="62" actId="20577"/>
          <ac:spMkLst>
            <pc:docMk/>
            <pc:sldMk cId="42173527" sldId="300"/>
            <ac:spMk id="4" creationId="{49CAB3D3-81BE-471E-8A69-DEF368C463A6}"/>
          </ac:spMkLst>
        </pc:spChg>
      </pc:sldChg>
      <pc:sldChg chg="modSp">
        <pc:chgData name="Anna Malaj" userId="S::amalaj@knights.ucf.edu::5d69f46f-55b0-4aab-8841-901c7f15ed8b" providerId="AD" clId="Web-{FC9E1146-5A7E-4FE6-85F2-4078ABA4114F}" dt="2022-01-31T05:40:37.770" v="68" actId="20577"/>
        <pc:sldMkLst>
          <pc:docMk/>
          <pc:sldMk cId="3574976863" sldId="301"/>
        </pc:sldMkLst>
        <pc:spChg chg="mod">
          <ac:chgData name="Anna Malaj" userId="S::amalaj@knights.ucf.edu::5d69f46f-55b0-4aab-8841-901c7f15ed8b" providerId="AD" clId="Web-{FC9E1146-5A7E-4FE6-85F2-4078ABA4114F}" dt="2022-01-31T05:40:37.770" v="68" actId="20577"/>
          <ac:spMkLst>
            <pc:docMk/>
            <pc:sldMk cId="3574976863" sldId="301"/>
            <ac:spMk id="4" creationId="{49CAB3D3-81BE-471E-8A69-DEF368C463A6}"/>
          </ac:spMkLst>
        </pc:spChg>
      </pc:sldChg>
      <pc:sldChg chg="delSp modSp new ord">
        <pc:chgData name="Anna Malaj" userId="S::amalaj@knights.ucf.edu::5d69f46f-55b0-4aab-8841-901c7f15ed8b" providerId="AD" clId="Web-{FC9E1146-5A7E-4FE6-85F2-4078ABA4114F}" dt="2022-01-31T05:53:55.035" v="138" actId="20577"/>
        <pc:sldMkLst>
          <pc:docMk/>
          <pc:sldMk cId="767485656" sldId="305"/>
        </pc:sldMkLst>
        <pc:spChg chg="mod">
          <ac:chgData name="Anna Malaj" userId="S::amalaj@knights.ucf.edu::5d69f46f-55b0-4aab-8841-901c7f15ed8b" providerId="AD" clId="Web-{FC9E1146-5A7E-4FE6-85F2-4078ABA4114F}" dt="2022-01-31T05:53:55.035" v="138" actId="20577"/>
          <ac:spMkLst>
            <pc:docMk/>
            <pc:sldMk cId="767485656" sldId="305"/>
            <ac:spMk id="2" creationId="{78EE538B-0B4A-46E6-9B8A-2DEFE15F2F88}"/>
          </ac:spMkLst>
        </pc:spChg>
        <pc:spChg chg="del">
          <ac:chgData name="Anna Malaj" userId="S::amalaj@knights.ucf.edu::5d69f46f-55b0-4aab-8841-901c7f15ed8b" providerId="AD" clId="Web-{FC9E1146-5A7E-4FE6-85F2-4078ABA4114F}" dt="2022-01-31T05:39:14.174" v="2"/>
          <ac:spMkLst>
            <pc:docMk/>
            <pc:sldMk cId="767485656" sldId="305"/>
            <ac:spMk id="3" creationId="{F0CF0C0A-F7B6-4A5F-9D60-B87132ADC289}"/>
          </ac:spMkLst>
        </pc:spChg>
      </pc:sldChg>
    </pc:docChg>
  </pc:docChgLst>
  <pc:docChgLst>
    <pc:chgData name="Anna Malaj" userId="5d69f46f-55b0-4aab-8841-901c7f15ed8b" providerId="ADAL" clId="{167BE636-2A7B-4DAB-9C05-FE1EB2BDADC5}"/>
    <pc:docChg chg="undo custSel addSld delSld modSld sldOrd">
      <pc:chgData name="Anna Malaj" userId="5d69f46f-55b0-4aab-8841-901c7f15ed8b" providerId="ADAL" clId="{167BE636-2A7B-4DAB-9C05-FE1EB2BDADC5}" dt="2022-02-16T16:39:49.384" v="7627" actId="20578"/>
      <pc:docMkLst>
        <pc:docMk/>
      </pc:docMkLst>
      <pc:sldChg chg="modSp mod addCm delCm modCm">
        <pc:chgData name="Anna Malaj" userId="5d69f46f-55b0-4aab-8841-901c7f15ed8b" providerId="ADAL" clId="{167BE636-2A7B-4DAB-9C05-FE1EB2BDADC5}" dt="2022-02-16T00:08:44.192" v="7559"/>
        <pc:sldMkLst>
          <pc:docMk/>
          <pc:sldMk cId="3772965454" sldId="256"/>
        </pc:sldMkLst>
        <pc:spChg chg="mod">
          <ac:chgData name="Anna Malaj" userId="5d69f46f-55b0-4aab-8841-901c7f15ed8b" providerId="ADAL" clId="{167BE636-2A7B-4DAB-9C05-FE1EB2BDADC5}" dt="2022-02-04T16:58:45.080" v="5656"/>
          <ac:spMkLst>
            <pc:docMk/>
            <pc:sldMk cId="3772965454" sldId="256"/>
            <ac:spMk id="2" creationId="{4B7C254C-F47A-440E-8DE3-98673C7F561A}"/>
          </ac:spMkLst>
        </pc:spChg>
        <pc:spChg chg="mod">
          <ac:chgData name="Anna Malaj" userId="5d69f46f-55b0-4aab-8841-901c7f15ed8b" providerId="ADAL" clId="{167BE636-2A7B-4DAB-9C05-FE1EB2BDADC5}" dt="2022-02-04T16:58:45.150" v="5657" actId="27636"/>
          <ac:spMkLst>
            <pc:docMk/>
            <pc:sldMk cId="3772965454" sldId="256"/>
            <ac:spMk id="3" creationId="{E291BC2E-8EB2-40D4-8A15-5F361F11A98F}"/>
          </ac:spMkLst>
        </pc:spChg>
      </pc:sldChg>
      <pc:sldChg chg="modSp addCm delCm modCm">
        <pc:chgData name="Anna Malaj" userId="5d69f46f-55b0-4aab-8841-901c7f15ed8b" providerId="ADAL" clId="{167BE636-2A7B-4DAB-9C05-FE1EB2BDADC5}" dt="2022-02-16T00:08:50.646" v="7563"/>
        <pc:sldMkLst>
          <pc:docMk/>
          <pc:sldMk cId="3635215853" sldId="257"/>
        </pc:sldMkLst>
        <pc:spChg chg="mod">
          <ac:chgData name="Anna Malaj" userId="5d69f46f-55b0-4aab-8841-901c7f15ed8b" providerId="ADAL" clId="{167BE636-2A7B-4DAB-9C05-FE1EB2BDADC5}" dt="2022-02-04T16:58:45.080" v="5656"/>
          <ac:spMkLst>
            <pc:docMk/>
            <pc:sldMk cId="3635215853" sldId="257"/>
            <ac:spMk id="2" creationId="{1C2BC019-B6C4-415A-BD6A-6B221EC38366}"/>
          </ac:spMkLst>
        </pc:spChg>
        <pc:spChg chg="mod">
          <ac:chgData name="Anna Malaj" userId="5d69f46f-55b0-4aab-8841-901c7f15ed8b" providerId="ADAL" clId="{167BE636-2A7B-4DAB-9C05-FE1EB2BDADC5}" dt="2022-02-04T16:58:45.080" v="5656"/>
          <ac:spMkLst>
            <pc:docMk/>
            <pc:sldMk cId="3635215853" sldId="257"/>
            <ac:spMk id="3" creationId="{409F4E58-385B-4413-B887-153425189585}"/>
          </ac:spMkLst>
        </pc:spChg>
      </pc:sldChg>
      <pc:sldChg chg="modSp">
        <pc:chgData name="Anna Malaj" userId="5d69f46f-55b0-4aab-8841-901c7f15ed8b" providerId="ADAL" clId="{167BE636-2A7B-4DAB-9C05-FE1EB2BDADC5}" dt="2022-02-04T16:58:45.080" v="5656"/>
        <pc:sldMkLst>
          <pc:docMk/>
          <pc:sldMk cId="3672082242" sldId="258"/>
        </pc:sldMkLst>
        <pc:spChg chg="mod">
          <ac:chgData name="Anna Malaj" userId="5d69f46f-55b0-4aab-8841-901c7f15ed8b" providerId="ADAL" clId="{167BE636-2A7B-4DAB-9C05-FE1EB2BDADC5}" dt="2022-02-04T16:58:45.080" v="5656"/>
          <ac:spMkLst>
            <pc:docMk/>
            <pc:sldMk cId="3672082242" sldId="258"/>
            <ac:spMk id="2" creationId="{A131ECB8-6487-4FEE-807B-216D42E74747}"/>
          </ac:spMkLst>
        </pc:spChg>
      </pc:sldChg>
      <pc:sldChg chg="modSp mod">
        <pc:chgData name="Anna Malaj" userId="5d69f46f-55b0-4aab-8841-901c7f15ed8b" providerId="ADAL" clId="{167BE636-2A7B-4DAB-9C05-FE1EB2BDADC5}" dt="2022-02-15T20:59:53.280" v="7499" actId="13926"/>
        <pc:sldMkLst>
          <pc:docMk/>
          <pc:sldMk cId="1475022714" sldId="259"/>
        </pc:sldMkLst>
        <pc:spChg chg="mod">
          <ac:chgData name="Anna Malaj" userId="5d69f46f-55b0-4aab-8841-901c7f15ed8b" providerId="ADAL" clId="{167BE636-2A7B-4DAB-9C05-FE1EB2BDADC5}" dt="2022-02-15T20:59:53.280" v="7499" actId="13926"/>
          <ac:spMkLst>
            <pc:docMk/>
            <pc:sldMk cId="1475022714" sldId="259"/>
            <ac:spMk id="2" creationId="{B6C956D3-5B87-4AF9-9CCA-373A0B40FAD7}"/>
          </ac:spMkLst>
        </pc:spChg>
      </pc:sldChg>
      <pc:sldChg chg="addCm delCm modCm">
        <pc:chgData name="Anna Malaj" userId="5d69f46f-55b0-4aab-8841-901c7f15ed8b" providerId="ADAL" clId="{167BE636-2A7B-4DAB-9C05-FE1EB2BDADC5}" dt="2022-02-16T00:09:06.653" v="7569"/>
        <pc:sldMkLst>
          <pc:docMk/>
          <pc:sldMk cId="3037480014" sldId="260"/>
        </pc:sldMkLst>
      </pc:sldChg>
      <pc:sldChg chg="addSp delSp modSp mod">
        <pc:chgData name="Anna Malaj" userId="5d69f46f-55b0-4aab-8841-901c7f15ed8b" providerId="ADAL" clId="{167BE636-2A7B-4DAB-9C05-FE1EB2BDADC5}" dt="2022-02-04T16:58:45.080" v="5656"/>
        <pc:sldMkLst>
          <pc:docMk/>
          <pc:sldMk cId="2811748132" sldId="262"/>
        </pc:sldMkLst>
        <pc:spChg chg="mod">
          <ac:chgData name="Anna Malaj" userId="5d69f46f-55b0-4aab-8841-901c7f15ed8b" providerId="ADAL" clId="{167BE636-2A7B-4DAB-9C05-FE1EB2BDADC5}" dt="2022-02-04T16:58:45.080" v="5656"/>
          <ac:spMkLst>
            <pc:docMk/>
            <pc:sldMk cId="2811748132" sldId="262"/>
            <ac:spMk id="2" creationId="{59B08D77-E5F4-4286-99A7-679770AEA2F6}"/>
          </ac:spMkLst>
        </pc:spChg>
        <pc:spChg chg="del mod">
          <ac:chgData name="Anna Malaj" userId="5d69f46f-55b0-4aab-8841-901c7f15ed8b" providerId="ADAL" clId="{167BE636-2A7B-4DAB-9C05-FE1EB2BDADC5}" dt="2022-02-02T20:57:23.789" v="94" actId="478"/>
          <ac:spMkLst>
            <pc:docMk/>
            <pc:sldMk cId="2811748132" sldId="262"/>
            <ac:spMk id="3" creationId="{4552B6A8-804E-4EB5-A6E2-EF22D70AB690}"/>
          </ac:spMkLst>
        </pc:spChg>
        <pc:graphicFrameChg chg="add mod modGraphic">
          <ac:chgData name="Anna Malaj" userId="5d69f46f-55b0-4aab-8841-901c7f15ed8b" providerId="ADAL" clId="{167BE636-2A7B-4DAB-9C05-FE1EB2BDADC5}" dt="2022-02-02T21:02:09.747" v="236" actId="403"/>
          <ac:graphicFrameMkLst>
            <pc:docMk/>
            <pc:sldMk cId="2811748132" sldId="262"/>
            <ac:graphicFrameMk id="4" creationId="{2B36B029-AD60-4905-9D58-8095B7017262}"/>
          </ac:graphicFrameMkLst>
        </pc:graphicFrameChg>
      </pc:sldChg>
      <pc:sldChg chg="modSp mod addCm modCm">
        <pc:chgData name="Anna Malaj" userId="5d69f46f-55b0-4aab-8841-901c7f15ed8b" providerId="ADAL" clId="{167BE636-2A7B-4DAB-9C05-FE1EB2BDADC5}" dt="2022-02-04T16:58:45.080" v="5656"/>
        <pc:sldMkLst>
          <pc:docMk/>
          <pc:sldMk cId="2066988231" sldId="264"/>
        </pc:sldMkLst>
        <pc:spChg chg="mod">
          <ac:chgData name="Anna Malaj" userId="5d69f46f-55b0-4aab-8841-901c7f15ed8b" providerId="ADAL" clId="{167BE636-2A7B-4DAB-9C05-FE1EB2BDADC5}" dt="2022-02-04T16:58:45.080" v="5656"/>
          <ac:spMkLst>
            <pc:docMk/>
            <pc:sldMk cId="2066988231" sldId="264"/>
            <ac:spMk id="2" creationId="{59B08D77-E5F4-4286-99A7-679770AEA2F6}"/>
          </ac:spMkLst>
        </pc:spChg>
        <pc:graphicFrameChg chg="mod modGraphic">
          <ac:chgData name="Anna Malaj" userId="5d69f46f-55b0-4aab-8841-901c7f15ed8b" providerId="ADAL" clId="{167BE636-2A7B-4DAB-9C05-FE1EB2BDADC5}" dt="2022-02-04T13:34:37.423" v="5293" actId="404"/>
          <ac:graphicFrameMkLst>
            <pc:docMk/>
            <pc:sldMk cId="2066988231" sldId="264"/>
            <ac:graphicFrameMk id="4" creationId="{AD0DF9F4-41DD-4806-9F33-C57B6F8CDF1D}"/>
          </ac:graphicFrameMkLst>
        </pc:graphicFrameChg>
      </pc:sldChg>
      <pc:sldChg chg="addSp delSp modSp mod addCm delCm modCm">
        <pc:chgData name="Anna Malaj" userId="5d69f46f-55b0-4aab-8841-901c7f15ed8b" providerId="ADAL" clId="{167BE636-2A7B-4DAB-9C05-FE1EB2BDADC5}" dt="2022-02-16T00:00:35.286" v="7542"/>
        <pc:sldMkLst>
          <pc:docMk/>
          <pc:sldMk cId="1686807652" sldId="265"/>
        </pc:sldMkLst>
        <pc:spChg chg="mod">
          <ac:chgData name="Anna Malaj" userId="5d69f46f-55b0-4aab-8841-901c7f15ed8b" providerId="ADAL" clId="{167BE636-2A7B-4DAB-9C05-FE1EB2BDADC5}" dt="2022-02-04T16:58:45.080" v="5656"/>
          <ac:spMkLst>
            <pc:docMk/>
            <pc:sldMk cId="1686807652" sldId="265"/>
            <ac:spMk id="2" creationId="{59B08D77-E5F4-4286-99A7-679770AEA2F6}"/>
          </ac:spMkLst>
        </pc:spChg>
        <pc:graphicFrameChg chg="add del mod">
          <ac:chgData name="Anna Malaj" userId="5d69f46f-55b0-4aab-8841-901c7f15ed8b" providerId="ADAL" clId="{167BE636-2A7B-4DAB-9C05-FE1EB2BDADC5}" dt="2022-02-13T21:57:38.674" v="6520" actId="478"/>
          <ac:graphicFrameMkLst>
            <pc:docMk/>
            <pc:sldMk cId="1686807652" sldId="265"/>
            <ac:graphicFrameMk id="5" creationId="{F75472B2-C6D9-406C-893D-45C650C7B969}"/>
          </ac:graphicFrameMkLst>
        </pc:graphicFrameChg>
        <pc:graphicFrameChg chg="add del mod">
          <ac:chgData name="Anna Malaj" userId="5d69f46f-55b0-4aab-8841-901c7f15ed8b" providerId="ADAL" clId="{167BE636-2A7B-4DAB-9C05-FE1EB2BDADC5}" dt="2022-02-15T23:51:00.991" v="7505" actId="478"/>
          <ac:graphicFrameMkLst>
            <pc:docMk/>
            <pc:sldMk cId="1686807652" sldId="265"/>
            <ac:graphicFrameMk id="6" creationId="{F75472B2-C6D9-406C-893D-45C650C7B969}"/>
          </ac:graphicFrameMkLst>
        </pc:graphicFrameChg>
        <pc:graphicFrameChg chg="add mod">
          <ac:chgData name="Anna Malaj" userId="5d69f46f-55b0-4aab-8841-901c7f15ed8b" providerId="ADAL" clId="{167BE636-2A7B-4DAB-9C05-FE1EB2BDADC5}" dt="2022-02-15T23:51:52.619" v="7521" actId="1076"/>
          <ac:graphicFrameMkLst>
            <pc:docMk/>
            <pc:sldMk cId="1686807652" sldId="265"/>
            <ac:graphicFrameMk id="7" creationId="{F75472B2-C6D9-406C-893D-45C650C7B969}"/>
          </ac:graphicFrameMkLst>
        </pc:graphicFrameChg>
        <pc:picChg chg="add del mod">
          <ac:chgData name="Anna Malaj" userId="5d69f46f-55b0-4aab-8841-901c7f15ed8b" providerId="ADAL" clId="{167BE636-2A7B-4DAB-9C05-FE1EB2BDADC5}" dt="2022-02-13T21:45:12.824" v="6070" actId="478"/>
          <ac:picMkLst>
            <pc:docMk/>
            <pc:sldMk cId="1686807652" sldId="265"/>
            <ac:picMk id="4" creationId="{6A9E8030-FDFF-4211-818E-761445923775}"/>
          </ac:picMkLst>
        </pc:picChg>
        <pc:picChg chg="del">
          <ac:chgData name="Anna Malaj" userId="5d69f46f-55b0-4aab-8841-901c7f15ed8b" providerId="ADAL" clId="{167BE636-2A7B-4DAB-9C05-FE1EB2BDADC5}" dt="2022-02-04T04:14:46.820" v="4199" actId="478"/>
          <ac:picMkLst>
            <pc:docMk/>
            <pc:sldMk cId="1686807652" sldId="265"/>
            <ac:picMk id="12" creationId="{46A1EE0A-342E-487F-B633-056F113B5DA9}"/>
          </ac:picMkLst>
        </pc:picChg>
      </pc:sldChg>
      <pc:sldChg chg="modSp mod addCm modCm">
        <pc:chgData name="Anna Malaj" userId="5d69f46f-55b0-4aab-8841-901c7f15ed8b" providerId="ADAL" clId="{167BE636-2A7B-4DAB-9C05-FE1EB2BDADC5}" dt="2022-02-16T15:49:00.489" v="7604" actId="20577"/>
        <pc:sldMkLst>
          <pc:docMk/>
          <pc:sldMk cId="1111024531" sldId="266"/>
        </pc:sldMkLst>
        <pc:spChg chg="mod">
          <ac:chgData name="Anna Malaj" userId="5d69f46f-55b0-4aab-8841-901c7f15ed8b" providerId="ADAL" clId="{167BE636-2A7B-4DAB-9C05-FE1EB2BDADC5}" dt="2022-02-15T20:59:09.296" v="7491" actId="13926"/>
          <ac:spMkLst>
            <pc:docMk/>
            <pc:sldMk cId="1111024531" sldId="266"/>
            <ac:spMk id="2" creationId="{59B08D77-E5F4-4286-99A7-679770AEA2F6}"/>
          </ac:spMkLst>
        </pc:spChg>
        <pc:spChg chg="mod">
          <ac:chgData name="Anna Malaj" userId="5d69f46f-55b0-4aab-8841-901c7f15ed8b" providerId="ADAL" clId="{167BE636-2A7B-4DAB-9C05-FE1EB2BDADC5}" dt="2022-02-16T15:49:00.489" v="7604" actId="20577"/>
          <ac:spMkLst>
            <pc:docMk/>
            <pc:sldMk cId="1111024531" sldId="266"/>
            <ac:spMk id="3" creationId="{4552B6A8-804E-4EB5-A6E2-EF22D70AB690}"/>
          </ac:spMkLst>
        </pc:spChg>
      </pc:sldChg>
      <pc:sldChg chg="modSp addCm modCm">
        <pc:chgData name="Anna Malaj" userId="5d69f46f-55b0-4aab-8841-901c7f15ed8b" providerId="ADAL" clId="{167BE636-2A7B-4DAB-9C05-FE1EB2BDADC5}" dt="2022-02-16T00:08:54.768" v="7565"/>
        <pc:sldMkLst>
          <pc:docMk/>
          <pc:sldMk cId="1065829882" sldId="287"/>
        </pc:sldMkLst>
        <pc:spChg chg="mod">
          <ac:chgData name="Anna Malaj" userId="5d69f46f-55b0-4aab-8841-901c7f15ed8b" providerId="ADAL" clId="{167BE636-2A7B-4DAB-9C05-FE1EB2BDADC5}" dt="2022-02-04T16:58:45.080" v="5656"/>
          <ac:spMkLst>
            <pc:docMk/>
            <pc:sldMk cId="1065829882" sldId="287"/>
            <ac:spMk id="2" creationId="{B8E48633-BADB-4C3B-BE06-C31CF68CA907}"/>
          </ac:spMkLst>
        </pc:spChg>
        <pc:spChg chg="mod">
          <ac:chgData name="Anna Malaj" userId="5d69f46f-55b0-4aab-8841-901c7f15ed8b" providerId="ADAL" clId="{167BE636-2A7B-4DAB-9C05-FE1EB2BDADC5}" dt="2022-02-04T16:58:45.080" v="5656"/>
          <ac:spMkLst>
            <pc:docMk/>
            <pc:sldMk cId="1065829882" sldId="287"/>
            <ac:spMk id="3" creationId="{7A37D6FF-7CDE-462C-8488-4C3836DD1D5E}"/>
          </ac:spMkLst>
        </pc:spChg>
      </pc:sldChg>
      <pc:sldChg chg="modSp mod addCm delCm modCm">
        <pc:chgData name="Anna Malaj" userId="5d69f46f-55b0-4aab-8841-901c7f15ed8b" providerId="ADAL" clId="{167BE636-2A7B-4DAB-9C05-FE1EB2BDADC5}" dt="2022-02-16T00:00:31.652" v="7540"/>
        <pc:sldMkLst>
          <pc:docMk/>
          <pc:sldMk cId="486737820" sldId="288"/>
        </pc:sldMkLst>
        <pc:spChg chg="mod">
          <ac:chgData name="Anna Malaj" userId="5d69f46f-55b0-4aab-8841-901c7f15ed8b" providerId="ADAL" clId="{167BE636-2A7B-4DAB-9C05-FE1EB2BDADC5}" dt="2022-02-13T21:44:15.417" v="6069" actId="1076"/>
          <ac:spMkLst>
            <pc:docMk/>
            <pc:sldMk cId="486737820" sldId="288"/>
            <ac:spMk id="2" creationId="{ED21A9A3-ED93-47CD-9885-EDAB9CF1C78C}"/>
          </ac:spMkLst>
        </pc:spChg>
        <pc:graphicFrameChg chg="mod modGraphic">
          <ac:chgData name="Anna Malaj" userId="5d69f46f-55b0-4aab-8841-901c7f15ed8b" providerId="ADAL" clId="{167BE636-2A7B-4DAB-9C05-FE1EB2BDADC5}" dt="2022-02-13T21:47:13.178" v="6132" actId="20577"/>
          <ac:graphicFrameMkLst>
            <pc:docMk/>
            <pc:sldMk cId="486737820" sldId="288"/>
            <ac:graphicFrameMk id="4" creationId="{A57F95A4-4F50-4E4F-A30A-0D02B64E567C}"/>
          </ac:graphicFrameMkLst>
        </pc:graphicFrameChg>
      </pc:sldChg>
      <pc:sldChg chg="modSp mod">
        <pc:chgData name="Anna Malaj" userId="5d69f46f-55b0-4aab-8841-901c7f15ed8b" providerId="ADAL" clId="{167BE636-2A7B-4DAB-9C05-FE1EB2BDADC5}" dt="2022-02-04T16:58:45.080" v="5656"/>
        <pc:sldMkLst>
          <pc:docMk/>
          <pc:sldMk cId="2339932644" sldId="289"/>
        </pc:sldMkLst>
        <pc:spChg chg="mod">
          <ac:chgData name="Anna Malaj" userId="5d69f46f-55b0-4aab-8841-901c7f15ed8b" providerId="ADAL" clId="{167BE636-2A7B-4DAB-9C05-FE1EB2BDADC5}" dt="2022-02-04T16:58:45.080" v="5656"/>
          <ac:spMkLst>
            <pc:docMk/>
            <pc:sldMk cId="2339932644" sldId="289"/>
            <ac:spMk id="2" creationId="{6BD3332A-FE77-4E0F-A513-0D3F8BC4423B}"/>
          </ac:spMkLst>
        </pc:spChg>
        <pc:graphicFrameChg chg="mod modGraphic">
          <ac:chgData name="Anna Malaj" userId="5d69f46f-55b0-4aab-8841-901c7f15ed8b" providerId="ADAL" clId="{167BE636-2A7B-4DAB-9C05-FE1EB2BDADC5}" dt="2022-02-04T13:34:04.087" v="5284"/>
          <ac:graphicFrameMkLst>
            <pc:docMk/>
            <pc:sldMk cId="2339932644" sldId="289"/>
            <ac:graphicFrameMk id="4" creationId="{74504D0F-5898-4E03-86D3-B52143D2B82A}"/>
          </ac:graphicFrameMkLst>
        </pc:graphicFrameChg>
      </pc:sldChg>
      <pc:sldChg chg="modSp mod addCm modCm">
        <pc:chgData name="Anna Malaj" userId="5d69f46f-55b0-4aab-8841-901c7f15ed8b" providerId="ADAL" clId="{167BE636-2A7B-4DAB-9C05-FE1EB2BDADC5}" dt="2022-02-16T00:00:45.050" v="7548"/>
        <pc:sldMkLst>
          <pc:docMk/>
          <pc:sldMk cId="1747802282" sldId="290"/>
        </pc:sldMkLst>
        <pc:spChg chg="mod">
          <ac:chgData name="Anna Malaj" userId="5d69f46f-55b0-4aab-8841-901c7f15ed8b" providerId="ADAL" clId="{167BE636-2A7B-4DAB-9C05-FE1EB2BDADC5}" dt="2022-02-04T16:58:45.080" v="5656"/>
          <ac:spMkLst>
            <pc:docMk/>
            <pc:sldMk cId="1747802282" sldId="290"/>
            <ac:spMk id="2" creationId="{B2A78543-732B-4BB7-BF9E-0BF96D31E05E}"/>
          </ac:spMkLst>
        </pc:spChg>
        <pc:spChg chg="mod">
          <ac:chgData name="Anna Malaj" userId="5d69f46f-55b0-4aab-8841-901c7f15ed8b" providerId="ADAL" clId="{167BE636-2A7B-4DAB-9C05-FE1EB2BDADC5}" dt="2022-02-04T16:58:45.080" v="5656"/>
          <ac:spMkLst>
            <pc:docMk/>
            <pc:sldMk cId="1747802282" sldId="290"/>
            <ac:spMk id="3" creationId="{8ACB8B81-FC73-4B9E-BD32-4BDB9A46FA1A}"/>
          </ac:spMkLst>
        </pc:spChg>
      </pc:sldChg>
      <pc:sldChg chg="modSp mod">
        <pc:chgData name="Anna Malaj" userId="5d69f46f-55b0-4aab-8841-901c7f15ed8b" providerId="ADAL" clId="{167BE636-2A7B-4DAB-9C05-FE1EB2BDADC5}" dt="2022-02-04T16:58:45.080" v="5656"/>
        <pc:sldMkLst>
          <pc:docMk/>
          <pc:sldMk cId="3595171374" sldId="291"/>
        </pc:sldMkLst>
        <pc:spChg chg="mod">
          <ac:chgData name="Anna Malaj" userId="5d69f46f-55b0-4aab-8841-901c7f15ed8b" providerId="ADAL" clId="{167BE636-2A7B-4DAB-9C05-FE1EB2BDADC5}" dt="2022-02-04T16:58:45.080" v="5656"/>
          <ac:spMkLst>
            <pc:docMk/>
            <pc:sldMk cId="3595171374" sldId="291"/>
            <ac:spMk id="2" creationId="{4B355245-2221-4129-911C-377973914E9A}"/>
          </ac:spMkLst>
        </pc:spChg>
        <pc:spChg chg="mod">
          <ac:chgData name="Anna Malaj" userId="5d69f46f-55b0-4aab-8841-901c7f15ed8b" providerId="ADAL" clId="{167BE636-2A7B-4DAB-9C05-FE1EB2BDADC5}" dt="2022-02-04T16:58:45.080" v="5656"/>
          <ac:spMkLst>
            <pc:docMk/>
            <pc:sldMk cId="3595171374" sldId="291"/>
            <ac:spMk id="3" creationId="{DF087864-96ED-4384-A95C-BB5AFDAFEBBD}"/>
          </ac:spMkLst>
        </pc:spChg>
      </pc:sldChg>
      <pc:sldChg chg="modSp mod addCm modCm">
        <pc:chgData name="Anna Malaj" userId="5d69f46f-55b0-4aab-8841-901c7f15ed8b" providerId="ADAL" clId="{167BE636-2A7B-4DAB-9C05-FE1EB2BDADC5}" dt="2022-02-16T00:09:17.392" v="7573"/>
        <pc:sldMkLst>
          <pc:docMk/>
          <pc:sldMk cId="1761372456" sldId="292"/>
        </pc:sldMkLst>
        <pc:spChg chg="mod">
          <ac:chgData name="Anna Malaj" userId="5d69f46f-55b0-4aab-8841-901c7f15ed8b" providerId="ADAL" clId="{167BE636-2A7B-4DAB-9C05-FE1EB2BDADC5}" dt="2022-02-15T20:59:46.429" v="7497" actId="13926"/>
          <ac:spMkLst>
            <pc:docMk/>
            <pc:sldMk cId="1761372456" sldId="292"/>
            <ac:spMk id="2" creationId="{7D9152A5-6B09-479D-BF31-A4C135371B15}"/>
          </ac:spMkLst>
        </pc:spChg>
        <pc:spChg chg="mod">
          <ac:chgData name="Anna Malaj" userId="5d69f46f-55b0-4aab-8841-901c7f15ed8b" providerId="ADAL" clId="{167BE636-2A7B-4DAB-9C05-FE1EB2BDADC5}" dt="2022-02-04T16:58:45.080" v="5656"/>
          <ac:spMkLst>
            <pc:docMk/>
            <pc:sldMk cId="1761372456" sldId="292"/>
            <ac:spMk id="3" creationId="{11163DED-E098-4224-A052-DC18D60686BF}"/>
          </ac:spMkLst>
        </pc:spChg>
      </pc:sldChg>
      <pc:sldChg chg="modSp mod addCm modCm">
        <pc:chgData name="Anna Malaj" userId="5d69f46f-55b0-4aab-8841-901c7f15ed8b" providerId="ADAL" clId="{167BE636-2A7B-4DAB-9C05-FE1EB2BDADC5}" dt="2022-02-16T00:09:22.121" v="7575"/>
        <pc:sldMkLst>
          <pc:docMk/>
          <pc:sldMk cId="1809861192" sldId="293"/>
        </pc:sldMkLst>
        <pc:spChg chg="mod">
          <ac:chgData name="Anna Malaj" userId="5d69f46f-55b0-4aab-8841-901c7f15ed8b" providerId="ADAL" clId="{167BE636-2A7B-4DAB-9C05-FE1EB2BDADC5}" dt="2022-02-15T20:59:43.491" v="7496" actId="13926"/>
          <ac:spMkLst>
            <pc:docMk/>
            <pc:sldMk cId="1809861192" sldId="293"/>
            <ac:spMk id="2" creationId="{85B27C47-6C0A-4C06-A0BD-2CEAFFD398DE}"/>
          </ac:spMkLst>
        </pc:spChg>
        <pc:spChg chg="mod">
          <ac:chgData name="Anna Malaj" userId="5d69f46f-55b0-4aab-8841-901c7f15ed8b" providerId="ADAL" clId="{167BE636-2A7B-4DAB-9C05-FE1EB2BDADC5}" dt="2022-02-04T16:58:45.080" v="5656"/>
          <ac:spMkLst>
            <pc:docMk/>
            <pc:sldMk cId="1809861192" sldId="293"/>
            <ac:spMk id="3" creationId="{259CC78E-222A-42E6-BC21-6C9D318F4201}"/>
          </ac:spMkLst>
        </pc:spChg>
      </pc:sldChg>
      <pc:sldChg chg="modSp mod addCm modCm">
        <pc:chgData name="Anna Malaj" userId="5d69f46f-55b0-4aab-8841-901c7f15ed8b" providerId="ADAL" clId="{167BE636-2A7B-4DAB-9C05-FE1EB2BDADC5}" dt="2022-02-16T00:09:25.985" v="7577"/>
        <pc:sldMkLst>
          <pc:docMk/>
          <pc:sldMk cId="290162115" sldId="294"/>
        </pc:sldMkLst>
        <pc:spChg chg="mod">
          <ac:chgData name="Anna Malaj" userId="5d69f46f-55b0-4aab-8841-901c7f15ed8b" providerId="ADAL" clId="{167BE636-2A7B-4DAB-9C05-FE1EB2BDADC5}" dt="2022-02-15T20:59:39.983" v="7495" actId="13926"/>
          <ac:spMkLst>
            <pc:docMk/>
            <pc:sldMk cId="290162115" sldId="294"/>
            <ac:spMk id="2" creationId="{3A844825-E97B-40DE-8A1A-3DC3FA6D50BD}"/>
          </ac:spMkLst>
        </pc:spChg>
        <pc:spChg chg="mod">
          <ac:chgData name="Anna Malaj" userId="5d69f46f-55b0-4aab-8841-901c7f15ed8b" providerId="ADAL" clId="{167BE636-2A7B-4DAB-9C05-FE1EB2BDADC5}" dt="2022-02-04T16:58:45.080" v="5656"/>
          <ac:spMkLst>
            <pc:docMk/>
            <pc:sldMk cId="290162115" sldId="294"/>
            <ac:spMk id="3" creationId="{DA22A135-3F54-4157-9F88-7CB249473BDB}"/>
          </ac:spMkLst>
        </pc:spChg>
      </pc:sldChg>
      <pc:sldChg chg="modSp mod addCm modCm modNotesTx">
        <pc:chgData name="Anna Malaj" userId="5d69f46f-55b0-4aab-8841-901c7f15ed8b" providerId="ADAL" clId="{167BE636-2A7B-4DAB-9C05-FE1EB2BDADC5}" dt="2022-02-16T16:39:01.060" v="7616" actId="20577"/>
        <pc:sldMkLst>
          <pc:docMk/>
          <pc:sldMk cId="583832486" sldId="295"/>
        </pc:sldMkLst>
        <pc:spChg chg="mod">
          <ac:chgData name="Anna Malaj" userId="5d69f46f-55b0-4aab-8841-901c7f15ed8b" providerId="ADAL" clId="{167BE636-2A7B-4DAB-9C05-FE1EB2BDADC5}" dt="2022-02-04T16:58:45.080" v="5656"/>
          <ac:spMkLst>
            <pc:docMk/>
            <pc:sldMk cId="583832486" sldId="295"/>
            <ac:spMk id="2" creationId="{4C21EC48-8A6C-4689-8C2A-1C42CAF4473E}"/>
          </ac:spMkLst>
        </pc:spChg>
        <pc:spChg chg="mod">
          <ac:chgData name="Anna Malaj" userId="5d69f46f-55b0-4aab-8841-901c7f15ed8b" providerId="ADAL" clId="{167BE636-2A7B-4DAB-9C05-FE1EB2BDADC5}" dt="2022-02-04T17:12:59.865" v="5696" actId="20577"/>
          <ac:spMkLst>
            <pc:docMk/>
            <pc:sldMk cId="583832486" sldId="295"/>
            <ac:spMk id="3" creationId="{806B3220-F120-419F-B4B3-67C79E7E9F6A}"/>
          </ac:spMkLst>
        </pc:spChg>
      </pc:sldChg>
      <pc:sldChg chg="modSp mod addCm delCm modCm">
        <pc:chgData name="Anna Malaj" userId="5d69f46f-55b0-4aab-8841-901c7f15ed8b" providerId="ADAL" clId="{167BE636-2A7B-4DAB-9C05-FE1EB2BDADC5}" dt="2022-02-16T00:08:47.172" v="7561"/>
        <pc:sldMkLst>
          <pc:docMk/>
          <pc:sldMk cId="4165125516" sldId="296"/>
        </pc:sldMkLst>
        <pc:spChg chg="mod">
          <ac:chgData name="Anna Malaj" userId="5d69f46f-55b0-4aab-8841-901c7f15ed8b" providerId="ADAL" clId="{167BE636-2A7B-4DAB-9C05-FE1EB2BDADC5}" dt="2022-02-04T16:58:45.080" v="5656"/>
          <ac:spMkLst>
            <pc:docMk/>
            <pc:sldMk cId="4165125516" sldId="296"/>
            <ac:spMk id="2" creationId="{4B15D0B5-79C2-4AFD-A14F-83A0DC1F07EF}"/>
          </ac:spMkLst>
        </pc:spChg>
        <pc:spChg chg="mod">
          <ac:chgData name="Anna Malaj" userId="5d69f46f-55b0-4aab-8841-901c7f15ed8b" providerId="ADAL" clId="{167BE636-2A7B-4DAB-9C05-FE1EB2BDADC5}" dt="2022-02-04T16:58:45.080" v="5656"/>
          <ac:spMkLst>
            <pc:docMk/>
            <pc:sldMk cId="4165125516" sldId="296"/>
            <ac:spMk id="3" creationId="{52A3D011-7815-419C-A039-8E7D487F051A}"/>
          </ac:spMkLst>
        </pc:spChg>
      </pc:sldChg>
      <pc:sldChg chg="modSp addCm modCm">
        <pc:chgData name="Anna Malaj" userId="5d69f46f-55b0-4aab-8841-901c7f15ed8b" providerId="ADAL" clId="{167BE636-2A7B-4DAB-9C05-FE1EB2BDADC5}" dt="2022-02-16T00:00:23.183" v="7534"/>
        <pc:sldMkLst>
          <pc:docMk/>
          <pc:sldMk cId="784882356" sldId="297"/>
        </pc:sldMkLst>
        <pc:spChg chg="mod">
          <ac:chgData name="Anna Malaj" userId="5d69f46f-55b0-4aab-8841-901c7f15ed8b" providerId="ADAL" clId="{167BE636-2A7B-4DAB-9C05-FE1EB2BDADC5}" dt="2022-02-04T16:58:45.080" v="5656"/>
          <ac:spMkLst>
            <pc:docMk/>
            <pc:sldMk cId="784882356" sldId="297"/>
            <ac:spMk id="2" creationId="{5E16D646-EE6A-4398-BFFC-5A11A2215701}"/>
          </ac:spMkLst>
        </pc:spChg>
        <pc:spChg chg="mod">
          <ac:chgData name="Anna Malaj" userId="5d69f46f-55b0-4aab-8841-901c7f15ed8b" providerId="ADAL" clId="{167BE636-2A7B-4DAB-9C05-FE1EB2BDADC5}" dt="2022-02-04T16:58:45.080" v="5656"/>
          <ac:spMkLst>
            <pc:docMk/>
            <pc:sldMk cId="784882356" sldId="297"/>
            <ac:spMk id="3" creationId="{51974C8D-3B1E-424A-80C7-9D13F13E5D64}"/>
          </ac:spMkLst>
        </pc:spChg>
      </pc:sldChg>
      <pc:sldChg chg="del">
        <pc:chgData name="Anna Malaj" userId="5d69f46f-55b0-4aab-8841-901c7f15ed8b" providerId="ADAL" clId="{167BE636-2A7B-4DAB-9C05-FE1EB2BDADC5}" dt="2022-02-15T17:17:08.852" v="6537" actId="2696"/>
        <pc:sldMkLst>
          <pc:docMk/>
          <pc:sldMk cId="2331899929" sldId="298"/>
        </pc:sldMkLst>
      </pc:sldChg>
      <pc:sldChg chg="addCm modCm">
        <pc:chgData name="Anna Malaj" userId="5d69f46f-55b0-4aab-8841-901c7f15ed8b" providerId="ADAL" clId="{167BE636-2A7B-4DAB-9C05-FE1EB2BDADC5}" dt="2022-02-16T00:08:57.968" v="7567"/>
        <pc:sldMkLst>
          <pc:docMk/>
          <pc:sldMk cId="1107576249" sldId="299"/>
        </pc:sldMkLst>
      </pc:sldChg>
      <pc:sldChg chg="addCm modCm">
        <pc:chgData name="Anna Malaj" userId="5d69f46f-55b0-4aab-8841-901c7f15ed8b" providerId="ADAL" clId="{167BE636-2A7B-4DAB-9C05-FE1EB2BDADC5}" dt="2022-02-16T00:00:20.361" v="7532"/>
        <pc:sldMkLst>
          <pc:docMk/>
          <pc:sldMk cId="42173527" sldId="300"/>
        </pc:sldMkLst>
      </pc:sldChg>
      <pc:sldChg chg="addCm modCm">
        <pc:chgData name="Anna Malaj" userId="5d69f46f-55b0-4aab-8841-901c7f15ed8b" providerId="ADAL" clId="{167BE636-2A7B-4DAB-9C05-FE1EB2BDADC5}" dt="2022-02-16T00:00:28.979" v="7538"/>
        <pc:sldMkLst>
          <pc:docMk/>
          <pc:sldMk cId="3574976863" sldId="301"/>
        </pc:sldMkLst>
      </pc:sldChg>
      <pc:sldChg chg="addCm modCm">
        <pc:chgData name="Anna Malaj" userId="5d69f46f-55b0-4aab-8841-901c7f15ed8b" providerId="ADAL" clId="{167BE636-2A7B-4DAB-9C05-FE1EB2BDADC5}" dt="2022-02-16T00:00:41.880" v="7546"/>
        <pc:sldMkLst>
          <pc:docMk/>
          <pc:sldMk cId="3832898582" sldId="302"/>
        </pc:sldMkLst>
      </pc:sldChg>
      <pc:sldChg chg="modSp mod ord">
        <pc:chgData name="Anna Malaj" userId="5d69f46f-55b0-4aab-8841-901c7f15ed8b" providerId="ADAL" clId="{167BE636-2A7B-4DAB-9C05-FE1EB2BDADC5}" dt="2022-02-15T21:00:11.023" v="7501"/>
        <pc:sldMkLst>
          <pc:docMk/>
          <pc:sldMk cId="670665570" sldId="303"/>
        </pc:sldMkLst>
        <pc:spChg chg="mod">
          <ac:chgData name="Anna Malaj" userId="5d69f46f-55b0-4aab-8841-901c7f15ed8b" providerId="ADAL" clId="{167BE636-2A7B-4DAB-9C05-FE1EB2BDADC5}" dt="2022-02-04T16:58:45.080" v="5656"/>
          <ac:spMkLst>
            <pc:docMk/>
            <pc:sldMk cId="670665570" sldId="303"/>
            <ac:spMk id="2" creationId="{0D819015-C754-44D4-AE6D-E3869DAB9F82}"/>
          </ac:spMkLst>
        </pc:spChg>
        <pc:spChg chg="mod">
          <ac:chgData name="Anna Malaj" userId="5d69f46f-55b0-4aab-8841-901c7f15ed8b" providerId="ADAL" clId="{167BE636-2A7B-4DAB-9C05-FE1EB2BDADC5}" dt="2022-02-04T16:58:45.080" v="5656"/>
          <ac:spMkLst>
            <pc:docMk/>
            <pc:sldMk cId="670665570" sldId="303"/>
            <ac:spMk id="3" creationId="{69620EDA-F42D-473F-AA2D-6E8BDCA48AF1}"/>
          </ac:spMkLst>
        </pc:spChg>
      </pc:sldChg>
      <pc:sldChg chg="modSp del mod addCm modCm">
        <pc:chgData name="Anna Malaj" userId="5d69f46f-55b0-4aab-8841-901c7f15ed8b" providerId="ADAL" clId="{167BE636-2A7B-4DAB-9C05-FE1EB2BDADC5}" dt="2022-02-15T23:53:08.607" v="7522" actId="2696"/>
        <pc:sldMkLst>
          <pc:docMk/>
          <pc:sldMk cId="569050193" sldId="304"/>
        </pc:sldMkLst>
        <pc:spChg chg="mod">
          <ac:chgData name="Anna Malaj" userId="5d69f46f-55b0-4aab-8841-901c7f15ed8b" providerId="ADAL" clId="{167BE636-2A7B-4DAB-9C05-FE1EB2BDADC5}" dt="2022-02-04T16:58:45.080" v="5656"/>
          <ac:spMkLst>
            <pc:docMk/>
            <pc:sldMk cId="569050193" sldId="304"/>
            <ac:spMk id="2" creationId="{FAF95A51-A1F5-4423-B7B9-1502274B6236}"/>
          </ac:spMkLst>
        </pc:spChg>
        <pc:spChg chg="mod">
          <ac:chgData name="Anna Malaj" userId="5d69f46f-55b0-4aab-8841-901c7f15ed8b" providerId="ADAL" clId="{167BE636-2A7B-4DAB-9C05-FE1EB2BDADC5}" dt="2022-02-04T16:58:45.080" v="5656"/>
          <ac:spMkLst>
            <pc:docMk/>
            <pc:sldMk cId="569050193" sldId="304"/>
            <ac:spMk id="3" creationId="{EA2293B0-13E4-450B-B8B4-D9250F32E0C6}"/>
          </ac:spMkLst>
        </pc:spChg>
      </pc:sldChg>
      <pc:sldChg chg="modSp del mod">
        <pc:chgData name="Anna Malaj" userId="5d69f46f-55b0-4aab-8841-901c7f15ed8b" providerId="ADAL" clId="{167BE636-2A7B-4DAB-9C05-FE1EB2BDADC5}" dt="2022-02-03T00:03:14.980" v="1800" actId="2696"/>
        <pc:sldMkLst>
          <pc:docMk/>
          <pc:sldMk cId="767485656" sldId="305"/>
        </pc:sldMkLst>
        <pc:spChg chg="mod">
          <ac:chgData name="Anna Malaj" userId="5d69f46f-55b0-4aab-8841-901c7f15ed8b" providerId="ADAL" clId="{167BE636-2A7B-4DAB-9C05-FE1EB2BDADC5}" dt="2022-02-02T21:13:45.846" v="480" actId="20577"/>
          <ac:spMkLst>
            <pc:docMk/>
            <pc:sldMk cId="767485656" sldId="305"/>
            <ac:spMk id="2" creationId="{78EE538B-0B4A-46E6-9B8A-2DEFE15F2F88}"/>
          </ac:spMkLst>
        </pc:spChg>
      </pc:sldChg>
      <pc:sldChg chg="modSp mod">
        <pc:chgData name="Anna Malaj" userId="5d69f46f-55b0-4aab-8841-901c7f15ed8b" providerId="ADAL" clId="{167BE636-2A7B-4DAB-9C05-FE1EB2BDADC5}" dt="2022-02-15T20:59:21.686" v="7493" actId="13926"/>
        <pc:sldMkLst>
          <pc:docMk/>
          <pc:sldMk cId="138503016" sldId="306"/>
        </pc:sldMkLst>
        <pc:spChg chg="mod">
          <ac:chgData name="Anna Malaj" userId="5d69f46f-55b0-4aab-8841-901c7f15ed8b" providerId="ADAL" clId="{167BE636-2A7B-4DAB-9C05-FE1EB2BDADC5}" dt="2022-02-15T20:59:21.686" v="7493" actId="13926"/>
          <ac:spMkLst>
            <pc:docMk/>
            <pc:sldMk cId="138503016" sldId="306"/>
            <ac:spMk id="2" creationId="{C44B8C91-338E-4CB8-8054-BC3753F9719B}"/>
          </ac:spMkLst>
        </pc:spChg>
        <pc:spChg chg="mod">
          <ac:chgData name="Anna Malaj" userId="5d69f46f-55b0-4aab-8841-901c7f15ed8b" providerId="ADAL" clId="{167BE636-2A7B-4DAB-9C05-FE1EB2BDADC5}" dt="2022-02-04T16:58:45.080" v="5656"/>
          <ac:spMkLst>
            <pc:docMk/>
            <pc:sldMk cId="138503016" sldId="306"/>
            <ac:spMk id="3" creationId="{2E972F72-5C94-46C6-B78C-FD3608ED4913}"/>
          </ac:spMkLst>
        </pc:spChg>
      </pc:sldChg>
      <pc:sldChg chg="modSp mod">
        <pc:chgData name="Anna Malaj" userId="5d69f46f-55b0-4aab-8841-901c7f15ed8b" providerId="ADAL" clId="{167BE636-2A7B-4DAB-9C05-FE1EB2BDADC5}" dt="2022-02-15T20:59:18.348" v="7492" actId="13926"/>
        <pc:sldMkLst>
          <pc:docMk/>
          <pc:sldMk cId="762737116" sldId="307"/>
        </pc:sldMkLst>
        <pc:spChg chg="mod">
          <ac:chgData name="Anna Malaj" userId="5d69f46f-55b0-4aab-8841-901c7f15ed8b" providerId="ADAL" clId="{167BE636-2A7B-4DAB-9C05-FE1EB2BDADC5}" dt="2022-02-15T20:59:18.348" v="7492" actId="13926"/>
          <ac:spMkLst>
            <pc:docMk/>
            <pc:sldMk cId="762737116" sldId="307"/>
            <ac:spMk id="2" creationId="{0699BBA1-24F7-4186-940B-774358482CF7}"/>
          </ac:spMkLst>
        </pc:spChg>
        <pc:spChg chg="mod">
          <ac:chgData name="Anna Malaj" userId="5d69f46f-55b0-4aab-8841-901c7f15ed8b" providerId="ADAL" clId="{167BE636-2A7B-4DAB-9C05-FE1EB2BDADC5}" dt="2022-02-04T16:58:45.080" v="5656"/>
          <ac:spMkLst>
            <pc:docMk/>
            <pc:sldMk cId="762737116" sldId="307"/>
            <ac:spMk id="3" creationId="{57294EF9-488E-4CBC-B7E2-516721109E5B}"/>
          </ac:spMkLst>
        </pc:spChg>
      </pc:sldChg>
      <pc:sldChg chg="addSp delSp modSp del mod">
        <pc:chgData name="Anna Malaj" userId="5d69f46f-55b0-4aab-8841-901c7f15ed8b" providerId="ADAL" clId="{167BE636-2A7B-4DAB-9C05-FE1EB2BDADC5}" dt="2022-02-04T03:35:34.750" v="2158" actId="2696"/>
        <pc:sldMkLst>
          <pc:docMk/>
          <pc:sldMk cId="2560865926" sldId="308"/>
        </pc:sldMkLst>
        <pc:spChg chg="mod">
          <ac:chgData name="Anna Malaj" userId="5d69f46f-55b0-4aab-8841-901c7f15ed8b" providerId="ADAL" clId="{167BE636-2A7B-4DAB-9C05-FE1EB2BDADC5}" dt="2022-02-02T21:13:03.855" v="467" actId="20577"/>
          <ac:spMkLst>
            <pc:docMk/>
            <pc:sldMk cId="2560865926" sldId="308"/>
            <ac:spMk id="2" creationId="{57644D69-091F-4124-B4CD-5761F732FF32}"/>
          </ac:spMkLst>
        </pc:spChg>
        <pc:spChg chg="del mod">
          <ac:chgData name="Anna Malaj" userId="5d69f46f-55b0-4aab-8841-901c7f15ed8b" providerId="ADAL" clId="{167BE636-2A7B-4DAB-9C05-FE1EB2BDADC5}" dt="2022-02-02T21:01:17.857" v="224" actId="478"/>
          <ac:spMkLst>
            <pc:docMk/>
            <pc:sldMk cId="2560865926" sldId="308"/>
            <ac:spMk id="3" creationId="{F7D1DE5E-32FA-4FB4-B941-D4DC392CA18C}"/>
          </ac:spMkLst>
        </pc:spChg>
        <pc:graphicFrameChg chg="add del mod modGraphic">
          <ac:chgData name="Anna Malaj" userId="5d69f46f-55b0-4aab-8841-901c7f15ed8b" providerId="ADAL" clId="{167BE636-2A7B-4DAB-9C05-FE1EB2BDADC5}" dt="2022-02-02T21:01:20.913" v="226" actId="478"/>
          <ac:graphicFrameMkLst>
            <pc:docMk/>
            <pc:sldMk cId="2560865926" sldId="308"/>
            <ac:graphicFrameMk id="4" creationId="{34399D46-98CB-4A02-98A1-7630C3A7F31F}"/>
          </ac:graphicFrameMkLst>
        </pc:graphicFrameChg>
        <pc:graphicFrameChg chg="add mod modGraphic">
          <ac:chgData name="Anna Malaj" userId="5d69f46f-55b0-4aab-8841-901c7f15ed8b" providerId="ADAL" clId="{167BE636-2A7B-4DAB-9C05-FE1EB2BDADC5}" dt="2022-02-02T21:02:14.830" v="237" actId="403"/>
          <ac:graphicFrameMkLst>
            <pc:docMk/>
            <pc:sldMk cId="2560865926" sldId="308"/>
            <ac:graphicFrameMk id="5" creationId="{34663363-E399-4875-8929-95A0426FA539}"/>
          </ac:graphicFrameMkLst>
        </pc:graphicFrameChg>
      </pc:sldChg>
      <pc:sldChg chg="addSp delSp modSp new mod addCm modCm">
        <pc:chgData name="Anna Malaj" userId="5d69f46f-55b0-4aab-8841-901c7f15ed8b" providerId="ADAL" clId="{167BE636-2A7B-4DAB-9C05-FE1EB2BDADC5}" dt="2022-02-16T00:09:51.177" v="7585"/>
        <pc:sldMkLst>
          <pc:docMk/>
          <pc:sldMk cId="2305603036" sldId="309"/>
        </pc:sldMkLst>
        <pc:spChg chg="mod">
          <ac:chgData name="Anna Malaj" userId="5d69f46f-55b0-4aab-8841-901c7f15ed8b" providerId="ADAL" clId="{167BE636-2A7B-4DAB-9C05-FE1EB2BDADC5}" dt="2022-02-04T16:58:45.080" v="5656"/>
          <ac:spMkLst>
            <pc:docMk/>
            <pc:sldMk cId="2305603036" sldId="309"/>
            <ac:spMk id="2" creationId="{63658635-BFFB-4F9F-AC3B-B9C5A0BC02F4}"/>
          </ac:spMkLst>
        </pc:spChg>
        <pc:spChg chg="del">
          <ac:chgData name="Anna Malaj" userId="5d69f46f-55b0-4aab-8841-901c7f15ed8b" providerId="ADAL" clId="{167BE636-2A7B-4DAB-9C05-FE1EB2BDADC5}" dt="2022-02-02T21:02:48.423" v="238" actId="478"/>
          <ac:spMkLst>
            <pc:docMk/>
            <pc:sldMk cId="2305603036" sldId="309"/>
            <ac:spMk id="3" creationId="{45E3A1A9-9DCD-4149-B854-549B49F1E6B5}"/>
          </ac:spMkLst>
        </pc:spChg>
        <pc:spChg chg="add mod">
          <ac:chgData name="Anna Malaj" userId="5d69f46f-55b0-4aab-8841-901c7f15ed8b" providerId="ADAL" clId="{167BE636-2A7B-4DAB-9C05-FE1EB2BDADC5}" dt="2022-02-02T21:05:21.920" v="271" actId="14100"/>
          <ac:spMkLst>
            <pc:docMk/>
            <pc:sldMk cId="2305603036" sldId="309"/>
            <ac:spMk id="7" creationId="{04A4771C-DA3C-4D5A-B44D-9D3EC78F7626}"/>
          </ac:spMkLst>
        </pc:spChg>
        <pc:graphicFrameChg chg="add mod modGraphic">
          <ac:chgData name="Anna Malaj" userId="5d69f46f-55b0-4aab-8841-901c7f15ed8b" providerId="ADAL" clId="{167BE636-2A7B-4DAB-9C05-FE1EB2BDADC5}" dt="2022-02-02T21:04:04.466" v="260" actId="113"/>
          <ac:graphicFrameMkLst>
            <pc:docMk/>
            <pc:sldMk cId="2305603036" sldId="309"/>
            <ac:graphicFrameMk id="4" creationId="{D1558C1E-74C2-44A7-AE95-CA05928064AA}"/>
          </ac:graphicFrameMkLst>
        </pc:graphicFrameChg>
        <pc:graphicFrameChg chg="add del mod modGraphic">
          <ac:chgData name="Anna Malaj" userId="5d69f46f-55b0-4aab-8841-901c7f15ed8b" providerId="ADAL" clId="{167BE636-2A7B-4DAB-9C05-FE1EB2BDADC5}" dt="2022-02-02T21:03:30.861" v="250" actId="478"/>
          <ac:graphicFrameMkLst>
            <pc:docMk/>
            <pc:sldMk cId="2305603036" sldId="309"/>
            <ac:graphicFrameMk id="5" creationId="{0E2A5839-872D-4C5D-A3F9-4B7598C9A00F}"/>
          </ac:graphicFrameMkLst>
        </pc:graphicFrameChg>
        <pc:graphicFrameChg chg="add del mod modGraphic">
          <ac:chgData name="Anna Malaj" userId="5d69f46f-55b0-4aab-8841-901c7f15ed8b" providerId="ADAL" clId="{167BE636-2A7B-4DAB-9C05-FE1EB2BDADC5}" dt="2022-02-02T21:03:41.517" v="254" actId="478"/>
          <ac:graphicFrameMkLst>
            <pc:docMk/>
            <pc:sldMk cId="2305603036" sldId="309"/>
            <ac:graphicFrameMk id="6" creationId="{49FF803F-E9EC-4691-B8E2-F5C3FC166F8A}"/>
          </ac:graphicFrameMkLst>
        </pc:graphicFrameChg>
      </pc:sldChg>
      <pc:sldChg chg="addSp delSp modSp new mod addCm modCm">
        <pc:chgData name="Anna Malaj" userId="5d69f46f-55b0-4aab-8841-901c7f15ed8b" providerId="ADAL" clId="{167BE636-2A7B-4DAB-9C05-FE1EB2BDADC5}" dt="2022-02-16T00:09:57.983" v="7587"/>
        <pc:sldMkLst>
          <pc:docMk/>
          <pc:sldMk cId="1013859555" sldId="310"/>
        </pc:sldMkLst>
        <pc:spChg chg="mod">
          <ac:chgData name="Anna Malaj" userId="5d69f46f-55b0-4aab-8841-901c7f15ed8b" providerId="ADAL" clId="{167BE636-2A7B-4DAB-9C05-FE1EB2BDADC5}" dt="2022-02-04T16:58:45.080" v="5656"/>
          <ac:spMkLst>
            <pc:docMk/>
            <pc:sldMk cId="1013859555" sldId="310"/>
            <ac:spMk id="2" creationId="{BAA900B1-7E1D-4ED8-87DE-F7844A4AA241}"/>
          </ac:spMkLst>
        </pc:spChg>
        <pc:spChg chg="del">
          <ac:chgData name="Anna Malaj" userId="5d69f46f-55b0-4aab-8841-901c7f15ed8b" providerId="ADAL" clId="{167BE636-2A7B-4DAB-9C05-FE1EB2BDADC5}" dt="2022-02-04T03:22:02.563" v="1854" actId="478"/>
          <ac:spMkLst>
            <pc:docMk/>
            <pc:sldMk cId="1013859555" sldId="310"/>
            <ac:spMk id="3" creationId="{574C4FF5-889B-470D-9E8C-DA608D396A95}"/>
          </ac:spMkLst>
        </pc:spChg>
        <pc:spChg chg="add mod">
          <ac:chgData name="Anna Malaj" userId="5d69f46f-55b0-4aab-8841-901c7f15ed8b" providerId="ADAL" clId="{167BE636-2A7B-4DAB-9C05-FE1EB2BDADC5}" dt="2022-02-04T13:32:11.776" v="5272" actId="14100"/>
          <ac:spMkLst>
            <pc:docMk/>
            <pc:sldMk cId="1013859555" sldId="310"/>
            <ac:spMk id="6" creationId="{D603D948-6A66-4369-8EB3-D29C16E3E8D3}"/>
          </ac:spMkLst>
        </pc:spChg>
        <pc:graphicFrameChg chg="add del mod modGraphic">
          <ac:chgData name="Anna Malaj" userId="5d69f46f-55b0-4aab-8841-901c7f15ed8b" providerId="ADAL" clId="{167BE636-2A7B-4DAB-9C05-FE1EB2BDADC5}" dt="2022-02-04T03:26:34.625" v="2093" actId="478"/>
          <ac:graphicFrameMkLst>
            <pc:docMk/>
            <pc:sldMk cId="1013859555" sldId="310"/>
            <ac:graphicFrameMk id="4" creationId="{A012537D-F552-4E5C-B708-AF21B2B9792B}"/>
          </ac:graphicFrameMkLst>
        </pc:graphicFrameChg>
        <pc:graphicFrameChg chg="add mod modGraphic">
          <ac:chgData name="Anna Malaj" userId="5d69f46f-55b0-4aab-8841-901c7f15ed8b" providerId="ADAL" clId="{167BE636-2A7B-4DAB-9C05-FE1EB2BDADC5}" dt="2022-02-04T13:32:06.439" v="5271" actId="20577"/>
          <ac:graphicFrameMkLst>
            <pc:docMk/>
            <pc:sldMk cId="1013859555" sldId="310"/>
            <ac:graphicFrameMk id="5" creationId="{AEA4A220-1579-4F8D-81CF-A7765B66F5AD}"/>
          </ac:graphicFrameMkLst>
        </pc:graphicFrameChg>
      </pc:sldChg>
      <pc:sldChg chg="addSp delSp modSp new mod">
        <pc:chgData name="Anna Malaj" userId="5d69f46f-55b0-4aab-8841-901c7f15ed8b" providerId="ADAL" clId="{167BE636-2A7B-4DAB-9C05-FE1EB2BDADC5}" dt="2022-02-04T16:58:45.080" v="5656"/>
        <pc:sldMkLst>
          <pc:docMk/>
          <pc:sldMk cId="1430361446" sldId="311"/>
        </pc:sldMkLst>
        <pc:spChg chg="mod">
          <ac:chgData name="Anna Malaj" userId="5d69f46f-55b0-4aab-8841-901c7f15ed8b" providerId="ADAL" clId="{167BE636-2A7B-4DAB-9C05-FE1EB2BDADC5}" dt="2022-02-04T16:58:45.080" v="5656"/>
          <ac:spMkLst>
            <pc:docMk/>
            <pc:sldMk cId="1430361446" sldId="311"/>
            <ac:spMk id="2" creationId="{BC8BDFE5-22D6-4A82-8D31-CD9B7D089680}"/>
          </ac:spMkLst>
        </pc:spChg>
        <pc:spChg chg="del">
          <ac:chgData name="Anna Malaj" userId="5d69f46f-55b0-4aab-8841-901c7f15ed8b" providerId="ADAL" clId="{167BE636-2A7B-4DAB-9C05-FE1EB2BDADC5}" dt="2022-02-02T21:11:42.331" v="413" actId="478"/>
          <ac:spMkLst>
            <pc:docMk/>
            <pc:sldMk cId="1430361446" sldId="311"/>
            <ac:spMk id="3" creationId="{AD1D8E36-A8B6-4EF8-B28F-794EFE87C613}"/>
          </ac:spMkLst>
        </pc:spChg>
        <pc:spChg chg="add mod">
          <ac:chgData name="Anna Malaj" userId="5d69f46f-55b0-4aab-8841-901c7f15ed8b" providerId="ADAL" clId="{167BE636-2A7B-4DAB-9C05-FE1EB2BDADC5}" dt="2022-02-02T21:12:37.133" v="452" actId="1076"/>
          <ac:spMkLst>
            <pc:docMk/>
            <pc:sldMk cId="1430361446" sldId="311"/>
            <ac:spMk id="5" creationId="{989F876A-D576-4D8A-A080-2221E9134F90}"/>
          </ac:spMkLst>
        </pc:spChg>
        <pc:graphicFrameChg chg="add mod modGraphic">
          <ac:chgData name="Anna Malaj" userId="5d69f46f-55b0-4aab-8841-901c7f15ed8b" providerId="ADAL" clId="{167BE636-2A7B-4DAB-9C05-FE1EB2BDADC5}" dt="2022-02-02T21:12:34.845" v="451" actId="1076"/>
          <ac:graphicFrameMkLst>
            <pc:docMk/>
            <pc:sldMk cId="1430361446" sldId="311"/>
            <ac:graphicFrameMk id="4" creationId="{B916F30B-CB72-4E98-AABF-EBE1F22E85B3}"/>
          </ac:graphicFrameMkLst>
        </pc:graphicFrameChg>
      </pc:sldChg>
      <pc:sldChg chg="addSp delSp modSp new mod">
        <pc:chgData name="Anna Malaj" userId="5d69f46f-55b0-4aab-8841-901c7f15ed8b" providerId="ADAL" clId="{167BE636-2A7B-4DAB-9C05-FE1EB2BDADC5}" dt="2022-02-04T16:58:45.080" v="5656"/>
        <pc:sldMkLst>
          <pc:docMk/>
          <pc:sldMk cId="2532406900" sldId="312"/>
        </pc:sldMkLst>
        <pc:spChg chg="mod">
          <ac:chgData name="Anna Malaj" userId="5d69f46f-55b0-4aab-8841-901c7f15ed8b" providerId="ADAL" clId="{167BE636-2A7B-4DAB-9C05-FE1EB2BDADC5}" dt="2022-02-04T16:58:45.080" v="5656"/>
          <ac:spMkLst>
            <pc:docMk/>
            <pc:sldMk cId="2532406900" sldId="312"/>
            <ac:spMk id="2" creationId="{9604596F-8B3C-45EC-92EF-B3E6A379DE27}"/>
          </ac:spMkLst>
        </pc:spChg>
        <pc:spChg chg="del">
          <ac:chgData name="Anna Malaj" userId="5d69f46f-55b0-4aab-8841-901c7f15ed8b" providerId="ADAL" clId="{167BE636-2A7B-4DAB-9C05-FE1EB2BDADC5}" dt="2022-02-02T21:16:47.723" v="723" actId="478"/>
          <ac:spMkLst>
            <pc:docMk/>
            <pc:sldMk cId="2532406900" sldId="312"/>
            <ac:spMk id="3" creationId="{CE9356BB-3F1A-4563-B8AE-AE33CDBB1A83}"/>
          </ac:spMkLst>
        </pc:spChg>
        <pc:spChg chg="add mod">
          <ac:chgData name="Anna Malaj" userId="5d69f46f-55b0-4aab-8841-901c7f15ed8b" providerId="ADAL" clId="{167BE636-2A7B-4DAB-9C05-FE1EB2BDADC5}" dt="2022-02-02T21:17:20.272" v="737" actId="1076"/>
          <ac:spMkLst>
            <pc:docMk/>
            <pc:sldMk cId="2532406900" sldId="312"/>
            <ac:spMk id="5" creationId="{21E5ADC1-C9F9-43F1-BDF9-C4ADA63BDDB9}"/>
          </ac:spMkLst>
        </pc:spChg>
        <pc:graphicFrameChg chg="add mod modGraphic">
          <ac:chgData name="Anna Malaj" userId="5d69f46f-55b0-4aab-8841-901c7f15ed8b" providerId="ADAL" clId="{167BE636-2A7B-4DAB-9C05-FE1EB2BDADC5}" dt="2022-02-02T21:17:09.736" v="734" actId="1076"/>
          <ac:graphicFrameMkLst>
            <pc:docMk/>
            <pc:sldMk cId="2532406900" sldId="312"/>
            <ac:graphicFrameMk id="4" creationId="{EAC8B237-BD28-4246-9946-299723FEE770}"/>
          </ac:graphicFrameMkLst>
        </pc:graphicFrameChg>
      </pc:sldChg>
      <pc:sldChg chg="addSp delSp modSp new mod addCm modCm">
        <pc:chgData name="Anna Malaj" userId="5d69f46f-55b0-4aab-8841-901c7f15ed8b" providerId="ADAL" clId="{167BE636-2A7B-4DAB-9C05-FE1EB2BDADC5}" dt="2022-02-16T00:10:19.849" v="7595"/>
        <pc:sldMkLst>
          <pc:docMk/>
          <pc:sldMk cId="3232947911" sldId="313"/>
        </pc:sldMkLst>
        <pc:spChg chg="mod">
          <ac:chgData name="Anna Malaj" userId="5d69f46f-55b0-4aab-8841-901c7f15ed8b" providerId="ADAL" clId="{167BE636-2A7B-4DAB-9C05-FE1EB2BDADC5}" dt="2022-02-04T16:58:45.080" v="5656"/>
          <ac:spMkLst>
            <pc:docMk/>
            <pc:sldMk cId="3232947911" sldId="313"/>
            <ac:spMk id="2" creationId="{1E8D26CF-0F28-47CB-BF9D-5A632ABF9F36}"/>
          </ac:spMkLst>
        </pc:spChg>
        <pc:spChg chg="del">
          <ac:chgData name="Anna Malaj" userId="5d69f46f-55b0-4aab-8841-901c7f15ed8b" providerId="ADAL" clId="{167BE636-2A7B-4DAB-9C05-FE1EB2BDADC5}" dt="2022-02-04T03:43:23.508" v="2203" actId="478"/>
          <ac:spMkLst>
            <pc:docMk/>
            <pc:sldMk cId="3232947911" sldId="313"/>
            <ac:spMk id="3" creationId="{1FF9CA2A-80A6-49D2-8E98-8D2A5CB472B2}"/>
          </ac:spMkLst>
        </pc:spChg>
        <pc:spChg chg="add mod">
          <ac:chgData name="Anna Malaj" userId="5d69f46f-55b0-4aab-8841-901c7f15ed8b" providerId="ADAL" clId="{167BE636-2A7B-4DAB-9C05-FE1EB2BDADC5}" dt="2022-02-04T03:54:10.025" v="2878" actId="313"/>
          <ac:spMkLst>
            <pc:docMk/>
            <pc:sldMk cId="3232947911" sldId="313"/>
            <ac:spMk id="5" creationId="{FF2C1551-2B44-494D-9069-83DD3E9336AB}"/>
          </ac:spMkLst>
        </pc:spChg>
        <pc:graphicFrameChg chg="add del mod modGraphic">
          <ac:chgData name="Anna Malaj" userId="5d69f46f-55b0-4aab-8841-901c7f15ed8b" providerId="ADAL" clId="{167BE636-2A7B-4DAB-9C05-FE1EB2BDADC5}" dt="2022-02-04T03:50:29.027" v="2552" actId="478"/>
          <ac:graphicFrameMkLst>
            <pc:docMk/>
            <pc:sldMk cId="3232947911" sldId="313"/>
            <ac:graphicFrameMk id="4" creationId="{5AF41C61-DA0B-4E25-BFE4-912842FB671A}"/>
          </ac:graphicFrameMkLst>
        </pc:graphicFrameChg>
      </pc:sldChg>
      <pc:sldChg chg="addSp delSp modSp new mod">
        <pc:chgData name="Anna Malaj" userId="5d69f46f-55b0-4aab-8841-901c7f15ed8b" providerId="ADAL" clId="{167BE636-2A7B-4DAB-9C05-FE1EB2BDADC5}" dt="2022-02-04T16:58:45.080" v="5656"/>
        <pc:sldMkLst>
          <pc:docMk/>
          <pc:sldMk cId="2255693323" sldId="314"/>
        </pc:sldMkLst>
        <pc:spChg chg="mod">
          <ac:chgData name="Anna Malaj" userId="5d69f46f-55b0-4aab-8841-901c7f15ed8b" providerId="ADAL" clId="{167BE636-2A7B-4DAB-9C05-FE1EB2BDADC5}" dt="2022-02-04T16:58:45.080" v="5656"/>
          <ac:spMkLst>
            <pc:docMk/>
            <pc:sldMk cId="2255693323" sldId="314"/>
            <ac:spMk id="2" creationId="{C7DBAE3B-09BB-44E9-9996-252B77F38C3E}"/>
          </ac:spMkLst>
        </pc:spChg>
        <pc:spChg chg="del mod">
          <ac:chgData name="Anna Malaj" userId="5d69f46f-55b0-4aab-8841-901c7f15ed8b" providerId="ADAL" clId="{167BE636-2A7B-4DAB-9C05-FE1EB2BDADC5}" dt="2022-02-04T03:55:56.539" v="2920"/>
          <ac:spMkLst>
            <pc:docMk/>
            <pc:sldMk cId="2255693323" sldId="314"/>
            <ac:spMk id="3" creationId="{A6A21100-D9CC-4F0F-A38E-47A12A1FF6CF}"/>
          </ac:spMkLst>
        </pc:spChg>
        <pc:spChg chg="add del mod">
          <ac:chgData name="Anna Malaj" userId="5d69f46f-55b0-4aab-8841-901c7f15ed8b" providerId="ADAL" clId="{167BE636-2A7B-4DAB-9C05-FE1EB2BDADC5}" dt="2022-02-04T06:43:55.247" v="4734" actId="478"/>
          <ac:spMkLst>
            <pc:docMk/>
            <pc:sldMk cId="2255693323" sldId="314"/>
            <ac:spMk id="6" creationId="{C2E3AED2-5ED7-49DF-9035-AAF81219638F}"/>
          </ac:spMkLst>
        </pc:spChg>
        <pc:graphicFrameChg chg="add del mod modGraphic">
          <ac:chgData name="Anna Malaj" userId="5d69f46f-55b0-4aab-8841-901c7f15ed8b" providerId="ADAL" clId="{167BE636-2A7B-4DAB-9C05-FE1EB2BDADC5}" dt="2022-02-04T03:56:39.282" v="2927" actId="478"/>
          <ac:graphicFrameMkLst>
            <pc:docMk/>
            <pc:sldMk cId="2255693323" sldId="314"/>
            <ac:graphicFrameMk id="4" creationId="{A5752D5C-4DF0-4B61-A71F-61E859EDB938}"/>
          </ac:graphicFrameMkLst>
        </pc:graphicFrameChg>
        <pc:picChg chg="add mod">
          <ac:chgData name="Anna Malaj" userId="5d69f46f-55b0-4aab-8841-901c7f15ed8b" providerId="ADAL" clId="{167BE636-2A7B-4DAB-9C05-FE1EB2BDADC5}" dt="2022-02-04T06:48:35.844" v="4989"/>
          <ac:picMkLst>
            <pc:docMk/>
            <pc:sldMk cId="2255693323" sldId="314"/>
            <ac:picMk id="8194" creationId="{71B9A060-B48F-46D5-A22D-353CDA9538FF}"/>
          </ac:picMkLst>
        </pc:picChg>
      </pc:sldChg>
      <pc:sldChg chg="modSp new mod">
        <pc:chgData name="Anna Malaj" userId="5d69f46f-55b0-4aab-8841-901c7f15ed8b" providerId="ADAL" clId="{167BE636-2A7B-4DAB-9C05-FE1EB2BDADC5}" dt="2022-02-04T16:58:45.219" v="5658" actId="27636"/>
        <pc:sldMkLst>
          <pc:docMk/>
          <pc:sldMk cId="1932671752" sldId="315"/>
        </pc:sldMkLst>
        <pc:spChg chg="mod">
          <ac:chgData name="Anna Malaj" userId="5d69f46f-55b0-4aab-8841-901c7f15ed8b" providerId="ADAL" clId="{167BE636-2A7B-4DAB-9C05-FE1EB2BDADC5}" dt="2022-02-04T16:58:45.080" v="5656"/>
          <ac:spMkLst>
            <pc:docMk/>
            <pc:sldMk cId="1932671752" sldId="315"/>
            <ac:spMk id="2" creationId="{A13B18C9-146E-438E-ABE3-08EBA9262379}"/>
          </ac:spMkLst>
        </pc:spChg>
        <pc:spChg chg="mod">
          <ac:chgData name="Anna Malaj" userId="5d69f46f-55b0-4aab-8841-901c7f15ed8b" providerId="ADAL" clId="{167BE636-2A7B-4DAB-9C05-FE1EB2BDADC5}" dt="2022-02-04T16:58:45.219" v="5658" actId="27636"/>
          <ac:spMkLst>
            <pc:docMk/>
            <pc:sldMk cId="1932671752" sldId="315"/>
            <ac:spMk id="3" creationId="{FAABD2B3-4298-470B-A8AA-BDC05C50ED85}"/>
          </ac:spMkLst>
        </pc:spChg>
      </pc:sldChg>
      <pc:sldChg chg="modSp new mod">
        <pc:chgData name="Anna Malaj" userId="5d69f46f-55b0-4aab-8841-901c7f15ed8b" providerId="ADAL" clId="{167BE636-2A7B-4DAB-9C05-FE1EB2BDADC5}" dt="2022-02-04T16:58:45.080" v="5656"/>
        <pc:sldMkLst>
          <pc:docMk/>
          <pc:sldMk cId="3214560184" sldId="316"/>
        </pc:sldMkLst>
        <pc:spChg chg="mod">
          <ac:chgData name="Anna Malaj" userId="5d69f46f-55b0-4aab-8841-901c7f15ed8b" providerId="ADAL" clId="{167BE636-2A7B-4DAB-9C05-FE1EB2BDADC5}" dt="2022-02-04T16:58:45.080" v="5656"/>
          <ac:spMkLst>
            <pc:docMk/>
            <pc:sldMk cId="3214560184" sldId="316"/>
            <ac:spMk id="2" creationId="{127E516D-85BB-4E8A-B346-512EF0B29828}"/>
          </ac:spMkLst>
        </pc:spChg>
        <pc:spChg chg="mod">
          <ac:chgData name="Anna Malaj" userId="5d69f46f-55b0-4aab-8841-901c7f15ed8b" providerId="ADAL" clId="{167BE636-2A7B-4DAB-9C05-FE1EB2BDADC5}" dt="2022-02-04T16:58:45.080" v="5656"/>
          <ac:spMkLst>
            <pc:docMk/>
            <pc:sldMk cId="3214560184" sldId="316"/>
            <ac:spMk id="3" creationId="{213F0362-C0F3-4969-A20F-F2C88E3BC5EE}"/>
          </ac:spMkLst>
        </pc:spChg>
      </pc:sldChg>
      <pc:sldChg chg="modSp new mod">
        <pc:chgData name="Anna Malaj" userId="5d69f46f-55b0-4aab-8841-901c7f15ed8b" providerId="ADAL" clId="{167BE636-2A7B-4DAB-9C05-FE1EB2BDADC5}" dt="2022-02-04T16:58:45.235" v="5659" actId="27636"/>
        <pc:sldMkLst>
          <pc:docMk/>
          <pc:sldMk cId="3409433448" sldId="317"/>
        </pc:sldMkLst>
        <pc:spChg chg="mod">
          <ac:chgData name="Anna Malaj" userId="5d69f46f-55b0-4aab-8841-901c7f15ed8b" providerId="ADAL" clId="{167BE636-2A7B-4DAB-9C05-FE1EB2BDADC5}" dt="2022-02-04T16:58:45.080" v="5656"/>
          <ac:spMkLst>
            <pc:docMk/>
            <pc:sldMk cId="3409433448" sldId="317"/>
            <ac:spMk id="2" creationId="{191C170D-5B16-4649-A263-68E7CC96AA4E}"/>
          </ac:spMkLst>
        </pc:spChg>
        <pc:spChg chg="mod">
          <ac:chgData name="Anna Malaj" userId="5d69f46f-55b0-4aab-8841-901c7f15ed8b" providerId="ADAL" clId="{167BE636-2A7B-4DAB-9C05-FE1EB2BDADC5}" dt="2022-02-04T16:58:45.235" v="5659" actId="27636"/>
          <ac:spMkLst>
            <pc:docMk/>
            <pc:sldMk cId="3409433448" sldId="317"/>
            <ac:spMk id="3" creationId="{E43EF54B-6206-4910-9FD5-5B81E3A271D1}"/>
          </ac:spMkLst>
        </pc:spChg>
      </pc:sldChg>
      <pc:sldChg chg="modSp new del mod">
        <pc:chgData name="Anna Malaj" userId="5d69f46f-55b0-4aab-8841-901c7f15ed8b" providerId="ADAL" clId="{167BE636-2A7B-4DAB-9C05-FE1EB2BDADC5}" dt="2022-02-04T04:19:50.347" v="4237" actId="47"/>
        <pc:sldMkLst>
          <pc:docMk/>
          <pc:sldMk cId="1796500007" sldId="318"/>
        </pc:sldMkLst>
        <pc:spChg chg="mod">
          <ac:chgData name="Anna Malaj" userId="5d69f46f-55b0-4aab-8841-901c7f15ed8b" providerId="ADAL" clId="{167BE636-2A7B-4DAB-9C05-FE1EB2BDADC5}" dt="2022-02-03T00:02:56.649" v="1799" actId="20577"/>
          <ac:spMkLst>
            <pc:docMk/>
            <pc:sldMk cId="1796500007" sldId="318"/>
            <ac:spMk id="2" creationId="{F3007726-4902-433A-AFA4-FC1081B2E877}"/>
          </ac:spMkLst>
        </pc:spChg>
      </pc:sldChg>
      <pc:sldChg chg="addSp delSp modSp new mod addCm modCm">
        <pc:chgData name="Anna Malaj" userId="5d69f46f-55b0-4aab-8841-901c7f15ed8b" providerId="ADAL" clId="{167BE636-2A7B-4DAB-9C05-FE1EB2BDADC5}" dt="2022-02-16T00:10:10.072" v="7591"/>
        <pc:sldMkLst>
          <pc:docMk/>
          <pc:sldMk cId="3884733168" sldId="319"/>
        </pc:sldMkLst>
        <pc:spChg chg="mod">
          <ac:chgData name="Anna Malaj" userId="5d69f46f-55b0-4aab-8841-901c7f15ed8b" providerId="ADAL" clId="{167BE636-2A7B-4DAB-9C05-FE1EB2BDADC5}" dt="2022-02-04T16:58:45.080" v="5656"/>
          <ac:spMkLst>
            <pc:docMk/>
            <pc:sldMk cId="3884733168" sldId="319"/>
            <ac:spMk id="2" creationId="{73AEFAC2-E06A-4325-9260-F9DA6F3BDBAA}"/>
          </ac:spMkLst>
        </pc:spChg>
        <pc:spChg chg="del mod">
          <ac:chgData name="Anna Malaj" userId="5d69f46f-55b0-4aab-8841-901c7f15ed8b" providerId="ADAL" clId="{167BE636-2A7B-4DAB-9C05-FE1EB2BDADC5}" dt="2022-02-04T03:38:01.831" v="2174" actId="478"/>
          <ac:spMkLst>
            <pc:docMk/>
            <pc:sldMk cId="3884733168" sldId="319"/>
            <ac:spMk id="3" creationId="{5247077C-8010-412C-BD1A-828E4F7F3742}"/>
          </ac:spMkLst>
        </pc:spChg>
        <pc:spChg chg="add del mod">
          <ac:chgData name="Anna Malaj" userId="5d69f46f-55b0-4aab-8841-901c7f15ed8b" providerId="ADAL" clId="{167BE636-2A7B-4DAB-9C05-FE1EB2BDADC5}" dt="2022-02-04T03:38:04.305" v="2175" actId="478"/>
          <ac:spMkLst>
            <pc:docMk/>
            <pc:sldMk cId="3884733168" sldId="319"/>
            <ac:spMk id="5" creationId="{7C248C06-E63D-4BB6-8DB6-F8A8D1309B5B}"/>
          </ac:spMkLst>
        </pc:spChg>
        <pc:spChg chg="add del mod">
          <ac:chgData name="Anna Malaj" userId="5d69f46f-55b0-4aab-8841-901c7f15ed8b" providerId="ADAL" clId="{167BE636-2A7B-4DAB-9C05-FE1EB2BDADC5}" dt="2022-02-04T06:50:13.619" v="4992" actId="478"/>
          <ac:spMkLst>
            <pc:docMk/>
            <pc:sldMk cId="3884733168" sldId="319"/>
            <ac:spMk id="7" creationId="{68DC3A74-5014-47DA-8A9C-8DD69EB66265}"/>
          </ac:spMkLst>
        </pc:spChg>
        <pc:spChg chg="add del mod">
          <ac:chgData name="Anna Malaj" userId="5d69f46f-55b0-4aab-8841-901c7f15ed8b" providerId="ADAL" clId="{167BE636-2A7B-4DAB-9C05-FE1EB2BDADC5}" dt="2022-02-04T06:50:37.723" v="4998" actId="478"/>
          <ac:spMkLst>
            <pc:docMk/>
            <pc:sldMk cId="3884733168" sldId="319"/>
            <ac:spMk id="8" creationId="{39DA4A00-3700-4DAE-B1C3-EBB6FDC256B0}"/>
          </ac:spMkLst>
        </pc:spChg>
        <pc:spChg chg="add mod">
          <ac:chgData name="Anna Malaj" userId="5d69f46f-55b0-4aab-8841-901c7f15ed8b" providerId="ADAL" clId="{167BE636-2A7B-4DAB-9C05-FE1EB2BDADC5}" dt="2022-02-04T13:32:18.207" v="5273" actId="20577"/>
          <ac:spMkLst>
            <pc:docMk/>
            <pc:sldMk cId="3884733168" sldId="319"/>
            <ac:spMk id="9" creationId="{395E7873-47DC-49AA-8826-F8E1AF115A44}"/>
          </ac:spMkLst>
        </pc:spChg>
        <pc:graphicFrameChg chg="add del mod modGraphic">
          <ac:chgData name="Anna Malaj" userId="5d69f46f-55b0-4aab-8841-901c7f15ed8b" providerId="ADAL" clId="{167BE636-2A7B-4DAB-9C05-FE1EB2BDADC5}" dt="2022-02-04T03:37:55.465" v="2172" actId="478"/>
          <ac:graphicFrameMkLst>
            <pc:docMk/>
            <pc:sldMk cId="3884733168" sldId="319"/>
            <ac:graphicFrameMk id="4" creationId="{31E78D31-2CE3-4ED2-8108-0E9A074D65EA}"/>
          </ac:graphicFrameMkLst>
        </pc:graphicFrameChg>
        <pc:graphicFrameChg chg="add del mod modGraphic">
          <ac:chgData name="Anna Malaj" userId="5d69f46f-55b0-4aab-8841-901c7f15ed8b" providerId="ADAL" clId="{167BE636-2A7B-4DAB-9C05-FE1EB2BDADC5}" dt="2022-02-04T06:50:10.788" v="4991" actId="478"/>
          <ac:graphicFrameMkLst>
            <pc:docMk/>
            <pc:sldMk cId="3884733168" sldId="319"/>
            <ac:graphicFrameMk id="6" creationId="{36F4B493-A002-4C8F-8C0B-FFF7BBDEB8B6}"/>
          </ac:graphicFrameMkLst>
        </pc:graphicFrameChg>
      </pc:sldChg>
      <pc:sldChg chg="addSp delSp modSp new mod addCm modCm">
        <pc:chgData name="Anna Malaj" userId="5d69f46f-55b0-4aab-8841-901c7f15ed8b" providerId="ADAL" clId="{167BE636-2A7B-4DAB-9C05-FE1EB2BDADC5}" dt="2022-02-16T00:10:24.328" v="7597"/>
        <pc:sldMkLst>
          <pc:docMk/>
          <pc:sldMk cId="250393898" sldId="320"/>
        </pc:sldMkLst>
        <pc:spChg chg="mod">
          <ac:chgData name="Anna Malaj" userId="5d69f46f-55b0-4aab-8841-901c7f15ed8b" providerId="ADAL" clId="{167BE636-2A7B-4DAB-9C05-FE1EB2BDADC5}" dt="2022-02-04T16:58:45.080" v="5656"/>
          <ac:spMkLst>
            <pc:docMk/>
            <pc:sldMk cId="250393898" sldId="320"/>
            <ac:spMk id="2" creationId="{AB8176A4-EA82-495F-8C6C-CB9F9A682788}"/>
          </ac:spMkLst>
        </pc:spChg>
        <pc:spChg chg="del">
          <ac:chgData name="Anna Malaj" userId="5d69f46f-55b0-4aab-8841-901c7f15ed8b" providerId="ADAL" clId="{167BE636-2A7B-4DAB-9C05-FE1EB2BDADC5}" dt="2022-02-04T06:44:08.296" v="4764"/>
          <ac:spMkLst>
            <pc:docMk/>
            <pc:sldMk cId="250393898" sldId="320"/>
            <ac:spMk id="3" creationId="{3ABEF138-0A52-416C-BEF4-0BB00EF4E079}"/>
          </ac:spMkLst>
        </pc:spChg>
        <pc:spChg chg="add mod">
          <ac:chgData name="Anna Malaj" userId="5d69f46f-55b0-4aab-8841-901c7f15ed8b" providerId="ADAL" clId="{167BE636-2A7B-4DAB-9C05-FE1EB2BDADC5}" dt="2022-02-04T16:58:45.080" v="5656"/>
          <ac:spMkLst>
            <pc:docMk/>
            <pc:sldMk cId="250393898" sldId="320"/>
            <ac:spMk id="4" creationId="{0B5187C2-A05C-43B4-9DBF-031FD58888BE}"/>
          </ac:spMkLst>
        </pc:spChg>
        <pc:spChg chg="add mod">
          <ac:chgData name="Anna Malaj" userId="5d69f46f-55b0-4aab-8841-901c7f15ed8b" providerId="ADAL" clId="{167BE636-2A7B-4DAB-9C05-FE1EB2BDADC5}" dt="2022-02-04T06:47:43.166" v="4975" actId="14100"/>
          <ac:spMkLst>
            <pc:docMk/>
            <pc:sldMk cId="250393898" sldId="320"/>
            <ac:spMk id="7" creationId="{EE09E412-422A-4F94-BC6C-8AA7DDFD4DE0}"/>
          </ac:spMkLst>
        </pc:spChg>
        <pc:graphicFrameChg chg="add mod modGraphic">
          <ac:chgData name="Anna Malaj" userId="5d69f46f-55b0-4aab-8841-901c7f15ed8b" providerId="ADAL" clId="{167BE636-2A7B-4DAB-9C05-FE1EB2BDADC5}" dt="2022-02-04T06:47:27.889" v="4972" actId="207"/>
          <ac:graphicFrameMkLst>
            <pc:docMk/>
            <pc:sldMk cId="250393898" sldId="320"/>
            <ac:graphicFrameMk id="5" creationId="{88E653A7-D54D-4F9A-8062-986C41C8617F}"/>
          </ac:graphicFrameMkLst>
        </pc:graphicFrameChg>
        <pc:picChg chg="add del mod">
          <ac:chgData name="Anna Malaj" userId="5d69f46f-55b0-4aab-8841-901c7f15ed8b" providerId="ADAL" clId="{167BE636-2A7B-4DAB-9C05-FE1EB2BDADC5}" dt="2022-02-04T06:44:09.705" v="4765" actId="478"/>
          <ac:picMkLst>
            <pc:docMk/>
            <pc:sldMk cId="250393898" sldId="320"/>
            <ac:picMk id="10242" creationId="{97A5C911-56BE-4350-990E-472B7842AB3F}"/>
          </ac:picMkLst>
        </pc:picChg>
      </pc:sldChg>
      <pc:sldChg chg="modSp mod addCm modCm">
        <pc:chgData name="Anna Malaj" userId="5d69f46f-55b0-4aab-8841-901c7f15ed8b" providerId="ADAL" clId="{167BE636-2A7B-4DAB-9C05-FE1EB2BDADC5}" dt="2022-02-16T00:09:30.273" v="7579"/>
        <pc:sldMkLst>
          <pc:docMk/>
          <pc:sldMk cId="2559379051" sldId="321"/>
        </pc:sldMkLst>
        <pc:spChg chg="mod">
          <ac:chgData name="Anna Malaj" userId="5d69f46f-55b0-4aab-8841-901c7f15ed8b" providerId="ADAL" clId="{167BE636-2A7B-4DAB-9C05-FE1EB2BDADC5}" dt="2022-02-15T20:59:37.193" v="7494" actId="13926"/>
          <ac:spMkLst>
            <pc:docMk/>
            <pc:sldMk cId="2559379051" sldId="321"/>
            <ac:spMk id="2" creationId="{3A844825-E97B-40DE-8A1A-3DC3FA6D50BD}"/>
          </ac:spMkLst>
        </pc:spChg>
      </pc:sldChg>
      <pc:sldChg chg="addCm modCm">
        <pc:chgData name="Anna Malaj" userId="5d69f46f-55b0-4aab-8841-901c7f15ed8b" providerId="ADAL" clId="{167BE636-2A7B-4DAB-9C05-FE1EB2BDADC5}" dt="2022-02-16T00:00:25.952" v="7536"/>
        <pc:sldMkLst>
          <pc:docMk/>
          <pc:sldMk cId="294953119" sldId="323"/>
        </pc:sldMkLst>
      </pc:sldChg>
      <pc:sldChg chg="ord addCm modCm">
        <pc:chgData name="Anna Malaj" userId="5d69f46f-55b0-4aab-8841-901c7f15ed8b" providerId="ADAL" clId="{167BE636-2A7B-4DAB-9C05-FE1EB2BDADC5}" dt="2022-02-16T00:00:14.113" v="7530"/>
        <pc:sldMkLst>
          <pc:docMk/>
          <pc:sldMk cId="1760324436" sldId="327"/>
        </pc:sldMkLst>
      </pc:sldChg>
      <pc:sldChg chg="modSp mod addCm modCm">
        <pc:chgData name="Anna Malaj" userId="5d69f46f-55b0-4aab-8841-901c7f15ed8b" providerId="ADAL" clId="{167BE636-2A7B-4DAB-9C05-FE1EB2BDADC5}" dt="2022-02-16T00:00:11.321" v="7528"/>
        <pc:sldMkLst>
          <pc:docMk/>
          <pc:sldMk cId="303229688" sldId="328"/>
        </pc:sldMkLst>
        <pc:spChg chg="mod">
          <ac:chgData name="Anna Malaj" userId="5d69f46f-55b0-4aab-8841-901c7f15ed8b" providerId="ADAL" clId="{167BE636-2A7B-4DAB-9C05-FE1EB2BDADC5}" dt="2022-02-15T17:33:31.128" v="7039" actId="27636"/>
          <ac:spMkLst>
            <pc:docMk/>
            <pc:sldMk cId="303229688" sldId="328"/>
            <ac:spMk id="3" creationId="{806B3220-F120-419F-B4B3-67C79E7E9F6A}"/>
          </ac:spMkLst>
        </pc:spChg>
      </pc:sldChg>
      <pc:sldChg chg="modSp mod addCm modCm modNotesTx">
        <pc:chgData name="Anna Malaj" userId="5d69f46f-55b0-4aab-8841-901c7f15ed8b" providerId="ADAL" clId="{167BE636-2A7B-4DAB-9C05-FE1EB2BDADC5}" dt="2022-02-16T16:39:49.384" v="7627" actId="20578"/>
        <pc:sldMkLst>
          <pc:docMk/>
          <pc:sldMk cId="4175585553" sldId="329"/>
        </pc:sldMkLst>
        <pc:spChg chg="mod">
          <ac:chgData name="Anna Malaj" userId="5d69f46f-55b0-4aab-8841-901c7f15ed8b" providerId="ADAL" clId="{167BE636-2A7B-4DAB-9C05-FE1EB2BDADC5}" dt="2022-02-16T16:39:49.384" v="7627" actId="20578"/>
          <ac:spMkLst>
            <pc:docMk/>
            <pc:sldMk cId="4175585553" sldId="329"/>
            <ac:spMk id="3" creationId="{806B3220-F120-419F-B4B3-67C79E7E9F6A}"/>
          </ac:spMkLst>
        </pc:spChg>
      </pc:sldChg>
      <pc:sldChg chg="addSp delSp modSp new del mod ord">
        <pc:chgData name="Anna Malaj" userId="5d69f46f-55b0-4aab-8841-901c7f15ed8b" providerId="ADAL" clId="{167BE636-2A7B-4DAB-9C05-FE1EB2BDADC5}" dt="2022-02-13T21:56:38.908" v="6515" actId="2696"/>
        <pc:sldMkLst>
          <pc:docMk/>
          <pc:sldMk cId="2889431118" sldId="330"/>
        </pc:sldMkLst>
        <pc:spChg chg="mod">
          <ac:chgData name="Anna Malaj" userId="5d69f46f-55b0-4aab-8841-901c7f15ed8b" providerId="ADAL" clId="{167BE636-2A7B-4DAB-9C05-FE1EB2BDADC5}" dt="2022-02-13T21:52:41.873" v="6505" actId="20577"/>
          <ac:spMkLst>
            <pc:docMk/>
            <pc:sldMk cId="2889431118" sldId="330"/>
            <ac:spMk id="2" creationId="{C8D800EC-D85C-4A14-A750-2A13360765AD}"/>
          </ac:spMkLst>
        </pc:spChg>
        <pc:spChg chg="add del">
          <ac:chgData name="Anna Malaj" userId="5d69f46f-55b0-4aab-8841-901c7f15ed8b" providerId="ADAL" clId="{167BE636-2A7B-4DAB-9C05-FE1EB2BDADC5}" dt="2022-02-13T21:52:38.280" v="6491" actId="21"/>
          <ac:spMkLst>
            <pc:docMk/>
            <pc:sldMk cId="2889431118" sldId="330"/>
            <ac:spMk id="3" creationId="{CADC15AC-C2AF-4F3B-BEAF-E280D5AF2846}"/>
          </ac:spMkLst>
        </pc:spChg>
      </pc:sldChg>
      <pc:sldChg chg="addCm modCm">
        <pc:chgData name="Anna Malaj" userId="5d69f46f-55b0-4aab-8841-901c7f15ed8b" providerId="ADAL" clId="{167BE636-2A7B-4DAB-9C05-FE1EB2BDADC5}" dt="2022-02-16T00:10:14.545" v="7593"/>
        <pc:sldMkLst>
          <pc:docMk/>
          <pc:sldMk cId="3908975167" sldId="330"/>
        </pc:sldMkLst>
      </pc:sldChg>
      <pc:sldChg chg="addCm modCm">
        <pc:chgData name="Anna Malaj" userId="5d69f46f-55b0-4aab-8841-901c7f15ed8b" providerId="ADAL" clId="{167BE636-2A7B-4DAB-9C05-FE1EB2BDADC5}" dt="2022-02-16T00:10:03.323" v="7589"/>
        <pc:sldMkLst>
          <pc:docMk/>
          <pc:sldMk cId="1396176350" sldId="331"/>
        </pc:sldMkLst>
      </pc:sldChg>
      <pc:sldChg chg="modSp mod addCm modCm">
        <pc:chgData name="Anna Malaj" userId="5d69f46f-55b0-4aab-8841-901c7f15ed8b" providerId="ADAL" clId="{167BE636-2A7B-4DAB-9C05-FE1EB2BDADC5}" dt="2022-02-16T00:09:12.548" v="7571"/>
        <pc:sldMkLst>
          <pc:docMk/>
          <pc:sldMk cId="9418489" sldId="332"/>
        </pc:sldMkLst>
        <pc:spChg chg="mod">
          <ac:chgData name="Anna Malaj" userId="5d69f46f-55b0-4aab-8841-901c7f15ed8b" providerId="ADAL" clId="{167BE636-2A7B-4DAB-9C05-FE1EB2BDADC5}" dt="2022-02-15T20:59:49.987" v="7498" actId="13926"/>
          <ac:spMkLst>
            <pc:docMk/>
            <pc:sldMk cId="9418489" sldId="332"/>
            <ac:spMk id="2" creationId="{7D9152A5-6B09-479D-BF31-A4C135371B15}"/>
          </ac:spMkLst>
        </pc:spChg>
      </pc:sldChg>
      <pc:sldChg chg="addSp modSp new mod ord addCm modCm">
        <pc:chgData name="Anna Malaj" userId="5d69f46f-55b0-4aab-8841-901c7f15ed8b" providerId="ADAL" clId="{167BE636-2A7B-4DAB-9C05-FE1EB2BDADC5}" dt="2022-02-16T00:00:00.368" v="7524"/>
        <pc:sldMkLst>
          <pc:docMk/>
          <pc:sldMk cId="1246739462" sldId="333"/>
        </pc:sldMkLst>
        <pc:spChg chg="mod">
          <ac:chgData name="Anna Malaj" userId="5d69f46f-55b0-4aab-8841-901c7f15ed8b" providerId="ADAL" clId="{167BE636-2A7B-4DAB-9C05-FE1EB2BDADC5}" dt="2022-02-15T17:30:31.760" v="6885" actId="20577"/>
          <ac:spMkLst>
            <pc:docMk/>
            <pc:sldMk cId="1246739462" sldId="333"/>
            <ac:spMk id="2" creationId="{E82F316D-5ED8-47F1-BFD4-31C37187CFDF}"/>
          </ac:spMkLst>
        </pc:spChg>
        <pc:spChg chg="mod">
          <ac:chgData name="Anna Malaj" userId="5d69f46f-55b0-4aab-8841-901c7f15ed8b" providerId="ADAL" clId="{167BE636-2A7B-4DAB-9C05-FE1EB2BDADC5}" dt="2022-02-15T17:31:34.133" v="6937" actId="1076"/>
          <ac:spMkLst>
            <pc:docMk/>
            <pc:sldMk cId="1246739462" sldId="333"/>
            <ac:spMk id="3" creationId="{D9B15353-4996-4620-961F-DE89D970501B}"/>
          </ac:spMkLst>
        </pc:spChg>
        <pc:spChg chg="add mod">
          <ac:chgData name="Anna Malaj" userId="5d69f46f-55b0-4aab-8841-901c7f15ed8b" providerId="ADAL" clId="{167BE636-2A7B-4DAB-9C05-FE1EB2BDADC5}" dt="2022-02-15T17:42:26.711" v="7425" actId="1076"/>
          <ac:spMkLst>
            <pc:docMk/>
            <pc:sldMk cId="1246739462" sldId="333"/>
            <ac:spMk id="4" creationId="{B782B9E7-85E5-4A27-A0F4-BC076C7F6B81}"/>
          </ac:spMkLst>
        </pc:spChg>
        <pc:spChg chg="add mod">
          <ac:chgData name="Anna Malaj" userId="5d69f46f-55b0-4aab-8841-901c7f15ed8b" providerId="ADAL" clId="{167BE636-2A7B-4DAB-9C05-FE1EB2BDADC5}" dt="2022-02-15T17:42:22.505" v="7424" actId="1076"/>
          <ac:spMkLst>
            <pc:docMk/>
            <pc:sldMk cId="1246739462" sldId="333"/>
            <ac:spMk id="7" creationId="{93CB6BAB-2CCA-4B98-9E9A-B09AAE85BA2D}"/>
          </ac:spMkLst>
        </pc:spChg>
        <pc:picChg chg="add mod">
          <ac:chgData name="Anna Malaj" userId="5d69f46f-55b0-4aab-8841-901c7f15ed8b" providerId="ADAL" clId="{167BE636-2A7B-4DAB-9C05-FE1EB2BDADC5}" dt="2022-02-15T17:42:13.824" v="7421" actId="1076"/>
          <ac:picMkLst>
            <pc:docMk/>
            <pc:sldMk cId="1246739462" sldId="333"/>
            <ac:picMk id="2050" creationId="{05CF2649-54C9-431B-A3C6-1A6FA8AD4287}"/>
          </ac:picMkLst>
        </pc:picChg>
        <pc:picChg chg="add mod">
          <ac:chgData name="Anna Malaj" userId="5d69f46f-55b0-4aab-8841-901c7f15ed8b" providerId="ADAL" clId="{167BE636-2A7B-4DAB-9C05-FE1EB2BDADC5}" dt="2022-02-15T17:42:18.151" v="7423" actId="1076"/>
          <ac:picMkLst>
            <pc:docMk/>
            <pc:sldMk cId="1246739462" sldId="333"/>
            <ac:picMk id="2052" creationId="{ABD76EF4-30E9-4BBF-8244-22C787E72015}"/>
          </ac:picMkLst>
        </pc:picChg>
      </pc:sldChg>
      <pc:sldChg chg="addSp delSp modSp new del mod">
        <pc:chgData name="Anna Malaj" userId="5d69f46f-55b0-4aab-8841-901c7f15ed8b" providerId="ADAL" clId="{167BE636-2A7B-4DAB-9C05-FE1EB2BDADC5}" dt="2022-02-15T17:22:39.402" v="6568" actId="2696"/>
        <pc:sldMkLst>
          <pc:docMk/>
          <pc:sldMk cId="1435214458" sldId="333"/>
        </pc:sldMkLst>
        <pc:spChg chg="mod">
          <ac:chgData name="Anna Malaj" userId="5d69f46f-55b0-4aab-8841-901c7f15ed8b" providerId="ADAL" clId="{167BE636-2A7B-4DAB-9C05-FE1EB2BDADC5}" dt="2022-02-15T17:21:43.788" v="6560" actId="20577"/>
          <ac:spMkLst>
            <pc:docMk/>
            <pc:sldMk cId="1435214458" sldId="333"/>
            <ac:spMk id="2" creationId="{FD78F9E4-BE99-4791-9B45-0A3C622132C3}"/>
          </ac:spMkLst>
        </pc:spChg>
        <pc:spChg chg="del">
          <ac:chgData name="Anna Malaj" userId="5d69f46f-55b0-4aab-8841-901c7f15ed8b" providerId="ADAL" clId="{167BE636-2A7B-4DAB-9C05-FE1EB2BDADC5}" dt="2022-02-15T17:21:46.894" v="6561" actId="478"/>
          <ac:spMkLst>
            <pc:docMk/>
            <pc:sldMk cId="1435214458" sldId="333"/>
            <ac:spMk id="3" creationId="{41F53E3C-3E7E-4F71-A095-2F562B273688}"/>
          </ac:spMkLst>
        </pc:spChg>
        <pc:picChg chg="add del mod">
          <ac:chgData name="Anna Malaj" userId="5d69f46f-55b0-4aab-8841-901c7f15ed8b" providerId="ADAL" clId="{167BE636-2A7B-4DAB-9C05-FE1EB2BDADC5}" dt="2022-02-15T17:22:37.835" v="6567" actId="21"/>
          <ac:picMkLst>
            <pc:docMk/>
            <pc:sldMk cId="1435214458" sldId="333"/>
            <ac:picMk id="1026" creationId="{9DBB6537-461B-4A37-8820-F078249B1C48}"/>
          </ac:picMkLst>
        </pc:picChg>
      </pc:sldChg>
      <pc:sldChg chg="addSp delSp modSp new mod addCm modCm">
        <pc:chgData name="Anna Malaj" userId="5d69f46f-55b0-4aab-8841-901c7f15ed8b" providerId="ADAL" clId="{167BE636-2A7B-4DAB-9C05-FE1EB2BDADC5}" dt="2022-02-16T00:00:06.854" v="7526"/>
        <pc:sldMkLst>
          <pc:docMk/>
          <pc:sldMk cId="915498723" sldId="334"/>
        </pc:sldMkLst>
        <pc:spChg chg="mod">
          <ac:chgData name="Anna Malaj" userId="5d69f46f-55b0-4aab-8841-901c7f15ed8b" providerId="ADAL" clId="{167BE636-2A7B-4DAB-9C05-FE1EB2BDADC5}" dt="2022-02-15T17:42:55.074" v="7459" actId="20577"/>
          <ac:spMkLst>
            <pc:docMk/>
            <pc:sldMk cId="915498723" sldId="334"/>
            <ac:spMk id="2" creationId="{9D5A309B-EAAE-4E0C-AE5C-E4BBF2351782}"/>
          </ac:spMkLst>
        </pc:spChg>
        <pc:spChg chg="mod">
          <ac:chgData name="Anna Malaj" userId="5d69f46f-55b0-4aab-8841-901c7f15ed8b" providerId="ADAL" clId="{167BE636-2A7B-4DAB-9C05-FE1EB2BDADC5}" dt="2022-02-15T17:41:41.624" v="7412" actId="1076"/>
          <ac:spMkLst>
            <pc:docMk/>
            <pc:sldMk cId="915498723" sldId="334"/>
            <ac:spMk id="3" creationId="{0DB95024-ADCE-405D-A9D6-1AD4650A97C2}"/>
          </ac:spMkLst>
        </pc:spChg>
        <pc:spChg chg="add del mod">
          <ac:chgData name="Anna Malaj" userId="5d69f46f-55b0-4aab-8841-901c7f15ed8b" providerId="ADAL" clId="{167BE636-2A7B-4DAB-9C05-FE1EB2BDADC5}" dt="2022-02-15T17:49:54.551" v="7489" actId="21"/>
          <ac:spMkLst>
            <pc:docMk/>
            <pc:sldMk cId="915498723" sldId="334"/>
            <ac:spMk id="4" creationId="{5D3FA54D-25B8-4278-A4E0-9361E4A6F129}"/>
          </ac:spMkLst>
        </pc:spChg>
        <pc:picChg chg="add del mod">
          <ac:chgData name="Anna Malaj" userId="5d69f46f-55b0-4aab-8841-901c7f15ed8b" providerId="ADAL" clId="{167BE636-2A7B-4DAB-9C05-FE1EB2BDADC5}" dt="2022-02-15T17:39:30.161" v="7357" actId="478"/>
          <ac:picMkLst>
            <pc:docMk/>
            <pc:sldMk cId="915498723" sldId="334"/>
            <ac:picMk id="4098" creationId="{820695D4-2920-4DCC-9F29-D8B5983500F5}"/>
          </ac:picMkLst>
        </pc:picChg>
        <pc:picChg chg="add mod">
          <ac:chgData name="Anna Malaj" userId="5d69f46f-55b0-4aab-8841-901c7f15ed8b" providerId="ADAL" clId="{167BE636-2A7B-4DAB-9C05-FE1EB2BDADC5}" dt="2022-02-15T17:41:55.073" v="7416" actId="1076"/>
          <ac:picMkLst>
            <pc:docMk/>
            <pc:sldMk cId="915498723" sldId="334"/>
            <ac:picMk id="4100" creationId="{5478A000-1784-4907-8987-5F91D686F285}"/>
          </ac:picMkLst>
        </pc:picChg>
        <pc:picChg chg="add mod">
          <ac:chgData name="Anna Malaj" userId="5d69f46f-55b0-4aab-8841-901c7f15ed8b" providerId="ADAL" clId="{167BE636-2A7B-4DAB-9C05-FE1EB2BDADC5}" dt="2022-02-15T17:41:56.783" v="7417" actId="1076"/>
          <ac:picMkLst>
            <pc:docMk/>
            <pc:sldMk cId="915498723" sldId="334"/>
            <ac:picMk id="4102" creationId="{5737251B-0CE1-4E03-8662-EB86A0638390}"/>
          </ac:picMkLst>
        </pc:picChg>
        <pc:picChg chg="add mod">
          <ac:chgData name="Anna Malaj" userId="5d69f46f-55b0-4aab-8841-901c7f15ed8b" providerId="ADAL" clId="{167BE636-2A7B-4DAB-9C05-FE1EB2BDADC5}" dt="2022-02-15T17:41:36" v="7411" actId="1076"/>
          <ac:picMkLst>
            <pc:docMk/>
            <pc:sldMk cId="915498723" sldId="334"/>
            <ac:picMk id="4104" creationId="{AAC326E8-6288-4526-BE92-189C3E554513}"/>
          </ac:picMkLst>
        </pc:picChg>
        <pc:picChg chg="add mod">
          <ac:chgData name="Anna Malaj" userId="5d69f46f-55b0-4aab-8841-901c7f15ed8b" providerId="ADAL" clId="{167BE636-2A7B-4DAB-9C05-FE1EB2BDADC5}" dt="2022-02-15T17:47:36.041" v="7475"/>
          <ac:picMkLst>
            <pc:docMk/>
            <pc:sldMk cId="915498723" sldId="334"/>
            <ac:picMk id="4106" creationId="{476FDD64-3841-4B43-9495-9DF96C327A1A}"/>
          </ac:picMkLst>
        </pc:picChg>
        <pc:picChg chg="add del mod">
          <ac:chgData name="Anna Malaj" userId="5d69f46f-55b0-4aab-8841-901c7f15ed8b" providerId="ADAL" clId="{167BE636-2A7B-4DAB-9C05-FE1EB2BDADC5}" dt="2022-02-15T17:40:09.294" v="7362" actId="478"/>
          <ac:picMkLst>
            <pc:docMk/>
            <pc:sldMk cId="915498723" sldId="334"/>
            <ac:picMk id="4107" creationId="{F6228094-9C38-439F-AD02-C851DA32094A}"/>
          </ac:picMkLst>
        </pc:picChg>
      </pc:sldChg>
      <pc:sldChg chg="add del">
        <pc:chgData name="Anna Malaj" userId="5d69f46f-55b0-4aab-8841-901c7f15ed8b" providerId="ADAL" clId="{167BE636-2A7B-4DAB-9C05-FE1EB2BDADC5}" dt="2022-02-15T17:26:49.858" v="6575" actId="2696"/>
        <pc:sldMkLst>
          <pc:docMk/>
          <pc:sldMk cId="2425084431" sldId="334"/>
        </pc:sldMkLst>
      </pc:sldChg>
      <pc:sldChg chg="modSp add del mod">
        <pc:chgData name="Anna Malaj" userId="5d69f46f-55b0-4aab-8841-901c7f15ed8b" providerId="ADAL" clId="{167BE636-2A7B-4DAB-9C05-FE1EB2BDADC5}" dt="2022-02-15T21:01:25.659" v="7502" actId="2696"/>
        <pc:sldMkLst>
          <pc:docMk/>
          <pc:sldMk cId="1758138546" sldId="335"/>
        </pc:sldMkLst>
        <pc:spChg chg="mod">
          <ac:chgData name="Anna Malaj" userId="5d69f46f-55b0-4aab-8841-901c7f15ed8b" providerId="ADAL" clId="{167BE636-2A7B-4DAB-9C05-FE1EB2BDADC5}" dt="2022-02-15T17:46:19.931" v="7474" actId="20577"/>
          <ac:spMkLst>
            <pc:docMk/>
            <pc:sldMk cId="1758138546" sldId="335"/>
            <ac:spMk id="4" creationId="{49CAB3D3-81BE-471E-8A69-DEF368C463A6}"/>
          </ac:spMkLst>
        </pc:spChg>
      </pc:sldChg>
    </pc:docChg>
  </pc:docChgLst>
  <pc:docChgLst>
    <pc:chgData name="Jamauri Balzourt" userId="S::jbalzourt@knights.ucf.edu::156f4f76-a4e0-4890-b499-18c1ac0ecf5e" providerId="AD" clId="Web-{7535B078-CC3A-4893-806C-AF6EB9F728A4}"/>
    <pc:docChg chg="modSld">
      <pc:chgData name="Jamauri Balzourt" userId="S::jbalzourt@knights.ucf.edu::156f4f76-a4e0-4890-b499-18c1ac0ecf5e" providerId="AD" clId="Web-{7535B078-CC3A-4893-806C-AF6EB9F728A4}" dt="2022-04-14T03:40:06.615" v="1"/>
      <pc:docMkLst>
        <pc:docMk/>
      </pc:docMkLst>
      <pc:sldChg chg="modNotes">
        <pc:chgData name="Jamauri Balzourt" userId="S::jbalzourt@knights.ucf.edu::156f4f76-a4e0-4890-b499-18c1ac0ecf5e" providerId="AD" clId="Web-{7535B078-CC3A-4893-806C-AF6EB9F728A4}" dt="2022-04-14T03:40:06.615" v="1"/>
        <pc:sldMkLst>
          <pc:docMk/>
          <pc:sldMk cId="3672082242" sldId="258"/>
        </pc:sldMkLst>
      </pc:sldChg>
    </pc:docChg>
  </pc:docChgLst>
  <pc:docChgLst>
    <pc:chgData name="Jamauri Balzourt" userId="S::jbalzourt@knights.ucf.edu::156f4f76-a4e0-4890-b499-18c1ac0ecf5e" providerId="AD" clId="Web-{4A38AD0B-8C7C-4424-ADFC-A7B38AB6B014}"/>
    <pc:docChg chg="modSld">
      <pc:chgData name="Jamauri Balzourt" userId="S::jbalzourt@knights.ucf.edu::156f4f76-a4e0-4890-b499-18c1ac0ecf5e" providerId="AD" clId="Web-{4A38AD0B-8C7C-4424-ADFC-A7B38AB6B014}" dt="2022-02-15T02:21:11.732" v="14"/>
      <pc:docMkLst>
        <pc:docMk/>
      </pc:docMkLst>
      <pc:sldChg chg="addSp delSp modSp addCm">
        <pc:chgData name="Jamauri Balzourt" userId="S::jbalzourt@knights.ucf.edu::156f4f76-a4e0-4890-b499-18c1ac0ecf5e" providerId="AD" clId="Web-{4A38AD0B-8C7C-4424-ADFC-A7B38AB6B014}" dt="2022-02-15T02:19:24.604" v="13"/>
        <pc:sldMkLst>
          <pc:docMk/>
          <pc:sldMk cId="1475022714" sldId="259"/>
        </pc:sldMkLst>
        <pc:picChg chg="add mod">
          <ac:chgData name="Jamauri Balzourt" userId="S::jbalzourt@knights.ucf.edu::156f4f76-a4e0-4890-b499-18c1ac0ecf5e" providerId="AD" clId="Web-{4A38AD0B-8C7C-4424-ADFC-A7B38AB6B014}" dt="2022-02-15T02:19:01.713" v="12" actId="14100"/>
          <ac:picMkLst>
            <pc:docMk/>
            <pc:sldMk cId="1475022714" sldId="259"/>
            <ac:picMk id="3" creationId="{87FB2B91-E2E9-44F3-AABF-8531837EB3CD}"/>
          </ac:picMkLst>
        </pc:picChg>
        <pc:picChg chg="add del">
          <ac:chgData name="Jamauri Balzourt" userId="S::jbalzourt@knights.ucf.edu::156f4f76-a4e0-4890-b499-18c1ac0ecf5e" providerId="AD" clId="Web-{4A38AD0B-8C7C-4424-ADFC-A7B38AB6B014}" dt="2022-02-15T02:18:53.775" v="10"/>
          <ac:picMkLst>
            <pc:docMk/>
            <pc:sldMk cId="1475022714" sldId="259"/>
            <ac:picMk id="2050" creationId="{8BD82C7F-3053-47D8-B61B-89F3598E8E87}"/>
          </ac:picMkLst>
        </pc:picChg>
      </pc:sldChg>
      <pc:sldChg chg="addCm">
        <pc:chgData name="Jamauri Balzourt" userId="S::jbalzourt@knights.ucf.edu::156f4f76-a4e0-4890-b499-18c1ac0ecf5e" providerId="AD" clId="Web-{4A38AD0B-8C7C-4424-ADFC-A7B38AB6B014}" dt="2022-02-15T02:21:11.732" v="14"/>
        <pc:sldMkLst>
          <pc:docMk/>
          <pc:sldMk cId="1761372456" sldId="292"/>
        </pc:sldMkLst>
      </pc:sldChg>
    </pc:docChg>
  </pc:docChgLst>
  <pc:docChgLst>
    <pc:chgData name="Rachel Goodman" userId="47087042-f98f-40e8-90b1-d4a276c26473" providerId="ADAL" clId="{6BA5B99B-1619-4BE8-910B-A7D282013F01}"/>
    <pc:docChg chg="undo custSel addSld delSld modSld sldOrd addSection delSection">
      <pc:chgData name="Rachel Goodman" userId="47087042-f98f-40e8-90b1-d4a276c26473" providerId="ADAL" clId="{6BA5B99B-1619-4BE8-910B-A7D282013F01}" dt="2022-02-16T21:04:21.398" v="20421" actId="20577"/>
      <pc:docMkLst>
        <pc:docMk/>
      </pc:docMkLst>
      <pc:sldChg chg="addSp delSp modSp mod setBg">
        <pc:chgData name="Rachel Goodman" userId="47087042-f98f-40e8-90b1-d4a276c26473" providerId="ADAL" clId="{6BA5B99B-1619-4BE8-910B-A7D282013F01}" dt="2022-02-12T20:08:47.854" v="6424"/>
        <pc:sldMkLst>
          <pc:docMk/>
          <pc:sldMk cId="3772965454" sldId="256"/>
        </pc:sldMkLst>
        <pc:spChg chg="mod ord">
          <ac:chgData name="Rachel Goodman" userId="47087042-f98f-40e8-90b1-d4a276c26473" providerId="ADAL" clId="{6BA5B99B-1619-4BE8-910B-A7D282013F01}" dt="2022-02-12T20:08:47.854" v="6424"/>
          <ac:spMkLst>
            <pc:docMk/>
            <pc:sldMk cId="3772965454" sldId="256"/>
            <ac:spMk id="2" creationId="{4B7C254C-F47A-440E-8DE3-98673C7F561A}"/>
          </ac:spMkLst>
        </pc:spChg>
        <pc:spChg chg="mod">
          <ac:chgData name="Rachel Goodman" userId="47087042-f98f-40e8-90b1-d4a276c26473" providerId="ADAL" clId="{6BA5B99B-1619-4BE8-910B-A7D282013F01}" dt="2022-02-12T19:48:39.980" v="6306" actId="26606"/>
          <ac:spMkLst>
            <pc:docMk/>
            <pc:sldMk cId="3772965454" sldId="256"/>
            <ac:spMk id="3" creationId="{E291BC2E-8EB2-40D4-8A15-5F361F11A98F}"/>
          </ac:spMkLst>
        </pc:spChg>
        <pc:spChg chg="add del">
          <ac:chgData name="Rachel Goodman" userId="47087042-f98f-40e8-90b1-d4a276c26473" providerId="ADAL" clId="{6BA5B99B-1619-4BE8-910B-A7D282013F01}" dt="2022-02-12T19:48:39.980" v="6306" actId="26606"/>
          <ac:spMkLst>
            <pc:docMk/>
            <pc:sldMk cId="3772965454" sldId="256"/>
            <ac:spMk id="8" creationId="{88294908-8B00-4F58-BBBA-20F71A40AA9E}"/>
          </ac:spMkLst>
        </pc:spChg>
        <pc:spChg chg="add del">
          <ac:chgData name="Rachel Goodman" userId="47087042-f98f-40e8-90b1-d4a276c26473" providerId="ADAL" clId="{6BA5B99B-1619-4BE8-910B-A7D282013F01}" dt="2022-02-12T19:48:39.980" v="6306" actId="26606"/>
          <ac:spMkLst>
            <pc:docMk/>
            <pc:sldMk cId="3772965454" sldId="256"/>
            <ac:spMk id="10" creationId="{4364C879-1404-4203-8E9D-CC5DE0A621A2}"/>
          </ac:spMkLst>
        </pc:spChg>
        <pc:spChg chg="add del">
          <ac:chgData name="Rachel Goodman" userId="47087042-f98f-40e8-90b1-d4a276c26473" providerId="ADAL" clId="{6BA5B99B-1619-4BE8-910B-A7D282013F01}" dt="2022-02-12T19:48:39.980" v="6306" actId="26606"/>
          <ac:spMkLst>
            <pc:docMk/>
            <pc:sldMk cId="3772965454" sldId="256"/>
            <ac:spMk id="12" creationId="{84617302-4B0D-4351-A6BB-6F0930D943AC}"/>
          </ac:spMkLst>
        </pc:spChg>
        <pc:spChg chg="add del">
          <ac:chgData name="Rachel Goodman" userId="47087042-f98f-40e8-90b1-d4a276c26473" providerId="ADAL" clId="{6BA5B99B-1619-4BE8-910B-A7D282013F01}" dt="2022-02-12T19:48:39.980" v="6306" actId="26606"/>
          <ac:spMkLst>
            <pc:docMk/>
            <pc:sldMk cId="3772965454" sldId="256"/>
            <ac:spMk id="14" creationId="{DA2C7802-C2E0-4218-8F89-8DD7CCD2CD1C}"/>
          </ac:spMkLst>
        </pc:spChg>
        <pc:spChg chg="add del">
          <ac:chgData name="Rachel Goodman" userId="47087042-f98f-40e8-90b1-d4a276c26473" providerId="ADAL" clId="{6BA5B99B-1619-4BE8-910B-A7D282013F01}" dt="2022-02-12T19:48:39.980" v="6306" actId="26606"/>
          <ac:spMkLst>
            <pc:docMk/>
            <pc:sldMk cId="3772965454" sldId="256"/>
            <ac:spMk id="16" creationId="{A6D7111A-21E5-4EE9-8A78-10E5530F0116}"/>
          </ac:spMkLst>
        </pc:spChg>
        <pc:spChg chg="add del">
          <ac:chgData name="Rachel Goodman" userId="47087042-f98f-40e8-90b1-d4a276c26473" providerId="ADAL" clId="{6BA5B99B-1619-4BE8-910B-A7D282013F01}" dt="2022-02-12T19:48:39.980" v="6306" actId="26606"/>
          <ac:spMkLst>
            <pc:docMk/>
            <pc:sldMk cId="3772965454" sldId="256"/>
            <ac:spMk id="18" creationId="{A3969E80-A77B-49FC-9122-D89AFD5EE118}"/>
          </ac:spMkLst>
        </pc:spChg>
        <pc:spChg chg="add del">
          <ac:chgData name="Rachel Goodman" userId="47087042-f98f-40e8-90b1-d4a276c26473" providerId="ADAL" clId="{6BA5B99B-1619-4BE8-910B-A7D282013F01}" dt="2022-02-12T19:48:39.980" v="6306" actId="26606"/>
          <ac:spMkLst>
            <pc:docMk/>
            <pc:sldMk cId="3772965454" sldId="256"/>
            <ac:spMk id="20" creationId="{1849CA57-76BD-4CF2-80BA-D7A46A01B7B1}"/>
          </ac:spMkLst>
        </pc:spChg>
        <pc:spChg chg="add del">
          <ac:chgData name="Rachel Goodman" userId="47087042-f98f-40e8-90b1-d4a276c26473" providerId="ADAL" clId="{6BA5B99B-1619-4BE8-910B-A7D282013F01}" dt="2022-02-12T19:48:39.980" v="6306" actId="26606"/>
          <ac:spMkLst>
            <pc:docMk/>
            <pc:sldMk cId="3772965454" sldId="256"/>
            <ac:spMk id="22" creationId="{35E9085E-E730-4768-83D4-6CB7E9897153}"/>
          </ac:spMkLst>
        </pc:spChg>
        <pc:spChg chg="add del">
          <ac:chgData name="Rachel Goodman" userId="47087042-f98f-40e8-90b1-d4a276c26473" providerId="ADAL" clId="{6BA5B99B-1619-4BE8-910B-A7D282013F01}" dt="2022-02-12T19:48:39.980" v="6306" actId="26606"/>
          <ac:spMkLst>
            <pc:docMk/>
            <pc:sldMk cId="3772965454" sldId="256"/>
            <ac:spMk id="24" creationId="{973272FE-A474-4CAE-8CA2-BCC8B476C3F4}"/>
          </ac:spMkLst>
        </pc:spChg>
        <pc:spChg chg="add del">
          <ac:chgData name="Rachel Goodman" userId="47087042-f98f-40e8-90b1-d4a276c26473" providerId="ADAL" clId="{6BA5B99B-1619-4BE8-910B-A7D282013F01}" dt="2022-02-12T19:48:39.980" v="6306" actId="26606"/>
          <ac:spMkLst>
            <pc:docMk/>
            <pc:sldMk cId="3772965454" sldId="256"/>
            <ac:spMk id="26" creationId="{E07981EA-05A6-437C-88D7-B377B92B031D}"/>
          </ac:spMkLst>
        </pc:spChg>
        <pc:spChg chg="add del">
          <ac:chgData name="Rachel Goodman" userId="47087042-f98f-40e8-90b1-d4a276c26473" providerId="ADAL" clId="{6BA5B99B-1619-4BE8-910B-A7D282013F01}" dt="2022-02-12T19:48:39.980" v="6306" actId="26606"/>
          <ac:spMkLst>
            <pc:docMk/>
            <pc:sldMk cId="3772965454" sldId="256"/>
            <ac:spMk id="28" creationId="{15E3C750-986E-4769-B1AE-49289FBEE757}"/>
          </ac:spMkLst>
        </pc:spChg>
      </pc:sldChg>
      <pc:sldChg chg="modSp">
        <pc:chgData name="Rachel Goodman" userId="47087042-f98f-40e8-90b1-d4a276c26473" providerId="ADAL" clId="{6BA5B99B-1619-4BE8-910B-A7D282013F01}" dt="2022-02-12T20:08:47.854" v="6424"/>
        <pc:sldMkLst>
          <pc:docMk/>
          <pc:sldMk cId="3635215853" sldId="257"/>
        </pc:sldMkLst>
        <pc:spChg chg="mod">
          <ac:chgData name="Rachel Goodman" userId="47087042-f98f-40e8-90b1-d4a276c26473" providerId="ADAL" clId="{6BA5B99B-1619-4BE8-910B-A7D282013F01}" dt="2022-02-12T20:08:47.854" v="6424"/>
          <ac:spMkLst>
            <pc:docMk/>
            <pc:sldMk cId="3635215853" sldId="257"/>
            <ac:spMk id="2" creationId="{1C2BC019-B6C4-415A-BD6A-6B221EC38366}"/>
          </ac:spMkLst>
        </pc:spChg>
        <pc:spChg chg="mod">
          <ac:chgData name="Rachel Goodman" userId="47087042-f98f-40e8-90b1-d4a276c26473" providerId="ADAL" clId="{6BA5B99B-1619-4BE8-910B-A7D282013F01}" dt="2022-02-12T20:08:47.854" v="6424"/>
          <ac:spMkLst>
            <pc:docMk/>
            <pc:sldMk cId="3635215853" sldId="257"/>
            <ac:spMk id="3" creationId="{409F4E58-385B-4413-B887-153425189585}"/>
          </ac:spMkLst>
        </pc:spChg>
      </pc:sldChg>
      <pc:sldChg chg="modSp mod addCm delCm modCm">
        <pc:chgData name="Rachel Goodman" userId="47087042-f98f-40e8-90b1-d4a276c26473" providerId="ADAL" clId="{6BA5B99B-1619-4BE8-910B-A7D282013F01}" dt="2022-02-15T20:33:25.575" v="14855" actId="13926"/>
        <pc:sldMkLst>
          <pc:docMk/>
          <pc:sldMk cId="3672082242" sldId="258"/>
        </pc:sldMkLst>
        <pc:spChg chg="mod">
          <ac:chgData name="Rachel Goodman" userId="47087042-f98f-40e8-90b1-d4a276c26473" providerId="ADAL" clId="{6BA5B99B-1619-4BE8-910B-A7D282013F01}" dt="2022-02-15T20:33:25.575" v="14855" actId="13926"/>
          <ac:spMkLst>
            <pc:docMk/>
            <pc:sldMk cId="3672082242" sldId="258"/>
            <ac:spMk id="2" creationId="{A131ECB8-6487-4FEE-807B-216D42E74747}"/>
          </ac:spMkLst>
        </pc:spChg>
        <pc:graphicFrameChg chg="modGraphic">
          <ac:chgData name="Rachel Goodman" userId="47087042-f98f-40e8-90b1-d4a276c26473" providerId="ADAL" clId="{6BA5B99B-1619-4BE8-910B-A7D282013F01}" dt="2022-02-13T19:38:22.504" v="12948" actId="20577"/>
          <ac:graphicFrameMkLst>
            <pc:docMk/>
            <pc:sldMk cId="3672082242" sldId="258"/>
            <ac:graphicFrameMk id="6" creationId="{CC358AF3-4B97-42E5-A031-533B261A024A}"/>
          </ac:graphicFrameMkLst>
        </pc:graphicFrameChg>
      </pc:sldChg>
      <pc:sldChg chg="modSp mod addCm delCm modCm modNotesTx">
        <pc:chgData name="Rachel Goodman" userId="47087042-f98f-40e8-90b1-d4a276c26473" providerId="ADAL" clId="{6BA5B99B-1619-4BE8-910B-A7D282013F01}" dt="2022-02-16T21:04:21.398" v="20421" actId="20577"/>
        <pc:sldMkLst>
          <pc:docMk/>
          <pc:sldMk cId="1475022714" sldId="259"/>
        </pc:sldMkLst>
        <pc:spChg chg="mod">
          <ac:chgData name="Rachel Goodman" userId="47087042-f98f-40e8-90b1-d4a276c26473" providerId="ADAL" clId="{6BA5B99B-1619-4BE8-910B-A7D282013F01}" dt="2022-02-12T19:56:22.179" v="6325" actId="13926"/>
          <ac:spMkLst>
            <pc:docMk/>
            <pc:sldMk cId="1475022714" sldId="259"/>
            <ac:spMk id="2" creationId="{B6C956D3-5B87-4AF9-9CCA-373A0B40FAD7}"/>
          </ac:spMkLst>
        </pc:spChg>
      </pc:sldChg>
      <pc:sldChg chg="modSp mod">
        <pc:chgData name="Rachel Goodman" userId="47087042-f98f-40e8-90b1-d4a276c26473" providerId="ADAL" clId="{6BA5B99B-1619-4BE8-910B-A7D282013F01}" dt="2022-02-12T19:56:27.488" v="6326" actId="13926"/>
        <pc:sldMkLst>
          <pc:docMk/>
          <pc:sldMk cId="3037480014" sldId="260"/>
        </pc:sldMkLst>
        <pc:spChg chg="mod">
          <ac:chgData name="Rachel Goodman" userId="47087042-f98f-40e8-90b1-d4a276c26473" providerId="ADAL" clId="{6BA5B99B-1619-4BE8-910B-A7D282013F01}" dt="2022-02-12T19:56:27.488" v="6326" actId="13926"/>
          <ac:spMkLst>
            <pc:docMk/>
            <pc:sldMk cId="3037480014" sldId="260"/>
            <ac:spMk id="2" creationId="{DD6A227E-7512-4492-8851-D8872CDB5C85}"/>
          </ac:spMkLst>
        </pc:spChg>
      </pc:sldChg>
      <pc:sldChg chg="modSp del mod ord addCm delCm modCm modNotesTx">
        <pc:chgData name="Rachel Goodman" userId="47087042-f98f-40e8-90b1-d4a276c26473" providerId="ADAL" clId="{6BA5B99B-1619-4BE8-910B-A7D282013F01}" dt="2022-02-13T19:03:30.219" v="12172" actId="2696"/>
        <pc:sldMkLst>
          <pc:docMk/>
          <pc:sldMk cId="2811748132" sldId="262"/>
        </pc:sldMkLst>
        <pc:spChg chg="mod">
          <ac:chgData name="Rachel Goodman" userId="47087042-f98f-40e8-90b1-d4a276c26473" providerId="ADAL" clId="{6BA5B99B-1619-4BE8-910B-A7D282013F01}" dt="2022-02-12T20:08:47.854" v="6424"/>
          <ac:spMkLst>
            <pc:docMk/>
            <pc:sldMk cId="2811748132" sldId="262"/>
            <ac:spMk id="2" creationId="{59B08D77-E5F4-4286-99A7-679770AEA2F6}"/>
          </ac:spMkLst>
        </pc:spChg>
        <pc:graphicFrameChg chg="mod modGraphic">
          <ac:chgData name="Rachel Goodman" userId="47087042-f98f-40e8-90b1-d4a276c26473" providerId="ADAL" clId="{6BA5B99B-1619-4BE8-910B-A7D282013F01}" dt="2022-02-12T19:00:50.398" v="4458" actId="20577"/>
          <ac:graphicFrameMkLst>
            <pc:docMk/>
            <pc:sldMk cId="2811748132" sldId="262"/>
            <ac:graphicFrameMk id="4" creationId="{2B36B029-AD60-4905-9D58-8095B7017262}"/>
          </ac:graphicFrameMkLst>
        </pc:graphicFrameChg>
      </pc:sldChg>
      <pc:sldChg chg="modSp add del mod addCm modCm">
        <pc:chgData name="Rachel Goodman" userId="47087042-f98f-40e8-90b1-d4a276c26473" providerId="ADAL" clId="{6BA5B99B-1619-4BE8-910B-A7D282013F01}" dt="2022-02-12T14:53:04.643" v="3732" actId="2696"/>
        <pc:sldMkLst>
          <pc:docMk/>
          <pc:sldMk cId="2066988231" sldId="264"/>
        </pc:sldMkLst>
        <pc:graphicFrameChg chg="modGraphic">
          <ac:chgData name="Rachel Goodman" userId="47087042-f98f-40e8-90b1-d4a276c26473" providerId="ADAL" clId="{6BA5B99B-1619-4BE8-910B-A7D282013F01}" dt="2022-02-09T19:40:53.397" v="1224" actId="2161"/>
          <ac:graphicFrameMkLst>
            <pc:docMk/>
            <pc:sldMk cId="2066988231" sldId="264"/>
            <ac:graphicFrameMk id="4" creationId="{AD0DF9F4-41DD-4806-9F33-C57B6F8CDF1D}"/>
          </ac:graphicFrameMkLst>
        </pc:graphicFrameChg>
      </pc:sldChg>
      <pc:sldChg chg="modSp">
        <pc:chgData name="Rachel Goodman" userId="47087042-f98f-40e8-90b1-d4a276c26473" providerId="ADAL" clId="{6BA5B99B-1619-4BE8-910B-A7D282013F01}" dt="2022-02-12T20:08:47.854" v="6424"/>
        <pc:sldMkLst>
          <pc:docMk/>
          <pc:sldMk cId="1686807652" sldId="265"/>
        </pc:sldMkLst>
        <pc:spChg chg="mod">
          <ac:chgData name="Rachel Goodman" userId="47087042-f98f-40e8-90b1-d4a276c26473" providerId="ADAL" clId="{6BA5B99B-1619-4BE8-910B-A7D282013F01}" dt="2022-02-12T20:08:47.854" v="6424"/>
          <ac:spMkLst>
            <pc:docMk/>
            <pc:sldMk cId="1686807652" sldId="265"/>
            <ac:spMk id="2" creationId="{59B08D77-E5F4-4286-99A7-679770AEA2F6}"/>
          </ac:spMkLst>
        </pc:spChg>
      </pc:sldChg>
      <pc:sldChg chg="modSp">
        <pc:chgData name="Rachel Goodman" userId="47087042-f98f-40e8-90b1-d4a276c26473" providerId="ADAL" clId="{6BA5B99B-1619-4BE8-910B-A7D282013F01}" dt="2022-02-12T20:08:47.854" v="6424"/>
        <pc:sldMkLst>
          <pc:docMk/>
          <pc:sldMk cId="1111024531" sldId="266"/>
        </pc:sldMkLst>
        <pc:spChg chg="mod">
          <ac:chgData name="Rachel Goodman" userId="47087042-f98f-40e8-90b1-d4a276c26473" providerId="ADAL" clId="{6BA5B99B-1619-4BE8-910B-A7D282013F01}" dt="2022-02-12T20:08:47.854" v="6424"/>
          <ac:spMkLst>
            <pc:docMk/>
            <pc:sldMk cId="1111024531" sldId="266"/>
            <ac:spMk id="2" creationId="{59B08D77-E5F4-4286-99A7-679770AEA2F6}"/>
          </ac:spMkLst>
        </pc:spChg>
        <pc:spChg chg="mod">
          <ac:chgData name="Rachel Goodman" userId="47087042-f98f-40e8-90b1-d4a276c26473" providerId="ADAL" clId="{6BA5B99B-1619-4BE8-910B-A7D282013F01}" dt="2022-02-12T20:08:47.854" v="6424"/>
          <ac:spMkLst>
            <pc:docMk/>
            <pc:sldMk cId="1111024531" sldId="266"/>
            <ac:spMk id="3" creationId="{4552B6A8-804E-4EB5-A6E2-EF22D70AB690}"/>
          </ac:spMkLst>
        </pc:spChg>
      </pc:sldChg>
      <pc:sldChg chg="modSp">
        <pc:chgData name="Rachel Goodman" userId="47087042-f98f-40e8-90b1-d4a276c26473" providerId="ADAL" clId="{6BA5B99B-1619-4BE8-910B-A7D282013F01}" dt="2022-02-12T20:08:47.854" v="6424"/>
        <pc:sldMkLst>
          <pc:docMk/>
          <pc:sldMk cId="1065829882" sldId="287"/>
        </pc:sldMkLst>
        <pc:spChg chg="mod">
          <ac:chgData name="Rachel Goodman" userId="47087042-f98f-40e8-90b1-d4a276c26473" providerId="ADAL" clId="{6BA5B99B-1619-4BE8-910B-A7D282013F01}" dt="2022-02-12T20:08:47.854" v="6424"/>
          <ac:spMkLst>
            <pc:docMk/>
            <pc:sldMk cId="1065829882" sldId="287"/>
            <ac:spMk id="2" creationId="{B8E48633-BADB-4C3B-BE06-C31CF68CA907}"/>
          </ac:spMkLst>
        </pc:spChg>
        <pc:spChg chg="mod">
          <ac:chgData name="Rachel Goodman" userId="47087042-f98f-40e8-90b1-d4a276c26473" providerId="ADAL" clId="{6BA5B99B-1619-4BE8-910B-A7D282013F01}" dt="2022-02-12T20:08:47.854" v="6424"/>
          <ac:spMkLst>
            <pc:docMk/>
            <pc:sldMk cId="1065829882" sldId="287"/>
            <ac:spMk id="3" creationId="{7A37D6FF-7CDE-462C-8488-4C3836DD1D5E}"/>
          </ac:spMkLst>
        </pc:spChg>
      </pc:sldChg>
      <pc:sldChg chg="modSp">
        <pc:chgData name="Rachel Goodman" userId="47087042-f98f-40e8-90b1-d4a276c26473" providerId="ADAL" clId="{6BA5B99B-1619-4BE8-910B-A7D282013F01}" dt="2022-02-12T20:08:47.854" v="6424"/>
        <pc:sldMkLst>
          <pc:docMk/>
          <pc:sldMk cId="486737820" sldId="288"/>
        </pc:sldMkLst>
        <pc:spChg chg="mod">
          <ac:chgData name="Rachel Goodman" userId="47087042-f98f-40e8-90b1-d4a276c26473" providerId="ADAL" clId="{6BA5B99B-1619-4BE8-910B-A7D282013F01}" dt="2022-02-12T20:08:47.854" v="6424"/>
          <ac:spMkLst>
            <pc:docMk/>
            <pc:sldMk cId="486737820" sldId="288"/>
            <ac:spMk id="2" creationId="{ED21A9A3-ED93-47CD-9885-EDAB9CF1C78C}"/>
          </ac:spMkLst>
        </pc:spChg>
      </pc:sldChg>
      <pc:sldChg chg="modSp del mod addCm modCm">
        <pc:chgData name="Rachel Goodman" userId="47087042-f98f-40e8-90b1-d4a276c26473" providerId="ADAL" clId="{6BA5B99B-1619-4BE8-910B-A7D282013F01}" dt="2022-02-12T14:52:59.480" v="3730" actId="2696"/>
        <pc:sldMkLst>
          <pc:docMk/>
          <pc:sldMk cId="2339932644" sldId="289"/>
        </pc:sldMkLst>
        <pc:spChg chg="mod">
          <ac:chgData name="Rachel Goodman" userId="47087042-f98f-40e8-90b1-d4a276c26473" providerId="ADAL" clId="{6BA5B99B-1619-4BE8-910B-A7D282013F01}" dt="2022-02-06T15:43:52.892" v="1213" actId="20577"/>
          <ac:spMkLst>
            <pc:docMk/>
            <pc:sldMk cId="2339932644" sldId="289"/>
            <ac:spMk id="2" creationId="{6BD3332A-FE77-4E0F-A513-0D3F8BC4423B}"/>
          </ac:spMkLst>
        </pc:spChg>
        <pc:graphicFrameChg chg="modGraphic">
          <ac:chgData name="Rachel Goodman" userId="47087042-f98f-40e8-90b1-d4a276c26473" providerId="ADAL" clId="{6BA5B99B-1619-4BE8-910B-A7D282013F01}" dt="2022-02-06T15:43:51.177" v="1209" actId="20577"/>
          <ac:graphicFrameMkLst>
            <pc:docMk/>
            <pc:sldMk cId="2339932644" sldId="289"/>
            <ac:graphicFrameMk id="4" creationId="{74504D0F-5898-4E03-86D3-B52143D2B82A}"/>
          </ac:graphicFrameMkLst>
        </pc:graphicFrameChg>
      </pc:sldChg>
      <pc:sldChg chg="modSp">
        <pc:chgData name="Rachel Goodman" userId="47087042-f98f-40e8-90b1-d4a276c26473" providerId="ADAL" clId="{6BA5B99B-1619-4BE8-910B-A7D282013F01}" dt="2022-02-12T20:08:47.854" v="6424"/>
        <pc:sldMkLst>
          <pc:docMk/>
          <pc:sldMk cId="1747802282" sldId="290"/>
        </pc:sldMkLst>
        <pc:spChg chg="mod">
          <ac:chgData name="Rachel Goodman" userId="47087042-f98f-40e8-90b1-d4a276c26473" providerId="ADAL" clId="{6BA5B99B-1619-4BE8-910B-A7D282013F01}" dt="2022-02-12T20:08:47.854" v="6424"/>
          <ac:spMkLst>
            <pc:docMk/>
            <pc:sldMk cId="1747802282" sldId="290"/>
            <ac:spMk id="2" creationId="{B2A78543-732B-4BB7-BF9E-0BF96D31E05E}"/>
          </ac:spMkLst>
        </pc:spChg>
        <pc:spChg chg="mod">
          <ac:chgData name="Rachel Goodman" userId="47087042-f98f-40e8-90b1-d4a276c26473" providerId="ADAL" clId="{6BA5B99B-1619-4BE8-910B-A7D282013F01}" dt="2022-02-12T20:08:47.854" v="6424"/>
          <ac:spMkLst>
            <pc:docMk/>
            <pc:sldMk cId="1747802282" sldId="290"/>
            <ac:spMk id="3" creationId="{8ACB8B81-FC73-4B9E-BD32-4BDB9A46FA1A}"/>
          </ac:spMkLst>
        </pc:spChg>
      </pc:sldChg>
      <pc:sldChg chg="addSp delSp modSp mod ord addCm modCm modNotesTx">
        <pc:chgData name="Rachel Goodman" userId="47087042-f98f-40e8-90b1-d4a276c26473" providerId="ADAL" clId="{6BA5B99B-1619-4BE8-910B-A7D282013F01}" dt="2022-02-16T20:05:38.083" v="16672" actId="20577"/>
        <pc:sldMkLst>
          <pc:docMk/>
          <pc:sldMk cId="3595171374" sldId="291"/>
        </pc:sldMkLst>
        <pc:spChg chg="mod">
          <ac:chgData name="Rachel Goodman" userId="47087042-f98f-40e8-90b1-d4a276c26473" providerId="ADAL" clId="{6BA5B99B-1619-4BE8-910B-A7D282013F01}" dt="2022-02-15T02:16:46.501" v="14851" actId="20577"/>
          <ac:spMkLst>
            <pc:docMk/>
            <pc:sldMk cId="3595171374" sldId="291"/>
            <ac:spMk id="2" creationId="{4B355245-2221-4129-911C-377973914E9A}"/>
          </ac:spMkLst>
        </pc:spChg>
        <pc:spChg chg="del mod">
          <ac:chgData name="Rachel Goodman" userId="47087042-f98f-40e8-90b1-d4a276c26473" providerId="ADAL" clId="{6BA5B99B-1619-4BE8-910B-A7D282013F01}" dt="2022-02-15T21:10:56.516" v="14988" actId="478"/>
          <ac:spMkLst>
            <pc:docMk/>
            <pc:sldMk cId="3595171374" sldId="291"/>
            <ac:spMk id="3" creationId="{DF087864-96ED-4384-A95C-BB5AFDAFEBBD}"/>
          </ac:spMkLst>
        </pc:spChg>
        <pc:spChg chg="add mod">
          <ac:chgData name="Rachel Goodman" userId="47087042-f98f-40e8-90b1-d4a276c26473" providerId="ADAL" clId="{6BA5B99B-1619-4BE8-910B-A7D282013F01}" dt="2022-02-16T18:18:13.297" v="15144"/>
          <ac:spMkLst>
            <pc:docMk/>
            <pc:sldMk cId="3595171374" sldId="291"/>
            <ac:spMk id="12" creationId="{32B3AB50-0BCE-40A6-B583-8DE7238DD22B}"/>
          </ac:spMkLst>
        </pc:spChg>
        <pc:spChg chg="add mod">
          <ac:chgData name="Rachel Goodman" userId="47087042-f98f-40e8-90b1-d4a276c26473" providerId="ADAL" clId="{6BA5B99B-1619-4BE8-910B-A7D282013F01}" dt="2022-02-15T21:23:35.705" v="15077" actId="1076"/>
          <ac:spMkLst>
            <pc:docMk/>
            <pc:sldMk cId="3595171374" sldId="291"/>
            <ac:spMk id="13" creationId="{31DAC802-769B-45D1-894B-B0E7DFE1F3DA}"/>
          </ac:spMkLst>
        </pc:spChg>
        <pc:spChg chg="add mod">
          <ac:chgData name="Rachel Goodman" userId="47087042-f98f-40e8-90b1-d4a276c26473" providerId="ADAL" clId="{6BA5B99B-1619-4BE8-910B-A7D282013F01}" dt="2022-02-15T21:27:07.602" v="15117" actId="1076"/>
          <ac:spMkLst>
            <pc:docMk/>
            <pc:sldMk cId="3595171374" sldId="291"/>
            <ac:spMk id="22" creationId="{6946E90E-EE17-4A32-A31E-C6168D9BBC08}"/>
          </ac:spMkLst>
        </pc:spChg>
        <pc:spChg chg="mod">
          <ac:chgData name="Rachel Goodman" userId="47087042-f98f-40e8-90b1-d4a276c26473" providerId="ADAL" clId="{6BA5B99B-1619-4BE8-910B-A7D282013F01}" dt="2022-02-16T20:01:55.330" v="16112" actId="1076"/>
          <ac:spMkLst>
            <pc:docMk/>
            <pc:sldMk cId="3595171374" sldId="291"/>
            <ac:spMk id="24" creationId="{A7FBF15C-4E8D-4EE1-9589-BB20734F7C2D}"/>
          </ac:spMkLst>
        </pc:spChg>
        <pc:grpChg chg="mod">
          <ac:chgData name="Rachel Goodman" userId="47087042-f98f-40e8-90b1-d4a276c26473" providerId="ADAL" clId="{6BA5B99B-1619-4BE8-910B-A7D282013F01}" dt="2022-02-15T21:25:26.366" v="15081" actId="1076"/>
          <ac:grpSpMkLst>
            <pc:docMk/>
            <pc:sldMk cId="3595171374" sldId="291"/>
            <ac:grpSpMk id="18" creationId="{4AE7B740-05D1-4B4E-9FCE-3AA2668973D8}"/>
          </ac:grpSpMkLst>
        </pc:grpChg>
        <pc:grpChg chg="mod">
          <ac:chgData name="Rachel Goodman" userId="47087042-f98f-40e8-90b1-d4a276c26473" providerId="ADAL" clId="{6BA5B99B-1619-4BE8-910B-A7D282013F01}" dt="2022-02-15T21:25:29.659" v="15082" actId="1076"/>
          <ac:grpSpMkLst>
            <pc:docMk/>
            <pc:sldMk cId="3595171374" sldId="291"/>
            <ac:grpSpMk id="19" creationId="{2BDA016D-4B0A-49B9-9A84-B6498693EBEF}"/>
          </ac:grpSpMkLst>
        </pc:grpChg>
        <pc:picChg chg="add mod modCrop">
          <ac:chgData name="Rachel Goodman" userId="47087042-f98f-40e8-90b1-d4a276c26473" providerId="ADAL" clId="{6BA5B99B-1619-4BE8-910B-A7D282013F01}" dt="2022-02-15T21:20:13.925" v="15010" actId="1076"/>
          <ac:picMkLst>
            <pc:docMk/>
            <pc:sldMk cId="3595171374" sldId="291"/>
            <ac:picMk id="5" creationId="{339209DD-FCB5-4119-B72E-4113FE0E0036}"/>
          </ac:picMkLst>
        </pc:picChg>
        <pc:picChg chg="add mod">
          <ac:chgData name="Rachel Goodman" userId="47087042-f98f-40e8-90b1-d4a276c26473" providerId="ADAL" clId="{6BA5B99B-1619-4BE8-910B-A7D282013F01}" dt="2022-02-15T21:20:16.856" v="15011" actId="1076"/>
          <ac:picMkLst>
            <pc:docMk/>
            <pc:sldMk cId="3595171374" sldId="291"/>
            <ac:picMk id="7" creationId="{55B6F1C3-E177-488F-8540-39306DBFB79B}"/>
          </ac:picMkLst>
        </pc:picChg>
        <pc:picChg chg="add mod modCrop">
          <ac:chgData name="Rachel Goodman" userId="47087042-f98f-40e8-90b1-d4a276c26473" providerId="ADAL" clId="{6BA5B99B-1619-4BE8-910B-A7D282013F01}" dt="2022-02-15T21:20:58.199" v="15014" actId="732"/>
          <ac:picMkLst>
            <pc:docMk/>
            <pc:sldMk cId="3595171374" sldId="291"/>
            <ac:picMk id="9" creationId="{04CA75D6-7972-40A4-B218-56939254B3FA}"/>
          </ac:picMkLst>
        </pc:picChg>
        <pc:picChg chg="add mod">
          <ac:chgData name="Rachel Goodman" userId="47087042-f98f-40e8-90b1-d4a276c26473" providerId="ADAL" clId="{6BA5B99B-1619-4BE8-910B-A7D282013F01}" dt="2022-02-15T21:20:19.094" v="15012" actId="1076"/>
          <ac:picMkLst>
            <pc:docMk/>
            <pc:sldMk cId="3595171374" sldId="291"/>
            <ac:picMk id="11" creationId="{01F0161C-42D0-4361-90C9-7C2511F82A12}"/>
          </ac:picMkLst>
        </pc:picChg>
        <pc:picChg chg="add mod">
          <ac:chgData name="Rachel Goodman" userId="47087042-f98f-40e8-90b1-d4a276c26473" providerId="ADAL" clId="{6BA5B99B-1619-4BE8-910B-A7D282013F01}" dt="2022-02-15T21:26:37.643" v="15090" actId="1076"/>
          <ac:picMkLst>
            <pc:docMk/>
            <pc:sldMk cId="3595171374" sldId="291"/>
            <ac:picMk id="3074" creationId="{3060A343-AD89-491D-9B7A-E4C94887FC84}"/>
          </ac:picMkLst>
        </pc:picChg>
      </pc:sldChg>
      <pc:sldChg chg="modSp delCm modCm">
        <pc:chgData name="Rachel Goodman" userId="47087042-f98f-40e8-90b1-d4a276c26473" providerId="ADAL" clId="{6BA5B99B-1619-4BE8-910B-A7D282013F01}" dt="2022-02-15T20:32:33.568" v="14853" actId="1592"/>
        <pc:sldMkLst>
          <pc:docMk/>
          <pc:sldMk cId="1761372456" sldId="292"/>
        </pc:sldMkLst>
        <pc:spChg chg="mod">
          <ac:chgData name="Rachel Goodman" userId="47087042-f98f-40e8-90b1-d4a276c26473" providerId="ADAL" clId="{6BA5B99B-1619-4BE8-910B-A7D282013F01}" dt="2022-02-12T20:08:47.854" v="6424"/>
          <ac:spMkLst>
            <pc:docMk/>
            <pc:sldMk cId="1761372456" sldId="292"/>
            <ac:spMk id="2" creationId="{7D9152A5-6B09-479D-BF31-A4C135371B15}"/>
          </ac:spMkLst>
        </pc:spChg>
        <pc:spChg chg="mod">
          <ac:chgData name="Rachel Goodman" userId="47087042-f98f-40e8-90b1-d4a276c26473" providerId="ADAL" clId="{6BA5B99B-1619-4BE8-910B-A7D282013F01}" dt="2022-02-12T20:08:47.854" v="6424"/>
          <ac:spMkLst>
            <pc:docMk/>
            <pc:sldMk cId="1761372456" sldId="292"/>
            <ac:spMk id="3" creationId="{11163DED-E098-4224-A052-DC18D60686BF}"/>
          </ac:spMkLst>
        </pc:spChg>
      </pc:sldChg>
      <pc:sldChg chg="modSp">
        <pc:chgData name="Rachel Goodman" userId="47087042-f98f-40e8-90b1-d4a276c26473" providerId="ADAL" clId="{6BA5B99B-1619-4BE8-910B-A7D282013F01}" dt="2022-02-12T20:08:47.854" v="6424"/>
        <pc:sldMkLst>
          <pc:docMk/>
          <pc:sldMk cId="1809861192" sldId="293"/>
        </pc:sldMkLst>
        <pc:spChg chg="mod">
          <ac:chgData name="Rachel Goodman" userId="47087042-f98f-40e8-90b1-d4a276c26473" providerId="ADAL" clId="{6BA5B99B-1619-4BE8-910B-A7D282013F01}" dt="2022-02-12T20:08:47.854" v="6424"/>
          <ac:spMkLst>
            <pc:docMk/>
            <pc:sldMk cId="1809861192" sldId="293"/>
            <ac:spMk id="2" creationId="{85B27C47-6C0A-4C06-A0BD-2CEAFFD398DE}"/>
          </ac:spMkLst>
        </pc:spChg>
        <pc:spChg chg="mod">
          <ac:chgData name="Rachel Goodman" userId="47087042-f98f-40e8-90b1-d4a276c26473" providerId="ADAL" clId="{6BA5B99B-1619-4BE8-910B-A7D282013F01}" dt="2022-02-12T20:08:47.854" v="6424"/>
          <ac:spMkLst>
            <pc:docMk/>
            <pc:sldMk cId="1809861192" sldId="293"/>
            <ac:spMk id="3" creationId="{259CC78E-222A-42E6-BC21-6C9D318F4201}"/>
          </ac:spMkLst>
        </pc:spChg>
      </pc:sldChg>
      <pc:sldChg chg="modSp mod">
        <pc:chgData name="Rachel Goodman" userId="47087042-f98f-40e8-90b1-d4a276c26473" providerId="ADAL" clId="{6BA5B99B-1619-4BE8-910B-A7D282013F01}" dt="2022-02-12T20:08:47.854" v="6424"/>
        <pc:sldMkLst>
          <pc:docMk/>
          <pc:sldMk cId="290162115" sldId="294"/>
        </pc:sldMkLst>
        <pc:spChg chg="mod">
          <ac:chgData name="Rachel Goodman" userId="47087042-f98f-40e8-90b1-d4a276c26473" providerId="ADAL" clId="{6BA5B99B-1619-4BE8-910B-A7D282013F01}" dt="2022-02-12T20:08:47.854" v="6424"/>
          <ac:spMkLst>
            <pc:docMk/>
            <pc:sldMk cId="290162115" sldId="294"/>
            <ac:spMk id="2" creationId="{3A844825-E97B-40DE-8A1A-3DC3FA6D50BD}"/>
          </ac:spMkLst>
        </pc:spChg>
        <pc:spChg chg="mod">
          <ac:chgData name="Rachel Goodman" userId="47087042-f98f-40e8-90b1-d4a276c26473" providerId="ADAL" clId="{6BA5B99B-1619-4BE8-910B-A7D282013F01}" dt="2022-02-12T20:08:47.854" v="6424"/>
          <ac:spMkLst>
            <pc:docMk/>
            <pc:sldMk cId="290162115" sldId="294"/>
            <ac:spMk id="3" creationId="{DA22A135-3F54-4157-9F88-7CB249473BDB}"/>
          </ac:spMkLst>
        </pc:spChg>
      </pc:sldChg>
      <pc:sldChg chg="modSp">
        <pc:chgData name="Rachel Goodman" userId="47087042-f98f-40e8-90b1-d4a276c26473" providerId="ADAL" clId="{6BA5B99B-1619-4BE8-910B-A7D282013F01}" dt="2022-02-12T20:08:47.854" v="6424"/>
        <pc:sldMkLst>
          <pc:docMk/>
          <pc:sldMk cId="583832486" sldId="295"/>
        </pc:sldMkLst>
        <pc:spChg chg="mod">
          <ac:chgData name="Rachel Goodman" userId="47087042-f98f-40e8-90b1-d4a276c26473" providerId="ADAL" clId="{6BA5B99B-1619-4BE8-910B-A7D282013F01}" dt="2022-02-12T20:08:47.854" v="6424"/>
          <ac:spMkLst>
            <pc:docMk/>
            <pc:sldMk cId="583832486" sldId="295"/>
            <ac:spMk id="2" creationId="{4C21EC48-8A6C-4689-8C2A-1C42CAF4473E}"/>
          </ac:spMkLst>
        </pc:spChg>
        <pc:spChg chg="mod">
          <ac:chgData name="Rachel Goodman" userId="47087042-f98f-40e8-90b1-d4a276c26473" providerId="ADAL" clId="{6BA5B99B-1619-4BE8-910B-A7D282013F01}" dt="2022-02-12T20:08:47.854" v="6424"/>
          <ac:spMkLst>
            <pc:docMk/>
            <pc:sldMk cId="583832486" sldId="295"/>
            <ac:spMk id="3" creationId="{806B3220-F120-419F-B4B3-67C79E7E9F6A}"/>
          </ac:spMkLst>
        </pc:spChg>
      </pc:sldChg>
      <pc:sldChg chg="modSp">
        <pc:chgData name="Rachel Goodman" userId="47087042-f98f-40e8-90b1-d4a276c26473" providerId="ADAL" clId="{6BA5B99B-1619-4BE8-910B-A7D282013F01}" dt="2022-02-12T20:08:47.854" v="6424"/>
        <pc:sldMkLst>
          <pc:docMk/>
          <pc:sldMk cId="4165125516" sldId="296"/>
        </pc:sldMkLst>
        <pc:spChg chg="mod">
          <ac:chgData name="Rachel Goodman" userId="47087042-f98f-40e8-90b1-d4a276c26473" providerId="ADAL" clId="{6BA5B99B-1619-4BE8-910B-A7D282013F01}" dt="2022-02-12T20:08:47.854" v="6424"/>
          <ac:spMkLst>
            <pc:docMk/>
            <pc:sldMk cId="4165125516" sldId="296"/>
            <ac:spMk id="2" creationId="{4B15D0B5-79C2-4AFD-A14F-83A0DC1F07EF}"/>
          </ac:spMkLst>
        </pc:spChg>
        <pc:spChg chg="mod">
          <ac:chgData name="Rachel Goodman" userId="47087042-f98f-40e8-90b1-d4a276c26473" providerId="ADAL" clId="{6BA5B99B-1619-4BE8-910B-A7D282013F01}" dt="2022-02-12T20:08:47.854" v="6424"/>
          <ac:spMkLst>
            <pc:docMk/>
            <pc:sldMk cId="4165125516" sldId="296"/>
            <ac:spMk id="3" creationId="{52A3D011-7815-419C-A039-8E7D487F051A}"/>
          </ac:spMkLst>
        </pc:spChg>
      </pc:sldChg>
      <pc:sldChg chg="modSp mod">
        <pc:chgData name="Rachel Goodman" userId="47087042-f98f-40e8-90b1-d4a276c26473" providerId="ADAL" clId="{6BA5B99B-1619-4BE8-910B-A7D282013F01}" dt="2022-02-12T20:08:47.854" v="6424"/>
        <pc:sldMkLst>
          <pc:docMk/>
          <pc:sldMk cId="784882356" sldId="297"/>
        </pc:sldMkLst>
        <pc:spChg chg="mod">
          <ac:chgData name="Rachel Goodman" userId="47087042-f98f-40e8-90b1-d4a276c26473" providerId="ADAL" clId="{6BA5B99B-1619-4BE8-910B-A7D282013F01}" dt="2022-02-12T20:08:47.854" v="6424"/>
          <ac:spMkLst>
            <pc:docMk/>
            <pc:sldMk cId="784882356" sldId="297"/>
            <ac:spMk id="2" creationId="{5E16D646-EE6A-4398-BFFC-5A11A2215701}"/>
          </ac:spMkLst>
        </pc:spChg>
        <pc:spChg chg="mod">
          <ac:chgData name="Rachel Goodman" userId="47087042-f98f-40e8-90b1-d4a276c26473" providerId="ADAL" clId="{6BA5B99B-1619-4BE8-910B-A7D282013F01}" dt="2022-02-12T20:08:47.854" v="6424"/>
          <ac:spMkLst>
            <pc:docMk/>
            <pc:sldMk cId="784882356" sldId="297"/>
            <ac:spMk id="3" creationId="{51974C8D-3B1E-424A-80C7-9D13F13E5D64}"/>
          </ac:spMkLst>
        </pc:spChg>
      </pc:sldChg>
      <pc:sldChg chg="modNotesTx">
        <pc:chgData name="Rachel Goodman" userId="47087042-f98f-40e8-90b1-d4a276c26473" providerId="ADAL" clId="{6BA5B99B-1619-4BE8-910B-A7D282013F01}" dt="2022-02-12T19:49:15.714" v="6322" actId="20577"/>
        <pc:sldMkLst>
          <pc:docMk/>
          <pc:sldMk cId="2331899929" sldId="298"/>
        </pc:sldMkLst>
      </pc:sldChg>
      <pc:sldChg chg="modSp mod ord addCm modCm modNotesTx">
        <pc:chgData name="Rachel Goodman" userId="47087042-f98f-40e8-90b1-d4a276c26473" providerId="ADAL" clId="{6BA5B99B-1619-4BE8-910B-A7D282013F01}" dt="2022-02-16T21:03:39.106" v="20420" actId="20577"/>
        <pc:sldMkLst>
          <pc:docMk/>
          <pc:sldMk cId="670665570" sldId="303"/>
        </pc:sldMkLst>
        <pc:spChg chg="mod">
          <ac:chgData name="Rachel Goodman" userId="47087042-f98f-40e8-90b1-d4a276c26473" providerId="ADAL" clId="{6BA5B99B-1619-4BE8-910B-A7D282013F01}" dt="2022-02-15T20:57:33.836" v="14985" actId="13926"/>
          <ac:spMkLst>
            <pc:docMk/>
            <pc:sldMk cId="670665570" sldId="303"/>
            <ac:spMk id="2" creationId="{0D819015-C754-44D4-AE6D-E3869DAB9F82}"/>
          </ac:spMkLst>
        </pc:spChg>
        <pc:spChg chg="mod">
          <ac:chgData name="Rachel Goodman" userId="47087042-f98f-40e8-90b1-d4a276c26473" providerId="ADAL" clId="{6BA5B99B-1619-4BE8-910B-A7D282013F01}" dt="2022-02-16T21:03:39.106" v="20420" actId="20577"/>
          <ac:spMkLst>
            <pc:docMk/>
            <pc:sldMk cId="670665570" sldId="303"/>
            <ac:spMk id="3" creationId="{69620EDA-F42D-473F-AA2D-6E8BDCA48AF1}"/>
          </ac:spMkLst>
        </pc:spChg>
      </pc:sldChg>
      <pc:sldChg chg="modSp">
        <pc:chgData name="Rachel Goodman" userId="47087042-f98f-40e8-90b1-d4a276c26473" providerId="ADAL" clId="{6BA5B99B-1619-4BE8-910B-A7D282013F01}" dt="2022-02-12T20:08:47.854" v="6424"/>
        <pc:sldMkLst>
          <pc:docMk/>
          <pc:sldMk cId="569050193" sldId="304"/>
        </pc:sldMkLst>
        <pc:spChg chg="mod">
          <ac:chgData name="Rachel Goodman" userId="47087042-f98f-40e8-90b1-d4a276c26473" providerId="ADAL" clId="{6BA5B99B-1619-4BE8-910B-A7D282013F01}" dt="2022-02-12T20:08:47.854" v="6424"/>
          <ac:spMkLst>
            <pc:docMk/>
            <pc:sldMk cId="569050193" sldId="304"/>
            <ac:spMk id="2" creationId="{FAF95A51-A1F5-4423-B7B9-1502274B6236}"/>
          </ac:spMkLst>
        </pc:spChg>
        <pc:spChg chg="mod">
          <ac:chgData name="Rachel Goodman" userId="47087042-f98f-40e8-90b1-d4a276c26473" providerId="ADAL" clId="{6BA5B99B-1619-4BE8-910B-A7D282013F01}" dt="2022-02-12T20:08:47.854" v="6424"/>
          <ac:spMkLst>
            <pc:docMk/>
            <pc:sldMk cId="569050193" sldId="304"/>
            <ac:spMk id="3" creationId="{EA2293B0-13E4-450B-B8B4-D9250F32E0C6}"/>
          </ac:spMkLst>
        </pc:spChg>
      </pc:sldChg>
      <pc:sldChg chg="addSp modSp new mod ord addCm delCm modCm modNotesTx">
        <pc:chgData name="Rachel Goodman" userId="47087042-f98f-40e8-90b1-d4a276c26473" providerId="ADAL" clId="{6BA5B99B-1619-4BE8-910B-A7D282013F01}" dt="2022-02-16T20:24:20.203" v="17306" actId="20577"/>
        <pc:sldMkLst>
          <pc:docMk/>
          <pc:sldMk cId="138503016" sldId="306"/>
        </pc:sldMkLst>
        <pc:spChg chg="mod">
          <ac:chgData name="Rachel Goodman" userId="47087042-f98f-40e8-90b1-d4a276c26473" providerId="ADAL" clId="{6BA5B99B-1619-4BE8-910B-A7D282013F01}" dt="2022-02-12T20:36:50.706" v="8374" actId="20577"/>
          <ac:spMkLst>
            <pc:docMk/>
            <pc:sldMk cId="138503016" sldId="306"/>
            <ac:spMk id="2" creationId="{C44B8C91-338E-4CB8-8054-BC3753F9719B}"/>
          </ac:spMkLst>
        </pc:spChg>
        <pc:spChg chg="mod">
          <ac:chgData name="Rachel Goodman" userId="47087042-f98f-40e8-90b1-d4a276c26473" providerId="ADAL" clId="{6BA5B99B-1619-4BE8-910B-A7D282013F01}" dt="2022-02-12T20:08:47.854" v="6424"/>
          <ac:spMkLst>
            <pc:docMk/>
            <pc:sldMk cId="138503016" sldId="306"/>
            <ac:spMk id="3" creationId="{2E972F72-5C94-46C6-B78C-FD3608ED4913}"/>
          </ac:spMkLst>
        </pc:spChg>
        <pc:picChg chg="add mod">
          <ac:chgData name="Rachel Goodman" userId="47087042-f98f-40e8-90b1-d4a276c26473" providerId="ADAL" clId="{6BA5B99B-1619-4BE8-910B-A7D282013F01}" dt="2022-02-15T20:43:58.342" v="14865" actId="688"/>
          <ac:picMkLst>
            <pc:docMk/>
            <pc:sldMk cId="138503016" sldId="306"/>
            <ac:picMk id="1026" creationId="{B46533C3-FA88-4678-8D25-FBF1316ABCF6}"/>
          </ac:picMkLst>
        </pc:picChg>
      </pc:sldChg>
      <pc:sldChg chg="addSp modSp new mod ord addCm delCm modCm modNotesTx">
        <pc:chgData name="Rachel Goodman" userId="47087042-f98f-40e8-90b1-d4a276c26473" providerId="ADAL" clId="{6BA5B99B-1619-4BE8-910B-A7D282013F01}" dt="2022-02-16T20:35:15.151" v="17898" actId="6549"/>
        <pc:sldMkLst>
          <pc:docMk/>
          <pc:sldMk cId="762737116" sldId="307"/>
        </pc:sldMkLst>
        <pc:spChg chg="mod">
          <ac:chgData name="Rachel Goodman" userId="47087042-f98f-40e8-90b1-d4a276c26473" providerId="ADAL" clId="{6BA5B99B-1619-4BE8-910B-A7D282013F01}" dt="2022-02-12T20:08:47.854" v="6424"/>
          <ac:spMkLst>
            <pc:docMk/>
            <pc:sldMk cId="762737116" sldId="307"/>
            <ac:spMk id="2" creationId="{0699BBA1-24F7-4186-940B-774358482CF7}"/>
          </ac:spMkLst>
        </pc:spChg>
        <pc:spChg chg="mod">
          <ac:chgData name="Rachel Goodman" userId="47087042-f98f-40e8-90b1-d4a276c26473" providerId="ADAL" clId="{6BA5B99B-1619-4BE8-910B-A7D282013F01}" dt="2022-02-12T20:08:47.854" v="6424"/>
          <ac:spMkLst>
            <pc:docMk/>
            <pc:sldMk cId="762737116" sldId="307"/>
            <ac:spMk id="3" creationId="{57294EF9-488E-4CBC-B7E2-516721109E5B}"/>
          </ac:spMkLst>
        </pc:spChg>
        <pc:picChg chg="add">
          <ac:chgData name="Rachel Goodman" userId="47087042-f98f-40e8-90b1-d4a276c26473" providerId="ADAL" clId="{6BA5B99B-1619-4BE8-910B-A7D282013F01}" dt="2022-02-15T20:46:19.013" v="14866"/>
          <ac:picMkLst>
            <pc:docMk/>
            <pc:sldMk cId="762737116" sldId="307"/>
            <ac:picMk id="2050" creationId="{0112D1CB-0E18-4F66-8DD0-A0C2FF6FCDF5}"/>
          </ac:picMkLst>
        </pc:picChg>
      </pc:sldChg>
      <pc:sldChg chg="addSp delSp modSp new del mod">
        <pc:chgData name="Rachel Goodman" userId="47087042-f98f-40e8-90b1-d4a276c26473" providerId="ADAL" clId="{6BA5B99B-1619-4BE8-910B-A7D282013F01}" dt="2022-02-02T20:26:18.455" v="49" actId="2696"/>
        <pc:sldMkLst>
          <pc:docMk/>
          <pc:sldMk cId="1984668645" sldId="308"/>
        </pc:sldMkLst>
        <pc:spChg chg="add del mod">
          <ac:chgData name="Rachel Goodman" userId="47087042-f98f-40e8-90b1-d4a276c26473" providerId="ADAL" clId="{6BA5B99B-1619-4BE8-910B-A7D282013F01}" dt="2022-02-02T20:26:15.312" v="48" actId="478"/>
          <ac:spMkLst>
            <pc:docMk/>
            <pc:sldMk cId="1984668645" sldId="308"/>
            <ac:spMk id="2" creationId="{D27C095D-12F0-49AF-A4A4-CCB7FD06C9AD}"/>
          </ac:spMkLst>
        </pc:spChg>
        <pc:spChg chg="del">
          <ac:chgData name="Rachel Goodman" userId="47087042-f98f-40e8-90b1-d4a276c26473" providerId="ADAL" clId="{6BA5B99B-1619-4BE8-910B-A7D282013F01}" dt="2022-02-02T20:25:57.750" v="29" actId="478"/>
          <ac:spMkLst>
            <pc:docMk/>
            <pc:sldMk cId="1984668645" sldId="308"/>
            <ac:spMk id="3" creationId="{BA69969D-FBD3-4BD6-90E2-8143E134F9F3}"/>
          </ac:spMkLst>
        </pc:spChg>
        <pc:spChg chg="add mod">
          <ac:chgData name="Rachel Goodman" userId="47087042-f98f-40e8-90b1-d4a276c26473" providerId="ADAL" clId="{6BA5B99B-1619-4BE8-910B-A7D282013F01}" dt="2022-02-02T20:26:15.312" v="48" actId="478"/>
          <ac:spMkLst>
            <pc:docMk/>
            <pc:sldMk cId="1984668645" sldId="308"/>
            <ac:spMk id="5" creationId="{4C20374F-5E88-4020-ACE5-675A4D4E2C11}"/>
          </ac:spMkLst>
        </pc:spChg>
      </pc:sldChg>
      <pc:sldChg chg="addSp modSp addCm delCm modCm">
        <pc:chgData name="Rachel Goodman" userId="47087042-f98f-40e8-90b1-d4a276c26473" providerId="ADAL" clId="{6BA5B99B-1619-4BE8-910B-A7D282013F01}" dt="2022-02-15T20:34:22.367" v="14856" actId="1592"/>
        <pc:sldMkLst>
          <pc:docMk/>
          <pc:sldMk cId="2305603036" sldId="309"/>
        </pc:sldMkLst>
        <pc:spChg chg="mod">
          <ac:chgData name="Rachel Goodman" userId="47087042-f98f-40e8-90b1-d4a276c26473" providerId="ADAL" clId="{6BA5B99B-1619-4BE8-910B-A7D282013F01}" dt="2022-02-12T20:08:47.854" v="6424"/>
          <ac:spMkLst>
            <pc:docMk/>
            <pc:sldMk cId="2305603036" sldId="309"/>
            <ac:spMk id="2" creationId="{63658635-BFFB-4F9F-AC3B-B9C5A0BC02F4}"/>
          </ac:spMkLst>
        </pc:spChg>
        <pc:picChg chg="add mod">
          <ac:chgData name="Rachel Goodman" userId="47087042-f98f-40e8-90b1-d4a276c26473" providerId="ADAL" clId="{6BA5B99B-1619-4BE8-910B-A7D282013F01}" dt="2022-02-12T21:00:05.647" v="10220" actId="1076"/>
          <ac:picMkLst>
            <pc:docMk/>
            <pc:sldMk cId="2305603036" sldId="309"/>
            <ac:picMk id="2050" creationId="{7FC2CE6E-8819-445E-81B4-397241758D6E}"/>
          </ac:picMkLst>
        </pc:picChg>
      </pc:sldChg>
      <pc:sldChg chg="addSp delSp modSp mod setBg modNotesTx">
        <pc:chgData name="Rachel Goodman" userId="47087042-f98f-40e8-90b1-d4a276c26473" providerId="ADAL" clId="{6BA5B99B-1619-4BE8-910B-A7D282013F01}" dt="2022-02-12T20:36:19.093" v="8362" actId="20577"/>
        <pc:sldMkLst>
          <pc:docMk/>
          <pc:sldMk cId="1013859555" sldId="310"/>
        </pc:sldMkLst>
        <pc:spChg chg="mod">
          <ac:chgData name="Rachel Goodman" userId="47087042-f98f-40e8-90b1-d4a276c26473" providerId="ADAL" clId="{6BA5B99B-1619-4BE8-910B-A7D282013F01}" dt="2022-02-12T20:19:22.651" v="7236" actId="26606"/>
          <ac:spMkLst>
            <pc:docMk/>
            <pc:sldMk cId="1013859555" sldId="310"/>
            <ac:spMk id="2" creationId="{BAA900B1-7E1D-4ED8-87DE-F7844A4AA241}"/>
          </ac:spMkLst>
        </pc:spChg>
        <pc:spChg chg="del mod">
          <ac:chgData name="Rachel Goodman" userId="47087042-f98f-40e8-90b1-d4a276c26473" providerId="ADAL" clId="{6BA5B99B-1619-4BE8-910B-A7D282013F01}" dt="2022-02-12T20:00:00.431" v="6328" actId="478"/>
          <ac:spMkLst>
            <pc:docMk/>
            <pc:sldMk cId="1013859555" sldId="310"/>
            <ac:spMk id="6" creationId="{D603D948-6A66-4369-8EB3-D29C16E3E8D3}"/>
          </ac:spMkLst>
        </pc:spChg>
        <pc:spChg chg="add mod">
          <ac:chgData name="Rachel Goodman" userId="47087042-f98f-40e8-90b1-d4a276c26473" providerId="ADAL" clId="{6BA5B99B-1619-4BE8-910B-A7D282013F01}" dt="2022-02-12T20:34:56.206" v="8326" actId="20577"/>
          <ac:spMkLst>
            <pc:docMk/>
            <pc:sldMk cId="1013859555" sldId="310"/>
            <ac:spMk id="7" creationId="{41AC9688-4641-4A88-BE7F-AFEF849C3DA9}"/>
          </ac:spMkLst>
        </pc:spChg>
        <pc:spChg chg="add">
          <ac:chgData name="Rachel Goodman" userId="47087042-f98f-40e8-90b1-d4a276c26473" providerId="ADAL" clId="{6BA5B99B-1619-4BE8-910B-A7D282013F01}" dt="2022-02-12T20:19:22.651" v="7236" actId="26606"/>
          <ac:spMkLst>
            <pc:docMk/>
            <pc:sldMk cId="1013859555" sldId="310"/>
            <ac:spMk id="73" creationId="{2CB962CF-61A3-4EF9-94F6-7C59B0329524}"/>
          </ac:spMkLst>
        </pc:spChg>
        <pc:graphicFrameChg chg="del mod modGraphic">
          <ac:chgData name="Rachel Goodman" userId="47087042-f98f-40e8-90b1-d4a276c26473" providerId="ADAL" clId="{6BA5B99B-1619-4BE8-910B-A7D282013F01}" dt="2022-02-12T19:59:56.451" v="6327" actId="478"/>
          <ac:graphicFrameMkLst>
            <pc:docMk/>
            <pc:sldMk cId="1013859555" sldId="310"/>
            <ac:graphicFrameMk id="5" creationId="{AEA4A220-1579-4F8D-81CF-A7765B66F5AD}"/>
          </ac:graphicFrameMkLst>
        </pc:graphicFrameChg>
        <pc:picChg chg="add mod">
          <ac:chgData name="Rachel Goodman" userId="47087042-f98f-40e8-90b1-d4a276c26473" providerId="ADAL" clId="{6BA5B99B-1619-4BE8-910B-A7D282013F01}" dt="2022-02-12T20:19:22.651" v="7236" actId="26606"/>
          <ac:picMkLst>
            <pc:docMk/>
            <pc:sldMk cId="1013859555" sldId="310"/>
            <ac:picMk id="1026" creationId="{32B57D5F-019D-47F4-A480-C907833E32F3}"/>
          </ac:picMkLst>
        </pc:picChg>
        <pc:picChg chg="add mod">
          <ac:chgData name="Rachel Goodman" userId="47087042-f98f-40e8-90b1-d4a276c26473" providerId="ADAL" clId="{6BA5B99B-1619-4BE8-910B-A7D282013F01}" dt="2022-02-12T20:19:22.651" v="7236" actId="26606"/>
          <ac:picMkLst>
            <pc:docMk/>
            <pc:sldMk cId="1013859555" sldId="310"/>
            <ac:picMk id="1028" creationId="{88F39846-569E-4E91-AEEE-41B84FB319A2}"/>
          </ac:picMkLst>
        </pc:picChg>
      </pc:sldChg>
      <pc:sldChg chg="del">
        <pc:chgData name="Rachel Goodman" userId="47087042-f98f-40e8-90b1-d4a276c26473" providerId="ADAL" clId="{6BA5B99B-1619-4BE8-910B-A7D282013F01}" dt="2022-02-06T15:08:45.394" v="1015" actId="2696"/>
        <pc:sldMkLst>
          <pc:docMk/>
          <pc:sldMk cId="1430361446" sldId="311"/>
        </pc:sldMkLst>
      </pc:sldChg>
      <pc:sldChg chg="modSp del">
        <pc:chgData name="Rachel Goodman" userId="47087042-f98f-40e8-90b1-d4a276c26473" providerId="ADAL" clId="{6BA5B99B-1619-4BE8-910B-A7D282013F01}" dt="2022-02-12T20:35:40.297" v="8327" actId="2696"/>
        <pc:sldMkLst>
          <pc:docMk/>
          <pc:sldMk cId="2532406900" sldId="312"/>
        </pc:sldMkLst>
        <pc:spChg chg="mod">
          <ac:chgData name="Rachel Goodman" userId="47087042-f98f-40e8-90b1-d4a276c26473" providerId="ADAL" clId="{6BA5B99B-1619-4BE8-910B-A7D282013F01}" dt="2022-02-12T20:08:47.854" v="6424"/>
          <ac:spMkLst>
            <pc:docMk/>
            <pc:sldMk cId="2532406900" sldId="312"/>
            <ac:spMk id="2" creationId="{9604596F-8B3C-45EC-92EF-B3E6A379DE27}"/>
          </ac:spMkLst>
        </pc:spChg>
      </pc:sldChg>
      <pc:sldChg chg="modSp mod addCm delCm modCm">
        <pc:chgData name="Rachel Goodman" userId="47087042-f98f-40e8-90b1-d4a276c26473" providerId="ADAL" clId="{6BA5B99B-1619-4BE8-910B-A7D282013F01}" dt="2022-02-15T20:37:00.282" v="14857" actId="1592"/>
        <pc:sldMkLst>
          <pc:docMk/>
          <pc:sldMk cId="3232947911" sldId="313"/>
        </pc:sldMkLst>
        <pc:spChg chg="mod">
          <ac:chgData name="Rachel Goodman" userId="47087042-f98f-40e8-90b1-d4a276c26473" providerId="ADAL" clId="{6BA5B99B-1619-4BE8-910B-A7D282013F01}" dt="2022-02-12T20:08:47.854" v="6424"/>
          <ac:spMkLst>
            <pc:docMk/>
            <pc:sldMk cId="3232947911" sldId="313"/>
            <ac:spMk id="2" creationId="{1E8D26CF-0F28-47CB-BF9D-5A632ABF9F36}"/>
          </ac:spMkLst>
        </pc:spChg>
        <pc:spChg chg="mod">
          <ac:chgData name="Rachel Goodman" userId="47087042-f98f-40e8-90b1-d4a276c26473" providerId="ADAL" clId="{6BA5B99B-1619-4BE8-910B-A7D282013F01}" dt="2022-02-13T19:21:20.778" v="12936" actId="27636"/>
          <ac:spMkLst>
            <pc:docMk/>
            <pc:sldMk cId="3232947911" sldId="313"/>
            <ac:spMk id="5" creationId="{FF2C1551-2B44-494D-9069-83DD3E9336AB}"/>
          </ac:spMkLst>
        </pc:spChg>
      </pc:sldChg>
      <pc:sldChg chg="modSp del mod addCm delCm modCm">
        <pc:chgData name="Rachel Goodman" userId="47087042-f98f-40e8-90b1-d4a276c26473" providerId="ADAL" clId="{6BA5B99B-1619-4BE8-910B-A7D282013F01}" dt="2022-02-12T20:58:52.226" v="10218" actId="2696"/>
        <pc:sldMkLst>
          <pc:docMk/>
          <pc:sldMk cId="2255693323" sldId="314"/>
        </pc:sldMkLst>
        <pc:spChg chg="mod">
          <ac:chgData name="Rachel Goodman" userId="47087042-f98f-40e8-90b1-d4a276c26473" providerId="ADAL" clId="{6BA5B99B-1619-4BE8-910B-A7D282013F01}" dt="2022-02-12T20:51:02.467" v="10166" actId="13926"/>
          <ac:spMkLst>
            <pc:docMk/>
            <pc:sldMk cId="2255693323" sldId="314"/>
            <ac:spMk id="2" creationId="{C7DBAE3B-09BB-44E9-9996-252B77F38C3E}"/>
          </ac:spMkLst>
        </pc:spChg>
      </pc:sldChg>
      <pc:sldChg chg="addSp delSp modSp mod setBg delDesignElem addCm delCm modCm modNotesTx">
        <pc:chgData name="Rachel Goodman" userId="47087042-f98f-40e8-90b1-d4a276c26473" providerId="ADAL" clId="{6BA5B99B-1619-4BE8-910B-A7D282013F01}" dt="2022-02-15T23:59:50.716" v="15120"/>
        <pc:sldMkLst>
          <pc:docMk/>
          <pc:sldMk cId="1932671752" sldId="315"/>
        </pc:sldMkLst>
        <pc:spChg chg="mod">
          <ac:chgData name="Rachel Goodman" userId="47087042-f98f-40e8-90b1-d4a276c26473" providerId="ADAL" clId="{6BA5B99B-1619-4BE8-910B-A7D282013F01}" dt="2022-02-12T21:04:00.287" v="10225" actId="26606"/>
          <ac:spMkLst>
            <pc:docMk/>
            <pc:sldMk cId="1932671752" sldId="315"/>
            <ac:spMk id="2" creationId="{A13B18C9-146E-438E-ABE3-08EBA9262379}"/>
          </ac:spMkLst>
        </pc:spChg>
        <pc:spChg chg="mod">
          <ac:chgData name="Rachel Goodman" userId="47087042-f98f-40e8-90b1-d4a276c26473" providerId="ADAL" clId="{6BA5B99B-1619-4BE8-910B-A7D282013F01}" dt="2022-02-12T21:04:00.287" v="10225" actId="26606"/>
          <ac:spMkLst>
            <pc:docMk/>
            <pc:sldMk cId="1932671752" sldId="315"/>
            <ac:spMk id="3" creationId="{FAABD2B3-4298-470B-A8AA-BDC05C50ED85}"/>
          </ac:spMkLst>
        </pc:spChg>
        <pc:spChg chg="add del">
          <ac:chgData name="Rachel Goodman" userId="47087042-f98f-40e8-90b1-d4a276c26473" providerId="ADAL" clId="{6BA5B99B-1619-4BE8-910B-A7D282013F01}" dt="2022-02-06T15:16:22.493" v="1046" actId="26606"/>
          <ac:spMkLst>
            <pc:docMk/>
            <pc:sldMk cId="1932671752" sldId="315"/>
            <ac:spMk id="71" creationId="{F13C74B1-5B17-4795-BED0-7140497B445A}"/>
          </ac:spMkLst>
        </pc:spChg>
        <pc:spChg chg="add del">
          <ac:chgData name="Rachel Goodman" userId="47087042-f98f-40e8-90b1-d4a276c26473" providerId="ADAL" clId="{6BA5B99B-1619-4BE8-910B-A7D282013F01}" dt="2022-02-06T15:16:22.493" v="1046" actId="26606"/>
          <ac:spMkLst>
            <pc:docMk/>
            <pc:sldMk cId="1932671752" sldId="315"/>
            <ac:spMk id="73" creationId="{D4974D33-8DC5-464E-8C6D-BE58F0669C17}"/>
          </ac:spMkLst>
        </pc:spChg>
        <pc:spChg chg="add del">
          <ac:chgData name="Rachel Goodman" userId="47087042-f98f-40e8-90b1-d4a276c26473" providerId="ADAL" clId="{6BA5B99B-1619-4BE8-910B-A7D282013F01}" dt="2022-02-06T15:39:22.457" v="1159" actId="26606"/>
          <ac:spMkLst>
            <pc:docMk/>
            <pc:sldMk cId="1932671752" sldId="315"/>
            <ac:spMk id="74" creationId="{80DF40B2-80F7-4E71-B46C-284163F3654A}"/>
          </ac:spMkLst>
        </pc:spChg>
        <pc:spChg chg="add del">
          <ac:chgData name="Rachel Goodman" userId="47087042-f98f-40e8-90b1-d4a276c26473" providerId="ADAL" clId="{6BA5B99B-1619-4BE8-910B-A7D282013F01}" dt="2022-02-06T15:39:26.287" v="1161" actId="26606"/>
          <ac:spMkLst>
            <pc:docMk/>
            <pc:sldMk cId="1932671752" sldId="315"/>
            <ac:spMk id="76" creationId="{B2DD41CD-8F47-4F56-AD12-4E2FF7696987}"/>
          </ac:spMkLst>
        </pc:spChg>
        <pc:spChg chg="add del">
          <ac:chgData name="Rachel Goodman" userId="47087042-f98f-40e8-90b1-d4a276c26473" providerId="ADAL" clId="{6BA5B99B-1619-4BE8-910B-A7D282013F01}" dt="2022-02-12T21:04:00.287" v="10225" actId="26606"/>
          <ac:spMkLst>
            <pc:docMk/>
            <pc:sldMk cId="1932671752" sldId="315"/>
            <ac:spMk id="78" creationId="{60E9A6ED-B880-44EA-8D60-C9D3C82CCBD2}"/>
          </ac:spMkLst>
        </pc:spChg>
        <pc:spChg chg="add del">
          <ac:chgData name="Rachel Goodman" userId="47087042-f98f-40e8-90b1-d4a276c26473" providerId="ADAL" clId="{6BA5B99B-1619-4BE8-910B-A7D282013F01}" dt="2022-02-06T15:39:26.293" v="1162" actId="26606"/>
          <ac:spMkLst>
            <pc:docMk/>
            <pc:sldMk cId="1932671752" sldId="315"/>
            <ac:spMk id="1028" creationId="{45D37F4E-DDB4-456B-97E0-9937730A039F}"/>
          </ac:spMkLst>
        </pc:spChg>
        <pc:spChg chg="add del">
          <ac:chgData name="Rachel Goodman" userId="47087042-f98f-40e8-90b1-d4a276c26473" providerId="ADAL" clId="{6BA5B99B-1619-4BE8-910B-A7D282013F01}" dt="2022-02-06T15:39:26.293" v="1162" actId="26606"/>
          <ac:spMkLst>
            <pc:docMk/>
            <pc:sldMk cId="1932671752" sldId="315"/>
            <ac:spMk id="1029" creationId="{B2DD41CD-8F47-4F56-AD12-4E2FF7696987}"/>
          </ac:spMkLst>
        </pc:spChg>
        <pc:spChg chg="add del">
          <ac:chgData name="Rachel Goodman" userId="47087042-f98f-40e8-90b1-d4a276c26473" providerId="ADAL" clId="{6BA5B99B-1619-4BE8-910B-A7D282013F01}" dt="2022-02-06T15:39:26.287" v="1161" actId="26606"/>
          <ac:spMkLst>
            <pc:docMk/>
            <pc:sldMk cId="1932671752" sldId="315"/>
            <ac:spMk id="1031" creationId="{45D37F4E-DDB4-456B-97E0-9937730A039F}"/>
          </ac:spMkLst>
        </pc:spChg>
        <pc:spChg chg="add del">
          <ac:chgData name="Rachel Goodman" userId="47087042-f98f-40e8-90b1-d4a276c26473" providerId="ADAL" clId="{6BA5B99B-1619-4BE8-910B-A7D282013F01}" dt="2022-02-06T15:40:01.641" v="1169" actId="26606"/>
          <ac:spMkLst>
            <pc:docMk/>
            <pc:sldMk cId="1932671752" sldId="315"/>
            <ac:spMk id="1033" creationId="{D1D34770-47A8-402C-AF23-2B653F2D88C1}"/>
          </ac:spMkLst>
        </pc:spChg>
        <pc:picChg chg="add mod">
          <ac:chgData name="Rachel Goodman" userId="47087042-f98f-40e8-90b1-d4a276c26473" providerId="ADAL" clId="{6BA5B99B-1619-4BE8-910B-A7D282013F01}" dt="2022-02-12T21:04:00.287" v="10225" actId="26606"/>
          <ac:picMkLst>
            <pc:docMk/>
            <pc:sldMk cId="1932671752" sldId="315"/>
            <ac:picMk id="1026" creationId="{5E7828AF-B36B-4084-B00B-D44476E7AD7B}"/>
          </ac:picMkLst>
        </pc:picChg>
        <pc:picChg chg="add del">
          <ac:chgData name="Rachel Goodman" userId="47087042-f98f-40e8-90b1-d4a276c26473" providerId="ADAL" clId="{6BA5B99B-1619-4BE8-910B-A7D282013F01}" dt="2022-02-13T19:18:32.313" v="12870" actId="478"/>
          <ac:picMkLst>
            <pc:docMk/>
            <pc:sldMk cId="1932671752" sldId="315"/>
            <ac:picMk id="2050" creationId="{E5B95FA3-4276-45BC-B87C-1A3528684342}"/>
          </ac:picMkLst>
        </pc:picChg>
      </pc:sldChg>
      <pc:sldChg chg="addSp delSp modSp mod setBg delDesignElem addCm delCm modCm modNotesTx">
        <pc:chgData name="Rachel Goodman" userId="47087042-f98f-40e8-90b1-d4a276c26473" providerId="ADAL" clId="{6BA5B99B-1619-4BE8-910B-A7D282013F01}" dt="2022-02-15T23:59:56.361" v="15122"/>
        <pc:sldMkLst>
          <pc:docMk/>
          <pc:sldMk cId="3214560184" sldId="316"/>
        </pc:sldMkLst>
        <pc:spChg chg="mod ord">
          <ac:chgData name="Rachel Goodman" userId="47087042-f98f-40e8-90b1-d4a276c26473" providerId="ADAL" clId="{6BA5B99B-1619-4BE8-910B-A7D282013F01}" dt="2022-02-13T19:16:26.176" v="12854" actId="26606"/>
          <ac:spMkLst>
            <pc:docMk/>
            <pc:sldMk cId="3214560184" sldId="316"/>
            <ac:spMk id="2" creationId="{127E516D-85BB-4E8A-B346-512EF0B29828}"/>
          </ac:spMkLst>
        </pc:spChg>
        <pc:spChg chg="mod ord">
          <ac:chgData name="Rachel Goodman" userId="47087042-f98f-40e8-90b1-d4a276c26473" providerId="ADAL" clId="{6BA5B99B-1619-4BE8-910B-A7D282013F01}" dt="2022-02-13T19:27:06.924" v="12941" actId="14100"/>
          <ac:spMkLst>
            <pc:docMk/>
            <pc:sldMk cId="3214560184" sldId="316"/>
            <ac:spMk id="3" creationId="{213F0362-C0F3-4969-A20F-F2C88E3BC5EE}"/>
          </ac:spMkLst>
        </pc:spChg>
        <pc:spChg chg="add del">
          <ac:chgData name="Rachel Goodman" userId="47087042-f98f-40e8-90b1-d4a276c26473" providerId="ADAL" clId="{6BA5B99B-1619-4BE8-910B-A7D282013F01}" dt="2022-02-06T15:12:39.852" v="1022" actId="26606"/>
          <ac:spMkLst>
            <pc:docMk/>
            <pc:sldMk cId="3214560184" sldId="316"/>
            <ac:spMk id="9" creationId="{F13C74B1-5B17-4795-BED0-7140497B445A}"/>
          </ac:spMkLst>
        </pc:spChg>
        <pc:spChg chg="add del">
          <ac:chgData name="Rachel Goodman" userId="47087042-f98f-40e8-90b1-d4a276c26473" providerId="ADAL" clId="{6BA5B99B-1619-4BE8-910B-A7D282013F01}" dt="2022-02-06T15:12:39.852" v="1022" actId="26606"/>
          <ac:spMkLst>
            <pc:docMk/>
            <pc:sldMk cId="3214560184" sldId="316"/>
            <ac:spMk id="11" creationId="{D4974D33-8DC5-464E-8C6D-BE58F0669C17}"/>
          </ac:spMkLst>
        </pc:spChg>
        <pc:spChg chg="add del">
          <ac:chgData name="Rachel Goodman" userId="47087042-f98f-40e8-90b1-d4a276c26473" providerId="ADAL" clId="{6BA5B99B-1619-4BE8-910B-A7D282013F01}" dt="2022-02-06T15:39:04.573" v="1156" actId="26606"/>
          <ac:spMkLst>
            <pc:docMk/>
            <pc:sldMk cId="3214560184" sldId="316"/>
            <ac:spMk id="15" creationId="{F13C74B1-5B17-4795-BED0-7140497B445A}"/>
          </ac:spMkLst>
        </pc:spChg>
        <pc:spChg chg="add del">
          <ac:chgData name="Rachel Goodman" userId="47087042-f98f-40e8-90b1-d4a276c26473" providerId="ADAL" clId="{6BA5B99B-1619-4BE8-910B-A7D282013F01}" dt="2022-02-06T15:39:04.573" v="1156" actId="26606"/>
          <ac:spMkLst>
            <pc:docMk/>
            <pc:sldMk cId="3214560184" sldId="316"/>
            <ac:spMk id="16" creationId="{D4974D33-8DC5-464E-8C6D-BE58F0669C17}"/>
          </ac:spMkLst>
        </pc:spChg>
        <pc:spChg chg="add del">
          <ac:chgData name="Rachel Goodman" userId="47087042-f98f-40e8-90b1-d4a276c26473" providerId="ADAL" clId="{6BA5B99B-1619-4BE8-910B-A7D282013F01}" dt="2022-02-13T19:16:26.176" v="12854" actId="26606"/>
          <ac:spMkLst>
            <pc:docMk/>
            <pc:sldMk cId="3214560184" sldId="316"/>
            <ac:spMk id="21" creationId="{80DF40B2-80F7-4E71-B46C-284163F3654A}"/>
          </ac:spMkLst>
        </pc:spChg>
        <pc:spChg chg="add del">
          <ac:chgData name="Rachel Goodman" userId="47087042-f98f-40e8-90b1-d4a276c26473" providerId="ADAL" clId="{6BA5B99B-1619-4BE8-910B-A7D282013F01}" dt="2022-02-13T19:09:49.973" v="12283" actId="26606"/>
          <ac:spMkLst>
            <pc:docMk/>
            <pc:sldMk cId="3214560184" sldId="316"/>
            <ac:spMk id="71" creationId="{DB90EDA9-2517-46EC-B6D4-3918D04786C1}"/>
          </ac:spMkLst>
        </pc:spChg>
        <pc:spChg chg="add del">
          <ac:chgData name="Rachel Goodman" userId="47087042-f98f-40e8-90b1-d4a276c26473" providerId="ADAL" clId="{6BA5B99B-1619-4BE8-910B-A7D282013F01}" dt="2022-02-13T19:09:49.973" v="12283" actId="26606"/>
          <ac:spMkLst>
            <pc:docMk/>
            <pc:sldMk cId="3214560184" sldId="316"/>
            <ac:spMk id="73" creationId="{D449B1F2-532C-44C7-8AC7-28EA15EE02CB}"/>
          </ac:spMkLst>
        </pc:spChg>
        <pc:spChg chg="add del">
          <ac:chgData name="Rachel Goodman" userId="47087042-f98f-40e8-90b1-d4a276c26473" providerId="ADAL" clId="{6BA5B99B-1619-4BE8-910B-A7D282013F01}" dt="2022-02-13T19:09:49.973" v="12283" actId="26606"/>
          <ac:spMkLst>
            <pc:docMk/>
            <pc:sldMk cId="3214560184" sldId="316"/>
            <ac:spMk id="75" creationId="{EE7D3784-5CF9-4282-9B1C-523957852BF6}"/>
          </ac:spMkLst>
        </pc:spChg>
        <pc:spChg chg="add del">
          <ac:chgData name="Rachel Goodman" userId="47087042-f98f-40e8-90b1-d4a276c26473" providerId="ADAL" clId="{6BA5B99B-1619-4BE8-910B-A7D282013F01}" dt="2022-02-13T19:16:26.172" v="12853" actId="26606"/>
          <ac:spMkLst>
            <pc:docMk/>
            <pc:sldMk cId="3214560184" sldId="316"/>
            <ac:spMk id="1028" creationId="{E2DBC3FA-1778-4542-A98E-723060F7036D}"/>
          </ac:spMkLst>
        </pc:spChg>
        <pc:spChg chg="add del">
          <ac:chgData name="Rachel Goodman" userId="47087042-f98f-40e8-90b1-d4a276c26473" providerId="ADAL" clId="{6BA5B99B-1619-4BE8-910B-A7D282013F01}" dt="2022-02-13T19:16:26.172" v="12853" actId="26606"/>
          <ac:spMkLst>
            <pc:docMk/>
            <pc:sldMk cId="3214560184" sldId="316"/>
            <ac:spMk id="1029" creationId="{01BA3DC3-EBA4-4E01-9551-84AF25F507F6}"/>
          </ac:spMkLst>
        </pc:spChg>
        <pc:spChg chg="add del">
          <ac:chgData name="Rachel Goodman" userId="47087042-f98f-40e8-90b1-d4a276c26473" providerId="ADAL" clId="{6BA5B99B-1619-4BE8-910B-A7D282013F01}" dt="2022-02-13T19:16:26.172" v="12853" actId="26606"/>
          <ac:spMkLst>
            <pc:docMk/>
            <pc:sldMk cId="3214560184" sldId="316"/>
            <ac:spMk id="1030" creationId="{60761316-68B7-45DD-AC47-605C127B8306}"/>
          </ac:spMkLst>
        </pc:spChg>
        <pc:spChg chg="add">
          <ac:chgData name="Rachel Goodman" userId="47087042-f98f-40e8-90b1-d4a276c26473" providerId="ADAL" clId="{6BA5B99B-1619-4BE8-910B-A7D282013F01}" dt="2022-02-13T19:16:26.176" v="12854" actId="26606"/>
          <ac:spMkLst>
            <pc:docMk/>
            <pc:sldMk cId="3214560184" sldId="316"/>
            <ac:spMk id="1032" creationId="{84DF55BE-B4AB-4BA1-BDE1-E9F7FB3F110A}"/>
          </ac:spMkLst>
        </pc:spChg>
        <pc:picChg chg="add mod modCrop">
          <ac:chgData name="Rachel Goodman" userId="47087042-f98f-40e8-90b1-d4a276c26473" providerId="ADAL" clId="{6BA5B99B-1619-4BE8-910B-A7D282013F01}" dt="2022-02-15T20:37:06.563" v="14858" actId="1076"/>
          <ac:picMkLst>
            <pc:docMk/>
            <pc:sldMk cId="3214560184" sldId="316"/>
            <ac:picMk id="4" creationId="{94B95CA8-2B1F-42FB-A35D-B755789081BB}"/>
          </ac:picMkLst>
        </pc:picChg>
        <pc:picChg chg="add mod">
          <ac:chgData name="Rachel Goodman" userId="47087042-f98f-40e8-90b1-d4a276c26473" providerId="ADAL" clId="{6BA5B99B-1619-4BE8-910B-A7D282013F01}" dt="2022-02-13T19:17:27.126" v="12868" actId="1076"/>
          <ac:picMkLst>
            <pc:docMk/>
            <pc:sldMk cId="3214560184" sldId="316"/>
            <ac:picMk id="1026" creationId="{00469245-B769-40F9-BD9D-E24B4BC3A44E}"/>
          </ac:picMkLst>
        </pc:picChg>
        <pc:cxnChg chg="add del">
          <ac:chgData name="Rachel Goodman" userId="47087042-f98f-40e8-90b1-d4a276c26473" providerId="ADAL" clId="{6BA5B99B-1619-4BE8-910B-A7D282013F01}" dt="2022-02-06T15:12:51.269" v="1024" actId="26606"/>
          <ac:cxnSpMkLst>
            <pc:docMk/>
            <pc:sldMk cId="3214560184" sldId="316"/>
            <ac:cxnSpMk id="13" creationId="{A7F400EE-A8A5-48AF-B4D6-291B52C6F0B0}"/>
          </ac:cxnSpMkLst>
        </pc:cxnChg>
      </pc:sldChg>
      <pc:sldChg chg="addSp delSp modSp mod setBg delDesignElem addCm delCm modCm modNotesTx">
        <pc:chgData name="Rachel Goodman" userId="47087042-f98f-40e8-90b1-d4a276c26473" providerId="ADAL" clId="{6BA5B99B-1619-4BE8-910B-A7D282013F01}" dt="2022-02-16T19:55:44.374" v="15860" actId="20577"/>
        <pc:sldMkLst>
          <pc:docMk/>
          <pc:sldMk cId="3409433448" sldId="317"/>
        </pc:sldMkLst>
        <pc:spChg chg="mod">
          <ac:chgData name="Rachel Goodman" userId="47087042-f98f-40e8-90b1-d4a276c26473" providerId="ADAL" clId="{6BA5B99B-1619-4BE8-910B-A7D282013F01}" dt="2022-02-06T15:23:35.394" v="1119" actId="26606"/>
          <ac:spMkLst>
            <pc:docMk/>
            <pc:sldMk cId="3409433448" sldId="317"/>
            <ac:spMk id="2" creationId="{191C170D-5B16-4649-A263-68E7CC96AA4E}"/>
          </ac:spMkLst>
        </pc:spChg>
        <pc:spChg chg="mod">
          <ac:chgData name="Rachel Goodman" userId="47087042-f98f-40e8-90b1-d4a276c26473" providerId="ADAL" clId="{6BA5B99B-1619-4BE8-910B-A7D282013F01}" dt="2022-02-12T20:08:47.854" v="6424"/>
          <ac:spMkLst>
            <pc:docMk/>
            <pc:sldMk cId="3409433448" sldId="317"/>
            <ac:spMk id="3" creationId="{E43EF54B-6206-4910-9FD5-5B81E3A271D1}"/>
          </ac:spMkLst>
        </pc:spChg>
        <pc:spChg chg="add del">
          <ac:chgData name="Rachel Goodman" userId="47087042-f98f-40e8-90b1-d4a276c26473" providerId="ADAL" clId="{6BA5B99B-1619-4BE8-910B-A7D282013F01}" dt="2022-02-06T15:23:29.444" v="1117" actId="26606"/>
          <ac:spMkLst>
            <pc:docMk/>
            <pc:sldMk cId="3409433448" sldId="317"/>
            <ac:spMk id="73" creationId="{D2B783EE-0239-4717-BBEA-8C9EAC61C824}"/>
          </ac:spMkLst>
        </pc:spChg>
        <pc:spChg chg="add del">
          <ac:chgData name="Rachel Goodman" userId="47087042-f98f-40e8-90b1-d4a276c26473" providerId="ADAL" clId="{6BA5B99B-1619-4BE8-910B-A7D282013F01}" dt="2022-02-06T15:23:29.444" v="1117" actId="26606"/>
          <ac:spMkLst>
            <pc:docMk/>
            <pc:sldMk cId="3409433448" sldId="317"/>
            <ac:spMk id="75" creationId="{A7B99495-F43F-4D80-A44F-2CB4764EB90B}"/>
          </ac:spMkLst>
        </pc:spChg>
        <pc:spChg chg="add del">
          <ac:chgData name="Rachel Goodman" userId="47087042-f98f-40e8-90b1-d4a276c26473" providerId="ADAL" clId="{6BA5B99B-1619-4BE8-910B-A7D282013F01}" dt="2022-02-06T15:23:29.444" v="1117" actId="26606"/>
          <ac:spMkLst>
            <pc:docMk/>
            <pc:sldMk cId="3409433448" sldId="317"/>
            <ac:spMk id="77" creationId="{70BEB1E7-2F88-40BC-B73D-42E5B6F80BFC}"/>
          </ac:spMkLst>
        </pc:spChg>
        <pc:spChg chg="add del">
          <ac:chgData name="Rachel Goodman" userId="47087042-f98f-40e8-90b1-d4a276c26473" providerId="ADAL" clId="{6BA5B99B-1619-4BE8-910B-A7D282013F01}" dt="2022-02-06T15:23:27.920" v="1114" actId="26606"/>
          <ac:spMkLst>
            <pc:docMk/>
            <pc:sldMk cId="3409433448" sldId="317"/>
            <ac:spMk id="137" creationId="{D2B783EE-0239-4717-BBEA-8C9EAC61C824}"/>
          </ac:spMkLst>
        </pc:spChg>
        <pc:spChg chg="add del">
          <ac:chgData name="Rachel Goodman" userId="47087042-f98f-40e8-90b1-d4a276c26473" providerId="ADAL" clId="{6BA5B99B-1619-4BE8-910B-A7D282013F01}" dt="2022-02-06T15:23:27.920" v="1114" actId="26606"/>
          <ac:spMkLst>
            <pc:docMk/>
            <pc:sldMk cId="3409433448" sldId="317"/>
            <ac:spMk id="139" creationId="{A7B99495-F43F-4D80-A44F-2CB4764EB90B}"/>
          </ac:spMkLst>
        </pc:spChg>
        <pc:spChg chg="add del">
          <ac:chgData name="Rachel Goodman" userId="47087042-f98f-40e8-90b1-d4a276c26473" providerId="ADAL" clId="{6BA5B99B-1619-4BE8-910B-A7D282013F01}" dt="2022-02-06T15:23:27.920" v="1114" actId="26606"/>
          <ac:spMkLst>
            <pc:docMk/>
            <pc:sldMk cId="3409433448" sldId="317"/>
            <ac:spMk id="141" creationId="{70BEB1E7-2F88-40BC-B73D-42E5B6F80BFC}"/>
          </ac:spMkLst>
        </pc:spChg>
        <pc:spChg chg="add del">
          <ac:chgData name="Rachel Goodman" userId="47087042-f98f-40e8-90b1-d4a276c26473" providerId="ADAL" clId="{6BA5B99B-1619-4BE8-910B-A7D282013F01}" dt="2022-02-12T20:08:47.854" v="6424"/>
          <ac:spMkLst>
            <pc:docMk/>
            <pc:sldMk cId="3409433448" sldId="317"/>
            <ac:spMk id="2054" creationId="{2CB962CF-61A3-4EF9-94F6-7C59B0329524}"/>
          </ac:spMkLst>
        </pc:spChg>
        <pc:picChg chg="add mod ord">
          <ac:chgData name="Rachel Goodman" userId="47087042-f98f-40e8-90b1-d4a276c26473" providerId="ADAL" clId="{6BA5B99B-1619-4BE8-910B-A7D282013F01}" dt="2022-02-06T15:23:35.394" v="1119" actId="26606"/>
          <ac:picMkLst>
            <pc:docMk/>
            <pc:sldMk cId="3409433448" sldId="317"/>
            <ac:picMk id="2050" creationId="{B68BAB06-EF8D-4ACF-9134-A44EEC43BF26}"/>
          </ac:picMkLst>
        </pc:picChg>
        <pc:picChg chg="add mod">
          <ac:chgData name="Rachel Goodman" userId="47087042-f98f-40e8-90b1-d4a276c26473" providerId="ADAL" clId="{6BA5B99B-1619-4BE8-910B-A7D282013F01}" dt="2022-02-06T15:23:35.394" v="1119" actId="26606"/>
          <ac:picMkLst>
            <pc:docMk/>
            <pc:sldMk cId="3409433448" sldId="317"/>
            <ac:picMk id="2052" creationId="{D9A4FCF8-CB78-4634-A12B-1C3DEE196AC3}"/>
          </ac:picMkLst>
        </pc:picChg>
      </pc:sldChg>
      <pc:sldChg chg="addSp delSp modSp mod addCm delCm modCm modNotesTx">
        <pc:chgData name="Rachel Goodman" userId="47087042-f98f-40e8-90b1-d4a276c26473" providerId="ADAL" clId="{6BA5B99B-1619-4BE8-910B-A7D282013F01}" dt="2022-02-12T20:55:24.945" v="10213" actId="20577"/>
        <pc:sldMkLst>
          <pc:docMk/>
          <pc:sldMk cId="3884733168" sldId="319"/>
        </pc:sldMkLst>
        <pc:spChg chg="mod">
          <ac:chgData name="Rachel Goodman" userId="47087042-f98f-40e8-90b1-d4a276c26473" providerId="ADAL" clId="{6BA5B99B-1619-4BE8-910B-A7D282013F01}" dt="2022-02-12T20:35:58.891" v="8360" actId="20577"/>
          <ac:spMkLst>
            <pc:docMk/>
            <pc:sldMk cId="3884733168" sldId="319"/>
            <ac:spMk id="2" creationId="{73AEFAC2-E06A-4325-9260-F9DA6F3BDBAA}"/>
          </ac:spMkLst>
        </pc:spChg>
        <pc:spChg chg="add mod">
          <ac:chgData name="Rachel Goodman" userId="47087042-f98f-40e8-90b1-d4a276c26473" providerId="ADAL" clId="{6BA5B99B-1619-4BE8-910B-A7D282013F01}" dt="2022-02-06T14:21:48.106" v="960" actId="1076"/>
          <ac:spMkLst>
            <pc:docMk/>
            <pc:sldMk cId="3884733168" sldId="319"/>
            <ac:spMk id="6" creationId="{E0FD7FBD-4705-44C5-8916-1FB0E2C50BAE}"/>
          </ac:spMkLst>
        </pc:spChg>
        <pc:spChg chg="add mod">
          <ac:chgData name="Rachel Goodman" userId="47087042-f98f-40e8-90b1-d4a276c26473" providerId="ADAL" clId="{6BA5B99B-1619-4BE8-910B-A7D282013F01}" dt="2022-02-06T14:22:33.569" v="969" actId="1076"/>
          <ac:spMkLst>
            <pc:docMk/>
            <pc:sldMk cId="3884733168" sldId="319"/>
            <ac:spMk id="7" creationId="{D68EB416-2BE4-400A-952B-4454F4EFD527}"/>
          </ac:spMkLst>
        </pc:spChg>
        <pc:spChg chg="mod">
          <ac:chgData name="Rachel Goodman" userId="47087042-f98f-40e8-90b1-d4a276c26473" providerId="ADAL" clId="{6BA5B99B-1619-4BE8-910B-A7D282013F01}" dt="2022-02-06T15:33:17.527" v="1150" actId="20577"/>
          <ac:spMkLst>
            <pc:docMk/>
            <pc:sldMk cId="3884733168" sldId="319"/>
            <ac:spMk id="9" creationId="{395E7873-47DC-49AA-8826-F8E1AF115A44}"/>
          </ac:spMkLst>
        </pc:spChg>
        <pc:graphicFrameChg chg="add del mod">
          <ac:chgData name="Rachel Goodman" userId="47087042-f98f-40e8-90b1-d4a276c26473" providerId="ADAL" clId="{6BA5B99B-1619-4BE8-910B-A7D282013F01}" dt="2022-02-06T13:50:11.900" v="354"/>
          <ac:graphicFrameMkLst>
            <pc:docMk/>
            <pc:sldMk cId="3884733168" sldId="319"/>
            <ac:graphicFrameMk id="3" creationId="{F63985EB-368F-4EA5-B997-DA074A858BCD}"/>
          </ac:graphicFrameMkLst>
        </pc:graphicFrameChg>
        <pc:picChg chg="add mod">
          <ac:chgData name="Rachel Goodman" userId="47087042-f98f-40e8-90b1-d4a276c26473" providerId="ADAL" clId="{6BA5B99B-1619-4BE8-910B-A7D282013F01}" dt="2022-02-06T14:21:01.419" v="945" actId="1076"/>
          <ac:picMkLst>
            <pc:docMk/>
            <pc:sldMk cId="3884733168" sldId="319"/>
            <ac:picMk id="5" creationId="{666262FF-CA20-4B2C-A503-5C1EADFFA3BE}"/>
          </ac:picMkLst>
        </pc:picChg>
        <pc:picChg chg="add mod">
          <ac:chgData name="Rachel Goodman" userId="47087042-f98f-40e8-90b1-d4a276c26473" providerId="ADAL" clId="{6BA5B99B-1619-4BE8-910B-A7D282013F01}" dt="2022-02-06T14:20:57.084" v="943" actId="1076"/>
          <ac:picMkLst>
            <pc:docMk/>
            <pc:sldMk cId="3884733168" sldId="319"/>
            <ac:picMk id="1026" creationId="{48B3D772-435D-49D4-B106-1B778B713FBB}"/>
          </ac:picMkLst>
        </pc:picChg>
        <pc:picChg chg="add mod">
          <ac:chgData name="Rachel Goodman" userId="47087042-f98f-40e8-90b1-d4a276c26473" providerId="ADAL" clId="{6BA5B99B-1619-4BE8-910B-A7D282013F01}" dt="2022-02-06T14:21:51.066" v="961" actId="1076"/>
          <ac:picMkLst>
            <pc:docMk/>
            <pc:sldMk cId="3884733168" sldId="319"/>
            <ac:picMk id="1028" creationId="{8CD0EB60-B63F-4373-AD26-351C4C929A23}"/>
          </ac:picMkLst>
        </pc:picChg>
      </pc:sldChg>
      <pc:sldChg chg="addSp modSp mod addCm delCm modCm">
        <pc:chgData name="Rachel Goodman" userId="47087042-f98f-40e8-90b1-d4a276c26473" providerId="ADAL" clId="{6BA5B99B-1619-4BE8-910B-A7D282013F01}" dt="2022-02-15T20:39:49.101" v="14859" actId="1592"/>
        <pc:sldMkLst>
          <pc:docMk/>
          <pc:sldMk cId="250393898" sldId="320"/>
        </pc:sldMkLst>
        <pc:spChg chg="mod">
          <ac:chgData name="Rachel Goodman" userId="47087042-f98f-40e8-90b1-d4a276c26473" providerId="ADAL" clId="{6BA5B99B-1619-4BE8-910B-A7D282013F01}" dt="2022-02-12T20:08:47.854" v="6424"/>
          <ac:spMkLst>
            <pc:docMk/>
            <pc:sldMk cId="250393898" sldId="320"/>
            <ac:spMk id="2" creationId="{AB8176A4-EA82-495F-8C6C-CB9F9A682788}"/>
          </ac:spMkLst>
        </pc:spChg>
        <pc:spChg chg="mod">
          <ac:chgData name="Rachel Goodman" userId="47087042-f98f-40e8-90b1-d4a276c26473" providerId="ADAL" clId="{6BA5B99B-1619-4BE8-910B-A7D282013F01}" dt="2022-02-12T20:08:47.854" v="6424"/>
          <ac:spMkLst>
            <pc:docMk/>
            <pc:sldMk cId="250393898" sldId="320"/>
            <ac:spMk id="4" creationId="{0B5187C2-A05C-43B4-9DBF-031FD58888BE}"/>
          </ac:spMkLst>
        </pc:spChg>
        <pc:picChg chg="add mod">
          <ac:chgData name="Rachel Goodman" userId="47087042-f98f-40e8-90b1-d4a276c26473" providerId="ADAL" clId="{6BA5B99B-1619-4BE8-910B-A7D282013F01}" dt="2022-02-12T21:00:36.749" v="10222" actId="1076"/>
          <ac:picMkLst>
            <pc:docMk/>
            <pc:sldMk cId="250393898" sldId="320"/>
            <ac:picMk id="3074" creationId="{9DF072A0-F01D-465A-99B1-481C9F8B186C}"/>
          </ac:picMkLst>
        </pc:picChg>
      </pc:sldChg>
      <pc:sldChg chg="modSp add mod">
        <pc:chgData name="Rachel Goodman" userId="47087042-f98f-40e8-90b1-d4a276c26473" providerId="ADAL" clId="{6BA5B99B-1619-4BE8-910B-A7D282013F01}" dt="2022-02-12T20:08:47.854" v="6424"/>
        <pc:sldMkLst>
          <pc:docMk/>
          <pc:sldMk cId="2559379051" sldId="321"/>
        </pc:sldMkLst>
        <pc:spChg chg="mod">
          <ac:chgData name="Rachel Goodman" userId="47087042-f98f-40e8-90b1-d4a276c26473" providerId="ADAL" clId="{6BA5B99B-1619-4BE8-910B-A7D282013F01}" dt="2022-02-12T20:08:47.854" v="6424"/>
          <ac:spMkLst>
            <pc:docMk/>
            <pc:sldMk cId="2559379051" sldId="321"/>
            <ac:spMk id="2" creationId="{3A844825-E97B-40DE-8A1A-3DC3FA6D50BD}"/>
          </ac:spMkLst>
        </pc:spChg>
        <pc:spChg chg="mod">
          <ac:chgData name="Rachel Goodman" userId="47087042-f98f-40e8-90b1-d4a276c26473" providerId="ADAL" clId="{6BA5B99B-1619-4BE8-910B-A7D282013F01}" dt="2022-02-12T20:08:47.854" v="6424"/>
          <ac:spMkLst>
            <pc:docMk/>
            <pc:sldMk cId="2559379051" sldId="321"/>
            <ac:spMk id="3" creationId="{DA22A135-3F54-4157-9F88-7CB249473BDB}"/>
          </ac:spMkLst>
        </pc:spChg>
      </pc:sldChg>
      <pc:sldChg chg="addSp delSp modSp new del mod modNotesTx">
        <pc:chgData name="Rachel Goodman" userId="47087042-f98f-40e8-90b1-d4a276c26473" providerId="ADAL" clId="{6BA5B99B-1619-4BE8-910B-A7D282013F01}" dt="2022-02-12T14:53:01.796" v="3731" actId="2696"/>
        <pc:sldMkLst>
          <pc:docMk/>
          <pc:sldMk cId="3215223469" sldId="322"/>
        </pc:sldMkLst>
        <pc:spChg chg="mod">
          <ac:chgData name="Rachel Goodman" userId="47087042-f98f-40e8-90b1-d4a276c26473" providerId="ADAL" clId="{6BA5B99B-1619-4BE8-910B-A7D282013F01}" dt="2022-02-12T14:49:15.993" v="3729" actId="255"/>
          <ac:spMkLst>
            <pc:docMk/>
            <pc:sldMk cId="3215223469" sldId="322"/>
            <ac:spMk id="2" creationId="{4423EA80-2FFC-4BD9-ADED-1939E5488B7B}"/>
          </ac:spMkLst>
        </pc:spChg>
        <pc:spChg chg="del">
          <ac:chgData name="Rachel Goodman" userId="47087042-f98f-40e8-90b1-d4a276c26473" providerId="ADAL" clId="{6BA5B99B-1619-4BE8-910B-A7D282013F01}" dt="2022-02-09T19:42:29.712" v="1246" actId="3680"/>
          <ac:spMkLst>
            <pc:docMk/>
            <pc:sldMk cId="3215223469" sldId="322"/>
            <ac:spMk id="3" creationId="{CA0C2C94-785A-4455-8730-E8AB37DEC02D}"/>
          </ac:spMkLst>
        </pc:spChg>
        <pc:graphicFrameChg chg="add mod ord modGraphic">
          <ac:chgData name="Rachel Goodman" userId="47087042-f98f-40e8-90b1-d4a276c26473" providerId="ADAL" clId="{6BA5B99B-1619-4BE8-910B-A7D282013F01}" dt="2022-02-09T20:40:55.922" v="3510" actId="20577"/>
          <ac:graphicFrameMkLst>
            <pc:docMk/>
            <pc:sldMk cId="3215223469" sldId="322"/>
            <ac:graphicFrameMk id="4" creationId="{805E58CE-D7DD-4BF1-8616-EDD955AF6226}"/>
          </ac:graphicFrameMkLst>
        </pc:graphicFrameChg>
      </pc:sldChg>
      <pc:sldChg chg="addSp delSp modSp new mod modNotesTx">
        <pc:chgData name="Rachel Goodman" userId="47087042-f98f-40e8-90b1-d4a276c26473" providerId="ADAL" clId="{6BA5B99B-1619-4BE8-910B-A7D282013F01}" dt="2022-02-13T19:26:10.716" v="12940" actId="1076"/>
        <pc:sldMkLst>
          <pc:docMk/>
          <pc:sldMk cId="294953119" sldId="323"/>
        </pc:sldMkLst>
        <pc:spChg chg="mod">
          <ac:chgData name="Rachel Goodman" userId="47087042-f98f-40e8-90b1-d4a276c26473" providerId="ADAL" clId="{6BA5B99B-1619-4BE8-910B-A7D282013F01}" dt="2022-02-13T19:26:10.716" v="12940" actId="1076"/>
          <ac:spMkLst>
            <pc:docMk/>
            <pc:sldMk cId="294953119" sldId="323"/>
            <ac:spMk id="2" creationId="{1AF7508D-91A2-4AD5-8CB2-F715F9267D30}"/>
          </ac:spMkLst>
        </pc:spChg>
        <pc:spChg chg="del">
          <ac:chgData name="Rachel Goodman" userId="47087042-f98f-40e8-90b1-d4a276c26473" providerId="ADAL" clId="{6BA5B99B-1619-4BE8-910B-A7D282013F01}" dt="2022-02-09T20:24:30.152" v="2858" actId="478"/>
          <ac:spMkLst>
            <pc:docMk/>
            <pc:sldMk cId="294953119" sldId="323"/>
            <ac:spMk id="3" creationId="{B5638541-B297-4976-9772-A12AD6D4302F}"/>
          </ac:spMkLst>
        </pc:spChg>
        <pc:graphicFrameChg chg="add mod modGraphic">
          <ac:chgData name="Rachel Goodman" userId="47087042-f98f-40e8-90b1-d4a276c26473" providerId="ADAL" clId="{6BA5B99B-1619-4BE8-910B-A7D282013F01}" dt="2022-02-13T19:20:42.337" v="12925" actId="20577"/>
          <ac:graphicFrameMkLst>
            <pc:docMk/>
            <pc:sldMk cId="294953119" sldId="323"/>
            <ac:graphicFrameMk id="4" creationId="{7B4047D9-C6EC-4BBC-9D3C-7D0281438890}"/>
          </ac:graphicFrameMkLst>
        </pc:graphicFrameChg>
      </pc:sldChg>
      <pc:sldChg chg="modSp new del mod">
        <pc:chgData name="Rachel Goodman" userId="47087042-f98f-40e8-90b1-d4a276c26473" providerId="ADAL" clId="{6BA5B99B-1619-4BE8-910B-A7D282013F01}" dt="2022-02-12T18:39:17.151" v="4226" actId="2696"/>
        <pc:sldMkLst>
          <pc:docMk/>
          <pc:sldMk cId="2632812130" sldId="324"/>
        </pc:sldMkLst>
        <pc:spChg chg="mod">
          <ac:chgData name="Rachel Goodman" userId="47087042-f98f-40e8-90b1-d4a276c26473" providerId="ADAL" clId="{6BA5B99B-1619-4BE8-910B-A7D282013F01}" dt="2022-02-12T18:02:15.034" v="4168" actId="20577"/>
          <ac:spMkLst>
            <pc:docMk/>
            <pc:sldMk cId="2632812130" sldId="324"/>
            <ac:spMk id="2" creationId="{A85513A1-1EAB-4DBF-8D98-47D6CE7AC070}"/>
          </ac:spMkLst>
        </pc:spChg>
      </pc:sldChg>
      <pc:sldChg chg="addSp delSp modSp new mod addCm modCm modNotesTx">
        <pc:chgData name="Rachel Goodman" userId="47087042-f98f-40e8-90b1-d4a276c26473" providerId="ADAL" clId="{6BA5B99B-1619-4BE8-910B-A7D282013F01}" dt="2022-02-16T20:07:27.355" v="16677" actId="20577"/>
        <pc:sldMkLst>
          <pc:docMk/>
          <pc:sldMk cId="2843782370" sldId="324"/>
        </pc:sldMkLst>
        <pc:spChg chg="mod">
          <ac:chgData name="Rachel Goodman" userId="47087042-f98f-40e8-90b1-d4a276c26473" providerId="ADAL" clId="{6BA5B99B-1619-4BE8-910B-A7D282013F01}" dt="2022-02-13T17:13:24.980" v="11965" actId="1076"/>
          <ac:spMkLst>
            <pc:docMk/>
            <pc:sldMk cId="2843782370" sldId="324"/>
            <ac:spMk id="2" creationId="{4635A1D7-A710-4324-83DA-211409A4D629}"/>
          </ac:spMkLst>
        </pc:spChg>
        <pc:spChg chg="del">
          <ac:chgData name="Rachel Goodman" userId="47087042-f98f-40e8-90b1-d4a276c26473" providerId="ADAL" clId="{6BA5B99B-1619-4BE8-910B-A7D282013F01}" dt="2022-02-13T16:52:31.882" v="11500" actId="478"/>
          <ac:spMkLst>
            <pc:docMk/>
            <pc:sldMk cId="2843782370" sldId="324"/>
            <ac:spMk id="3" creationId="{32AEA29A-9978-4B51-9F18-7D1FFF3124CD}"/>
          </ac:spMkLst>
        </pc:spChg>
        <pc:spChg chg="add mod">
          <ac:chgData name="Rachel Goodman" userId="47087042-f98f-40e8-90b1-d4a276c26473" providerId="ADAL" clId="{6BA5B99B-1619-4BE8-910B-A7D282013F01}" dt="2022-02-13T17:03:50.497" v="11781" actId="12788"/>
          <ac:spMkLst>
            <pc:docMk/>
            <pc:sldMk cId="2843782370" sldId="324"/>
            <ac:spMk id="20" creationId="{DA05B198-88D1-4497-B596-744BDCF25DE5}"/>
          </ac:spMkLst>
        </pc:spChg>
        <pc:spChg chg="add mod">
          <ac:chgData name="Rachel Goodman" userId="47087042-f98f-40e8-90b1-d4a276c26473" providerId="ADAL" clId="{6BA5B99B-1619-4BE8-910B-A7D282013F01}" dt="2022-02-13T17:02:34.535" v="11757" actId="12788"/>
          <ac:spMkLst>
            <pc:docMk/>
            <pc:sldMk cId="2843782370" sldId="324"/>
            <ac:spMk id="21" creationId="{DD0930F2-1910-490B-B3CC-E21145881B34}"/>
          </ac:spMkLst>
        </pc:spChg>
        <pc:spChg chg="add mod">
          <ac:chgData name="Rachel Goodman" userId="47087042-f98f-40e8-90b1-d4a276c26473" providerId="ADAL" clId="{6BA5B99B-1619-4BE8-910B-A7D282013F01}" dt="2022-02-13T19:07:16.921" v="12273" actId="1076"/>
          <ac:spMkLst>
            <pc:docMk/>
            <pc:sldMk cId="2843782370" sldId="324"/>
            <ac:spMk id="22" creationId="{9A0A84A1-83D4-42EC-BC7A-E35677B95359}"/>
          </ac:spMkLst>
        </pc:spChg>
        <pc:spChg chg="add mod">
          <ac:chgData name="Rachel Goodman" userId="47087042-f98f-40e8-90b1-d4a276c26473" providerId="ADAL" clId="{6BA5B99B-1619-4BE8-910B-A7D282013F01}" dt="2022-02-13T17:03:27.704" v="11776" actId="12788"/>
          <ac:spMkLst>
            <pc:docMk/>
            <pc:sldMk cId="2843782370" sldId="324"/>
            <ac:spMk id="23" creationId="{EE38D901-ACED-4BA3-B74B-B9E1951F17F8}"/>
          </ac:spMkLst>
        </pc:spChg>
        <pc:spChg chg="add mod">
          <ac:chgData name="Rachel Goodman" userId="47087042-f98f-40e8-90b1-d4a276c26473" providerId="ADAL" clId="{6BA5B99B-1619-4BE8-910B-A7D282013F01}" dt="2022-02-13T17:04:34.544" v="11819" actId="12788"/>
          <ac:spMkLst>
            <pc:docMk/>
            <pc:sldMk cId="2843782370" sldId="324"/>
            <ac:spMk id="24" creationId="{69E73D15-750D-436B-AD93-D2DC41FB45A5}"/>
          </ac:spMkLst>
        </pc:spChg>
        <pc:spChg chg="add mod">
          <ac:chgData name="Rachel Goodman" userId="47087042-f98f-40e8-90b1-d4a276c26473" providerId="ADAL" clId="{6BA5B99B-1619-4BE8-910B-A7D282013F01}" dt="2022-02-13T19:07:08.872" v="12272" actId="1076"/>
          <ac:spMkLst>
            <pc:docMk/>
            <pc:sldMk cId="2843782370" sldId="324"/>
            <ac:spMk id="25" creationId="{B442D915-C66F-40D6-9FAA-0859F00CFA73}"/>
          </ac:spMkLst>
        </pc:spChg>
        <pc:picChg chg="add mod">
          <ac:chgData name="Rachel Goodman" userId="47087042-f98f-40e8-90b1-d4a276c26473" providerId="ADAL" clId="{6BA5B99B-1619-4BE8-910B-A7D282013F01}" dt="2022-02-13T19:06:15.463" v="12266" actId="208"/>
          <ac:picMkLst>
            <pc:docMk/>
            <pc:sldMk cId="2843782370" sldId="324"/>
            <ac:picMk id="5" creationId="{96788A93-1B57-4E92-BD9B-56A122110E5A}"/>
          </ac:picMkLst>
        </pc:picChg>
        <pc:picChg chg="add mod">
          <ac:chgData name="Rachel Goodman" userId="47087042-f98f-40e8-90b1-d4a276c26473" providerId="ADAL" clId="{6BA5B99B-1619-4BE8-910B-A7D282013F01}" dt="2022-02-13T19:06:25.130" v="12268" actId="208"/>
          <ac:picMkLst>
            <pc:docMk/>
            <pc:sldMk cId="2843782370" sldId="324"/>
            <ac:picMk id="7" creationId="{9D75555B-8C68-4AA3-94FC-9F5610CE7410}"/>
          </ac:picMkLst>
        </pc:picChg>
        <pc:picChg chg="add mod">
          <ac:chgData name="Rachel Goodman" userId="47087042-f98f-40e8-90b1-d4a276c26473" providerId="ADAL" clId="{6BA5B99B-1619-4BE8-910B-A7D282013F01}" dt="2022-02-13T19:06:22.229" v="12267" actId="208"/>
          <ac:picMkLst>
            <pc:docMk/>
            <pc:sldMk cId="2843782370" sldId="324"/>
            <ac:picMk id="9" creationId="{CAC7AEF8-7F7F-48EE-9250-74B340732A1E}"/>
          </ac:picMkLst>
        </pc:picChg>
        <pc:picChg chg="add mod">
          <ac:chgData name="Rachel Goodman" userId="47087042-f98f-40e8-90b1-d4a276c26473" providerId="ADAL" clId="{6BA5B99B-1619-4BE8-910B-A7D282013F01}" dt="2022-02-13T19:06:28.056" v="12269" actId="208"/>
          <ac:picMkLst>
            <pc:docMk/>
            <pc:sldMk cId="2843782370" sldId="324"/>
            <ac:picMk id="11" creationId="{088F7FD0-A490-43C6-BCDD-39A17C62E396}"/>
          </ac:picMkLst>
        </pc:picChg>
        <pc:picChg chg="add mod">
          <ac:chgData name="Rachel Goodman" userId="47087042-f98f-40e8-90b1-d4a276c26473" providerId="ADAL" clId="{6BA5B99B-1619-4BE8-910B-A7D282013F01}" dt="2022-02-13T19:06:30.047" v="12270" actId="208"/>
          <ac:picMkLst>
            <pc:docMk/>
            <pc:sldMk cId="2843782370" sldId="324"/>
            <ac:picMk id="13" creationId="{4BF0844C-3EC6-4CD6-94B2-0956AEC27CD7}"/>
          </ac:picMkLst>
        </pc:picChg>
        <pc:picChg chg="add del mod">
          <ac:chgData name="Rachel Goodman" userId="47087042-f98f-40e8-90b1-d4a276c26473" providerId="ADAL" clId="{6BA5B99B-1619-4BE8-910B-A7D282013F01}" dt="2022-02-13T16:58:51.356" v="11615" actId="21"/>
          <ac:picMkLst>
            <pc:docMk/>
            <pc:sldMk cId="2843782370" sldId="324"/>
            <ac:picMk id="15" creationId="{AA8987BF-D0AC-4C62-89F2-2B63D80208FA}"/>
          </ac:picMkLst>
        </pc:picChg>
        <pc:picChg chg="add mod">
          <ac:chgData name="Rachel Goodman" userId="47087042-f98f-40e8-90b1-d4a276c26473" providerId="ADAL" clId="{6BA5B99B-1619-4BE8-910B-A7D282013F01}" dt="2022-02-13T19:06:32.237" v="12271" actId="208"/>
          <ac:picMkLst>
            <pc:docMk/>
            <pc:sldMk cId="2843782370" sldId="324"/>
            <ac:picMk id="17" creationId="{26FA490F-DDB8-4F78-BC76-FFBAAD70F246}"/>
          </ac:picMkLst>
        </pc:picChg>
        <pc:picChg chg="add del mod">
          <ac:chgData name="Rachel Goodman" userId="47087042-f98f-40e8-90b1-d4a276c26473" providerId="ADAL" clId="{6BA5B99B-1619-4BE8-910B-A7D282013F01}" dt="2022-02-13T16:58:34.646" v="11608" actId="21"/>
          <ac:picMkLst>
            <pc:docMk/>
            <pc:sldMk cId="2843782370" sldId="324"/>
            <ac:picMk id="19" creationId="{2A0FA78B-4074-42FB-B5A1-CA45EB8400FA}"/>
          </ac:picMkLst>
        </pc:picChg>
      </pc:sldChg>
      <pc:sldChg chg="addSp delSp modSp new mod addCm modCm modNotesTx">
        <pc:chgData name="Rachel Goodman" userId="47087042-f98f-40e8-90b1-d4a276c26473" providerId="ADAL" clId="{6BA5B99B-1619-4BE8-910B-A7D282013F01}" dt="2022-02-16T20:26:26.728" v="17347" actId="20577"/>
        <pc:sldMkLst>
          <pc:docMk/>
          <pc:sldMk cId="489972857" sldId="325"/>
        </pc:sldMkLst>
        <pc:spChg chg="mod">
          <ac:chgData name="Rachel Goodman" userId="47087042-f98f-40e8-90b1-d4a276c26473" providerId="ADAL" clId="{6BA5B99B-1619-4BE8-910B-A7D282013F01}" dt="2022-02-13T19:07:57.265" v="12280" actId="1076"/>
          <ac:spMkLst>
            <pc:docMk/>
            <pc:sldMk cId="489972857" sldId="325"/>
            <ac:spMk id="2" creationId="{001FE26D-33C1-497E-BE5F-DB472BA2396C}"/>
          </ac:spMkLst>
        </pc:spChg>
        <pc:spChg chg="del">
          <ac:chgData name="Rachel Goodman" userId="47087042-f98f-40e8-90b1-d4a276c26473" providerId="ADAL" clId="{6BA5B99B-1619-4BE8-910B-A7D282013F01}" dt="2022-02-13T18:54:50.764" v="11987" actId="478"/>
          <ac:spMkLst>
            <pc:docMk/>
            <pc:sldMk cId="489972857" sldId="325"/>
            <ac:spMk id="3" creationId="{46CA2942-53F6-46B1-ABAF-9AD0EDCC77FC}"/>
          </ac:spMkLst>
        </pc:spChg>
        <pc:spChg chg="add mod">
          <ac:chgData name="Rachel Goodman" userId="47087042-f98f-40e8-90b1-d4a276c26473" providerId="ADAL" clId="{6BA5B99B-1619-4BE8-910B-A7D282013F01}" dt="2022-02-13T19:01:16.928" v="12082" actId="1076"/>
          <ac:spMkLst>
            <pc:docMk/>
            <pc:sldMk cId="489972857" sldId="325"/>
            <ac:spMk id="22" creationId="{CEA773EA-43CE-4DD8-BDD9-60C1F563D065}"/>
          </ac:spMkLst>
        </pc:spChg>
        <pc:spChg chg="add mod">
          <ac:chgData name="Rachel Goodman" userId="47087042-f98f-40e8-90b1-d4a276c26473" providerId="ADAL" clId="{6BA5B99B-1619-4BE8-910B-A7D282013F01}" dt="2022-02-13T19:01:45.981" v="12092" actId="1076"/>
          <ac:spMkLst>
            <pc:docMk/>
            <pc:sldMk cId="489972857" sldId="325"/>
            <ac:spMk id="23" creationId="{37932A70-0DA3-4304-8613-2005A3098B11}"/>
          </ac:spMkLst>
        </pc:spChg>
        <pc:spChg chg="add mod">
          <ac:chgData name="Rachel Goodman" userId="47087042-f98f-40e8-90b1-d4a276c26473" providerId="ADAL" clId="{6BA5B99B-1619-4BE8-910B-A7D282013F01}" dt="2022-02-13T19:24:55.386" v="12938" actId="1076"/>
          <ac:spMkLst>
            <pc:docMk/>
            <pc:sldMk cId="489972857" sldId="325"/>
            <ac:spMk id="24" creationId="{B93A120D-CE7D-436A-A385-D79DF8E7CE3F}"/>
          </ac:spMkLst>
        </pc:spChg>
        <pc:spChg chg="add mod">
          <ac:chgData name="Rachel Goodman" userId="47087042-f98f-40e8-90b1-d4a276c26473" providerId="ADAL" clId="{6BA5B99B-1619-4BE8-910B-A7D282013F01}" dt="2022-02-13T19:04:39.986" v="12222" actId="1076"/>
          <ac:spMkLst>
            <pc:docMk/>
            <pc:sldMk cId="489972857" sldId="325"/>
            <ac:spMk id="25" creationId="{01559B3F-16C2-452D-BCBF-F9E6F352825B}"/>
          </ac:spMkLst>
        </pc:spChg>
        <pc:spChg chg="add mod">
          <ac:chgData name="Rachel Goodman" userId="47087042-f98f-40e8-90b1-d4a276c26473" providerId="ADAL" clId="{6BA5B99B-1619-4BE8-910B-A7D282013F01}" dt="2022-02-13T19:03:02.791" v="12169" actId="1076"/>
          <ac:spMkLst>
            <pc:docMk/>
            <pc:sldMk cId="489972857" sldId="325"/>
            <ac:spMk id="26" creationId="{89DE99CB-74CB-4ECF-BC53-01BC31B3098A}"/>
          </ac:spMkLst>
        </pc:spChg>
        <pc:spChg chg="add mod">
          <ac:chgData name="Rachel Goodman" userId="47087042-f98f-40e8-90b1-d4a276c26473" providerId="ADAL" clId="{6BA5B99B-1619-4BE8-910B-A7D282013F01}" dt="2022-02-13T19:03:18.417" v="12171" actId="1076"/>
          <ac:spMkLst>
            <pc:docMk/>
            <pc:sldMk cId="489972857" sldId="325"/>
            <ac:spMk id="27" creationId="{887710E6-D537-4D82-906E-5C4C3D91C5C0}"/>
          </ac:spMkLst>
        </pc:spChg>
        <pc:spChg chg="add mod">
          <ac:chgData name="Rachel Goodman" userId="47087042-f98f-40e8-90b1-d4a276c26473" providerId="ADAL" clId="{6BA5B99B-1619-4BE8-910B-A7D282013F01}" dt="2022-02-13T19:48:38.747" v="12952" actId="1076"/>
          <ac:spMkLst>
            <pc:docMk/>
            <pc:sldMk cId="489972857" sldId="325"/>
            <ac:spMk id="28" creationId="{1E72919F-3F4B-4993-8C5F-F429410CC444}"/>
          </ac:spMkLst>
        </pc:spChg>
        <pc:spChg chg="add mod">
          <ac:chgData name="Rachel Goodman" userId="47087042-f98f-40e8-90b1-d4a276c26473" providerId="ADAL" clId="{6BA5B99B-1619-4BE8-910B-A7D282013F01}" dt="2022-02-13T19:05:37.868" v="12262" actId="1076"/>
          <ac:spMkLst>
            <pc:docMk/>
            <pc:sldMk cId="489972857" sldId="325"/>
            <ac:spMk id="29" creationId="{F2087BB9-51F4-45D1-AEBD-9B85B2318E6F}"/>
          </ac:spMkLst>
        </pc:spChg>
        <pc:spChg chg="add mod">
          <ac:chgData name="Rachel Goodman" userId="47087042-f98f-40e8-90b1-d4a276c26473" providerId="ADAL" clId="{6BA5B99B-1619-4BE8-910B-A7D282013F01}" dt="2022-02-13T19:48:35.729" v="12951" actId="1076"/>
          <ac:spMkLst>
            <pc:docMk/>
            <pc:sldMk cId="489972857" sldId="325"/>
            <ac:spMk id="30" creationId="{35A858ED-B578-4EAB-8C39-11EAA2984039}"/>
          </ac:spMkLst>
        </pc:spChg>
        <pc:picChg chg="add mod">
          <ac:chgData name="Rachel Goodman" userId="47087042-f98f-40e8-90b1-d4a276c26473" providerId="ADAL" clId="{6BA5B99B-1619-4BE8-910B-A7D282013F01}" dt="2022-02-13T19:48:30.376" v="12950" actId="1076"/>
          <ac:picMkLst>
            <pc:docMk/>
            <pc:sldMk cId="489972857" sldId="325"/>
            <ac:picMk id="5" creationId="{1EC25C69-E4CF-4774-BDC0-38F5160BC19E}"/>
          </ac:picMkLst>
        </pc:picChg>
        <pc:picChg chg="add mod">
          <ac:chgData name="Rachel Goodman" userId="47087042-f98f-40e8-90b1-d4a276c26473" providerId="ADAL" clId="{6BA5B99B-1619-4BE8-910B-A7D282013F01}" dt="2022-02-13T19:07:44.193" v="12278" actId="208"/>
          <ac:picMkLst>
            <pc:docMk/>
            <pc:sldMk cId="489972857" sldId="325"/>
            <ac:picMk id="7" creationId="{911B1A75-2FD8-4FBC-918B-44794F6C1D86}"/>
          </ac:picMkLst>
        </pc:picChg>
        <pc:picChg chg="add mod">
          <ac:chgData name="Rachel Goodman" userId="47087042-f98f-40e8-90b1-d4a276c26473" providerId="ADAL" clId="{6BA5B99B-1619-4BE8-910B-A7D282013F01}" dt="2022-02-13T19:07:44.193" v="12278" actId="208"/>
          <ac:picMkLst>
            <pc:docMk/>
            <pc:sldMk cId="489972857" sldId="325"/>
            <ac:picMk id="9" creationId="{D89D1288-C16F-49B1-9EBE-85388B374352}"/>
          </ac:picMkLst>
        </pc:picChg>
        <pc:picChg chg="add mod">
          <ac:chgData name="Rachel Goodman" userId="47087042-f98f-40e8-90b1-d4a276c26473" providerId="ADAL" clId="{6BA5B99B-1619-4BE8-910B-A7D282013F01}" dt="2022-02-13T19:07:44.193" v="12278" actId="208"/>
          <ac:picMkLst>
            <pc:docMk/>
            <pc:sldMk cId="489972857" sldId="325"/>
            <ac:picMk id="11" creationId="{E0DA8CC1-FDC0-48B4-85B6-76C2B8E444BD}"/>
          </ac:picMkLst>
        </pc:picChg>
        <pc:picChg chg="add mod">
          <ac:chgData name="Rachel Goodman" userId="47087042-f98f-40e8-90b1-d4a276c26473" providerId="ADAL" clId="{6BA5B99B-1619-4BE8-910B-A7D282013F01}" dt="2022-02-13T19:07:44.193" v="12278" actId="208"/>
          <ac:picMkLst>
            <pc:docMk/>
            <pc:sldMk cId="489972857" sldId="325"/>
            <ac:picMk id="13" creationId="{88164381-4EFE-420A-9715-58E43D96DAE9}"/>
          </ac:picMkLst>
        </pc:picChg>
        <pc:picChg chg="add mod">
          <ac:chgData name="Rachel Goodman" userId="47087042-f98f-40e8-90b1-d4a276c26473" providerId="ADAL" clId="{6BA5B99B-1619-4BE8-910B-A7D282013F01}" dt="2022-02-13T19:07:44.193" v="12278" actId="208"/>
          <ac:picMkLst>
            <pc:docMk/>
            <pc:sldMk cId="489972857" sldId="325"/>
            <ac:picMk id="15" creationId="{015975CE-6DA2-479E-AA49-7F3BAE00D0AA}"/>
          </ac:picMkLst>
        </pc:picChg>
        <pc:picChg chg="add mod">
          <ac:chgData name="Rachel Goodman" userId="47087042-f98f-40e8-90b1-d4a276c26473" providerId="ADAL" clId="{6BA5B99B-1619-4BE8-910B-A7D282013F01}" dt="2022-02-13T19:07:44.193" v="12278" actId="208"/>
          <ac:picMkLst>
            <pc:docMk/>
            <pc:sldMk cId="489972857" sldId="325"/>
            <ac:picMk id="17" creationId="{5510225B-3C35-4DB7-B50B-950358FA0C64}"/>
          </ac:picMkLst>
        </pc:picChg>
        <pc:picChg chg="add mod modCrop">
          <ac:chgData name="Rachel Goodman" userId="47087042-f98f-40e8-90b1-d4a276c26473" providerId="ADAL" clId="{6BA5B99B-1619-4BE8-910B-A7D282013F01}" dt="2022-02-13T19:07:44.193" v="12278" actId="208"/>
          <ac:picMkLst>
            <pc:docMk/>
            <pc:sldMk cId="489972857" sldId="325"/>
            <ac:picMk id="19" creationId="{4989FE81-AAF4-4C73-B70A-CD2D2CB24C5D}"/>
          </ac:picMkLst>
        </pc:picChg>
        <pc:picChg chg="add mod">
          <ac:chgData name="Rachel Goodman" userId="47087042-f98f-40e8-90b1-d4a276c26473" providerId="ADAL" clId="{6BA5B99B-1619-4BE8-910B-A7D282013F01}" dt="2022-02-13T19:07:44.193" v="12278" actId="208"/>
          <ac:picMkLst>
            <pc:docMk/>
            <pc:sldMk cId="489972857" sldId="325"/>
            <ac:picMk id="21" creationId="{66FBB817-ACD9-4D75-904D-3CBB51C85891}"/>
          </ac:picMkLst>
        </pc:picChg>
      </pc:sldChg>
      <pc:sldChg chg="addSp delSp modSp new mod setBg addCm delCm modCm modNotesTx">
        <pc:chgData name="Rachel Goodman" userId="47087042-f98f-40e8-90b1-d4a276c26473" providerId="ADAL" clId="{6BA5B99B-1619-4BE8-910B-A7D282013F01}" dt="2022-02-16T20:12:38.623" v="16699" actId="20577"/>
        <pc:sldMkLst>
          <pc:docMk/>
          <pc:sldMk cId="4125060709" sldId="326"/>
        </pc:sldMkLst>
        <pc:spChg chg="mod">
          <ac:chgData name="Rachel Goodman" userId="47087042-f98f-40e8-90b1-d4a276c26473" providerId="ADAL" clId="{6BA5B99B-1619-4BE8-910B-A7D282013F01}" dt="2022-02-13T19:29:58.521" v="12942" actId="255"/>
          <ac:spMkLst>
            <pc:docMk/>
            <pc:sldMk cId="4125060709" sldId="326"/>
            <ac:spMk id="2" creationId="{AE0AF437-B091-4FE5-A3C6-070635141F9B}"/>
          </ac:spMkLst>
        </pc:spChg>
        <pc:spChg chg="del">
          <ac:chgData name="Rachel Goodman" userId="47087042-f98f-40e8-90b1-d4a276c26473" providerId="ADAL" clId="{6BA5B99B-1619-4BE8-910B-A7D282013F01}" dt="2022-02-13T16:58:38.126" v="11609" actId="478"/>
          <ac:spMkLst>
            <pc:docMk/>
            <pc:sldMk cId="4125060709" sldId="326"/>
            <ac:spMk id="3" creationId="{90B6DA3D-3029-4E41-AD08-D3EB40D43DCB}"/>
          </ac:spMkLst>
        </pc:spChg>
        <pc:spChg chg="add del">
          <ac:chgData name="Rachel Goodman" userId="47087042-f98f-40e8-90b1-d4a276c26473" providerId="ADAL" clId="{6BA5B99B-1619-4BE8-910B-A7D282013F01}" dt="2022-02-13T16:58:41.572" v="11612" actId="26606"/>
          <ac:spMkLst>
            <pc:docMk/>
            <pc:sldMk cId="4125060709" sldId="326"/>
            <ac:spMk id="9" creationId="{D4D28E87-62D2-4602-B72F-5F74AA236CC3}"/>
          </ac:spMkLst>
        </pc:spChg>
        <pc:spChg chg="add mod">
          <ac:chgData name="Rachel Goodman" userId="47087042-f98f-40e8-90b1-d4a276c26473" providerId="ADAL" clId="{6BA5B99B-1619-4BE8-910B-A7D282013F01}" dt="2022-02-14T00:04:29.548" v="14848" actId="115"/>
          <ac:spMkLst>
            <pc:docMk/>
            <pc:sldMk cId="4125060709" sldId="326"/>
            <ac:spMk id="11" creationId="{8E3D39DD-A0B2-421F-8C2D-33B971DB0883}"/>
          </ac:spMkLst>
        </pc:spChg>
        <pc:spChg chg="add mod">
          <ac:chgData name="Rachel Goodman" userId="47087042-f98f-40e8-90b1-d4a276c26473" providerId="ADAL" clId="{6BA5B99B-1619-4BE8-910B-A7D282013F01}" dt="2022-02-14T00:04:33.541" v="14849" actId="115"/>
          <ac:spMkLst>
            <pc:docMk/>
            <pc:sldMk cId="4125060709" sldId="326"/>
            <ac:spMk id="14" creationId="{A8E3A75C-C0B5-464F-9810-F51D335C45C4}"/>
          </ac:spMkLst>
        </pc:spChg>
        <pc:spChg chg="add mod">
          <ac:chgData name="Rachel Goodman" userId="47087042-f98f-40e8-90b1-d4a276c26473" providerId="ADAL" clId="{6BA5B99B-1619-4BE8-910B-A7D282013F01}" dt="2022-02-14T00:04:37.636" v="14850" actId="115"/>
          <ac:spMkLst>
            <pc:docMk/>
            <pc:sldMk cId="4125060709" sldId="326"/>
            <ac:spMk id="15" creationId="{42372F2A-821E-46A7-B8F7-02E7C258347B}"/>
          </ac:spMkLst>
        </pc:spChg>
        <pc:spChg chg="add mod">
          <ac:chgData name="Rachel Goodman" userId="47087042-f98f-40e8-90b1-d4a276c26473" providerId="ADAL" clId="{6BA5B99B-1619-4BE8-910B-A7D282013F01}" dt="2022-02-13T19:22:50.378" v="12937" actId="1076"/>
          <ac:spMkLst>
            <pc:docMk/>
            <pc:sldMk cId="4125060709" sldId="326"/>
            <ac:spMk id="16" creationId="{85C48E49-D516-4813-AA2E-FF47102950ED}"/>
          </ac:spMkLst>
        </pc:spChg>
        <pc:spChg chg="add mod">
          <ac:chgData name="Rachel Goodman" userId="47087042-f98f-40e8-90b1-d4a276c26473" providerId="ADAL" clId="{6BA5B99B-1619-4BE8-910B-A7D282013F01}" dt="2022-02-13T17:11:00.307" v="11958" actId="20577"/>
          <ac:spMkLst>
            <pc:docMk/>
            <pc:sldMk cId="4125060709" sldId="326"/>
            <ac:spMk id="17" creationId="{55F770F8-C721-4AF1-BF80-D9D2E5512C25}"/>
          </ac:spMkLst>
        </pc:spChg>
        <pc:picChg chg="add mod">
          <ac:chgData name="Rachel Goodman" userId="47087042-f98f-40e8-90b1-d4a276c26473" providerId="ADAL" clId="{6BA5B99B-1619-4BE8-910B-A7D282013F01}" dt="2022-02-13T19:07:23.557" v="12274" actId="208"/>
          <ac:picMkLst>
            <pc:docMk/>
            <pc:sldMk cId="4125060709" sldId="326"/>
            <ac:picMk id="4" creationId="{084DDF5E-9641-4327-B2DA-242E2ED7E1ED}"/>
          </ac:picMkLst>
        </pc:picChg>
        <pc:picChg chg="add mod">
          <ac:chgData name="Rachel Goodman" userId="47087042-f98f-40e8-90b1-d4a276c26473" providerId="ADAL" clId="{6BA5B99B-1619-4BE8-910B-A7D282013F01}" dt="2022-02-13T19:07:25.282" v="12275" actId="208"/>
          <ac:picMkLst>
            <pc:docMk/>
            <pc:sldMk cId="4125060709" sldId="326"/>
            <ac:picMk id="6" creationId="{D488EA61-4B47-4C16-93BF-C4FC81B163C8}"/>
          </ac:picMkLst>
        </pc:picChg>
        <pc:picChg chg="add mod">
          <ac:chgData name="Rachel Goodman" userId="47087042-f98f-40e8-90b1-d4a276c26473" providerId="ADAL" clId="{6BA5B99B-1619-4BE8-910B-A7D282013F01}" dt="2022-02-13T19:07:29.362" v="12277" actId="208"/>
          <ac:picMkLst>
            <pc:docMk/>
            <pc:sldMk cId="4125060709" sldId="326"/>
            <ac:picMk id="7" creationId="{29905F77-1A37-43D3-8698-4317752B8BB0}"/>
          </ac:picMkLst>
        </pc:picChg>
        <pc:picChg chg="add mod">
          <ac:chgData name="Rachel Goodman" userId="47087042-f98f-40e8-90b1-d4a276c26473" providerId="ADAL" clId="{6BA5B99B-1619-4BE8-910B-A7D282013F01}" dt="2022-02-13T19:07:27.212" v="12276" actId="208"/>
          <ac:picMkLst>
            <pc:docMk/>
            <pc:sldMk cId="4125060709" sldId="326"/>
            <ac:picMk id="10" creationId="{D90E4120-4B5F-4A65-BB56-A2DC2FF47833}"/>
          </ac:picMkLst>
        </pc:picChg>
        <pc:picChg chg="add del">
          <ac:chgData name="Rachel Goodman" userId="47087042-f98f-40e8-90b1-d4a276c26473" providerId="ADAL" clId="{6BA5B99B-1619-4BE8-910B-A7D282013F01}" dt="2022-02-13T17:08:26.240" v="11876" actId="22"/>
          <ac:picMkLst>
            <pc:docMk/>
            <pc:sldMk cId="4125060709" sldId="326"/>
            <ac:picMk id="13" creationId="{E60A5F97-7A4D-4BDE-BCD8-DEDEB7778717}"/>
          </ac:picMkLst>
        </pc:picChg>
      </pc:sldChg>
    </pc:docChg>
  </pc:docChgLst>
  <pc:docChgLst>
    <pc:chgData name="Jamauri Balzourt" userId="156f4f76-a4e0-4890-b499-18c1ac0ecf5e" providerId="ADAL" clId="{ACB73D9C-2397-45F4-A139-9A10A598AE97}"/>
    <pc:docChg chg="undo redo custSel addSld modSld">
      <pc:chgData name="Jamauri Balzourt" userId="156f4f76-a4e0-4890-b499-18c1ac0ecf5e" providerId="ADAL" clId="{ACB73D9C-2397-45F4-A139-9A10A598AE97}" dt="2022-04-14T04:46:23.170" v="9385" actId="313"/>
      <pc:docMkLst>
        <pc:docMk/>
      </pc:docMkLst>
      <pc:sldChg chg="modSp mod addCm modCm modNotesTx">
        <pc:chgData name="Jamauri Balzourt" userId="156f4f76-a4e0-4890-b499-18c1ac0ecf5e" providerId="ADAL" clId="{ACB73D9C-2397-45F4-A139-9A10A598AE97}" dt="2022-04-14T04:28:33.457" v="9207" actId="20577"/>
        <pc:sldMkLst>
          <pc:docMk/>
          <pc:sldMk cId="3672082242" sldId="258"/>
        </pc:sldMkLst>
        <pc:graphicFrameChg chg="modGraphic">
          <ac:chgData name="Jamauri Balzourt" userId="156f4f76-a4e0-4890-b499-18c1ac0ecf5e" providerId="ADAL" clId="{ACB73D9C-2397-45F4-A139-9A10A598AE97}" dt="2022-02-15T03:34:16.873" v="3273" actId="20577"/>
          <ac:graphicFrameMkLst>
            <pc:docMk/>
            <pc:sldMk cId="3672082242" sldId="258"/>
            <ac:graphicFrameMk id="6" creationId="{CC358AF3-4B97-42E5-A031-533B261A024A}"/>
          </ac:graphicFrameMkLst>
        </pc:graphicFrameChg>
      </pc:sldChg>
      <pc:sldChg chg="modNotesTx">
        <pc:chgData name="Jamauri Balzourt" userId="156f4f76-a4e0-4890-b499-18c1ac0ecf5e" providerId="ADAL" clId="{ACB73D9C-2397-45F4-A139-9A10A598AE97}" dt="2022-02-15T03:24:50.732" v="3093" actId="20577"/>
        <pc:sldMkLst>
          <pc:docMk/>
          <pc:sldMk cId="1475022714" sldId="259"/>
        </pc:sldMkLst>
      </pc:sldChg>
      <pc:sldChg chg="modSp">
        <pc:chgData name="Jamauri Balzourt" userId="156f4f76-a4e0-4890-b499-18c1ac0ecf5e" providerId="ADAL" clId="{ACB73D9C-2397-45F4-A139-9A10A598AE97}" dt="2022-02-15T03:35:42.694" v="3275"/>
        <pc:sldMkLst>
          <pc:docMk/>
          <pc:sldMk cId="1686807652" sldId="265"/>
        </pc:sldMkLst>
        <pc:graphicFrameChg chg="mod">
          <ac:chgData name="Jamauri Balzourt" userId="156f4f76-a4e0-4890-b499-18c1ac0ecf5e" providerId="ADAL" clId="{ACB73D9C-2397-45F4-A139-9A10A598AE97}" dt="2022-02-15T03:35:42.694" v="3275"/>
          <ac:graphicFrameMkLst>
            <pc:docMk/>
            <pc:sldMk cId="1686807652" sldId="265"/>
            <ac:graphicFrameMk id="6" creationId="{F75472B2-C6D9-406C-893D-45C650C7B969}"/>
          </ac:graphicFrameMkLst>
        </pc:graphicFrameChg>
      </pc:sldChg>
      <pc:sldChg chg="addSp modSp mod modNotesTx">
        <pc:chgData name="Jamauri Balzourt" userId="156f4f76-a4e0-4890-b499-18c1ac0ecf5e" providerId="ADAL" clId="{ACB73D9C-2397-45F4-A139-9A10A598AE97}" dt="2022-02-16T00:13:52.252" v="6785" actId="27614"/>
        <pc:sldMkLst>
          <pc:docMk/>
          <pc:sldMk cId="1747802282" sldId="290"/>
        </pc:sldMkLst>
        <pc:picChg chg="add mod">
          <ac:chgData name="Jamauri Balzourt" userId="156f4f76-a4e0-4890-b499-18c1ac0ecf5e" providerId="ADAL" clId="{ACB73D9C-2397-45F4-A139-9A10A598AE97}" dt="2022-02-16T00:13:52.252" v="6785" actId="27614"/>
          <ac:picMkLst>
            <pc:docMk/>
            <pc:sldMk cId="1747802282" sldId="290"/>
            <ac:picMk id="5" creationId="{13B27524-3A17-4F67-BD4F-4AC8A5DB4EC3}"/>
          </ac:picMkLst>
        </pc:picChg>
      </pc:sldChg>
      <pc:sldChg chg="modNotesTx">
        <pc:chgData name="Jamauri Balzourt" userId="156f4f76-a4e0-4890-b499-18c1ac0ecf5e" providerId="ADAL" clId="{ACB73D9C-2397-45F4-A139-9A10A598AE97}" dt="2022-02-15T03:25:49.998" v="3258" actId="20577"/>
        <pc:sldMkLst>
          <pc:docMk/>
          <pc:sldMk cId="1761372456" sldId="292"/>
        </pc:sldMkLst>
      </pc:sldChg>
      <pc:sldChg chg="addSp delSp modSp mod addCm modCm">
        <pc:chgData name="Jamauri Balzourt" userId="156f4f76-a4e0-4890-b499-18c1ac0ecf5e" providerId="ADAL" clId="{ACB73D9C-2397-45F4-A139-9A10A598AE97}" dt="2022-02-15T03:31:45.002" v="3265"/>
        <pc:sldMkLst>
          <pc:docMk/>
          <pc:sldMk cId="290162115" sldId="294"/>
        </pc:sldMkLst>
        <pc:spChg chg="del">
          <ac:chgData name="Jamauri Balzourt" userId="156f4f76-a4e0-4890-b499-18c1ac0ecf5e" providerId="ADAL" clId="{ACB73D9C-2397-45F4-A139-9A10A598AE97}" dt="2022-02-15T03:31:28.742" v="3259" actId="931"/>
          <ac:spMkLst>
            <pc:docMk/>
            <pc:sldMk cId="290162115" sldId="294"/>
            <ac:spMk id="3" creationId="{DA22A135-3F54-4157-9F88-7CB249473BDB}"/>
          </ac:spMkLst>
        </pc:spChg>
        <pc:picChg chg="add mod">
          <ac:chgData name="Jamauri Balzourt" userId="156f4f76-a4e0-4890-b499-18c1ac0ecf5e" providerId="ADAL" clId="{ACB73D9C-2397-45F4-A139-9A10A598AE97}" dt="2022-02-15T03:31:34.206" v="3263" actId="1076"/>
          <ac:picMkLst>
            <pc:docMk/>
            <pc:sldMk cId="290162115" sldId="294"/>
            <ac:picMk id="5" creationId="{1E8E0BCD-39A2-4679-BF2C-C969FA2C438F}"/>
          </ac:picMkLst>
        </pc:picChg>
      </pc:sldChg>
      <pc:sldChg chg="modSp mod">
        <pc:chgData name="Jamauri Balzourt" userId="156f4f76-a4e0-4890-b499-18c1ac0ecf5e" providerId="ADAL" clId="{ACB73D9C-2397-45F4-A139-9A10A598AE97}" dt="2022-02-15T03:21:45.866" v="2628" actId="21"/>
        <pc:sldMkLst>
          <pc:docMk/>
          <pc:sldMk cId="4165125516" sldId="296"/>
        </pc:sldMkLst>
        <pc:spChg chg="mod">
          <ac:chgData name="Jamauri Balzourt" userId="156f4f76-a4e0-4890-b499-18c1ac0ecf5e" providerId="ADAL" clId="{ACB73D9C-2397-45F4-A139-9A10A598AE97}" dt="2022-02-15T03:21:45.866" v="2628" actId="21"/>
          <ac:spMkLst>
            <pc:docMk/>
            <pc:sldMk cId="4165125516" sldId="296"/>
            <ac:spMk id="3" creationId="{52A3D011-7815-419C-A039-8E7D487F051A}"/>
          </ac:spMkLst>
        </pc:spChg>
      </pc:sldChg>
      <pc:sldChg chg="addCm delCm modCm">
        <pc:chgData name="Jamauri Balzourt" userId="156f4f76-a4e0-4890-b499-18c1ac0ecf5e" providerId="ADAL" clId="{ACB73D9C-2397-45F4-A139-9A10A598AE97}" dt="2022-02-15T03:20:34.475" v="2558" actId="1592"/>
        <pc:sldMkLst>
          <pc:docMk/>
          <pc:sldMk cId="2331899929" sldId="298"/>
        </pc:sldMkLst>
      </pc:sldChg>
      <pc:sldChg chg="modNotesTx">
        <pc:chgData name="Jamauri Balzourt" userId="156f4f76-a4e0-4890-b499-18c1ac0ecf5e" providerId="ADAL" clId="{ACB73D9C-2397-45F4-A139-9A10A598AE97}" dt="2022-02-15T02:26:33.141" v="678" actId="20577"/>
        <pc:sldMkLst>
          <pc:docMk/>
          <pc:sldMk cId="2305603036" sldId="309"/>
        </pc:sldMkLst>
      </pc:sldChg>
      <pc:sldChg chg="modNotesTx">
        <pc:chgData name="Jamauri Balzourt" userId="156f4f76-a4e0-4890-b499-18c1ac0ecf5e" providerId="ADAL" clId="{ACB73D9C-2397-45F4-A139-9A10A598AE97}" dt="2022-02-15T04:24:29.331" v="3484" actId="20577"/>
        <pc:sldMkLst>
          <pc:docMk/>
          <pc:sldMk cId="1013859555" sldId="310"/>
        </pc:sldMkLst>
      </pc:sldChg>
      <pc:sldChg chg="modSp mod modNotesTx">
        <pc:chgData name="Jamauri Balzourt" userId="156f4f76-a4e0-4890-b499-18c1ac0ecf5e" providerId="ADAL" clId="{ACB73D9C-2397-45F4-A139-9A10A598AE97}" dt="2022-04-14T04:46:23.170" v="9385" actId="313"/>
        <pc:sldMkLst>
          <pc:docMk/>
          <pc:sldMk cId="3232947911" sldId="313"/>
        </pc:sldMkLst>
        <pc:spChg chg="mod">
          <ac:chgData name="Jamauri Balzourt" userId="156f4f76-a4e0-4890-b499-18c1ac0ecf5e" providerId="ADAL" clId="{ACB73D9C-2397-45F4-A139-9A10A598AE97}" dt="2022-02-15T05:08:39.514" v="6008" actId="20577"/>
          <ac:spMkLst>
            <pc:docMk/>
            <pc:sldMk cId="3232947911" sldId="313"/>
            <ac:spMk id="5" creationId="{FF2C1551-2B44-494D-9069-83DD3E9336AB}"/>
          </ac:spMkLst>
        </pc:spChg>
      </pc:sldChg>
      <pc:sldChg chg="modSp mod modNotesTx">
        <pc:chgData name="Jamauri Balzourt" userId="156f4f76-a4e0-4890-b499-18c1ac0ecf5e" providerId="ADAL" clId="{ACB73D9C-2397-45F4-A139-9A10A598AE97}" dt="2022-02-15T04:42:07.790" v="4082" actId="20577"/>
        <pc:sldMkLst>
          <pc:docMk/>
          <pc:sldMk cId="3884733168" sldId="319"/>
        </pc:sldMkLst>
        <pc:picChg chg="mod">
          <ac:chgData name="Jamauri Balzourt" userId="156f4f76-a4e0-4890-b499-18c1ac0ecf5e" providerId="ADAL" clId="{ACB73D9C-2397-45F4-A139-9A10A598AE97}" dt="2022-02-15T02:50:12.950" v="1674" actId="14100"/>
          <ac:picMkLst>
            <pc:docMk/>
            <pc:sldMk cId="3884733168" sldId="319"/>
            <ac:picMk id="5" creationId="{666262FF-CA20-4B2C-A503-5C1EADFFA3BE}"/>
          </ac:picMkLst>
        </pc:picChg>
      </pc:sldChg>
      <pc:sldChg chg="modNotesTx">
        <pc:chgData name="Jamauri Balzourt" userId="156f4f76-a4e0-4890-b499-18c1ac0ecf5e" providerId="ADAL" clId="{ACB73D9C-2397-45F4-A139-9A10A598AE97}" dt="2022-02-17T00:24:20.946" v="9022" actId="20577"/>
        <pc:sldMkLst>
          <pc:docMk/>
          <pc:sldMk cId="250393898" sldId="320"/>
        </pc:sldMkLst>
      </pc:sldChg>
      <pc:sldChg chg="addSp delSp modSp new mod modNotesTx">
        <pc:chgData name="Jamauri Balzourt" userId="156f4f76-a4e0-4890-b499-18c1ac0ecf5e" providerId="ADAL" clId="{ACB73D9C-2397-45F4-A139-9A10A598AE97}" dt="2022-02-15T04:57:02.701" v="5222" actId="20577"/>
        <pc:sldMkLst>
          <pc:docMk/>
          <pc:sldMk cId="3908975167" sldId="330"/>
        </pc:sldMkLst>
        <pc:spChg chg="mod">
          <ac:chgData name="Jamauri Balzourt" userId="156f4f76-a4e0-4890-b499-18c1ac0ecf5e" providerId="ADAL" clId="{ACB73D9C-2397-45F4-A139-9A10A598AE97}" dt="2022-02-15T04:50:06.012" v="4718" actId="20577"/>
          <ac:spMkLst>
            <pc:docMk/>
            <pc:sldMk cId="3908975167" sldId="330"/>
            <ac:spMk id="2" creationId="{D1D4363C-CDC0-4A13-8FEE-313AE4D9CD4A}"/>
          </ac:spMkLst>
        </pc:spChg>
        <pc:spChg chg="del">
          <ac:chgData name="Jamauri Balzourt" userId="156f4f76-a4e0-4890-b499-18c1ac0ecf5e" providerId="ADAL" clId="{ACB73D9C-2397-45F4-A139-9A10A598AE97}" dt="2022-02-15T02:38:50.494" v="1232" actId="931"/>
          <ac:spMkLst>
            <pc:docMk/>
            <pc:sldMk cId="3908975167" sldId="330"/>
            <ac:spMk id="3" creationId="{226D1341-F0F3-4D7A-A82E-508D7C898550}"/>
          </ac:spMkLst>
        </pc:spChg>
        <pc:spChg chg="add mod">
          <ac:chgData name="Jamauri Balzourt" userId="156f4f76-a4e0-4890-b499-18c1ac0ecf5e" providerId="ADAL" clId="{ACB73D9C-2397-45F4-A139-9A10A598AE97}" dt="2022-02-15T03:00:37.961" v="1951" actId="1076"/>
          <ac:spMkLst>
            <pc:docMk/>
            <pc:sldMk cId="3908975167" sldId="330"/>
            <ac:spMk id="6" creationId="{3463F766-6C6F-4B0C-B99A-A7F44FF5D520}"/>
          </ac:spMkLst>
        </pc:spChg>
        <pc:spChg chg="add mod">
          <ac:chgData name="Jamauri Balzourt" userId="156f4f76-a4e0-4890-b499-18c1ac0ecf5e" providerId="ADAL" clId="{ACB73D9C-2397-45F4-A139-9A10A598AE97}" dt="2022-02-15T03:09:58.483" v="2068" actId="1076"/>
          <ac:spMkLst>
            <pc:docMk/>
            <pc:sldMk cId="3908975167" sldId="330"/>
            <ac:spMk id="9" creationId="{9BFB0D37-C30B-48FC-B7B2-0E8E8F8E8924}"/>
          </ac:spMkLst>
        </pc:spChg>
        <pc:spChg chg="add mod">
          <ac:chgData name="Jamauri Balzourt" userId="156f4f76-a4e0-4890-b499-18c1ac0ecf5e" providerId="ADAL" clId="{ACB73D9C-2397-45F4-A139-9A10A598AE97}" dt="2022-02-15T03:08:06.124" v="1994" actId="13822"/>
          <ac:spMkLst>
            <pc:docMk/>
            <pc:sldMk cId="3908975167" sldId="330"/>
            <ac:spMk id="10" creationId="{951693B5-E583-4752-90C1-40CF2F68345C}"/>
          </ac:spMkLst>
        </pc:spChg>
        <pc:spChg chg="add mod">
          <ac:chgData name="Jamauri Balzourt" userId="156f4f76-a4e0-4890-b499-18c1ac0ecf5e" providerId="ADAL" clId="{ACB73D9C-2397-45F4-A139-9A10A598AE97}" dt="2022-02-15T03:08:07.877" v="1995" actId="13822"/>
          <ac:spMkLst>
            <pc:docMk/>
            <pc:sldMk cId="3908975167" sldId="330"/>
            <ac:spMk id="11" creationId="{846DA69A-25FB-4514-B6A0-D67DEAB62CE7}"/>
          </ac:spMkLst>
        </pc:spChg>
        <pc:spChg chg="add mod">
          <ac:chgData name="Jamauri Balzourt" userId="156f4f76-a4e0-4890-b499-18c1ac0ecf5e" providerId="ADAL" clId="{ACB73D9C-2397-45F4-A139-9A10A598AE97}" dt="2022-02-15T03:08:09.864" v="1996" actId="13822"/>
          <ac:spMkLst>
            <pc:docMk/>
            <pc:sldMk cId="3908975167" sldId="330"/>
            <ac:spMk id="12" creationId="{ED15220F-2E7B-4C84-9468-3354A4162890}"/>
          </ac:spMkLst>
        </pc:spChg>
        <pc:spChg chg="add mod">
          <ac:chgData name="Jamauri Balzourt" userId="156f4f76-a4e0-4890-b499-18c1ac0ecf5e" providerId="ADAL" clId="{ACB73D9C-2397-45F4-A139-9A10A598AE97}" dt="2022-02-15T03:09:46.575" v="2066" actId="1076"/>
          <ac:spMkLst>
            <pc:docMk/>
            <pc:sldMk cId="3908975167" sldId="330"/>
            <ac:spMk id="13" creationId="{D9CCF007-8976-4768-AFDD-094DCAD954A4}"/>
          </ac:spMkLst>
        </pc:spChg>
        <pc:spChg chg="add mod">
          <ac:chgData name="Jamauri Balzourt" userId="156f4f76-a4e0-4890-b499-18c1ac0ecf5e" providerId="ADAL" clId="{ACB73D9C-2397-45F4-A139-9A10A598AE97}" dt="2022-02-15T03:09:43.874" v="2065" actId="1076"/>
          <ac:spMkLst>
            <pc:docMk/>
            <pc:sldMk cId="3908975167" sldId="330"/>
            <ac:spMk id="14" creationId="{97FF52B5-265E-4CDA-9FAD-4A0EAC88FBD9}"/>
          </ac:spMkLst>
        </pc:spChg>
        <pc:spChg chg="add mod">
          <ac:chgData name="Jamauri Balzourt" userId="156f4f76-a4e0-4890-b499-18c1ac0ecf5e" providerId="ADAL" clId="{ACB73D9C-2397-45F4-A139-9A10A598AE97}" dt="2022-02-15T03:13:33.137" v="2172" actId="20577"/>
          <ac:spMkLst>
            <pc:docMk/>
            <pc:sldMk cId="3908975167" sldId="330"/>
            <ac:spMk id="15" creationId="{C8C06FEF-3E75-44B7-8AAE-52C4911F6EFD}"/>
          </ac:spMkLst>
        </pc:spChg>
        <pc:spChg chg="add mod">
          <ac:chgData name="Jamauri Balzourt" userId="156f4f76-a4e0-4890-b499-18c1ac0ecf5e" providerId="ADAL" clId="{ACB73D9C-2397-45F4-A139-9A10A598AE97}" dt="2022-02-15T03:10:42.821" v="2113" actId="20577"/>
          <ac:spMkLst>
            <pc:docMk/>
            <pc:sldMk cId="3908975167" sldId="330"/>
            <ac:spMk id="16" creationId="{55834F83-95A6-476C-9938-126DB3EB19F2}"/>
          </ac:spMkLst>
        </pc:spChg>
        <pc:spChg chg="add mod">
          <ac:chgData name="Jamauri Balzourt" userId="156f4f76-a4e0-4890-b499-18c1ac0ecf5e" providerId="ADAL" clId="{ACB73D9C-2397-45F4-A139-9A10A598AE97}" dt="2022-02-15T03:10:58.574" v="2145" actId="20577"/>
          <ac:spMkLst>
            <pc:docMk/>
            <pc:sldMk cId="3908975167" sldId="330"/>
            <ac:spMk id="17" creationId="{866B76ED-46E5-459C-9BFD-A968F3AD5D04}"/>
          </ac:spMkLst>
        </pc:spChg>
        <pc:spChg chg="add mod">
          <ac:chgData name="Jamauri Balzourt" userId="156f4f76-a4e0-4890-b499-18c1ac0ecf5e" providerId="ADAL" clId="{ACB73D9C-2397-45F4-A139-9A10A598AE97}" dt="2022-02-15T03:12:14.382" v="2154" actId="1076"/>
          <ac:spMkLst>
            <pc:docMk/>
            <pc:sldMk cId="3908975167" sldId="330"/>
            <ac:spMk id="18" creationId="{75769155-47B9-44FA-8960-A0AC71C941D4}"/>
          </ac:spMkLst>
        </pc:spChg>
        <pc:spChg chg="add mod">
          <ac:chgData name="Jamauri Balzourt" userId="156f4f76-a4e0-4890-b499-18c1ac0ecf5e" providerId="ADAL" clId="{ACB73D9C-2397-45F4-A139-9A10A598AE97}" dt="2022-02-15T03:12:49.253" v="2159" actId="1076"/>
          <ac:spMkLst>
            <pc:docMk/>
            <pc:sldMk cId="3908975167" sldId="330"/>
            <ac:spMk id="19" creationId="{8924D367-CABA-49D3-95D0-3E997F26A7A5}"/>
          </ac:spMkLst>
        </pc:spChg>
        <pc:spChg chg="add del">
          <ac:chgData name="Jamauri Balzourt" userId="156f4f76-a4e0-4890-b499-18c1ac0ecf5e" providerId="ADAL" clId="{ACB73D9C-2397-45F4-A139-9A10A598AE97}" dt="2022-02-15T03:13:12.073" v="2161" actId="11529"/>
          <ac:spMkLst>
            <pc:docMk/>
            <pc:sldMk cId="3908975167" sldId="330"/>
            <ac:spMk id="20" creationId="{C9527E74-F40C-444B-AE3C-BA8495218622}"/>
          </ac:spMkLst>
        </pc:spChg>
        <pc:picChg chg="add mod modCrop">
          <ac:chgData name="Jamauri Balzourt" userId="156f4f76-a4e0-4890-b499-18c1ac0ecf5e" providerId="ADAL" clId="{ACB73D9C-2397-45F4-A139-9A10A598AE97}" dt="2022-02-15T03:00:30.609" v="1948" actId="1076"/>
          <ac:picMkLst>
            <pc:docMk/>
            <pc:sldMk cId="3908975167" sldId="330"/>
            <ac:picMk id="5" creationId="{644C58B8-D91E-4C16-9B17-4415C0003C7C}"/>
          </ac:picMkLst>
        </pc:picChg>
        <pc:picChg chg="add mod modCrop">
          <ac:chgData name="Jamauri Balzourt" userId="156f4f76-a4e0-4890-b499-18c1ac0ecf5e" providerId="ADAL" clId="{ACB73D9C-2397-45F4-A139-9A10A598AE97}" dt="2022-02-15T03:06:24.845" v="1976" actId="14100"/>
          <ac:picMkLst>
            <pc:docMk/>
            <pc:sldMk cId="3908975167" sldId="330"/>
            <ac:picMk id="8" creationId="{1E33FBF0-BB78-4B8F-B542-F5051C1A5EA9}"/>
          </ac:picMkLst>
        </pc:picChg>
      </pc:sldChg>
      <pc:sldChg chg="addSp delSp modSp new mod modNotesTx">
        <pc:chgData name="Jamauri Balzourt" userId="156f4f76-a4e0-4890-b499-18c1ac0ecf5e" providerId="ADAL" clId="{ACB73D9C-2397-45F4-A139-9A10A598AE97}" dt="2022-02-15T04:32:54.120" v="3953" actId="20577"/>
        <pc:sldMkLst>
          <pc:docMk/>
          <pc:sldMk cId="1396176350" sldId="331"/>
        </pc:sldMkLst>
        <pc:spChg chg="mod">
          <ac:chgData name="Jamauri Balzourt" userId="156f4f76-a4e0-4890-b499-18c1ac0ecf5e" providerId="ADAL" clId="{ACB73D9C-2397-45F4-A139-9A10A598AE97}" dt="2022-02-15T02:43:20.572" v="1519" actId="20577"/>
          <ac:spMkLst>
            <pc:docMk/>
            <pc:sldMk cId="1396176350" sldId="331"/>
            <ac:spMk id="2" creationId="{02360541-7449-43A8-96C8-579B28A129FB}"/>
          </ac:spMkLst>
        </pc:spChg>
        <pc:spChg chg="mod">
          <ac:chgData name="Jamauri Balzourt" userId="156f4f76-a4e0-4890-b499-18c1ac0ecf5e" providerId="ADAL" clId="{ACB73D9C-2397-45F4-A139-9A10A598AE97}" dt="2022-02-15T02:56:35.367" v="1879" actId="20577"/>
          <ac:spMkLst>
            <pc:docMk/>
            <pc:sldMk cId="1396176350" sldId="331"/>
            <ac:spMk id="3" creationId="{CA53D073-8C56-4422-B0A5-A361512C5291}"/>
          </ac:spMkLst>
        </pc:spChg>
        <pc:spChg chg="add del mod">
          <ac:chgData name="Jamauri Balzourt" userId="156f4f76-a4e0-4890-b499-18c1ac0ecf5e" providerId="ADAL" clId="{ACB73D9C-2397-45F4-A139-9A10A598AE97}" dt="2022-02-15T02:46:37.065" v="1645" actId="767"/>
          <ac:spMkLst>
            <pc:docMk/>
            <pc:sldMk cId="1396176350" sldId="331"/>
            <ac:spMk id="5" creationId="{C1C1A040-024C-4653-A011-AEB5D182BA3E}"/>
          </ac:spMkLst>
        </pc:spChg>
        <pc:spChg chg="add del">
          <ac:chgData name="Jamauri Balzourt" userId="156f4f76-a4e0-4890-b499-18c1ac0ecf5e" providerId="ADAL" clId="{ACB73D9C-2397-45F4-A139-9A10A598AE97}" dt="2022-02-15T02:46:44.542" v="1648"/>
          <ac:spMkLst>
            <pc:docMk/>
            <pc:sldMk cId="1396176350" sldId="331"/>
            <ac:spMk id="6" creationId="{D02801F2-2332-44AB-A45E-B1A9AC2E8D60}"/>
          </ac:spMkLst>
        </pc:spChg>
        <pc:spChg chg="add del">
          <ac:chgData name="Jamauri Balzourt" userId="156f4f76-a4e0-4890-b499-18c1ac0ecf5e" providerId="ADAL" clId="{ACB73D9C-2397-45F4-A139-9A10A598AE97}" dt="2022-02-15T02:46:44.542" v="1648"/>
          <ac:spMkLst>
            <pc:docMk/>
            <pc:sldMk cId="1396176350" sldId="331"/>
            <ac:spMk id="7" creationId="{7E0BD53F-C15A-4D83-89F2-3D3DEBB20B23}"/>
          </ac:spMkLst>
        </pc:spChg>
        <pc:spChg chg="add mod">
          <ac:chgData name="Jamauri Balzourt" userId="156f4f76-a4e0-4890-b499-18c1ac0ecf5e" providerId="ADAL" clId="{ACB73D9C-2397-45F4-A139-9A10A598AE97}" dt="2022-02-15T02:54:18.653" v="1782" actId="1076"/>
          <ac:spMkLst>
            <pc:docMk/>
            <pc:sldMk cId="1396176350" sldId="331"/>
            <ac:spMk id="8" creationId="{1700D0BC-8003-45CF-A66B-AEF0568191C0}"/>
          </ac:spMkLst>
        </pc:spChg>
        <pc:spChg chg="add mod">
          <ac:chgData name="Jamauri Balzourt" userId="156f4f76-a4e0-4890-b499-18c1ac0ecf5e" providerId="ADAL" clId="{ACB73D9C-2397-45F4-A139-9A10A598AE97}" dt="2022-02-15T02:58:13.475" v="1883" actId="14100"/>
          <ac:spMkLst>
            <pc:docMk/>
            <pc:sldMk cId="1396176350" sldId="331"/>
            <ac:spMk id="9" creationId="{B98BF286-EE12-449C-ABA5-29A3EC64D006}"/>
          </ac:spMkLst>
        </pc:spChg>
        <pc:spChg chg="add mod">
          <ac:chgData name="Jamauri Balzourt" userId="156f4f76-a4e0-4890-b499-18c1ac0ecf5e" providerId="ADAL" clId="{ACB73D9C-2397-45F4-A139-9A10A598AE97}" dt="2022-02-15T02:59:10.623" v="1945" actId="20577"/>
          <ac:spMkLst>
            <pc:docMk/>
            <pc:sldMk cId="1396176350" sldId="331"/>
            <ac:spMk id="10" creationId="{C14EDDC6-0DCB-4C3C-8FAD-ABBBC543F22D}"/>
          </ac:spMkLst>
        </pc:spChg>
        <pc:picChg chg="add del mod">
          <ac:chgData name="Jamauri Balzourt" userId="156f4f76-a4e0-4890-b499-18c1ac0ecf5e" providerId="ADAL" clId="{ACB73D9C-2397-45F4-A139-9A10A598AE97}" dt="2022-02-15T02:54:15.311" v="1781" actId="1076"/>
          <ac:picMkLst>
            <pc:docMk/>
            <pc:sldMk cId="1396176350" sldId="331"/>
            <ac:picMk id="4" creationId="{380A662C-BEAF-459C-A20F-AC362367DB5C}"/>
          </ac:picMkLst>
        </pc:picChg>
        <pc:picChg chg="add del">
          <ac:chgData name="Jamauri Balzourt" userId="156f4f76-a4e0-4890-b499-18c1ac0ecf5e" providerId="ADAL" clId="{ACB73D9C-2397-45F4-A139-9A10A598AE97}" dt="2022-02-15T02:46:44.542" v="1648"/>
          <ac:picMkLst>
            <pc:docMk/>
            <pc:sldMk cId="1396176350" sldId="331"/>
            <ac:picMk id="1025" creationId="{552D1E88-E3F6-4E4B-A9BF-5E2206B6AC3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Anna\Documents\9.)%20Spring%202022\CurrentProgres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1"/>
        <c:ser>
          <c:idx val="0"/>
          <c:order val="0"/>
          <c:tx>
            <c:strRef>
              <c:f>Sheet1!$B$1</c:f>
              <c:strCache>
                <c:ptCount val="1"/>
                <c:pt idx="0">
                  <c:v>Percent Complete</c:v>
                </c:pt>
              </c:strCache>
            </c:strRef>
          </c:tx>
          <c:invertIfNegative val="0"/>
          <c:dPt>
            <c:idx val="0"/>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1-631E-4F8C-925E-081AAE75E910}"/>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631E-4F8C-925E-081AAE75E910}"/>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631E-4F8C-925E-081AAE75E910}"/>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631E-4F8C-925E-081AAE75E910}"/>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Administrative</c:v>
                </c:pt>
                <c:pt idx="2">
                  <c:v>Software</c:v>
                </c:pt>
                <c:pt idx="3">
                  <c:v>Hardware</c:v>
                </c:pt>
              </c:strCache>
            </c:strRef>
          </c:cat>
          <c:val>
            <c:numRef>
              <c:f>Sheet1!$B$2:$B$5</c:f>
              <c:numCache>
                <c:formatCode>0%</c:formatCode>
                <c:ptCount val="4"/>
                <c:pt idx="0">
                  <c:v>0.53333333333333333</c:v>
                </c:pt>
                <c:pt idx="1">
                  <c:v>0.4</c:v>
                </c:pt>
                <c:pt idx="2">
                  <c:v>0.5</c:v>
                </c:pt>
                <c:pt idx="3">
                  <c:v>0.7</c:v>
                </c:pt>
              </c:numCache>
            </c:numRef>
          </c:val>
          <c:extLst>
            <c:ext xmlns:c16="http://schemas.microsoft.com/office/drawing/2014/chart" uri="{C3380CC4-5D6E-409C-BE32-E72D297353CC}">
              <c16:uniqueId val="{00000008-631E-4F8C-925E-081AAE75E910}"/>
            </c:ext>
          </c:extLst>
        </c:ser>
        <c:dLbls>
          <c:showLegendKey val="0"/>
          <c:showVal val="1"/>
          <c:showCatName val="0"/>
          <c:showSerName val="0"/>
          <c:showPercent val="0"/>
          <c:showBubbleSize val="0"/>
        </c:dLbls>
        <c:gapWidth val="150"/>
        <c:axId val="713522560"/>
        <c:axId val="713519936"/>
      </c:barChart>
      <c:catAx>
        <c:axId val="713522560"/>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Category</a:t>
                </a:r>
              </a:p>
            </c:rich>
          </c:tx>
          <c:layout>
            <c:manualLayout>
              <c:xMode val="edge"/>
              <c:yMode val="edge"/>
              <c:x val="0"/>
              <c:y val="0.33925615529518016"/>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13519936"/>
        <c:crosses val="autoZero"/>
        <c:auto val="1"/>
        <c:lblAlgn val="ctr"/>
        <c:lblOffset val="100"/>
        <c:noMultiLvlLbl val="0"/>
      </c:catAx>
      <c:valAx>
        <c:axId val="713519936"/>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Percent Complete</a:t>
                </a:r>
              </a:p>
            </c:rich>
          </c:tx>
          <c:layout>
            <c:manualLayout>
              <c:xMode val="edge"/>
              <c:yMode val="edge"/>
              <c:x val="0.4310422075618926"/>
              <c:y val="0.9286545219983095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13522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2-02-15T19:08:43.054" idx="23">
    <p:pos x="10" y="10"/>
    <p:text>Thomas</p:text>
    <p:extLst>
      <p:ext uri="{C676402C-5697-4E1C-873F-D02D1690AC5C}">
        <p15:threadingInfo xmlns:p15="http://schemas.microsoft.com/office/powerpoint/2012/main" timeZoneBias="30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2" dt="2022-02-15T19:09:14.865" idx="30">
    <p:pos x="10" y="10"/>
    <p:text>Thomas</p:text>
    <p:extLst>
      <p:ext uri="{C676402C-5697-4E1C-873F-D02D1690AC5C}">
        <p15:threadingInfo xmlns:p15="http://schemas.microsoft.com/office/powerpoint/2012/main" timeZoneBias="30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2" dt="2022-02-15T19:09:20.973" idx="31">
    <p:pos x="10" y="10"/>
    <p:text>Thomas</p:text>
    <p:extLst>
      <p:ext uri="{C676402C-5697-4E1C-873F-D02D1690AC5C}">
        <p15:threadingInfo xmlns:p15="http://schemas.microsoft.com/office/powerpoint/2012/main" timeZoneBias="30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2" dt="2022-02-15T19:09:24.834" idx="32">
    <p:pos x="10" y="10"/>
    <p:text>Thomas</p:text>
    <p:extLst>
      <p:ext uri="{C676402C-5697-4E1C-873F-D02D1690AC5C}">
        <p15:threadingInfo xmlns:p15="http://schemas.microsoft.com/office/powerpoint/2012/main" timeZoneBias="30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2" dt="2022-02-15T19:09:28.591" idx="33">
    <p:pos x="10" y="10"/>
    <p:text>Thomas</p:text>
    <p:extLst>
      <p:ext uri="{C676402C-5697-4E1C-873F-D02D1690AC5C}">
        <p15:threadingInfo xmlns:p15="http://schemas.microsoft.com/office/powerpoint/2012/main" timeZoneBias="30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2" dt="2022-02-15T18:59:58.608" idx="7">
    <p:pos x="10" y="10"/>
    <p:text>Anna</p:text>
    <p:extLst>
      <p:ext uri="{C676402C-5697-4E1C-873F-D02D1690AC5C}">
        <p15:threadingInfo xmlns:p15="http://schemas.microsoft.com/office/powerpoint/2012/main" timeZoneBias="30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2" dt="2022-02-15T19:00:04.169" idx="8">
    <p:pos x="10" y="10"/>
    <p:text>Anna</p:text>
    <p:extLst>
      <p:ext uri="{C676402C-5697-4E1C-873F-D02D1690AC5C}">
        <p15:threadingInfo xmlns:p15="http://schemas.microsoft.com/office/powerpoint/2012/main" timeZoneBias="30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2" dt="2022-02-15T19:09:39.602" idx="34">
    <p:pos x="10" y="10"/>
    <p:text>Anna</p:text>
    <p:extLst>
      <p:ext uri="{C676402C-5697-4E1C-873F-D02D1690AC5C}">
        <p15:threadingInfo xmlns:p15="http://schemas.microsoft.com/office/powerpoint/2012/main" timeZoneBias="30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2" dt="2022-02-15T19:09:43.288" idx="35">
    <p:pos x="10" y="10"/>
    <p:text>Anna</p:text>
    <p:extLst>
      <p:ext uri="{C676402C-5697-4E1C-873F-D02D1690AC5C}">
        <p15:threadingInfo xmlns:p15="http://schemas.microsoft.com/office/powerpoint/2012/main" timeZoneBias="30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2" dt="2022-02-15T19:00:08.999" idx="9">
    <p:pos x="10" y="10"/>
    <p:text>Anna</p:text>
    <p:extLst>
      <p:ext uri="{C676402C-5697-4E1C-873F-D02D1690AC5C}">
        <p15:threadingInfo xmlns:p15="http://schemas.microsoft.com/office/powerpoint/2012/main" timeZoneBias="30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2" dt="2022-02-15T19:00:12.314" idx="10">
    <p:pos x="10" y="10"/>
    <p:text>Anna</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2-02-15T19:08:46.072" idx="24">
    <p:pos x="10" y="10"/>
    <p:text>Thomas</p:text>
    <p:extLst>
      <p:ext uri="{C676402C-5697-4E1C-873F-D02D1690AC5C}">
        <p15:threadingInfo xmlns:p15="http://schemas.microsoft.com/office/powerpoint/2012/main" timeZoneBias="30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2" dt="2022-02-15T19:09:50.127" idx="36">
    <p:pos x="10" y="10"/>
    <p:text>Thomas</p:text>
    <p:extLst>
      <p:ext uri="{C676402C-5697-4E1C-873F-D02D1690AC5C}">
        <p15:threadingInfo xmlns:p15="http://schemas.microsoft.com/office/powerpoint/2012/main" timeZoneBias="30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2" dt="2022-02-15T19:09:55.828" idx="37">
    <p:pos x="10" y="10"/>
    <p:text>Jamauri</p:text>
    <p:extLst>
      <p:ext uri="{C676402C-5697-4E1C-873F-D02D1690AC5C}">
        <p15:threadingInfo xmlns:p15="http://schemas.microsoft.com/office/powerpoint/2012/main" timeZoneBias="30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2" dt="2022-02-15T19:10:01.318" idx="38">
    <p:pos x="10" y="10"/>
    <p:text>Jamauri</p:text>
    <p:extLst>
      <p:ext uri="{C676402C-5697-4E1C-873F-D02D1690AC5C}">
        <p15:threadingInfo xmlns:p15="http://schemas.microsoft.com/office/powerpoint/2012/main" timeZoneBias="30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2" dt="2022-02-15T19:10:07.836" idx="39">
    <p:pos x="10" y="10"/>
    <p:text>Jamauri</p:text>
    <p:extLst>
      <p:ext uri="{C676402C-5697-4E1C-873F-D02D1690AC5C}">
        <p15:threadingInfo xmlns:p15="http://schemas.microsoft.com/office/powerpoint/2012/main" timeZoneBias="300"/>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2" dt="2022-02-15T19:10:12.831" idx="40">
    <p:pos x="10" y="10"/>
    <p:text>Jamauri</p:text>
    <p:extLst>
      <p:ext uri="{C676402C-5697-4E1C-873F-D02D1690AC5C}">
        <p15:threadingInfo xmlns:p15="http://schemas.microsoft.com/office/powerpoint/2012/main" timeZoneBias="30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2" dt="2022-02-15T19:10:17.886" idx="41">
    <p:pos x="10" y="10"/>
    <p:text>Jamauri</p:text>
    <p:extLst>
      <p:ext uri="{C676402C-5697-4E1C-873F-D02D1690AC5C}">
        <p15:threadingInfo xmlns:p15="http://schemas.microsoft.com/office/powerpoint/2012/main" timeZoneBias="300"/>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2" dt="2022-02-15T19:10:23.035" idx="42">
    <p:pos x="10" y="10"/>
    <p:text>Jamauri</p:text>
    <p:extLst>
      <p:ext uri="{C676402C-5697-4E1C-873F-D02D1690AC5C}">
        <p15:threadingInfo xmlns:p15="http://schemas.microsoft.com/office/powerpoint/2012/main" timeZoneBias="300"/>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1" dt="2022-02-15T18:59:46.808" idx="24">
    <p:pos x="10" y="10"/>
    <p:text>Rachel</p:text>
    <p:extLst>
      <p:ext uri="{C676402C-5697-4E1C-873F-D02D1690AC5C}">
        <p15:threadingInfo xmlns:p15="http://schemas.microsoft.com/office/powerpoint/2012/main" timeZoneBias="300"/>
      </p:ext>
    </p:extLst>
  </p:cm>
</p:cmLst>
</file>

<file path=ppt/comments/comment28.xml><?xml version="1.0" encoding="utf-8"?>
<p:cmLst xmlns:a="http://schemas.openxmlformats.org/drawingml/2006/main" xmlns:r="http://schemas.openxmlformats.org/officeDocument/2006/relationships" xmlns:p="http://schemas.openxmlformats.org/presentationml/2006/main">
  <p:cm authorId="1" dt="2022-02-15T18:59:52.351" idx="25">
    <p:pos x="10" y="10"/>
    <p:text>Rachel</p:text>
    <p:extLst>
      <p:ext uri="{C676402C-5697-4E1C-873F-D02D1690AC5C}">
        <p15:threadingInfo xmlns:p15="http://schemas.microsoft.com/office/powerpoint/2012/main" timeZoneBias="300"/>
      </p:ext>
    </p:extLst>
  </p:cm>
</p:cmLst>
</file>

<file path=ppt/comments/comment29.xml><?xml version="1.0" encoding="utf-8"?>
<p:cmLst xmlns:a="http://schemas.openxmlformats.org/drawingml/2006/main" xmlns:r="http://schemas.openxmlformats.org/officeDocument/2006/relationships" xmlns:p="http://schemas.openxmlformats.org/presentationml/2006/main">
  <p:cm authorId="1" dt="2022-02-15T18:59:57.564" idx="26">
    <p:pos x="10" y="10"/>
    <p:text>Rachel</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2-02-15T19:08:49.125" idx="25">
    <p:pos x="10" y="10"/>
    <p:text>Thomas</p:text>
    <p:extLst>
      <p:ext uri="{C676402C-5697-4E1C-873F-D02D1690AC5C}">
        <p15:threadingInfo xmlns:p15="http://schemas.microsoft.com/office/powerpoint/2012/main" timeZoneBias="300"/>
      </p:ext>
    </p:extLst>
  </p:cm>
</p:cmLst>
</file>

<file path=ppt/comments/comment30.xml><?xml version="1.0" encoding="utf-8"?>
<p:cmLst xmlns:a="http://schemas.openxmlformats.org/drawingml/2006/main" xmlns:r="http://schemas.openxmlformats.org/officeDocument/2006/relationships" xmlns:p="http://schemas.openxmlformats.org/presentationml/2006/main">
  <p:cm authorId="1" dt="2022-02-15T19:00:02.692" idx="27">
    <p:pos x="10" y="10"/>
    <p:text>Rachel</p:text>
    <p:extLst>
      <p:ext uri="{C676402C-5697-4E1C-873F-D02D1690AC5C}">
        <p15:threadingInfo xmlns:p15="http://schemas.microsoft.com/office/powerpoint/2012/main" timeZoneBias="300"/>
      </p:ext>
    </p:extLst>
  </p:cm>
</p:cmLst>
</file>

<file path=ppt/comments/comment31.xml><?xml version="1.0" encoding="utf-8"?>
<p:cmLst xmlns:a="http://schemas.openxmlformats.org/drawingml/2006/main" xmlns:r="http://schemas.openxmlformats.org/officeDocument/2006/relationships" xmlns:p="http://schemas.openxmlformats.org/presentationml/2006/main">
  <p:cm authorId="1" dt="2022-02-15T19:00:15.370" idx="28">
    <p:pos x="10" y="10"/>
    <p:text>Rachel</p:text>
    <p:extLst>
      <p:ext uri="{C676402C-5697-4E1C-873F-D02D1690AC5C}">
        <p15:threadingInfo xmlns:p15="http://schemas.microsoft.com/office/powerpoint/2012/main" timeZoneBias="300"/>
      </p:ext>
    </p:extLst>
  </p:cm>
</p:cmLst>
</file>

<file path=ppt/comments/comment32.xml><?xml version="1.0" encoding="utf-8"?>
<p:cmLst xmlns:a="http://schemas.openxmlformats.org/drawingml/2006/main" xmlns:r="http://schemas.openxmlformats.org/officeDocument/2006/relationships" xmlns:p="http://schemas.openxmlformats.org/presentationml/2006/main">
  <p:cm authorId="1" dt="2022-02-13T11:59:31.609" idx="21">
    <p:pos x="10" y="10"/>
    <p:text>Add pictures of child PCBs to this slide</p:text>
    <p:extLst>
      <p:ext uri="{C676402C-5697-4E1C-873F-D02D1690AC5C}">
        <p15:threadingInfo xmlns:p15="http://schemas.microsoft.com/office/powerpoint/2012/main" timeZoneBias="300"/>
      </p:ext>
    </p:extLst>
  </p:cm>
  <p:cm authorId="1" dt="2022-02-15T19:00:27.845" idx="29">
    <p:pos x="106" y="106"/>
    <p:text>Rachel</p:text>
    <p:extLst>
      <p:ext uri="{C676402C-5697-4E1C-873F-D02D1690AC5C}">
        <p15:threadingInfo xmlns:p15="http://schemas.microsoft.com/office/powerpoint/2012/main" timeZoneBias="300"/>
      </p:ext>
    </p:extLst>
  </p:cm>
</p:cmLst>
</file>

<file path=ppt/comments/comment33.xml><?xml version="1.0" encoding="utf-8"?>
<p:cmLst xmlns:a="http://schemas.openxmlformats.org/drawingml/2006/main" xmlns:r="http://schemas.openxmlformats.org/officeDocument/2006/relationships" xmlns:p="http://schemas.openxmlformats.org/presentationml/2006/main">
  <p:cm authorId="1" dt="2022-02-15T19:00:46.575" idx="30">
    <p:pos x="106" y="106"/>
    <p:text>Rachel</p:text>
    <p:extLst>
      <p:ext uri="{C676402C-5697-4E1C-873F-D02D1690AC5C}">
        <p15:threadingInfo xmlns:p15="http://schemas.microsoft.com/office/powerpoint/2012/main" timeZoneBias="300"/>
      </p:ext>
    </p:extLst>
  </p:cm>
</p:cmLst>
</file>

<file path=ppt/comments/comment34.xml><?xml version="1.0" encoding="utf-8"?>
<p:cmLst xmlns:a="http://schemas.openxmlformats.org/drawingml/2006/main" xmlns:r="http://schemas.openxmlformats.org/officeDocument/2006/relationships" xmlns:p="http://schemas.openxmlformats.org/presentationml/2006/main">
  <p:cm authorId="1" dt="2022-02-15T19:01:00.022" idx="31">
    <p:pos x="10" y="10"/>
    <p:text>Rachel</p:text>
    <p:extLst>
      <p:ext uri="{C676402C-5697-4E1C-873F-D02D1690AC5C}">
        <p15:threadingInfo xmlns:p15="http://schemas.microsoft.com/office/powerpoint/2012/main" timeZoneBias="300"/>
      </p:ext>
    </p:extLst>
  </p:cm>
</p:cmLst>
</file>

<file path=ppt/comments/comment35.xml><?xml version="1.0" encoding="utf-8"?>
<p:cmLst xmlns:a="http://schemas.openxmlformats.org/drawingml/2006/main" xmlns:r="http://schemas.openxmlformats.org/officeDocument/2006/relationships" xmlns:p="http://schemas.openxmlformats.org/presentationml/2006/main">
  <p:cm authorId="1" dt="2022-02-15T19:01:08.556" idx="32">
    <p:pos x="10" y="10"/>
    <p:text>Rachel</p:text>
    <p:extLst>
      <p:ext uri="{C676402C-5697-4E1C-873F-D02D1690AC5C}">
        <p15:threadingInfo xmlns:p15="http://schemas.microsoft.com/office/powerpoint/2012/main" timeZoneBias="300"/>
      </p:ext>
    </p:extLst>
  </p:cm>
</p:cmLst>
</file>

<file path=ppt/comments/comment36.xml><?xml version="1.0" encoding="utf-8"?>
<p:cmLst xmlns:a="http://schemas.openxmlformats.org/drawingml/2006/main" xmlns:r="http://schemas.openxmlformats.org/officeDocument/2006/relationships" xmlns:p="http://schemas.openxmlformats.org/presentationml/2006/main">
  <p:cm authorId="1" dt="2022-02-15T19:01:19.998" idx="33">
    <p:pos x="10" y="10"/>
    <p:text>Rachel</p:text>
    <p:extLst>
      <p:ext uri="{C676402C-5697-4E1C-873F-D02D1690AC5C}">
        <p15:threadingInfo xmlns:p15="http://schemas.microsoft.com/office/powerpoint/2012/main" timeZoneBias="300"/>
      </p:ext>
    </p:extLst>
  </p:cm>
</p:cmLst>
</file>

<file path=ppt/comments/comment37.xml><?xml version="1.0" encoding="utf-8"?>
<p:cmLst xmlns:a="http://schemas.openxmlformats.org/drawingml/2006/main" xmlns:r="http://schemas.openxmlformats.org/officeDocument/2006/relationships" xmlns:p="http://schemas.openxmlformats.org/presentationml/2006/main">
  <p:cm authorId="2" dt="2022-02-15T19:00:18.491" idx="11">
    <p:pos x="10" y="10"/>
    <p:text>Anna</p:text>
    <p:extLst>
      <p:ext uri="{C676402C-5697-4E1C-873F-D02D1690AC5C}">
        <p15:threadingInfo xmlns:p15="http://schemas.microsoft.com/office/powerpoint/2012/main" timeZoneBias="300"/>
      </p:ext>
    </p:extLst>
  </p:cm>
</p:cmLst>
</file>

<file path=ppt/comments/comment38.xml><?xml version="1.0" encoding="utf-8"?>
<p:cmLst xmlns:a="http://schemas.openxmlformats.org/drawingml/2006/main" xmlns:r="http://schemas.openxmlformats.org/officeDocument/2006/relationships" xmlns:p="http://schemas.openxmlformats.org/presentationml/2006/main">
  <p:cm authorId="2" dt="2022-02-15T19:00:21.470" idx="12">
    <p:pos x="10" y="10"/>
    <p:text>Anna</p:text>
    <p:extLst>
      <p:ext uri="{C676402C-5697-4E1C-873F-D02D1690AC5C}">
        <p15:threadingInfo xmlns:p15="http://schemas.microsoft.com/office/powerpoint/2012/main" timeZoneBias="300"/>
      </p:ext>
    </p:extLst>
  </p:cm>
</p:cmLst>
</file>

<file path=ppt/comments/comment39.xml><?xml version="1.0" encoding="utf-8"?>
<p:cmLst xmlns:a="http://schemas.openxmlformats.org/drawingml/2006/main" xmlns:r="http://schemas.openxmlformats.org/officeDocument/2006/relationships" xmlns:p="http://schemas.openxmlformats.org/presentationml/2006/main">
  <p:cm authorId="2" dt="2022-02-15T19:00:24.111" idx="13">
    <p:pos x="10" y="10"/>
    <p:text>Anna</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2-02-15T19:08:52.803" idx="26">
    <p:pos x="10" y="10"/>
    <p:text>Thomas</p:text>
    <p:extLst>
      <p:ext uri="{C676402C-5697-4E1C-873F-D02D1690AC5C}">
        <p15:threadingInfo xmlns:p15="http://schemas.microsoft.com/office/powerpoint/2012/main" timeZoneBias="300"/>
      </p:ext>
    </p:extLst>
  </p:cm>
</p:cmLst>
</file>

<file path=ppt/comments/comment40.xml><?xml version="1.0" encoding="utf-8"?>
<p:cmLst xmlns:a="http://schemas.openxmlformats.org/drawingml/2006/main" xmlns:r="http://schemas.openxmlformats.org/officeDocument/2006/relationships" xmlns:p="http://schemas.openxmlformats.org/presentationml/2006/main">
  <p:cm authorId="2" dt="2022-02-15T19:00:26.824" idx="14">
    <p:pos x="10" y="10"/>
    <p:text>Anna</p:text>
    <p:extLst>
      <p:ext uri="{C676402C-5697-4E1C-873F-D02D1690AC5C}">
        <p15:threadingInfo xmlns:p15="http://schemas.microsoft.com/office/powerpoint/2012/main" timeZoneBias="300"/>
      </p:ext>
    </p:extLst>
  </p:cm>
</p:cmLst>
</file>

<file path=ppt/comments/comment41.xml><?xml version="1.0" encoding="utf-8"?>
<p:cmLst xmlns:a="http://schemas.openxmlformats.org/drawingml/2006/main" xmlns:r="http://schemas.openxmlformats.org/officeDocument/2006/relationships" xmlns:p="http://schemas.openxmlformats.org/presentationml/2006/main">
  <p:cm authorId="2" dt="2022-02-15T19:00:30.025" idx="15">
    <p:pos x="10" y="10"/>
    <p:text>Anna</p:text>
    <p:extLst>
      <p:ext uri="{C676402C-5697-4E1C-873F-D02D1690AC5C}">
        <p15:threadingInfo xmlns:p15="http://schemas.microsoft.com/office/powerpoint/2012/main" timeZoneBias="300"/>
      </p:ext>
    </p:extLst>
  </p:cm>
</p:cmLst>
</file>

<file path=ppt/comments/comment42.xml><?xml version="1.0" encoding="utf-8"?>
<p:cmLst xmlns:a="http://schemas.openxmlformats.org/drawingml/2006/main" xmlns:r="http://schemas.openxmlformats.org/officeDocument/2006/relationships" xmlns:p="http://schemas.openxmlformats.org/presentationml/2006/main">
  <p:cm authorId="2" dt="2022-02-15T19:00:33.421" idx="16">
    <p:pos x="10" y="10"/>
    <p:text>Anna</p:text>
    <p:extLst>
      <p:ext uri="{C676402C-5697-4E1C-873F-D02D1690AC5C}">
        <p15:threadingInfo xmlns:p15="http://schemas.microsoft.com/office/powerpoint/2012/main" timeZoneBias="300"/>
      </p:ext>
    </p:extLst>
  </p:cm>
</p:cmLst>
</file>

<file path=ppt/comments/comment43.xml><?xml version="1.0" encoding="utf-8"?>
<p:cmLst xmlns:a="http://schemas.openxmlformats.org/drawingml/2006/main" xmlns:r="http://schemas.openxmlformats.org/officeDocument/2006/relationships" xmlns:p="http://schemas.openxmlformats.org/presentationml/2006/main">
  <p:cm authorId="2" dt="2022-02-15T19:00:36.183" idx="17">
    <p:pos x="10" y="10"/>
    <p:text>Anna</p:text>
    <p:extLst>
      <p:ext uri="{C676402C-5697-4E1C-873F-D02D1690AC5C}">
        <p15:threadingInfo xmlns:p15="http://schemas.microsoft.com/office/powerpoint/2012/main" timeZoneBias="300"/>
      </p:ext>
    </p:extLst>
  </p:cm>
</p:cmLst>
</file>

<file path=ppt/comments/comment44.xml><?xml version="1.0" encoding="utf-8"?>
<p:cmLst xmlns:a="http://schemas.openxmlformats.org/drawingml/2006/main" xmlns:r="http://schemas.openxmlformats.org/officeDocument/2006/relationships" xmlns:p="http://schemas.openxmlformats.org/presentationml/2006/main">
  <p:cm authorId="2" dt="2022-02-15T19:00:40.055" idx="18">
    <p:pos x="10" y="10"/>
    <p:text>Anna</p:text>
    <p:extLst>
      <p:ext uri="{C676402C-5697-4E1C-873F-D02D1690AC5C}">
        <p15:threadingInfo xmlns:p15="http://schemas.microsoft.com/office/powerpoint/2012/main" timeZoneBias="300"/>
      </p:ext>
    </p:extLst>
  </p:cm>
</p:cmLst>
</file>

<file path=ppt/comments/comment45.xml><?xml version="1.0" encoding="utf-8"?>
<p:cmLst xmlns:a="http://schemas.openxmlformats.org/drawingml/2006/main" xmlns:r="http://schemas.openxmlformats.org/officeDocument/2006/relationships" xmlns:p="http://schemas.openxmlformats.org/presentationml/2006/main">
  <p:cm authorId="2" dt="2022-02-15T19:00:42.950" idx="19">
    <p:pos x="10" y="10"/>
    <p:text>Anna</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2-02-15T19:08:55.759" idx="27">
    <p:pos x="10" y="10"/>
    <p:text>Thomas</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4" dt="2022-02-15T19:05:57.368" idx="4">
    <p:pos x="10" y="10"/>
    <p:text>Jamauri</p:text>
    <p:extLst>
      <p:ext uri="{C676402C-5697-4E1C-873F-D02D1690AC5C}">
        <p15:threadingInfo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2-02-15T19:05:45.856" idx="34">
    <p:pos x="10" y="10"/>
    <p:text>Rachel</p:text>
    <p:extLst>
      <p:ext uri="{C676402C-5697-4E1C-873F-D02D1690AC5C}">
        <p15:threadingInfo xmlns:p15="http://schemas.microsoft.com/office/powerpoint/2012/main"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2" dt="2022-02-15T19:09:05.651" idx="28">
    <p:pos x="10" y="10"/>
    <p:text>Thomas</p:text>
    <p:extLst>
      <p:ext uri="{C676402C-5697-4E1C-873F-D02D1690AC5C}">
        <p15:threadingInfo xmlns:p15="http://schemas.microsoft.com/office/powerpoint/2012/main" timeZoneBias="30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2" dt="2022-02-15T19:09:10.565" idx="29">
    <p:pos x="10" y="10"/>
    <p:text>Thomas</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F5799-250D-4228-A302-A1F9FA627663}" type="datetimeFigureOut">
              <a:rPr lang="en-US" smtClean="0"/>
              <a:t>4/13/2022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E81F39-6A1C-4E95-A4A9-E12E3717F0FA}" type="slidenum">
              <a:rPr lang="en-US" smtClean="0"/>
              <a:t>‹#›</a:t>
            </a:fld>
            <a:endParaRPr lang="en-US"/>
          </a:p>
        </p:txBody>
      </p:sp>
    </p:spTree>
    <p:extLst>
      <p:ext uri="{BB962C8B-B14F-4D97-AF65-F5344CB8AC3E}">
        <p14:creationId xmlns:p14="http://schemas.microsoft.com/office/powerpoint/2010/main" val="2620430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Thomas Stoeckert</a:t>
            </a:r>
          </a:p>
          <a:p>
            <a:endParaRPr lang="en-US"/>
          </a:p>
          <a:p>
            <a:r>
              <a:rPr lang="en-US"/>
              <a:t>Hello. We are Group 22, and our project is the “Wirelessly Connected Laser Shooting Gallery.” Our members are Jamauri Balzourt, Rachel Goodman, Thomas Stoeckert, and Anna Malaj.</a:t>
            </a:r>
          </a:p>
        </p:txBody>
      </p:sp>
      <p:sp>
        <p:nvSpPr>
          <p:cNvPr id="4" name="Slide Number Placeholder 3"/>
          <p:cNvSpPr>
            <a:spLocks noGrp="1"/>
          </p:cNvSpPr>
          <p:nvPr>
            <p:ph type="sldNum" sz="quarter" idx="5"/>
          </p:nvPr>
        </p:nvSpPr>
        <p:spPr/>
        <p:txBody>
          <a:bodyPr/>
          <a:lstStyle/>
          <a:p>
            <a:fld id="{B5E81F39-6A1C-4E95-A4A9-E12E3717F0FA}" type="slidenum">
              <a:rPr lang="en-US" smtClean="0"/>
              <a:t>1</a:t>
            </a:fld>
            <a:endParaRPr lang="en-US"/>
          </a:p>
        </p:txBody>
      </p:sp>
    </p:spTree>
    <p:extLst>
      <p:ext uri="{BB962C8B-B14F-4D97-AF65-F5344CB8AC3E}">
        <p14:creationId xmlns:p14="http://schemas.microsoft.com/office/powerpoint/2010/main" val="3869600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Thomas Stoeckert</a:t>
            </a:r>
          </a:p>
          <a:p>
            <a:endParaRPr lang="en-US"/>
          </a:p>
          <a:p>
            <a:r>
              <a:rPr lang="en-US"/>
              <a:t>The “Controller” device in our system acts as the primary user interface – users configure settings, pair devices, and actually play the game with this device in their hands. As such, ergonomics, user experience, and user interface design are important while designing this device. On top of the human-interface role it plays, it also serves as the coordinator for the entire system. It tracks the players score, tells targets to enable / disable, play lighting or audio effects, and manages overall system state.</a:t>
            </a:r>
          </a:p>
          <a:p>
            <a:endParaRPr lang="en-US"/>
          </a:p>
          <a:p>
            <a:r>
              <a:rPr lang="en-US"/>
              <a:t>The additional subsystems that are required for this device are the OLED display, three additional buttons (left/right menu buttons, and trigger), and the laser diode.</a:t>
            </a:r>
          </a:p>
        </p:txBody>
      </p:sp>
      <p:sp>
        <p:nvSpPr>
          <p:cNvPr id="4" name="Slide Number Placeholder 3"/>
          <p:cNvSpPr>
            <a:spLocks noGrp="1"/>
          </p:cNvSpPr>
          <p:nvPr>
            <p:ph type="sldNum" sz="quarter" idx="5"/>
          </p:nvPr>
        </p:nvSpPr>
        <p:spPr/>
        <p:txBody>
          <a:bodyPr/>
          <a:lstStyle/>
          <a:p>
            <a:fld id="{B5E81F39-6A1C-4E95-A4A9-E12E3717F0FA}" type="slidenum">
              <a:rPr lang="en-US" smtClean="0"/>
              <a:t>10</a:t>
            </a:fld>
            <a:endParaRPr lang="en-US"/>
          </a:p>
        </p:txBody>
      </p:sp>
    </p:spTree>
    <p:extLst>
      <p:ext uri="{BB962C8B-B14F-4D97-AF65-F5344CB8AC3E}">
        <p14:creationId xmlns:p14="http://schemas.microsoft.com/office/powerpoint/2010/main" val="125615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Thomas Stoeckert</a:t>
            </a:r>
          </a:p>
          <a:p>
            <a:endParaRPr lang="en-US"/>
          </a:p>
          <a:p>
            <a:r>
              <a:rPr lang="en-US"/>
              <a:t>Targets in the system act in a more passive role – they simply listen for either network messages or the excitation of a laser, then act upon that. Because of this, they aren’t as computationally active and are somewhat simpler in their design.</a:t>
            </a:r>
          </a:p>
          <a:p>
            <a:endParaRPr lang="en-US"/>
          </a:p>
          <a:p>
            <a:r>
              <a:rPr lang="en-US"/>
              <a:t>They do have some additional subsystems, however – a button to shift them into a “pairing mode,” the phototransistor array for laser detection, and a NeoPixel RGB LED array to serve as a visual indicator during gameplay.</a:t>
            </a:r>
          </a:p>
        </p:txBody>
      </p:sp>
      <p:sp>
        <p:nvSpPr>
          <p:cNvPr id="4" name="Slide Number Placeholder 3"/>
          <p:cNvSpPr>
            <a:spLocks noGrp="1"/>
          </p:cNvSpPr>
          <p:nvPr>
            <p:ph type="sldNum" sz="quarter" idx="5"/>
          </p:nvPr>
        </p:nvSpPr>
        <p:spPr/>
        <p:txBody>
          <a:bodyPr/>
          <a:lstStyle/>
          <a:p>
            <a:fld id="{B5E81F39-6A1C-4E95-A4A9-E12E3717F0FA}" type="slidenum">
              <a:rPr lang="en-US" smtClean="0"/>
              <a:t>11</a:t>
            </a:fld>
            <a:endParaRPr lang="en-US"/>
          </a:p>
        </p:txBody>
      </p:sp>
    </p:spTree>
    <p:extLst>
      <p:ext uri="{BB962C8B-B14F-4D97-AF65-F5344CB8AC3E}">
        <p14:creationId xmlns:p14="http://schemas.microsoft.com/office/powerpoint/2010/main" val="1392767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Thomas Stoeckert</a:t>
            </a:r>
          </a:p>
          <a:p>
            <a:endParaRPr lang="en-US"/>
          </a:p>
          <a:p>
            <a:r>
              <a:rPr lang="en-US"/>
              <a:t>Each of these platforms will require unique hardware enclosures – a field we as a team have little experience in but are taking steps to ensure the process is as smooth as </a:t>
            </a:r>
            <a:r>
              <a:rPr lang="en-US" err="1"/>
              <a:t>possbile</a:t>
            </a:r>
            <a:r>
              <a:rPr lang="en-US"/>
              <a:t>. Our CAD work is planned to be done in Fusion360, and we plan to manufacture our parts ourselves using a 3D printer we own.</a:t>
            </a:r>
          </a:p>
          <a:p>
            <a:endParaRPr lang="en-US"/>
          </a:p>
          <a:p>
            <a:r>
              <a:rPr lang="en-US"/>
              <a:t>You can see here our current planned design for the controller’s enclosure – the OLED screen and menu buttons facing the user on the rear of the device, a power switch on bottom, and laser diode out the front.</a:t>
            </a:r>
          </a:p>
        </p:txBody>
      </p:sp>
      <p:sp>
        <p:nvSpPr>
          <p:cNvPr id="4" name="Slide Number Placeholder 3"/>
          <p:cNvSpPr>
            <a:spLocks noGrp="1"/>
          </p:cNvSpPr>
          <p:nvPr>
            <p:ph type="sldNum" sz="quarter" idx="5"/>
          </p:nvPr>
        </p:nvSpPr>
        <p:spPr/>
        <p:txBody>
          <a:bodyPr/>
          <a:lstStyle/>
          <a:p>
            <a:fld id="{B5E81F39-6A1C-4E95-A4A9-E12E3717F0FA}" type="slidenum">
              <a:rPr lang="en-US" smtClean="0"/>
              <a:t>12</a:t>
            </a:fld>
            <a:endParaRPr lang="en-US"/>
          </a:p>
        </p:txBody>
      </p:sp>
    </p:spTree>
    <p:extLst>
      <p:ext uri="{BB962C8B-B14F-4D97-AF65-F5344CB8AC3E}">
        <p14:creationId xmlns:p14="http://schemas.microsoft.com/office/powerpoint/2010/main" val="610098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Thomas Stoeckert</a:t>
            </a:r>
          </a:p>
          <a:p>
            <a:endParaRPr lang="en-US"/>
          </a:p>
          <a:p>
            <a:r>
              <a:rPr lang="en-US"/>
              <a:t>The target’s enclosure is comparatively simpler. The most notable aspect of it is the standard hanging hole, like you’d find on picture frames, on the rear of the device.</a:t>
            </a:r>
          </a:p>
        </p:txBody>
      </p:sp>
      <p:sp>
        <p:nvSpPr>
          <p:cNvPr id="4" name="Slide Number Placeholder 3"/>
          <p:cNvSpPr>
            <a:spLocks noGrp="1"/>
          </p:cNvSpPr>
          <p:nvPr>
            <p:ph type="sldNum" sz="quarter" idx="5"/>
          </p:nvPr>
        </p:nvSpPr>
        <p:spPr/>
        <p:txBody>
          <a:bodyPr/>
          <a:lstStyle/>
          <a:p>
            <a:fld id="{B5E81F39-6A1C-4E95-A4A9-E12E3717F0FA}" type="slidenum">
              <a:rPr lang="en-US" smtClean="0"/>
              <a:t>13</a:t>
            </a:fld>
            <a:endParaRPr lang="en-US"/>
          </a:p>
        </p:txBody>
      </p:sp>
    </p:spTree>
    <p:extLst>
      <p:ext uri="{BB962C8B-B14F-4D97-AF65-F5344CB8AC3E}">
        <p14:creationId xmlns:p14="http://schemas.microsoft.com/office/powerpoint/2010/main" val="1138678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Anna Malaj</a:t>
            </a:r>
          </a:p>
        </p:txBody>
      </p:sp>
      <p:sp>
        <p:nvSpPr>
          <p:cNvPr id="4" name="Slide Number Placeholder 3"/>
          <p:cNvSpPr>
            <a:spLocks noGrp="1"/>
          </p:cNvSpPr>
          <p:nvPr>
            <p:ph type="sldNum" sz="quarter" idx="5"/>
          </p:nvPr>
        </p:nvSpPr>
        <p:spPr/>
        <p:txBody>
          <a:bodyPr/>
          <a:lstStyle/>
          <a:p>
            <a:fld id="{B5E81F39-6A1C-4E95-A4A9-E12E3717F0FA}" type="slidenum">
              <a:rPr lang="en-US" smtClean="0"/>
              <a:t>14</a:t>
            </a:fld>
            <a:endParaRPr lang="en-US"/>
          </a:p>
        </p:txBody>
      </p:sp>
    </p:spTree>
    <p:extLst>
      <p:ext uri="{BB962C8B-B14F-4D97-AF65-F5344CB8AC3E}">
        <p14:creationId xmlns:p14="http://schemas.microsoft.com/office/powerpoint/2010/main" val="2420541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Anna Malaj</a:t>
            </a:r>
          </a:p>
          <a:p>
            <a:endParaRPr lang="en-US"/>
          </a:p>
        </p:txBody>
      </p:sp>
      <p:sp>
        <p:nvSpPr>
          <p:cNvPr id="4" name="Slide Number Placeholder 3"/>
          <p:cNvSpPr>
            <a:spLocks noGrp="1"/>
          </p:cNvSpPr>
          <p:nvPr>
            <p:ph type="sldNum" sz="quarter" idx="5"/>
          </p:nvPr>
        </p:nvSpPr>
        <p:spPr/>
        <p:txBody>
          <a:bodyPr/>
          <a:lstStyle/>
          <a:p>
            <a:fld id="{B5E81F39-6A1C-4E95-A4A9-E12E3717F0FA}" type="slidenum">
              <a:rPr lang="en-US" smtClean="0"/>
              <a:t>15</a:t>
            </a:fld>
            <a:endParaRPr lang="en-US"/>
          </a:p>
        </p:txBody>
      </p:sp>
    </p:spTree>
    <p:extLst>
      <p:ext uri="{BB962C8B-B14F-4D97-AF65-F5344CB8AC3E}">
        <p14:creationId xmlns:p14="http://schemas.microsoft.com/office/powerpoint/2010/main" val="4188228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Anna Malaj</a:t>
            </a:r>
          </a:p>
          <a:p>
            <a:endParaRPr lang="en-US"/>
          </a:p>
        </p:txBody>
      </p:sp>
      <p:sp>
        <p:nvSpPr>
          <p:cNvPr id="4" name="Slide Number Placeholder 3"/>
          <p:cNvSpPr>
            <a:spLocks noGrp="1"/>
          </p:cNvSpPr>
          <p:nvPr>
            <p:ph type="sldNum" sz="quarter" idx="5"/>
          </p:nvPr>
        </p:nvSpPr>
        <p:spPr/>
        <p:txBody>
          <a:bodyPr/>
          <a:lstStyle/>
          <a:p>
            <a:fld id="{B5E81F39-6A1C-4E95-A4A9-E12E3717F0FA}" type="slidenum">
              <a:rPr lang="en-US" smtClean="0"/>
              <a:t>16</a:t>
            </a:fld>
            <a:endParaRPr lang="en-US"/>
          </a:p>
        </p:txBody>
      </p:sp>
    </p:spTree>
    <p:extLst>
      <p:ext uri="{BB962C8B-B14F-4D97-AF65-F5344CB8AC3E}">
        <p14:creationId xmlns:p14="http://schemas.microsoft.com/office/powerpoint/2010/main" val="615024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Anna Malaj</a:t>
            </a:r>
          </a:p>
          <a:p>
            <a:endParaRPr lang="en-US"/>
          </a:p>
        </p:txBody>
      </p:sp>
      <p:sp>
        <p:nvSpPr>
          <p:cNvPr id="4" name="Slide Number Placeholder 3"/>
          <p:cNvSpPr>
            <a:spLocks noGrp="1"/>
          </p:cNvSpPr>
          <p:nvPr>
            <p:ph type="sldNum" sz="quarter" idx="5"/>
          </p:nvPr>
        </p:nvSpPr>
        <p:spPr/>
        <p:txBody>
          <a:bodyPr/>
          <a:lstStyle/>
          <a:p>
            <a:fld id="{B5E81F39-6A1C-4E95-A4A9-E12E3717F0FA}" type="slidenum">
              <a:rPr lang="en-US" smtClean="0"/>
              <a:t>17</a:t>
            </a:fld>
            <a:endParaRPr lang="en-US"/>
          </a:p>
        </p:txBody>
      </p:sp>
    </p:spTree>
    <p:extLst>
      <p:ext uri="{BB962C8B-B14F-4D97-AF65-F5344CB8AC3E}">
        <p14:creationId xmlns:p14="http://schemas.microsoft.com/office/powerpoint/2010/main" val="1858000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Anna Malaj</a:t>
            </a:r>
          </a:p>
          <a:p>
            <a:endParaRPr lang="en-US"/>
          </a:p>
        </p:txBody>
      </p:sp>
      <p:sp>
        <p:nvSpPr>
          <p:cNvPr id="4" name="Slide Number Placeholder 3"/>
          <p:cNvSpPr>
            <a:spLocks noGrp="1"/>
          </p:cNvSpPr>
          <p:nvPr>
            <p:ph type="sldNum" sz="quarter" idx="5"/>
          </p:nvPr>
        </p:nvSpPr>
        <p:spPr/>
        <p:txBody>
          <a:bodyPr/>
          <a:lstStyle/>
          <a:p>
            <a:fld id="{B5E81F39-6A1C-4E95-A4A9-E12E3717F0FA}" type="slidenum">
              <a:rPr lang="en-US" smtClean="0"/>
              <a:t>18</a:t>
            </a:fld>
            <a:endParaRPr lang="en-US"/>
          </a:p>
        </p:txBody>
      </p:sp>
    </p:spTree>
    <p:extLst>
      <p:ext uri="{BB962C8B-B14F-4D97-AF65-F5344CB8AC3E}">
        <p14:creationId xmlns:p14="http://schemas.microsoft.com/office/powerpoint/2010/main" val="2788904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Anna Malaj</a:t>
            </a:r>
          </a:p>
          <a:p>
            <a:endParaRPr lang="en-US"/>
          </a:p>
        </p:txBody>
      </p:sp>
      <p:sp>
        <p:nvSpPr>
          <p:cNvPr id="4" name="Slide Number Placeholder 3"/>
          <p:cNvSpPr>
            <a:spLocks noGrp="1"/>
          </p:cNvSpPr>
          <p:nvPr>
            <p:ph type="sldNum" sz="quarter" idx="5"/>
          </p:nvPr>
        </p:nvSpPr>
        <p:spPr/>
        <p:txBody>
          <a:bodyPr/>
          <a:lstStyle/>
          <a:p>
            <a:fld id="{B5E81F39-6A1C-4E95-A4A9-E12E3717F0FA}" type="slidenum">
              <a:rPr lang="en-US" smtClean="0"/>
              <a:t>19</a:t>
            </a:fld>
            <a:endParaRPr lang="en-US"/>
          </a:p>
        </p:txBody>
      </p:sp>
    </p:spTree>
    <p:extLst>
      <p:ext uri="{BB962C8B-B14F-4D97-AF65-F5344CB8AC3E}">
        <p14:creationId xmlns:p14="http://schemas.microsoft.com/office/powerpoint/2010/main" val="143348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Thomas Stoeckert</a:t>
            </a:r>
          </a:p>
          <a:p>
            <a:endParaRPr lang="en-US"/>
          </a:p>
          <a:p>
            <a:r>
              <a:rPr lang="en-US"/>
              <a:t>The objective for this project is to create a portable and expandable wirelessly networked laser shooting gallery, composed of two types of devices – a single controller and an array of targets, which all connect in a </a:t>
            </a:r>
            <a:r>
              <a:rPr lang="en-US" err="1"/>
              <a:t>WiFi</a:t>
            </a:r>
            <a:r>
              <a:rPr lang="en-US"/>
              <a:t>-based mesh network to coordinate game events. The controller also hosts a user interface and software suite for configuring game modes and device settings.</a:t>
            </a:r>
          </a:p>
        </p:txBody>
      </p:sp>
      <p:sp>
        <p:nvSpPr>
          <p:cNvPr id="4" name="Slide Number Placeholder 3"/>
          <p:cNvSpPr>
            <a:spLocks noGrp="1"/>
          </p:cNvSpPr>
          <p:nvPr>
            <p:ph type="sldNum" sz="quarter" idx="5"/>
          </p:nvPr>
        </p:nvSpPr>
        <p:spPr/>
        <p:txBody>
          <a:bodyPr/>
          <a:lstStyle/>
          <a:p>
            <a:fld id="{B5E81F39-6A1C-4E95-A4A9-E12E3717F0FA}" type="slidenum">
              <a:rPr lang="en-US" smtClean="0"/>
              <a:t>2</a:t>
            </a:fld>
            <a:endParaRPr lang="en-US"/>
          </a:p>
        </p:txBody>
      </p:sp>
    </p:spTree>
    <p:extLst>
      <p:ext uri="{BB962C8B-B14F-4D97-AF65-F5344CB8AC3E}">
        <p14:creationId xmlns:p14="http://schemas.microsoft.com/office/powerpoint/2010/main" val="3942678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Thomas Stoeckert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looked at a few microcontrollers for this project, but quickly narrowed down our search. Wireless functionality was critical to the core design of our system, and while we could use an external module for wireless connectivity, that was an added complexity we did not want to involve. That narrowed our search down to two popular controllers – the ESP8226 and ESP32-WROOM. While features like Bluetooth support and watchdog timers were less critical to our decision, the amount of processing that the “Controller” device platform requires – alongside the number of functional GPIO pins – left us the ESP32 as our clear choice for the project. We decided to use the ESP32 on both platforms in order to reduce overall complexity.</a:t>
            </a:r>
          </a:p>
          <a:p>
            <a:endParaRPr lang="en-US"/>
          </a:p>
          <a:p>
            <a:r>
              <a:rPr lang="en-US"/>
              <a:t>Additionally, the ESP32-Wroom can output a maximum of 40mA, enabling us to directly drivee the laser from the Microcontroller.</a:t>
            </a:r>
          </a:p>
          <a:p>
            <a:endParaRPr lang="en-US"/>
          </a:p>
          <a:p>
            <a:endParaRPr lang="en-US"/>
          </a:p>
          <a:p>
            <a:r>
              <a:rPr lang="en-US"/>
              <a:t> </a:t>
            </a:r>
          </a:p>
        </p:txBody>
      </p:sp>
      <p:sp>
        <p:nvSpPr>
          <p:cNvPr id="4" name="Slide Number Placeholder 3"/>
          <p:cNvSpPr>
            <a:spLocks noGrp="1"/>
          </p:cNvSpPr>
          <p:nvPr>
            <p:ph type="sldNum" sz="quarter" idx="5"/>
          </p:nvPr>
        </p:nvSpPr>
        <p:spPr/>
        <p:txBody>
          <a:bodyPr/>
          <a:lstStyle/>
          <a:p>
            <a:fld id="{B5E81F39-6A1C-4E95-A4A9-E12E3717F0FA}" type="slidenum">
              <a:rPr lang="en-US" smtClean="0"/>
              <a:t>20</a:t>
            </a:fld>
            <a:endParaRPr lang="en-US"/>
          </a:p>
        </p:txBody>
      </p:sp>
    </p:spTree>
    <p:extLst>
      <p:ext uri="{BB962C8B-B14F-4D97-AF65-F5344CB8AC3E}">
        <p14:creationId xmlns:p14="http://schemas.microsoft.com/office/powerpoint/2010/main" val="3708312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Jamauri Balzourt</a:t>
            </a:r>
          </a:p>
          <a:p>
            <a:endParaRPr lang="en-US"/>
          </a:p>
          <a:p>
            <a:r>
              <a:rPr lang="en-US"/>
              <a:t>For our laser diode, we initially considered the pros and cons of both visible and infrared lasers. We ultimately decided to use a visible laser to provide a more satisfying user experience when operating the device. </a:t>
            </a:r>
          </a:p>
          <a:p>
            <a:r>
              <a:rPr lang="en-US"/>
              <a:t>That way, the user can see exactly where they are aiming, </a:t>
            </a:r>
          </a:p>
          <a:p>
            <a:r>
              <a:rPr lang="en-US"/>
              <a:t>and  will know right away if they have hit the target.</a:t>
            </a:r>
          </a:p>
          <a:p>
            <a:endParaRPr lang="en-US"/>
          </a:p>
          <a:p>
            <a:endParaRPr lang="en-US"/>
          </a:p>
          <a:p>
            <a:r>
              <a:rPr lang="en-US"/>
              <a:t>When choosing the exact laser diode to use, we researched laser classes, which the FDA has created to rank lasers by output power and danger to people. </a:t>
            </a:r>
          </a:p>
          <a:p>
            <a:r>
              <a:rPr lang="en-US"/>
              <a:t>We went with a class 3a laser, which is limited to no more than a 5mW output and is the same class as your typical laser pointer, which can only be harmful if pointed directly at your eyes extended periods.</a:t>
            </a:r>
          </a:p>
          <a:p>
            <a:endParaRPr lang="en-US"/>
          </a:p>
          <a:p>
            <a:r>
              <a:rPr lang="en-US"/>
              <a:t>As a result of this decision the most abundant color on offer was red, so that was what we settled on. After comparing numerous laser diodes and testing a few, we decided to use this one from Adafruit, which was $5.95, much cheaper than most we could find on other sites such as Digi &amp; Mouser, which were all around $20. </a:t>
            </a:r>
          </a:p>
        </p:txBody>
      </p:sp>
      <p:sp>
        <p:nvSpPr>
          <p:cNvPr id="4" name="Slide Number Placeholder 3"/>
          <p:cNvSpPr>
            <a:spLocks noGrp="1"/>
          </p:cNvSpPr>
          <p:nvPr>
            <p:ph type="sldNum" sz="quarter" idx="5"/>
          </p:nvPr>
        </p:nvSpPr>
        <p:spPr/>
        <p:txBody>
          <a:bodyPr/>
          <a:lstStyle/>
          <a:p>
            <a:fld id="{B5E81F39-6A1C-4E95-A4A9-E12E3717F0FA}" type="slidenum">
              <a:rPr lang="en-US" smtClean="0"/>
              <a:t>21</a:t>
            </a:fld>
            <a:endParaRPr lang="en-US"/>
          </a:p>
        </p:txBody>
      </p:sp>
    </p:spTree>
    <p:extLst>
      <p:ext uri="{BB962C8B-B14F-4D97-AF65-F5344CB8AC3E}">
        <p14:creationId xmlns:p14="http://schemas.microsoft.com/office/powerpoint/2010/main" val="1381207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Jamauri Balzourt</a:t>
            </a:r>
          </a:p>
          <a:p>
            <a:endParaRPr lang="en-US"/>
          </a:p>
          <a:p>
            <a:r>
              <a:rPr lang="en-US"/>
              <a:t>Selecting the Adafruit laser diode came with a few limitations:</a:t>
            </a:r>
          </a:p>
          <a:p>
            <a:endParaRPr lang="en-US"/>
          </a:p>
          <a:p>
            <a:r>
              <a:rPr lang="en-US"/>
              <a:t>Because we chose 650nm this constrains the light sensor to that same wavelength spectrum</a:t>
            </a:r>
          </a:p>
          <a:p>
            <a:endParaRPr lang="en-US"/>
          </a:p>
          <a:p>
            <a:r>
              <a:rPr lang="en-US"/>
              <a:t>Additionally, the beam pattern at long distances became distorted resulting in a 30% reduction of usable light</a:t>
            </a:r>
          </a:p>
          <a:p>
            <a:endParaRPr lang="en-US"/>
          </a:p>
          <a:p>
            <a:endParaRPr lang="en-US"/>
          </a:p>
        </p:txBody>
      </p:sp>
      <p:sp>
        <p:nvSpPr>
          <p:cNvPr id="4" name="Slide Number Placeholder 3"/>
          <p:cNvSpPr>
            <a:spLocks noGrp="1"/>
          </p:cNvSpPr>
          <p:nvPr>
            <p:ph type="sldNum" sz="quarter" idx="5"/>
          </p:nvPr>
        </p:nvSpPr>
        <p:spPr/>
        <p:txBody>
          <a:bodyPr/>
          <a:lstStyle/>
          <a:p>
            <a:fld id="{B5E81F39-6A1C-4E95-A4A9-E12E3717F0FA}" type="slidenum">
              <a:rPr lang="en-US" smtClean="0"/>
              <a:t>22</a:t>
            </a:fld>
            <a:endParaRPr lang="en-US"/>
          </a:p>
        </p:txBody>
      </p:sp>
    </p:spTree>
    <p:extLst>
      <p:ext uri="{BB962C8B-B14F-4D97-AF65-F5344CB8AC3E}">
        <p14:creationId xmlns:p14="http://schemas.microsoft.com/office/powerpoint/2010/main" val="24169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Jamauri Balzourt</a:t>
            </a:r>
          </a:p>
          <a:p>
            <a:endParaRPr lang="en-US"/>
          </a:p>
          <a:p>
            <a:r>
              <a:rPr lang="en-US"/>
              <a:t>For the target’s light sensor, which will pick up the laser beam output by the controller, we decided to use phototransistors.  We have narrowed down the exact models to the two shown on this slide. </a:t>
            </a:r>
          </a:p>
          <a:p>
            <a:endParaRPr lang="en-US"/>
          </a:p>
          <a:p>
            <a:r>
              <a:rPr lang="en-US"/>
              <a:t>The model from Adafruit is larger and easier to aim at, but its spectral response is not given in its datasheet. </a:t>
            </a:r>
          </a:p>
          <a:p>
            <a:endParaRPr lang="en-US"/>
          </a:p>
          <a:p>
            <a:r>
              <a:rPr lang="en-US"/>
              <a:t>The model from Digi-Key however, is smaller, but its spectral response is given in its datasheet with a peak at 630nm, which is as close as we could find to the laser diode selected in the previous section.</a:t>
            </a:r>
          </a:p>
          <a:p>
            <a:endParaRPr lang="en-US"/>
          </a:p>
          <a:p>
            <a:r>
              <a:rPr lang="en-US"/>
              <a:t>Both lights sensors are good candidates that performed well in initial testing, and both are through-hole components, making them easily swappable. The final decision for which model to use will be made once we perform more in-depth testing of the whole system. </a:t>
            </a:r>
          </a:p>
          <a:p>
            <a:endParaRPr lang="en-US"/>
          </a:p>
          <a:p>
            <a:endParaRPr lang="en-US"/>
          </a:p>
          <a:p>
            <a:r>
              <a:rPr lang="en-US"/>
              <a:t>Data Acquired: ALS-PT204 has almost a 310% gain over the HW5P-1.</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B5E81F39-6A1C-4E95-A4A9-E12E3717F0FA}" type="slidenum">
              <a:rPr lang="en-US" smtClean="0"/>
              <a:t>23</a:t>
            </a:fld>
            <a:endParaRPr lang="en-US"/>
          </a:p>
        </p:txBody>
      </p:sp>
    </p:spTree>
    <p:extLst>
      <p:ext uri="{BB962C8B-B14F-4D97-AF65-F5344CB8AC3E}">
        <p14:creationId xmlns:p14="http://schemas.microsoft.com/office/powerpoint/2010/main" val="3993071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Jamauri Balzourt</a:t>
            </a:r>
          </a:p>
          <a:p>
            <a:endParaRPr lang="en-US"/>
          </a:p>
          <a:p>
            <a:r>
              <a:rPr lang="en-US"/>
              <a:t>The graphs on the slide detail the performance characteristics of the Adafruit Light Sensor.</a:t>
            </a:r>
          </a:p>
          <a:p>
            <a:endParaRPr lang="en-US"/>
          </a:p>
          <a:p>
            <a:r>
              <a:rPr lang="en-US"/>
              <a:t>The graph on the left is a long-range test of the light sensor from a given noise floor. Upon excitation from the laser diode, The resulting SNR  is approximately 700mV.  This is more than enough to detect a “Hit” from the laser diode.</a:t>
            </a:r>
          </a:p>
          <a:p>
            <a:endParaRPr lang="en-US"/>
          </a:p>
          <a:p>
            <a:r>
              <a:rPr lang="en-US"/>
              <a:t>The graph on the right is the noise floor along with various ambient light levels to characterize the light sensors. The maximum Noise measured is around 100mV. This test confirms the selected light sensor is suitable for the target system.</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Data Acquired: ALS-PT204 has almost a 310% gain over the HW5P-1 in the far range test.</a:t>
            </a:r>
          </a:p>
          <a:p>
            <a:endParaRPr lang="en-US"/>
          </a:p>
        </p:txBody>
      </p:sp>
      <p:sp>
        <p:nvSpPr>
          <p:cNvPr id="4" name="Slide Number Placeholder 3"/>
          <p:cNvSpPr>
            <a:spLocks noGrp="1"/>
          </p:cNvSpPr>
          <p:nvPr>
            <p:ph type="sldNum" sz="quarter" idx="5"/>
          </p:nvPr>
        </p:nvSpPr>
        <p:spPr/>
        <p:txBody>
          <a:bodyPr/>
          <a:lstStyle/>
          <a:p>
            <a:fld id="{B5E81F39-6A1C-4E95-A4A9-E12E3717F0FA}" type="slidenum">
              <a:rPr lang="en-US" smtClean="0"/>
              <a:t>24</a:t>
            </a:fld>
            <a:endParaRPr lang="en-US"/>
          </a:p>
        </p:txBody>
      </p:sp>
    </p:spTree>
    <p:extLst>
      <p:ext uri="{BB962C8B-B14F-4D97-AF65-F5344CB8AC3E}">
        <p14:creationId xmlns:p14="http://schemas.microsoft.com/office/powerpoint/2010/main" val="2612930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Jamauri Balzourt</a:t>
            </a:r>
          </a:p>
          <a:p>
            <a:endParaRPr lang="en-US" dirty="0"/>
          </a:p>
          <a:p>
            <a:r>
              <a:rPr lang="en-US" dirty="0"/>
              <a:t>Eliminated due to economy of scale. In addition, stock updates &amp; communications with vendors slowed made these batteries </a:t>
            </a:r>
            <a:r>
              <a:rPr lang="en-US"/>
              <a:t>an unfavorable </a:t>
            </a:r>
            <a:r>
              <a:rPr lang="en-US" dirty="0"/>
              <a:t>choice for our project.</a:t>
            </a:r>
          </a:p>
          <a:p>
            <a:r>
              <a:rPr lang="en-US" dirty="0"/>
              <a:t>	Had to contact manufacturer or request stock updates through </a:t>
            </a:r>
            <a:r>
              <a:rPr lang="en-US" dirty="0" err="1"/>
              <a:t>digi</a:t>
            </a:r>
            <a:r>
              <a:rPr lang="en-US" dirty="0"/>
              <a:t>-key/mouser, etc.</a:t>
            </a:r>
          </a:p>
          <a:p>
            <a:endParaRPr lang="en-US" dirty="0"/>
          </a:p>
          <a:p>
            <a:r>
              <a:rPr lang="en-US" dirty="0"/>
              <a:t>Since our project is mobile, energy density and space limitations was prioritized over all other factors when selecting batteries.</a:t>
            </a:r>
          </a:p>
          <a:p>
            <a:endParaRPr lang="en-US" dirty="0"/>
          </a:p>
          <a:p>
            <a:r>
              <a:rPr lang="en-US" dirty="0"/>
              <a:t>NiMH while cheaper than Li-Ion frequently did not contain an internal BMS requiring some development resources for a suitable BMS chip. Due to economy of scaling NiCad had terrible price to performance compared to Li-Ion or NiMH.</a:t>
            </a:r>
          </a:p>
          <a:p>
            <a:endParaRPr lang="en-US" dirty="0"/>
          </a:p>
          <a:p>
            <a:r>
              <a:rPr lang="en-US" dirty="0"/>
              <a:t>SCT generously sponsored Four Li-Ion Batteries with a  ^^^^. </a:t>
            </a:r>
          </a:p>
          <a:p>
            <a:endParaRPr lang="en-US" dirty="0"/>
          </a:p>
          <a:p>
            <a:r>
              <a:rPr lang="en-US" dirty="0"/>
              <a:t>BMs features:</a:t>
            </a:r>
          </a:p>
          <a:p>
            <a:endParaRPr lang="en-US" dirty="0"/>
          </a:p>
          <a:p>
            <a:r>
              <a:rPr lang="en-US" sz="1800" dirty="0">
                <a:effectLst/>
                <a:latin typeface="Times New Roman" panose="02020603050405020304" pitchFamily="18" charset="0"/>
                <a:ea typeface="Times New Roman" panose="02020603050405020304" pitchFamily="18" charset="0"/>
              </a:rPr>
              <a:t>The choice for 14.8V allows for a simpler &amp; efficient voltage buck design at the expense of capacity</a:t>
            </a:r>
            <a:endParaRPr lang="en-US" dirty="0"/>
          </a:p>
        </p:txBody>
      </p:sp>
      <p:sp>
        <p:nvSpPr>
          <p:cNvPr id="4" name="Slide Number Placeholder 3"/>
          <p:cNvSpPr>
            <a:spLocks noGrp="1"/>
          </p:cNvSpPr>
          <p:nvPr>
            <p:ph type="sldNum" sz="quarter" idx="5"/>
          </p:nvPr>
        </p:nvSpPr>
        <p:spPr/>
        <p:txBody>
          <a:bodyPr/>
          <a:lstStyle/>
          <a:p>
            <a:fld id="{B5E81F39-6A1C-4E95-A4A9-E12E3717F0FA}" type="slidenum">
              <a:rPr lang="en-US" smtClean="0"/>
              <a:t>25</a:t>
            </a:fld>
            <a:endParaRPr lang="en-US"/>
          </a:p>
        </p:txBody>
      </p:sp>
    </p:spTree>
    <p:extLst>
      <p:ext uri="{BB962C8B-B14F-4D97-AF65-F5344CB8AC3E}">
        <p14:creationId xmlns:p14="http://schemas.microsoft.com/office/powerpoint/2010/main" val="3243656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Jamauri Balzourt</a:t>
            </a:r>
          </a:p>
          <a:p>
            <a:endParaRPr lang="en-US"/>
          </a:p>
          <a:p>
            <a:r>
              <a:rPr lang="en-US"/>
              <a:t>For our voltage regulator selection, our main choice was the MC34 IC since it was the cheapest along with a maximum output of 1.5A. It also featured an adjustable output so we only needed to use one chip for all our voltage rails. </a:t>
            </a:r>
          </a:p>
          <a:p>
            <a:endParaRPr lang="en-US"/>
          </a:p>
          <a:p>
            <a:r>
              <a:rPr lang="en-US"/>
              <a:t>However, we had difficulty properly simulating the MC34 IC and as a result swapped to the BD9 IC.  It featured identical performance but a reduced maximum output of 1A. </a:t>
            </a:r>
          </a:p>
          <a:p>
            <a:endParaRPr lang="en-US"/>
          </a:p>
          <a:p>
            <a:endParaRPr lang="en-US"/>
          </a:p>
          <a:p>
            <a:endParaRPr lang="en-US"/>
          </a:p>
          <a:p>
            <a:endParaRPr lang="en-US"/>
          </a:p>
          <a:p>
            <a:endParaRPr lang="en-US"/>
          </a:p>
          <a:p>
            <a:r>
              <a:rPr lang="en-US"/>
              <a:t>Additional Features of the BD9 IC allows Phase Margin Adjustments, giving us the ability to increase system stability by acquiring a larger Positive Phase Margin if we are approaching critically stable behavior.  [STOPPED HERE RECORDING]</a:t>
            </a:r>
          </a:p>
          <a:p>
            <a:endParaRPr lang="en-US"/>
          </a:p>
          <a:p>
            <a:endParaRPr lang="en-US"/>
          </a:p>
          <a:p>
            <a:r>
              <a:rPr lang="en-US"/>
              <a:t>I would also like to mention that the BD9 IC allows for PWM output tuning.  By setting the output to X amount of voltage you can Buck the voltage down to 0V by a ratio set by your system. </a:t>
            </a:r>
          </a:p>
          <a:p>
            <a:endParaRPr lang="en-US"/>
          </a:p>
          <a:p>
            <a:r>
              <a:rPr lang="en-US"/>
              <a:t>Example: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strike="sngStrike">
                <a:effectLst/>
                <a:latin typeface="Times New Roman" panose="02020603050405020304" pitchFamily="18" charset="0"/>
              </a:rPr>
              <a:t>MC34063ADR</a:t>
            </a:r>
            <a:r>
              <a:rPr lang="en-US" sz="1200" b="1" i="0">
                <a:effectLst/>
                <a:latin typeface="Times New Roman" panose="02020603050405020304" pitchFamily="18" charset="0"/>
              </a:rPr>
              <a:t>  has current output of 1.5A max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a:effectLst/>
            </a:endParaRPr>
          </a:p>
          <a:p>
            <a:r>
              <a:rPr lang="en-US"/>
              <a:t>LM2736 750mA output max adjustable</a:t>
            </a:r>
          </a:p>
          <a:p>
            <a:endParaRPr lang="en-US"/>
          </a:p>
          <a:p>
            <a:r>
              <a:rPr lang="en-US"/>
              <a:t>LM2576 3A output FIXED 3.3 -&gt; Boost Voltages -&gt; Efficiency penalties vs Bucking.</a:t>
            </a:r>
          </a:p>
          <a:p>
            <a:endParaRPr lang="en-US"/>
          </a:p>
        </p:txBody>
      </p:sp>
      <p:sp>
        <p:nvSpPr>
          <p:cNvPr id="4" name="Slide Number Placeholder 3"/>
          <p:cNvSpPr>
            <a:spLocks noGrp="1"/>
          </p:cNvSpPr>
          <p:nvPr>
            <p:ph type="sldNum" sz="quarter" idx="5"/>
          </p:nvPr>
        </p:nvSpPr>
        <p:spPr/>
        <p:txBody>
          <a:bodyPr/>
          <a:lstStyle/>
          <a:p>
            <a:fld id="{B5E81F39-6A1C-4E95-A4A9-E12E3717F0FA}" type="slidenum">
              <a:rPr lang="en-US" smtClean="0"/>
              <a:t>26</a:t>
            </a:fld>
            <a:endParaRPr lang="en-US"/>
          </a:p>
        </p:txBody>
      </p:sp>
    </p:spTree>
    <p:extLst>
      <p:ext uri="{BB962C8B-B14F-4D97-AF65-F5344CB8AC3E}">
        <p14:creationId xmlns:p14="http://schemas.microsoft.com/office/powerpoint/2010/main" val="3299753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Rachel Goodman</a:t>
            </a:r>
          </a:p>
          <a:p>
            <a:endParaRPr lang="en-US"/>
          </a:p>
          <a:p>
            <a:r>
              <a:rPr lang="en-US"/>
              <a:t>For menu selections and other inputs on the controller, we opted for tactile buttons rather than a touchscreen. Buttons are more intuitive, provide better user feedback, and do not require calibration. They should provide a more satisfying user experience.</a:t>
            </a:r>
          </a:p>
          <a:p>
            <a:endParaRPr lang="en-US"/>
          </a:p>
          <a:p>
            <a:r>
              <a:rPr lang="en-US"/>
              <a:t>For the screen on the controller, we opted for this small OLED display from Adafruit.</a:t>
            </a:r>
          </a:p>
        </p:txBody>
      </p:sp>
      <p:sp>
        <p:nvSpPr>
          <p:cNvPr id="4" name="Slide Number Placeholder 3"/>
          <p:cNvSpPr>
            <a:spLocks noGrp="1"/>
          </p:cNvSpPr>
          <p:nvPr>
            <p:ph type="sldNum" sz="quarter" idx="5"/>
          </p:nvPr>
        </p:nvSpPr>
        <p:spPr/>
        <p:txBody>
          <a:bodyPr/>
          <a:lstStyle/>
          <a:p>
            <a:fld id="{B5E81F39-6A1C-4E95-A4A9-E12E3717F0FA}" type="slidenum">
              <a:rPr lang="en-US" smtClean="0"/>
              <a:t>27</a:t>
            </a:fld>
            <a:endParaRPr lang="en-US"/>
          </a:p>
        </p:txBody>
      </p:sp>
    </p:spTree>
    <p:extLst>
      <p:ext uri="{BB962C8B-B14F-4D97-AF65-F5344CB8AC3E}">
        <p14:creationId xmlns:p14="http://schemas.microsoft.com/office/powerpoint/2010/main" val="4031393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Rachel Goodman</a:t>
            </a:r>
          </a:p>
          <a:p>
            <a:endParaRPr lang="en-US"/>
          </a:p>
          <a:p>
            <a:r>
              <a:rPr lang="en-US"/>
              <a:t>For the lighting display on our targets, we have decided to go with this NeoPixel Digital RGB LED Strip from Adafruit. They are relatively cheap, coming in at about $17 per meter, do not consume much power compared to something like an LED matrix, and they are super easy to hook up and test. </a:t>
            </a:r>
          </a:p>
          <a:p>
            <a:endParaRPr lang="en-US"/>
          </a:p>
          <a:p>
            <a:r>
              <a:rPr lang="en-US"/>
              <a:t>After selecting the LED strip, we realized that it requires a 5V data signal, and the ESP32 only outputs 3V signals, so we added this 3V to 5V level-shifter from Adafruit to our design. </a:t>
            </a:r>
          </a:p>
        </p:txBody>
      </p:sp>
      <p:sp>
        <p:nvSpPr>
          <p:cNvPr id="4" name="Slide Number Placeholder 3"/>
          <p:cNvSpPr>
            <a:spLocks noGrp="1"/>
          </p:cNvSpPr>
          <p:nvPr>
            <p:ph type="sldNum" sz="quarter" idx="5"/>
          </p:nvPr>
        </p:nvSpPr>
        <p:spPr/>
        <p:txBody>
          <a:bodyPr/>
          <a:lstStyle/>
          <a:p>
            <a:fld id="{B5E81F39-6A1C-4E95-A4A9-E12E3717F0FA}" type="slidenum">
              <a:rPr lang="en-US" smtClean="0"/>
              <a:t>28</a:t>
            </a:fld>
            <a:endParaRPr lang="en-US"/>
          </a:p>
        </p:txBody>
      </p:sp>
    </p:spTree>
    <p:extLst>
      <p:ext uri="{BB962C8B-B14F-4D97-AF65-F5344CB8AC3E}">
        <p14:creationId xmlns:p14="http://schemas.microsoft.com/office/powerpoint/2010/main" val="775954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Rachel Goodman</a:t>
            </a:r>
          </a:p>
          <a:p>
            <a:endParaRPr lang="en-US"/>
          </a:p>
          <a:p>
            <a:r>
              <a:rPr lang="en-US"/>
              <a:t>For audio on both the controller and the targets, we selected the amplifier chip and speakers shown here. We tested this entire audio system during Senior Design 1 with the chip on a breakout board from SparkFun. For Senior Design 2, we have removed the need for the breakout board by integrating only the parts that we need into our PCBs.</a:t>
            </a:r>
          </a:p>
        </p:txBody>
      </p:sp>
      <p:sp>
        <p:nvSpPr>
          <p:cNvPr id="4" name="Slide Number Placeholder 3"/>
          <p:cNvSpPr>
            <a:spLocks noGrp="1"/>
          </p:cNvSpPr>
          <p:nvPr>
            <p:ph type="sldNum" sz="quarter" idx="5"/>
          </p:nvPr>
        </p:nvSpPr>
        <p:spPr/>
        <p:txBody>
          <a:bodyPr/>
          <a:lstStyle/>
          <a:p>
            <a:fld id="{B5E81F39-6A1C-4E95-A4A9-E12E3717F0FA}" type="slidenum">
              <a:rPr lang="en-US" smtClean="0"/>
              <a:t>29</a:t>
            </a:fld>
            <a:endParaRPr lang="en-US"/>
          </a:p>
        </p:txBody>
      </p:sp>
    </p:spTree>
    <p:extLst>
      <p:ext uri="{BB962C8B-B14F-4D97-AF65-F5344CB8AC3E}">
        <p14:creationId xmlns:p14="http://schemas.microsoft.com/office/powerpoint/2010/main" val="3071301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Thomas Stoeckert</a:t>
            </a:r>
          </a:p>
          <a:p>
            <a:endParaRPr lang="en-US"/>
          </a:p>
          <a:p>
            <a:r>
              <a:rPr lang="en-US"/>
              <a:t>When planning this project, we were motivated by a few factors:</a:t>
            </a:r>
          </a:p>
          <a:p>
            <a:pPr marL="171450" indent="-171450">
              <a:buFont typeface="Arial" panose="020B0604020202020204" pitchFamily="34" charset="0"/>
              <a:buChar char="•"/>
            </a:pPr>
            <a:r>
              <a:rPr lang="en-US"/>
              <a:t>Most standard shooting galleries have limited reconfigurability. Targets are fixed or installed in place, resulting in static systems that require dedicated, permanent space to function and be displayed</a:t>
            </a:r>
          </a:p>
          <a:p>
            <a:pPr marL="171450" indent="-171450">
              <a:buFont typeface="Arial" panose="020B0604020202020204" pitchFamily="34" charset="0"/>
              <a:buChar char="•"/>
            </a:pPr>
            <a:r>
              <a:rPr lang="en-US"/>
              <a:t>Larger-scale shooting galleries tend to expensive, requiring niche, specialized hardware. This limits the use of such games to places with both the budget and space to permanently install a custom system.</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We believe that with the recent explosion in low-power and low-cost computing, we can create wireless targets that don’t require such static, expensive measures, allowing the system to be dynamic, cheaper, and more flexible.</a:t>
            </a:r>
          </a:p>
        </p:txBody>
      </p:sp>
      <p:sp>
        <p:nvSpPr>
          <p:cNvPr id="4" name="Slide Number Placeholder 3"/>
          <p:cNvSpPr>
            <a:spLocks noGrp="1"/>
          </p:cNvSpPr>
          <p:nvPr>
            <p:ph type="sldNum" sz="quarter" idx="5"/>
          </p:nvPr>
        </p:nvSpPr>
        <p:spPr/>
        <p:txBody>
          <a:bodyPr/>
          <a:lstStyle/>
          <a:p>
            <a:fld id="{B5E81F39-6A1C-4E95-A4A9-E12E3717F0FA}" type="slidenum">
              <a:rPr lang="en-US" smtClean="0"/>
              <a:t>3</a:t>
            </a:fld>
            <a:endParaRPr lang="en-US"/>
          </a:p>
        </p:txBody>
      </p:sp>
    </p:spTree>
    <p:extLst>
      <p:ext uri="{BB962C8B-B14F-4D97-AF65-F5344CB8AC3E}">
        <p14:creationId xmlns:p14="http://schemas.microsoft.com/office/powerpoint/2010/main" val="3336269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Rachel Goodman</a:t>
            </a:r>
          </a:p>
          <a:p>
            <a:endParaRPr lang="en-US"/>
          </a:p>
          <a:p>
            <a:r>
              <a:rPr lang="en-US"/>
              <a:t>We have performed breadboard tests on every major subsystem of our hardware design. We ensured that our audio and display components worked properly, we tested our voltage regulator with our battery, we tested the phototransistor’s ability to sense the laser beam from several feet away, and we also performed a basic system test that integrated the laser (which was triggered by a button), the phototransistor, and the </a:t>
            </a:r>
            <a:r>
              <a:rPr lang="en-US" err="1"/>
              <a:t>wifi</a:t>
            </a:r>
            <a:r>
              <a:rPr lang="en-US"/>
              <a:t> communication between both microcontrollers.</a:t>
            </a:r>
          </a:p>
        </p:txBody>
      </p:sp>
      <p:sp>
        <p:nvSpPr>
          <p:cNvPr id="4" name="Slide Number Placeholder 3"/>
          <p:cNvSpPr>
            <a:spLocks noGrp="1"/>
          </p:cNvSpPr>
          <p:nvPr>
            <p:ph type="sldNum" sz="quarter" idx="5"/>
          </p:nvPr>
        </p:nvSpPr>
        <p:spPr/>
        <p:txBody>
          <a:bodyPr/>
          <a:lstStyle/>
          <a:p>
            <a:fld id="{B5E81F39-6A1C-4E95-A4A9-E12E3717F0FA}" type="slidenum">
              <a:rPr lang="en-US" smtClean="0"/>
              <a:t>30</a:t>
            </a:fld>
            <a:endParaRPr lang="en-US"/>
          </a:p>
        </p:txBody>
      </p:sp>
    </p:spTree>
    <p:extLst>
      <p:ext uri="{BB962C8B-B14F-4D97-AF65-F5344CB8AC3E}">
        <p14:creationId xmlns:p14="http://schemas.microsoft.com/office/powerpoint/2010/main" val="3545968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Rachel Goodman</a:t>
            </a:r>
          </a:p>
          <a:p>
            <a:endParaRPr lang="en-US"/>
          </a:p>
          <a:p>
            <a:r>
              <a:rPr lang="en-US"/>
              <a:t>This is an overview of all our schematics for the controller. We’ve got the ESP32 and all its connections including its programming pins and buttons, we’ve got the audio chip, the OLED display connections, the connections to the laser and the trigger, and two 3.3V regulators. One of the regulators exclusively gives 3.3V to the microcontroller, and the other gives 3.3V to all the other components. We did this to avoid overloading a single voltage regulator. </a:t>
            </a:r>
          </a:p>
        </p:txBody>
      </p:sp>
      <p:sp>
        <p:nvSpPr>
          <p:cNvPr id="4" name="Slide Number Placeholder 3"/>
          <p:cNvSpPr>
            <a:spLocks noGrp="1"/>
          </p:cNvSpPr>
          <p:nvPr>
            <p:ph type="sldNum" sz="quarter" idx="5"/>
          </p:nvPr>
        </p:nvSpPr>
        <p:spPr/>
        <p:txBody>
          <a:bodyPr/>
          <a:lstStyle/>
          <a:p>
            <a:fld id="{B5E81F39-6A1C-4E95-A4A9-E12E3717F0FA}" type="slidenum">
              <a:rPr lang="en-US" smtClean="0"/>
              <a:t>31</a:t>
            </a:fld>
            <a:endParaRPr lang="en-US"/>
          </a:p>
        </p:txBody>
      </p:sp>
    </p:spTree>
    <p:extLst>
      <p:ext uri="{BB962C8B-B14F-4D97-AF65-F5344CB8AC3E}">
        <p14:creationId xmlns:p14="http://schemas.microsoft.com/office/powerpoint/2010/main" val="9349037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Rachel Goodman</a:t>
            </a:r>
          </a:p>
          <a:p>
            <a:r>
              <a:rPr lang="en-US"/>
              <a:t>As part of the controller design, we wanted its menu buttons and on/off switch to be separate from the main PCB. In order to do this, we created two child boards which are shown here. One contains only the on/off switch, and the other contains the left and right menu buttons.</a:t>
            </a:r>
          </a:p>
        </p:txBody>
      </p:sp>
      <p:sp>
        <p:nvSpPr>
          <p:cNvPr id="4" name="Slide Number Placeholder 3"/>
          <p:cNvSpPr>
            <a:spLocks noGrp="1"/>
          </p:cNvSpPr>
          <p:nvPr>
            <p:ph type="sldNum" sz="quarter" idx="5"/>
          </p:nvPr>
        </p:nvSpPr>
        <p:spPr/>
        <p:txBody>
          <a:bodyPr/>
          <a:lstStyle/>
          <a:p>
            <a:fld id="{B5E81F39-6A1C-4E95-A4A9-E12E3717F0FA}" type="slidenum">
              <a:rPr lang="en-US" smtClean="0"/>
              <a:t>32</a:t>
            </a:fld>
            <a:endParaRPr lang="en-US"/>
          </a:p>
        </p:txBody>
      </p:sp>
    </p:spTree>
    <p:extLst>
      <p:ext uri="{BB962C8B-B14F-4D97-AF65-F5344CB8AC3E}">
        <p14:creationId xmlns:p14="http://schemas.microsoft.com/office/powerpoint/2010/main" val="1240101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Rachel Goodman</a:t>
            </a:r>
          </a:p>
          <a:p>
            <a:endParaRPr lang="en-US"/>
          </a:p>
          <a:p>
            <a:r>
              <a:rPr lang="en-US"/>
              <a:t>A couple of weeks ago, we received and assembled our first round of PCBs. You can see our revision 1 PCB on the left. We discovered a few issues right away which we have addressed in our revision 2 designs, which you can see in the 3D model on the right. These have been shipped out and should arrive this week or early next week.</a:t>
            </a:r>
          </a:p>
        </p:txBody>
      </p:sp>
      <p:sp>
        <p:nvSpPr>
          <p:cNvPr id="4" name="Slide Number Placeholder 3"/>
          <p:cNvSpPr>
            <a:spLocks noGrp="1"/>
          </p:cNvSpPr>
          <p:nvPr>
            <p:ph type="sldNum" sz="quarter" idx="5"/>
          </p:nvPr>
        </p:nvSpPr>
        <p:spPr/>
        <p:txBody>
          <a:bodyPr/>
          <a:lstStyle/>
          <a:p>
            <a:fld id="{B5E81F39-6A1C-4E95-A4A9-E12E3717F0FA}" type="slidenum">
              <a:rPr lang="en-US" smtClean="0"/>
              <a:t>33</a:t>
            </a:fld>
            <a:endParaRPr lang="en-US"/>
          </a:p>
        </p:txBody>
      </p:sp>
    </p:spTree>
    <p:extLst>
      <p:ext uri="{BB962C8B-B14F-4D97-AF65-F5344CB8AC3E}">
        <p14:creationId xmlns:p14="http://schemas.microsoft.com/office/powerpoint/2010/main" val="35303771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Rachel Goodman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Here we have an overview of all the schematics for the target PCB. Just like the controller, it has the ESP32, the audio chip, two 3.3V regulators, programming pins and buttons, and the on/off switch. Parts unique to the target are the phototransistor, the level shifter, the connection to the LED strip, and the 5V and 12V regulators. The 12V regulator is marked as adjustable in case we decide to use the backup phototransistor, in which case it can be changed easily to 6V by swapping out a single resistor. </a:t>
            </a:r>
          </a:p>
        </p:txBody>
      </p:sp>
      <p:sp>
        <p:nvSpPr>
          <p:cNvPr id="4" name="Slide Number Placeholder 3"/>
          <p:cNvSpPr>
            <a:spLocks noGrp="1"/>
          </p:cNvSpPr>
          <p:nvPr>
            <p:ph type="sldNum" sz="quarter" idx="5"/>
          </p:nvPr>
        </p:nvSpPr>
        <p:spPr/>
        <p:txBody>
          <a:bodyPr/>
          <a:lstStyle/>
          <a:p>
            <a:fld id="{B5E81F39-6A1C-4E95-A4A9-E12E3717F0FA}" type="slidenum">
              <a:rPr lang="en-US" smtClean="0"/>
              <a:t>34</a:t>
            </a:fld>
            <a:endParaRPr lang="en-US"/>
          </a:p>
        </p:txBody>
      </p:sp>
    </p:spTree>
    <p:extLst>
      <p:ext uri="{BB962C8B-B14F-4D97-AF65-F5344CB8AC3E}">
        <p14:creationId xmlns:p14="http://schemas.microsoft.com/office/powerpoint/2010/main" val="2336907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status of the target PCB is the same as that of the controller PCB. Because they share so many aspects of their hardware design, we encountered the same issues with revision 1 of the target that we did with revision 1 of the controller. These issues have been addressed in revision 2, which is currently being shipped to us.</a:t>
            </a:r>
          </a:p>
        </p:txBody>
      </p:sp>
      <p:sp>
        <p:nvSpPr>
          <p:cNvPr id="4" name="Slide Number Placeholder 3"/>
          <p:cNvSpPr>
            <a:spLocks noGrp="1"/>
          </p:cNvSpPr>
          <p:nvPr>
            <p:ph type="sldNum" sz="quarter" idx="5"/>
          </p:nvPr>
        </p:nvSpPr>
        <p:spPr/>
        <p:txBody>
          <a:bodyPr/>
          <a:lstStyle/>
          <a:p>
            <a:fld id="{B5E81F39-6A1C-4E95-A4A9-E12E3717F0FA}" type="slidenum">
              <a:rPr lang="en-US" smtClean="0"/>
              <a:t>35</a:t>
            </a:fld>
            <a:endParaRPr lang="en-US"/>
          </a:p>
        </p:txBody>
      </p:sp>
    </p:spTree>
    <p:extLst>
      <p:ext uri="{BB962C8B-B14F-4D97-AF65-F5344CB8AC3E}">
        <p14:creationId xmlns:p14="http://schemas.microsoft.com/office/powerpoint/2010/main" val="9438813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list of the corrections we have made in our revision 2 designs to fix the problems with our revision 1 designs. </a:t>
            </a:r>
          </a:p>
          <a:p>
            <a:endParaRPr lang="en-US"/>
          </a:p>
          <a:p>
            <a:r>
              <a:rPr lang="en-US"/>
              <a:t>First, we found the correct footprint for our voltage regulators. You may have noticed in our assembled boards that the footprints were larger than the actual component, which we accidentally overlooked when checking footprints.</a:t>
            </a:r>
          </a:p>
          <a:p>
            <a:endParaRPr lang="en-US"/>
          </a:p>
          <a:p>
            <a:r>
              <a:rPr lang="en-US"/>
              <a:t>We also realized that the voltage regulator that we chose requires a turn-on signal, which the ESP32 cannot provide if the voltage regulator is not turned on to power it, thus creating a problem. We solved this by making sure that the voltage regulator that powers the ESP32 receives its turn-on signal directly from the battery when the device is powered on. </a:t>
            </a:r>
          </a:p>
          <a:p>
            <a:endParaRPr lang="en-US"/>
          </a:p>
          <a:p>
            <a:r>
              <a:rPr lang="en-US"/>
              <a:t>For our revision 1 PCBs, we went with the Mini version of the ESP32. The problem with the mini is that it is ridiculously small, all of its pins are underneath it, and they are impossible to access once it is soldered in place. This meant that when we had trouble communicating with it, we were unable to see if it was a soldering problem, and we were unable to probe any of the pins to troubleshoot. For revision 2, we went with a full-size ESP32, which will be much easier to both solder and troubleshoot. </a:t>
            </a:r>
          </a:p>
          <a:p>
            <a:endParaRPr lang="en-US"/>
          </a:p>
          <a:p>
            <a:r>
              <a:rPr lang="en-US"/>
              <a:t>We have also communicated with Quality Manufacturing Services about getting the microcontroller and audio chips professionally mounted for our revision 2 boards, because they are a bit too small for us to reliably solder by hand.</a:t>
            </a:r>
          </a:p>
          <a:p>
            <a:endParaRPr lang="en-US"/>
          </a:p>
          <a:p>
            <a:r>
              <a:rPr lang="en-US"/>
              <a:t>And lastly, any other changes made in revision 2 were mostly cosmetic, including various silkscreen updates and assorted layout improvements.</a:t>
            </a:r>
          </a:p>
          <a:p>
            <a:endParaRPr lang="en-US"/>
          </a:p>
        </p:txBody>
      </p:sp>
      <p:sp>
        <p:nvSpPr>
          <p:cNvPr id="4" name="Slide Number Placeholder 3"/>
          <p:cNvSpPr>
            <a:spLocks noGrp="1"/>
          </p:cNvSpPr>
          <p:nvPr>
            <p:ph type="sldNum" sz="quarter" idx="5"/>
          </p:nvPr>
        </p:nvSpPr>
        <p:spPr/>
        <p:txBody>
          <a:bodyPr/>
          <a:lstStyle/>
          <a:p>
            <a:fld id="{B5E81F39-6A1C-4E95-A4A9-E12E3717F0FA}" type="slidenum">
              <a:rPr lang="en-US" smtClean="0"/>
              <a:t>36</a:t>
            </a:fld>
            <a:endParaRPr lang="en-US"/>
          </a:p>
        </p:txBody>
      </p:sp>
    </p:spTree>
    <p:extLst>
      <p:ext uri="{BB962C8B-B14F-4D97-AF65-F5344CB8AC3E}">
        <p14:creationId xmlns:p14="http://schemas.microsoft.com/office/powerpoint/2010/main" val="40949634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have our project budget, which encompasses all spending so far. This consists mainly of parts used in the actual project design, but also includes parts used only for testing, such as breakout boards and temporary laser diode mounts. Additionally, it includes the surpluses of some parts that we have ordered as backups and to account for supply chain issues. For example, you will notice that we have ordered a whole lot of voltage regulators, and that is because we need two of them for every controller PCB and four of them for every target PCB, and there were only a few hundred in stock anywhere we could find them online. </a:t>
            </a:r>
          </a:p>
          <a:p>
            <a:r>
              <a:rPr lang="en-US"/>
              <a:t>As previously mentioned, during Senior Design 1, we estimated a range of five hundred to eight hundred dollars for this project, and as you can see right now, we are currently at $542.82 spent. We believe that any remaining expenditures such as the system enclosures and a third round of PCB ordering should keep us within the original estimate.</a:t>
            </a:r>
          </a:p>
          <a:p>
            <a:endParaRPr lang="en-US"/>
          </a:p>
        </p:txBody>
      </p:sp>
      <p:sp>
        <p:nvSpPr>
          <p:cNvPr id="4" name="Slide Number Placeholder 3"/>
          <p:cNvSpPr>
            <a:spLocks noGrp="1"/>
          </p:cNvSpPr>
          <p:nvPr>
            <p:ph type="sldNum" sz="quarter" idx="5"/>
          </p:nvPr>
        </p:nvSpPr>
        <p:spPr/>
        <p:txBody>
          <a:bodyPr/>
          <a:lstStyle/>
          <a:p>
            <a:fld id="{B5E81F39-6A1C-4E95-A4A9-E12E3717F0FA}" type="slidenum">
              <a:rPr lang="en-US" smtClean="0"/>
              <a:t>39</a:t>
            </a:fld>
            <a:endParaRPr lang="en-US"/>
          </a:p>
        </p:txBody>
      </p:sp>
    </p:spTree>
    <p:extLst>
      <p:ext uri="{BB962C8B-B14F-4D97-AF65-F5344CB8AC3E}">
        <p14:creationId xmlns:p14="http://schemas.microsoft.com/office/powerpoint/2010/main" val="10660176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E81F39-6A1C-4E95-A4A9-E12E3717F0FA}" type="slidenum">
              <a:rPr lang="en-US" smtClean="0"/>
              <a:t>42</a:t>
            </a:fld>
            <a:endParaRPr lang="en-US"/>
          </a:p>
        </p:txBody>
      </p:sp>
    </p:spTree>
    <p:extLst>
      <p:ext uri="{BB962C8B-B14F-4D97-AF65-F5344CB8AC3E}">
        <p14:creationId xmlns:p14="http://schemas.microsoft.com/office/powerpoint/2010/main" val="31903399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Optional Remove to save 15s put on title screen.</a:t>
            </a:r>
          </a:p>
        </p:txBody>
      </p:sp>
      <p:sp>
        <p:nvSpPr>
          <p:cNvPr id="4" name="Slide Number Placeholder 3"/>
          <p:cNvSpPr>
            <a:spLocks noGrp="1"/>
          </p:cNvSpPr>
          <p:nvPr>
            <p:ph type="sldNum" sz="quarter" idx="5"/>
          </p:nvPr>
        </p:nvSpPr>
        <p:spPr/>
        <p:txBody>
          <a:bodyPr/>
          <a:lstStyle/>
          <a:p>
            <a:fld id="{B5E81F39-6A1C-4E95-A4A9-E12E3717F0FA}" type="slidenum">
              <a:rPr lang="en-US" smtClean="0"/>
              <a:t>45</a:t>
            </a:fld>
            <a:endParaRPr lang="en-US"/>
          </a:p>
        </p:txBody>
      </p:sp>
    </p:spTree>
    <p:extLst>
      <p:ext uri="{BB962C8B-B14F-4D97-AF65-F5344CB8AC3E}">
        <p14:creationId xmlns:p14="http://schemas.microsoft.com/office/powerpoint/2010/main" val="3532472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Thomas Stoeckert</a:t>
            </a:r>
          </a:p>
          <a:p>
            <a:endParaRPr lang="en-US"/>
          </a:p>
          <a:p>
            <a:r>
              <a:rPr lang="en-US"/>
              <a:t>We boiled our plan down into three goals:</a:t>
            </a:r>
          </a:p>
          <a:p>
            <a:pPr marL="171450" indent="-171450">
              <a:buFont typeface="Arial" panose="020B0604020202020204" pitchFamily="34" charset="0"/>
              <a:buChar char="•"/>
            </a:pPr>
            <a:r>
              <a:rPr lang="en-US"/>
              <a:t>Expandability – Users should be able to add targets and controllers to the system dynamically.</a:t>
            </a:r>
          </a:p>
          <a:p>
            <a:pPr marL="171450" indent="-171450">
              <a:buFont typeface="Arial" panose="020B0604020202020204" pitchFamily="34" charset="0"/>
              <a:buChar char="•"/>
            </a:pPr>
            <a:r>
              <a:rPr lang="en-US"/>
              <a:t>Reconfigurability – Users should be able to adjust their gameplay by moving targets around in the real-world and by adjusting game settings in the digital.</a:t>
            </a:r>
          </a:p>
          <a:p>
            <a:pPr marL="171450" indent="-171450">
              <a:buFont typeface="Arial" panose="020B0604020202020204" pitchFamily="34" charset="0"/>
              <a:buChar char="•"/>
            </a:pPr>
            <a:r>
              <a:rPr lang="en-US"/>
              <a:t>Convenience – The system should be intuitive to use with little effort required to setup devices.</a:t>
            </a:r>
          </a:p>
        </p:txBody>
      </p:sp>
      <p:sp>
        <p:nvSpPr>
          <p:cNvPr id="4" name="Slide Number Placeholder 3"/>
          <p:cNvSpPr>
            <a:spLocks noGrp="1"/>
          </p:cNvSpPr>
          <p:nvPr>
            <p:ph type="sldNum" sz="quarter" idx="5"/>
          </p:nvPr>
        </p:nvSpPr>
        <p:spPr/>
        <p:txBody>
          <a:bodyPr/>
          <a:lstStyle/>
          <a:p>
            <a:fld id="{B5E81F39-6A1C-4E95-A4A9-E12E3717F0FA}" type="slidenum">
              <a:rPr lang="en-US" smtClean="0"/>
              <a:t>4</a:t>
            </a:fld>
            <a:endParaRPr lang="en-US"/>
          </a:p>
        </p:txBody>
      </p:sp>
    </p:spTree>
    <p:extLst>
      <p:ext uri="{BB962C8B-B14F-4D97-AF65-F5344CB8AC3E}">
        <p14:creationId xmlns:p14="http://schemas.microsoft.com/office/powerpoint/2010/main" val="1848713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Thomas Stoeckert</a:t>
            </a:r>
          </a:p>
          <a:p>
            <a:endParaRPr lang="en-US"/>
          </a:p>
          <a:p>
            <a:r>
              <a:rPr lang="en-US"/>
              <a:t>Design and Implementation.</a:t>
            </a:r>
          </a:p>
          <a:p>
            <a:endParaRPr lang="en-US"/>
          </a:p>
        </p:txBody>
      </p:sp>
      <p:sp>
        <p:nvSpPr>
          <p:cNvPr id="4" name="Slide Number Placeholder 3"/>
          <p:cNvSpPr>
            <a:spLocks noGrp="1"/>
          </p:cNvSpPr>
          <p:nvPr>
            <p:ph type="sldNum" sz="quarter" idx="5"/>
          </p:nvPr>
        </p:nvSpPr>
        <p:spPr/>
        <p:txBody>
          <a:bodyPr/>
          <a:lstStyle/>
          <a:p>
            <a:fld id="{B5E81F39-6A1C-4E95-A4A9-E12E3717F0FA}" type="slidenum">
              <a:rPr lang="en-US" smtClean="0"/>
              <a:t>5</a:t>
            </a:fld>
            <a:endParaRPr lang="en-US"/>
          </a:p>
        </p:txBody>
      </p:sp>
    </p:spTree>
    <p:extLst>
      <p:ext uri="{BB962C8B-B14F-4D97-AF65-F5344CB8AC3E}">
        <p14:creationId xmlns:p14="http://schemas.microsoft.com/office/powerpoint/2010/main" val="303576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will detail our Requirements Specifications for our project.</a:t>
            </a:r>
          </a:p>
          <a:p>
            <a:endParaRPr lang="en-US" dirty="0"/>
          </a:p>
          <a:p>
            <a:endParaRPr lang="en-US" dirty="0"/>
          </a:p>
          <a:p>
            <a:r>
              <a:rPr lang="en-US" dirty="0"/>
              <a:t>We pushed for an aggressive approach towards our specifications. Such as having a minimum of 3 hours playtime for the laser controller.</a:t>
            </a:r>
            <a:endParaRPr lang="en-US" dirty="0">
              <a:cs typeface="Calibri"/>
            </a:endParaRPr>
          </a:p>
          <a:p>
            <a:endParaRPr lang="en-US" dirty="0"/>
          </a:p>
          <a:p>
            <a:r>
              <a:rPr lang="en-US" dirty="0"/>
              <a:t>The laser targets are at 6 hours based on predicted operation from the user. The Targets will only be activated when they are interacted with by the user.</a:t>
            </a:r>
            <a:endParaRPr lang="en-US" dirty="0">
              <a:cs typeface="Calibri"/>
            </a:endParaRPr>
          </a:p>
          <a:p>
            <a:endParaRPr lang="en-US" dirty="0"/>
          </a:p>
          <a:p>
            <a:r>
              <a:rPr lang="en-US" dirty="0"/>
              <a:t>The moment the trigger is depressed on the gun controller the user should see visual feedback of a successful hit through an LED indicator within .1s.</a:t>
            </a:r>
            <a:endParaRPr lang="en-US" dirty="0">
              <a:cs typeface="Calibri"/>
            </a:endParaRPr>
          </a:p>
          <a:p>
            <a:endParaRPr lang="en-US" dirty="0"/>
          </a:p>
          <a:p>
            <a:endParaRPr lang="en-US" dirty="0"/>
          </a:p>
          <a:p>
            <a:r>
              <a:rPr lang="en-US" dirty="0"/>
              <a:t>With the goal of seamless operation by any user, the necessary start time and pairing steps are to be reduced as much as possible. </a:t>
            </a:r>
          </a:p>
          <a:p>
            <a:endParaRPr lang="en-US" dirty="0">
              <a:cs typeface="Calibri" panose="020F0502020204030204"/>
            </a:endParaRPr>
          </a:p>
          <a:p>
            <a:r>
              <a:rPr lang="en-US" dirty="0"/>
              <a:t>In this case start time should be no more than 25 seconds and pairing a target should be completed within 4 clicks of the menu buttons.</a:t>
            </a:r>
            <a:endParaRPr lang="en-US" dirty="0">
              <a:cs typeface="Calibri"/>
            </a:endParaRPr>
          </a:p>
          <a:p>
            <a:endParaRPr lang="en-US" dirty="0"/>
          </a:p>
          <a:p>
            <a:r>
              <a:rPr lang="en-US" dirty="0"/>
              <a:t>The energy efficiency specifications states that the battery capacity should not be drained within 4 hours of continuous usage by the user. </a:t>
            </a:r>
          </a:p>
          <a:p>
            <a:endParaRPr lang="en-US" dirty="0">
              <a:cs typeface="Calibri"/>
            </a:endParaRPr>
          </a:p>
          <a:p>
            <a:endParaRPr lang="en-US" dirty="0"/>
          </a:p>
          <a:p>
            <a:r>
              <a:rPr lang="en-US" dirty="0"/>
              <a:t>The Usability specifications of the system were given a wider tolerance range earlier in senior design 1 due to the unpredictable supply chain for the battery and the enclosure which was still under consideration at that time. In general, the Usability specifications outlined should not impede the user when operating the system.</a:t>
            </a:r>
            <a:endParaRPr lang="en-US" dirty="0">
              <a:cs typeface="Calibri"/>
            </a:endParaRPr>
          </a:p>
          <a:p>
            <a:endParaRPr lang="en-US" dirty="0"/>
          </a:p>
          <a:p>
            <a:r>
              <a:rPr lang="en-US" dirty="0"/>
              <a:t>Keep in mind These requirements specifications were tuned based on power estimation analysis of the system by averaging the power usage of critical components, where applicable in this table. </a:t>
            </a:r>
            <a:endParaRPr lang="en-US" dirty="0">
              <a:cs typeface="Calibri"/>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5E81F39-6A1C-4E95-A4A9-E12E3717F0FA}" type="slidenum">
              <a:rPr lang="en-US" smtClean="0"/>
              <a:t>6</a:t>
            </a:fld>
            <a:endParaRPr lang="en-US"/>
          </a:p>
        </p:txBody>
      </p:sp>
    </p:spTree>
    <p:extLst>
      <p:ext uri="{BB962C8B-B14F-4D97-AF65-F5344CB8AC3E}">
        <p14:creationId xmlns:p14="http://schemas.microsoft.com/office/powerpoint/2010/main" val="3853221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Rachel Goodman</a:t>
            </a:r>
          </a:p>
          <a:p>
            <a:endParaRPr lang="en-US"/>
          </a:p>
          <a:p>
            <a:r>
              <a:rPr lang="en-US"/>
              <a:t>This is our hardware block diagram, which gives a basic overview of all hardware aspects of this project and how they interact with each other. It’s an updated version of our original block diagram from the beginning of senior design 1, with changes made to reflect the current statuses and ownership of all blocks. </a:t>
            </a:r>
          </a:p>
          <a:p>
            <a:endParaRPr lang="en-US"/>
          </a:p>
        </p:txBody>
      </p:sp>
      <p:sp>
        <p:nvSpPr>
          <p:cNvPr id="4" name="Slide Number Placeholder 3"/>
          <p:cNvSpPr>
            <a:spLocks noGrp="1"/>
          </p:cNvSpPr>
          <p:nvPr>
            <p:ph type="sldNum" sz="quarter" idx="5"/>
          </p:nvPr>
        </p:nvSpPr>
        <p:spPr/>
        <p:txBody>
          <a:bodyPr/>
          <a:lstStyle/>
          <a:p>
            <a:fld id="{B5E81F39-6A1C-4E95-A4A9-E12E3717F0FA}" type="slidenum">
              <a:rPr lang="en-US" smtClean="0"/>
              <a:t>7</a:t>
            </a:fld>
            <a:endParaRPr lang="en-US"/>
          </a:p>
        </p:txBody>
      </p:sp>
    </p:spTree>
    <p:extLst>
      <p:ext uri="{BB962C8B-B14F-4D97-AF65-F5344CB8AC3E}">
        <p14:creationId xmlns:p14="http://schemas.microsoft.com/office/powerpoint/2010/main" val="1050873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Thomas Stoeckert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Here is our Software Block Diagram. You can see our two columns of objects - Hardware Managers and our Logic Modules. You can see that when the system starts, all of the hardware managers are given a chance to initialize. Once they’re done, the system enters its primary loop, which provides the appropriate logic module the opportunity to operate, depending on the current state of the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Our hardware managers are mostly shared between platforms, though there are a few exceptions to this. Our logic modules are unique per-platform, so they’re denoted twice in their boxes – once for the Target platform, and once for the Controller platform.</a:t>
            </a:r>
          </a:p>
        </p:txBody>
      </p:sp>
      <p:sp>
        <p:nvSpPr>
          <p:cNvPr id="4" name="Slide Number Placeholder 3"/>
          <p:cNvSpPr>
            <a:spLocks noGrp="1"/>
          </p:cNvSpPr>
          <p:nvPr>
            <p:ph type="sldNum" sz="quarter" idx="5"/>
          </p:nvPr>
        </p:nvSpPr>
        <p:spPr/>
        <p:txBody>
          <a:bodyPr/>
          <a:lstStyle/>
          <a:p>
            <a:fld id="{B5E81F39-6A1C-4E95-A4A9-E12E3717F0FA}" type="slidenum">
              <a:rPr lang="en-US" smtClean="0"/>
              <a:t>8</a:t>
            </a:fld>
            <a:endParaRPr lang="en-US"/>
          </a:p>
        </p:txBody>
      </p:sp>
    </p:spTree>
    <p:extLst>
      <p:ext uri="{BB962C8B-B14F-4D97-AF65-F5344CB8AC3E}">
        <p14:creationId xmlns:p14="http://schemas.microsoft.com/office/powerpoint/2010/main" val="2076973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Thomas Stoeckert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Our system is composed of two similar – but distinct – hardware platforms. We can take advantage of that, by designing around their similarities, to reduce the amount of work and minimize complexity.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systems that both platforms share are the main microcontroller, the power subsystem, and the audio subsystem – which is present on all devices, to allow for audio playback in a spatial environment.</a:t>
            </a:r>
          </a:p>
        </p:txBody>
      </p:sp>
      <p:sp>
        <p:nvSpPr>
          <p:cNvPr id="4" name="Slide Number Placeholder 3"/>
          <p:cNvSpPr>
            <a:spLocks noGrp="1"/>
          </p:cNvSpPr>
          <p:nvPr>
            <p:ph type="sldNum" sz="quarter" idx="5"/>
          </p:nvPr>
        </p:nvSpPr>
        <p:spPr/>
        <p:txBody>
          <a:bodyPr/>
          <a:lstStyle/>
          <a:p>
            <a:fld id="{B5E81F39-6A1C-4E95-A4A9-E12E3717F0FA}" type="slidenum">
              <a:rPr lang="en-US" smtClean="0"/>
              <a:t>9</a:t>
            </a:fld>
            <a:endParaRPr lang="en-US"/>
          </a:p>
        </p:txBody>
      </p:sp>
    </p:spTree>
    <p:extLst>
      <p:ext uri="{BB962C8B-B14F-4D97-AF65-F5344CB8AC3E}">
        <p14:creationId xmlns:p14="http://schemas.microsoft.com/office/powerpoint/2010/main" val="1173399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0974A-A745-4CE5-AB93-6D430A3A52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285734-D3C3-4764-835D-E852C7F79A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69F30F-4D8F-4127-BC81-A3B935F03ABD}"/>
              </a:ext>
            </a:extLst>
          </p:cNvPr>
          <p:cNvSpPr>
            <a:spLocks noGrp="1"/>
          </p:cNvSpPr>
          <p:nvPr>
            <p:ph type="dt" sz="half" idx="10"/>
          </p:nvPr>
        </p:nvSpPr>
        <p:spPr/>
        <p:txBody>
          <a:bodyPr/>
          <a:lstStyle/>
          <a:p>
            <a:fld id="{6BF54BDD-C739-42BA-92BF-53D267D545C5}" type="datetimeFigureOut">
              <a:rPr lang="en-US" smtClean="0"/>
              <a:t>4/13/2022</a:t>
            </a:fld>
            <a:endParaRPr lang="en-US"/>
          </a:p>
        </p:txBody>
      </p:sp>
      <p:sp>
        <p:nvSpPr>
          <p:cNvPr id="5" name="Footer Placeholder 4">
            <a:extLst>
              <a:ext uri="{FF2B5EF4-FFF2-40B4-BE49-F238E27FC236}">
                <a16:creationId xmlns:a16="http://schemas.microsoft.com/office/drawing/2014/main" id="{55240115-885D-440F-87BA-85AB0E76C7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ADF070-4679-4D1D-A67E-26F760E97077}"/>
              </a:ext>
            </a:extLst>
          </p:cNvPr>
          <p:cNvSpPr>
            <a:spLocks noGrp="1"/>
          </p:cNvSpPr>
          <p:nvPr>
            <p:ph type="sldNum" sz="quarter" idx="12"/>
          </p:nvPr>
        </p:nvSpPr>
        <p:spPr/>
        <p:txBody>
          <a:bodyPr/>
          <a:lstStyle/>
          <a:p>
            <a:fld id="{7FCA3AB0-1879-459E-AB74-DB4FC8BC4D30}" type="slidenum">
              <a:rPr lang="en-US" smtClean="0"/>
              <a:t>‹#›</a:t>
            </a:fld>
            <a:endParaRPr lang="en-US"/>
          </a:p>
        </p:txBody>
      </p:sp>
    </p:spTree>
    <p:extLst>
      <p:ext uri="{BB962C8B-B14F-4D97-AF65-F5344CB8AC3E}">
        <p14:creationId xmlns:p14="http://schemas.microsoft.com/office/powerpoint/2010/main" val="3028876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E48D4-79E7-4CA1-980F-6B950C9EAA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1B0323-72C1-45E0-A332-4FB2C28C61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AA68E-A8CB-45B5-8746-999033ADFFAB}"/>
              </a:ext>
            </a:extLst>
          </p:cNvPr>
          <p:cNvSpPr>
            <a:spLocks noGrp="1"/>
          </p:cNvSpPr>
          <p:nvPr>
            <p:ph type="dt" sz="half" idx="10"/>
          </p:nvPr>
        </p:nvSpPr>
        <p:spPr/>
        <p:txBody>
          <a:bodyPr/>
          <a:lstStyle/>
          <a:p>
            <a:fld id="{6BF54BDD-C739-42BA-92BF-53D267D545C5}" type="datetimeFigureOut">
              <a:rPr lang="en-US" smtClean="0"/>
              <a:t>4/13/2022</a:t>
            </a:fld>
            <a:endParaRPr lang="en-US"/>
          </a:p>
        </p:txBody>
      </p:sp>
      <p:sp>
        <p:nvSpPr>
          <p:cNvPr id="5" name="Footer Placeholder 4">
            <a:extLst>
              <a:ext uri="{FF2B5EF4-FFF2-40B4-BE49-F238E27FC236}">
                <a16:creationId xmlns:a16="http://schemas.microsoft.com/office/drawing/2014/main" id="{062E2748-79B4-434F-8BBF-51A9AA55A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C5EBF-83B2-4305-A462-6D80E1EF9FC6}"/>
              </a:ext>
            </a:extLst>
          </p:cNvPr>
          <p:cNvSpPr>
            <a:spLocks noGrp="1"/>
          </p:cNvSpPr>
          <p:nvPr>
            <p:ph type="sldNum" sz="quarter" idx="12"/>
          </p:nvPr>
        </p:nvSpPr>
        <p:spPr/>
        <p:txBody>
          <a:bodyPr/>
          <a:lstStyle/>
          <a:p>
            <a:fld id="{7FCA3AB0-1879-459E-AB74-DB4FC8BC4D30}" type="slidenum">
              <a:rPr lang="en-US" smtClean="0"/>
              <a:t>‹#›</a:t>
            </a:fld>
            <a:endParaRPr lang="en-US"/>
          </a:p>
        </p:txBody>
      </p:sp>
    </p:spTree>
    <p:extLst>
      <p:ext uri="{BB962C8B-B14F-4D97-AF65-F5344CB8AC3E}">
        <p14:creationId xmlns:p14="http://schemas.microsoft.com/office/powerpoint/2010/main" val="2476967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E5C60A-C7AB-4D85-83A5-EFFC0861F6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C672B1-AAC9-40A4-9920-04DA1E4C5C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345457-A425-41C3-BF4F-FC8511332E0D}"/>
              </a:ext>
            </a:extLst>
          </p:cNvPr>
          <p:cNvSpPr>
            <a:spLocks noGrp="1"/>
          </p:cNvSpPr>
          <p:nvPr>
            <p:ph type="dt" sz="half" idx="10"/>
          </p:nvPr>
        </p:nvSpPr>
        <p:spPr/>
        <p:txBody>
          <a:bodyPr/>
          <a:lstStyle/>
          <a:p>
            <a:fld id="{6BF54BDD-C739-42BA-92BF-53D267D545C5}" type="datetimeFigureOut">
              <a:rPr lang="en-US" smtClean="0"/>
              <a:t>4/13/2022</a:t>
            </a:fld>
            <a:endParaRPr lang="en-US"/>
          </a:p>
        </p:txBody>
      </p:sp>
      <p:sp>
        <p:nvSpPr>
          <p:cNvPr id="5" name="Footer Placeholder 4">
            <a:extLst>
              <a:ext uri="{FF2B5EF4-FFF2-40B4-BE49-F238E27FC236}">
                <a16:creationId xmlns:a16="http://schemas.microsoft.com/office/drawing/2014/main" id="{83772D3B-A59D-4176-8014-A33A51546D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1A2C1A-4FD7-48C8-900C-D31F5F9FA92E}"/>
              </a:ext>
            </a:extLst>
          </p:cNvPr>
          <p:cNvSpPr>
            <a:spLocks noGrp="1"/>
          </p:cNvSpPr>
          <p:nvPr>
            <p:ph type="sldNum" sz="quarter" idx="12"/>
          </p:nvPr>
        </p:nvSpPr>
        <p:spPr/>
        <p:txBody>
          <a:bodyPr/>
          <a:lstStyle/>
          <a:p>
            <a:fld id="{7FCA3AB0-1879-459E-AB74-DB4FC8BC4D30}" type="slidenum">
              <a:rPr lang="en-US" smtClean="0"/>
              <a:t>‹#›</a:t>
            </a:fld>
            <a:endParaRPr lang="en-US"/>
          </a:p>
        </p:txBody>
      </p:sp>
    </p:spTree>
    <p:extLst>
      <p:ext uri="{BB962C8B-B14F-4D97-AF65-F5344CB8AC3E}">
        <p14:creationId xmlns:p14="http://schemas.microsoft.com/office/powerpoint/2010/main" val="3838944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14198-E799-443D-B31D-427E27DB5E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A3AEAA-858D-423B-AC5C-6C74CBFEAC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97F4B-32D1-4476-81B1-8365E685A0A2}"/>
              </a:ext>
            </a:extLst>
          </p:cNvPr>
          <p:cNvSpPr>
            <a:spLocks noGrp="1"/>
          </p:cNvSpPr>
          <p:nvPr>
            <p:ph type="dt" sz="half" idx="10"/>
          </p:nvPr>
        </p:nvSpPr>
        <p:spPr/>
        <p:txBody>
          <a:bodyPr/>
          <a:lstStyle/>
          <a:p>
            <a:fld id="{6BF54BDD-C739-42BA-92BF-53D267D545C5}" type="datetimeFigureOut">
              <a:rPr lang="en-US" smtClean="0"/>
              <a:t>4/13/2022</a:t>
            </a:fld>
            <a:endParaRPr lang="en-US"/>
          </a:p>
        </p:txBody>
      </p:sp>
      <p:sp>
        <p:nvSpPr>
          <p:cNvPr id="5" name="Footer Placeholder 4">
            <a:extLst>
              <a:ext uri="{FF2B5EF4-FFF2-40B4-BE49-F238E27FC236}">
                <a16:creationId xmlns:a16="http://schemas.microsoft.com/office/drawing/2014/main" id="{A270BD90-BA8F-42A1-9806-183295CA7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B9E5B7-5E70-4A68-85C7-20049328C7F5}"/>
              </a:ext>
            </a:extLst>
          </p:cNvPr>
          <p:cNvSpPr>
            <a:spLocks noGrp="1"/>
          </p:cNvSpPr>
          <p:nvPr>
            <p:ph type="sldNum" sz="quarter" idx="12"/>
          </p:nvPr>
        </p:nvSpPr>
        <p:spPr/>
        <p:txBody>
          <a:bodyPr/>
          <a:lstStyle/>
          <a:p>
            <a:fld id="{7FCA3AB0-1879-459E-AB74-DB4FC8BC4D30}" type="slidenum">
              <a:rPr lang="en-US" smtClean="0"/>
              <a:t>‹#›</a:t>
            </a:fld>
            <a:endParaRPr lang="en-US"/>
          </a:p>
        </p:txBody>
      </p:sp>
    </p:spTree>
    <p:extLst>
      <p:ext uri="{BB962C8B-B14F-4D97-AF65-F5344CB8AC3E}">
        <p14:creationId xmlns:p14="http://schemas.microsoft.com/office/powerpoint/2010/main" val="892017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782F0-897A-43AB-97C2-5D89834EC7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4FDF05-7E39-4B52-B79C-AA6B859ACB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731C9B-57FE-4EAD-87D8-582B5D40FD34}"/>
              </a:ext>
            </a:extLst>
          </p:cNvPr>
          <p:cNvSpPr>
            <a:spLocks noGrp="1"/>
          </p:cNvSpPr>
          <p:nvPr>
            <p:ph type="dt" sz="half" idx="10"/>
          </p:nvPr>
        </p:nvSpPr>
        <p:spPr/>
        <p:txBody>
          <a:bodyPr/>
          <a:lstStyle/>
          <a:p>
            <a:fld id="{6BF54BDD-C739-42BA-92BF-53D267D545C5}" type="datetimeFigureOut">
              <a:rPr lang="en-US" smtClean="0"/>
              <a:t>4/13/2022</a:t>
            </a:fld>
            <a:endParaRPr lang="en-US"/>
          </a:p>
        </p:txBody>
      </p:sp>
      <p:sp>
        <p:nvSpPr>
          <p:cNvPr id="5" name="Footer Placeholder 4">
            <a:extLst>
              <a:ext uri="{FF2B5EF4-FFF2-40B4-BE49-F238E27FC236}">
                <a16:creationId xmlns:a16="http://schemas.microsoft.com/office/drawing/2014/main" id="{D5B1662B-3046-4864-9259-96FE67A416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558A28-3DC7-49FF-95CE-1F06B014E93D}"/>
              </a:ext>
            </a:extLst>
          </p:cNvPr>
          <p:cNvSpPr>
            <a:spLocks noGrp="1"/>
          </p:cNvSpPr>
          <p:nvPr>
            <p:ph type="sldNum" sz="quarter" idx="12"/>
          </p:nvPr>
        </p:nvSpPr>
        <p:spPr/>
        <p:txBody>
          <a:bodyPr/>
          <a:lstStyle/>
          <a:p>
            <a:fld id="{7FCA3AB0-1879-459E-AB74-DB4FC8BC4D30}" type="slidenum">
              <a:rPr lang="en-US" smtClean="0"/>
              <a:t>‹#›</a:t>
            </a:fld>
            <a:endParaRPr lang="en-US"/>
          </a:p>
        </p:txBody>
      </p:sp>
    </p:spTree>
    <p:extLst>
      <p:ext uri="{BB962C8B-B14F-4D97-AF65-F5344CB8AC3E}">
        <p14:creationId xmlns:p14="http://schemas.microsoft.com/office/powerpoint/2010/main" val="1312600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A01B8-C1F6-4EB5-9972-21973D969E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BE6B75-7F03-4DDB-B8D1-9081D847E5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352E66-2C9A-461F-B6B7-E56AFBFCF8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180B41-3B64-45DA-B0B3-D05855E712CB}"/>
              </a:ext>
            </a:extLst>
          </p:cNvPr>
          <p:cNvSpPr>
            <a:spLocks noGrp="1"/>
          </p:cNvSpPr>
          <p:nvPr>
            <p:ph type="dt" sz="half" idx="10"/>
          </p:nvPr>
        </p:nvSpPr>
        <p:spPr/>
        <p:txBody>
          <a:bodyPr/>
          <a:lstStyle/>
          <a:p>
            <a:fld id="{6BF54BDD-C739-42BA-92BF-53D267D545C5}" type="datetimeFigureOut">
              <a:rPr lang="en-US" smtClean="0"/>
              <a:t>4/13/2022</a:t>
            </a:fld>
            <a:endParaRPr lang="en-US"/>
          </a:p>
        </p:txBody>
      </p:sp>
      <p:sp>
        <p:nvSpPr>
          <p:cNvPr id="6" name="Footer Placeholder 5">
            <a:extLst>
              <a:ext uri="{FF2B5EF4-FFF2-40B4-BE49-F238E27FC236}">
                <a16:creationId xmlns:a16="http://schemas.microsoft.com/office/drawing/2014/main" id="{18FC5EB5-C84E-4709-BFFF-E59D65717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7A431-9A5D-4266-8986-92DFED2B69F2}"/>
              </a:ext>
            </a:extLst>
          </p:cNvPr>
          <p:cNvSpPr>
            <a:spLocks noGrp="1"/>
          </p:cNvSpPr>
          <p:nvPr>
            <p:ph type="sldNum" sz="quarter" idx="12"/>
          </p:nvPr>
        </p:nvSpPr>
        <p:spPr/>
        <p:txBody>
          <a:bodyPr/>
          <a:lstStyle/>
          <a:p>
            <a:fld id="{7FCA3AB0-1879-459E-AB74-DB4FC8BC4D30}" type="slidenum">
              <a:rPr lang="en-US" smtClean="0"/>
              <a:t>‹#›</a:t>
            </a:fld>
            <a:endParaRPr lang="en-US"/>
          </a:p>
        </p:txBody>
      </p:sp>
    </p:spTree>
    <p:extLst>
      <p:ext uri="{BB962C8B-B14F-4D97-AF65-F5344CB8AC3E}">
        <p14:creationId xmlns:p14="http://schemas.microsoft.com/office/powerpoint/2010/main" val="2192292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0FA3-9CD6-444E-B7CC-6ED3BB6A4C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F54339-D026-43C4-AB4B-F479A70922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1846E1-AB84-4C6D-80D7-852435F005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AEF1DD-A422-4231-8C36-FCAB3E5F6B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704BBF-59D3-4902-B36A-ED5788AD47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7D0DA7-4C90-4CDA-8B30-1D3B58F7FB8A}"/>
              </a:ext>
            </a:extLst>
          </p:cNvPr>
          <p:cNvSpPr>
            <a:spLocks noGrp="1"/>
          </p:cNvSpPr>
          <p:nvPr>
            <p:ph type="dt" sz="half" idx="10"/>
          </p:nvPr>
        </p:nvSpPr>
        <p:spPr/>
        <p:txBody>
          <a:bodyPr/>
          <a:lstStyle/>
          <a:p>
            <a:fld id="{6BF54BDD-C739-42BA-92BF-53D267D545C5}" type="datetimeFigureOut">
              <a:rPr lang="en-US" smtClean="0"/>
              <a:t>4/13/2022</a:t>
            </a:fld>
            <a:endParaRPr lang="en-US"/>
          </a:p>
        </p:txBody>
      </p:sp>
      <p:sp>
        <p:nvSpPr>
          <p:cNvPr id="8" name="Footer Placeholder 7">
            <a:extLst>
              <a:ext uri="{FF2B5EF4-FFF2-40B4-BE49-F238E27FC236}">
                <a16:creationId xmlns:a16="http://schemas.microsoft.com/office/drawing/2014/main" id="{A4ED3E24-7362-42BE-B752-367B9A693C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7005E-2926-4BD5-9F0B-F0F60B384CB8}"/>
              </a:ext>
            </a:extLst>
          </p:cNvPr>
          <p:cNvSpPr>
            <a:spLocks noGrp="1"/>
          </p:cNvSpPr>
          <p:nvPr>
            <p:ph type="sldNum" sz="quarter" idx="12"/>
          </p:nvPr>
        </p:nvSpPr>
        <p:spPr/>
        <p:txBody>
          <a:bodyPr/>
          <a:lstStyle/>
          <a:p>
            <a:fld id="{7FCA3AB0-1879-459E-AB74-DB4FC8BC4D30}" type="slidenum">
              <a:rPr lang="en-US" smtClean="0"/>
              <a:t>‹#›</a:t>
            </a:fld>
            <a:endParaRPr lang="en-US"/>
          </a:p>
        </p:txBody>
      </p:sp>
    </p:spTree>
    <p:extLst>
      <p:ext uri="{BB962C8B-B14F-4D97-AF65-F5344CB8AC3E}">
        <p14:creationId xmlns:p14="http://schemas.microsoft.com/office/powerpoint/2010/main" val="51962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AED96-C294-4E02-B5C1-44C37383EC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D8D30F-701A-46E7-9400-CB80066F708D}"/>
              </a:ext>
            </a:extLst>
          </p:cNvPr>
          <p:cNvSpPr>
            <a:spLocks noGrp="1"/>
          </p:cNvSpPr>
          <p:nvPr>
            <p:ph type="dt" sz="half" idx="10"/>
          </p:nvPr>
        </p:nvSpPr>
        <p:spPr/>
        <p:txBody>
          <a:bodyPr/>
          <a:lstStyle/>
          <a:p>
            <a:fld id="{6BF54BDD-C739-42BA-92BF-53D267D545C5}" type="datetimeFigureOut">
              <a:rPr lang="en-US" smtClean="0"/>
              <a:t>4/13/2022</a:t>
            </a:fld>
            <a:endParaRPr lang="en-US"/>
          </a:p>
        </p:txBody>
      </p:sp>
      <p:sp>
        <p:nvSpPr>
          <p:cNvPr id="4" name="Footer Placeholder 3">
            <a:extLst>
              <a:ext uri="{FF2B5EF4-FFF2-40B4-BE49-F238E27FC236}">
                <a16:creationId xmlns:a16="http://schemas.microsoft.com/office/drawing/2014/main" id="{8E10DD31-9DC1-4D9D-B45B-8FDA8C5BA1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00F93D-D075-4CBE-944A-3CFDEA461A2F}"/>
              </a:ext>
            </a:extLst>
          </p:cNvPr>
          <p:cNvSpPr>
            <a:spLocks noGrp="1"/>
          </p:cNvSpPr>
          <p:nvPr>
            <p:ph type="sldNum" sz="quarter" idx="12"/>
          </p:nvPr>
        </p:nvSpPr>
        <p:spPr/>
        <p:txBody>
          <a:bodyPr/>
          <a:lstStyle/>
          <a:p>
            <a:fld id="{7FCA3AB0-1879-459E-AB74-DB4FC8BC4D30}" type="slidenum">
              <a:rPr lang="en-US" smtClean="0"/>
              <a:t>‹#›</a:t>
            </a:fld>
            <a:endParaRPr lang="en-US"/>
          </a:p>
        </p:txBody>
      </p:sp>
    </p:spTree>
    <p:extLst>
      <p:ext uri="{BB962C8B-B14F-4D97-AF65-F5344CB8AC3E}">
        <p14:creationId xmlns:p14="http://schemas.microsoft.com/office/powerpoint/2010/main" val="2410226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A4C5BB-F374-4196-B270-078E61F5220E}"/>
              </a:ext>
            </a:extLst>
          </p:cNvPr>
          <p:cNvSpPr>
            <a:spLocks noGrp="1"/>
          </p:cNvSpPr>
          <p:nvPr>
            <p:ph type="dt" sz="half" idx="10"/>
          </p:nvPr>
        </p:nvSpPr>
        <p:spPr/>
        <p:txBody>
          <a:bodyPr/>
          <a:lstStyle/>
          <a:p>
            <a:fld id="{6BF54BDD-C739-42BA-92BF-53D267D545C5}" type="datetimeFigureOut">
              <a:rPr lang="en-US" smtClean="0"/>
              <a:t>4/13/2022</a:t>
            </a:fld>
            <a:endParaRPr lang="en-US"/>
          </a:p>
        </p:txBody>
      </p:sp>
      <p:sp>
        <p:nvSpPr>
          <p:cNvPr id="3" name="Footer Placeholder 2">
            <a:extLst>
              <a:ext uri="{FF2B5EF4-FFF2-40B4-BE49-F238E27FC236}">
                <a16:creationId xmlns:a16="http://schemas.microsoft.com/office/drawing/2014/main" id="{A446DEB5-5503-45C0-A9FF-886989354F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BADC98-4510-4E54-BA5D-851395AC0A6E}"/>
              </a:ext>
            </a:extLst>
          </p:cNvPr>
          <p:cNvSpPr>
            <a:spLocks noGrp="1"/>
          </p:cNvSpPr>
          <p:nvPr>
            <p:ph type="sldNum" sz="quarter" idx="12"/>
          </p:nvPr>
        </p:nvSpPr>
        <p:spPr/>
        <p:txBody>
          <a:bodyPr/>
          <a:lstStyle/>
          <a:p>
            <a:fld id="{7FCA3AB0-1879-459E-AB74-DB4FC8BC4D30}" type="slidenum">
              <a:rPr lang="en-US" smtClean="0"/>
              <a:t>‹#›</a:t>
            </a:fld>
            <a:endParaRPr lang="en-US"/>
          </a:p>
        </p:txBody>
      </p:sp>
    </p:spTree>
    <p:extLst>
      <p:ext uri="{BB962C8B-B14F-4D97-AF65-F5344CB8AC3E}">
        <p14:creationId xmlns:p14="http://schemas.microsoft.com/office/powerpoint/2010/main" val="2480585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0B1DE-63CB-4E3B-B1DC-5E4C4CA88B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44BF3-BFF4-4B04-B2F4-A5F7CBCE8A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8A9214-1C3C-4440-B12B-0F9C39F947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26EA11-46FE-40F5-BC51-830F53AFAEAD}"/>
              </a:ext>
            </a:extLst>
          </p:cNvPr>
          <p:cNvSpPr>
            <a:spLocks noGrp="1"/>
          </p:cNvSpPr>
          <p:nvPr>
            <p:ph type="dt" sz="half" idx="10"/>
          </p:nvPr>
        </p:nvSpPr>
        <p:spPr/>
        <p:txBody>
          <a:bodyPr/>
          <a:lstStyle/>
          <a:p>
            <a:fld id="{6BF54BDD-C739-42BA-92BF-53D267D545C5}" type="datetimeFigureOut">
              <a:rPr lang="en-US" smtClean="0"/>
              <a:t>4/13/2022</a:t>
            </a:fld>
            <a:endParaRPr lang="en-US"/>
          </a:p>
        </p:txBody>
      </p:sp>
      <p:sp>
        <p:nvSpPr>
          <p:cNvPr id="6" name="Footer Placeholder 5">
            <a:extLst>
              <a:ext uri="{FF2B5EF4-FFF2-40B4-BE49-F238E27FC236}">
                <a16:creationId xmlns:a16="http://schemas.microsoft.com/office/drawing/2014/main" id="{A773AD5E-CA3C-4E9C-82FD-440E9738AF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A4199-E515-4FB4-BEBF-8B1E4F63F9A2}"/>
              </a:ext>
            </a:extLst>
          </p:cNvPr>
          <p:cNvSpPr>
            <a:spLocks noGrp="1"/>
          </p:cNvSpPr>
          <p:nvPr>
            <p:ph type="sldNum" sz="quarter" idx="12"/>
          </p:nvPr>
        </p:nvSpPr>
        <p:spPr/>
        <p:txBody>
          <a:bodyPr/>
          <a:lstStyle/>
          <a:p>
            <a:fld id="{7FCA3AB0-1879-459E-AB74-DB4FC8BC4D30}" type="slidenum">
              <a:rPr lang="en-US" smtClean="0"/>
              <a:t>‹#›</a:t>
            </a:fld>
            <a:endParaRPr lang="en-US"/>
          </a:p>
        </p:txBody>
      </p:sp>
    </p:spTree>
    <p:extLst>
      <p:ext uri="{BB962C8B-B14F-4D97-AF65-F5344CB8AC3E}">
        <p14:creationId xmlns:p14="http://schemas.microsoft.com/office/powerpoint/2010/main" val="978971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FE4C3-D6C4-48F6-BB5F-601C21BBED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C9B867-CA90-4DBD-B49A-C35D27766A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9B19C5-D884-4E8D-919D-2D52E97E0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FBB74-1FC0-42CC-A7C5-D01426506495}"/>
              </a:ext>
            </a:extLst>
          </p:cNvPr>
          <p:cNvSpPr>
            <a:spLocks noGrp="1"/>
          </p:cNvSpPr>
          <p:nvPr>
            <p:ph type="dt" sz="half" idx="10"/>
          </p:nvPr>
        </p:nvSpPr>
        <p:spPr/>
        <p:txBody>
          <a:bodyPr/>
          <a:lstStyle/>
          <a:p>
            <a:fld id="{6BF54BDD-C739-42BA-92BF-53D267D545C5}" type="datetimeFigureOut">
              <a:rPr lang="en-US" smtClean="0"/>
              <a:t>4/13/2022</a:t>
            </a:fld>
            <a:endParaRPr lang="en-US"/>
          </a:p>
        </p:txBody>
      </p:sp>
      <p:sp>
        <p:nvSpPr>
          <p:cNvPr id="6" name="Footer Placeholder 5">
            <a:extLst>
              <a:ext uri="{FF2B5EF4-FFF2-40B4-BE49-F238E27FC236}">
                <a16:creationId xmlns:a16="http://schemas.microsoft.com/office/drawing/2014/main" id="{7DC98ABA-9909-4CEC-AE83-AFEB962E1C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3405D2-5976-430A-919D-EDF192006CC4}"/>
              </a:ext>
            </a:extLst>
          </p:cNvPr>
          <p:cNvSpPr>
            <a:spLocks noGrp="1"/>
          </p:cNvSpPr>
          <p:nvPr>
            <p:ph type="sldNum" sz="quarter" idx="12"/>
          </p:nvPr>
        </p:nvSpPr>
        <p:spPr/>
        <p:txBody>
          <a:bodyPr/>
          <a:lstStyle/>
          <a:p>
            <a:fld id="{7FCA3AB0-1879-459E-AB74-DB4FC8BC4D30}" type="slidenum">
              <a:rPr lang="en-US" smtClean="0"/>
              <a:t>‹#›</a:t>
            </a:fld>
            <a:endParaRPr lang="en-US"/>
          </a:p>
        </p:txBody>
      </p:sp>
    </p:spTree>
    <p:extLst>
      <p:ext uri="{BB962C8B-B14F-4D97-AF65-F5344CB8AC3E}">
        <p14:creationId xmlns:p14="http://schemas.microsoft.com/office/powerpoint/2010/main" val="193356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AFE9C-EBED-4126-9A9D-345533B55E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EC9972-310F-4F96-97B2-61AE07A610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74FDDE-87B4-4F18-BAF7-332577CD59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54BDD-C739-42BA-92BF-53D267D545C5}" type="datetimeFigureOut">
              <a:rPr lang="en-US" smtClean="0"/>
              <a:t>4/13/2022</a:t>
            </a:fld>
            <a:endParaRPr lang="en-US"/>
          </a:p>
        </p:txBody>
      </p:sp>
      <p:sp>
        <p:nvSpPr>
          <p:cNvPr id="5" name="Footer Placeholder 4">
            <a:extLst>
              <a:ext uri="{FF2B5EF4-FFF2-40B4-BE49-F238E27FC236}">
                <a16:creationId xmlns:a16="http://schemas.microsoft.com/office/drawing/2014/main" id="{841C16A7-987E-4738-AC51-E81A7356F4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2984BF-A6A0-4684-8B9B-D825B17DEE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A3AB0-1879-459E-AB74-DB4FC8BC4D30}" type="slidenum">
              <a:rPr lang="en-US" smtClean="0"/>
              <a:t>‹#›</a:t>
            </a:fld>
            <a:endParaRPr lang="en-US"/>
          </a:p>
        </p:txBody>
      </p:sp>
    </p:spTree>
    <p:extLst>
      <p:ext uri="{BB962C8B-B14F-4D97-AF65-F5344CB8AC3E}">
        <p14:creationId xmlns:p14="http://schemas.microsoft.com/office/powerpoint/2010/main" val="15074541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1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omments" Target="../comments/commen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omments" Target="../comments/commen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omments" Target="../comments/comment14.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comments" Target="../comments/comment1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6.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17.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18.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comments" Target="../comments/comment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omments" Target="../comments/commen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omments" Target="../comments/comment21.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omments" Target="../comments/comment2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comments" Target="../comments/comment23.xml"/><Relationship Id="rId5" Type="http://schemas.openxmlformats.org/officeDocument/2006/relationships/image" Target="../media/image25.pn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comments" Target="../comments/comment24.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25.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comments" Target="../comments/comment26.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comments" Target="../comments/comment2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comments" Target="../comments/comment28.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comments" Target="../comments/comment29.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comments" Target="../comments/comment30.xml"/><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comments" Target="../comments/comment31.xml"/></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comments" Target="../comments/comment32.xml"/><Relationship Id="rId5" Type="http://schemas.openxmlformats.org/officeDocument/2006/relationships/image" Target="../media/image47.png"/><Relationship Id="rId10" Type="http://schemas.microsoft.com/office/2007/relationships/hdphoto" Target="../media/hdphoto2.wdp"/><Relationship Id="rId4" Type="http://schemas.openxmlformats.org/officeDocument/2006/relationships/image" Target="../media/image46.pn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comments" Target="../comments/comment33.xml"/><Relationship Id="rId5" Type="http://schemas.microsoft.com/office/2007/relationships/hdphoto" Target="../media/hdphoto3.wdp"/><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comments" Target="../comments/comment34.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comments" Target="../comments/comment35.xml"/><Relationship Id="rId5" Type="http://schemas.microsoft.com/office/2007/relationships/hdphoto" Target="../media/hdphoto4.wdp"/><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comments" Target="../comments/comment36.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omments" Target="../comments/comment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comments" Target="../comments/comment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omments" Target="../comments/comment39.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omments" Target="../comments/comment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comments" Target="../comments/comment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comments" Target="../comments/comment42.xml"/></Relationships>
</file>

<file path=ppt/slides/_rels/slide43.xml.rels><?xml version="1.0" encoding="UTF-8" standalone="yes"?>
<Relationships xmlns="http://schemas.openxmlformats.org/package/2006/relationships"><Relationship Id="rId2" Type="http://schemas.openxmlformats.org/officeDocument/2006/relationships/comments" Target="../comments/comment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omments" Target="../comments/comment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comments" Target="../comments/comment45.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omments" Target="../comments/comment7.xml"/><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omments" Target="../comments/comment8.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254C-F47A-440E-8DE3-98673C7F561A}"/>
              </a:ext>
            </a:extLst>
          </p:cNvPr>
          <p:cNvSpPr>
            <a:spLocks noGrp="1"/>
          </p:cNvSpPr>
          <p:nvPr>
            <p:ph type="ctrTitle"/>
          </p:nvPr>
        </p:nvSpPr>
        <p:spPr/>
        <p:txBody>
          <a:bodyPr/>
          <a:lstStyle/>
          <a:p>
            <a:r>
              <a:rPr lang="en-US" b="1"/>
              <a:t>Wirelessly Connected Laser Shooting Gallery </a:t>
            </a:r>
          </a:p>
        </p:txBody>
      </p:sp>
      <p:sp>
        <p:nvSpPr>
          <p:cNvPr id="3" name="Subtitle 2">
            <a:extLst>
              <a:ext uri="{FF2B5EF4-FFF2-40B4-BE49-F238E27FC236}">
                <a16:creationId xmlns:a16="http://schemas.microsoft.com/office/drawing/2014/main" id="{E291BC2E-8EB2-40D4-8A15-5F361F11A98F}"/>
              </a:ext>
            </a:extLst>
          </p:cNvPr>
          <p:cNvSpPr>
            <a:spLocks noGrp="1"/>
          </p:cNvSpPr>
          <p:nvPr>
            <p:ph type="subTitle" idx="1"/>
          </p:nvPr>
        </p:nvSpPr>
        <p:spPr>
          <a:xfrm>
            <a:off x="1524000" y="3602037"/>
            <a:ext cx="9144000" cy="2780289"/>
          </a:xfrm>
        </p:spPr>
        <p:txBody>
          <a:bodyPr>
            <a:normAutofit/>
          </a:bodyPr>
          <a:lstStyle/>
          <a:p>
            <a:endParaRPr lang="en-US"/>
          </a:p>
          <a:p>
            <a:r>
              <a:rPr lang="en-US"/>
              <a:t>Group 22</a:t>
            </a:r>
          </a:p>
          <a:p>
            <a:r>
              <a:rPr lang="en-US"/>
              <a:t>Jamauri Balzourt – Electrical Engineering</a:t>
            </a:r>
          </a:p>
          <a:p>
            <a:r>
              <a:rPr lang="en-US"/>
              <a:t>Rachel Goodman – Electrical Engineering</a:t>
            </a:r>
          </a:p>
          <a:p>
            <a:r>
              <a:rPr lang="en-US"/>
              <a:t>Thomas Stoeckert – Computer Engineering</a:t>
            </a:r>
          </a:p>
          <a:p>
            <a:r>
              <a:rPr lang="en-US"/>
              <a:t>Anna Malaj – Computer Engineering</a:t>
            </a:r>
          </a:p>
        </p:txBody>
      </p:sp>
    </p:spTree>
    <p:extLst>
      <p:ext uri="{BB962C8B-B14F-4D97-AF65-F5344CB8AC3E}">
        <p14:creationId xmlns:p14="http://schemas.microsoft.com/office/powerpoint/2010/main" val="3772965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152A5-6B09-479D-BF31-A4C135371B15}"/>
              </a:ext>
            </a:extLst>
          </p:cNvPr>
          <p:cNvSpPr>
            <a:spLocks noGrp="1"/>
          </p:cNvSpPr>
          <p:nvPr>
            <p:ph type="title"/>
          </p:nvPr>
        </p:nvSpPr>
        <p:spPr/>
        <p:txBody>
          <a:bodyPr>
            <a:normAutofit/>
          </a:bodyPr>
          <a:lstStyle/>
          <a:p>
            <a:r>
              <a:rPr lang="en-US"/>
              <a:t>Controller Design Approach and Implementation</a:t>
            </a:r>
          </a:p>
        </p:txBody>
      </p:sp>
      <p:sp>
        <p:nvSpPr>
          <p:cNvPr id="3" name="Content Placeholder 2">
            <a:extLst>
              <a:ext uri="{FF2B5EF4-FFF2-40B4-BE49-F238E27FC236}">
                <a16:creationId xmlns:a16="http://schemas.microsoft.com/office/drawing/2014/main" id="{11163DED-E098-4224-A052-DC18D60686BF}"/>
              </a:ext>
            </a:extLst>
          </p:cNvPr>
          <p:cNvSpPr>
            <a:spLocks noGrp="1"/>
          </p:cNvSpPr>
          <p:nvPr>
            <p:ph idx="1"/>
          </p:nvPr>
        </p:nvSpPr>
        <p:spPr/>
        <p:txBody>
          <a:bodyPr/>
          <a:lstStyle/>
          <a:p>
            <a:r>
              <a:rPr lang="en-US"/>
              <a:t>Controller serves as the main interface for users</a:t>
            </a:r>
          </a:p>
          <a:p>
            <a:r>
              <a:rPr lang="en-US"/>
              <a:t>Also serves as “coordinator” for the system</a:t>
            </a:r>
          </a:p>
          <a:p>
            <a:pPr lvl="1"/>
            <a:r>
              <a:rPr lang="en-US"/>
              <a:t>Tracks score, tells targets to turn on, manages game state</a:t>
            </a:r>
          </a:p>
          <a:p>
            <a:r>
              <a:rPr lang="en-US"/>
              <a:t>Additional Subsystems:</a:t>
            </a:r>
          </a:p>
          <a:p>
            <a:pPr lvl="1"/>
            <a:r>
              <a:rPr lang="en-US"/>
              <a:t>OLED Display</a:t>
            </a:r>
          </a:p>
          <a:p>
            <a:pPr lvl="1"/>
            <a:r>
              <a:rPr lang="en-US"/>
              <a:t>Three button inputs (Menu / Trigger)</a:t>
            </a:r>
          </a:p>
          <a:p>
            <a:pPr lvl="1"/>
            <a:r>
              <a:rPr lang="en-US"/>
              <a:t>Laser Diode</a:t>
            </a:r>
          </a:p>
        </p:txBody>
      </p:sp>
    </p:spTree>
    <p:extLst>
      <p:ext uri="{BB962C8B-B14F-4D97-AF65-F5344CB8AC3E}">
        <p14:creationId xmlns:p14="http://schemas.microsoft.com/office/powerpoint/2010/main" val="1761372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7C47-6C0A-4C06-A0BD-2CEAFFD398DE}"/>
              </a:ext>
            </a:extLst>
          </p:cNvPr>
          <p:cNvSpPr>
            <a:spLocks noGrp="1"/>
          </p:cNvSpPr>
          <p:nvPr>
            <p:ph type="title"/>
          </p:nvPr>
        </p:nvSpPr>
        <p:spPr/>
        <p:txBody>
          <a:bodyPr/>
          <a:lstStyle/>
          <a:p>
            <a:r>
              <a:rPr lang="en-US"/>
              <a:t>Target Design Approach and Implementation</a:t>
            </a:r>
          </a:p>
        </p:txBody>
      </p:sp>
      <p:sp>
        <p:nvSpPr>
          <p:cNvPr id="3" name="Content Placeholder 2">
            <a:extLst>
              <a:ext uri="{FF2B5EF4-FFF2-40B4-BE49-F238E27FC236}">
                <a16:creationId xmlns:a16="http://schemas.microsoft.com/office/drawing/2014/main" id="{259CC78E-222A-42E6-BC21-6C9D318F4201}"/>
              </a:ext>
            </a:extLst>
          </p:cNvPr>
          <p:cNvSpPr>
            <a:spLocks noGrp="1"/>
          </p:cNvSpPr>
          <p:nvPr>
            <p:ph idx="1"/>
          </p:nvPr>
        </p:nvSpPr>
        <p:spPr/>
        <p:txBody>
          <a:bodyPr/>
          <a:lstStyle/>
          <a:p>
            <a:r>
              <a:rPr lang="en-US"/>
              <a:t>Targets are slightly more passive elements</a:t>
            </a:r>
          </a:p>
          <a:p>
            <a:r>
              <a:rPr lang="en-US"/>
              <a:t>Mostly responds to game coordination commands from Controller</a:t>
            </a:r>
          </a:p>
          <a:p>
            <a:r>
              <a:rPr lang="en-US"/>
              <a:t>Additional Subsystems</a:t>
            </a:r>
          </a:p>
          <a:p>
            <a:pPr lvl="1"/>
            <a:r>
              <a:rPr lang="en-US"/>
              <a:t>Pairing Button</a:t>
            </a:r>
          </a:p>
          <a:p>
            <a:pPr lvl="1"/>
            <a:r>
              <a:rPr lang="en-US"/>
              <a:t>Phototransistor / Laser Detection</a:t>
            </a:r>
          </a:p>
          <a:p>
            <a:pPr lvl="1"/>
            <a:r>
              <a:rPr lang="en-US"/>
              <a:t>NeoPixel RGB LED Array</a:t>
            </a:r>
          </a:p>
        </p:txBody>
      </p:sp>
    </p:spTree>
    <p:extLst>
      <p:ext uri="{BB962C8B-B14F-4D97-AF65-F5344CB8AC3E}">
        <p14:creationId xmlns:p14="http://schemas.microsoft.com/office/powerpoint/2010/main" val="1809861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44825-E97B-40DE-8A1A-3DC3FA6D50BD}"/>
              </a:ext>
            </a:extLst>
          </p:cNvPr>
          <p:cNvSpPr>
            <a:spLocks noGrp="1"/>
          </p:cNvSpPr>
          <p:nvPr>
            <p:ph type="title"/>
          </p:nvPr>
        </p:nvSpPr>
        <p:spPr/>
        <p:txBody>
          <a:bodyPr>
            <a:normAutofit/>
          </a:bodyPr>
          <a:lstStyle/>
          <a:p>
            <a:r>
              <a:rPr lang="en-US"/>
              <a:t>Controller Enclosure Design Approach and Implementation</a:t>
            </a:r>
          </a:p>
        </p:txBody>
      </p:sp>
      <p:pic>
        <p:nvPicPr>
          <p:cNvPr id="7" name="Picture 6" descr="Diagram, engineering drawing&#10;&#10;Description automatically generated">
            <a:extLst>
              <a:ext uri="{FF2B5EF4-FFF2-40B4-BE49-F238E27FC236}">
                <a16:creationId xmlns:a16="http://schemas.microsoft.com/office/drawing/2014/main" id="{3D1421AB-FD23-4F18-AFAD-61F88C7DAA8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24100" y="2747963"/>
            <a:ext cx="7543800" cy="4243387"/>
          </a:xfrm>
          <a:prstGeom prst="rect">
            <a:avLst/>
          </a:prstGeom>
        </p:spPr>
      </p:pic>
      <p:sp>
        <p:nvSpPr>
          <p:cNvPr id="8" name="TextBox 7">
            <a:extLst>
              <a:ext uri="{FF2B5EF4-FFF2-40B4-BE49-F238E27FC236}">
                <a16:creationId xmlns:a16="http://schemas.microsoft.com/office/drawing/2014/main" id="{361B8744-58A3-4A6C-82E8-C7F2F9A1C6E5}"/>
              </a:ext>
            </a:extLst>
          </p:cNvPr>
          <p:cNvSpPr txBox="1"/>
          <p:nvPr/>
        </p:nvSpPr>
        <p:spPr>
          <a:xfrm>
            <a:off x="838200" y="1720156"/>
            <a:ext cx="9763125" cy="923330"/>
          </a:xfrm>
          <a:prstGeom prst="rect">
            <a:avLst/>
          </a:prstGeom>
          <a:noFill/>
        </p:spPr>
        <p:txBody>
          <a:bodyPr wrap="square" rtlCol="0">
            <a:spAutoFit/>
          </a:bodyPr>
          <a:lstStyle/>
          <a:p>
            <a:pPr marL="285750" indent="-285750">
              <a:buFont typeface="Arial" panose="020B0604020202020204" pitchFamily="34" charset="0"/>
              <a:buChar char="•"/>
            </a:pPr>
            <a:r>
              <a:rPr lang="en-US"/>
              <a:t>Enclosure Design is the field we have the least experience in</a:t>
            </a:r>
          </a:p>
          <a:p>
            <a:pPr marL="285750" indent="-285750">
              <a:buFont typeface="Arial" panose="020B0604020202020204" pitchFamily="34" charset="0"/>
              <a:buChar char="•"/>
            </a:pPr>
            <a:r>
              <a:rPr lang="en-US"/>
              <a:t>CAD work is planned to be done in Fusion360, as it is where we have the most experience</a:t>
            </a:r>
          </a:p>
          <a:p>
            <a:pPr marL="285750" indent="-285750">
              <a:buFont typeface="Arial" panose="020B0604020202020204" pitchFamily="34" charset="0"/>
              <a:buChar char="•"/>
            </a:pPr>
            <a:r>
              <a:rPr lang="en-US"/>
              <a:t>All parts are currently planned to be 3D-printed</a:t>
            </a:r>
          </a:p>
        </p:txBody>
      </p:sp>
    </p:spTree>
    <p:extLst>
      <p:ext uri="{BB962C8B-B14F-4D97-AF65-F5344CB8AC3E}">
        <p14:creationId xmlns:p14="http://schemas.microsoft.com/office/powerpoint/2010/main" val="290162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44825-E97B-40DE-8A1A-3DC3FA6D50BD}"/>
              </a:ext>
            </a:extLst>
          </p:cNvPr>
          <p:cNvSpPr>
            <a:spLocks noGrp="1"/>
          </p:cNvSpPr>
          <p:nvPr>
            <p:ph type="title"/>
          </p:nvPr>
        </p:nvSpPr>
        <p:spPr/>
        <p:txBody>
          <a:bodyPr>
            <a:normAutofit/>
          </a:bodyPr>
          <a:lstStyle/>
          <a:p>
            <a:r>
              <a:rPr lang="en-US"/>
              <a:t>Target Enclosure Design Approach and Implementation</a:t>
            </a:r>
          </a:p>
        </p:txBody>
      </p:sp>
      <p:pic>
        <p:nvPicPr>
          <p:cNvPr id="5" name="Content Placeholder 4" descr="Diagram&#10;&#10;Description automatically generated">
            <a:extLst>
              <a:ext uri="{FF2B5EF4-FFF2-40B4-BE49-F238E27FC236}">
                <a16:creationId xmlns:a16="http://schemas.microsoft.com/office/drawing/2014/main" id="{24EE76B0-DC7C-40A2-BE84-64E285980960}"/>
              </a:ext>
            </a:extLst>
          </p:cNvPr>
          <p:cNvPicPr>
            <a:picLocks noGrp="1" noChangeAspect="1"/>
          </p:cNvPicPr>
          <p:nvPr>
            <p:ph idx="1"/>
          </p:nvPr>
        </p:nvPicPr>
        <p:blipFill>
          <a:blip r:embed="rId3"/>
          <a:stretch>
            <a:fillRect/>
          </a:stretch>
        </p:blipFill>
        <p:spPr>
          <a:xfrm>
            <a:off x="2228144" y="1825625"/>
            <a:ext cx="7735712" cy="4351338"/>
          </a:xfrm>
        </p:spPr>
      </p:pic>
    </p:spTree>
    <p:extLst>
      <p:ext uri="{BB962C8B-B14F-4D97-AF65-F5344CB8AC3E}">
        <p14:creationId xmlns:p14="http://schemas.microsoft.com/office/powerpoint/2010/main" val="2559379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F316D-5ED8-47F1-BFD4-31C37187CFDF}"/>
              </a:ext>
            </a:extLst>
          </p:cNvPr>
          <p:cNvSpPr>
            <a:spLocks noGrp="1"/>
          </p:cNvSpPr>
          <p:nvPr>
            <p:ph type="title"/>
          </p:nvPr>
        </p:nvSpPr>
        <p:spPr/>
        <p:txBody>
          <a:bodyPr/>
          <a:lstStyle/>
          <a:p>
            <a:r>
              <a:rPr lang="en-US"/>
              <a:t>Software Architecture</a:t>
            </a:r>
          </a:p>
        </p:txBody>
      </p:sp>
      <p:sp>
        <p:nvSpPr>
          <p:cNvPr id="3" name="Content Placeholder 2">
            <a:extLst>
              <a:ext uri="{FF2B5EF4-FFF2-40B4-BE49-F238E27FC236}">
                <a16:creationId xmlns:a16="http://schemas.microsoft.com/office/drawing/2014/main" id="{D9B15353-4996-4620-961F-DE89D970501B}"/>
              </a:ext>
            </a:extLst>
          </p:cNvPr>
          <p:cNvSpPr>
            <a:spLocks noGrp="1"/>
          </p:cNvSpPr>
          <p:nvPr>
            <p:ph idx="1"/>
          </p:nvPr>
        </p:nvSpPr>
        <p:spPr>
          <a:xfrm>
            <a:off x="838200" y="1690688"/>
            <a:ext cx="10881632" cy="1178152"/>
          </a:xfrm>
        </p:spPr>
        <p:txBody>
          <a:bodyPr>
            <a:normAutofit lnSpcReduction="10000"/>
          </a:bodyPr>
          <a:lstStyle/>
          <a:p>
            <a:r>
              <a:rPr lang="en-US"/>
              <a:t>The system will be event-based, using a Real-Time Scheduler</a:t>
            </a:r>
          </a:p>
          <a:p>
            <a:pPr lvl="1"/>
            <a:r>
              <a:rPr lang="en-US"/>
              <a:t>Transition between multiple states depending on the user’s input and various internal logic</a:t>
            </a:r>
          </a:p>
        </p:txBody>
      </p:sp>
      <p:pic>
        <p:nvPicPr>
          <p:cNvPr id="2050" name="Picture 2">
            <a:extLst>
              <a:ext uri="{FF2B5EF4-FFF2-40B4-BE49-F238E27FC236}">
                <a16:creationId xmlns:a16="http://schemas.microsoft.com/office/drawing/2014/main" id="{05CF2649-54C9-431B-A3C6-1A6FA8AD428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535691"/>
            <a:ext cx="7667759" cy="38056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BD76EF4-30E9-4BBF-8244-22C787E7201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2685" y="3140642"/>
            <a:ext cx="5102019" cy="2928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82B9E7-85E5-4A27-A0F4-BC076C7F6B81}"/>
              </a:ext>
            </a:extLst>
          </p:cNvPr>
          <p:cNvSpPr txBox="1"/>
          <p:nvPr/>
        </p:nvSpPr>
        <p:spPr>
          <a:xfrm>
            <a:off x="2450446" y="6156715"/>
            <a:ext cx="2688771" cy="369332"/>
          </a:xfrm>
          <a:prstGeom prst="rect">
            <a:avLst/>
          </a:prstGeom>
          <a:noFill/>
        </p:spPr>
        <p:txBody>
          <a:bodyPr wrap="square" rtlCol="0">
            <a:spAutoFit/>
          </a:bodyPr>
          <a:lstStyle/>
          <a:p>
            <a:r>
              <a:rPr lang="en-US" b="1"/>
              <a:t>Controller State Diagram</a:t>
            </a:r>
          </a:p>
        </p:txBody>
      </p:sp>
      <p:sp>
        <p:nvSpPr>
          <p:cNvPr id="7" name="TextBox 6">
            <a:extLst>
              <a:ext uri="{FF2B5EF4-FFF2-40B4-BE49-F238E27FC236}">
                <a16:creationId xmlns:a16="http://schemas.microsoft.com/office/drawing/2014/main" id="{93CB6BAB-2CCA-4B98-9E9A-B09AAE85BA2D}"/>
              </a:ext>
            </a:extLst>
          </p:cNvPr>
          <p:cNvSpPr txBox="1"/>
          <p:nvPr/>
        </p:nvSpPr>
        <p:spPr>
          <a:xfrm>
            <a:off x="8397169" y="6156715"/>
            <a:ext cx="2688771" cy="369332"/>
          </a:xfrm>
          <a:prstGeom prst="rect">
            <a:avLst/>
          </a:prstGeom>
          <a:noFill/>
        </p:spPr>
        <p:txBody>
          <a:bodyPr wrap="square" rtlCol="0">
            <a:spAutoFit/>
          </a:bodyPr>
          <a:lstStyle/>
          <a:p>
            <a:pPr algn="ctr"/>
            <a:r>
              <a:rPr lang="en-US" b="1"/>
              <a:t>Target State Diagram</a:t>
            </a:r>
          </a:p>
        </p:txBody>
      </p:sp>
    </p:spTree>
    <p:extLst>
      <p:ext uri="{BB962C8B-B14F-4D97-AF65-F5344CB8AC3E}">
        <p14:creationId xmlns:p14="http://schemas.microsoft.com/office/powerpoint/2010/main" val="1246739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A309B-EAAE-4E0C-AE5C-E4BBF2351782}"/>
              </a:ext>
            </a:extLst>
          </p:cNvPr>
          <p:cNvSpPr>
            <a:spLocks noGrp="1"/>
          </p:cNvSpPr>
          <p:nvPr>
            <p:ph type="title"/>
          </p:nvPr>
        </p:nvSpPr>
        <p:spPr/>
        <p:txBody>
          <a:bodyPr/>
          <a:lstStyle/>
          <a:p>
            <a:r>
              <a:rPr lang="en-US"/>
              <a:t>Software UI Design</a:t>
            </a:r>
          </a:p>
        </p:txBody>
      </p:sp>
      <p:sp>
        <p:nvSpPr>
          <p:cNvPr id="3" name="Content Placeholder 2">
            <a:extLst>
              <a:ext uri="{FF2B5EF4-FFF2-40B4-BE49-F238E27FC236}">
                <a16:creationId xmlns:a16="http://schemas.microsoft.com/office/drawing/2014/main" id="{0DB95024-ADCE-405D-A9D6-1AD4650A97C2}"/>
              </a:ext>
            </a:extLst>
          </p:cNvPr>
          <p:cNvSpPr>
            <a:spLocks noGrp="1"/>
          </p:cNvSpPr>
          <p:nvPr>
            <p:ph idx="1"/>
          </p:nvPr>
        </p:nvSpPr>
        <p:spPr>
          <a:xfrm>
            <a:off x="838200" y="1583647"/>
            <a:ext cx="10515600" cy="1744889"/>
          </a:xfrm>
        </p:spPr>
        <p:txBody>
          <a:bodyPr>
            <a:normAutofit lnSpcReduction="10000"/>
          </a:bodyPr>
          <a:lstStyle/>
          <a:p>
            <a:r>
              <a:rPr lang="en-US"/>
              <a:t>The user can interact with a left button, right button, and gun trigger to pair targets and select from four different game modes</a:t>
            </a:r>
          </a:p>
          <a:p>
            <a:r>
              <a:rPr lang="en-US"/>
              <a:t>Game options and results will be displayed to the user on an OLED screen</a:t>
            </a:r>
          </a:p>
        </p:txBody>
      </p:sp>
      <p:pic>
        <p:nvPicPr>
          <p:cNvPr id="4100" name="Picture 4">
            <a:extLst>
              <a:ext uri="{FF2B5EF4-FFF2-40B4-BE49-F238E27FC236}">
                <a16:creationId xmlns:a16="http://schemas.microsoft.com/office/drawing/2014/main" id="{5478A000-1784-4907-8987-5F91D686F2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900" b="52666"/>
          <a:stretch/>
        </p:blipFill>
        <p:spPr bwMode="auto">
          <a:xfrm>
            <a:off x="5904110" y="3345315"/>
            <a:ext cx="3360947" cy="14318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5737251B-0CE1-4E03-8662-EB86A06383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1955" y="4961391"/>
            <a:ext cx="3041247" cy="155325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AAC326E8-6288-4526-BE92-189C3E5545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4502" y="4983163"/>
            <a:ext cx="3116378" cy="150971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476FDD64-3841-4B43-9495-9DF96C327A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555" y="3372974"/>
            <a:ext cx="3242519" cy="142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498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1EC48-8A6C-4689-8C2A-1C42CAF4473E}"/>
              </a:ext>
            </a:extLst>
          </p:cNvPr>
          <p:cNvSpPr>
            <a:spLocks noGrp="1"/>
          </p:cNvSpPr>
          <p:nvPr>
            <p:ph type="title"/>
          </p:nvPr>
        </p:nvSpPr>
        <p:spPr/>
        <p:txBody>
          <a:bodyPr>
            <a:normAutofit/>
          </a:bodyPr>
          <a:lstStyle/>
          <a:p>
            <a:r>
              <a:rPr lang="en-US"/>
              <a:t>Software Design Approach and Implementation</a:t>
            </a:r>
          </a:p>
        </p:txBody>
      </p:sp>
      <p:sp>
        <p:nvSpPr>
          <p:cNvPr id="3" name="Content Placeholder 2">
            <a:extLst>
              <a:ext uri="{FF2B5EF4-FFF2-40B4-BE49-F238E27FC236}">
                <a16:creationId xmlns:a16="http://schemas.microsoft.com/office/drawing/2014/main" id="{806B3220-F120-419F-B4B3-67C79E7E9F6A}"/>
              </a:ext>
            </a:extLst>
          </p:cNvPr>
          <p:cNvSpPr>
            <a:spLocks noGrp="1"/>
          </p:cNvSpPr>
          <p:nvPr>
            <p:ph idx="1"/>
          </p:nvPr>
        </p:nvSpPr>
        <p:spPr/>
        <p:txBody>
          <a:bodyPr>
            <a:normAutofit fontScale="92500" lnSpcReduction="10000"/>
          </a:bodyPr>
          <a:lstStyle/>
          <a:p>
            <a:r>
              <a:rPr lang="en-US"/>
              <a:t>Two hardware platforms -&gt; Two software packages</a:t>
            </a:r>
          </a:p>
          <a:p>
            <a:pPr lvl="1"/>
            <a:r>
              <a:rPr lang="en-US"/>
              <a:t>To simplify development, share as much code and structure as possible between the platforms</a:t>
            </a:r>
          </a:p>
          <a:p>
            <a:r>
              <a:rPr lang="en-US"/>
              <a:t>Two Software Layers:</a:t>
            </a:r>
          </a:p>
          <a:p>
            <a:pPr lvl="1"/>
            <a:r>
              <a:rPr lang="en-US"/>
              <a:t>Hardware Managers – abstract control of peripheral devices into static classes</a:t>
            </a:r>
          </a:p>
          <a:p>
            <a:pPr lvl="2"/>
            <a:r>
              <a:rPr lang="en-US"/>
              <a:t>Mostly the same between platforms – just include as necessary</a:t>
            </a:r>
          </a:p>
          <a:p>
            <a:pPr lvl="2"/>
            <a:r>
              <a:rPr lang="en-US"/>
              <a:t>Ex: </a:t>
            </a:r>
            <a:r>
              <a:rPr lang="en-US" err="1"/>
              <a:t>InputManager</a:t>
            </a:r>
            <a:r>
              <a:rPr lang="en-US"/>
              <a:t>, </a:t>
            </a:r>
            <a:r>
              <a:rPr lang="en-US" err="1"/>
              <a:t>AudioManager</a:t>
            </a:r>
            <a:r>
              <a:rPr lang="en-US"/>
              <a:t>, </a:t>
            </a:r>
            <a:r>
              <a:rPr lang="en-US" err="1"/>
              <a:t>NetworkManager</a:t>
            </a:r>
            <a:endParaRPr lang="en-US"/>
          </a:p>
          <a:p>
            <a:pPr lvl="1"/>
            <a:r>
              <a:rPr lang="en-US"/>
              <a:t>Logic Modules – Define how the system behaves depending on system state</a:t>
            </a:r>
          </a:p>
          <a:p>
            <a:pPr lvl="2"/>
            <a:r>
              <a:rPr lang="en-US"/>
              <a:t>Differs greatly between platforms – but we can reuse everything else. Libraries, development environment</a:t>
            </a:r>
          </a:p>
          <a:p>
            <a:pPr lvl="2"/>
            <a:r>
              <a:rPr lang="en-US"/>
              <a:t>Has callbacks &amp; fixed-frequency update loops to perform any logic required</a:t>
            </a:r>
          </a:p>
          <a:p>
            <a:r>
              <a:rPr lang="en-US"/>
              <a:t>Critical Libraries: </a:t>
            </a:r>
            <a:r>
              <a:rPr lang="en-US" err="1"/>
              <a:t>painlessMesh</a:t>
            </a:r>
            <a:r>
              <a:rPr lang="en-US"/>
              <a:t>, </a:t>
            </a:r>
            <a:r>
              <a:rPr lang="en-US" err="1"/>
              <a:t>TaskScheduler</a:t>
            </a:r>
            <a:endParaRPr lang="en-US"/>
          </a:p>
        </p:txBody>
      </p:sp>
    </p:spTree>
    <p:extLst>
      <p:ext uri="{BB962C8B-B14F-4D97-AF65-F5344CB8AC3E}">
        <p14:creationId xmlns:p14="http://schemas.microsoft.com/office/powerpoint/2010/main" val="583832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1EC48-8A6C-4689-8C2A-1C42CAF4473E}"/>
              </a:ext>
            </a:extLst>
          </p:cNvPr>
          <p:cNvSpPr>
            <a:spLocks noGrp="1"/>
          </p:cNvSpPr>
          <p:nvPr>
            <p:ph type="title"/>
          </p:nvPr>
        </p:nvSpPr>
        <p:spPr/>
        <p:txBody>
          <a:bodyPr>
            <a:normAutofit/>
          </a:bodyPr>
          <a:lstStyle/>
          <a:p>
            <a:r>
              <a:rPr lang="en-US"/>
              <a:t>Networking Considerations</a:t>
            </a:r>
          </a:p>
        </p:txBody>
      </p:sp>
      <p:sp>
        <p:nvSpPr>
          <p:cNvPr id="3" name="Content Placeholder 2">
            <a:extLst>
              <a:ext uri="{FF2B5EF4-FFF2-40B4-BE49-F238E27FC236}">
                <a16:creationId xmlns:a16="http://schemas.microsoft.com/office/drawing/2014/main" id="{806B3220-F120-419F-B4B3-67C79E7E9F6A}"/>
              </a:ext>
            </a:extLst>
          </p:cNvPr>
          <p:cNvSpPr>
            <a:spLocks noGrp="1"/>
          </p:cNvSpPr>
          <p:nvPr>
            <p:ph idx="1"/>
          </p:nvPr>
        </p:nvSpPr>
        <p:spPr/>
        <p:txBody>
          <a:bodyPr>
            <a:normAutofit/>
          </a:bodyPr>
          <a:lstStyle/>
          <a:p>
            <a:r>
              <a:rPr lang="en-US" err="1"/>
              <a:t>painlessMesh</a:t>
            </a:r>
            <a:r>
              <a:rPr lang="en-US"/>
              <a:t> allows for the sending of messages across a dynamic “mesh” of nodes </a:t>
            </a:r>
          </a:p>
          <a:p>
            <a:r>
              <a:rPr lang="en-US"/>
              <a:t>Uses </a:t>
            </a:r>
            <a:r>
              <a:rPr lang="en-US" err="1"/>
              <a:t>chipID</a:t>
            </a:r>
            <a:r>
              <a:rPr lang="en-US"/>
              <a:t> (32-bit unsigned int) as addresses, Strings as payloads.</a:t>
            </a:r>
          </a:p>
          <a:p>
            <a:r>
              <a:rPr lang="en-US"/>
              <a:t>Custom Network Messaging Protocol:</a:t>
            </a:r>
          </a:p>
          <a:p>
            <a:pPr lvl="1"/>
            <a:r>
              <a:rPr lang="en-US"/>
              <a:t>Format: `&lt;timestamp&gt;;&lt;tag&gt;|&lt;data&gt;`</a:t>
            </a:r>
          </a:p>
          <a:p>
            <a:pPr lvl="1"/>
            <a:r>
              <a:rPr lang="en-US"/>
              <a:t>timestamp – unsigned long, network time when message created</a:t>
            </a:r>
          </a:p>
          <a:p>
            <a:pPr lvl="1"/>
            <a:r>
              <a:rPr lang="en-US"/>
              <a:t>tag – string, describes what is inside the message</a:t>
            </a:r>
          </a:p>
          <a:p>
            <a:pPr lvl="1"/>
            <a:r>
              <a:rPr lang="en-US"/>
              <a:t>data – string, arbitrary information</a:t>
            </a:r>
          </a:p>
          <a:p>
            <a:r>
              <a:rPr lang="en-US"/>
              <a:t>Devices “pair” together during a process where they learn the ID of their controller or the IDs of their targets</a:t>
            </a:r>
          </a:p>
        </p:txBody>
      </p:sp>
    </p:spTree>
    <p:extLst>
      <p:ext uri="{BB962C8B-B14F-4D97-AF65-F5344CB8AC3E}">
        <p14:creationId xmlns:p14="http://schemas.microsoft.com/office/powerpoint/2010/main" val="4175585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1EC48-8A6C-4689-8C2A-1C42CAF4473E}"/>
              </a:ext>
            </a:extLst>
          </p:cNvPr>
          <p:cNvSpPr>
            <a:spLocks noGrp="1"/>
          </p:cNvSpPr>
          <p:nvPr>
            <p:ph type="title"/>
          </p:nvPr>
        </p:nvSpPr>
        <p:spPr/>
        <p:txBody>
          <a:bodyPr>
            <a:normAutofit/>
          </a:bodyPr>
          <a:lstStyle/>
          <a:p>
            <a:r>
              <a:rPr lang="en-US"/>
              <a:t>Software Development Tools / Organization</a:t>
            </a:r>
          </a:p>
        </p:txBody>
      </p:sp>
      <p:sp>
        <p:nvSpPr>
          <p:cNvPr id="3" name="Content Placeholder 2">
            <a:extLst>
              <a:ext uri="{FF2B5EF4-FFF2-40B4-BE49-F238E27FC236}">
                <a16:creationId xmlns:a16="http://schemas.microsoft.com/office/drawing/2014/main" id="{806B3220-F120-419F-B4B3-67C79E7E9F6A}"/>
              </a:ext>
            </a:extLst>
          </p:cNvPr>
          <p:cNvSpPr>
            <a:spLocks noGrp="1"/>
          </p:cNvSpPr>
          <p:nvPr>
            <p:ph idx="1"/>
          </p:nvPr>
        </p:nvSpPr>
        <p:spPr/>
        <p:txBody>
          <a:bodyPr>
            <a:normAutofit/>
          </a:bodyPr>
          <a:lstStyle/>
          <a:p>
            <a:r>
              <a:rPr lang="en-US"/>
              <a:t>Development is done using </a:t>
            </a:r>
            <a:r>
              <a:rPr lang="en-US" err="1"/>
              <a:t>PlatformIO</a:t>
            </a:r>
            <a:r>
              <a:rPr lang="en-US"/>
              <a:t> for </a:t>
            </a:r>
            <a:r>
              <a:rPr lang="en-US" err="1"/>
              <a:t>VSCode</a:t>
            </a:r>
            <a:endParaRPr lang="en-US"/>
          </a:p>
          <a:p>
            <a:pPr lvl="1"/>
            <a:r>
              <a:rPr lang="en-US"/>
              <a:t>Embedded Development Platform, C/C++</a:t>
            </a:r>
          </a:p>
          <a:p>
            <a:pPr lvl="1"/>
            <a:r>
              <a:rPr lang="en-US"/>
              <a:t>Provides tools / libraries / support for many devices, including ESP32</a:t>
            </a:r>
          </a:p>
          <a:p>
            <a:pPr lvl="1"/>
            <a:r>
              <a:rPr lang="en-US"/>
              <a:t>Using the Arduino development framework, but can also use ESP-IDF</a:t>
            </a:r>
          </a:p>
          <a:p>
            <a:r>
              <a:rPr lang="en-US"/>
              <a:t>Software Development is tracked via Git/GitHub</a:t>
            </a:r>
          </a:p>
          <a:p>
            <a:pPr lvl="1"/>
            <a:r>
              <a:rPr lang="en-US"/>
              <a:t>A primary branch for core/shared functionality, one branch for each target platform</a:t>
            </a:r>
          </a:p>
          <a:p>
            <a:pPr lvl="1"/>
            <a:r>
              <a:rPr lang="en-US"/>
              <a:t>A wiki on GitHub is used to help document modules / managers</a:t>
            </a:r>
          </a:p>
          <a:p>
            <a:pPr lvl="1"/>
            <a:r>
              <a:rPr lang="en-US"/>
              <a:t>Tasks are created as issues, then developers self-assign tasks that they want to tackle</a:t>
            </a:r>
          </a:p>
        </p:txBody>
      </p:sp>
    </p:spTree>
    <p:extLst>
      <p:ext uri="{BB962C8B-B14F-4D97-AF65-F5344CB8AC3E}">
        <p14:creationId xmlns:p14="http://schemas.microsoft.com/office/powerpoint/2010/main" val="303229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1EC48-8A6C-4689-8C2A-1C42CAF4473E}"/>
              </a:ext>
            </a:extLst>
          </p:cNvPr>
          <p:cNvSpPr>
            <a:spLocks noGrp="1"/>
          </p:cNvSpPr>
          <p:nvPr>
            <p:ph type="title"/>
          </p:nvPr>
        </p:nvSpPr>
        <p:spPr/>
        <p:txBody>
          <a:bodyPr>
            <a:normAutofit/>
          </a:bodyPr>
          <a:lstStyle/>
          <a:p>
            <a:r>
              <a:rPr lang="en-US"/>
              <a:t>Software Development Documentation</a:t>
            </a:r>
          </a:p>
        </p:txBody>
      </p:sp>
      <p:pic>
        <p:nvPicPr>
          <p:cNvPr id="5" name="Picture 4">
            <a:extLst>
              <a:ext uri="{FF2B5EF4-FFF2-40B4-BE49-F238E27FC236}">
                <a16:creationId xmlns:a16="http://schemas.microsoft.com/office/drawing/2014/main" id="{0816C62E-3C0F-4D3C-AE83-3FE44AE55A5A}"/>
              </a:ext>
            </a:extLst>
          </p:cNvPr>
          <p:cNvPicPr>
            <a:picLocks noChangeAspect="1"/>
          </p:cNvPicPr>
          <p:nvPr/>
        </p:nvPicPr>
        <p:blipFill>
          <a:blip r:embed="rId3"/>
          <a:stretch>
            <a:fillRect/>
          </a:stretch>
        </p:blipFill>
        <p:spPr>
          <a:xfrm>
            <a:off x="460422" y="1499302"/>
            <a:ext cx="4152350" cy="3648455"/>
          </a:xfrm>
          <a:prstGeom prst="rect">
            <a:avLst/>
          </a:prstGeom>
          <a:ln w="38100" cap="sq">
            <a:noFill/>
            <a:prstDash val="solid"/>
            <a:miter lim="800000"/>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B8E20260-A64C-43A3-9E1A-B0F9B2E9B545}"/>
              </a:ext>
            </a:extLst>
          </p:cNvPr>
          <p:cNvPicPr>
            <a:picLocks noChangeAspect="1"/>
          </p:cNvPicPr>
          <p:nvPr/>
        </p:nvPicPr>
        <p:blipFill>
          <a:blip r:embed="rId4"/>
          <a:stretch>
            <a:fillRect/>
          </a:stretch>
        </p:blipFill>
        <p:spPr>
          <a:xfrm>
            <a:off x="816956" y="1981943"/>
            <a:ext cx="4262861" cy="4163878"/>
          </a:xfrm>
          <a:prstGeom prst="rect">
            <a:avLst/>
          </a:prstGeom>
          <a:ln w="38100" cap="sq">
            <a:noFill/>
            <a:prstDash val="solid"/>
            <a:miter lim="800000"/>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402DB3C-0381-4E3C-85A6-B4DDF6792179}"/>
              </a:ext>
            </a:extLst>
          </p:cNvPr>
          <p:cNvPicPr>
            <a:picLocks noChangeAspect="1"/>
          </p:cNvPicPr>
          <p:nvPr/>
        </p:nvPicPr>
        <p:blipFill>
          <a:blip r:embed="rId5"/>
          <a:stretch>
            <a:fillRect/>
          </a:stretch>
        </p:blipFill>
        <p:spPr>
          <a:xfrm>
            <a:off x="1284002" y="2658307"/>
            <a:ext cx="4262861" cy="3834567"/>
          </a:xfrm>
          <a:prstGeom prst="rect">
            <a:avLst/>
          </a:prstGeom>
          <a:ln w="38100" cap="sq">
            <a:noFill/>
            <a:prstDash val="solid"/>
            <a:miter lim="800000"/>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29750E96-1322-4075-8AE3-5165F49BC0A2}"/>
              </a:ext>
            </a:extLst>
          </p:cNvPr>
          <p:cNvPicPr>
            <a:picLocks noChangeAspect="1"/>
          </p:cNvPicPr>
          <p:nvPr/>
        </p:nvPicPr>
        <p:blipFill>
          <a:blip r:embed="rId6"/>
          <a:stretch>
            <a:fillRect/>
          </a:stretch>
        </p:blipFill>
        <p:spPr>
          <a:xfrm>
            <a:off x="6357308" y="1499302"/>
            <a:ext cx="4716187" cy="3215248"/>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2A4BADDE-0781-4560-B8CC-16593491812E}"/>
              </a:ext>
            </a:extLst>
          </p:cNvPr>
          <p:cNvPicPr>
            <a:picLocks noChangeAspect="1"/>
          </p:cNvPicPr>
          <p:nvPr/>
        </p:nvPicPr>
        <p:blipFill>
          <a:blip r:embed="rId7"/>
          <a:stretch>
            <a:fillRect/>
          </a:stretch>
        </p:blipFill>
        <p:spPr>
          <a:xfrm>
            <a:off x="6740042" y="1981943"/>
            <a:ext cx="4913173" cy="3456270"/>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342301A9-E754-49BB-A425-AFFE991ADA7F}"/>
              </a:ext>
            </a:extLst>
          </p:cNvPr>
          <p:cNvPicPr>
            <a:picLocks noChangeAspect="1"/>
          </p:cNvPicPr>
          <p:nvPr/>
        </p:nvPicPr>
        <p:blipFill>
          <a:blip r:embed="rId8"/>
          <a:stretch>
            <a:fillRect/>
          </a:stretch>
        </p:blipFill>
        <p:spPr>
          <a:xfrm>
            <a:off x="7319763" y="2658307"/>
            <a:ext cx="4770916" cy="38345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0324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5D0B5-79C2-4AFD-A14F-83A0DC1F07EF}"/>
              </a:ext>
            </a:extLst>
          </p:cNvPr>
          <p:cNvSpPr>
            <a:spLocks noGrp="1"/>
          </p:cNvSpPr>
          <p:nvPr>
            <p:ph type="title"/>
          </p:nvPr>
        </p:nvSpPr>
        <p:spPr/>
        <p:txBody>
          <a:bodyPr/>
          <a:lstStyle/>
          <a:p>
            <a:r>
              <a:rPr lang="en-US"/>
              <a:t>Objective</a:t>
            </a:r>
          </a:p>
        </p:txBody>
      </p:sp>
      <p:sp>
        <p:nvSpPr>
          <p:cNvPr id="3" name="Content Placeholder 2">
            <a:extLst>
              <a:ext uri="{FF2B5EF4-FFF2-40B4-BE49-F238E27FC236}">
                <a16:creationId xmlns:a16="http://schemas.microsoft.com/office/drawing/2014/main" id="{52A3D011-7815-419C-A039-8E7D487F051A}"/>
              </a:ext>
            </a:extLst>
          </p:cNvPr>
          <p:cNvSpPr>
            <a:spLocks noGrp="1"/>
          </p:cNvSpPr>
          <p:nvPr>
            <p:ph idx="1"/>
          </p:nvPr>
        </p:nvSpPr>
        <p:spPr/>
        <p:txBody>
          <a:bodyPr/>
          <a:lstStyle/>
          <a:p>
            <a:r>
              <a:rPr lang="en-US"/>
              <a:t>Create a portable and expandable laser shooting gallery</a:t>
            </a:r>
          </a:p>
          <a:p>
            <a:pPr lvl="1"/>
            <a:r>
              <a:rPr lang="en-US"/>
              <a:t>Composed of two hardware platforms</a:t>
            </a:r>
          </a:p>
          <a:p>
            <a:pPr lvl="2"/>
            <a:r>
              <a:rPr lang="en-US"/>
              <a:t>Wireless targets</a:t>
            </a:r>
          </a:p>
          <a:p>
            <a:pPr lvl="2"/>
            <a:r>
              <a:rPr lang="en-US"/>
              <a:t>Laser gun (“Controller”)</a:t>
            </a:r>
          </a:p>
          <a:p>
            <a:pPr lvl="1"/>
            <a:r>
              <a:rPr lang="en-US"/>
              <a:t>Embedded software suite for choosing and configuring game modes</a:t>
            </a:r>
          </a:p>
        </p:txBody>
      </p:sp>
      <p:pic>
        <p:nvPicPr>
          <p:cNvPr id="5" name="Picture 4">
            <a:extLst>
              <a:ext uri="{FF2B5EF4-FFF2-40B4-BE49-F238E27FC236}">
                <a16:creationId xmlns:a16="http://schemas.microsoft.com/office/drawing/2014/main" id="{5C1FE7EE-4A26-4D07-A49A-F88C5AD1C98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233821" y="3537170"/>
            <a:ext cx="5363157" cy="3079530"/>
          </a:xfrm>
          <a:prstGeom prst="rect">
            <a:avLst/>
          </a:prstGeom>
        </p:spPr>
      </p:pic>
    </p:spTree>
    <p:extLst>
      <p:ext uri="{BB962C8B-B14F-4D97-AF65-F5344CB8AC3E}">
        <p14:creationId xmlns:p14="http://schemas.microsoft.com/office/powerpoint/2010/main" val="4165125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58635-BFFB-4F9F-AC3B-B9C5A0BC02F4}"/>
              </a:ext>
            </a:extLst>
          </p:cNvPr>
          <p:cNvSpPr>
            <a:spLocks noGrp="1"/>
          </p:cNvSpPr>
          <p:nvPr>
            <p:ph type="title"/>
          </p:nvPr>
        </p:nvSpPr>
        <p:spPr/>
        <p:txBody>
          <a:bodyPr/>
          <a:lstStyle/>
          <a:p>
            <a:r>
              <a:rPr lang="en-US"/>
              <a:t>Microcontroller Selection</a:t>
            </a:r>
          </a:p>
        </p:txBody>
      </p:sp>
      <p:graphicFrame>
        <p:nvGraphicFramePr>
          <p:cNvPr id="4" name="Table 3">
            <a:extLst>
              <a:ext uri="{FF2B5EF4-FFF2-40B4-BE49-F238E27FC236}">
                <a16:creationId xmlns:a16="http://schemas.microsoft.com/office/drawing/2014/main" id="{D1558C1E-74C2-44A7-AE95-CA05928064AA}"/>
              </a:ext>
            </a:extLst>
          </p:cNvPr>
          <p:cNvGraphicFramePr>
            <a:graphicFrameLocks noGrp="1"/>
          </p:cNvGraphicFramePr>
          <p:nvPr>
            <p:extLst>
              <p:ext uri="{D42A27DB-BD31-4B8C-83A1-F6EECF244321}">
                <p14:modId xmlns:p14="http://schemas.microsoft.com/office/powerpoint/2010/main" val="3196439164"/>
              </p:ext>
            </p:extLst>
          </p:nvPr>
        </p:nvGraphicFramePr>
        <p:xfrm>
          <a:off x="992222" y="1690688"/>
          <a:ext cx="10612876" cy="4876654"/>
        </p:xfrm>
        <a:graphic>
          <a:graphicData uri="http://schemas.openxmlformats.org/drawingml/2006/table">
            <a:tbl>
              <a:tblPr/>
              <a:tblGrid>
                <a:gridCol w="1959869">
                  <a:extLst>
                    <a:ext uri="{9D8B030D-6E8A-4147-A177-3AD203B41FA5}">
                      <a16:colId xmlns:a16="http://schemas.microsoft.com/office/drawing/2014/main" val="3846246518"/>
                    </a:ext>
                  </a:extLst>
                </a:gridCol>
                <a:gridCol w="1737997">
                  <a:extLst>
                    <a:ext uri="{9D8B030D-6E8A-4147-A177-3AD203B41FA5}">
                      <a16:colId xmlns:a16="http://schemas.microsoft.com/office/drawing/2014/main" val="4149786510"/>
                    </a:ext>
                  </a:extLst>
                </a:gridCol>
                <a:gridCol w="2255699">
                  <a:extLst>
                    <a:ext uri="{9D8B030D-6E8A-4147-A177-3AD203B41FA5}">
                      <a16:colId xmlns:a16="http://schemas.microsoft.com/office/drawing/2014/main" val="3781921823"/>
                    </a:ext>
                  </a:extLst>
                </a:gridCol>
                <a:gridCol w="2089294">
                  <a:extLst>
                    <a:ext uri="{9D8B030D-6E8A-4147-A177-3AD203B41FA5}">
                      <a16:colId xmlns:a16="http://schemas.microsoft.com/office/drawing/2014/main" val="3625232246"/>
                    </a:ext>
                  </a:extLst>
                </a:gridCol>
                <a:gridCol w="2570017">
                  <a:extLst>
                    <a:ext uri="{9D8B030D-6E8A-4147-A177-3AD203B41FA5}">
                      <a16:colId xmlns:a16="http://schemas.microsoft.com/office/drawing/2014/main" val="4002974117"/>
                    </a:ext>
                  </a:extLst>
                </a:gridCol>
              </a:tblGrid>
              <a:tr h="429182">
                <a:tc>
                  <a:txBody>
                    <a:bodyPr/>
                    <a:lstStyle/>
                    <a:p>
                      <a:pPr algn="just" rtl="0" fontAlgn="base"/>
                      <a:r>
                        <a:rPr lang="en-US" sz="2000" b="1" i="0">
                          <a:effectLst/>
                          <a:latin typeface="Times New Roman" panose="02020603050405020304" pitchFamily="18" charset="0"/>
                        </a:rPr>
                        <a:t>Model </a:t>
                      </a:r>
                      <a:endParaRPr lang="en-US" sz="2000" b="1"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just" rtl="0" fontAlgn="base"/>
                      <a:r>
                        <a:rPr lang="en-US" sz="2000" b="1" i="0">
                          <a:effectLst/>
                          <a:latin typeface="Times New Roman" panose="02020603050405020304" pitchFamily="18" charset="0"/>
                        </a:rPr>
                        <a:t>ATmega640 </a:t>
                      </a:r>
                      <a:endParaRPr lang="en-US" sz="2000" b="1"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just" rtl="0" fontAlgn="base"/>
                      <a:r>
                        <a:rPr lang="en-US" sz="2000" b="1" i="0">
                          <a:effectLst/>
                          <a:latin typeface="Times New Roman" panose="02020603050405020304" pitchFamily="18" charset="0"/>
                        </a:rPr>
                        <a:t>MSP430FR6989 </a:t>
                      </a:r>
                      <a:endParaRPr lang="en-US" sz="2000" b="1"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just" rtl="0" fontAlgn="base"/>
                      <a:r>
                        <a:rPr lang="en-US" sz="2000" b="1" i="0">
                          <a:effectLst/>
                          <a:latin typeface="Times New Roman" panose="02020603050405020304" pitchFamily="18" charset="0"/>
                        </a:rPr>
                        <a:t>ESP8266 </a:t>
                      </a:r>
                      <a:endParaRPr lang="en-US" sz="2000" b="1"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just" rtl="0" fontAlgn="base"/>
                      <a:r>
                        <a:rPr lang="en-US" sz="2000" b="1" i="0">
                          <a:effectLst/>
                          <a:latin typeface="Times New Roman" panose="02020603050405020304" pitchFamily="18" charset="0"/>
                        </a:rPr>
                        <a:t>ESP32D-WROOM  </a:t>
                      </a:r>
                      <a:endParaRPr lang="en-US" sz="2000" b="1"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4571317"/>
                  </a:ext>
                </a:extLst>
              </a:tr>
              <a:tr h="429182">
                <a:tc>
                  <a:txBody>
                    <a:bodyPr/>
                    <a:lstStyle/>
                    <a:p>
                      <a:pPr algn="just" rtl="0" fontAlgn="base"/>
                      <a:r>
                        <a:rPr lang="en-US" sz="1800" b="0" i="0">
                          <a:effectLst/>
                          <a:latin typeface="Times New Roman" panose="02020603050405020304" pitchFamily="18" charset="0"/>
                        </a:rPr>
                        <a:t>Clock Speed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just" rtl="0" fontAlgn="base"/>
                      <a:r>
                        <a:rPr lang="en-US" sz="1800" b="0" i="0">
                          <a:effectLst/>
                          <a:latin typeface="Times New Roman" panose="02020603050405020304" pitchFamily="18" charset="0"/>
                        </a:rPr>
                        <a:t>16MHz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6161"/>
                    </a:solidFill>
                  </a:tcPr>
                </a:tc>
                <a:tc>
                  <a:txBody>
                    <a:bodyPr/>
                    <a:lstStyle/>
                    <a:p>
                      <a:pPr algn="just" rtl="0" fontAlgn="base"/>
                      <a:r>
                        <a:rPr lang="en-US" sz="1800" b="0" i="0">
                          <a:effectLst/>
                          <a:latin typeface="Times New Roman" panose="02020603050405020304" pitchFamily="18" charset="0"/>
                        </a:rPr>
                        <a:t>16MHz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6161"/>
                    </a:solidFill>
                  </a:tcPr>
                </a:tc>
                <a:tc>
                  <a:txBody>
                    <a:bodyPr/>
                    <a:lstStyle/>
                    <a:p>
                      <a:pPr algn="just" rtl="0" fontAlgn="base"/>
                      <a:r>
                        <a:rPr lang="en-US" sz="1800" b="0" i="0">
                          <a:effectLst/>
                          <a:latin typeface="Times New Roman" panose="02020603050405020304" pitchFamily="18" charset="0"/>
                        </a:rPr>
                        <a:t>80MHz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tc>
                  <a:txBody>
                    <a:bodyPr/>
                    <a:lstStyle/>
                    <a:p>
                      <a:pPr algn="just" rtl="0" fontAlgn="base"/>
                      <a:r>
                        <a:rPr lang="en-US" sz="1800" b="0" i="0">
                          <a:effectLst/>
                          <a:latin typeface="Times New Roman" panose="02020603050405020304" pitchFamily="18" charset="0"/>
                        </a:rPr>
                        <a:t>240 MHz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4060339717"/>
                  </a:ext>
                </a:extLst>
              </a:tr>
              <a:tr h="429182">
                <a:tc>
                  <a:txBody>
                    <a:bodyPr/>
                    <a:lstStyle/>
                    <a:p>
                      <a:pPr algn="just" rtl="0" fontAlgn="base"/>
                      <a:r>
                        <a:rPr lang="en-US" sz="1800" b="0" i="0">
                          <a:effectLst/>
                          <a:latin typeface="Times New Roman" panose="02020603050405020304" pitchFamily="18" charset="0"/>
                        </a:rPr>
                        <a:t>V</a:t>
                      </a:r>
                      <a:r>
                        <a:rPr lang="en-US" sz="1800" b="0" i="0" baseline="-25000">
                          <a:effectLst/>
                          <a:latin typeface="Times New Roman" panose="02020603050405020304" pitchFamily="18" charset="0"/>
                        </a:rPr>
                        <a:t>supply</a:t>
                      </a:r>
                      <a:r>
                        <a:rPr lang="en-US" sz="1800" b="0" i="0">
                          <a:effectLst/>
                          <a:latin typeface="Times New Roman" panose="02020603050405020304" pitchFamily="18" charset="0"/>
                        </a:rPr>
                        <a:t> (V)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just" rtl="0" fontAlgn="base"/>
                      <a:r>
                        <a:rPr lang="en-US" sz="1800" b="0" i="0">
                          <a:effectLst/>
                          <a:latin typeface="Times New Roman" panose="02020603050405020304" pitchFamily="18" charset="0"/>
                        </a:rPr>
                        <a:t>1.8-5.5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tc>
                  <a:txBody>
                    <a:bodyPr/>
                    <a:lstStyle/>
                    <a:p>
                      <a:pPr algn="just" rtl="0" fontAlgn="base"/>
                      <a:r>
                        <a:rPr lang="en-US" sz="1800" b="0" i="0">
                          <a:effectLst/>
                          <a:latin typeface="Times New Roman" panose="02020603050405020304" pitchFamily="18" charset="0"/>
                        </a:rPr>
                        <a:t>1.8-3.6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tc>
                  <a:txBody>
                    <a:bodyPr/>
                    <a:lstStyle/>
                    <a:p>
                      <a:pPr algn="just" rtl="0" fontAlgn="base"/>
                      <a:r>
                        <a:rPr lang="en-US" sz="1800" b="0" i="0">
                          <a:effectLst/>
                          <a:latin typeface="Times New Roman" panose="02020603050405020304" pitchFamily="18" charset="0"/>
                        </a:rPr>
                        <a:t>1.8-3.6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tc>
                  <a:txBody>
                    <a:bodyPr/>
                    <a:lstStyle/>
                    <a:p>
                      <a:pPr algn="just" rtl="0" fontAlgn="base"/>
                      <a:r>
                        <a:rPr lang="en-US" sz="1800" b="0" i="0">
                          <a:effectLst/>
                          <a:latin typeface="Times New Roman" panose="02020603050405020304" pitchFamily="18" charset="0"/>
                        </a:rPr>
                        <a:t>3.0-3.6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061546521"/>
                  </a:ext>
                </a:extLst>
              </a:tr>
              <a:tr h="601562">
                <a:tc>
                  <a:txBody>
                    <a:bodyPr/>
                    <a:lstStyle/>
                    <a:p>
                      <a:pPr algn="just" rtl="0" fontAlgn="base"/>
                      <a:r>
                        <a:rPr lang="en-US" sz="1800" b="0" i="0">
                          <a:effectLst/>
                          <a:latin typeface="Times New Roman" panose="02020603050405020304" pitchFamily="18" charset="0"/>
                        </a:rPr>
                        <a:t>I</a:t>
                      </a:r>
                      <a:r>
                        <a:rPr lang="en-US" sz="1800" b="0" i="0" baseline="-25000">
                          <a:effectLst/>
                          <a:latin typeface="Times New Roman" panose="02020603050405020304" pitchFamily="18" charset="0"/>
                        </a:rPr>
                        <a:t>draw</a:t>
                      </a:r>
                      <a:r>
                        <a:rPr lang="en-US" sz="1800" b="0" i="0">
                          <a:effectLst/>
                          <a:latin typeface="Times New Roman" panose="02020603050405020304" pitchFamily="18" charset="0"/>
                        </a:rPr>
                        <a:t> (mA)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just" rtl="0" fontAlgn="base"/>
                      <a:r>
                        <a:rPr lang="en-US" sz="1800" b="0" i="0">
                          <a:effectLst/>
                          <a:latin typeface="Times New Roman" panose="02020603050405020304" pitchFamily="18" charset="0"/>
                        </a:rPr>
                        <a:t>~0.5-14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tc>
                  <a:txBody>
                    <a:bodyPr/>
                    <a:lstStyle/>
                    <a:p>
                      <a:pPr algn="just" rtl="0" fontAlgn="base"/>
                      <a:r>
                        <a:rPr lang="en-US" sz="1800" b="0" i="0">
                          <a:effectLst/>
                          <a:latin typeface="Times New Roman" panose="02020603050405020304" pitchFamily="18" charset="0"/>
                        </a:rPr>
                        <a:t>~1.6 (Controller)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tc>
                  <a:txBody>
                    <a:bodyPr/>
                    <a:lstStyle/>
                    <a:p>
                      <a:pPr algn="just" rtl="0" fontAlgn="base"/>
                      <a:r>
                        <a:rPr lang="en-US" sz="1800" b="0" i="0">
                          <a:effectLst/>
                          <a:latin typeface="Times New Roman" panose="02020603050405020304" pitchFamily="18" charset="0"/>
                        </a:rPr>
                        <a:t>~170 </a:t>
                      </a:r>
                      <a:endParaRPr lang="en-US" sz="1800" b="0" i="0">
                        <a:effectLst/>
                      </a:endParaRPr>
                    </a:p>
                    <a:p>
                      <a:pPr algn="just" rtl="0" fontAlgn="base"/>
                      <a:r>
                        <a:rPr lang="en-US" sz="1800" b="0" i="0">
                          <a:effectLst/>
                          <a:latin typeface="Times New Roman" panose="02020603050405020304" pitchFamily="18" charset="0"/>
                        </a:rPr>
                        <a:t>(Controller + RF)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tc>
                  <a:txBody>
                    <a:bodyPr/>
                    <a:lstStyle/>
                    <a:p>
                      <a:pPr algn="just" rtl="0" fontAlgn="base"/>
                      <a:r>
                        <a:rPr lang="en-US" sz="1800" b="0" i="0">
                          <a:effectLst/>
                          <a:latin typeface="Times New Roman" panose="02020603050405020304" pitchFamily="18" charset="0"/>
                        </a:rPr>
                        <a:t>~500 (Full Load)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242108420"/>
                  </a:ext>
                </a:extLst>
              </a:tr>
              <a:tr h="601562">
                <a:tc>
                  <a:txBody>
                    <a:bodyPr/>
                    <a:lstStyle/>
                    <a:p>
                      <a:pPr algn="just" rtl="0" fontAlgn="base"/>
                      <a:r>
                        <a:rPr lang="en-US" sz="1800" b="0" i="0">
                          <a:effectLst/>
                          <a:latin typeface="Times New Roman" panose="02020603050405020304" pitchFamily="18" charset="0"/>
                        </a:rPr>
                        <a:t>Storage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just" rtl="0" fontAlgn="base"/>
                      <a:r>
                        <a:rPr lang="en-US" sz="1800" b="0" i="0">
                          <a:effectLst/>
                          <a:latin typeface="Times New Roman" panose="02020603050405020304" pitchFamily="18" charset="0"/>
                        </a:rPr>
                        <a:t>4KB EEPROM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6161"/>
                    </a:solidFill>
                  </a:tcPr>
                </a:tc>
                <a:tc>
                  <a:txBody>
                    <a:bodyPr/>
                    <a:lstStyle/>
                    <a:p>
                      <a:pPr algn="just" rtl="0" fontAlgn="base"/>
                      <a:r>
                        <a:rPr lang="en-US" sz="1800" b="0" i="0">
                          <a:effectLst/>
                          <a:latin typeface="Times New Roman" panose="02020603050405020304" pitchFamily="18" charset="0"/>
                        </a:rPr>
                        <a:t>Unified /w RAM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6161"/>
                    </a:solidFill>
                  </a:tcPr>
                </a:tc>
                <a:tc>
                  <a:txBody>
                    <a:bodyPr/>
                    <a:lstStyle/>
                    <a:p>
                      <a:pPr algn="just" rtl="0" fontAlgn="base"/>
                      <a:r>
                        <a:rPr lang="en-US" sz="1800" b="0" i="0">
                          <a:effectLst/>
                          <a:latin typeface="Times New Roman" panose="02020603050405020304" pitchFamily="18" charset="0"/>
                        </a:rPr>
                        <a:t>4 - 16MB SPI Flash</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tc>
                  <a:txBody>
                    <a:bodyPr/>
                    <a:lstStyle/>
                    <a:p>
                      <a:pPr algn="just" rtl="0" fontAlgn="base"/>
                      <a:r>
                        <a:rPr lang="en-US" sz="1800" b="0" i="0">
                          <a:effectLst/>
                          <a:latin typeface="Times New Roman" panose="02020603050405020304" pitchFamily="18" charset="0"/>
                        </a:rPr>
                        <a:t>4 - 16MB SPI Flash</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040480416"/>
                  </a:ext>
                </a:extLst>
              </a:tr>
              <a:tr h="256802">
                <a:tc>
                  <a:txBody>
                    <a:bodyPr/>
                    <a:lstStyle/>
                    <a:p>
                      <a:pPr algn="just" rtl="0" fontAlgn="base"/>
                      <a:r>
                        <a:rPr lang="en-US" sz="1800" b="0" i="0">
                          <a:effectLst/>
                          <a:latin typeface="Times New Roman" panose="02020603050405020304" pitchFamily="18" charset="0"/>
                        </a:rPr>
                        <a:t>RAM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just" rtl="0" fontAlgn="base"/>
                      <a:r>
                        <a:rPr lang="en-US" sz="1800" b="0" i="0">
                          <a:effectLst/>
                          <a:latin typeface="Times New Roman" panose="02020603050405020304" pitchFamily="18" charset="0"/>
                        </a:rPr>
                        <a:t>8KB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tc>
                  <a:txBody>
                    <a:bodyPr/>
                    <a:lstStyle/>
                    <a:p>
                      <a:pPr algn="just" rtl="0" fontAlgn="base"/>
                      <a:r>
                        <a:rPr lang="en-US" sz="1800" b="0" i="0">
                          <a:effectLst/>
                          <a:latin typeface="Times New Roman" panose="02020603050405020304" pitchFamily="18" charset="0"/>
                        </a:rPr>
                        <a:t>128KB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tc>
                  <a:txBody>
                    <a:bodyPr/>
                    <a:lstStyle/>
                    <a:p>
                      <a:pPr algn="just" rtl="0" fontAlgn="base"/>
                      <a:r>
                        <a:rPr lang="en-US" sz="1800" b="0" i="0">
                          <a:effectLst/>
                          <a:latin typeface="Times New Roman" panose="02020603050405020304" pitchFamily="18" charset="0"/>
                        </a:rPr>
                        <a:t>~50KB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tc>
                  <a:txBody>
                    <a:bodyPr/>
                    <a:lstStyle/>
                    <a:p>
                      <a:pPr algn="just" rtl="0" fontAlgn="base"/>
                      <a:r>
                        <a:rPr lang="en-US" sz="1800" b="0" i="0">
                          <a:effectLst/>
                          <a:latin typeface="Times New Roman" panose="02020603050405020304" pitchFamily="18" charset="0"/>
                        </a:rPr>
                        <a:t>520KB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3678703265"/>
                  </a:ext>
                </a:extLst>
              </a:tr>
              <a:tr h="429182">
                <a:tc>
                  <a:txBody>
                    <a:bodyPr/>
                    <a:lstStyle/>
                    <a:p>
                      <a:pPr algn="just" rtl="0" fontAlgn="base"/>
                      <a:r>
                        <a:rPr lang="en-US" sz="1800" b="0" i="0">
                          <a:effectLst/>
                          <a:latin typeface="Times New Roman" panose="02020603050405020304" pitchFamily="18" charset="0"/>
                        </a:rPr>
                        <a:t>Wi-Fi/BT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just" rtl="0" fontAlgn="base"/>
                      <a:r>
                        <a:rPr lang="en-US" sz="1800" b="0" i="0">
                          <a:effectLst/>
                          <a:latin typeface="Times New Roman" panose="02020603050405020304" pitchFamily="18" charset="0"/>
                        </a:rPr>
                        <a:t>N/N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6161"/>
                    </a:solidFill>
                  </a:tcPr>
                </a:tc>
                <a:tc>
                  <a:txBody>
                    <a:bodyPr/>
                    <a:lstStyle/>
                    <a:p>
                      <a:pPr algn="just" rtl="0" fontAlgn="base"/>
                      <a:r>
                        <a:rPr lang="en-US" sz="1800" b="0" i="0">
                          <a:effectLst/>
                          <a:latin typeface="Times New Roman" panose="02020603050405020304" pitchFamily="18" charset="0"/>
                        </a:rPr>
                        <a:t>N/N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6161"/>
                    </a:solidFill>
                  </a:tcPr>
                </a:tc>
                <a:tc>
                  <a:txBody>
                    <a:bodyPr/>
                    <a:lstStyle/>
                    <a:p>
                      <a:pPr algn="just" rtl="0" fontAlgn="base"/>
                      <a:r>
                        <a:rPr lang="en-US" sz="1800" b="0" i="0">
                          <a:effectLst/>
                          <a:latin typeface="Times New Roman" panose="02020603050405020304" pitchFamily="18" charset="0"/>
                        </a:rPr>
                        <a:t>Y/N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66464"/>
                    </a:solidFill>
                  </a:tcPr>
                </a:tc>
                <a:tc>
                  <a:txBody>
                    <a:bodyPr/>
                    <a:lstStyle/>
                    <a:p>
                      <a:pPr algn="just" rtl="0" fontAlgn="base"/>
                      <a:r>
                        <a:rPr lang="en-US" sz="1800" b="0" i="0">
                          <a:effectLst/>
                          <a:latin typeface="Times New Roman" panose="02020603050405020304" pitchFamily="18" charset="0"/>
                        </a:rPr>
                        <a:t>Y/Y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27628703"/>
                  </a:ext>
                </a:extLst>
              </a:tr>
              <a:tr h="256802">
                <a:tc>
                  <a:txBody>
                    <a:bodyPr/>
                    <a:lstStyle/>
                    <a:p>
                      <a:pPr algn="just" rtl="0" fontAlgn="base"/>
                      <a:r>
                        <a:rPr lang="en-US" sz="1800" b="0" i="0">
                          <a:effectLst/>
                          <a:latin typeface="Times New Roman" panose="02020603050405020304" pitchFamily="18" charset="0"/>
                        </a:rPr>
                        <a:t>GPIO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just" rtl="0" fontAlgn="base"/>
                      <a:r>
                        <a:rPr lang="en-US" sz="1800" b="0" i="0">
                          <a:effectLst/>
                          <a:latin typeface="Times New Roman" panose="02020603050405020304" pitchFamily="18" charset="0"/>
                        </a:rPr>
                        <a:t>86-pins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tc>
                  <a:txBody>
                    <a:bodyPr/>
                    <a:lstStyle/>
                    <a:p>
                      <a:pPr algn="just" rtl="0" fontAlgn="base"/>
                      <a:r>
                        <a:rPr lang="en-US" sz="1800" b="0" i="0">
                          <a:effectLst/>
                          <a:latin typeface="Times New Roman" panose="02020603050405020304" pitchFamily="18" charset="0"/>
                        </a:rPr>
                        <a:t>10-Pins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tc>
                  <a:txBody>
                    <a:bodyPr/>
                    <a:lstStyle/>
                    <a:p>
                      <a:pPr algn="just" rtl="0" fontAlgn="base"/>
                      <a:r>
                        <a:rPr lang="en-US" sz="1800" b="0" i="0">
                          <a:effectLst/>
                          <a:latin typeface="Times New Roman" panose="02020603050405020304" pitchFamily="18" charset="0"/>
                        </a:rPr>
                        <a:t>17-Pins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66464"/>
                    </a:solidFill>
                  </a:tcPr>
                </a:tc>
                <a:tc>
                  <a:txBody>
                    <a:bodyPr/>
                    <a:lstStyle/>
                    <a:p>
                      <a:pPr algn="just" rtl="0" fontAlgn="base"/>
                      <a:r>
                        <a:rPr lang="en-US" sz="1800" b="0" i="0">
                          <a:effectLst/>
                          <a:latin typeface="Times New Roman" panose="02020603050405020304" pitchFamily="18" charset="0"/>
                        </a:rPr>
                        <a:t>34-Pins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906097743"/>
                  </a:ext>
                </a:extLst>
              </a:tr>
              <a:tr h="429182">
                <a:tc>
                  <a:txBody>
                    <a:bodyPr/>
                    <a:lstStyle/>
                    <a:p>
                      <a:pPr algn="just" rtl="0" fontAlgn="base"/>
                      <a:r>
                        <a:rPr lang="en-US" sz="1800" b="0" i="0">
                          <a:effectLst/>
                          <a:latin typeface="Times New Roman" panose="02020603050405020304" pitchFamily="18" charset="0"/>
                        </a:rPr>
                        <a:t>ADC/DAC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just" rtl="0" fontAlgn="base"/>
                      <a:r>
                        <a:rPr lang="en-US" sz="1800" b="0" i="0">
                          <a:effectLst/>
                          <a:latin typeface="Times New Roman" panose="02020603050405020304" pitchFamily="18" charset="0"/>
                        </a:rPr>
                        <a:t>10-bit/N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66464"/>
                    </a:solidFill>
                  </a:tcPr>
                </a:tc>
                <a:tc>
                  <a:txBody>
                    <a:bodyPr/>
                    <a:lstStyle/>
                    <a:p>
                      <a:pPr algn="just" rtl="0" fontAlgn="base"/>
                      <a:r>
                        <a:rPr lang="en-US" sz="1800" b="0" i="0">
                          <a:effectLst/>
                          <a:latin typeface="Times New Roman" panose="02020603050405020304" pitchFamily="18" charset="0"/>
                        </a:rPr>
                        <a:t>12-Bit/12-Bit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tc>
                  <a:txBody>
                    <a:bodyPr/>
                    <a:lstStyle/>
                    <a:p>
                      <a:pPr algn="just" rtl="0" fontAlgn="base"/>
                      <a:r>
                        <a:rPr lang="en-US" sz="1800" b="0" i="0">
                          <a:effectLst/>
                          <a:latin typeface="Times New Roman" panose="02020603050405020304" pitchFamily="18" charset="0"/>
                        </a:rPr>
                        <a:t>10-Bit/N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6161"/>
                    </a:solidFill>
                  </a:tcPr>
                </a:tc>
                <a:tc>
                  <a:txBody>
                    <a:bodyPr/>
                    <a:lstStyle/>
                    <a:p>
                      <a:pPr algn="just" rtl="0" fontAlgn="base"/>
                      <a:r>
                        <a:rPr lang="en-US" sz="1800" b="0" i="0">
                          <a:effectLst/>
                          <a:latin typeface="Times New Roman" panose="02020603050405020304" pitchFamily="18" charset="0"/>
                        </a:rPr>
                        <a:t>12-Bit/2x8-Bit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447051961"/>
                  </a:ext>
                </a:extLst>
              </a:tr>
              <a:tr h="0">
                <a:tc>
                  <a:txBody>
                    <a:bodyPr/>
                    <a:lstStyle/>
                    <a:p>
                      <a:pPr algn="just" rtl="0" fontAlgn="base"/>
                      <a:r>
                        <a:rPr lang="en-US" sz="1800" b="0" i="0">
                          <a:effectLst/>
                          <a:latin typeface="Times New Roman" panose="02020603050405020304" pitchFamily="18" charset="0"/>
                        </a:rPr>
                        <a:t>RTC/WDT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just" rtl="0" fontAlgn="base"/>
                      <a:r>
                        <a:rPr lang="en-US" sz="1800" b="0" i="0">
                          <a:effectLst/>
                          <a:latin typeface="Times New Roman" panose="02020603050405020304" pitchFamily="18" charset="0"/>
                        </a:rPr>
                        <a:t>N/Y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66464"/>
                    </a:solidFill>
                  </a:tcPr>
                </a:tc>
                <a:tc>
                  <a:txBody>
                    <a:bodyPr/>
                    <a:lstStyle/>
                    <a:p>
                      <a:pPr algn="just" rtl="0" fontAlgn="base"/>
                      <a:r>
                        <a:rPr lang="en-US" sz="1800" b="0" i="0">
                          <a:effectLst/>
                          <a:latin typeface="Times New Roman" panose="02020603050405020304" pitchFamily="18" charset="0"/>
                        </a:rPr>
                        <a:t>Y/Y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tc>
                  <a:txBody>
                    <a:bodyPr/>
                    <a:lstStyle/>
                    <a:p>
                      <a:pPr algn="just" rtl="0" fontAlgn="base"/>
                      <a:r>
                        <a:rPr lang="en-US" sz="1800" b="0" i="0">
                          <a:effectLst/>
                          <a:latin typeface="Times New Roman" panose="02020603050405020304" pitchFamily="18" charset="0"/>
                        </a:rPr>
                        <a:t>Y/N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6161"/>
                    </a:solidFill>
                  </a:tcPr>
                </a:tc>
                <a:tc>
                  <a:txBody>
                    <a:bodyPr/>
                    <a:lstStyle/>
                    <a:p>
                      <a:pPr algn="just" rtl="0" fontAlgn="base"/>
                      <a:r>
                        <a:rPr lang="en-US" sz="1800" b="0" i="0">
                          <a:effectLst/>
                          <a:latin typeface="Times New Roman" panose="02020603050405020304" pitchFamily="18" charset="0"/>
                        </a:rPr>
                        <a:t>Y/Y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3672590474"/>
                  </a:ext>
                </a:extLst>
              </a:tr>
              <a:tr h="429182">
                <a:tc>
                  <a:txBody>
                    <a:bodyPr/>
                    <a:lstStyle/>
                    <a:p>
                      <a:pPr algn="just" rtl="0" fontAlgn="base"/>
                      <a:r>
                        <a:rPr lang="en-US" sz="1800" b="0" i="0">
                          <a:effectLst/>
                          <a:latin typeface="Times New Roman" panose="02020603050405020304" pitchFamily="18" charset="0"/>
                        </a:rPr>
                        <a:t>Framework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just" rtl="0" fontAlgn="base"/>
                      <a:r>
                        <a:rPr lang="en-US" sz="1800" b="0" i="0">
                          <a:effectLst/>
                          <a:latin typeface="Times New Roman" panose="02020603050405020304" pitchFamily="18" charset="0"/>
                        </a:rPr>
                        <a:t>Arduino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tc>
                  <a:txBody>
                    <a:bodyPr/>
                    <a:lstStyle/>
                    <a:p>
                      <a:pPr algn="just" rtl="0" fontAlgn="base"/>
                      <a:r>
                        <a:rPr lang="en-US" sz="1800" b="0" i="0">
                          <a:effectLst/>
                          <a:latin typeface="Times New Roman" panose="02020603050405020304" pitchFamily="18" charset="0"/>
                        </a:rPr>
                        <a:t>Arduino/TI</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tc>
                  <a:txBody>
                    <a:bodyPr/>
                    <a:lstStyle/>
                    <a:p>
                      <a:pPr algn="just" rtl="0" fontAlgn="base"/>
                      <a:r>
                        <a:rPr lang="en-US" sz="1800" b="0" i="0">
                          <a:effectLst/>
                          <a:latin typeface="Times New Roman" panose="02020603050405020304" pitchFamily="18" charset="0"/>
                        </a:rPr>
                        <a:t>Arduino/ESP-IDF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tc>
                  <a:txBody>
                    <a:bodyPr/>
                    <a:lstStyle/>
                    <a:p>
                      <a:pPr algn="just" rtl="0" fontAlgn="base"/>
                      <a:r>
                        <a:rPr lang="en-US" sz="1800" b="0" i="0">
                          <a:effectLst/>
                          <a:latin typeface="Times New Roman" panose="02020603050405020304" pitchFamily="18" charset="0"/>
                        </a:rPr>
                        <a:t>Arduino/ESP-IDF </a:t>
                      </a:r>
                      <a:endParaRPr lang="en-US" sz="1800" b="0" i="0">
                        <a:effectLst/>
                      </a:endParaRPr>
                    </a:p>
                  </a:txBody>
                  <a:tcPr marL="82101" marR="82101" marT="41050" marB="4105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3763501270"/>
                  </a:ext>
                </a:extLst>
              </a:tr>
            </a:tbl>
          </a:graphicData>
        </a:graphic>
      </p:graphicFrame>
      <p:sp>
        <p:nvSpPr>
          <p:cNvPr id="7" name="Oval 6">
            <a:extLst>
              <a:ext uri="{FF2B5EF4-FFF2-40B4-BE49-F238E27FC236}">
                <a16:creationId xmlns:a16="http://schemas.microsoft.com/office/drawing/2014/main" id="{04A4771C-DA3C-4D5A-B44D-9D3EC78F7626}"/>
              </a:ext>
            </a:extLst>
          </p:cNvPr>
          <p:cNvSpPr/>
          <p:nvPr/>
        </p:nvSpPr>
        <p:spPr>
          <a:xfrm>
            <a:off x="8715982" y="1605064"/>
            <a:ext cx="3180945" cy="583660"/>
          </a:xfrm>
          <a:prstGeom prst="ellipse">
            <a:avLst/>
          </a:prstGeom>
          <a:no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050" name="Picture 2" descr="Espressif Systems ESP32-WROOM-32D(M113DH3200PH3Q0)">
            <a:extLst>
              <a:ext uri="{FF2B5EF4-FFF2-40B4-BE49-F238E27FC236}">
                <a16:creationId xmlns:a16="http://schemas.microsoft.com/office/drawing/2014/main" id="{7FC2CE6E-8819-445E-81B4-397241758D6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92079" y="133502"/>
            <a:ext cx="1428750" cy="14287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603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900B1-7E1D-4ED8-87DE-F7844A4AA241}"/>
              </a:ext>
            </a:extLst>
          </p:cNvPr>
          <p:cNvSpPr>
            <a:spLocks noGrp="1"/>
          </p:cNvSpPr>
          <p:nvPr>
            <p:ph type="title"/>
          </p:nvPr>
        </p:nvSpPr>
        <p:spPr>
          <a:xfrm>
            <a:off x="838200" y="556337"/>
            <a:ext cx="6797405" cy="1651404"/>
          </a:xfrm>
        </p:spPr>
        <p:txBody>
          <a:bodyPr>
            <a:normAutofit/>
          </a:bodyPr>
          <a:lstStyle/>
          <a:p>
            <a:r>
              <a:rPr lang="en-US" sz="4000"/>
              <a:t>Laser Diode Selection</a:t>
            </a:r>
          </a:p>
        </p:txBody>
      </p:sp>
      <p:sp>
        <p:nvSpPr>
          <p:cNvPr id="7" name="Content Placeholder 2">
            <a:extLst>
              <a:ext uri="{FF2B5EF4-FFF2-40B4-BE49-F238E27FC236}">
                <a16:creationId xmlns:a16="http://schemas.microsoft.com/office/drawing/2014/main" id="{41AC9688-4641-4A88-BE7F-AFEF849C3DA9}"/>
              </a:ext>
            </a:extLst>
          </p:cNvPr>
          <p:cNvSpPr>
            <a:spLocks noGrp="1"/>
          </p:cNvSpPr>
          <p:nvPr>
            <p:ph idx="1"/>
          </p:nvPr>
        </p:nvSpPr>
        <p:spPr>
          <a:xfrm>
            <a:off x="838200" y="2401330"/>
            <a:ext cx="6797405" cy="3719384"/>
          </a:xfrm>
        </p:spPr>
        <p:txBody>
          <a:bodyPr>
            <a:normAutofit/>
          </a:bodyPr>
          <a:lstStyle/>
          <a:p>
            <a:r>
              <a:rPr lang="en-US" sz="2000"/>
              <a:t>Opted for visible laser over IR – more satisfying for gameplay</a:t>
            </a:r>
          </a:p>
          <a:p>
            <a:r>
              <a:rPr lang="en-US" sz="2000"/>
              <a:t>Investigated FDA laser classes – went for class IIIa</a:t>
            </a:r>
          </a:p>
          <a:p>
            <a:r>
              <a:rPr lang="en-US" sz="2000"/>
              <a:t>Most abundant color was red</a:t>
            </a:r>
          </a:p>
          <a:p>
            <a:r>
              <a:rPr lang="en-US" sz="2000"/>
              <a:t>Decided on Adafruit’s </a:t>
            </a:r>
            <a:r>
              <a:rPr lang="es-ES" sz="2000"/>
              <a:t>Laser </a:t>
            </a:r>
            <a:r>
              <a:rPr lang="es-ES" sz="2000" err="1"/>
              <a:t>Diode</a:t>
            </a:r>
            <a:r>
              <a:rPr lang="es-ES" sz="2000"/>
              <a:t> - 5mW 650nm Red</a:t>
            </a:r>
          </a:p>
          <a:p>
            <a:pPr lvl="1"/>
            <a:r>
              <a:rPr lang="en-US" sz="1600"/>
              <a:t>Cheaper than other options considered ($5.95 instead of $20)</a:t>
            </a:r>
          </a:p>
        </p:txBody>
      </p:sp>
      <p:pic>
        <p:nvPicPr>
          <p:cNvPr id="1026" name="Picture 2" descr="Laser Diode module with two wires">
            <a:extLst>
              <a:ext uri="{FF2B5EF4-FFF2-40B4-BE49-F238E27FC236}">
                <a16:creationId xmlns:a16="http://schemas.microsoft.com/office/drawing/2014/main" id="{32B57D5F-019D-47F4-A480-C907833E32F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97556" y="253887"/>
            <a:ext cx="3995623" cy="299671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Specs: i-Beamer Laser Pointer">
            <a:extLst>
              <a:ext uri="{FF2B5EF4-FFF2-40B4-BE49-F238E27FC236}">
                <a16:creationId xmlns:a16="http://schemas.microsoft.com/office/drawing/2014/main" id="{88F39846-569E-4E91-AEEE-41B84FB319A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997556" y="3582004"/>
            <a:ext cx="3995623" cy="26589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859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60541-7449-43A8-96C8-579B28A129FB}"/>
              </a:ext>
            </a:extLst>
          </p:cNvPr>
          <p:cNvSpPr>
            <a:spLocks noGrp="1"/>
          </p:cNvSpPr>
          <p:nvPr>
            <p:ph type="title"/>
          </p:nvPr>
        </p:nvSpPr>
        <p:spPr/>
        <p:txBody>
          <a:bodyPr/>
          <a:lstStyle/>
          <a:p>
            <a:r>
              <a:rPr lang="en-US"/>
              <a:t>Laser Diode Characteristics/Compatibility</a:t>
            </a:r>
          </a:p>
        </p:txBody>
      </p:sp>
      <p:sp>
        <p:nvSpPr>
          <p:cNvPr id="3" name="Content Placeholder 2">
            <a:extLst>
              <a:ext uri="{FF2B5EF4-FFF2-40B4-BE49-F238E27FC236}">
                <a16:creationId xmlns:a16="http://schemas.microsoft.com/office/drawing/2014/main" id="{CA53D073-8C56-4422-B0A5-A361512C5291}"/>
              </a:ext>
            </a:extLst>
          </p:cNvPr>
          <p:cNvSpPr>
            <a:spLocks noGrp="1"/>
          </p:cNvSpPr>
          <p:nvPr>
            <p:ph idx="1"/>
          </p:nvPr>
        </p:nvSpPr>
        <p:spPr/>
        <p:txBody>
          <a:bodyPr>
            <a:normAutofit fontScale="92500"/>
          </a:bodyPr>
          <a:lstStyle/>
          <a:p>
            <a:r>
              <a:rPr lang="en-US"/>
              <a:t>Laser Diode availability limited</a:t>
            </a:r>
          </a:p>
          <a:p>
            <a:pPr lvl="1"/>
            <a:r>
              <a:rPr lang="en-US"/>
              <a:t>650nm laser beam pattern distorted at long ranges</a:t>
            </a:r>
          </a:p>
          <a:p>
            <a:pPr marL="457200" lvl="1" indent="0">
              <a:buNone/>
            </a:pPr>
            <a:r>
              <a:rPr lang="en-US"/>
              <a:t> </a:t>
            </a:r>
          </a:p>
          <a:p>
            <a:pPr lvl="1"/>
            <a:endParaRPr lang="en-US"/>
          </a:p>
          <a:p>
            <a:pPr lvl="1"/>
            <a:endParaRPr lang="en-US"/>
          </a:p>
          <a:p>
            <a:pPr lvl="1"/>
            <a:endParaRPr lang="en-US"/>
          </a:p>
          <a:p>
            <a:pPr marL="457200" lvl="1" indent="0">
              <a:buNone/>
            </a:pPr>
            <a:endParaRPr lang="en-US"/>
          </a:p>
          <a:p>
            <a:pPr marL="457200" lvl="1" indent="0">
              <a:buNone/>
            </a:pPr>
            <a:endParaRPr lang="en-US"/>
          </a:p>
          <a:p>
            <a:pPr marL="457200" lvl="1" indent="0">
              <a:buNone/>
            </a:pPr>
            <a:endParaRPr lang="en-US"/>
          </a:p>
          <a:p>
            <a:r>
              <a:rPr lang="en-US"/>
              <a:t>Factoring Distortion, Pricing, Spectral Sensitivity, and Supply Chain Checks</a:t>
            </a:r>
          </a:p>
          <a:p>
            <a:pPr lvl="1"/>
            <a:r>
              <a:rPr lang="en-US"/>
              <a:t>Reduces compatible phototransistor options to 1/10 of available market choices 	</a:t>
            </a:r>
          </a:p>
          <a:p>
            <a:pPr lvl="1"/>
            <a:endParaRPr lang="en-US"/>
          </a:p>
          <a:p>
            <a:pPr lvl="1"/>
            <a:endParaRPr lang="en-US"/>
          </a:p>
        </p:txBody>
      </p:sp>
      <p:pic>
        <p:nvPicPr>
          <p:cNvPr id="4" name="Picture 3" descr="A picture containing outdoor, ground&#10;&#10;Description automatically generated">
            <a:extLst>
              <a:ext uri="{FF2B5EF4-FFF2-40B4-BE49-F238E27FC236}">
                <a16:creationId xmlns:a16="http://schemas.microsoft.com/office/drawing/2014/main" id="{380A662C-BEAF-459C-A20F-AC362367DB5C}"/>
              </a:ext>
            </a:extLst>
          </p:cNvPr>
          <p:cNvPicPr>
            <a:picLocks noChangeAspect="1"/>
          </p:cNvPicPr>
          <p:nvPr/>
        </p:nvPicPr>
        <p:blipFill rotWithShape="1">
          <a:blip r:embed="rId3"/>
          <a:srcRect l="40912" t="51296" r="43998" b="13263"/>
          <a:stretch/>
        </p:blipFill>
        <p:spPr bwMode="auto">
          <a:xfrm rot="5400000">
            <a:off x="4453980" y="2133780"/>
            <a:ext cx="1572895" cy="2770687"/>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1700D0BC-8003-45CF-A66B-AEF0568191C0}"/>
              </a:ext>
            </a:extLst>
          </p:cNvPr>
          <p:cNvSpPr txBox="1"/>
          <p:nvPr/>
        </p:nvSpPr>
        <p:spPr>
          <a:xfrm>
            <a:off x="3682999" y="4300399"/>
            <a:ext cx="3243196" cy="369332"/>
          </a:xfrm>
          <a:prstGeom prst="rect">
            <a:avLst/>
          </a:prstGeom>
          <a:noFill/>
        </p:spPr>
        <p:txBody>
          <a:bodyPr wrap="none" rtlCol="0">
            <a:spAutoFit/>
          </a:bodyPr>
          <a:lstStyle/>
          <a:p>
            <a:r>
              <a:rPr lang="en-US" sz="1800">
                <a:effectLst/>
                <a:latin typeface="Times New Roman" panose="02020603050405020304" pitchFamily="18" charset="0"/>
                <a:ea typeface="Times New Roman" panose="02020603050405020304" pitchFamily="18" charset="0"/>
              </a:rPr>
              <a:t>Laser Diode Light Pattern at 37ft</a:t>
            </a:r>
            <a:endParaRPr lang="en-US"/>
          </a:p>
        </p:txBody>
      </p:sp>
      <p:sp>
        <p:nvSpPr>
          <p:cNvPr id="9" name="Arrow: Left 8">
            <a:extLst>
              <a:ext uri="{FF2B5EF4-FFF2-40B4-BE49-F238E27FC236}">
                <a16:creationId xmlns:a16="http://schemas.microsoft.com/office/drawing/2014/main" id="{B98BF286-EE12-449C-ABA5-29A3EC64D006}"/>
              </a:ext>
            </a:extLst>
          </p:cNvPr>
          <p:cNvSpPr/>
          <p:nvPr/>
        </p:nvSpPr>
        <p:spPr>
          <a:xfrm>
            <a:off x="5885544" y="3429000"/>
            <a:ext cx="2627086" cy="286657"/>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14EDDC6-0DCB-4C3C-8FAD-ABBBC543F22D}"/>
              </a:ext>
            </a:extLst>
          </p:cNvPr>
          <p:cNvSpPr txBox="1"/>
          <p:nvPr/>
        </p:nvSpPr>
        <p:spPr>
          <a:xfrm>
            <a:off x="8656231" y="3195957"/>
            <a:ext cx="2548798" cy="646331"/>
          </a:xfrm>
          <a:prstGeom prst="rect">
            <a:avLst/>
          </a:prstGeom>
          <a:noFill/>
        </p:spPr>
        <p:txBody>
          <a:bodyPr wrap="square" rtlCol="0">
            <a:spAutoFit/>
          </a:bodyPr>
          <a:lstStyle/>
          <a:p>
            <a:r>
              <a:rPr lang="en-US"/>
              <a:t>Usable excitation region decreases to ~70%</a:t>
            </a:r>
          </a:p>
        </p:txBody>
      </p:sp>
    </p:spTree>
    <p:extLst>
      <p:ext uri="{BB962C8B-B14F-4D97-AF65-F5344CB8AC3E}">
        <p14:creationId xmlns:p14="http://schemas.microsoft.com/office/powerpoint/2010/main" val="1396176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FAC2-E06A-4325-9260-F9DA6F3BDBAA}"/>
              </a:ext>
            </a:extLst>
          </p:cNvPr>
          <p:cNvSpPr>
            <a:spLocks noGrp="1"/>
          </p:cNvSpPr>
          <p:nvPr>
            <p:ph type="title"/>
          </p:nvPr>
        </p:nvSpPr>
        <p:spPr/>
        <p:txBody>
          <a:bodyPr/>
          <a:lstStyle/>
          <a:p>
            <a:r>
              <a:rPr lang="en-US"/>
              <a:t>Light Sensor Selection - Phototransistors</a:t>
            </a:r>
          </a:p>
        </p:txBody>
      </p:sp>
      <p:sp>
        <p:nvSpPr>
          <p:cNvPr id="9" name="Content Placeholder 2">
            <a:extLst>
              <a:ext uri="{FF2B5EF4-FFF2-40B4-BE49-F238E27FC236}">
                <a16:creationId xmlns:a16="http://schemas.microsoft.com/office/drawing/2014/main" id="{395E7873-47DC-49AA-8826-F8E1AF115A44}"/>
              </a:ext>
            </a:extLst>
          </p:cNvPr>
          <p:cNvSpPr>
            <a:spLocks noGrp="1"/>
          </p:cNvSpPr>
          <p:nvPr>
            <p:ph idx="1"/>
          </p:nvPr>
        </p:nvSpPr>
        <p:spPr>
          <a:xfrm>
            <a:off x="838200" y="1690688"/>
            <a:ext cx="10515600" cy="4881562"/>
          </a:xfrm>
        </p:spPr>
        <p:txBody>
          <a:bodyPr>
            <a:normAutofit fontScale="92500" lnSpcReduction="10000"/>
          </a:bodyPr>
          <a:lstStyle/>
          <a:p>
            <a:r>
              <a:rPr lang="en-US">
                <a:solidFill>
                  <a:srgbClr val="000000"/>
                </a:solidFill>
                <a:latin typeface="WordVisi_MSFontService"/>
              </a:rPr>
              <a:t>This decision is still in progress as testing is carried out, but we have narrowed it down to two through-hole candidates, which will be easy to swap out</a:t>
            </a:r>
          </a:p>
          <a:p>
            <a:r>
              <a:rPr lang="en-US">
                <a:solidFill>
                  <a:srgbClr val="000000"/>
                </a:solidFill>
                <a:latin typeface="WordVisi_MSFontService"/>
              </a:rPr>
              <a:t>The </a:t>
            </a:r>
            <a:r>
              <a:rPr lang="en-US" b="0" i="0">
                <a:solidFill>
                  <a:srgbClr val="000000"/>
                </a:solidFill>
                <a:effectLst/>
                <a:latin typeface="WordVisi_MSFontService"/>
              </a:rPr>
              <a:t>HW5P-1 from Adafruit</a:t>
            </a:r>
          </a:p>
          <a:p>
            <a:pPr lvl="1"/>
            <a:r>
              <a:rPr lang="en-US" b="0" i="0">
                <a:solidFill>
                  <a:srgbClr val="000000"/>
                </a:solidFill>
                <a:effectLst/>
                <a:latin typeface="WordVisi_MSFontService"/>
              </a:rPr>
              <a:t>Good availability &amp; f</a:t>
            </a:r>
            <a:r>
              <a:rPr lang="en-US">
                <a:solidFill>
                  <a:srgbClr val="000000"/>
                </a:solidFill>
                <a:latin typeface="WordVisi_MSFontService"/>
              </a:rPr>
              <a:t>ast </a:t>
            </a:r>
            <a:r>
              <a:rPr lang="en-US" b="0" i="0">
                <a:solidFill>
                  <a:srgbClr val="000000"/>
                </a:solidFill>
                <a:effectLst/>
                <a:latin typeface="WordVisi_MSFontService"/>
              </a:rPr>
              <a:t>shipping </a:t>
            </a:r>
          </a:p>
          <a:p>
            <a:pPr lvl="1"/>
            <a:r>
              <a:rPr lang="en-US">
                <a:solidFill>
                  <a:srgbClr val="000000"/>
                </a:solidFill>
                <a:latin typeface="WordVisi_MSFontService"/>
              </a:rPr>
              <a:t>C</a:t>
            </a:r>
            <a:r>
              <a:rPr lang="en-US" b="0" i="0">
                <a:solidFill>
                  <a:srgbClr val="000000"/>
                </a:solidFill>
                <a:effectLst/>
                <a:latin typeface="WordVisi_MSFontService"/>
              </a:rPr>
              <a:t>heap price ($0.95) per phototransistor </a:t>
            </a:r>
          </a:p>
          <a:p>
            <a:pPr lvl="1"/>
            <a:r>
              <a:rPr lang="en-US">
                <a:solidFill>
                  <a:srgbClr val="000000"/>
                </a:solidFill>
                <a:latin typeface="WordVisi_MSFontService"/>
              </a:rPr>
              <a:t>Larger clear “lamp” on top – easier to aim at</a:t>
            </a:r>
          </a:p>
          <a:p>
            <a:pPr lvl="1"/>
            <a:r>
              <a:rPr lang="en-US" b="0" i="0">
                <a:solidFill>
                  <a:srgbClr val="000000"/>
                </a:solidFill>
                <a:effectLst/>
                <a:latin typeface="WordVisi_MSFontService"/>
              </a:rPr>
              <a:t>No peak spectral sensitivity wavelength specified in datasheet</a:t>
            </a:r>
          </a:p>
          <a:p>
            <a:r>
              <a:rPr lang="en-US">
                <a:solidFill>
                  <a:srgbClr val="000000"/>
                </a:solidFill>
                <a:latin typeface="WordVisi_MSFontService"/>
              </a:rPr>
              <a:t>The ALS-PT204-6C/L177 from Digi-Key</a:t>
            </a:r>
          </a:p>
          <a:p>
            <a:pPr lvl="1"/>
            <a:r>
              <a:rPr lang="en-US" sz="2200">
                <a:solidFill>
                  <a:srgbClr val="000000"/>
                </a:solidFill>
                <a:latin typeface="WordVisi_MSFontService"/>
              </a:rPr>
              <a:t>Also has good availability &amp; fast shipping</a:t>
            </a:r>
          </a:p>
          <a:p>
            <a:pPr lvl="1"/>
            <a:r>
              <a:rPr lang="en-US" sz="2200">
                <a:solidFill>
                  <a:srgbClr val="000000"/>
                </a:solidFill>
                <a:latin typeface="WordVisi_MSFontService"/>
              </a:rPr>
              <a:t>Cheaper price ($0.50) per phototransistor</a:t>
            </a:r>
          </a:p>
          <a:p>
            <a:pPr lvl="1"/>
            <a:r>
              <a:rPr lang="en-US" sz="2200">
                <a:solidFill>
                  <a:srgbClr val="000000"/>
                </a:solidFill>
                <a:latin typeface="WordVisi_MSFontService"/>
              </a:rPr>
              <a:t>Smaller “lamp” – harder to aim at, but still possible</a:t>
            </a:r>
          </a:p>
          <a:p>
            <a:pPr lvl="1"/>
            <a:r>
              <a:rPr lang="en-US" sz="2200">
                <a:solidFill>
                  <a:srgbClr val="000000"/>
                </a:solidFill>
                <a:latin typeface="WordVisi_MSFontService"/>
              </a:rPr>
              <a:t>Peak spectral sensitivity wavelength of 630nm, closest we could find to </a:t>
            </a:r>
            <a:br>
              <a:rPr lang="en-US" sz="2200">
                <a:solidFill>
                  <a:srgbClr val="000000"/>
                </a:solidFill>
                <a:latin typeface="WordVisi_MSFontService"/>
              </a:rPr>
            </a:br>
            <a:r>
              <a:rPr lang="en-US" sz="2200">
                <a:solidFill>
                  <a:srgbClr val="000000"/>
                </a:solidFill>
                <a:latin typeface="WordVisi_MSFontService"/>
              </a:rPr>
              <a:t>650nm (the wavelength of a red laser)</a:t>
            </a:r>
            <a:endParaRPr lang="en-US">
              <a:solidFill>
                <a:srgbClr val="000000"/>
              </a:solidFill>
              <a:latin typeface="WordVisi_MSFontService"/>
            </a:endParaRPr>
          </a:p>
          <a:p>
            <a:pPr lvl="1"/>
            <a:endParaRPr lang="en-US" b="0" i="0">
              <a:solidFill>
                <a:srgbClr val="000000"/>
              </a:solidFill>
              <a:effectLst/>
              <a:latin typeface="WordVisi_MSFontService"/>
            </a:endParaRPr>
          </a:p>
          <a:p>
            <a:endParaRPr lang="en-US"/>
          </a:p>
        </p:txBody>
      </p:sp>
      <p:pic>
        <p:nvPicPr>
          <p:cNvPr id="1026" name="Picture 2" descr="5mm LED-like Photo Transistor Light Sensor">
            <a:extLst>
              <a:ext uri="{FF2B5EF4-FFF2-40B4-BE49-F238E27FC236}">
                <a16:creationId xmlns:a16="http://schemas.microsoft.com/office/drawing/2014/main" id="{48B3D772-435D-49D4-B106-1B778B713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7524" y="2500155"/>
            <a:ext cx="1669099" cy="125269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ALS-PT204-6C/L177">
            <a:extLst>
              <a:ext uri="{FF2B5EF4-FFF2-40B4-BE49-F238E27FC236}">
                <a16:creationId xmlns:a16="http://schemas.microsoft.com/office/drawing/2014/main" id="{8CD0EB60-B63F-4373-AD26-351C4C929A23}"/>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253377" y="3429000"/>
            <a:ext cx="1504611" cy="150461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66262FF-CA20-4B2C-A503-5C1EADFFA3BE}"/>
              </a:ext>
            </a:extLst>
          </p:cNvPr>
          <p:cNvPicPr>
            <a:picLocks noChangeAspect="1"/>
          </p:cNvPicPr>
          <p:nvPr/>
        </p:nvPicPr>
        <p:blipFill>
          <a:blip r:embed="rId5"/>
          <a:stretch>
            <a:fillRect/>
          </a:stretch>
        </p:blipFill>
        <p:spPr>
          <a:xfrm>
            <a:off x="9869690" y="4956216"/>
            <a:ext cx="2051527" cy="1732066"/>
          </a:xfrm>
          <a:prstGeom prst="rect">
            <a:avLst/>
          </a:prstGeom>
        </p:spPr>
      </p:pic>
      <p:sp>
        <p:nvSpPr>
          <p:cNvPr id="6" name="TextBox 5">
            <a:extLst>
              <a:ext uri="{FF2B5EF4-FFF2-40B4-BE49-F238E27FC236}">
                <a16:creationId xmlns:a16="http://schemas.microsoft.com/office/drawing/2014/main" id="{E0FD7FBD-4705-44C5-8916-1FB0E2C50BAE}"/>
              </a:ext>
            </a:extLst>
          </p:cNvPr>
          <p:cNvSpPr txBox="1"/>
          <p:nvPr/>
        </p:nvSpPr>
        <p:spPr>
          <a:xfrm>
            <a:off x="7531133" y="2646919"/>
            <a:ext cx="1143000" cy="369332"/>
          </a:xfrm>
          <a:prstGeom prst="rect">
            <a:avLst/>
          </a:prstGeom>
          <a:noFill/>
        </p:spPr>
        <p:txBody>
          <a:bodyPr wrap="square" rtlCol="0">
            <a:spAutoFit/>
          </a:bodyPr>
          <a:lstStyle/>
          <a:p>
            <a:r>
              <a:rPr lang="en-US">
                <a:solidFill>
                  <a:schemeClr val="bg1"/>
                </a:solidFill>
              </a:rPr>
              <a:t>HW5P-1</a:t>
            </a:r>
          </a:p>
        </p:txBody>
      </p:sp>
      <p:sp>
        <p:nvSpPr>
          <p:cNvPr id="7" name="TextBox 6">
            <a:extLst>
              <a:ext uri="{FF2B5EF4-FFF2-40B4-BE49-F238E27FC236}">
                <a16:creationId xmlns:a16="http://schemas.microsoft.com/office/drawing/2014/main" id="{D68EB416-2BE4-400A-952B-4454F4EFD527}"/>
              </a:ext>
            </a:extLst>
          </p:cNvPr>
          <p:cNvSpPr txBox="1"/>
          <p:nvPr/>
        </p:nvSpPr>
        <p:spPr>
          <a:xfrm>
            <a:off x="9869690" y="4683849"/>
            <a:ext cx="2051527" cy="307777"/>
          </a:xfrm>
          <a:prstGeom prst="rect">
            <a:avLst/>
          </a:prstGeom>
          <a:noFill/>
        </p:spPr>
        <p:txBody>
          <a:bodyPr wrap="square" rtlCol="0">
            <a:spAutoFit/>
          </a:bodyPr>
          <a:lstStyle/>
          <a:p>
            <a:r>
              <a:rPr lang="en-US" sz="1400"/>
              <a:t>ALS-PT204-6C/L177 </a:t>
            </a:r>
          </a:p>
        </p:txBody>
      </p:sp>
    </p:spTree>
    <p:extLst>
      <p:ext uri="{BB962C8B-B14F-4D97-AF65-F5344CB8AC3E}">
        <p14:creationId xmlns:p14="http://schemas.microsoft.com/office/powerpoint/2010/main" val="3884733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4363C-CDC0-4A13-8FEE-313AE4D9CD4A}"/>
              </a:ext>
            </a:extLst>
          </p:cNvPr>
          <p:cNvSpPr>
            <a:spLocks noGrp="1"/>
          </p:cNvSpPr>
          <p:nvPr>
            <p:ph type="title"/>
          </p:nvPr>
        </p:nvSpPr>
        <p:spPr/>
        <p:txBody>
          <a:bodyPr/>
          <a:lstStyle/>
          <a:p>
            <a:r>
              <a:rPr lang="en-US"/>
              <a:t>Adafruit Phototransistor Performance</a:t>
            </a:r>
          </a:p>
        </p:txBody>
      </p:sp>
      <p:pic>
        <p:nvPicPr>
          <p:cNvPr id="5" name="Content Placeholder 4" descr="Graphical user interface&#10;&#10;Description automatically generated">
            <a:extLst>
              <a:ext uri="{FF2B5EF4-FFF2-40B4-BE49-F238E27FC236}">
                <a16:creationId xmlns:a16="http://schemas.microsoft.com/office/drawing/2014/main" id="{644C58B8-D91E-4C16-9B17-4415C0003C7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 r="-234" b="8866"/>
          <a:stretch/>
        </p:blipFill>
        <p:spPr>
          <a:xfrm>
            <a:off x="459657" y="2050239"/>
            <a:ext cx="3836571" cy="2092968"/>
          </a:xfrm>
        </p:spPr>
      </p:pic>
      <p:sp>
        <p:nvSpPr>
          <p:cNvPr id="6" name="TextBox 5">
            <a:extLst>
              <a:ext uri="{FF2B5EF4-FFF2-40B4-BE49-F238E27FC236}">
                <a16:creationId xmlns:a16="http://schemas.microsoft.com/office/drawing/2014/main" id="{3463F766-6C6F-4B0C-B99A-A7F44FF5D520}"/>
              </a:ext>
            </a:extLst>
          </p:cNvPr>
          <p:cNvSpPr txBox="1"/>
          <p:nvPr/>
        </p:nvSpPr>
        <p:spPr>
          <a:xfrm>
            <a:off x="459657" y="4238171"/>
            <a:ext cx="3424527" cy="369332"/>
          </a:xfrm>
          <a:prstGeom prst="rect">
            <a:avLst/>
          </a:prstGeom>
          <a:noFill/>
        </p:spPr>
        <p:txBody>
          <a:bodyPr wrap="none" rtlCol="0">
            <a:spAutoFit/>
          </a:bodyPr>
          <a:lstStyle/>
          <a:p>
            <a:r>
              <a:rPr lang="en-US" sz="1800">
                <a:effectLst/>
                <a:ea typeface="Times New Roman" panose="02020603050405020304" pitchFamily="18" charset="0"/>
              </a:rPr>
              <a:t>Long-Range Test (12V Supply, SNR)</a:t>
            </a:r>
            <a:endParaRPr lang="en-US"/>
          </a:p>
        </p:txBody>
      </p:sp>
      <p:pic>
        <p:nvPicPr>
          <p:cNvPr id="8" name="Picture 7" descr="Graphical user interface&#10;&#10;Description automatically generated with medium confidence">
            <a:extLst>
              <a:ext uri="{FF2B5EF4-FFF2-40B4-BE49-F238E27FC236}">
                <a16:creationId xmlns:a16="http://schemas.microsoft.com/office/drawing/2014/main" id="{1E33FBF0-BB78-4B8F-B542-F5051C1A5EA9}"/>
              </a:ext>
            </a:extLst>
          </p:cNvPr>
          <p:cNvPicPr>
            <a:picLocks noChangeAspect="1"/>
          </p:cNvPicPr>
          <p:nvPr/>
        </p:nvPicPr>
        <p:blipFill rotWithShape="1">
          <a:blip r:embed="rId4">
            <a:extLst>
              <a:ext uri="{28A0092B-C50C-407E-A947-70E740481C1C}">
                <a14:useLocalDpi xmlns:a14="http://schemas.microsoft.com/office/drawing/2010/main" val="0"/>
              </a:ext>
            </a:extLst>
          </a:blip>
          <a:srcRect b="8968"/>
          <a:stretch/>
        </p:blipFill>
        <p:spPr>
          <a:xfrm>
            <a:off x="5979805" y="2050238"/>
            <a:ext cx="5707845" cy="3117571"/>
          </a:xfrm>
          <a:prstGeom prst="rect">
            <a:avLst/>
          </a:prstGeom>
        </p:spPr>
      </p:pic>
      <p:sp>
        <p:nvSpPr>
          <p:cNvPr id="9" name="TextBox 8">
            <a:extLst>
              <a:ext uri="{FF2B5EF4-FFF2-40B4-BE49-F238E27FC236}">
                <a16:creationId xmlns:a16="http://schemas.microsoft.com/office/drawing/2014/main" id="{9BFB0D37-C30B-48FC-B7B2-0E8E8F8E8924}"/>
              </a:ext>
            </a:extLst>
          </p:cNvPr>
          <p:cNvSpPr txBox="1"/>
          <p:nvPr/>
        </p:nvSpPr>
        <p:spPr>
          <a:xfrm>
            <a:off x="5907254" y="5201271"/>
            <a:ext cx="5707845" cy="369332"/>
          </a:xfrm>
          <a:prstGeom prst="rect">
            <a:avLst/>
          </a:prstGeom>
          <a:noFill/>
        </p:spPr>
        <p:txBody>
          <a:bodyPr wrap="none" rtlCol="0">
            <a:spAutoFit/>
          </a:bodyPr>
          <a:lstStyle/>
          <a:p>
            <a:r>
              <a:rPr lang="en-US" sz="1800">
                <a:effectLst/>
                <a:ea typeface="Times New Roman" panose="02020603050405020304" pitchFamily="18" charset="0"/>
              </a:rPr>
              <a:t>Phototransistor Output Across Varied Ambient Light Levels</a:t>
            </a:r>
            <a:endParaRPr lang="en-US"/>
          </a:p>
        </p:txBody>
      </p:sp>
      <p:sp>
        <p:nvSpPr>
          <p:cNvPr id="10" name="Arrow: Bent-Up 9">
            <a:extLst>
              <a:ext uri="{FF2B5EF4-FFF2-40B4-BE49-F238E27FC236}">
                <a16:creationId xmlns:a16="http://schemas.microsoft.com/office/drawing/2014/main" id="{951693B5-E583-4752-90C1-40CF2F68345C}"/>
              </a:ext>
            </a:extLst>
          </p:cNvPr>
          <p:cNvSpPr/>
          <p:nvPr/>
        </p:nvSpPr>
        <p:spPr>
          <a:xfrm>
            <a:off x="7991942" y="3429000"/>
            <a:ext cx="464455" cy="740324"/>
          </a:xfrm>
          <a:prstGeom prst="ben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Arrow: Bent-Up 10">
            <a:extLst>
              <a:ext uri="{FF2B5EF4-FFF2-40B4-BE49-F238E27FC236}">
                <a16:creationId xmlns:a16="http://schemas.microsoft.com/office/drawing/2014/main" id="{846DA69A-25FB-4514-B6A0-D67DEAB62CE7}"/>
              </a:ext>
            </a:extLst>
          </p:cNvPr>
          <p:cNvSpPr/>
          <p:nvPr/>
        </p:nvSpPr>
        <p:spPr>
          <a:xfrm>
            <a:off x="8528950" y="3429000"/>
            <a:ext cx="464455" cy="1143706"/>
          </a:xfrm>
          <a:prstGeom prst="ben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Arrow: Bent-Up 11">
            <a:extLst>
              <a:ext uri="{FF2B5EF4-FFF2-40B4-BE49-F238E27FC236}">
                <a16:creationId xmlns:a16="http://schemas.microsoft.com/office/drawing/2014/main" id="{ED15220F-2E7B-4C84-9468-3354A4162890}"/>
              </a:ext>
            </a:extLst>
          </p:cNvPr>
          <p:cNvSpPr/>
          <p:nvPr/>
        </p:nvSpPr>
        <p:spPr>
          <a:xfrm>
            <a:off x="9065958" y="3419307"/>
            <a:ext cx="464455" cy="1580864"/>
          </a:xfrm>
          <a:prstGeom prst="ben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9CCF007-8976-4768-AFDD-094DCAD954A4}"/>
              </a:ext>
            </a:extLst>
          </p:cNvPr>
          <p:cNvSpPr txBox="1"/>
          <p:nvPr/>
        </p:nvSpPr>
        <p:spPr>
          <a:xfrm>
            <a:off x="6648581" y="3951929"/>
            <a:ext cx="1428468" cy="307777"/>
          </a:xfrm>
          <a:prstGeom prst="rect">
            <a:avLst/>
          </a:prstGeom>
          <a:noFill/>
        </p:spPr>
        <p:txBody>
          <a:bodyPr wrap="none" rtlCol="0">
            <a:spAutoFit/>
          </a:bodyPr>
          <a:lstStyle/>
          <a:p>
            <a:r>
              <a:rPr lang="en-US" sz="1400">
                <a:solidFill>
                  <a:schemeClr val="bg1"/>
                </a:solidFill>
              </a:rPr>
              <a:t>Ambient Lighting</a:t>
            </a:r>
          </a:p>
        </p:txBody>
      </p:sp>
      <p:sp>
        <p:nvSpPr>
          <p:cNvPr id="14" name="TextBox 13">
            <a:extLst>
              <a:ext uri="{FF2B5EF4-FFF2-40B4-BE49-F238E27FC236}">
                <a16:creationId xmlns:a16="http://schemas.microsoft.com/office/drawing/2014/main" id="{97FF52B5-265E-4CDA-9FAD-4A0EAC88FBD9}"/>
              </a:ext>
            </a:extLst>
          </p:cNvPr>
          <p:cNvSpPr txBox="1"/>
          <p:nvPr/>
        </p:nvSpPr>
        <p:spPr>
          <a:xfrm>
            <a:off x="6435533" y="4351155"/>
            <a:ext cx="2174698" cy="307777"/>
          </a:xfrm>
          <a:prstGeom prst="rect">
            <a:avLst/>
          </a:prstGeom>
          <a:noFill/>
        </p:spPr>
        <p:txBody>
          <a:bodyPr wrap="none" rtlCol="0">
            <a:spAutoFit/>
          </a:bodyPr>
          <a:lstStyle/>
          <a:p>
            <a:r>
              <a:rPr lang="en-US" sz="1400">
                <a:solidFill>
                  <a:schemeClr val="bg1"/>
                </a:solidFill>
              </a:rPr>
              <a:t>Increased Ambient Lighting</a:t>
            </a:r>
          </a:p>
        </p:txBody>
      </p:sp>
      <p:sp>
        <p:nvSpPr>
          <p:cNvPr id="15" name="TextBox 14">
            <a:extLst>
              <a:ext uri="{FF2B5EF4-FFF2-40B4-BE49-F238E27FC236}">
                <a16:creationId xmlns:a16="http://schemas.microsoft.com/office/drawing/2014/main" id="{C8C06FEF-3E75-44B7-8AAE-52C4911F6EFD}"/>
              </a:ext>
            </a:extLst>
          </p:cNvPr>
          <p:cNvSpPr txBox="1"/>
          <p:nvPr/>
        </p:nvSpPr>
        <p:spPr>
          <a:xfrm>
            <a:off x="7308790" y="4776213"/>
            <a:ext cx="1830758" cy="307777"/>
          </a:xfrm>
          <a:prstGeom prst="rect">
            <a:avLst/>
          </a:prstGeom>
          <a:noFill/>
        </p:spPr>
        <p:txBody>
          <a:bodyPr wrap="none" rtlCol="0">
            <a:spAutoFit/>
          </a:bodyPr>
          <a:lstStyle/>
          <a:p>
            <a:r>
              <a:rPr lang="en-US" sz="1400">
                <a:solidFill>
                  <a:schemeClr val="bg1"/>
                </a:solidFill>
              </a:rPr>
              <a:t>Max. Ambient Lighting</a:t>
            </a:r>
          </a:p>
        </p:txBody>
      </p:sp>
      <p:sp>
        <p:nvSpPr>
          <p:cNvPr id="16" name="TextBox 15">
            <a:extLst>
              <a:ext uri="{FF2B5EF4-FFF2-40B4-BE49-F238E27FC236}">
                <a16:creationId xmlns:a16="http://schemas.microsoft.com/office/drawing/2014/main" id="{55834F83-95A6-476C-9938-126DB3EB19F2}"/>
              </a:ext>
            </a:extLst>
          </p:cNvPr>
          <p:cNvSpPr txBox="1"/>
          <p:nvPr/>
        </p:nvSpPr>
        <p:spPr>
          <a:xfrm>
            <a:off x="5907254" y="5646506"/>
            <a:ext cx="3108543" cy="369332"/>
          </a:xfrm>
          <a:prstGeom prst="rect">
            <a:avLst/>
          </a:prstGeom>
          <a:noFill/>
        </p:spPr>
        <p:txBody>
          <a:bodyPr wrap="none" rtlCol="0">
            <a:spAutoFit/>
          </a:bodyPr>
          <a:lstStyle/>
          <a:p>
            <a:r>
              <a:rPr lang="en-US" sz="1800">
                <a:effectLst/>
                <a:ea typeface="Times New Roman" panose="02020603050405020304" pitchFamily="18" charset="0"/>
              </a:rPr>
              <a:t>Max ambient noise floor of .1V</a:t>
            </a:r>
            <a:endParaRPr lang="en-US"/>
          </a:p>
        </p:txBody>
      </p:sp>
      <p:sp>
        <p:nvSpPr>
          <p:cNvPr id="17" name="TextBox 16">
            <a:extLst>
              <a:ext uri="{FF2B5EF4-FFF2-40B4-BE49-F238E27FC236}">
                <a16:creationId xmlns:a16="http://schemas.microsoft.com/office/drawing/2014/main" id="{866B76ED-46E5-459C-9BFD-A968F3AD5D04}"/>
              </a:ext>
            </a:extLst>
          </p:cNvPr>
          <p:cNvSpPr txBox="1"/>
          <p:nvPr/>
        </p:nvSpPr>
        <p:spPr>
          <a:xfrm>
            <a:off x="459657" y="4714658"/>
            <a:ext cx="1743875" cy="369332"/>
          </a:xfrm>
          <a:prstGeom prst="rect">
            <a:avLst/>
          </a:prstGeom>
          <a:noFill/>
        </p:spPr>
        <p:txBody>
          <a:bodyPr wrap="none" rtlCol="0">
            <a:spAutoFit/>
          </a:bodyPr>
          <a:lstStyle/>
          <a:p>
            <a:r>
              <a:rPr lang="en-US" sz="1800">
                <a:effectLst/>
                <a:ea typeface="Times New Roman" panose="02020603050405020304" pitchFamily="18" charset="0"/>
              </a:rPr>
              <a:t>Max SNR of .71V</a:t>
            </a:r>
            <a:endParaRPr lang="en-US"/>
          </a:p>
        </p:txBody>
      </p:sp>
      <p:sp>
        <p:nvSpPr>
          <p:cNvPr id="18" name="Rectangle 17">
            <a:extLst>
              <a:ext uri="{FF2B5EF4-FFF2-40B4-BE49-F238E27FC236}">
                <a16:creationId xmlns:a16="http://schemas.microsoft.com/office/drawing/2014/main" id="{75769155-47B9-44FA-8960-A0AC71C941D4}"/>
              </a:ext>
            </a:extLst>
          </p:cNvPr>
          <p:cNvSpPr/>
          <p:nvPr/>
        </p:nvSpPr>
        <p:spPr>
          <a:xfrm>
            <a:off x="2801247" y="3825442"/>
            <a:ext cx="1531257" cy="350821"/>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8924D367-CABA-49D3-95D0-3E997F26A7A5}"/>
              </a:ext>
            </a:extLst>
          </p:cNvPr>
          <p:cNvSpPr/>
          <p:nvPr/>
        </p:nvSpPr>
        <p:spPr>
          <a:xfrm>
            <a:off x="4380824" y="3867578"/>
            <a:ext cx="1487654" cy="217395"/>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975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26CF-0F28-47CB-BF9D-5A632ABF9F36}"/>
              </a:ext>
            </a:extLst>
          </p:cNvPr>
          <p:cNvSpPr>
            <a:spLocks noGrp="1"/>
          </p:cNvSpPr>
          <p:nvPr>
            <p:ph type="title"/>
          </p:nvPr>
        </p:nvSpPr>
        <p:spPr/>
        <p:txBody>
          <a:bodyPr/>
          <a:lstStyle/>
          <a:p>
            <a:r>
              <a:rPr lang="en-US"/>
              <a:t>Battery Selection</a:t>
            </a:r>
          </a:p>
        </p:txBody>
      </p:sp>
      <p:sp>
        <p:nvSpPr>
          <p:cNvPr id="5" name="Content Placeholder 2">
            <a:extLst>
              <a:ext uri="{FF2B5EF4-FFF2-40B4-BE49-F238E27FC236}">
                <a16:creationId xmlns:a16="http://schemas.microsoft.com/office/drawing/2014/main" id="{FF2C1551-2B44-494D-9069-83DD3E9336AB}"/>
              </a:ext>
            </a:extLst>
          </p:cNvPr>
          <p:cNvSpPr>
            <a:spLocks noGrp="1"/>
          </p:cNvSpPr>
          <p:nvPr>
            <p:ph idx="1"/>
          </p:nvPr>
        </p:nvSpPr>
        <p:spPr>
          <a:xfrm>
            <a:off x="838200" y="1588823"/>
            <a:ext cx="10515600" cy="4351338"/>
          </a:xfrm>
        </p:spPr>
        <p:txBody>
          <a:bodyPr>
            <a:normAutofit/>
          </a:bodyPr>
          <a:lstStyle/>
          <a:p>
            <a:r>
              <a:rPr lang="en-US"/>
              <a:t>NiMH and NiCad battery packs were eliminated from consideration </a:t>
            </a:r>
          </a:p>
          <a:p>
            <a:pPr lvl="1"/>
            <a:r>
              <a:rPr lang="en-US"/>
              <a:t>High cost</a:t>
            </a:r>
          </a:p>
          <a:p>
            <a:pPr lvl="1"/>
            <a:r>
              <a:rPr lang="en-US"/>
              <a:t>Lack of BMS protections</a:t>
            </a:r>
          </a:p>
          <a:p>
            <a:pPr lvl="1"/>
            <a:r>
              <a:rPr lang="en-US"/>
              <a:t>Supply chain issues, including delayed shipping times</a:t>
            </a:r>
          </a:p>
          <a:p>
            <a:r>
              <a:rPr lang="en-US"/>
              <a:t>The Efest 18650 4S1P 14.8V 2600mAh battery pack was chosen</a:t>
            </a:r>
          </a:p>
          <a:p>
            <a:pPr lvl="1"/>
            <a:r>
              <a:rPr lang="en-US"/>
              <a:t>4 free battery packs were provided to the team by Smart Charging Technologies LLC (SCT)</a:t>
            </a:r>
          </a:p>
          <a:p>
            <a:pPr lvl="1"/>
            <a:r>
              <a:rPr lang="en-US"/>
              <a:t>High voltage means boost voltage converters won’t be necessary, avoiding efficiency penalties</a:t>
            </a:r>
          </a:p>
          <a:p>
            <a:pPr lvl="1"/>
            <a:r>
              <a:rPr lang="en-US"/>
              <a:t>BMS features include: OVP, OCP and Over Discharge/Charge protections,</a:t>
            </a:r>
          </a:p>
          <a:p>
            <a:endParaRPr lang="en-US"/>
          </a:p>
        </p:txBody>
      </p:sp>
    </p:spTree>
    <p:extLst>
      <p:ext uri="{BB962C8B-B14F-4D97-AF65-F5344CB8AC3E}">
        <p14:creationId xmlns:p14="http://schemas.microsoft.com/office/powerpoint/2010/main" val="3232947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176A4-EA82-495F-8C6C-CB9F9A682788}"/>
              </a:ext>
            </a:extLst>
          </p:cNvPr>
          <p:cNvSpPr>
            <a:spLocks noGrp="1"/>
          </p:cNvSpPr>
          <p:nvPr>
            <p:ph type="title"/>
          </p:nvPr>
        </p:nvSpPr>
        <p:spPr/>
        <p:txBody>
          <a:bodyPr/>
          <a:lstStyle/>
          <a:p>
            <a:r>
              <a:rPr lang="en-US"/>
              <a:t>Voltage Regulator Selection</a:t>
            </a:r>
          </a:p>
        </p:txBody>
      </p:sp>
      <p:sp>
        <p:nvSpPr>
          <p:cNvPr id="4" name="Content Placeholder 3">
            <a:extLst>
              <a:ext uri="{FF2B5EF4-FFF2-40B4-BE49-F238E27FC236}">
                <a16:creationId xmlns:a16="http://schemas.microsoft.com/office/drawing/2014/main" id="{0B5187C2-A05C-43B4-9DBF-031FD58888BE}"/>
              </a:ext>
            </a:extLst>
          </p:cNvPr>
          <p:cNvSpPr>
            <a:spLocks noGrp="1"/>
          </p:cNvSpPr>
          <p:nvPr>
            <p:ph idx="1"/>
          </p:nvPr>
        </p:nvSpPr>
        <p:spPr/>
        <p:txBody>
          <a:bodyPr/>
          <a:lstStyle/>
          <a:p>
            <a:r>
              <a:rPr lang="en-US"/>
              <a:t>The MC34063ADR was eliminated due to issues with simulation</a:t>
            </a:r>
          </a:p>
          <a:p>
            <a:r>
              <a:rPr lang="en-US"/>
              <a:t>The BD9227F was selected instead, as it meets all voltage rail input-output requirements with sufficient efficiency (≥90%) at 300mA</a:t>
            </a:r>
          </a:p>
        </p:txBody>
      </p:sp>
      <p:graphicFrame>
        <p:nvGraphicFramePr>
          <p:cNvPr id="5" name="Table 4">
            <a:extLst>
              <a:ext uri="{FF2B5EF4-FFF2-40B4-BE49-F238E27FC236}">
                <a16:creationId xmlns:a16="http://schemas.microsoft.com/office/drawing/2014/main" id="{88E653A7-D54D-4F9A-8062-986C41C8617F}"/>
              </a:ext>
            </a:extLst>
          </p:cNvPr>
          <p:cNvGraphicFramePr>
            <a:graphicFrameLocks noGrp="1"/>
          </p:cNvGraphicFramePr>
          <p:nvPr>
            <p:extLst>
              <p:ext uri="{D42A27DB-BD31-4B8C-83A1-F6EECF244321}">
                <p14:modId xmlns:p14="http://schemas.microsoft.com/office/powerpoint/2010/main" val="623031550"/>
              </p:ext>
            </p:extLst>
          </p:nvPr>
        </p:nvGraphicFramePr>
        <p:xfrm>
          <a:off x="838200" y="3287948"/>
          <a:ext cx="10515600" cy="3122577"/>
        </p:xfrm>
        <a:graphic>
          <a:graphicData uri="http://schemas.openxmlformats.org/drawingml/2006/table">
            <a:tbl>
              <a:tblPr/>
              <a:tblGrid>
                <a:gridCol w="3310468">
                  <a:extLst>
                    <a:ext uri="{9D8B030D-6E8A-4147-A177-3AD203B41FA5}">
                      <a16:colId xmlns:a16="http://schemas.microsoft.com/office/drawing/2014/main" val="901708706"/>
                    </a:ext>
                  </a:extLst>
                </a:gridCol>
                <a:gridCol w="2219960">
                  <a:extLst>
                    <a:ext uri="{9D8B030D-6E8A-4147-A177-3AD203B41FA5}">
                      <a16:colId xmlns:a16="http://schemas.microsoft.com/office/drawing/2014/main" val="178415882"/>
                    </a:ext>
                  </a:extLst>
                </a:gridCol>
                <a:gridCol w="2492586">
                  <a:extLst>
                    <a:ext uri="{9D8B030D-6E8A-4147-A177-3AD203B41FA5}">
                      <a16:colId xmlns:a16="http://schemas.microsoft.com/office/drawing/2014/main" val="3407371412"/>
                    </a:ext>
                  </a:extLst>
                </a:gridCol>
                <a:gridCol w="2492586">
                  <a:extLst>
                    <a:ext uri="{9D8B030D-6E8A-4147-A177-3AD203B41FA5}">
                      <a16:colId xmlns:a16="http://schemas.microsoft.com/office/drawing/2014/main" val="3534870524"/>
                    </a:ext>
                  </a:extLst>
                </a:gridCol>
              </a:tblGrid>
              <a:tr h="678821">
                <a:tc>
                  <a:txBody>
                    <a:bodyPr/>
                    <a:lstStyle/>
                    <a:p>
                      <a:pPr algn="l" rtl="0" fontAlgn="base"/>
                      <a:r>
                        <a:rPr lang="en-US" sz="1600" b="1" i="0">
                          <a:solidFill>
                            <a:schemeClr val="tx1"/>
                          </a:solidFill>
                          <a:effectLst/>
                          <a:latin typeface="+mn-lt"/>
                        </a:rPr>
                        <a:t>Model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tc>
                  <a:txBody>
                    <a:bodyPr/>
                    <a:lstStyle/>
                    <a:p>
                      <a:pPr algn="l" rtl="0" fontAlgn="base"/>
                      <a:r>
                        <a:rPr lang="en-US" sz="1600" b="1" i="0">
                          <a:solidFill>
                            <a:schemeClr val="tx1"/>
                          </a:solidFill>
                          <a:effectLst/>
                          <a:latin typeface="+mn-lt"/>
                        </a:rPr>
                        <a:t>Stock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tc>
                  <a:txBody>
                    <a:bodyPr/>
                    <a:lstStyle/>
                    <a:p>
                      <a:pPr algn="l" rtl="0" fontAlgn="base"/>
                      <a:r>
                        <a:rPr lang="en-US" sz="1600" b="1" i="0">
                          <a:solidFill>
                            <a:schemeClr val="tx1"/>
                          </a:solidFill>
                          <a:effectLst/>
                          <a:latin typeface="+mn-lt"/>
                        </a:rPr>
                        <a:t>Price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tc>
                  <a:txBody>
                    <a:bodyPr/>
                    <a:lstStyle/>
                    <a:p>
                      <a:pPr algn="l" rtl="0" fontAlgn="base"/>
                      <a:r>
                        <a:rPr lang="en-US" sz="1600" b="1" i="0">
                          <a:solidFill>
                            <a:schemeClr val="tx1"/>
                          </a:solidFill>
                          <a:effectLst/>
                          <a:latin typeface="+mn-lt"/>
                        </a:rPr>
                        <a:t>Selection Order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extLst>
                  <a:ext uri="{0D108BD9-81ED-4DB2-BD59-A6C34878D82A}">
                    <a16:rowId xmlns:a16="http://schemas.microsoft.com/office/drawing/2014/main" val="3627320514"/>
                  </a:ext>
                </a:extLst>
              </a:tr>
              <a:tr h="407293">
                <a:tc>
                  <a:txBody>
                    <a:bodyPr/>
                    <a:lstStyle/>
                    <a:p>
                      <a:pPr algn="l" rtl="0" fontAlgn="base"/>
                      <a:r>
                        <a:rPr lang="en-US" sz="1600" b="1" i="0">
                          <a:effectLst/>
                          <a:latin typeface="+mn-lt"/>
                        </a:rPr>
                        <a:t>BD9227F-E2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l" rtl="0" fontAlgn="base"/>
                      <a:r>
                        <a:rPr lang="en-US" sz="1600" b="0" i="0">
                          <a:effectLst/>
                          <a:latin typeface="+mn-lt"/>
                        </a:rPr>
                        <a:t>660 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l" rtl="0" fontAlgn="base"/>
                      <a:r>
                        <a:rPr lang="en-US" sz="1600" b="0" i="0">
                          <a:effectLst/>
                          <a:latin typeface="+mn-lt"/>
                        </a:rPr>
                        <a:t>1.37 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l" rtl="0" fontAlgn="base"/>
                      <a:r>
                        <a:rPr lang="en-US" sz="1600" b="0" i="0">
                          <a:effectLst/>
                          <a:latin typeface="+mn-lt"/>
                        </a:rPr>
                        <a:t>#1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extLst>
                  <a:ext uri="{0D108BD9-81ED-4DB2-BD59-A6C34878D82A}">
                    <a16:rowId xmlns:a16="http://schemas.microsoft.com/office/drawing/2014/main" val="211351042"/>
                  </a:ext>
                </a:extLst>
              </a:tr>
              <a:tr h="678821">
                <a:tc>
                  <a:txBody>
                    <a:bodyPr/>
                    <a:lstStyle/>
                    <a:p>
                      <a:pPr algn="l" rtl="0" fontAlgn="base"/>
                      <a:r>
                        <a:rPr lang="en-US" sz="1600" b="1" i="0" strike="sngStrike">
                          <a:effectLst/>
                          <a:latin typeface="+mn-lt"/>
                        </a:rPr>
                        <a:t>MC34063ADR</a:t>
                      </a:r>
                      <a:r>
                        <a:rPr lang="en-US" sz="1600" b="1" i="0">
                          <a:effectLst/>
                          <a:latin typeface="+mn-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l" rtl="0" fontAlgn="base"/>
                      <a:r>
                        <a:rPr lang="en-US" sz="1600" b="0" i="0" strike="sngStrike">
                          <a:effectLst/>
                          <a:latin typeface="+mn-lt"/>
                        </a:rPr>
                        <a:t>45,665</a:t>
                      </a:r>
                      <a:r>
                        <a:rPr lang="en-US" sz="1600" b="0" i="0">
                          <a:effectLst/>
                          <a:latin typeface="+mn-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l" rtl="0" fontAlgn="base"/>
                      <a:r>
                        <a:rPr lang="en-US" sz="1600" b="0" i="0" strike="sngStrike">
                          <a:effectLst/>
                          <a:latin typeface="+mn-lt"/>
                        </a:rPr>
                        <a:t>0.78</a:t>
                      </a:r>
                      <a:r>
                        <a:rPr lang="en-US" sz="1600" b="0" i="0">
                          <a:effectLst/>
                          <a:latin typeface="+mn-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l" rtl="0" fontAlgn="base"/>
                      <a:r>
                        <a:rPr lang="en-US" sz="1600" b="0" i="0" strike="sngStrike">
                          <a:effectLst/>
                          <a:latin typeface="+mn-lt"/>
                        </a:rPr>
                        <a:t>ELIMINATED</a:t>
                      </a:r>
                      <a:r>
                        <a:rPr lang="en-US" sz="1600" b="0" i="0">
                          <a:effectLst/>
                          <a:latin typeface="+mn-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extLst>
                  <a:ext uri="{0D108BD9-81ED-4DB2-BD59-A6C34878D82A}">
                    <a16:rowId xmlns:a16="http://schemas.microsoft.com/office/drawing/2014/main" val="139662176"/>
                  </a:ext>
                </a:extLst>
              </a:tr>
              <a:tr h="678821">
                <a:tc>
                  <a:txBody>
                    <a:bodyPr/>
                    <a:lstStyle/>
                    <a:p>
                      <a:pPr algn="l" rtl="0" fontAlgn="base"/>
                      <a:r>
                        <a:rPr lang="en-US" sz="1600" b="1" i="0">
                          <a:effectLst/>
                          <a:latin typeface="+mn-lt"/>
                        </a:rPr>
                        <a:t>LM2736XMK/NOPB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l" rtl="0" fontAlgn="base"/>
                      <a:r>
                        <a:rPr lang="en-US" sz="1600" b="0" i="0">
                          <a:effectLst/>
                          <a:latin typeface="+mn-lt"/>
                        </a:rPr>
                        <a:t>12,676 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l" rtl="0" fontAlgn="base"/>
                      <a:r>
                        <a:rPr lang="en-US" sz="1600" b="0" i="0">
                          <a:effectLst/>
                          <a:latin typeface="+mn-lt"/>
                        </a:rPr>
                        <a:t>2.60 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l" rtl="0" fontAlgn="base"/>
                      <a:r>
                        <a:rPr lang="en-US" sz="1600" b="0" i="0">
                          <a:effectLst/>
                          <a:latin typeface="+mn-lt"/>
                        </a:rPr>
                        <a:t>#2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extLst>
                  <a:ext uri="{0D108BD9-81ED-4DB2-BD59-A6C34878D82A}">
                    <a16:rowId xmlns:a16="http://schemas.microsoft.com/office/drawing/2014/main" val="2151212232"/>
                  </a:ext>
                </a:extLst>
              </a:tr>
              <a:tr h="678821">
                <a:tc>
                  <a:txBody>
                    <a:bodyPr/>
                    <a:lstStyle/>
                    <a:p>
                      <a:pPr algn="l" rtl="0" fontAlgn="base"/>
                      <a:r>
                        <a:rPr lang="en-US" sz="1600" b="1" i="0">
                          <a:effectLst/>
                          <a:latin typeface="+mn-lt"/>
                        </a:rPr>
                        <a:t>LM2576SX-3.3/NOPB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l" rtl="0" fontAlgn="base"/>
                      <a:r>
                        <a:rPr lang="en-US" sz="1600" b="0" i="0">
                          <a:effectLst/>
                          <a:latin typeface="+mn-lt"/>
                        </a:rPr>
                        <a:t>1,357 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ECE"/>
                    </a:solidFill>
                  </a:tcPr>
                </a:tc>
                <a:tc>
                  <a:txBody>
                    <a:bodyPr/>
                    <a:lstStyle/>
                    <a:p>
                      <a:pPr algn="l" rtl="0" fontAlgn="base"/>
                      <a:r>
                        <a:rPr lang="en-US" sz="1600" b="0" i="0">
                          <a:effectLst/>
                          <a:latin typeface="+mn-lt"/>
                        </a:rPr>
                        <a:t>4.06 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ECE"/>
                    </a:solidFill>
                  </a:tcPr>
                </a:tc>
                <a:tc>
                  <a:txBody>
                    <a:bodyPr/>
                    <a:lstStyle/>
                    <a:p>
                      <a:pPr algn="l" rtl="0" fontAlgn="base"/>
                      <a:r>
                        <a:rPr lang="en-US" sz="1600" b="0" i="0">
                          <a:effectLst/>
                          <a:latin typeface="+mn-lt"/>
                        </a:rPr>
                        <a:t>#3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ECE"/>
                    </a:solidFill>
                  </a:tcPr>
                </a:tc>
                <a:extLst>
                  <a:ext uri="{0D108BD9-81ED-4DB2-BD59-A6C34878D82A}">
                    <a16:rowId xmlns:a16="http://schemas.microsoft.com/office/drawing/2014/main" val="4196953406"/>
                  </a:ext>
                </a:extLst>
              </a:tr>
            </a:tbl>
          </a:graphicData>
        </a:graphic>
      </p:graphicFrame>
      <p:sp>
        <p:nvSpPr>
          <p:cNvPr id="7" name="Oval 6">
            <a:extLst>
              <a:ext uri="{FF2B5EF4-FFF2-40B4-BE49-F238E27FC236}">
                <a16:creationId xmlns:a16="http://schemas.microsoft.com/office/drawing/2014/main" id="{EE09E412-422A-4F94-BC6C-8AA7DDFD4DE0}"/>
              </a:ext>
            </a:extLst>
          </p:cNvPr>
          <p:cNvSpPr/>
          <p:nvPr/>
        </p:nvSpPr>
        <p:spPr>
          <a:xfrm>
            <a:off x="760379" y="3833374"/>
            <a:ext cx="1496438" cy="583660"/>
          </a:xfrm>
          <a:prstGeom prst="ellipse">
            <a:avLst/>
          </a:prstGeom>
          <a:no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74" name="Picture 2" descr="ROHM Semiconductor BD9227F-E2">
            <a:extLst>
              <a:ext uri="{FF2B5EF4-FFF2-40B4-BE49-F238E27FC236}">
                <a16:creationId xmlns:a16="http://schemas.microsoft.com/office/drawing/2014/main" id="{9DF072A0-F01D-465A-99B1-481C9F8B186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82025" y="204520"/>
            <a:ext cx="1428750" cy="14287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93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B18C9-146E-438E-ABE3-08EBA9262379}"/>
              </a:ext>
            </a:extLst>
          </p:cNvPr>
          <p:cNvSpPr>
            <a:spLocks noGrp="1"/>
          </p:cNvSpPr>
          <p:nvPr>
            <p:ph type="title"/>
          </p:nvPr>
        </p:nvSpPr>
        <p:spPr>
          <a:xfrm>
            <a:off x="648929" y="557190"/>
            <a:ext cx="5170852" cy="1671564"/>
          </a:xfrm>
        </p:spPr>
        <p:txBody>
          <a:bodyPr>
            <a:normAutofit/>
          </a:bodyPr>
          <a:lstStyle/>
          <a:p>
            <a:r>
              <a:rPr lang="en-US" sz="4000"/>
              <a:t>Gun Controls and Display Selection</a:t>
            </a:r>
          </a:p>
        </p:txBody>
      </p:sp>
      <p:sp>
        <p:nvSpPr>
          <p:cNvPr id="3" name="Content Placeholder 2">
            <a:extLst>
              <a:ext uri="{FF2B5EF4-FFF2-40B4-BE49-F238E27FC236}">
                <a16:creationId xmlns:a16="http://schemas.microsoft.com/office/drawing/2014/main" id="{FAABD2B3-4298-470B-A8AA-BDC05C50ED85}"/>
              </a:ext>
            </a:extLst>
          </p:cNvPr>
          <p:cNvSpPr>
            <a:spLocks noGrp="1"/>
          </p:cNvSpPr>
          <p:nvPr>
            <p:ph idx="1"/>
          </p:nvPr>
        </p:nvSpPr>
        <p:spPr>
          <a:xfrm>
            <a:off x="648930" y="2398030"/>
            <a:ext cx="6368558" cy="3731058"/>
          </a:xfrm>
        </p:spPr>
        <p:txBody>
          <a:bodyPr>
            <a:normAutofit/>
          </a:bodyPr>
          <a:lstStyle/>
          <a:p>
            <a:r>
              <a:rPr lang="en-US" sz="1700"/>
              <a:t>Tactile buttons were chosen over a touchscreen as the main input devices</a:t>
            </a:r>
          </a:p>
          <a:p>
            <a:pPr lvl="1"/>
            <a:r>
              <a:rPr lang="en-US" sz="1700"/>
              <a:t>Buttons are more intuitive, provide better user feedback, and do not require calibration. User comfort was the highest priority in this decision </a:t>
            </a:r>
          </a:p>
          <a:p>
            <a:r>
              <a:rPr lang="en-US" sz="1700"/>
              <a:t>OLED was chosen over LED or LCD as the display type</a:t>
            </a:r>
          </a:p>
          <a:p>
            <a:pPr lvl="1"/>
            <a:r>
              <a:rPr lang="en-US" sz="1700"/>
              <a:t>Additional cost of OLED was worth it for weight, brightness, power consumption, and field of view advantages</a:t>
            </a:r>
          </a:p>
          <a:p>
            <a:r>
              <a:rPr lang="en-US" sz="1700"/>
              <a:t>Final display choice: Monochrome 1.3" 128x64 OLED Graphic Display from Adafruit</a:t>
            </a:r>
          </a:p>
          <a:p>
            <a:pPr lvl="1"/>
            <a:r>
              <a:rPr lang="en-US" sz="1700"/>
              <a:t>Met all the above design decisions</a:t>
            </a:r>
          </a:p>
          <a:p>
            <a:pPr lvl="1"/>
            <a:r>
              <a:rPr lang="en-US" sz="1700"/>
              <a:t>Reliable and high-quality display</a:t>
            </a:r>
          </a:p>
        </p:txBody>
      </p:sp>
      <p:pic>
        <p:nvPicPr>
          <p:cNvPr id="1026" name="Picture 2" descr="938">
            <a:extLst>
              <a:ext uri="{FF2B5EF4-FFF2-40B4-BE49-F238E27FC236}">
                <a16:creationId xmlns:a16="http://schemas.microsoft.com/office/drawing/2014/main" id="{5E7828AF-B36B-4084-B00B-D44476E7AD7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64" r="2480" b="2"/>
          <a:stretch/>
        </p:blipFill>
        <p:spPr bwMode="auto">
          <a:xfrm>
            <a:off x="7384527" y="2647950"/>
            <a:ext cx="3673998" cy="38049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671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E516D-85BB-4E8A-B346-512EF0B29828}"/>
              </a:ext>
            </a:extLst>
          </p:cNvPr>
          <p:cNvSpPr>
            <a:spLocks noGrp="1"/>
          </p:cNvSpPr>
          <p:nvPr>
            <p:ph type="title"/>
          </p:nvPr>
        </p:nvSpPr>
        <p:spPr>
          <a:xfrm>
            <a:off x="841249" y="539578"/>
            <a:ext cx="5981278" cy="1684638"/>
          </a:xfrm>
        </p:spPr>
        <p:txBody>
          <a:bodyPr>
            <a:normAutofit/>
          </a:bodyPr>
          <a:lstStyle/>
          <a:p>
            <a:r>
              <a:rPr lang="en-US" sz="4000"/>
              <a:t>Target LED Strip Selection</a:t>
            </a:r>
          </a:p>
        </p:txBody>
      </p:sp>
      <p:sp>
        <p:nvSpPr>
          <p:cNvPr id="3" name="Content Placeholder 2">
            <a:extLst>
              <a:ext uri="{FF2B5EF4-FFF2-40B4-BE49-F238E27FC236}">
                <a16:creationId xmlns:a16="http://schemas.microsoft.com/office/drawing/2014/main" id="{213F0362-C0F3-4969-A20F-F2C88E3BC5EE}"/>
              </a:ext>
            </a:extLst>
          </p:cNvPr>
          <p:cNvSpPr>
            <a:spLocks noGrp="1"/>
          </p:cNvSpPr>
          <p:nvPr>
            <p:ph idx="1"/>
          </p:nvPr>
        </p:nvSpPr>
        <p:spPr>
          <a:xfrm>
            <a:off x="838201" y="2409568"/>
            <a:ext cx="6287428" cy="3690551"/>
          </a:xfrm>
        </p:spPr>
        <p:txBody>
          <a:bodyPr>
            <a:normAutofit/>
          </a:bodyPr>
          <a:lstStyle/>
          <a:p>
            <a:r>
              <a:rPr lang="en-US" sz="2000" b="0" i="0">
                <a:effectLst/>
                <a:latin typeface="WordVisi_MSFontService"/>
              </a:rPr>
              <a:t>NeoPixel Digital RGB LED Strip </a:t>
            </a:r>
          </a:p>
          <a:p>
            <a:pPr lvl="1"/>
            <a:r>
              <a:rPr lang="en-US" sz="2000">
                <a:latin typeface="WordVisi_MSFontService"/>
              </a:rPr>
              <a:t>Relatively cheap</a:t>
            </a:r>
          </a:p>
          <a:p>
            <a:pPr lvl="1"/>
            <a:r>
              <a:rPr lang="en-US" sz="2000">
                <a:latin typeface="WordVisi_MSFontService"/>
              </a:rPr>
              <a:t>Low power consumption</a:t>
            </a:r>
          </a:p>
          <a:p>
            <a:pPr lvl="1"/>
            <a:r>
              <a:rPr lang="en-US" sz="2000">
                <a:latin typeface="WordVisi_MSFontService"/>
              </a:rPr>
              <a:t>Convenient for prototype testing</a:t>
            </a:r>
          </a:p>
          <a:p>
            <a:pPr lvl="1"/>
            <a:r>
              <a:rPr lang="en-US" sz="2000">
                <a:latin typeface="WordVisi_MSFontService"/>
              </a:rPr>
              <a:t>Easily expanded</a:t>
            </a:r>
          </a:p>
          <a:p>
            <a:r>
              <a:rPr lang="en-US" sz="2000">
                <a:latin typeface="WordVisi_MSFontService"/>
              </a:rPr>
              <a:t>Level Shifter - </a:t>
            </a:r>
            <a:r>
              <a:rPr lang="en-US" sz="2000"/>
              <a:t>74AHCT125</a:t>
            </a:r>
            <a:endParaRPr lang="en-US" sz="2000">
              <a:latin typeface="WordVisi_MSFontService"/>
            </a:endParaRPr>
          </a:p>
          <a:p>
            <a:pPr lvl="1"/>
            <a:r>
              <a:rPr lang="en-US" sz="2000"/>
              <a:t>LED strip requires a 5V data signal</a:t>
            </a:r>
          </a:p>
          <a:p>
            <a:pPr lvl="1"/>
            <a:r>
              <a:rPr lang="en-US" sz="2000"/>
              <a:t>ESP32 only outputs 3V</a:t>
            </a:r>
          </a:p>
          <a:p>
            <a:pPr lvl="1"/>
            <a:r>
              <a:rPr lang="en-US" sz="2000"/>
              <a:t>Quad Level-Shifter (3V to 5V) bought from Adafruit</a:t>
            </a:r>
            <a:endParaRPr lang="en-US" sz="2000">
              <a:highlight>
                <a:srgbClr val="FFFF00"/>
              </a:highlight>
            </a:endParaRPr>
          </a:p>
        </p:txBody>
      </p:sp>
      <p:pic>
        <p:nvPicPr>
          <p:cNvPr id="4" name="Picture 3">
            <a:extLst>
              <a:ext uri="{FF2B5EF4-FFF2-40B4-BE49-F238E27FC236}">
                <a16:creationId xmlns:a16="http://schemas.microsoft.com/office/drawing/2014/main" id="{94B95CA8-2B1F-42FB-A35D-B755789081BB}"/>
              </a:ext>
            </a:extLst>
          </p:cNvPr>
          <p:cNvPicPr>
            <a:picLocks noChangeAspect="1"/>
          </p:cNvPicPr>
          <p:nvPr/>
        </p:nvPicPr>
        <p:blipFill rotWithShape="1">
          <a:blip r:embed="rId3"/>
          <a:srcRect l="30208"/>
          <a:stretch/>
        </p:blipFill>
        <p:spPr>
          <a:xfrm>
            <a:off x="8531415" y="312948"/>
            <a:ext cx="2982402" cy="3204954"/>
          </a:xfrm>
          <a:prstGeom prst="rect">
            <a:avLst/>
          </a:prstGeom>
          <a:effectLst>
            <a:outerShdw blurRad="50800" dist="38100" dir="2700000" algn="tl" rotWithShape="0">
              <a:prstClr val="black">
                <a:alpha val="40000"/>
              </a:prstClr>
            </a:outerShdw>
          </a:effectLst>
        </p:spPr>
      </p:pic>
      <p:pic>
        <p:nvPicPr>
          <p:cNvPr id="1026" name="Picture 2" descr="74AHCT125 Quad Level-Shifter (3V to 5V)">
            <a:extLst>
              <a:ext uri="{FF2B5EF4-FFF2-40B4-BE49-F238E27FC236}">
                <a16:creationId xmlns:a16="http://schemas.microsoft.com/office/drawing/2014/main" id="{00469245-B769-40F9-BD9D-E24B4BC3A4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263" r="13677"/>
          <a:stretch/>
        </p:blipFill>
        <p:spPr bwMode="auto">
          <a:xfrm>
            <a:off x="8237581" y="3730548"/>
            <a:ext cx="2713795" cy="28642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560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C170D-5B16-4649-A263-68E7CC96AA4E}"/>
              </a:ext>
            </a:extLst>
          </p:cNvPr>
          <p:cNvSpPr>
            <a:spLocks noGrp="1"/>
          </p:cNvSpPr>
          <p:nvPr>
            <p:ph type="title"/>
          </p:nvPr>
        </p:nvSpPr>
        <p:spPr>
          <a:xfrm>
            <a:off x="838200" y="556337"/>
            <a:ext cx="6797405" cy="1651404"/>
          </a:xfrm>
        </p:spPr>
        <p:txBody>
          <a:bodyPr>
            <a:normAutofit/>
          </a:bodyPr>
          <a:lstStyle/>
          <a:p>
            <a:r>
              <a:rPr lang="en-US" sz="4000"/>
              <a:t>Audio Component Selection</a:t>
            </a:r>
          </a:p>
        </p:txBody>
      </p:sp>
      <p:sp>
        <p:nvSpPr>
          <p:cNvPr id="3" name="Content Placeholder 2">
            <a:extLst>
              <a:ext uri="{FF2B5EF4-FFF2-40B4-BE49-F238E27FC236}">
                <a16:creationId xmlns:a16="http://schemas.microsoft.com/office/drawing/2014/main" id="{E43EF54B-6206-4910-9FD5-5B81E3A271D1}"/>
              </a:ext>
            </a:extLst>
          </p:cNvPr>
          <p:cNvSpPr>
            <a:spLocks noGrp="1"/>
          </p:cNvSpPr>
          <p:nvPr>
            <p:ph idx="1"/>
          </p:nvPr>
        </p:nvSpPr>
        <p:spPr>
          <a:xfrm>
            <a:off x="838200" y="2401330"/>
            <a:ext cx="6797405" cy="3719384"/>
          </a:xfrm>
        </p:spPr>
        <p:txBody>
          <a:bodyPr>
            <a:normAutofit/>
          </a:bodyPr>
          <a:lstStyle/>
          <a:p>
            <a:r>
              <a:rPr lang="en-US" sz="1900"/>
              <a:t>Audio Amplifier Chip</a:t>
            </a:r>
          </a:p>
          <a:p>
            <a:pPr lvl="1"/>
            <a:r>
              <a:rPr lang="en-US" sz="1900"/>
              <a:t>The SparkFun I2S Audio Breakout – MAX98357A board was used for preliminary audio testing due to its high availability, low cost, and few required pin connections.</a:t>
            </a:r>
          </a:p>
          <a:p>
            <a:pPr lvl="1"/>
            <a:r>
              <a:rPr lang="en-US" sz="1900"/>
              <a:t>Preliminary testing proved the chip to be successful, so the MAX98357AETE+T chip was integrated into our PCB design.</a:t>
            </a:r>
          </a:p>
          <a:p>
            <a:r>
              <a:rPr lang="en-US" sz="1900"/>
              <a:t>Speakers</a:t>
            </a:r>
          </a:p>
          <a:p>
            <a:pPr lvl="1"/>
            <a:r>
              <a:rPr lang="en-US" sz="1900"/>
              <a:t>Required maximum rated power of 3.2W and rated impedance of 4</a:t>
            </a:r>
            <a:r>
              <a:rPr lang="el-GR" sz="1900"/>
              <a:t>Ω</a:t>
            </a:r>
            <a:r>
              <a:rPr lang="en-US" sz="1900"/>
              <a:t> to work with the selected amplifier chip</a:t>
            </a:r>
          </a:p>
          <a:p>
            <a:pPr lvl="1"/>
            <a:r>
              <a:rPr lang="en-US" sz="1900"/>
              <a:t>The MakerHawk 2PCS 4 Ohm 3-Watt Speaker was chosen to fit these requirements</a:t>
            </a:r>
          </a:p>
          <a:p>
            <a:pPr lvl="1"/>
            <a:r>
              <a:rPr lang="en-US" sz="1900"/>
              <a:t>Preliminary testing provided clear, understandable audio</a:t>
            </a:r>
          </a:p>
        </p:txBody>
      </p:sp>
      <p:pic>
        <p:nvPicPr>
          <p:cNvPr id="2052" name="Picture 4" descr="16-TQFN">
            <a:extLst>
              <a:ext uri="{FF2B5EF4-FFF2-40B4-BE49-F238E27FC236}">
                <a16:creationId xmlns:a16="http://schemas.microsoft.com/office/drawing/2014/main" id="{D9A4FCF8-CB78-4634-A12B-1C3DEE196AC3}"/>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8411290" y="168168"/>
            <a:ext cx="3168155" cy="31681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B68BAB06-EF8D-4ACF-9134-A44EEC43BF2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541140" y="3504492"/>
            <a:ext cx="2908454" cy="281393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433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BC019-B6C4-415A-BD6A-6B221EC38366}"/>
              </a:ext>
            </a:extLst>
          </p:cNvPr>
          <p:cNvSpPr>
            <a:spLocks noGrp="1"/>
          </p:cNvSpPr>
          <p:nvPr>
            <p:ph type="title"/>
          </p:nvPr>
        </p:nvSpPr>
        <p:spPr/>
        <p:txBody>
          <a:bodyPr/>
          <a:lstStyle/>
          <a:p>
            <a:r>
              <a:rPr lang="en-US"/>
              <a:t>Motivation</a:t>
            </a:r>
          </a:p>
        </p:txBody>
      </p:sp>
      <p:sp>
        <p:nvSpPr>
          <p:cNvPr id="3" name="Content Placeholder 2">
            <a:extLst>
              <a:ext uri="{FF2B5EF4-FFF2-40B4-BE49-F238E27FC236}">
                <a16:creationId xmlns:a16="http://schemas.microsoft.com/office/drawing/2014/main" id="{409F4E58-385B-4413-B887-153425189585}"/>
              </a:ext>
            </a:extLst>
          </p:cNvPr>
          <p:cNvSpPr>
            <a:spLocks noGrp="1"/>
          </p:cNvSpPr>
          <p:nvPr>
            <p:ph idx="1"/>
          </p:nvPr>
        </p:nvSpPr>
        <p:spPr/>
        <p:txBody>
          <a:bodyPr>
            <a:normAutofit/>
          </a:bodyPr>
          <a:lstStyle/>
          <a:p>
            <a:r>
              <a:rPr lang="en-US"/>
              <a:t>Most standard shooting galleries have limited reconfigurability</a:t>
            </a:r>
          </a:p>
          <a:p>
            <a:pPr lvl="1"/>
            <a:r>
              <a:rPr lang="en-US"/>
              <a:t>Targets are typically fixed, hard-wired points that can only be set up in expensive, permanent installations</a:t>
            </a:r>
          </a:p>
          <a:p>
            <a:r>
              <a:rPr lang="en-US"/>
              <a:t>Larger-scale shooting galleries are expensive</a:t>
            </a:r>
          </a:p>
          <a:p>
            <a:pPr lvl="1"/>
            <a:r>
              <a:rPr lang="en-US"/>
              <a:t>Specialized, niche hardware is required</a:t>
            </a:r>
          </a:p>
          <a:p>
            <a:r>
              <a:rPr lang="en-US"/>
              <a:t>We can create wireless targets that can be set up in many different positions and environments</a:t>
            </a:r>
          </a:p>
          <a:p>
            <a:pPr lvl="1"/>
            <a:r>
              <a:rPr lang="en-US"/>
              <a:t>This increases the configurability of the system, thus increasing user convenience, creating a better gameplay experience, and expanding market reach</a:t>
            </a:r>
          </a:p>
        </p:txBody>
      </p:sp>
    </p:spTree>
    <p:extLst>
      <p:ext uri="{BB962C8B-B14F-4D97-AF65-F5344CB8AC3E}">
        <p14:creationId xmlns:p14="http://schemas.microsoft.com/office/powerpoint/2010/main" val="3635215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55245-2221-4129-911C-377973914E9A}"/>
              </a:ext>
            </a:extLst>
          </p:cNvPr>
          <p:cNvSpPr>
            <a:spLocks noGrp="1"/>
          </p:cNvSpPr>
          <p:nvPr>
            <p:ph type="title"/>
          </p:nvPr>
        </p:nvSpPr>
        <p:spPr>
          <a:xfrm>
            <a:off x="838200" y="365125"/>
            <a:ext cx="5608320" cy="1325563"/>
          </a:xfrm>
        </p:spPr>
        <p:txBody>
          <a:bodyPr/>
          <a:lstStyle/>
          <a:p>
            <a:r>
              <a:rPr lang="en-US"/>
              <a:t>Testing</a:t>
            </a:r>
          </a:p>
        </p:txBody>
      </p:sp>
      <p:grpSp>
        <p:nvGrpSpPr>
          <p:cNvPr id="18" name="Group 17">
            <a:extLst>
              <a:ext uri="{FF2B5EF4-FFF2-40B4-BE49-F238E27FC236}">
                <a16:creationId xmlns:a16="http://schemas.microsoft.com/office/drawing/2014/main" id="{4AE7B740-05D1-4B4E-9FCE-3AA2668973D8}"/>
              </a:ext>
            </a:extLst>
          </p:cNvPr>
          <p:cNvGrpSpPr/>
          <p:nvPr/>
        </p:nvGrpSpPr>
        <p:grpSpPr>
          <a:xfrm>
            <a:off x="2830060" y="789452"/>
            <a:ext cx="4070960" cy="2639548"/>
            <a:chOff x="997160" y="1537371"/>
            <a:chExt cx="4070960" cy="2639548"/>
          </a:xfrm>
        </p:grpSpPr>
        <p:pic>
          <p:nvPicPr>
            <p:cNvPr id="5" name="Picture 4">
              <a:extLst>
                <a:ext uri="{FF2B5EF4-FFF2-40B4-BE49-F238E27FC236}">
                  <a16:creationId xmlns:a16="http://schemas.microsoft.com/office/drawing/2014/main" id="{339209DD-FCB5-4119-B72E-4113FE0E0036}"/>
                </a:ext>
              </a:extLst>
            </p:cNvPr>
            <p:cNvPicPr>
              <a:picLocks noChangeAspect="1"/>
            </p:cNvPicPr>
            <p:nvPr/>
          </p:nvPicPr>
          <p:blipFill rotWithShape="1">
            <a:blip r:embed="rId3"/>
            <a:srcRect l="9658" r="17603" b="16554"/>
            <a:stretch/>
          </p:blipFill>
          <p:spPr>
            <a:xfrm>
              <a:off x="997160" y="1537371"/>
              <a:ext cx="4070960" cy="2270216"/>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32B3AB50-0BCE-40A6-B583-8DE7238DD22B}"/>
                </a:ext>
              </a:extLst>
            </p:cNvPr>
            <p:cNvSpPr txBox="1"/>
            <p:nvPr/>
          </p:nvSpPr>
          <p:spPr>
            <a:xfrm>
              <a:off x="1653530" y="3807587"/>
              <a:ext cx="2758220" cy="369332"/>
            </a:xfrm>
            <a:prstGeom prst="rect">
              <a:avLst/>
            </a:prstGeom>
            <a:noFill/>
          </p:spPr>
          <p:txBody>
            <a:bodyPr wrap="square" rtlCol="0">
              <a:spAutoFit/>
            </a:bodyPr>
            <a:lstStyle/>
            <a:p>
              <a:r>
                <a:rPr lang="en-US"/>
                <a:t>Speaker &amp; Audio Chip Test</a:t>
              </a:r>
            </a:p>
          </p:txBody>
        </p:sp>
      </p:grpSp>
      <p:grpSp>
        <p:nvGrpSpPr>
          <p:cNvPr id="19" name="Group 18">
            <a:extLst>
              <a:ext uri="{FF2B5EF4-FFF2-40B4-BE49-F238E27FC236}">
                <a16:creationId xmlns:a16="http://schemas.microsoft.com/office/drawing/2014/main" id="{2BDA016D-4B0A-49B9-9A84-B6498693EBEF}"/>
              </a:ext>
            </a:extLst>
          </p:cNvPr>
          <p:cNvGrpSpPr/>
          <p:nvPr/>
        </p:nvGrpSpPr>
        <p:grpSpPr>
          <a:xfrm>
            <a:off x="136791" y="3876212"/>
            <a:ext cx="3694209" cy="2854650"/>
            <a:chOff x="1476485" y="3675624"/>
            <a:chExt cx="3694209" cy="2854650"/>
          </a:xfrm>
        </p:grpSpPr>
        <p:pic>
          <p:nvPicPr>
            <p:cNvPr id="9" name="Picture 8">
              <a:extLst>
                <a:ext uri="{FF2B5EF4-FFF2-40B4-BE49-F238E27FC236}">
                  <a16:creationId xmlns:a16="http://schemas.microsoft.com/office/drawing/2014/main" id="{04CA75D6-7972-40A4-B218-56939254B3FA}"/>
                </a:ext>
              </a:extLst>
            </p:cNvPr>
            <p:cNvPicPr>
              <a:picLocks noChangeAspect="1"/>
            </p:cNvPicPr>
            <p:nvPr/>
          </p:nvPicPr>
          <p:blipFill rotWithShape="1">
            <a:blip r:embed="rId4"/>
            <a:srcRect l="15151" r="14926"/>
            <a:stretch/>
          </p:blipFill>
          <p:spPr>
            <a:xfrm>
              <a:off x="1476485" y="4023884"/>
              <a:ext cx="3605279" cy="2506390"/>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1DAC802-769B-45D1-894B-B0E7DFE1F3DA}"/>
                </a:ext>
              </a:extLst>
            </p:cNvPr>
            <p:cNvSpPr txBox="1"/>
            <p:nvPr/>
          </p:nvSpPr>
          <p:spPr>
            <a:xfrm>
              <a:off x="2404623" y="3675624"/>
              <a:ext cx="2766071" cy="369332"/>
            </a:xfrm>
            <a:prstGeom prst="rect">
              <a:avLst/>
            </a:prstGeom>
            <a:noFill/>
          </p:spPr>
          <p:txBody>
            <a:bodyPr wrap="square" rtlCol="0">
              <a:spAutoFit/>
            </a:bodyPr>
            <a:lstStyle/>
            <a:p>
              <a:r>
                <a:rPr lang="en-US"/>
                <a:t>OLED Display Test</a:t>
              </a:r>
            </a:p>
          </p:txBody>
        </p:sp>
      </p:grpSp>
      <p:grpSp>
        <p:nvGrpSpPr>
          <p:cNvPr id="21" name="Group 20">
            <a:extLst>
              <a:ext uri="{FF2B5EF4-FFF2-40B4-BE49-F238E27FC236}">
                <a16:creationId xmlns:a16="http://schemas.microsoft.com/office/drawing/2014/main" id="{3BF9D055-72F3-4857-864C-9ADB73FBF956}"/>
              </a:ext>
            </a:extLst>
          </p:cNvPr>
          <p:cNvGrpSpPr/>
          <p:nvPr/>
        </p:nvGrpSpPr>
        <p:grpSpPr>
          <a:xfrm>
            <a:off x="7778684" y="3823830"/>
            <a:ext cx="4342243" cy="2907032"/>
            <a:chOff x="7778684" y="3823830"/>
            <a:chExt cx="4342243" cy="2907032"/>
          </a:xfrm>
        </p:grpSpPr>
        <p:pic>
          <p:nvPicPr>
            <p:cNvPr id="11" name="Picture 10">
              <a:extLst>
                <a:ext uri="{FF2B5EF4-FFF2-40B4-BE49-F238E27FC236}">
                  <a16:creationId xmlns:a16="http://schemas.microsoft.com/office/drawing/2014/main" id="{01F0161C-42D0-4361-90C9-7C2511F82A12}"/>
                </a:ext>
              </a:extLst>
            </p:cNvPr>
            <p:cNvPicPr>
              <a:picLocks noChangeAspect="1"/>
            </p:cNvPicPr>
            <p:nvPr/>
          </p:nvPicPr>
          <p:blipFill>
            <a:blip r:embed="rId5"/>
            <a:stretch>
              <a:fillRect/>
            </a:stretch>
          </p:blipFill>
          <p:spPr>
            <a:xfrm>
              <a:off x="7778684" y="4205776"/>
              <a:ext cx="4249887" cy="2525086"/>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9EA5F0EE-CFBD-4D15-A921-43F19BD74C86}"/>
                </a:ext>
              </a:extLst>
            </p:cNvPr>
            <p:cNvSpPr txBox="1"/>
            <p:nvPr/>
          </p:nvSpPr>
          <p:spPr>
            <a:xfrm>
              <a:off x="8013841" y="3823830"/>
              <a:ext cx="4107086"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t>Basic System Test – Laser + </a:t>
              </a:r>
              <a:r>
                <a:rPr lang="en-US" err="1"/>
                <a:t>WiFi</a:t>
              </a:r>
              <a:r>
                <a:rPr lang="en-US"/>
                <a:t> + Buttons</a:t>
              </a:r>
            </a:p>
          </p:txBody>
        </p:sp>
      </p:grpSp>
      <p:grpSp>
        <p:nvGrpSpPr>
          <p:cNvPr id="23" name="Group 22">
            <a:extLst>
              <a:ext uri="{FF2B5EF4-FFF2-40B4-BE49-F238E27FC236}">
                <a16:creationId xmlns:a16="http://schemas.microsoft.com/office/drawing/2014/main" id="{B2B34EA5-C729-49F8-9583-EF351BAB5BBD}"/>
              </a:ext>
            </a:extLst>
          </p:cNvPr>
          <p:cNvGrpSpPr/>
          <p:nvPr/>
        </p:nvGrpSpPr>
        <p:grpSpPr>
          <a:xfrm>
            <a:off x="4121070" y="3893918"/>
            <a:ext cx="3367544" cy="2854650"/>
            <a:chOff x="3831000" y="3876212"/>
            <a:chExt cx="3367544" cy="2854650"/>
          </a:xfrm>
        </p:grpSpPr>
        <p:pic>
          <p:nvPicPr>
            <p:cNvPr id="3074" name="Picture 2" descr="Image">
              <a:extLst>
                <a:ext uri="{FF2B5EF4-FFF2-40B4-BE49-F238E27FC236}">
                  <a16:creationId xmlns:a16="http://schemas.microsoft.com/office/drawing/2014/main" id="{3060A343-AD89-491D-9B7A-E4C94887FC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1000" y="4205204"/>
              <a:ext cx="3367544" cy="25256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946E90E-EE17-4A32-A31E-C6168D9BBC08}"/>
                </a:ext>
              </a:extLst>
            </p:cNvPr>
            <p:cNvSpPr txBox="1"/>
            <p:nvPr/>
          </p:nvSpPr>
          <p:spPr>
            <a:xfrm>
              <a:off x="4290879" y="3876212"/>
              <a:ext cx="2385494"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t>Voltage Regulator Test</a:t>
              </a:r>
            </a:p>
          </p:txBody>
        </p:sp>
      </p:grpSp>
      <p:grpSp>
        <p:nvGrpSpPr>
          <p:cNvPr id="25" name="Group 24">
            <a:extLst>
              <a:ext uri="{FF2B5EF4-FFF2-40B4-BE49-F238E27FC236}">
                <a16:creationId xmlns:a16="http://schemas.microsoft.com/office/drawing/2014/main" id="{BED2815D-E0A5-4FC2-B773-937305E359AD}"/>
              </a:ext>
            </a:extLst>
          </p:cNvPr>
          <p:cNvGrpSpPr/>
          <p:nvPr/>
        </p:nvGrpSpPr>
        <p:grpSpPr>
          <a:xfrm>
            <a:off x="7298093" y="410310"/>
            <a:ext cx="4203732" cy="3037311"/>
            <a:chOff x="7298093" y="410310"/>
            <a:chExt cx="4203732" cy="3037311"/>
          </a:xfrm>
        </p:grpSpPr>
        <p:grpSp>
          <p:nvGrpSpPr>
            <p:cNvPr id="17" name="Group 16">
              <a:extLst>
                <a:ext uri="{FF2B5EF4-FFF2-40B4-BE49-F238E27FC236}">
                  <a16:creationId xmlns:a16="http://schemas.microsoft.com/office/drawing/2014/main" id="{E0C8E51D-EEA1-4CB4-A45D-4A84AA91FF57}"/>
                </a:ext>
              </a:extLst>
            </p:cNvPr>
            <p:cNvGrpSpPr/>
            <p:nvPr/>
          </p:nvGrpSpPr>
          <p:grpSpPr>
            <a:xfrm>
              <a:off x="7298093" y="410310"/>
              <a:ext cx="3944045" cy="2647797"/>
              <a:chOff x="6081156" y="-13578"/>
              <a:chExt cx="4828529" cy="3090587"/>
            </a:xfrm>
          </p:grpSpPr>
          <p:pic>
            <p:nvPicPr>
              <p:cNvPr id="7" name="Picture 6">
                <a:extLst>
                  <a:ext uri="{FF2B5EF4-FFF2-40B4-BE49-F238E27FC236}">
                    <a16:creationId xmlns:a16="http://schemas.microsoft.com/office/drawing/2014/main" id="{55B6F1C3-E177-488F-8540-39306DBFB79B}"/>
                  </a:ext>
                </a:extLst>
              </p:cNvPr>
              <p:cNvPicPr>
                <a:picLocks noChangeAspect="1"/>
              </p:cNvPicPr>
              <p:nvPr/>
            </p:nvPicPr>
            <p:blipFill>
              <a:blip r:embed="rId7"/>
              <a:stretch>
                <a:fillRect/>
              </a:stretch>
            </p:blipFill>
            <p:spPr>
              <a:xfrm>
                <a:off x="7293840" y="365125"/>
                <a:ext cx="3615845" cy="2711884"/>
              </a:xfrm>
              <a:prstGeom prst="rect">
                <a:avLst/>
              </a:prstGeom>
              <a:effectLst>
                <a:outerShdw blurRad="50800" dist="38100" dir="2700000" algn="tl" rotWithShape="0">
                  <a:prstClr val="black">
                    <a:alpha val="40000"/>
                  </a:prstClr>
                </a:outerShdw>
              </a:effectLst>
            </p:spPr>
          </p:pic>
          <p:cxnSp>
            <p:nvCxnSpPr>
              <p:cNvPr id="8" name="Straight Connector 7">
                <a:extLst>
                  <a:ext uri="{FF2B5EF4-FFF2-40B4-BE49-F238E27FC236}">
                    <a16:creationId xmlns:a16="http://schemas.microsoft.com/office/drawing/2014/main" id="{DB5C8FF8-9CB5-456A-B7ED-5D38D71C6C31}"/>
                  </a:ext>
                </a:extLst>
              </p:cNvPr>
              <p:cNvCxnSpPr>
                <a:stCxn id="4" idx="2"/>
              </p:cNvCxnSpPr>
              <p:nvPr/>
            </p:nvCxnSpPr>
            <p:spPr>
              <a:xfrm flipH="1" flipV="1">
                <a:off x="7833360" y="236220"/>
                <a:ext cx="1268403" cy="407412"/>
              </a:xfrm>
              <a:prstGeom prst="line">
                <a:avLst/>
              </a:prstGeom>
              <a:ln w="38100">
                <a:solidFill>
                  <a:srgbClr val="FFFF00"/>
                </a:solidFill>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sp>
            <p:nvSpPr>
              <p:cNvPr id="4" name="Oval 3">
                <a:extLst>
                  <a:ext uri="{FF2B5EF4-FFF2-40B4-BE49-F238E27FC236}">
                    <a16:creationId xmlns:a16="http://schemas.microsoft.com/office/drawing/2014/main" id="{250F9214-0778-45F9-A7A6-97D49F215193}"/>
                  </a:ext>
                </a:extLst>
              </p:cNvPr>
              <p:cNvSpPr/>
              <p:nvPr/>
            </p:nvSpPr>
            <p:spPr>
              <a:xfrm>
                <a:off x="9101763" y="479121"/>
                <a:ext cx="329022" cy="329022"/>
              </a:xfrm>
              <a:prstGeom prst="ellipse">
                <a:avLst/>
              </a:prstGeom>
              <a:no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48CF671-EE8F-4ABE-848F-E21BD7EEC641}"/>
                  </a:ext>
                </a:extLst>
              </p:cNvPr>
              <p:cNvSpPr txBox="1"/>
              <p:nvPr/>
            </p:nvSpPr>
            <p:spPr>
              <a:xfrm>
                <a:off x="6317925" y="-13578"/>
                <a:ext cx="1833033" cy="43109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t>Laser Diode</a:t>
                </a:r>
              </a:p>
            </p:txBody>
          </p:sp>
          <p:cxnSp>
            <p:nvCxnSpPr>
              <p:cNvPr id="15" name="Straight Connector 14">
                <a:extLst>
                  <a:ext uri="{FF2B5EF4-FFF2-40B4-BE49-F238E27FC236}">
                    <a16:creationId xmlns:a16="http://schemas.microsoft.com/office/drawing/2014/main" id="{9D0AE655-70EA-4AC3-9E17-5BC790F8FF6F}"/>
                  </a:ext>
                </a:extLst>
              </p:cNvPr>
              <p:cNvCxnSpPr/>
              <p:nvPr/>
            </p:nvCxnSpPr>
            <p:spPr>
              <a:xfrm flipH="1" flipV="1">
                <a:off x="7748857" y="1785875"/>
                <a:ext cx="1268403" cy="407412"/>
              </a:xfrm>
              <a:prstGeom prst="line">
                <a:avLst/>
              </a:prstGeom>
              <a:ln w="38100">
                <a:solidFill>
                  <a:srgbClr val="FFFF00"/>
                </a:solidFill>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sp>
            <p:nvSpPr>
              <p:cNvPr id="14" name="Oval 13">
                <a:extLst>
                  <a:ext uri="{FF2B5EF4-FFF2-40B4-BE49-F238E27FC236}">
                    <a16:creationId xmlns:a16="http://schemas.microsoft.com/office/drawing/2014/main" id="{AF4420C6-8A2A-4BA9-8389-1724C7C83F8F}"/>
                  </a:ext>
                </a:extLst>
              </p:cNvPr>
              <p:cNvSpPr/>
              <p:nvPr/>
            </p:nvSpPr>
            <p:spPr>
              <a:xfrm>
                <a:off x="9000279" y="2060175"/>
                <a:ext cx="223050" cy="223050"/>
              </a:xfrm>
              <a:prstGeom prst="ellipse">
                <a:avLst/>
              </a:prstGeom>
              <a:no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B9C14BE-17E3-416A-B0DB-FF1C89BEF2D8}"/>
                  </a:ext>
                </a:extLst>
              </p:cNvPr>
              <p:cNvSpPr txBox="1"/>
              <p:nvPr/>
            </p:nvSpPr>
            <p:spPr>
              <a:xfrm>
                <a:off x="6081156" y="1423829"/>
                <a:ext cx="2001405" cy="43109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t>Phototransistor</a:t>
                </a:r>
              </a:p>
            </p:txBody>
          </p:sp>
        </p:grpSp>
        <p:sp>
          <p:nvSpPr>
            <p:cNvPr id="24" name="TextBox 23">
              <a:extLst>
                <a:ext uri="{FF2B5EF4-FFF2-40B4-BE49-F238E27FC236}">
                  <a16:creationId xmlns:a16="http://schemas.microsoft.com/office/drawing/2014/main" id="{A7FBF15C-4E8D-4EE1-9589-BB20734F7C2D}"/>
                </a:ext>
              </a:extLst>
            </p:cNvPr>
            <p:cNvSpPr txBox="1"/>
            <p:nvPr/>
          </p:nvSpPr>
          <p:spPr>
            <a:xfrm>
              <a:off x="8028951" y="3078289"/>
              <a:ext cx="3472874" cy="369332"/>
            </a:xfrm>
            <a:prstGeom prst="rect">
              <a:avLst/>
            </a:prstGeom>
            <a:noFill/>
          </p:spPr>
          <p:txBody>
            <a:bodyPr wrap="none" rtlCol="0">
              <a:spAutoFit/>
            </a:bodyPr>
            <a:lstStyle/>
            <a:p>
              <a:r>
                <a:rPr lang="en-US"/>
                <a:t>Long-Range Laser Test (approx. 7ft)</a:t>
              </a:r>
            </a:p>
          </p:txBody>
        </p:sp>
      </p:grpSp>
    </p:spTree>
    <p:extLst>
      <p:ext uri="{BB962C8B-B14F-4D97-AF65-F5344CB8AC3E}">
        <p14:creationId xmlns:p14="http://schemas.microsoft.com/office/powerpoint/2010/main" val="3595171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5A1D7-A710-4324-83DA-211409A4D629}"/>
              </a:ext>
            </a:extLst>
          </p:cNvPr>
          <p:cNvSpPr>
            <a:spLocks noGrp="1"/>
          </p:cNvSpPr>
          <p:nvPr>
            <p:ph type="title"/>
          </p:nvPr>
        </p:nvSpPr>
        <p:spPr>
          <a:xfrm>
            <a:off x="156117" y="0"/>
            <a:ext cx="5285678" cy="1057934"/>
          </a:xfrm>
        </p:spPr>
        <p:txBody>
          <a:bodyPr>
            <a:normAutofit/>
          </a:bodyPr>
          <a:lstStyle/>
          <a:p>
            <a:r>
              <a:rPr lang="en-US"/>
              <a:t>Controller Schematics</a:t>
            </a:r>
          </a:p>
        </p:txBody>
      </p:sp>
      <p:pic>
        <p:nvPicPr>
          <p:cNvPr id="5" name="Picture 4">
            <a:extLst>
              <a:ext uri="{FF2B5EF4-FFF2-40B4-BE49-F238E27FC236}">
                <a16:creationId xmlns:a16="http://schemas.microsoft.com/office/drawing/2014/main" id="{96788A93-1B57-4E92-BD9B-56A122110E5A}"/>
              </a:ext>
            </a:extLst>
          </p:cNvPr>
          <p:cNvPicPr>
            <a:picLocks noChangeAspect="1"/>
          </p:cNvPicPr>
          <p:nvPr/>
        </p:nvPicPr>
        <p:blipFill>
          <a:blip r:embed="rId3"/>
          <a:stretch>
            <a:fillRect/>
          </a:stretch>
        </p:blipFill>
        <p:spPr>
          <a:xfrm>
            <a:off x="520695" y="898928"/>
            <a:ext cx="3999867" cy="3160116"/>
          </a:xfrm>
          <a:prstGeom prst="rect">
            <a:avLst/>
          </a:prstGeom>
          <a:ln>
            <a:solidFill>
              <a:srgbClr val="0070C0"/>
            </a:solidFill>
          </a:ln>
        </p:spPr>
      </p:pic>
      <p:pic>
        <p:nvPicPr>
          <p:cNvPr id="7" name="Picture 6">
            <a:extLst>
              <a:ext uri="{FF2B5EF4-FFF2-40B4-BE49-F238E27FC236}">
                <a16:creationId xmlns:a16="http://schemas.microsoft.com/office/drawing/2014/main" id="{9D75555B-8C68-4AA3-94FC-9F5610CE7410}"/>
              </a:ext>
            </a:extLst>
          </p:cNvPr>
          <p:cNvPicPr>
            <a:picLocks noChangeAspect="1"/>
          </p:cNvPicPr>
          <p:nvPr/>
        </p:nvPicPr>
        <p:blipFill>
          <a:blip r:embed="rId4"/>
          <a:stretch>
            <a:fillRect/>
          </a:stretch>
        </p:blipFill>
        <p:spPr>
          <a:xfrm>
            <a:off x="981172" y="4387790"/>
            <a:ext cx="2718038" cy="2103832"/>
          </a:xfrm>
          <a:prstGeom prst="rect">
            <a:avLst/>
          </a:prstGeom>
          <a:ln>
            <a:solidFill>
              <a:srgbClr val="0070C0"/>
            </a:solidFill>
          </a:ln>
        </p:spPr>
      </p:pic>
      <p:pic>
        <p:nvPicPr>
          <p:cNvPr id="9" name="Picture 8">
            <a:extLst>
              <a:ext uri="{FF2B5EF4-FFF2-40B4-BE49-F238E27FC236}">
                <a16:creationId xmlns:a16="http://schemas.microsoft.com/office/drawing/2014/main" id="{CAC7AEF8-7F7F-48EE-9250-74B340732A1E}"/>
              </a:ext>
            </a:extLst>
          </p:cNvPr>
          <p:cNvPicPr>
            <a:picLocks noChangeAspect="1"/>
          </p:cNvPicPr>
          <p:nvPr/>
        </p:nvPicPr>
        <p:blipFill>
          <a:blip r:embed="rId5"/>
          <a:stretch>
            <a:fillRect/>
          </a:stretch>
        </p:blipFill>
        <p:spPr>
          <a:xfrm>
            <a:off x="5993952" y="120072"/>
            <a:ext cx="4263801" cy="2500326"/>
          </a:xfrm>
          <a:prstGeom prst="rect">
            <a:avLst/>
          </a:prstGeom>
          <a:ln>
            <a:solidFill>
              <a:srgbClr val="0070C0"/>
            </a:solidFill>
          </a:ln>
        </p:spPr>
      </p:pic>
      <p:pic>
        <p:nvPicPr>
          <p:cNvPr id="11" name="Picture 10">
            <a:extLst>
              <a:ext uri="{FF2B5EF4-FFF2-40B4-BE49-F238E27FC236}">
                <a16:creationId xmlns:a16="http://schemas.microsoft.com/office/drawing/2014/main" id="{088F7FD0-A490-43C6-BCDD-39A17C62E396}"/>
              </a:ext>
            </a:extLst>
          </p:cNvPr>
          <p:cNvPicPr>
            <a:picLocks noChangeAspect="1"/>
          </p:cNvPicPr>
          <p:nvPr/>
        </p:nvPicPr>
        <p:blipFill>
          <a:blip r:embed="rId6"/>
          <a:stretch>
            <a:fillRect/>
          </a:stretch>
        </p:blipFill>
        <p:spPr>
          <a:xfrm>
            <a:off x="4688930" y="3429000"/>
            <a:ext cx="3436923" cy="2280772"/>
          </a:xfrm>
          <a:prstGeom prst="rect">
            <a:avLst/>
          </a:prstGeom>
          <a:ln>
            <a:solidFill>
              <a:srgbClr val="0070C0"/>
            </a:solidFill>
          </a:ln>
        </p:spPr>
      </p:pic>
      <p:pic>
        <p:nvPicPr>
          <p:cNvPr id="13" name="Picture 12">
            <a:extLst>
              <a:ext uri="{FF2B5EF4-FFF2-40B4-BE49-F238E27FC236}">
                <a16:creationId xmlns:a16="http://schemas.microsoft.com/office/drawing/2014/main" id="{4BF0844C-3EC6-4CD6-94B2-0956AEC27CD7}"/>
              </a:ext>
            </a:extLst>
          </p:cNvPr>
          <p:cNvPicPr>
            <a:picLocks noChangeAspect="1"/>
          </p:cNvPicPr>
          <p:nvPr/>
        </p:nvPicPr>
        <p:blipFill>
          <a:blip r:embed="rId7"/>
          <a:stretch>
            <a:fillRect/>
          </a:stretch>
        </p:blipFill>
        <p:spPr>
          <a:xfrm>
            <a:off x="9120241" y="2947065"/>
            <a:ext cx="2445851" cy="1781177"/>
          </a:xfrm>
          <a:prstGeom prst="rect">
            <a:avLst/>
          </a:prstGeom>
          <a:ln>
            <a:solidFill>
              <a:srgbClr val="0070C0"/>
            </a:solidFill>
          </a:ln>
        </p:spPr>
      </p:pic>
      <p:pic>
        <p:nvPicPr>
          <p:cNvPr id="17" name="Picture 16">
            <a:extLst>
              <a:ext uri="{FF2B5EF4-FFF2-40B4-BE49-F238E27FC236}">
                <a16:creationId xmlns:a16="http://schemas.microsoft.com/office/drawing/2014/main" id="{26FA490F-DDB8-4F78-BC76-FFBAAD70F246}"/>
              </a:ext>
            </a:extLst>
          </p:cNvPr>
          <p:cNvPicPr>
            <a:picLocks noChangeAspect="1"/>
          </p:cNvPicPr>
          <p:nvPr/>
        </p:nvPicPr>
        <p:blipFill>
          <a:blip r:embed="rId8"/>
          <a:stretch>
            <a:fillRect/>
          </a:stretch>
        </p:blipFill>
        <p:spPr>
          <a:xfrm>
            <a:off x="8764977" y="5054909"/>
            <a:ext cx="2445851" cy="1404439"/>
          </a:xfrm>
          <a:prstGeom prst="rect">
            <a:avLst/>
          </a:prstGeom>
          <a:ln>
            <a:solidFill>
              <a:srgbClr val="0070C0"/>
            </a:solidFill>
          </a:ln>
        </p:spPr>
      </p:pic>
      <p:sp>
        <p:nvSpPr>
          <p:cNvPr id="20" name="TextBox 19">
            <a:extLst>
              <a:ext uri="{FF2B5EF4-FFF2-40B4-BE49-F238E27FC236}">
                <a16:creationId xmlns:a16="http://schemas.microsoft.com/office/drawing/2014/main" id="{DA05B198-88D1-4497-B596-744BDCF25DE5}"/>
              </a:ext>
            </a:extLst>
          </p:cNvPr>
          <p:cNvSpPr txBox="1"/>
          <p:nvPr/>
        </p:nvSpPr>
        <p:spPr>
          <a:xfrm>
            <a:off x="7132175" y="2577733"/>
            <a:ext cx="1987355" cy="369332"/>
          </a:xfrm>
          <a:prstGeom prst="rect">
            <a:avLst/>
          </a:prstGeom>
          <a:noFill/>
        </p:spPr>
        <p:txBody>
          <a:bodyPr wrap="square" rtlCol="0">
            <a:spAutoFit/>
          </a:bodyPr>
          <a:lstStyle/>
          <a:p>
            <a:r>
              <a:rPr lang="en-US"/>
              <a:t>3.3V Regulator (x2)</a:t>
            </a:r>
          </a:p>
        </p:txBody>
      </p:sp>
      <p:sp>
        <p:nvSpPr>
          <p:cNvPr id="21" name="TextBox 20">
            <a:extLst>
              <a:ext uri="{FF2B5EF4-FFF2-40B4-BE49-F238E27FC236}">
                <a16:creationId xmlns:a16="http://schemas.microsoft.com/office/drawing/2014/main" id="{DD0930F2-1910-490B-B3CC-E21145881B34}"/>
              </a:ext>
            </a:extLst>
          </p:cNvPr>
          <p:cNvSpPr txBox="1"/>
          <p:nvPr/>
        </p:nvSpPr>
        <p:spPr>
          <a:xfrm>
            <a:off x="1376243" y="4016494"/>
            <a:ext cx="2288770" cy="369332"/>
          </a:xfrm>
          <a:prstGeom prst="rect">
            <a:avLst/>
          </a:prstGeom>
          <a:noFill/>
        </p:spPr>
        <p:txBody>
          <a:bodyPr wrap="square" rtlCol="0">
            <a:spAutoFit/>
          </a:bodyPr>
          <a:lstStyle/>
          <a:p>
            <a:r>
              <a:rPr lang="en-US"/>
              <a:t>ESP32 w/Connections</a:t>
            </a:r>
          </a:p>
        </p:txBody>
      </p:sp>
      <p:sp>
        <p:nvSpPr>
          <p:cNvPr id="22" name="TextBox 21">
            <a:extLst>
              <a:ext uri="{FF2B5EF4-FFF2-40B4-BE49-F238E27FC236}">
                <a16:creationId xmlns:a16="http://schemas.microsoft.com/office/drawing/2014/main" id="{9A0A84A1-83D4-42EC-BC7A-E35677B95359}"/>
              </a:ext>
            </a:extLst>
          </p:cNvPr>
          <p:cNvSpPr txBox="1"/>
          <p:nvPr/>
        </p:nvSpPr>
        <p:spPr>
          <a:xfrm>
            <a:off x="1007570" y="6451036"/>
            <a:ext cx="3026115" cy="369332"/>
          </a:xfrm>
          <a:prstGeom prst="rect">
            <a:avLst/>
          </a:prstGeom>
          <a:noFill/>
        </p:spPr>
        <p:txBody>
          <a:bodyPr wrap="square" rtlCol="0">
            <a:spAutoFit/>
          </a:bodyPr>
          <a:lstStyle/>
          <a:p>
            <a:r>
              <a:rPr lang="en-US"/>
              <a:t>Programming Buttons/Pins</a:t>
            </a:r>
          </a:p>
        </p:txBody>
      </p:sp>
      <p:sp>
        <p:nvSpPr>
          <p:cNvPr id="23" name="TextBox 22">
            <a:extLst>
              <a:ext uri="{FF2B5EF4-FFF2-40B4-BE49-F238E27FC236}">
                <a16:creationId xmlns:a16="http://schemas.microsoft.com/office/drawing/2014/main" id="{EE38D901-ACED-4BA3-B74B-B9E1951F17F8}"/>
              </a:ext>
            </a:extLst>
          </p:cNvPr>
          <p:cNvSpPr txBox="1"/>
          <p:nvPr/>
        </p:nvSpPr>
        <p:spPr>
          <a:xfrm>
            <a:off x="5749357" y="5709772"/>
            <a:ext cx="1316068" cy="369332"/>
          </a:xfrm>
          <a:prstGeom prst="rect">
            <a:avLst/>
          </a:prstGeom>
          <a:noFill/>
        </p:spPr>
        <p:txBody>
          <a:bodyPr wrap="square" rtlCol="0">
            <a:spAutoFit/>
          </a:bodyPr>
          <a:lstStyle/>
          <a:p>
            <a:r>
              <a:rPr lang="en-US"/>
              <a:t>Audio Chip</a:t>
            </a:r>
          </a:p>
        </p:txBody>
      </p:sp>
      <p:sp>
        <p:nvSpPr>
          <p:cNvPr id="24" name="TextBox 23">
            <a:extLst>
              <a:ext uri="{FF2B5EF4-FFF2-40B4-BE49-F238E27FC236}">
                <a16:creationId xmlns:a16="http://schemas.microsoft.com/office/drawing/2014/main" id="{69E73D15-750D-436B-AD93-D2DC41FB45A5}"/>
              </a:ext>
            </a:extLst>
          </p:cNvPr>
          <p:cNvSpPr txBox="1"/>
          <p:nvPr/>
        </p:nvSpPr>
        <p:spPr>
          <a:xfrm>
            <a:off x="9015028" y="4675416"/>
            <a:ext cx="2656277" cy="369332"/>
          </a:xfrm>
          <a:prstGeom prst="rect">
            <a:avLst/>
          </a:prstGeom>
          <a:noFill/>
        </p:spPr>
        <p:txBody>
          <a:bodyPr wrap="square" rtlCol="0">
            <a:spAutoFit/>
          </a:bodyPr>
          <a:lstStyle/>
          <a:p>
            <a:r>
              <a:rPr lang="en-US"/>
              <a:t>OLED Display Connections</a:t>
            </a:r>
          </a:p>
        </p:txBody>
      </p:sp>
      <p:sp>
        <p:nvSpPr>
          <p:cNvPr id="25" name="TextBox 24">
            <a:extLst>
              <a:ext uri="{FF2B5EF4-FFF2-40B4-BE49-F238E27FC236}">
                <a16:creationId xmlns:a16="http://schemas.microsoft.com/office/drawing/2014/main" id="{B442D915-C66F-40D6-9FAA-0859F00CFA73}"/>
              </a:ext>
            </a:extLst>
          </p:cNvPr>
          <p:cNvSpPr txBox="1"/>
          <p:nvPr/>
        </p:nvSpPr>
        <p:spPr>
          <a:xfrm>
            <a:off x="9155841" y="6461325"/>
            <a:ext cx="1664122" cy="369332"/>
          </a:xfrm>
          <a:prstGeom prst="rect">
            <a:avLst/>
          </a:prstGeom>
          <a:noFill/>
        </p:spPr>
        <p:txBody>
          <a:bodyPr wrap="square" rtlCol="0">
            <a:spAutoFit/>
          </a:bodyPr>
          <a:lstStyle/>
          <a:p>
            <a:r>
              <a:rPr lang="en-US"/>
              <a:t>Laser &amp; Trigger</a:t>
            </a:r>
          </a:p>
        </p:txBody>
      </p:sp>
    </p:spTree>
    <p:extLst>
      <p:ext uri="{BB962C8B-B14F-4D97-AF65-F5344CB8AC3E}">
        <p14:creationId xmlns:p14="http://schemas.microsoft.com/office/powerpoint/2010/main" val="2843782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AF437-B091-4FE5-A3C6-070635141F9B}"/>
              </a:ext>
            </a:extLst>
          </p:cNvPr>
          <p:cNvSpPr>
            <a:spLocks noGrp="1"/>
          </p:cNvSpPr>
          <p:nvPr>
            <p:ph type="title"/>
          </p:nvPr>
        </p:nvSpPr>
        <p:spPr>
          <a:xfrm>
            <a:off x="838200" y="71776"/>
            <a:ext cx="10515600" cy="827231"/>
          </a:xfrm>
        </p:spPr>
        <p:txBody>
          <a:bodyPr>
            <a:normAutofit/>
          </a:bodyPr>
          <a:lstStyle/>
          <a:p>
            <a:pPr algn="ctr"/>
            <a:r>
              <a:rPr lang="en-US" sz="3600"/>
              <a:t>Controller Child Boards – On/Off &amp; Menu Buttons</a:t>
            </a:r>
          </a:p>
        </p:txBody>
      </p:sp>
      <p:pic>
        <p:nvPicPr>
          <p:cNvPr id="4" name="Picture 3">
            <a:extLst>
              <a:ext uri="{FF2B5EF4-FFF2-40B4-BE49-F238E27FC236}">
                <a16:creationId xmlns:a16="http://schemas.microsoft.com/office/drawing/2014/main" id="{084DDF5E-9641-4327-B2DA-242E2ED7E1ED}"/>
              </a:ext>
            </a:extLst>
          </p:cNvPr>
          <p:cNvPicPr>
            <a:picLocks noChangeAspect="1"/>
          </p:cNvPicPr>
          <p:nvPr/>
        </p:nvPicPr>
        <p:blipFill>
          <a:blip r:embed="rId3"/>
          <a:stretch>
            <a:fillRect/>
          </a:stretch>
        </p:blipFill>
        <p:spPr>
          <a:xfrm>
            <a:off x="1401373" y="1459583"/>
            <a:ext cx="2557462" cy="1294737"/>
          </a:xfrm>
          <a:prstGeom prst="rect">
            <a:avLst/>
          </a:prstGeom>
          <a:ln>
            <a:solidFill>
              <a:srgbClr val="0070C0"/>
            </a:solidFill>
          </a:ln>
        </p:spPr>
      </p:pic>
      <p:pic>
        <p:nvPicPr>
          <p:cNvPr id="6" name="Picture 5">
            <a:extLst>
              <a:ext uri="{FF2B5EF4-FFF2-40B4-BE49-F238E27FC236}">
                <a16:creationId xmlns:a16="http://schemas.microsoft.com/office/drawing/2014/main" id="{D488EA61-4B47-4C16-93BF-C4FC81B163C8}"/>
              </a:ext>
            </a:extLst>
          </p:cNvPr>
          <p:cNvPicPr>
            <a:picLocks noChangeAspect="1"/>
          </p:cNvPicPr>
          <p:nvPr/>
        </p:nvPicPr>
        <p:blipFill>
          <a:blip r:embed="rId4"/>
          <a:stretch>
            <a:fillRect/>
          </a:stretch>
        </p:blipFill>
        <p:spPr>
          <a:xfrm>
            <a:off x="7180167" y="1397339"/>
            <a:ext cx="2557462" cy="1419225"/>
          </a:xfrm>
          <a:prstGeom prst="rect">
            <a:avLst/>
          </a:prstGeom>
          <a:ln>
            <a:solidFill>
              <a:srgbClr val="0070C0"/>
            </a:solidFill>
          </a:ln>
        </p:spPr>
      </p:pic>
      <p:pic>
        <p:nvPicPr>
          <p:cNvPr id="7" name="Picture 6">
            <a:extLst>
              <a:ext uri="{FF2B5EF4-FFF2-40B4-BE49-F238E27FC236}">
                <a16:creationId xmlns:a16="http://schemas.microsoft.com/office/drawing/2014/main" id="{29905F77-1A37-43D3-8698-4317752B8BB0}"/>
              </a:ext>
            </a:extLst>
          </p:cNvPr>
          <p:cNvPicPr>
            <a:picLocks noChangeAspect="1"/>
          </p:cNvPicPr>
          <p:nvPr/>
        </p:nvPicPr>
        <p:blipFill>
          <a:blip r:embed="rId5"/>
          <a:stretch>
            <a:fillRect/>
          </a:stretch>
        </p:blipFill>
        <p:spPr>
          <a:xfrm>
            <a:off x="1043746" y="3427166"/>
            <a:ext cx="3272716" cy="1297603"/>
          </a:xfrm>
          <a:prstGeom prst="rect">
            <a:avLst/>
          </a:prstGeom>
          <a:ln>
            <a:solidFill>
              <a:srgbClr val="0070C0"/>
            </a:solidFill>
          </a:ln>
        </p:spPr>
      </p:pic>
      <p:pic>
        <p:nvPicPr>
          <p:cNvPr id="10" name="Picture 9">
            <a:extLst>
              <a:ext uri="{FF2B5EF4-FFF2-40B4-BE49-F238E27FC236}">
                <a16:creationId xmlns:a16="http://schemas.microsoft.com/office/drawing/2014/main" id="{D90E4120-4B5F-4A65-BB56-A2DC2FF47833}"/>
              </a:ext>
            </a:extLst>
          </p:cNvPr>
          <p:cNvPicPr>
            <a:picLocks noChangeAspect="1"/>
          </p:cNvPicPr>
          <p:nvPr/>
        </p:nvPicPr>
        <p:blipFill>
          <a:blip r:embed="rId6"/>
          <a:stretch>
            <a:fillRect/>
          </a:stretch>
        </p:blipFill>
        <p:spPr>
          <a:xfrm>
            <a:off x="6936756" y="3314896"/>
            <a:ext cx="3044284" cy="1522142"/>
          </a:xfrm>
          <a:prstGeom prst="rect">
            <a:avLst/>
          </a:prstGeom>
          <a:ln>
            <a:solidFill>
              <a:srgbClr val="0070C0"/>
            </a:solidFill>
          </a:ln>
        </p:spPr>
      </p:pic>
      <p:sp>
        <p:nvSpPr>
          <p:cNvPr id="11" name="TextBox 10">
            <a:extLst>
              <a:ext uri="{FF2B5EF4-FFF2-40B4-BE49-F238E27FC236}">
                <a16:creationId xmlns:a16="http://schemas.microsoft.com/office/drawing/2014/main" id="{8E3D39DD-A0B2-421F-8C2D-33B971DB0883}"/>
              </a:ext>
            </a:extLst>
          </p:cNvPr>
          <p:cNvSpPr txBox="1"/>
          <p:nvPr/>
        </p:nvSpPr>
        <p:spPr>
          <a:xfrm>
            <a:off x="4960514" y="1858254"/>
            <a:ext cx="1337206" cy="369332"/>
          </a:xfrm>
          <a:prstGeom prst="rect">
            <a:avLst/>
          </a:prstGeom>
          <a:noFill/>
        </p:spPr>
        <p:txBody>
          <a:bodyPr wrap="square" rtlCol="0">
            <a:spAutoFit/>
          </a:bodyPr>
          <a:lstStyle/>
          <a:p>
            <a:r>
              <a:rPr lang="en-US" u="sng"/>
              <a:t>Main Board</a:t>
            </a:r>
          </a:p>
        </p:txBody>
      </p:sp>
      <p:sp>
        <p:nvSpPr>
          <p:cNvPr id="14" name="TextBox 13">
            <a:extLst>
              <a:ext uri="{FF2B5EF4-FFF2-40B4-BE49-F238E27FC236}">
                <a16:creationId xmlns:a16="http://schemas.microsoft.com/office/drawing/2014/main" id="{A8E3A75C-C0B5-464F-9810-F51D335C45C4}"/>
              </a:ext>
            </a:extLst>
          </p:cNvPr>
          <p:cNvSpPr txBox="1"/>
          <p:nvPr/>
        </p:nvSpPr>
        <p:spPr>
          <a:xfrm>
            <a:off x="4928204" y="3891301"/>
            <a:ext cx="1401827" cy="369332"/>
          </a:xfrm>
          <a:prstGeom prst="rect">
            <a:avLst/>
          </a:prstGeom>
          <a:noFill/>
        </p:spPr>
        <p:txBody>
          <a:bodyPr wrap="square" rtlCol="0">
            <a:spAutoFit/>
          </a:bodyPr>
          <a:lstStyle/>
          <a:p>
            <a:r>
              <a:rPr lang="en-US" u="sng"/>
              <a:t>Child Boards</a:t>
            </a:r>
          </a:p>
        </p:txBody>
      </p:sp>
      <p:sp>
        <p:nvSpPr>
          <p:cNvPr id="15" name="TextBox 14">
            <a:extLst>
              <a:ext uri="{FF2B5EF4-FFF2-40B4-BE49-F238E27FC236}">
                <a16:creationId xmlns:a16="http://schemas.microsoft.com/office/drawing/2014/main" id="{42372F2A-821E-46A7-B8F7-02E7C258347B}"/>
              </a:ext>
            </a:extLst>
          </p:cNvPr>
          <p:cNvSpPr txBox="1"/>
          <p:nvPr/>
        </p:nvSpPr>
        <p:spPr>
          <a:xfrm>
            <a:off x="4667863" y="5219880"/>
            <a:ext cx="1922507" cy="369332"/>
          </a:xfrm>
          <a:prstGeom prst="rect">
            <a:avLst/>
          </a:prstGeom>
          <a:noFill/>
        </p:spPr>
        <p:txBody>
          <a:bodyPr wrap="square" rtlCol="0">
            <a:spAutoFit/>
          </a:bodyPr>
          <a:lstStyle/>
          <a:p>
            <a:r>
              <a:rPr lang="en-US" u="sng"/>
              <a:t>Completed Boards</a:t>
            </a:r>
          </a:p>
        </p:txBody>
      </p:sp>
      <p:sp>
        <p:nvSpPr>
          <p:cNvPr id="16" name="TextBox 15">
            <a:extLst>
              <a:ext uri="{FF2B5EF4-FFF2-40B4-BE49-F238E27FC236}">
                <a16:creationId xmlns:a16="http://schemas.microsoft.com/office/drawing/2014/main" id="{85C48E49-D516-4813-AA2E-FF47102950ED}"/>
              </a:ext>
            </a:extLst>
          </p:cNvPr>
          <p:cNvSpPr txBox="1"/>
          <p:nvPr/>
        </p:nvSpPr>
        <p:spPr>
          <a:xfrm>
            <a:off x="1907806" y="1090251"/>
            <a:ext cx="1544595" cy="369332"/>
          </a:xfrm>
          <a:prstGeom prst="rect">
            <a:avLst/>
          </a:prstGeom>
          <a:noFill/>
        </p:spPr>
        <p:txBody>
          <a:bodyPr wrap="square" rtlCol="0">
            <a:spAutoFit/>
          </a:bodyPr>
          <a:lstStyle/>
          <a:p>
            <a:r>
              <a:rPr lang="en-US"/>
              <a:t>On/Off Switch</a:t>
            </a:r>
          </a:p>
        </p:txBody>
      </p:sp>
      <p:sp>
        <p:nvSpPr>
          <p:cNvPr id="17" name="TextBox 16">
            <a:extLst>
              <a:ext uri="{FF2B5EF4-FFF2-40B4-BE49-F238E27FC236}">
                <a16:creationId xmlns:a16="http://schemas.microsoft.com/office/drawing/2014/main" id="{55F770F8-C721-4AF1-BF80-D9D2E5512C25}"/>
              </a:ext>
            </a:extLst>
          </p:cNvPr>
          <p:cNvSpPr txBox="1"/>
          <p:nvPr/>
        </p:nvSpPr>
        <p:spPr>
          <a:xfrm>
            <a:off x="7686600" y="1028007"/>
            <a:ext cx="1544595" cy="369332"/>
          </a:xfrm>
          <a:prstGeom prst="rect">
            <a:avLst/>
          </a:prstGeom>
          <a:noFill/>
        </p:spPr>
        <p:txBody>
          <a:bodyPr wrap="square" rtlCol="0">
            <a:spAutoFit/>
          </a:bodyPr>
          <a:lstStyle/>
          <a:p>
            <a:r>
              <a:rPr lang="en-US"/>
              <a:t>Menu Buttons</a:t>
            </a:r>
          </a:p>
        </p:txBody>
      </p:sp>
      <p:pic>
        <p:nvPicPr>
          <p:cNvPr id="5" name="Picture 4" descr="A picture containing electronics&#10;&#10;Description automatically generated">
            <a:extLst>
              <a:ext uri="{FF2B5EF4-FFF2-40B4-BE49-F238E27FC236}">
                <a16:creationId xmlns:a16="http://schemas.microsoft.com/office/drawing/2014/main" id="{DAF2F0BF-C4D0-450F-BA1E-71C7DADFCF7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4144" b="66435" l="35200" r="60851">
                        <a14:foregroundMark x1="41189" y1="42159" x2="52539" y2="39959"/>
                        <a14:foregroundMark x1="45291" y1="36661" x2="43099" y2="40885"/>
                        <a14:foregroundMark x1="53928" y1="40133" x2="53928" y2="40133"/>
                        <a14:foregroundMark x1="54058" y1="39236" x2="54340" y2="45428"/>
                        <a14:foregroundMark x1="44748" y1="59693" x2="49089" y2="64207"/>
                        <a14:foregroundMark x1="49089" y1="64207" x2="50629" y2="58767"/>
                        <a14:foregroundMark x1="43381" y1="62066" x2="49327" y2="65885"/>
                        <a14:foregroundMark x1="49327" y1="65885" x2="51454" y2="59693"/>
                        <a14:foregroundMark x1="42687" y1="65365" x2="45964" y2="65162"/>
                        <a14:foregroundMark x1="48850" y1="43981" x2="49132" y2="39583"/>
                        <a14:foregroundMark x1="43641" y1="47280" x2="47765" y2="39063"/>
                        <a14:foregroundMark x1="43837" y1="66088" x2="42622" y2="61516"/>
                        <a14:foregroundMark x1="42296" y1="60822" x2="47635" y2="66435"/>
                        <a14:foregroundMark x1="47635" y1="66435" x2="52235" y2="63108"/>
                        <a14:foregroundMark x1="52235" y1="63108" x2="43555" y2="60677"/>
                        <a14:foregroundMark x1="43555" y1="60677" x2="42622" y2="60764"/>
                        <a14:foregroundMark x1="42752" y1="66175" x2="42795" y2="61429"/>
                        <a14:foregroundMark x1="35221" y1="59693" x2="36632" y2="55527"/>
                        <a14:foregroundMark x1="55143" y1="38137" x2="55208" y2="42535"/>
                        <a14:foregroundMark x1="60525" y1="55903" x2="60851" y2="59751"/>
                        <a14:foregroundMark x1="60851" y1="59838" x2="60807" y2="60272"/>
                        <a14:backgroundMark x1="38346" y1="62471" x2="41428" y2="66319"/>
                        <a14:backgroundMark x1="38194" y1="63773" x2="42405" y2="67448"/>
                        <a14:backgroundMark x1="53624" y1="66753" x2="58333" y2="61516"/>
                        <a14:backgroundMark x1="58333" y1="61516" x2="58789" y2="61516"/>
                        <a14:backgroundMark x1="39345" y1="62124" x2="41406" y2="65133"/>
                        <a14:backgroundMark x1="41753" y1="62124" x2="42470" y2="65770"/>
                      </a14:backgroundRemoval>
                    </a14:imgEffect>
                  </a14:imgLayer>
                </a14:imgProps>
              </a:ext>
            </a:extLst>
          </a:blip>
          <a:srcRect l="32166" t="30137" r="36119" b="29468"/>
          <a:stretch/>
        </p:blipFill>
        <p:spPr>
          <a:xfrm>
            <a:off x="1575140" y="4741328"/>
            <a:ext cx="2209925" cy="2111018"/>
          </a:xfrm>
          <a:prstGeom prst="rect">
            <a:avLst/>
          </a:prstGeom>
          <a:effectLst>
            <a:outerShdw blurRad="50800" dist="38100" dir="2700000" algn="tl" rotWithShape="0">
              <a:prstClr val="black">
                <a:alpha val="40000"/>
              </a:prstClr>
            </a:outerShdw>
          </a:effectLst>
        </p:spPr>
      </p:pic>
      <p:pic>
        <p:nvPicPr>
          <p:cNvPr id="9" name="Picture 8" descr="A picture containing electronics&#10;&#10;Description automatically generated">
            <a:extLst>
              <a:ext uri="{FF2B5EF4-FFF2-40B4-BE49-F238E27FC236}">
                <a16:creationId xmlns:a16="http://schemas.microsoft.com/office/drawing/2014/main" id="{F80FE445-DFEA-45BA-A2D0-50889C6874D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909" b="71808" l="29393" r="65862"/>
                    </a14:imgEffect>
                  </a14:imgLayer>
                </a14:imgProps>
              </a:ext>
            </a:extLst>
          </a:blip>
          <a:srcRect l="24834" t="33671" r="29579" b="23955"/>
          <a:stretch/>
        </p:blipFill>
        <p:spPr>
          <a:xfrm>
            <a:off x="7028520" y="4624598"/>
            <a:ext cx="3362984" cy="23444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5060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B8C91-338E-4CB8-8054-BC3753F9719B}"/>
              </a:ext>
            </a:extLst>
          </p:cNvPr>
          <p:cNvSpPr>
            <a:spLocks noGrp="1"/>
          </p:cNvSpPr>
          <p:nvPr>
            <p:ph type="title"/>
          </p:nvPr>
        </p:nvSpPr>
        <p:spPr/>
        <p:txBody>
          <a:bodyPr/>
          <a:lstStyle/>
          <a:p>
            <a:r>
              <a:rPr lang="en-US"/>
              <a:t>Controller PCB</a:t>
            </a:r>
          </a:p>
        </p:txBody>
      </p:sp>
      <p:pic>
        <p:nvPicPr>
          <p:cNvPr id="5" name="Content Placeholder 4" descr="Graphical user interface&#10;&#10;Description automatically generated with low confidence">
            <a:extLst>
              <a:ext uri="{FF2B5EF4-FFF2-40B4-BE49-F238E27FC236}">
                <a16:creationId xmlns:a16="http://schemas.microsoft.com/office/drawing/2014/main" id="{C7FA5C0A-068D-4D99-8C8F-F3E0DFB8B165}"/>
              </a:ext>
            </a:extLst>
          </p:cNvPr>
          <p:cNvPicPr>
            <a:picLocks noGrp="1" noChangeAspect="1"/>
          </p:cNvPicPr>
          <p:nvPr>
            <p:ph idx="1"/>
          </p:nvPr>
        </p:nvPicPr>
        <p:blipFill>
          <a:blip r:embed="rId3">
            <a:clrChange>
              <a:clrFrom>
                <a:srgbClr val="808080"/>
              </a:clrFrom>
              <a:clrTo>
                <a:srgbClr val="808080">
                  <a:alpha val="0"/>
                </a:srgbClr>
              </a:clrTo>
            </a:clrChange>
          </a:blip>
          <a:stretch>
            <a:fillRect/>
          </a:stretch>
        </p:blipFill>
        <p:spPr>
          <a:xfrm>
            <a:off x="7997578" y="1515269"/>
            <a:ext cx="3956297" cy="4351338"/>
          </a:xfr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F256CC84-9A70-49D9-959B-47D195C7797A}"/>
              </a:ext>
            </a:extLst>
          </p:cNvPr>
          <p:cNvSpPr txBox="1"/>
          <p:nvPr/>
        </p:nvSpPr>
        <p:spPr>
          <a:xfrm>
            <a:off x="9067800" y="5866607"/>
            <a:ext cx="2058256" cy="646331"/>
          </a:xfrm>
          <a:prstGeom prst="rect">
            <a:avLst/>
          </a:prstGeom>
          <a:noFill/>
        </p:spPr>
        <p:txBody>
          <a:bodyPr wrap="none" rtlCol="0">
            <a:spAutoFit/>
          </a:bodyPr>
          <a:lstStyle/>
          <a:p>
            <a:pPr algn="ctr"/>
            <a:r>
              <a:rPr lang="en-US"/>
              <a:t>Revision 2.0</a:t>
            </a:r>
          </a:p>
          <a:p>
            <a:pPr algn="ctr"/>
            <a:r>
              <a:rPr lang="en-US"/>
              <a:t>(Currently Shipping)</a:t>
            </a:r>
          </a:p>
        </p:txBody>
      </p:sp>
      <p:pic>
        <p:nvPicPr>
          <p:cNvPr id="1026" name="Picture 2" descr="Image">
            <a:extLst>
              <a:ext uri="{FF2B5EF4-FFF2-40B4-BE49-F238E27FC236}">
                <a16:creationId xmlns:a16="http://schemas.microsoft.com/office/drawing/2014/main" id="{B46533C3-FA88-4678-8D25-FBF1316ABCF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4" b="92157" l="4793" r="97386">
                        <a14:foregroundMark x1="86710" y1="20098" x2="92810" y2="79248"/>
                        <a14:foregroundMark x1="92810" y1="79248" x2="92593" y2="89542"/>
                        <a14:foregroundMark x1="92593" y1="89542" x2="15468" y2="91667"/>
                        <a14:foregroundMark x1="15468" y1="91667" x2="4357" y2="85948"/>
                        <a14:foregroundMark x1="4357" y1="85948" x2="7407" y2="21895"/>
                        <a14:foregroundMark x1="7407" y1="21895" x2="13943" y2="25654"/>
                        <a14:foregroundMark x1="67320" y1="32026" x2="64924" y2="45752"/>
                        <a14:foregroundMark x1="64924" y1="45752" x2="46623" y2="48203"/>
                        <a14:foregroundMark x1="46623" y1="48203" x2="65359" y2="37908"/>
                        <a14:foregroundMark x1="65359" y1="37908" x2="71242" y2="41830"/>
                        <a14:foregroundMark x1="89542" y1="56209" x2="91285" y2="65850"/>
                        <a14:foregroundMark x1="91285" y1="65850" x2="88889" y2="81373"/>
                        <a14:foregroundMark x1="88889" y1="81373" x2="66667" y2="80882"/>
                        <a14:foregroundMark x1="66667" y1="80882" x2="64706" y2="63725"/>
                        <a14:foregroundMark x1="64706" y1="63725" x2="85185" y2="60948"/>
                        <a14:foregroundMark x1="85185" y1="60948" x2="91503" y2="62745"/>
                        <a14:foregroundMark x1="93682" y1="37255" x2="96078" y2="82026"/>
                        <a14:foregroundMark x1="96078" y1="82026" x2="93900" y2="90523"/>
                        <a14:foregroundMark x1="93900" y1="90523" x2="19608" y2="89706"/>
                        <a14:foregroundMark x1="79085" y1="57516" x2="74728" y2="79575"/>
                        <a14:foregroundMark x1="49891" y1="24020" x2="36819" y2="25000"/>
                        <a14:foregroundMark x1="36819" y1="25000" x2="40305" y2="23366"/>
                        <a14:foregroundMark x1="96514" y1="89869" x2="97603" y2="84804"/>
                        <a14:foregroundMark x1="66449" y1="91667" x2="54248" y2="92157"/>
                        <a14:foregroundMark x1="72985" y1="20098" x2="50327" y2="19608"/>
                        <a14:foregroundMark x1="8061" y1="42320" x2="4793" y2="46405"/>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1423527" y="954995"/>
            <a:ext cx="4235480" cy="564730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89E7DC4-8098-4D3E-AAE6-5E192A7AF5BE}"/>
              </a:ext>
            </a:extLst>
          </p:cNvPr>
          <p:cNvSpPr txBox="1"/>
          <p:nvPr/>
        </p:nvSpPr>
        <p:spPr>
          <a:xfrm>
            <a:off x="3124201" y="6005106"/>
            <a:ext cx="1307986" cy="369332"/>
          </a:xfrm>
          <a:prstGeom prst="rect">
            <a:avLst/>
          </a:prstGeom>
          <a:noFill/>
        </p:spPr>
        <p:txBody>
          <a:bodyPr wrap="none" rtlCol="0">
            <a:spAutoFit/>
          </a:bodyPr>
          <a:lstStyle/>
          <a:p>
            <a:pPr algn="ctr"/>
            <a:r>
              <a:rPr lang="en-US"/>
              <a:t>Revision 1.0</a:t>
            </a:r>
          </a:p>
        </p:txBody>
      </p:sp>
    </p:spTree>
    <p:extLst>
      <p:ext uri="{BB962C8B-B14F-4D97-AF65-F5344CB8AC3E}">
        <p14:creationId xmlns:p14="http://schemas.microsoft.com/office/powerpoint/2010/main" val="138503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FE26D-33C1-497E-BE5F-DB472BA2396C}"/>
              </a:ext>
            </a:extLst>
          </p:cNvPr>
          <p:cNvSpPr>
            <a:spLocks noGrp="1"/>
          </p:cNvSpPr>
          <p:nvPr>
            <p:ph type="title"/>
          </p:nvPr>
        </p:nvSpPr>
        <p:spPr>
          <a:xfrm>
            <a:off x="804363" y="163209"/>
            <a:ext cx="4405405" cy="1325563"/>
          </a:xfrm>
        </p:spPr>
        <p:txBody>
          <a:bodyPr/>
          <a:lstStyle/>
          <a:p>
            <a:r>
              <a:rPr lang="en-US"/>
              <a:t>Target Schematics</a:t>
            </a:r>
          </a:p>
        </p:txBody>
      </p:sp>
      <p:pic>
        <p:nvPicPr>
          <p:cNvPr id="5" name="Picture 4">
            <a:extLst>
              <a:ext uri="{FF2B5EF4-FFF2-40B4-BE49-F238E27FC236}">
                <a16:creationId xmlns:a16="http://schemas.microsoft.com/office/drawing/2014/main" id="{1EC25C69-E4CF-4774-BDC0-38F5160BC19E}"/>
              </a:ext>
            </a:extLst>
          </p:cNvPr>
          <p:cNvPicPr>
            <a:picLocks noChangeAspect="1"/>
          </p:cNvPicPr>
          <p:nvPr/>
        </p:nvPicPr>
        <p:blipFill>
          <a:blip r:embed="rId3"/>
          <a:stretch>
            <a:fillRect/>
          </a:stretch>
        </p:blipFill>
        <p:spPr>
          <a:xfrm>
            <a:off x="481005" y="1459775"/>
            <a:ext cx="3067890" cy="2465269"/>
          </a:xfrm>
          <a:prstGeom prst="rect">
            <a:avLst/>
          </a:prstGeom>
          <a:ln>
            <a:solidFill>
              <a:srgbClr val="0070C0"/>
            </a:solidFill>
          </a:ln>
        </p:spPr>
      </p:pic>
      <p:pic>
        <p:nvPicPr>
          <p:cNvPr id="7" name="Picture 6">
            <a:extLst>
              <a:ext uri="{FF2B5EF4-FFF2-40B4-BE49-F238E27FC236}">
                <a16:creationId xmlns:a16="http://schemas.microsoft.com/office/drawing/2014/main" id="{911B1A75-2FD8-4FBC-918B-44794F6C1D86}"/>
              </a:ext>
            </a:extLst>
          </p:cNvPr>
          <p:cNvPicPr>
            <a:picLocks noChangeAspect="1"/>
          </p:cNvPicPr>
          <p:nvPr/>
        </p:nvPicPr>
        <p:blipFill>
          <a:blip r:embed="rId4"/>
          <a:stretch>
            <a:fillRect/>
          </a:stretch>
        </p:blipFill>
        <p:spPr>
          <a:xfrm>
            <a:off x="6288241" y="1680671"/>
            <a:ext cx="1957601" cy="1377923"/>
          </a:xfrm>
          <a:prstGeom prst="rect">
            <a:avLst/>
          </a:prstGeom>
          <a:ln>
            <a:solidFill>
              <a:srgbClr val="0070C0"/>
            </a:solidFill>
          </a:ln>
        </p:spPr>
      </p:pic>
      <p:pic>
        <p:nvPicPr>
          <p:cNvPr id="9" name="Picture 8">
            <a:extLst>
              <a:ext uri="{FF2B5EF4-FFF2-40B4-BE49-F238E27FC236}">
                <a16:creationId xmlns:a16="http://schemas.microsoft.com/office/drawing/2014/main" id="{D89D1288-C16F-49B1-9EBE-85388B374352}"/>
              </a:ext>
            </a:extLst>
          </p:cNvPr>
          <p:cNvPicPr>
            <a:picLocks noChangeAspect="1"/>
          </p:cNvPicPr>
          <p:nvPr/>
        </p:nvPicPr>
        <p:blipFill>
          <a:blip r:embed="rId5"/>
          <a:stretch>
            <a:fillRect/>
          </a:stretch>
        </p:blipFill>
        <p:spPr>
          <a:xfrm>
            <a:off x="8735079" y="2244701"/>
            <a:ext cx="3098154" cy="1942458"/>
          </a:xfrm>
          <a:prstGeom prst="rect">
            <a:avLst/>
          </a:prstGeom>
          <a:ln>
            <a:solidFill>
              <a:srgbClr val="0070C0"/>
            </a:solidFill>
          </a:ln>
        </p:spPr>
      </p:pic>
      <p:pic>
        <p:nvPicPr>
          <p:cNvPr id="11" name="Picture 10">
            <a:extLst>
              <a:ext uri="{FF2B5EF4-FFF2-40B4-BE49-F238E27FC236}">
                <a16:creationId xmlns:a16="http://schemas.microsoft.com/office/drawing/2014/main" id="{E0DA8CC1-FDC0-48B4-85B6-76C2B8E444BD}"/>
              </a:ext>
            </a:extLst>
          </p:cNvPr>
          <p:cNvPicPr>
            <a:picLocks noChangeAspect="1"/>
          </p:cNvPicPr>
          <p:nvPr/>
        </p:nvPicPr>
        <p:blipFill>
          <a:blip r:embed="rId6"/>
          <a:stretch>
            <a:fillRect/>
          </a:stretch>
        </p:blipFill>
        <p:spPr>
          <a:xfrm>
            <a:off x="8746266" y="476782"/>
            <a:ext cx="3075780" cy="1467412"/>
          </a:xfrm>
          <a:prstGeom prst="rect">
            <a:avLst/>
          </a:prstGeom>
          <a:ln>
            <a:solidFill>
              <a:srgbClr val="0070C0"/>
            </a:solidFill>
          </a:ln>
        </p:spPr>
      </p:pic>
      <p:pic>
        <p:nvPicPr>
          <p:cNvPr id="13" name="Picture 12">
            <a:extLst>
              <a:ext uri="{FF2B5EF4-FFF2-40B4-BE49-F238E27FC236}">
                <a16:creationId xmlns:a16="http://schemas.microsoft.com/office/drawing/2014/main" id="{88164381-4EFE-420A-9715-58E43D96DAE9}"/>
              </a:ext>
            </a:extLst>
          </p:cNvPr>
          <p:cNvPicPr>
            <a:picLocks noChangeAspect="1"/>
          </p:cNvPicPr>
          <p:nvPr/>
        </p:nvPicPr>
        <p:blipFill>
          <a:blip r:embed="rId7"/>
          <a:stretch>
            <a:fillRect/>
          </a:stretch>
        </p:blipFill>
        <p:spPr>
          <a:xfrm>
            <a:off x="8703977" y="4486276"/>
            <a:ext cx="3160358" cy="1798212"/>
          </a:xfrm>
          <a:prstGeom prst="rect">
            <a:avLst/>
          </a:prstGeom>
          <a:ln>
            <a:solidFill>
              <a:srgbClr val="0070C0"/>
            </a:solidFill>
          </a:ln>
        </p:spPr>
      </p:pic>
      <p:pic>
        <p:nvPicPr>
          <p:cNvPr id="15" name="Picture 14">
            <a:extLst>
              <a:ext uri="{FF2B5EF4-FFF2-40B4-BE49-F238E27FC236}">
                <a16:creationId xmlns:a16="http://schemas.microsoft.com/office/drawing/2014/main" id="{015975CE-6DA2-479E-AA49-7F3BAE00D0AA}"/>
              </a:ext>
            </a:extLst>
          </p:cNvPr>
          <p:cNvPicPr>
            <a:picLocks noChangeAspect="1"/>
          </p:cNvPicPr>
          <p:nvPr/>
        </p:nvPicPr>
        <p:blipFill>
          <a:blip r:embed="rId8"/>
          <a:stretch>
            <a:fillRect/>
          </a:stretch>
        </p:blipFill>
        <p:spPr>
          <a:xfrm>
            <a:off x="762181" y="4238149"/>
            <a:ext cx="2505539" cy="2046339"/>
          </a:xfrm>
          <a:prstGeom prst="rect">
            <a:avLst/>
          </a:prstGeom>
          <a:ln>
            <a:solidFill>
              <a:srgbClr val="0070C0"/>
            </a:solidFill>
          </a:ln>
        </p:spPr>
      </p:pic>
      <p:pic>
        <p:nvPicPr>
          <p:cNvPr id="17" name="Picture 16">
            <a:extLst>
              <a:ext uri="{FF2B5EF4-FFF2-40B4-BE49-F238E27FC236}">
                <a16:creationId xmlns:a16="http://schemas.microsoft.com/office/drawing/2014/main" id="{5510225B-3C35-4DB7-B50B-950358FA0C64}"/>
              </a:ext>
            </a:extLst>
          </p:cNvPr>
          <p:cNvPicPr>
            <a:picLocks noChangeAspect="1"/>
          </p:cNvPicPr>
          <p:nvPr/>
        </p:nvPicPr>
        <p:blipFill>
          <a:blip r:embed="rId9"/>
          <a:stretch>
            <a:fillRect/>
          </a:stretch>
        </p:blipFill>
        <p:spPr>
          <a:xfrm>
            <a:off x="3713449" y="1545998"/>
            <a:ext cx="2293471" cy="1549772"/>
          </a:xfrm>
          <a:prstGeom prst="rect">
            <a:avLst/>
          </a:prstGeom>
          <a:ln>
            <a:solidFill>
              <a:srgbClr val="0070C0"/>
            </a:solidFill>
          </a:ln>
        </p:spPr>
      </p:pic>
      <p:pic>
        <p:nvPicPr>
          <p:cNvPr id="19" name="Picture 18">
            <a:extLst>
              <a:ext uri="{FF2B5EF4-FFF2-40B4-BE49-F238E27FC236}">
                <a16:creationId xmlns:a16="http://schemas.microsoft.com/office/drawing/2014/main" id="{4989FE81-AAF4-4C73-B70A-CD2D2CB24C5D}"/>
              </a:ext>
            </a:extLst>
          </p:cNvPr>
          <p:cNvPicPr>
            <a:picLocks noChangeAspect="1"/>
          </p:cNvPicPr>
          <p:nvPr/>
        </p:nvPicPr>
        <p:blipFill rotWithShape="1">
          <a:blip r:embed="rId10"/>
          <a:srcRect l="4766"/>
          <a:stretch/>
        </p:blipFill>
        <p:spPr>
          <a:xfrm>
            <a:off x="4086321" y="3611764"/>
            <a:ext cx="3841197" cy="2465269"/>
          </a:xfrm>
          <a:prstGeom prst="rect">
            <a:avLst/>
          </a:prstGeom>
          <a:ln>
            <a:solidFill>
              <a:srgbClr val="0070C0"/>
            </a:solidFill>
          </a:ln>
        </p:spPr>
      </p:pic>
      <p:pic>
        <p:nvPicPr>
          <p:cNvPr id="21" name="Picture 20">
            <a:extLst>
              <a:ext uri="{FF2B5EF4-FFF2-40B4-BE49-F238E27FC236}">
                <a16:creationId xmlns:a16="http://schemas.microsoft.com/office/drawing/2014/main" id="{66FBB817-ACD9-4D75-904D-3CBB51C85891}"/>
              </a:ext>
            </a:extLst>
          </p:cNvPr>
          <p:cNvPicPr>
            <a:picLocks noChangeAspect="1"/>
          </p:cNvPicPr>
          <p:nvPr/>
        </p:nvPicPr>
        <p:blipFill>
          <a:blip r:embed="rId11"/>
          <a:stretch>
            <a:fillRect/>
          </a:stretch>
        </p:blipFill>
        <p:spPr>
          <a:xfrm>
            <a:off x="5665863" y="205214"/>
            <a:ext cx="2168213" cy="959463"/>
          </a:xfrm>
          <a:prstGeom prst="rect">
            <a:avLst/>
          </a:prstGeom>
          <a:ln>
            <a:solidFill>
              <a:srgbClr val="0070C0"/>
            </a:solidFill>
          </a:ln>
        </p:spPr>
      </p:pic>
      <p:sp>
        <p:nvSpPr>
          <p:cNvPr id="22" name="TextBox 21">
            <a:extLst>
              <a:ext uri="{FF2B5EF4-FFF2-40B4-BE49-F238E27FC236}">
                <a16:creationId xmlns:a16="http://schemas.microsoft.com/office/drawing/2014/main" id="{CEA773EA-43CE-4DD8-BDD9-60C1F563D065}"/>
              </a:ext>
            </a:extLst>
          </p:cNvPr>
          <p:cNvSpPr txBox="1"/>
          <p:nvPr/>
        </p:nvSpPr>
        <p:spPr>
          <a:xfrm>
            <a:off x="9290478" y="1909087"/>
            <a:ext cx="1987355" cy="369332"/>
          </a:xfrm>
          <a:prstGeom prst="rect">
            <a:avLst/>
          </a:prstGeom>
          <a:noFill/>
        </p:spPr>
        <p:txBody>
          <a:bodyPr wrap="square" rtlCol="0">
            <a:spAutoFit/>
          </a:bodyPr>
          <a:lstStyle/>
          <a:p>
            <a:r>
              <a:rPr lang="en-US"/>
              <a:t>3.3V Regulator (x2)</a:t>
            </a:r>
          </a:p>
        </p:txBody>
      </p:sp>
      <p:sp>
        <p:nvSpPr>
          <p:cNvPr id="23" name="TextBox 22">
            <a:extLst>
              <a:ext uri="{FF2B5EF4-FFF2-40B4-BE49-F238E27FC236}">
                <a16:creationId xmlns:a16="http://schemas.microsoft.com/office/drawing/2014/main" id="{37932A70-0DA3-4304-8613-2005A3098B11}"/>
              </a:ext>
            </a:extLst>
          </p:cNvPr>
          <p:cNvSpPr txBox="1"/>
          <p:nvPr/>
        </p:nvSpPr>
        <p:spPr>
          <a:xfrm>
            <a:off x="9526627" y="4152052"/>
            <a:ext cx="1515055" cy="369332"/>
          </a:xfrm>
          <a:prstGeom prst="rect">
            <a:avLst/>
          </a:prstGeom>
          <a:noFill/>
        </p:spPr>
        <p:txBody>
          <a:bodyPr wrap="square" rtlCol="0">
            <a:spAutoFit/>
          </a:bodyPr>
          <a:lstStyle/>
          <a:p>
            <a:r>
              <a:rPr lang="en-US"/>
              <a:t>5V Regulator</a:t>
            </a:r>
          </a:p>
        </p:txBody>
      </p:sp>
      <p:sp>
        <p:nvSpPr>
          <p:cNvPr id="24" name="TextBox 23">
            <a:extLst>
              <a:ext uri="{FF2B5EF4-FFF2-40B4-BE49-F238E27FC236}">
                <a16:creationId xmlns:a16="http://schemas.microsoft.com/office/drawing/2014/main" id="{B93A120D-CE7D-436A-A385-D79DF8E7CE3F}"/>
              </a:ext>
            </a:extLst>
          </p:cNvPr>
          <p:cNvSpPr txBox="1"/>
          <p:nvPr/>
        </p:nvSpPr>
        <p:spPr>
          <a:xfrm>
            <a:off x="8913310" y="6284488"/>
            <a:ext cx="2741688" cy="369332"/>
          </a:xfrm>
          <a:prstGeom prst="rect">
            <a:avLst/>
          </a:prstGeom>
          <a:noFill/>
        </p:spPr>
        <p:txBody>
          <a:bodyPr wrap="square" rtlCol="0">
            <a:spAutoFit/>
          </a:bodyPr>
          <a:lstStyle/>
          <a:p>
            <a:r>
              <a:rPr lang="en-US"/>
              <a:t>12V Regulator (adjustable)</a:t>
            </a:r>
          </a:p>
        </p:txBody>
      </p:sp>
      <p:sp>
        <p:nvSpPr>
          <p:cNvPr id="25" name="TextBox 24">
            <a:extLst>
              <a:ext uri="{FF2B5EF4-FFF2-40B4-BE49-F238E27FC236}">
                <a16:creationId xmlns:a16="http://schemas.microsoft.com/office/drawing/2014/main" id="{01559B3F-16C2-452D-BCBF-F9E6F352825B}"/>
              </a:ext>
            </a:extLst>
          </p:cNvPr>
          <p:cNvSpPr txBox="1"/>
          <p:nvPr/>
        </p:nvSpPr>
        <p:spPr>
          <a:xfrm>
            <a:off x="4931980" y="6121940"/>
            <a:ext cx="2328040" cy="646331"/>
          </a:xfrm>
          <a:prstGeom prst="rect">
            <a:avLst/>
          </a:prstGeom>
          <a:noFill/>
        </p:spPr>
        <p:txBody>
          <a:bodyPr wrap="square" rtlCol="0">
            <a:spAutoFit/>
          </a:bodyPr>
          <a:lstStyle/>
          <a:p>
            <a:r>
              <a:rPr lang="en-US"/>
              <a:t>Voltage Level Shifter &amp; LED Strip Connection</a:t>
            </a:r>
          </a:p>
        </p:txBody>
      </p:sp>
      <p:sp>
        <p:nvSpPr>
          <p:cNvPr id="26" name="TextBox 25">
            <a:extLst>
              <a:ext uri="{FF2B5EF4-FFF2-40B4-BE49-F238E27FC236}">
                <a16:creationId xmlns:a16="http://schemas.microsoft.com/office/drawing/2014/main" id="{89DE99CB-74CB-4ECF-BC53-01BC31B3098A}"/>
              </a:ext>
            </a:extLst>
          </p:cNvPr>
          <p:cNvSpPr txBox="1"/>
          <p:nvPr/>
        </p:nvSpPr>
        <p:spPr>
          <a:xfrm>
            <a:off x="5946917" y="3105192"/>
            <a:ext cx="2848166" cy="369332"/>
          </a:xfrm>
          <a:prstGeom prst="rect">
            <a:avLst/>
          </a:prstGeom>
          <a:noFill/>
        </p:spPr>
        <p:txBody>
          <a:bodyPr wrap="square" rtlCol="0">
            <a:spAutoFit/>
          </a:bodyPr>
          <a:lstStyle/>
          <a:p>
            <a:r>
              <a:rPr lang="en-US"/>
              <a:t>Programming Buttons/Pins</a:t>
            </a:r>
          </a:p>
        </p:txBody>
      </p:sp>
      <p:sp>
        <p:nvSpPr>
          <p:cNvPr id="27" name="TextBox 26">
            <a:extLst>
              <a:ext uri="{FF2B5EF4-FFF2-40B4-BE49-F238E27FC236}">
                <a16:creationId xmlns:a16="http://schemas.microsoft.com/office/drawing/2014/main" id="{887710E6-D537-4D82-906E-5C4C3D91C5C0}"/>
              </a:ext>
            </a:extLst>
          </p:cNvPr>
          <p:cNvSpPr txBox="1"/>
          <p:nvPr/>
        </p:nvSpPr>
        <p:spPr>
          <a:xfrm>
            <a:off x="4206618" y="3095770"/>
            <a:ext cx="1316068" cy="369332"/>
          </a:xfrm>
          <a:prstGeom prst="rect">
            <a:avLst/>
          </a:prstGeom>
          <a:noFill/>
        </p:spPr>
        <p:txBody>
          <a:bodyPr wrap="square" rtlCol="0">
            <a:spAutoFit/>
          </a:bodyPr>
          <a:lstStyle/>
          <a:p>
            <a:r>
              <a:rPr lang="en-US"/>
              <a:t>Audio Chip</a:t>
            </a:r>
          </a:p>
        </p:txBody>
      </p:sp>
      <p:sp>
        <p:nvSpPr>
          <p:cNvPr id="28" name="TextBox 27">
            <a:extLst>
              <a:ext uri="{FF2B5EF4-FFF2-40B4-BE49-F238E27FC236}">
                <a16:creationId xmlns:a16="http://schemas.microsoft.com/office/drawing/2014/main" id="{1E72919F-3F4B-4993-8C5F-F429410CC444}"/>
              </a:ext>
            </a:extLst>
          </p:cNvPr>
          <p:cNvSpPr txBox="1"/>
          <p:nvPr/>
        </p:nvSpPr>
        <p:spPr>
          <a:xfrm>
            <a:off x="481005" y="6260439"/>
            <a:ext cx="3067890" cy="369332"/>
          </a:xfrm>
          <a:prstGeom prst="rect">
            <a:avLst/>
          </a:prstGeom>
          <a:noFill/>
        </p:spPr>
        <p:txBody>
          <a:bodyPr wrap="square" rtlCol="0">
            <a:spAutoFit/>
          </a:bodyPr>
          <a:lstStyle/>
          <a:p>
            <a:r>
              <a:rPr lang="en-US"/>
              <a:t>Phototransistor(s) Connection</a:t>
            </a:r>
          </a:p>
        </p:txBody>
      </p:sp>
      <p:sp>
        <p:nvSpPr>
          <p:cNvPr id="29" name="TextBox 28">
            <a:extLst>
              <a:ext uri="{FF2B5EF4-FFF2-40B4-BE49-F238E27FC236}">
                <a16:creationId xmlns:a16="http://schemas.microsoft.com/office/drawing/2014/main" id="{F2087BB9-51F4-45D1-AEBD-9B85B2318E6F}"/>
              </a:ext>
            </a:extLst>
          </p:cNvPr>
          <p:cNvSpPr txBox="1"/>
          <p:nvPr/>
        </p:nvSpPr>
        <p:spPr>
          <a:xfrm>
            <a:off x="5973279" y="1174099"/>
            <a:ext cx="1544595" cy="369332"/>
          </a:xfrm>
          <a:prstGeom prst="rect">
            <a:avLst/>
          </a:prstGeom>
          <a:noFill/>
        </p:spPr>
        <p:txBody>
          <a:bodyPr wrap="square" rtlCol="0">
            <a:spAutoFit/>
          </a:bodyPr>
          <a:lstStyle/>
          <a:p>
            <a:r>
              <a:rPr lang="en-US"/>
              <a:t>On/Off Switch</a:t>
            </a:r>
          </a:p>
        </p:txBody>
      </p:sp>
      <p:sp>
        <p:nvSpPr>
          <p:cNvPr id="30" name="TextBox 29">
            <a:extLst>
              <a:ext uri="{FF2B5EF4-FFF2-40B4-BE49-F238E27FC236}">
                <a16:creationId xmlns:a16="http://schemas.microsoft.com/office/drawing/2014/main" id="{35A858ED-B578-4EAB-8C39-11EAA2984039}"/>
              </a:ext>
            </a:extLst>
          </p:cNvPr>
          <p:cNvSpPr txBox="1"/>
          <p:nvPr/>
        </p:nvSpPr>
        <p:spPr>
          <a:xfrm>
            <a:off x="868214" y="3854829"/>
            <a:ext cx="2293471" cy="369332"/>
          </a:xfrm>
          <a:prstGeom prst="rect">
            <a:avLst/>
          </a:prstGeom>
          <a:noFill/>
        </p:spPr>
        <p:txBody>
          <a:bodyPr wrap="square" rtlCol="0">
            <a:spAutoFit/>
          </a:bodyPr>
          <a:lstStyle/>
          <a:p>
            <a:r>
              <a:rPr lang="en-US"/>
              <a:t>ESP32 w/Connections</a:t>
            </a:r>
          </a:p>
        </p:txBody>
      </p:sp>
    </p:spTree>
    <p:extLst>
      <p:ext uri="{BB962C8B-B14F-4D97-AF65-F5344CB8AC3E}">
        <p14:creationId xmlns:p14="http://schemas.microsoft.com/office/powerpoint/2010/main" val="489972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9BBA1-24F7-4186-940B-774358482CF7}"/>
              </a:ext>
            </a:extLst>
          </p:cNvPr>
          <p:cNvSpPr>
            <a:spLocks noGrp="1"/>
          </p:cNvSpPr>
          <p:nvPr>
            <p:ph type="title"/>
          </p:nvPr>
        </p:nvSpPr>
        <p:spPr/>
        <p:txBody>
          <a:bodyPr/>
          <a:lstStyle/>
          <a:p>
            <a:r>
              <a:rPr lang="en-US"/>
              <a:t>Target PCB</a:t>
            </a:r>
          </a:p>
        </p:txBody>
      </p:sp>
      <p:pic>
        <p:nvPicPr>
          <p:cNvPr id="5" name="Content Placeholder 4" descr="A picture containing text, sign, scoreboard&#10;&#10;Description automatically generated">
            <a:extLst>
              <a:ext uri="{FF2B5EF4-FFF2-40B4-BE49-F238E27FC236}">
                <a16:creationId xmlns:a16="http://schemas.microsoft.com/office/drawing/2014/main" id="{3BCAE1E9-EF47-45CD-8EFD-44A8D7ED0B71}"/>
              </a:ext>
            </a:extLst>
          </p:cNvPr>
          <p:cNvPicPr>
            <a:picLocks noGrp="1" noChangeAspect="1"/>
          </p:cNvPicPr>
          <p:nvPr>
            <p:ph idx="1"/>
          </p:nvPr>
        </p:nvPicPr>
        <p:blipFill>
          <a:blip r:embed="rId3">
            <a:clrChange>
              <a:clrFrom>
                <a:srgbClr val="808080"/>
              </a:clrFrom>
              <a:clrTo>
                <a:srgbClr val="808080">
                  <a:alpha val="0"/>
                </a:srgbClr>
              </a:clrTo>
            </a:clrChange>
          </a:blip>
          <a:stretch>
            <a:fillRect/>
          </a:stretch>
        </p:blipFill>
        <p:spPr>
          <a:xfrm>
            <a:off x="7196846" y="1423988"/>
            <a:ext cx="4649374" cy="4351338"/>
          </a:xfr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62FC804B-CE91-4D76-BD5E-172F2E7062B5}"/>
              </a:ext>
            </a:extLst>
          </p:cNvPr>
          <p:cNvSpPr txBox="1"/>
          <p:nvPr/>
        </p:nvSpPr>
        <p:spPr>
          <a:xfrm>
            <a:off x="9067800" y="5866607"/>
            <a:ext cx="2058256" cy="646331"/>
          </a:xfrm>
          <a:prstGeom prst="rect">
            <a:avLst/>
          </a:prstGeom>
          <a:noFill/>
        </p:spPr>
        <p:txBody>
          <a:bodyPr wrap="none" rtlCol="0">
            <a:spAutoFit/>
          </a:bodyPr>
          <a:lstStyle/>
          <a:p>
            <a:pPr algn="ctr"/>
            <a:r>
              <a:rPr lang="en-US"/>
              <a:t>Revision 2.0</a:t>
            </a:r>
          </a:p>
          <a:p>
            <a:pPr algn="ctr"/>
            <a:r>
              <a:rPr lang="en-US"/>
              <a:t>(Currently Shipping)</a:t>
            </a:r>
          </a:p>
        </p:txBody>
      </p:sp>
      <p:pic>
        <p:nvPicPr>
          <p:cNvPr id="2050" name="Picture 2" descr="Image">
            <a:extLst>
              <a:ext uri="{FF2B5EF4-FFF2-40B4-BE49-F238E27FC236}">
                <a16:creationId xmlns:a16="http://schemas.microsoft.com/office/drawing/2014/main" id="{0112D1CB-0E18-4F66-8DD0-A0C2FF6FCDF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51" b="90701" l="10000" r="90000">
                        <a14:foregroundMark x1="38730" y1="85155" x2="41905" y2="90701"/>
                        <a14:foregroundMark x1="41905" y1="90701" x2="42063" y2="90538"/>
                        <a14:foregroundMark x1="49524" y1="79119" x2="47698" y2="76672"/>
                        <a14:foregroundMark x1="46905" y1="81240" x2="48016" y2="76183"/>
                        <a14:foregroundMark x1="50794" y1="76346" x2="51190" y2="70310"/>
                        <a14:foregroundMark x1="46587" y1="82382" x2="50794" y2="77977"/>
                        <a14:foregroundMark x1="50794" y1="77977" x2="52063" y2="74388"/>
                        <a14:backgroundMark x1="50625" y1="78852" x2="50367" y2="78999"/>
                        <a14:backgroundMark x1="57857" y1="74715" x2="50966" y2="78656"/>
                        <a14:backgroundMark x1="47654" y1="83136" x2="45000" y2="91028"/>
                      </a14:backgroundRemoval>
                    </a14:imgEffect>
                  </a14:imgLayer>
                </a14:imgProps>
              </a:ext>
              <a:ext uri="{28A0092B-C50C-407E-A947-70E740481C1C}">
                <a14:useLocalDpi xmlns:a14="http://schemas.microsoft.com/office/drawing/2010/main" val="0"/>
              </a:ext>
            </a:extLst>
          </a:blip>
          <a:srcRect l="22093" t="10671" r="26102"/>
          <a:stretch/>
        </p:blipFill>
        <p:spPr bwMode="auto">
          <a:xfrm>
            <a:off x="487068" y="1423988"/>
            <a:ext cx="6217358" cy="52157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E3682EC-4FEF-4965-9781-A9B38960C242}"/>
              </a:ext>
            </a:extLst>
          </p:cNvPr>
          <p:cNvSpPr txBox="1"/>
          <p:nvPr/>
        </p:nvSpPr>
        <p:spPr>
          <a:xfrm>
            <a:off x="4049234" y="5866607"/>
            <a:ext cx="1307986" cy="369332"/>
          </a:xfrm>
          <a:prstGeom prst="rect">
            <a:avLst/>
          </a:prstGeom>
          <a:noFill/>
        </p:spPr>
        <p:txBody>
          <a:bodyPr wrap="none" rtlCol="0">
            <a:spAutoFit/>
          </a:bodyPr>
          <a:lstStyle/>
          <a:p>
            <a:pPr algn="ctr"/>
            <a:r>
              <a:rPr lang="en-US"/>
              <a:t>Revision 1.0</a:t>
            </a:r>
          </a:p>
        </p:txBody>
      </p:sp>
    </p:spTree>
    <p:extLst>
      <p:ext uri="{BB962C8B-B14F-4D97-AF65-F5344CB8AC3E}">
        <p14:creationId xmlns:p14="http://schemas.microsoft.com/office/powerpoint/2010/main" val="762737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19015-C754-44D4-AE6D-E3869DAB9F82}"/>
              </a:ext>
            </a:extLst>
          </p:cNvPr>
          <p:cNvSpPr>
            <a:spLocks noGrp="1"/>
          </p:cNvSpPr>
          <p:nvPr>
            <p:ph type="title"/>
          </p:nvPr>
        </p:nvSpPr>
        <p:spPr/>
        <p:txBody>
          <a:bodyPr/>
          <a:lstStyle/>
          <a:p>
            <a:r>
              <a:rPr lang="en-US"/>
              <a:t>Revision 2.0 Adjustments</a:t>
            </a:r>
          </a:p>
        </p:txBody>
      </p:sp>
      <p:sp>
        <p:nvSpPr>
          <p:cNvPr id="3" name="Content Placeholder 2">
            <a:extLst>
              <a:ext uri="{FF2B5EF4-FFF2-40B4-BE49-F238E27FC236}">
                <a16:creationId xmlns:a16="http://schemas.microsoft.com/office/drawing/2014/main" id="{69620EDA-F42D-473F-AA2D-6E8BDCA48AF1}"/>
              </a:ext>
            </a:extLst>
          </p:cNvPr>
          <p:cNvSpPr>
            <a:spLocks noGrp="1"/>
          </p:cNvSpPr>
          <p:nvPr>
            <p:ph idx="1"/>
          </p:nvPr>
        </p:nvSpPr>
        <p:spPr/>
        <p:txBody>
          <a:bodyPr>
            <a:normAutofit/>
          </a:bodyPr>
          <a:lstStyle/>
          <a:p>
            <a:pPr marL="457200" lvl="1" indent="0">
              <a:buNone/>
            </a:pPr>
            <a:endParaRPr lang="en-US"/>
          </a:p>
          <a:p>
            <a:r>
              <a:rPr lang="en-US"/>
              <a:t>Corrected Footprint for Voltage Regulators</a:t>
            </a:r>
          </a:p>
          <a:p>
            <a:r>
              <a:rPr lang="en-US"/>
              <a:t>Added Turn-On Signal for Voltage Regulators</a:t>
            </a:r>
          </a:p>
          <a:p>
            <a:r>
              <a:rPr lang="en-US"/>
              <a:t>Exchanged ESP32-Mini for a full-size ESP32 for more reliable soldering</a:t>
            </a:r>
          </a:p>
          <a:p>
            <a:r>
              <a:rPr lang="en-US"/>
              <a:t>Communicated with Quality Manufacturing Services about getting ESP32 and audio chip professionally mounted</a:t>
            </a:r>
          </a:p>
          <a:p>
            <a:r>
              <a:rPr lang="en-US"/>
              <a:t>Assorted layout optimizations / improvements</a:t>
            </a:r>
          </a:p>
          <a:p>
            <a:pPr marL="0" indent="0">
              <a:buNone/>
            </a:pPr>
            <a:endParaRPr lang="en-US"/>
          </a:p>
          <a:p>
            <a:pPr marL="0" indent="0">
              <a:buNone/>
            </a:pPr>
            <a:endParaRPr lang="en-US"/>
          </a:p>
        </p:txBody>
      </p:sp>
    </p:spTree>
    <p:extLst>
      <p:ext uri="{BB962C8B-B14F-4D97-AF65-F5344CB8AC3E}">
        <p14:creationId xmlns:p14="http://schemas.microsoft.com/office/powerpoint/2010/main" val="670665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CAB3D3-81BE-471E-8A69-DEF368C463A6}"/>
              </a:ext>
            </a:extLst>
          </p:cNvPr>
          <p:cNvSpPr>
            <a:spLocks noGrp="1"/>
          </p:cNvSpPr>
          <p:nvPr>
            <p:ph type="title"/>
          </p:nvPr>
        </p:nvSpPr>
        <p:spPr>
          <a:xfrm>
            <a:off x="838200" y="2766218"/>
            <a:ext cx="10515600" cy="1325563"/>
          </a:xfrm>
        </p:spPr>
        <p:txBody>
          <a:bodyPr/>
          <a:lstStyle/>
          <a:p>
            <a:pPr algn="ctr"/>
            <a:r>
              <a:rPr lang="en-US" b="1"/>
              <a:t>Budget and Financing</a:t>
            </a:r>
          </a:p>
        </p:txBody>
      </p:sp>
    </p:spTree>
    <p:extLst>
      <p:ext uri="{BB962C8B-B14F-4D97-AF65-F5344CB8AC3E}">
        <p14:creationId xmlns:p14="http://schemas.microsoft.com/office/powerpoint/2010/main" val="42173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6D646-EE6A-4398-BFFC-5A11A2215701}"/>
              </a:ext>
            </a:extLst>
          </p:cNvPr>
          <p:cNvSpPr>
            <a:spLocks noGrp="1"/>
          </p:cNvSpPr>
          <p:nvPr>
            <p:ph type="title"/>
          </p:nvPr>
        </p:nvSpPr>
        <p:spPr/>
        <p:txBody>
          <a:bodyPr/>
          <a:lstStyle/>
          <a:p>
            <a:r>
              <a:rPr lang="en-US"/>
              <a:t>Financing Plan</a:t>
            </a:r>
          </a:p>
        </p:txBody>
      </p:sp>
      <p:sp>
        <p:nvSpPr>
          <p:cNvPr id="3" name="Content Placeholder 2">
            <a:extLst>
              <a:ext uri="{FF2B5EF4-FFF2-40B4-BE49-F238E27FC236}">
                <a16:creationId xmlns:a16="http://schemas.microsoft.com/office/drawing/2014/main" id="{51974C8D-3B1E-424A-80C7-9D13F13E5D64}"/>
              </a:ext>
            </a:extLst>
          </p:cNvPr>
          <p:cNvSpPr>
            <a:spLocks noGrp="1"/>
          </p:cNvSpPr>
          <p:nvPr>
            <p:ph idx="1"/>
          </p:nvPr>
        </p:nvSpPr>
        <p:spPr/>
        <p:txBody>
          <a:bodyPr/>
          <a:lstStyle/>
          <a:p>
            <a:r>
              <a:rPr lang="en-US"/>
              <a:t>All costs will be split equally among the four members of the group</a:t>
            </a:r>
          </a:p>
          <a:p>
            <a:r>
              <a:rPr lang="en-US"/>
              <a:t>No firm budget restrictions</a:t>
            </a:r>
          </a:p>
          <a:p>
            <a:r>
              <a:rPr lang="en-US"/>
              <a:t>Early estimates put the final cost at around $500-$800</a:t>
            </a:r>
          </a:p>
        </p:txBody>
      </p:sp>
    </p:spTree>
    <p:extLst>
      <p:ext uri="{BB962C8B-B14F-4D97-AF65-F5344CB8AC3E}">
        <p14:creationId xmlns:p14="http://schemas.microsoft.com/office/powerpoint/2010/main" val="784882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7508D-91A2-4AD5-8CB2-F715F9267D30}"/>
              </a:ext>
            </a:extLst>
          </p:cNvPr>
          <p:cNvSpPr>
            <a:spLocks noGrp="1"/>
          </p:cNvSpPr>
          <p:nvPr>
            <p:ph type="title"/>
          </p:nvPr>
        </p:nvSpPr>
        <p:spPr>
          <a:xfrm>
            <a:off x="624933" y="-214359"/>
            <a:ext cx="11149361" cy="1325563"/>
          </a:xfrm>
        </p:spPr>
        <p:txBody>
          <a:bodyPr>
            <a:normAutofit/>
          </a:bodyPr>
          <a:lstStyle/>
          <a:p>
            <a:r>
              <a:rPr lang="en-US" sz="4000"/>
              <a:t>Budget (Including Testing &amp; Surplus Parts)</a:t>
            </a:r>
          </a:p>
        </p:txBody>
      </p:sp>
      <p:graphicFrame>
        <p:nvGraphicFramePr>
          <p:cNvPr id="4" name="Table 4">
            <a:extLst>
              <a:ext uri="{FF2B5EF4-FFF2-40B4-BE49-F238E27FC236}">
                <a16:creationId xmlns:a16="http://schemas.microsoft.com/office/drawing/2014/main" id="{7B4047D9-C6EC-4BBC-9D3C-7D0281438890}"/>
              </a:ext>
            </a:extLst>
          </p:cNvPr>
          <p:cNvGraphicFramePr>
            <a:graphicFrameLocks noGrp="1"/>
          </p:cNvGraphicFramePr>
          <p:nvPr>
            <p:ph idx="1"/>
            <p:extLst>
              <p:ext uri="{D42A27DB-BD31-4B8C-83A1-F6EECF244321}">
                <p14:modId xmlns:p14="http://schemas.microsoft.com/office/powerpoint/2010/main" val="2938569344"/>
              </p:ext>
            </p:extLst>
          </p:nvPr>
        </p:nvGraphicFramePr>
        <p:xfrm>
          <a:off x="624933" y="836597"/>
          <a:ext cx="10860823" cy="5913447"/>
        </p:xfrm>
        <a:graphic>
          <a:graphicData uri="http://schemas.openxmlformats.org/drawingml/2006/table">
            <a:tbl>
              <a:tblPr firstRow="1" bandRow="1">
                <a:tableStyleId>{5C22544A-7EE6-4342-B048-85BDC9FD1C3A}</a:tableStyleId>
              </a:tblPr>
              <a:tblGrid>
                <a:gridCol w="2661269">
                  <a:extLst>
                    <a:ext uri="{9D8B030D-6E8A-4147-A177-3AD203B41FA5}">
                      <a16:colId xmlns:a16="http://schemas.microsoft.com/office/drawing/2014/main" val="3194959331"/>
                    </a:ext>
                  </a:extLst>
                </a:gridCol>
                <a:gridCol w="2661269">
                  <a:extLst>
                    <a:ext uri="{9D8B030D-6E8A-4147-A177-3AD203B41FA5}">
                      <a16:colId xmlns:a16="http://schemas.microsoft.com/office/drawing/2014/main" val="1424437027"/>
                    </a:ext>
                  </a:extLst>
                </a:gridCol>
                <a:gridCol w="1382665">
                  <a:extLst>
                    <a:ext uri="{9D8B030D-6E8A-4147-A177-3AD203B41FA5}">
                      <a16:colId xmlns:a16="http://schemas.microsoft.com/office/drawing/2014/main" val="2410424816"/>
                    </a:ext>
                  </a:extLst>
                </a:gridCol>
                <a:gridCol w="1331097">
                  <a:extLst>
                    <a:ext uri="{9D8B030D-6E8A-4147-A177-3AD203B41FA5}">
                      <a16:colId xmlns:a16="http://schemas.microsoft.com/office/drawing/2014/main" val="557702262"/>
                    </a:ext>
                  </a:extLst>
                </a:gridCol>
                <a:gridCol w="1014556">
                  <a:extLst>
                    <a:ext uri="{9D8B030D-6E8A-4147-A177-3AD203B41FA5}">
                      <a16:colId xmlns:a16="http://schemas.microsoft.com/office/drawing/2014/main" val="558938516"/>
                    </a:ext>
                  </a:extLst>
                </a:gridCol>
                <a:gridCol w="1809967">
                  <a:extLst>
                    <a:ext uri="{9D8B030D-6E8A-4147-A177-3AD203B41FA5}">
                      <a16:colId xmlns:a16="http://schemas.microsoft.com/office/drawing/2014/main" val="3144873387"/>
                    </a:ext>
                  </a:extLst>
                </a:gridCol>
              </a:tblGrid>
              <a:tr h="555629">
                <a:tc>
                  <a:txBody>
                    <a:bodyPr/>
                    <a:lstStyle/>
                    <a:p>
                      <a:pPr algn="ctr"/>
                      <a:r>
                        <a:rPr lang="en-US" sz="1600">
                          <a:latin typeface="Times New Roman" panose="02020603050405020304" pitchFamily="18" charset="0"/>
                          <a:cs typeface="Times New Roman" panose="02020603050405020304" pitchFamily="18" charset="0"/>
                        </a:rPr>
                        <a:t>Item 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Times New Roman" panose="02020603050405020304" pitchFamily="18" charset="0"/>
                          <a:cs typeface="Times New Roman" panose="02020603050405020304" pitchFamily="18" charset="0"/>
                        </a:rPr>
                        <a:t>Item Name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Times New Roman" panose="02020603050405020304" pitchFamily="18" charset="0"/>
                          <a:cs typeface="Times New Roman" panose="02020603050405020304" pitchFamily="18" charset="0"/>
                        </a:rPr>
                        <a:t>Bought From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Times New Roman" panose="02020603050405020304" pitchFamily="18" charset="0"/>
                          <a:cs typeface="Times New Roman" panose="02020603050405020304" pitchFamily="18" charset="0"/>
                        </a:rPr>
                        <a:t>Individual Price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Times New Roman" panose="02020603050405020304" pitchFamily="18" charset="0"/>
                          <a:cs typeface="Times New Roman" panose="02020603050405020304" pitchFamily="18" charset="0"/>
                        </a:rPr>
                        <a:t>Quantity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Times New Roman" panose="02020603050405020304" pitchFamily="18" charset="0"/>
                          <a:cs typeface="Times New Roman" panose="02020603050405020304" pitchFamily="18" charset="0"/>
                        </a:rPr>
                        <a:t>Total 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0906541"/>
                  </a:ext>
                </a:extLst>
              </a:tr>
              <a:tr h="279268">
                <a:tc>
                  <a:txBody>
                    <a:bodyPr/>
                    <a:lstStyle/>
                    <a:p>
                      <a:pPr algn="ctr"/>
                      <a:r>
                        <a:rPr lang="en-US" sz="1400">
                          <a:latin typeface="Times New Roman" panose="02020603050405020304" pitchFamily="18" charset="0"/>
                          <a:cs typeface="Times New Roman" panose="02020603050405020304" pitchFamily="18" charset="0"/>
                        </a:rPr>
                        <a:t>Microcontroller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ESP32-WROOM-32D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Mouser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$40.00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8451883"/>
                  </a:ext>
                </a:extLst>
              </a:tr>
              <a:tr h="275551">
                <a:tc>
                  <a:txBody>
                    <a:bodyPr/>
                    <a:lstStyle/>
                    <a:p>
                      <a:pPr algn="ctr"/>
                      <a:r>
                        <a:rPr lang="en-US" sz="1400">
                          <a:latin typeface="Times New Roman" panose="02020603050405020304" pitchFamily="18" charset="0"/>
                          <a:cs typeface="Times New Roman" panose="02020603050405020304" pitchFamily="18" charset="0"/>
                        </a:rPr>
                        <a:t>Laser Diode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400">
                          <a:latin typeface="Times New Roman" panose="02020603050405020304" pitchFamily="18" charset="0"/>
                          <a:cs typeface="Times New Roman" panose="02020603050405020304" pitchFamily="18" charset="0"/>
                        </a:rPr>
                        <a:t>5mW 650nm Red</a:t>
                      </a:r>
                      <a:endParaRPr lang="en-US" sz="1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Adafruit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$5.95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$17.85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2765111"/>
                  </a:ext>
                </a:extLst>
              </a:tr>
              <a:tr h="439102">
                <a:tc>
                  <a:txBody>
                    <a:bodyPr/>
                    <a:lstStyle/>
                    <a:p>
                      <a:pPr algn="ctr"/>
                      <a:r>
                        <a:rPr lang="en-US" sz="1400">
                          <a:latin typeface="Times New Roman" panose="02020603050405020304" pitchFamily="18" charset="0"/>
                          <a:cs typeface="Times New Roman" panose="02020603050405020304" pitchFamily="18" charset="0"/>
                        </a:rPr>
                        <a:t>Phototransistor</a:t>
                      </a:r>
                    </a:p>
                    <a:p>
                      <a:pPr algn="ctr"/>
                      <a:r>
                        <a:rPr lang="en-US" sz="1400">
                          <a:latin typeface="Times New Roman" panose="02020603050405020304" pitchFamily="18" charset="0"/>
                          <a:cs typeface="Times New Roman" panose="02020603050405020304" pitchFamily="18" charset="0"/>
                        </a:rPr>
                        <a:t>Backup Phototransistor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HW5P-1</a:t>
                      </a:r>
                    </a:p>
                    <a:p>
                      <a:pPr algn="ctr"/>
                      <a:r>
                        <a:rPr lang="en-US" sz="1400">
                          <a:latin typeface="Times New Roman" panose="02020603050405020304" pitchFamily="18" charset="0"/>
                          <a:cs typeface="Times New Roman" panose="02020603050405020304" pitchFamily="18" charset="0"/>
                        </a:rPr>
                        <a:t>ALS-PT204-6C/L177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Adafruit</a:t>
                      </a:r>
                    </a:p>
                    <a:p>
                      <a:pPr algn="ctr"/>
                      <a:r>
                        <a:rPr lang="en-US" sz="1400">
                          <a:latin typeface="Times New Roman" panose="02020603050405020304" pitchFamily="18" charset="0"/>
                          <a:cs typeface="Times New Roman" panose="02020603050405020304" pitchFamily="18" charset="0"/>
                        </a:rPr>
                        <a:t>Digi-Key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$0.95</a:t>
                      </a:r>
                    </a:p>
                    <a:p>
                      <a:pPr algn="ctr"/>
                      <a:r>
                        <a:rPr lang="en-US" sz="1400">
                          <a:latin typeface="Times New Roman" panose="02020603050405020304" pitchFamily="18" charset="0"/>
                          <a:cs typeface="Times New Roman" panose="02020603050405020304" pitchFamily="18" charset="0"/>
                        </a:rPr>
                        <a:t>$0.50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5</a:t>
                      </a:r>
                    </a:p>
                    <a:p>
                      <a:pPr algn="ctr"/>
                      <a:r>
                        <a:rPr lang="en-US" sz="140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$4.75</a:t>
                      </a:r>
                    </a:p>
                    <a:p>
                      <a:pPr algn="ctr"/>
                      <a:r>
                        <a:rPr lang="en-US" sz="1400">
                          <a:latin typeface="Times New Roman" panose="02020603050405020304" pitchFamily="18" charset="0"/>
                          <a:cs typeface="Times New Roman" panose="02020603050405020304" pitchFamily="18" charset="0"/>
                        </a:rPr>
                        <a:t>$1.50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3399786"/>
                  </a:ext>
                </a:extLst>
              </a:tr>
              <a:tr h="244328">
                <a:tc>
                  <a:txBody>
                    <a:bodyPr/>
                    <a:lstStyle/>
                    <a:p>
                      <a:pPr algn="ctr"/>
                      <a:r>
                        <a:rPr lang="en-US" sz="1400">
                          <a:latin typeface="Times New Roman" panose="02020603050405020304" pitchFamily="18" charset="0"/>
                          <a:cs typeface="Times New Roman" panose="02020603050405020304" pitchFamily="18" charset="0"/>
                        </a:rPr>
                        <a:t>Battery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Efest Li-Ion 14.8V 2600mAh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SCT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FREE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2669582"/>
                  </a:ext>
                </a:extLst>
              </a:tr>
              <a:tr h="251762">
                <a:tc>
                  <a:txBody>
                    <a:bodyPr/>
                    <a:lstStyle/>
                    <a:p>
                      <a:pPr algn="ctr"/>
                      <a:r>
                        <a:rPr lang="en-US" sz="1400">
                          <a:latin typeface="Times New Roman" panose="02020603050405020304" pitchFamily="18" charset="0"/>
                          <a:cs typeface="Times New Roman" panose="02020603050405020304" pitchFamily="18" charset="0"/>
                        </a:rPr>
                        <a:t>Voltage Regulator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BD9227F-E2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Mouser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$1.35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$67.50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9035964"/>
                  </a:ext>
                </a:extLst>
              </a:tr>
              <a:tr h="555629">
                <a:tc>
                  <a:txBody>
                    <a:bodyPr/>
                    <a:lstStyle/>
                    <a:p>
                      <a:pPr algn="ctr"/>
                      <a:r>
                        <a:rPr lang="en-US" sz="1400">
                          <a:latin typeface="Times New Roman" panose="02020603050405020304" pitchFamily="18" charset="0"/>
                          <a:cs typeface="Times New Roman" panose="02020603050405020304" pitchFamily="18" charset="0"/>
                        </a:rPr>
                        <a:t>Controller Display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Monochrome 1.3" 128x64 OLED Graphic Display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Adafruit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$19.95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$39.90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1268375"/>
                  </a:ext>
                </a:extLst>
              </a:tr>
              <a:tr h="321680">
                <a:tc>
                  <a:txBody>
                    <a:bodyPr/>
                    <a:lstStyle/>
                    <a:p>
                      <a:pPr algn="ctr"/>
                      <a:r>
                        <a:rPr lang="en-US" sz="1400">
                          <a:latin typeface="Times New Roman" panose="02020603050405020304" pitchFamily="18" charset="0"/>
                          <a:cs typeface="Times New Roman" panose="02020603050405020304" pitchFamily="18" charset="0"/>
                        </a:rPr>
                        <a:t>Target LED Array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NeoPixel Digital RGB LED Strip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Adafruit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$16.95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$33.90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3272256"/>
                  </a:ext>
                </a:extLst>
              </a:tr>
              <a:tr h="321680">
                <a:tc>
                  <a:txBody>
                    <a:bodyPr/>
                    <a:lstStyle/>
                    <a:p>
                      <a:pPr algn="ctr"/>
                      <a:r>
                        <a:rPr lang="en-US" sz="1400">
                          <a:latin typeface="Times New Roman" panose="02020603050405020304" pitchFamily="18" charset="0"/>
                          <a:cs typeface="Times New Roman" panose="02020603050405020304" pitchFamily="18" charset="0"/>
                        </a:rPr>
                        <a:t>Audio Amplifier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MAX98357AETE+T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Digi-Key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$2.68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$26.80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1090751"/>
                  </a:ext>
                </a:extLst>
              </a:tr>
              <a:tr h="321680">
                <a:tc>
                  <a:txBody>
                    <a:bodyPr/>
                    <a:lstStyle/>
                    <a:p>
                      <a:pPr algn="ctr"/>
                      <a:r>
                        <a:rPr lang="en-US" sz="1400">
                          <a:latin typeface="Times New Roman" panose="02020603050405020304" pitchFamily="18" charset="0"/>
                          <a:cs typeface="Times New Roman" panose="02020603050405020304" pitchFamily="18" charset="0"/>
                        </a:rPr>
                        <a:t>Speakers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MakerHawk 2PCS 4 Ohm 3-Watt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Amazon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$10.99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$21.98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8249214"/>
                  </a:ext>
                </a:extLst>
              </a:tr>
              <a:tr h="321680">
                <a:tc>
                  <a:txBody>
                    <a:bodyPr/>
                    <a:lstStyle/>
                    <a:p>
                      <a:pPr algn="ctr"/>
                      <a:r>
                        <a:rPr lang="en-US" sz="1400">
                          <a:latin typeface="Times New Roman" panose="02020603050405020304" pitchFamily="18" charset="0"/>
                          <a:cs typeface="Times New Roman" panose="02020603050405020304" pitchFamily="18" charset="0"/>
                        </a:rPr>
                        <a:t>3V to 5V Level Shifter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74AHCT125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Adafruit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$7.50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3027830"/>
                  </a:ext>
                </a:extLst>
              </a:tr>
              <a:tr h="3216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Times New Roman" panose="02020603050405020304" pitchFamily="18" charset="0"/>
                          <a:cs typeface="Times New Roman" panose="02020603050405020304" pitchFamily="18" charset="0"/>
                        </a:rPr>
                        <a:t>Misc. Passive Components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Misc.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Misc.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Varies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$75.00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235278"/>
                  </a:ext>
                </a:extLst>
              </a:tr>
              <a:tr h="5556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Times New Roman" panose="02020603050405020304" pitchFamily="18" charset="0"/>
                          <a:cs typeface="Times New Roman" panose="02020603050405020304" pitchFamily="18" charset="0"/>
                        </a:rPr>
                        <a:t>PCB &amp; Stencil Manufacturing + Shipping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Times New Roman" panose="02020603050405020304" pitchFamily="18" charset="0"/>
                          <a:cs typeface="Times New Roman" panose="02020603050405020304" pitchFamily="18" charset="0"/>
                        </a:rPr>
                        <a:t>1</a:t>
                      </a:r>
                      <a:r>
                        <a:rPr lang="en-US" sz="1400" baseline="30000">
                          <a:latin typeface="Times New Roman" panose="02020603050405020304" pitchFamily="18" charset="0"/>
                          <a:cs typeface="Times New Roman" panose="02020603050405020304" pitchFamily="18" charset="0"/>
                        </a:rPr>
                        <a:t>st</a:t>
                      </a:r>
                      <a:r>
                        <a:rPr lang="en-US" sz="1400">
                          <a:latin typeface="Times New Roman" panose="02020603050405020304" pitchFamily="18" charset="0"/>
                          <a:cs typeface="Times New Roman" panose="02020603050405020304" pitchFamily="18" charset="0"/>
                        </a:rPr>
                        <a:t> &amp; 2</a:t>
                      </a:r>
                      <a:r>
                        <a:rPr lang="en-US" sz="1400" baseline="30000">
                          <a:latin typeface="Times New Roman" panose="02020603050405020304" pitchFamily="18" charset="0"/>
                          <a:cs typeface="Times New Roman" panose="02020603050405020304" pitchFamily="18" charset="0"/>
                        </a:rPr>
                        <a:t>nd</a:t>
                      </a:r>
                      <a:r>
                        <a:rPr lang="en-US" sz="1400">
                          <a:latin typeface="Times New Roman" panose="02020603050405020304" pitchFamily="18" charset="0"/>
                          <a:cs typeface="Times New Roman" panose="02020603050405020304" pitchFamily="18" charset="0"/>
                        </a:rPr>
                        <a:t> Controller &amp; Target PCB Orders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JLCPCB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$81.57 (1</a:t>
                      </a:r>
                      <a:r>
                        <a:rPr lang="en-US" sz="1400" baseline="30000">
                          <a:latin typeface="Times New Roman" panose="02020603050405020304" pitchFamily="18" charset="0"/>
                          <a:cs typeface="Times New Roman" panose="02020603050405020304" pitchFamily="18" charset="0"/>
                        </a:rPr>
                        <a:t>st</a:t>
                      </a:r>
                      <a:r>
                        <a:rPr lang="en-US" sz="1400">
                          <a:latin typeface="Times New Roman" panose="02020603050405020304" pitchFamily="18" charset="0"/>
                          <a:cs typeface="Times New Roman" panose="02020603050405020304" pitchFamily="18" charset="0"/>
                        </a:rPr>
                        <a:t>) $74.57 (2</a:t>
                      </a:r>
                      <a:r>
                        <a:rPr lang="en-US" sz="1400" baseline="30000">
                          <a:latin typeface="Times New Roman" panose="02020603050405020304" pitchFamily="18" charset="0"/>
                          <a:cs typeface="Times New Roman" panose="02020603050405020304" pitchFamily="18" charset="0"/>
                        </a:rPr>
                        <a:t>nd</a:t>
                      </a:r>
                      <a:r>
                        <a:rPr lang="en-US" sz="140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$156.14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6715477"/>
                  </a:ext>
                </a:extLst>
              </a:tr>
              <a:tr h="5556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Times New Roman" panose="02020603050405020304" pitchFamily="18" charset="0"/>
                          <a:cs typeface="Times New Roman" panose="02020603050405020304" pitchFamily="18" charset="0"/>
                        </a:rPr>
                        <a:t>Misc. Testing Parts (not in final design)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Misc.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Misc.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Varies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latin typeface="Times New Roman" panose="02020603050405020304" pitchFamily="18" charset="0"/>
                          <a:cs typeface="Times New Roman" panose="02020603050405020304" pitchFamily="18" charset="0"/>
                        </a:rPr>
                        <a:t>$50.00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9573011"/>
                  </a:ext>
                </a:extLst>
              </a:tr>
              <a:tr h="3216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Times New Roman" panose="02020603050405020304" pitchFamily="18" charset="0"/>
                          <a:cs typeface="Times New Roman" panose="02020603050405020304" pitchFamily="18"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atin typeface="Times New Roman" panose="02020603050405020304" pitchFamily="18" charset="0"/>
                          <a:cs typeface="Times New Roman" panose="02020603050405020304" pitchFamily="18" charset="0"/>
                        </a:rPr>
                        <a:t>$542.82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1352191"/>
                  </a:ext>
                </a:extLst>
              </a:tr>
            </a:tbl>
          </a:graphicData>
        </a:graphic>
      </p:graphicFrame>
    </p:spTree>
    <p:extLst>
      <p:ext uri="{BB962C8B-B14F-4D97-AF65-F5344CB8AC3E}">
        <p14:creationId xmlns:p14="http://schemas.microsoft.com/office/powerpoint/2010/main" val="294953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48633-BADB-4C3B-BE06-C31CF68CA907}"/>
              </a:ext>
            </a:extLst>
          </p:cNvPr>
          <p:cNvSpPr>
            <a:spLocks noGrp="1"/>
          </p:cNvSpPr>
          <p:nvPr>
            <p:ph type="title"/>
          </p:nvPr>
        </p:nvSpPr>
        <p:spPr/>
        <p:txBody>
          <a:bodyPr/>
          <a:lstStyle/>
          <a:p>
            <a:r>
              <a:rPr lang="en-US"/>
              <a:t>Goals</a:t>
            </a:r>
          </a:p>
        </p:txBody>
      </p:sp>
      <p:sp>
        <p:nvSpPr>
          <p:cNvPr id="3" name="Content Placeholder 2">
            <a:extLst>
              <a:ext uri="{FF2B5EF4-FFF2-40B4-BE49-F238E27FC236}">
                <a16:creationId xmlns:a16="http://schemas.microsoft.com/office/drawing/2014/main" id="{7A37D6FF-7CDE-462C-8488-4C3836DD1D5E}"/>
              </a:ext>
            </a:extLst>
          </p:cNvPr>
          <p:cNvSpPr>
            <a:spLocks noGrp="1"/>
          </p:cNvSpPr>
          <p:nvPr>
            <p:ph idx="1"/>
          </p:nvPr>
        </p:nvSpPr>
        <p:spPr/>
        <p:txBody>
          <a:bodyPr/>
          <a:lstStyle/>
          <a:p>
            <a:r>
              <a:rPr lang="en-US"/>
              <a:t>Improve the user experience for laser shooting galleries</a:t>
            </a:r>
          </a:p>
          <a:p>
            <a:pPr lvl="1"/>
            <a:r>
              <a:rPr lang="en-US"/>
              <a:t>Expandability: support easy addition of multiple targets and controllers</a:t>
            </a:r>
          </a:p>
          <a:p>
            <a:pPr lvl="1"/>
            <a:r>
              <a:rPr lang="en-US"/>
              <a:t>Reconfigurability: allow the user to customize their gameplay, both physically and in software</a:t>
            </a:r>
          </a:p>
          <a:p>
            <a:pPr lvl="1"/>
            <a:r>
              <a:rPr lang="en-US"/>
              <a:t>Convenience: allow the user to play after minimal setup time and little frustration</a:t>
            </a:r>
          </a:p>
        </p:txBody>
      </p:sp>
    </p:spTree>
    <p:extLst>
      <p:ext uri="{BB962C8B-B14F-4D97-AF65-F5344CB8AC3E}">
        <p14:creationId xmlns:p14="http://schemas.microsoft.com/office/powerpoint/2010/main" val="10658298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CAB3D3-81BE-471E-8A69-DEF368C463A6}"/>
              </a:ext>
            </a:extLst>
          </p:cNvPr>
          <p:cNvSpPr>
            <a:spLocks noGrp="1"/>
          </p:cNvSpPr>
          <p:nvPr>
            <p:ph type="title"/>
          </p:nvPr>
        </p:nvSpPr>
        <p:spPr>
          <a:xfrm>
            <a:off x="838200" y="2766218"/>
            <a:ext cx="10515600" cy="1325563"/>
          </a:xfrm>
        </p:spPr>
        <p:txBody>
          <a:bodyPr/>
          <a:lstStyle/>
          <a:p>
            <a:pPr algn="ctr"/>
            <a:r>
              <a:rPr lang="en-US" b="1"/>
              <a:t>Current Progress and Future Plans</a:t>
            </a:r>
          </a:p>
        </p:txBody>
      </p:sp>
    </p:spTree>
    <p:extLst>
      <p:ext uri="{BB962C8B-B14F-4D97-AF65-F5344CB8AC3E}">
        <p14:creationId xmlns:p14="http://schemas.microsoft.com/office/powerpoint/2010/main" val="3574976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1A9A3-ED93-47CD-9885-EDAB9CF1C78C}"/>
              </a:ext>
            </a:extLst>
          </p:cNvPr>
          <p:cNvSpPr>
            <a:spLocks noGrp="1"/>
          </p:cNvSpPr>
          <p:nvPr>
            <p:ph type="title"/>
          </p:nvPr>
        </p:nvSpPr>
        <p:spPr>
          <a:xfrm>
            <a:off x="838200" y="170797"/>
            <a:ext cx="10515600" cy="1060930"/>
          </a:xfrm>
        </p:spPr>
        <p:txBody>
          <a:bodyPr/>
          <a:lstStyle/>
          <a:p>
            <a:r>
              <a:rPr lang="en-US"/>
              <a:t>Milestones</a:t>
            </a:r>
          </a:p>
        </p:txBody>
      </p:sp>
      <p:graphicFrame>
        <p:nvGraphicFramePr>
          <p:cNvPr id="4" name="Table 3">
            <a:extLst>
              <a:ext uri="{FF2B5EF4-FFF2-40B4-BE49-F238E27FC236}">
                <a16:creationId xmlns:a16="http://schemas.microsoft.com/office/drawing/2014/main" id="{A57F95A4-4F50-4E4F-A30A-0D02B64E567C}"/>
              </a:ext>
            </a:extLst>
          </p:cNvPr>
          <p:cNvGraphicFramePr>
            <a:graphicFrameLocks noGrp="1"/>
          </p:cNvGraphicFramePr>
          <p:nvPr>
            <p:extLst>
              <p:ext uri="{D42A27DB-BD31-4B8C-83A1-F6EECF244321}">
                <p14:modId xmlns:p14="http://schemas.microsoft.com/office/powerpoint/2010/main" val="1401865225"/>
              </p:ext>
            </p:extLst>
          </p:nvPr>
        </p:nvGraphicFramePr>
        <p:xfrm>
          <a:off x="838200" y="1116391"/>
          <a:ext cx="10515600" cy="5370426"/>
        </p:xfrm>
        <a:graphic>
          <a:graphicData uri="http://schemas.openxmlformats.org/drawingml/2006/table">
            <a:tbl>
              <a:tblPr/>
              <a:tblGrid>
                <a:gridCol w="5917316">
                  <a:extLst>
                    <a:ext uri="{9D8B030D-6E8A-4147-A177-3AD203B41FA5}">
                      <a16:colId xmlns:a16="http://schemas.microsoft.com/office/drawing/2014/main" val="4112019798"/>
                    </a:ext>
                  </a:extLst>
                </a:gridCol>
                <a:gridCol w="2308302">
                  <a:extLst>
                    <a:ext uri="{9D8B030D-6E8A-4147-A177-3AD203B41FA5}">
                      <a16:colId xmlns:a16="http://schemas.microsoft.com/office/drawing/2014/main" val="3188531683"/>
                    </a:ext>
                  </a:extLst>
                </a:gridCol>
                <a:gridCol w="2289982">
                  <a:extLst>
                    <a:ext uri="{9D8B030D-6E8A-4147-A177-3AD203B41FA5}">
                      <a16:colId xmlns:a16="http://schemas.microsoft.com/office/drawing/2014/main" val="1961140144"/>
                    </a:ext>
                  </a:extLst>
                </a:gridCol>
              </a:tblGrid>
              <a:tr h="298357">
                <a:tc>
                  <a:txBody>
                    <a:bodyPr/>
                    <a:lstStyle/>
                    <a:p>
                      <a:pPr algn="ctr" rtl="0" fontAlgn="base"/>
                      <a:r>
                        <a:rPr lang="en-US" sz="1600" b="0" i="0" kern="1200">
                          <a:solidFill>
                            <a:schemeClr val="bg1"/>
                          </a:solidFill>
                          <a:effectLst/>
                          <a:latin typeface="Times New Roman" panose="02020603050405020304" pitchFamily="18" charset="0"/>
                          <a:ea typeface="+mn-ea"/>
                          <a:cs typeface="+mn-cs"/>
                        </a:rPr>
                        <a:t>Task  </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pPr algn="ctr" rtl="0" fontAlgn="base"/>
                      <a:r>
                        <a:rPr lang="en-US" sz="1600" b="0" i="0" kern="1200">
                          <a:solidFill>
                            <a:schemeClr val="bg1"/>
                          </a:solidFill>
                          <a:effectLst/>
                          <a:latin typeface="Times New Roman" panose="02020603050405020304" pitchFamily="18" charset="0"/>
                          <a:ea typeface="+mn-ea"/>
                          <a:cs typeface="+mn-cs"/>
                        </a:rPr>
                        <a:t>Assigned To  </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ctr" rtl="0" fontAlgn="base"/>
                      <a:r>
                        <a:rPr lang="en-US" sz="1600" b="0" i="0" kern="1200">
                          <a:solidFill>
                            <a:schemeClr val="bg1"/>
                          </a:solidFill>
                          <a:effectLst/>
                          <a:latin typeface="Times New Roman" panose="02020603050405020304" pitchFamily="18" charset="0"/>
                          <a:ea typeface="+mn-ea"/>
                          <a:cs typeface="+mn-cs"/>
                        </a:rPr>
                        <a:t>Progress   </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extLst>
                  <a:ext uri="{0D108BD9-81ED-4DB2-BD59-A6C34878D82A}">
                    <a16:rowId xmlns:a16="http://schemas.microsoft.com/office/drawing/2014/main" val="3592433706"/>
                  </a:ext>
                </a:extLst>
              </a:tr>
              <a:tr h="298357">
                <a:tc gridSpan="3">
                  <a:txBody>
                    <a:bodyPr/>
                    <a:lstStyle/>
                    <a:p>
                      <a:pPr algn="ctr" rtl="0" fontAlgn="base"/>
                      <a:r>
                        <a:rPr lang="en-US" sz="1600" b="1" i="0" kern="1200">
                          <a:solidFill>
                            <a:srgbClr val="000000"/>
                          </a:solidFill>
                          <a:effectLst/>
                          <a:latin typeface="Times New Roman" panose="02020603050405020304" pitchFamily="18" charset="0"/>
                          <a:ea typeface="+mn-ea"/>
                          <a:cs typeface="+mn-cs"/>
                        </a:rPr>
                        <a:t>Hardware</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9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1458327"/>
                  </a:ext>
                </a:extLst>
              </a:tr>
              <a:tr h="298357">
                <a:tc>
                  <a:txBody>
                    <a:bodyPr/>
                    <a:lstStyle/>
                    <a:p>
                      <a:pPr algn="ctr" rtl="0" fontAlgn="base"/>
                      <a:r>
                        <a:rPr lang="en-US" sz="1600" b="0" i="0" kern="1200">
                          <a:solidFill>
                            <a:srgbClr val="000000"/>
                          </a:solidFill>
                          <a:effectLst/>
                          <a:latin typeface="Times New Roman" panose="02020603050405020304" pitchFamily="18" charset="0"/>
                          <a:ea typeface="+mn-ea"/>
                          <a:cs typeface="+mn-cs"/>
                        </a:rPr>
                        <a:t>Finish Controller Hardware / PCB</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Jamauri, Rachel </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IN PROGRESS</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4161371898"/>
                  </a:ext>
                </a:extLst>
              </a:tr>
              <a:tr h="298357">
                <a:tc>
                  <a:txBody>
                    <a:bodyPr/>
                    <a:lstStyle/>
                    <a:p>
                      <a:pPr algn="ctr" rtl="0" fontAlgn="base"/>
                      <a:r>
                        <a:rPr lang="en-US" sz="1600" b="0" i="0" kern="1200">
                          <a:solidFill>
                            <a:srgbClr val="000000"/>
                          </a:solidFill>
                          <a:effectLst/>
                          <a:latin typeface="Times New Roman" panose="02020603050405020304" pitchFamily="18" charset="0"/>
                          <a:ea typeface="+mn-ea"/>
                          <a:cs typeface="+mn-cs"/>
                        </a:rPr>
                        <a:t>Finish Target Hardware / PCB</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Jamauri, Rachel </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IN PROGRESS </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89312681"/>
                  </a:ext>
                </a:extLst>
              </a:tr>
              <a:tr h="298357">
                <a:tc>
                  <a:txBody>
                    <a:bodyPr/>
                    <a:lstStyle/>
                    <a:p>
                      <a:pPr algn="ctr" rtl="0" fontAlgn="base"/>
                      <a:r>
                        <a:rPr lang="en-US" sz="1600" b="0" i="0" kern="1200">
                          <a:solidFill>
                            <a:srgbClr val="000000"/>
                          </a:solidFill>
                          <a:effectLst/>
                          <a:latin typeface="Times New Roman" panose="02020603050405020304" pitchFamily="18" charset="0"/>
                          <a:ea typeface="+mn-ea"/>
                          <a:cs typeface="+mn-cs"/>
                        </a:rPr>
                        <a:t>Finish Enclosure Design</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rtl="0" fontAlgn="base"/>
                      <a:r>
                        <a:rPr lang="en-US" sz="1600" b="0" i="0" kern="1200" err="1">
                          <a:solidFill>
                            <a:srgbClr val="000000"/>
                          </a:solidFill>
                          <a:effectLst/>
                          <a:latin typeface="Times New Roman" panose="02020603050405020304" pitchFamily="18" charset="0"/>
                          <a:ea typeface="+mn-ea"/>
                          <a:cs typeface="+mn-cs"/>
                        </a:rPr>
                        <a:t>Jamauri</a:t>
                      </a:r>
                      <a:r>
                        <a:rPr lang="en-US" sz="1600" b="0" i="0" kern="1200">
                          <a:solidFill>
                            <a:srgbClr val="000000"/>
                          </a:solidFill>
                          <a:effectLst/>
                          <a:latin typeface="Times New Roman" panose="02020603050405020304" pitchFamily="18" charset="0"/>
                          <a:ea typeface="+mn-ea"/>
                          <a:cs typeface="+mn-cs"/>
                        </a:rPr>
                        <a:t>, Rachel, Thomas</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IN PROGRESS </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2329891639"/>
                  </a:ext>
                </a:extLst>
              </a:tr>
              <a:tr h="298357">
                <a:tc>
                  <a:txBody>
                    <a:bodyPr/>
                    <a:lstStyle/>
                    <a:p>
                      <a:pPr algn="ctr" rtl="0" fontAlgn="base"/>
                      <a:r>
                        <a:rPr lang="en-US" sz="1600" b="0" i="0" kern="1200">
                          <a:solidFill>
                            <a:srgbClr val="000000"/>
                          </a:solidFill>
                          <a:effectLst/>
                          <a:latin typeface="Times New Roman" panose="02020603050405020304" pitchFamily="18" charset="0"/>
                          <a:ea typeface="+mn-ea"/>
                          <a:cs typeface="+mn-cs"/>
                        </a:rPr>
                        <a:t>Complete Hardware Testing</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600" b="0" i="0" kern="1200" err="1">
                          <a:solidFill>
                            <a:srgbClr val="000000"/>
                          </a:solidFill>
                          <a:effectLst/>
                          <a:latin typeface="Times New Roman" panose="02020603050405020304" pitchFamily="18" charset="0"/>
                          <a:ea typeface="+mn-ea"/>
                          <a:cs typeface="+mn-cs"/>
                        </a:rPr>
                        <a:t>Jamauri</a:t>
                      </a:r>
                      <a:r>
                        <a:rPr lang="en-US" sz="1600" b="0" i="0" kern="1200">
                          <a:solidFill>
                            <a:srgbClr val="000000"/>
                          </a:solidFill>
                          <a:effectLst/>
                          <a:latin typeface="Times New Roman" panose="02020603050405020304" pitchFamily="18" charset="0"/>
                          <a:ea typeface="+mn-ea"/>
                          <a:cs typeface="+mn-cs"/>
                        </a:rPr>
                        <a:t>, Rachel</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TO DO</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393268831"/>
                  </a:ext>
                </a:extLst>
              </a:tr>
              <a:tr h="298357">
                <a:tc gridSpan="3">
                  <a:txBody>
                    <a:bodyPr/>
                    <a:lstStyle/>
                    <a:p>
                      <a:pPr algn="ctr" rtl="0" fontAlgn="base"/>
                      <a:r>
                        <a:rPr lang="en-US" sz="1600" b="1" i="0" kern="1200">
                          <a:solidFill>
                            <a:srgbClr val="000000"/>
                          </a:solidFill>
                          <a:effectLst/>
                          <a:latin typeface="Times New Roman" panose="02020603050405020304" pitchFamily="18" charset="0"/>
                          <a:ea typeface="+mn-ea"/>
                          <a:cs typeface="+mn-cs"/>
                        </a:rPr>
                        <a:t>Software</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EAAA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14171736"/>
                  </a:ext>
                </a:extLst>
              </a:tr>
              <a:tr h="298357">
                <a:tc>
                  <a:txBody>
                    <a:bodyPr/>
                    <a:lstStyle/>
                    <a:p>
                      <a:pPr algn="ctr" rtl="0" fontAlgn="base"/>
                      <a:r>
                        <a:rPr lang="en-US" sz="1600" b="0" i="0" kern="1200">
                          <a:solidFill>
                            <a:srgbClr val="000000"/>
                          </a:solidFill>
                          <a:effectLst/>
                          <a:latin typeface="Times New Roman" panose="02020603050405020304" pitchFamily="18" charset="0"/>
                          <a:ea typeface="+mn-ea"/>
                          <a:cs typeface="+mn-cs"/>
                        </a:rPr>
                        <a:t>Complete Hardware Managers</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ECE"/>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Thomas, Anna</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ECE"/>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IN PROGRESS </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ECE"/>
                    </a:solidFill>
                  </a:tcPr>
                </a:tc>
                <a:extLst>
                  <a:ext uri="{0D108BD9-81ED-4DB2-BD59-A6C34878D82A}">
                    <a16:rowId xmlns:a16="http://schemas.microsoft.com/office/drawing/2014/main" val="1530719127"/>
                  </a:ext>
                </a:extLst>
              </a:tr>
              <a:tr h="298357">
                <a:tc>
                  <a:txBody>
                    <a:bodyPr/>
                    <a:lstStyle/>
                    <a:p>
                      <a:pPr algn="ctr" rtl="0" fontAlgn="base"/>
                      <a:r>
                        <a:rPr lang="en-US" sz="1600" b="0" i="0" kern="1200">
                          <a:solidFill>
                            <a:srgbClr val="000000"/>
                          </a:solidFill>
                          <a:effectLst/>
                          <a:latin typeface="Times New Roman" panose="02020603050405020304" pitchFamily="18" charset="0"/>
                          <a:ea typeface="+mn-ea"/>
                          <a:cs typeface="+mn-cs"/>
                        </a:rPr>
                        <a:t>Complete Logic Modules</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ECE"/>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Thomas, Anna</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ECE"/>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IN PROGRESS</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ECE"/>
                    </a:solidFill>
                  </a:tcPr>
                </a:tc>
                <a:extLst>
                  <a:ext uri="{0D108BD9-81ED-4DB2-BD59-A6C34878D82A}">
                    <a16:rowId xmlns:a16="http://schemas.microsoft.com/office/drawing/2014/main" val="1810639354"/>
                  </a:ext>
                </a:extLst>
              </a:tr>
              <a:tr h="298357">
                <a:tc>
                  <a:txBody>
                    <a:bodyPr/>
                    <a:lstStyle/>
                    <a:p>
                      <a:pPr algn="ctr" rtl="0" fontAlgn="base"/>
                      <a:r>
                        <a:rPr lang="en-US" sz="1600" b="0" i="0" kern="1200">
                          <a:solidFill>
                            <a:srgbClr val="000000"/>
                          </a:solidFill>
                          <a:effectLst/>
                          <a:latin typeface="Times New Roman" panose="02020603050405020304" pitchFamily="18" charset="0"/>
                          <a:ea typeface="+mn-ea"/>
                          <a:cs typeface="+mn-cs"/>
                        </a:rPr>
                        <a:t>Complete Additional Target-Specific Software</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ECE"/>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Thomas, Anna</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ECE"/>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IN PROGRESS</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ECE"/>
                    </a:solidFill>
                  </a:tcPr>
                </a:tc>
                <a:extLst>
                  <a:ext uri="{0D108BD9-81ED-4DB2-BD59-A6C34878D82A}">
                    <a16:rowId xmlns:a16="http://schemas.microsoft.com/office/drawing/2014/main" val="121635410"/>
                  </a:ext>
                </a:extLst>
              </a:tr>
              <a:tr h="298357">
                <a:tc>
                  <a:txBody>
                    <a:bodyPr/>
                    <a:lstStyle/>
                    <a:p>
                      <a:pPr algn="ctr" rtl="0" fontAlgn="base"/>
                      <a:r>
                        <a:rPr lang="en-US" sz="1600" b="0" i="0" kern="1200">
                          <a:solidFill>
                            <a:srgbClr val="000000"/>
                          </a:solidFill>
                          <a:effectLst/>
                          <a:latin typeface="Times New Roman" panose="02020603050405020304" pitchFamily="18" charset="0"/>
                          <a:ea typeface="+mn-ea"/>
                          <a:cs typeface="+mn-cs"/>
                        </a:rPr>
                        <a:t>Complete Additional Controller-Specific Software</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ECE"/>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Thomas, Anna</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ECE"/>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IN PROGRESS</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ECE"/>
                    </a:solidFill>
                  </a:tcPr>
                </a:tc>
                <a:extLst>
                  <a:ext uri="{0D108BD9-81ED-4DB2-BD59-A6C34878D82A}">
                    <a16:rowId xmlns:a16="http://schemas.microsoft.com/office/drawing/2014/main" val="3499644680"/>
                  </a:ext>
                </a:extLst>
              </a:tr>
              <a:tr h="298357">
                <a:tc>
                  <a:txBody>
                    <a:bodyPr/>
                    <a:lstStyle/>
                    <a:p>
                      <a:pPr algn="ctr" rtl="0" fontAlgn="base"/>
                      <a:r>
                        <a:rPr lang="en-US" sz="1600" b="0" i="0" kern="1200">
                          <a:solidFill>
                            <a:srgbClr val="000000"/>
                          </a:solidFill>
                          <a:effectLst/>
                          <a:latin typeface="Times New Roman" panose="02020603050405020304" pitchFamily="18" charset="0"/>
                          <a:ea typeface="+mn-ea"/>
                          <a:cs typeface="+mn-cs"/>
                        </a:rPr>
                        <a:t>Complete Software Testing</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ECE"/>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Thomas, Anna</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ECE"/>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TO DO</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ECE"/>
                    </a:solidFill>
                  </a:tcPr>
                </a:tc>
                <a:extLst>
                  <a:ext uri="{0D108BD9-81ED-4DB2-BD59-A6C34878D82A}">
                    <a16:rowId xmlns:a16="http://schemas.microsoft.com/office/drawing/2014/main" val="3887781618"/>
                  </a:ext>
                </a:extLst>
              </a:tr>
              <a:tr h="298357">
                <a:tc gridSpan="3">
                  <a:txBody>
                    <a:bodyPr/>
                    <a:lstStyle/>
                    <a:p>
                      <a:pPr algn="ctr" rtl="0" fontAlgn="base"/>
                      <a:r>
                        <a:rPr lang="en-US" sz="1600" b="1" i="0" kern="1200">
                          <a:solidFill>
                            <a:srgbClr val="000000"/>
                          </a:solidFill>
                          <a:effectLst/>
                          <a:latin typeface="Times New Roman" panose="02020603050405020304" pitchFamily="18" charset="0"/>
                          <a:ea typeface="+mn-ea"/>
                          <a:cs typeface="+mn-cs"/>
                        </a:rPr>
                        <a:t>Administrative</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32535647"/>
                  </a:ext>
                </a:extLst>
              </a:tr>
              <a:tr h="298357">
                <a:tc>
                  <a:txBody>
                    <a:bodyPr/>
                    <a:lstStyle/>
                    <a:p>
                      <a:pPr algn="ctr" rtl="0" fontAlgn="base"/>
                      <a:r>
                        <a:rPr lang="en-US" sz="1600" b="0" i="0" kern="1200">
                          <a:solidFill>
                            <a:srgbClr val="000000"/>
                          </a:solidFill>
                          <a:effectLst/>
                          <a:latin typeface="Times New Roman" panose="02020603050405020304" pitchFamily="18" charset="0"/>
                          <a:ea typeface="+mn-ea"/>
                          <a:cs typeface="+mn-cs"/>
                        </a:rPr>
                        <a:t>CDR Presentation</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All</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DONE</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61856678"/>
                  </a:ext>
                </a:extLst>
              </a:tr>
              <a:tr h="298357">
                <a:tc>
                  <a:txBody>
                    <a:bodyPr/>
                    <a:lstStyle/>
                    <a:p>
                      <a:pPr algn="ctr" rtl="0" fontAlgn="base"/>
                      <a:r>
                        <a:rPr lang="en-US" sz="1600" b="0" i="0" kern="1200">
                          <a:solidFill>
                            <a:srgbClr val="000000"/>
                          </a:solidFill>
                          <a:effectLst/>
                          <a:latin typeface="Times New Roman" panose="02020603050405020304" pitchFamily="18" charset="0"/>
                          <a:ea typeface="+mn-ea"/>
                          <a:cs typeface="+mn-cs"/>
                        </a:rPr>
                        <a:t>Choose Faculty Reviewers</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All</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DONE</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918202276"/>
                  </a:ext>
                </a:extLst>
              </a:tr>
              <a:tr h="298357">
                <a:tc>
                  <a:txBody>
                    <a:bodyPr/>
                    <a:lstStyle/>
                    <a:p>
                      <a:pPr algn="ctr" rtl="0" fontAlgn="base"/>
                      <a:r>
                        <a:rPr lang="en-US" sz="1600" b="0" i="0" kern="1200">
                          <a:solidFill>
                            <a:srgbClr val="000000"/>
                          </a:solidFill>
                          <a:effectLst/>
                          <a:latin typeface="Times New Roman" panose="02020603050405020304" pitchFamily="18" charset="0"/>
                          <a:ea typeface="+mn-ea"/>
                          <a:cs typeface="+mn-cs"/>
                        </a:rPr>
                        <a:t>Write Conference Paper</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 All </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 TO DO </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888196946"/>
                  </a:ext>
                </a:extLst>
              </a:tr>
              <a:tr h="298357">
                <a:tc>
                  <a:txBody>
                    <a:bodyPr/>
                    <a:lstStyle/>
                    <a:p>
                      <a:pPr algn="ctr" rtl="0" fontAlgn="base"/>
                      <a:r>
                        <a:rPr lang="en-US" sz="1600" b="0" i="0" kern="1200">
                          <a:solidFill>
                            <a:srgbClr val="000000"/>
                          </a:solidFill>
                          <a:effectLst/>
                          <a:latin typeface="Times New Roman" panose="02020603050405020304" pitchFamily="18" charset="0"/>
                          <a:ea typeface="+mn-ea"/>
                          <a:cs typeface="+mn-cs"/>
                        </a:rPr>
                        <a:t>Create Website</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 All </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 TO DO </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773610078"/>
                  </a:ext>
                </a:extLst>
              </a:tr>
              <a:tr h="298357">
                <a:tc>
                  <a:txBody>
                    <a:bodyPr/>
                    <a:lstStyle/>
                    <a:p>
                      <a:pPr algn="ctr" rtl="0" fontAlgn="base"/>
                      <a:r>
                        <a:rPr lang="en-US" sz="1600" b="0" i="0" kern="1200">
                          <a:solidFill>
                            <a:srgbClr val="000000"/>
                          </a:solidFill>
                          <a:effectLst/>
                          <a:latin typeface="Times New Roman" panose="02020603050405020304" pitchFamily="18" charset="0"/>
                          <a:ea typeface="+mn-ea"/>
                          <a:cs typeface="+mn-cs"/>
                        </a:rPr>
                        <a:t>Final Presentation</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All</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base"/>
                      <a:r>
                        <a:rPr lang="en-US" sz="1600" b="0" i="0" kern="1200">
                          <a:solidFill>
                            <a:srgbClr val="000000"/>
                          </a:solidFill>
                          <a:effectLst/>
                          <a:latin typeface="Times New Roman" panose="02020603050405020304" pitchFamily="18" charset="0"/>
                          <a:ea typeface="+mn-ea"/>
                          <a:cs typeface="+mn-cs"/>
                        </a:rPr>
                        <a:t>TO DO</a:t>
                      </a:r>
                    </a:p>
                  </a:txBody>
                  <a:tcPr marL="53065" marR="53065" marT="26533" marB="265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30730862"/>
                  </a:ext>
                </a:extLst>
              </a:tr>
            </a:tbl>
          </a:graphicData>
        </a:graphic>
      </p:graphicFrame>
    </p:spTree>
    <p:extLst>
      <p:ext uri="{BB962C8B-B14F-4D97-AF65-F5344CB8AC3E}">
        <p14:creationId xmlns:p14="http://schemas.microsoft.com/office/powerpoint/2010/main" val="486737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8D77-E5F4-4286-99A7-679770AEA2F6}"/>
              </a:ext>
            </a:extLst>
          </p:cNvPr>
          <p:cNvSpPr>
            <a:spLocks noGrp="1"/>
          </p:cNvSpPr>
          <p:nvPr>
            <p:ph type="title"/>
          </p:nvPr>
        </p:nvSpPr>
        <p:spPr/>
        <p:txBody>
          <a:bodyPr/>
          <a:lstStyle/>
          <a:p>
            <a:r>
              <a:rPr lang="en-US"/>
              <a:t>Progress To Date</a:t>
            </a:r>
          </a:p>
        </p:txBody>
      </p:sp>
      <p:graphicFrame>
        <p:nvGraphicFramePr>
          <p:cNvPr id="7" name="Chart 6">
            <a:extLst>
              <a:ext uri="{FF2B5EF4-FFF2-40B4-BE49-F238E27FC236}">
                <a16:creationId xmlns:a16="http://schemas.microsoft.com/office/drawing/2014/main" id="{F75472B2-C6D9-406C-893D-45C650C7B969}"/>
              </a:ext>
            </a:extLst>
          </p:cNvPr>
          <p:cNvGraphicFramePr>
            <a:graphicFrameLocks/>
          </p:cNvGraphicFramePr>
          <p:nvPr>
            <p:extLst>
              <p:ext uri="{D42A27DB-BD31-4B8C-83A1-F6EECF244321}">
                <p14:modId xmlns:p14="http://schemas.microsoft.com/office/powerpoint/2010/main" val="202361511"/>
              </p:ext>
            </p:extLst>
          </p:nvPr>
        </p:nvGraphicFramePr>
        <p:xfrm>
          <a:off x="732064" y="1515290"/>
          <a:ext cx="10164536" cy="48855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86807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8D77-E5F4-4286-99A7-679770AEA2F6}"/>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4552B6A8-804E-4EB5-A6E2-EF22D70AB690}"/>
              </a:ext>
            </a:extLst>
          </p:cNvPr>
          <p:cNvSpPr>
            <a:spLocks noGrp="1"/>
          </p:cNvSpPr>
          <p:nvPr>
            <p:ph idx="1"/>
          </p:nvPr>
        </p:nvSpPr>
        <p:spPr/>
        <p:txBody>
          <a:bodyPr/>
          <a:lstStyle/>
          <a:p>
            <a:r>
              <a:rPr lang="en-US"/>
              <a:t>Hardware</a:t>
            </a:r>
          </a:p>
          <a:p>
            <a:pPr lvl="1"/>
            <a:r>
              <a:rPr lang="en-US"/>
              <a:t>Begin final layout for PCBs to fit inside final enclosures</a:t>
            </a:r>
          </a:p>
          <a:p>
            <a:r>
              <a:rPr lang="en-US"/>
              <a:t>Software</a:t>
            </a:r>
          </a:p>
          <a:p>
            <a:pPr lvl="1"/>
            <a:r>
              <a:rPr lang="en-US"/>
              <a:t>Complete hardware managers</a:t>
            </a:r>
          </a:p>
          <a:p>
            <a:pPr lvl="1"/>
            <a:r>
              <a:rPr lang="en-US"/>
              <a:t>Continue development on logic modules</a:t>
            </a:r>
          </a:p>
          <a:p>
            <a:pPr lvl="1"/>
            <a:r>
              <a:rPr lang="en-US"/>
              <a:t>Thoroughly test software on each individual hardware component and as a complete system</a:t>
            </a:r>
          </a:p>
          <a:p>
            <a:r>
              <a:rPr lang="en-US"/>
              <a:t>Enclosure</a:t>
            </a:r>
          </a:p>
          <a:p>
            <a:pPr lvl="1"/>
            <a:r>
              <a:rPr lang="en-US"/>
              <a:t>Begin prototyping hardware enclosures</a:t>
            </a:r>
          </a:p>
          <a:p>
            <a:pPr lvl="1"/>
            <a:endParaRPr lang="en-US"/>
          </a:p>
        </p:txBody>
      </p:sp>
    </p:spTree>
    <p:extLst>
      <p:ext uri="{BB962C8B-B14F-4D97-AF65-F5344CB8AC3E}">
        <p14:creationId xmlns:p14="http://schemas.microsoft.com/office/powerpoint/2010/main" val="1111024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CAB3D3-81BE-471E-8A69-DEF368C463A6}"/>
              </a:ext>
            </a:extLst>
          </p:cNvPr>
          <p:cNvSpPr>
            <a:spLocks noGrp="1"/>
          </p:cNvSpPr>
          <p:nvPr>
            <p:ph type="title"/>
          </p:nvPr>
        </p:nvSpPr>
        <p:spPr>
          <a:xfrm>
            <a:off x="838200" y="2766218"/>
            <a:ext cx="10515600" cy="1325563"/>
          </a:xfrm>
        </p:spPr>
        <p:txBody>
          <a:bodyPr/>
          <a:lstStyle/>
          <a:p>
            <a:pPr algn="ctr"/>
            <a:r>
              <a:rPr lang="en-US" b="1"/>
              <a:t>Acknowledgements</a:t>
            </a:r>
          </a:p>
        </p:txBody>
      </p:sp>
    </p:spTree>
    <p:extLst>
      <p:ext uri="{BB962C8B-B14F-4D97-AF65-F5344CB8AC3E}">
        <p14:creationId xmlns:p14="http://schemas.microsoft.com/office/powerpoint/2010/main" val="38328985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78543-732B-4BB7-BF9E-0BF96D31E05E}"/>
              </a:ext>
            </a:extLst>
          </p:cNvPr>
          <p:cNvSpPr>
            <a:spLocks noGrp="1"/>
          </p:cNvSpPr>
          <p:nvPr>
            <p:ph type="title"/>
          </p:nvPr>
        </p:nvSpPr>
        <p:spPr/>
        <p:txBody>
          <a:bodyPr/>
          <a:lstStyle/>
          <a:p>
            <a:r>
              <a:rPr lang="en-US"/>
              <a:t>Thank You To SCT!</a:t>
            </a:r>
          </a:p>
        </p:txBody>
      </p:sp>
      <p:sp>
        <p:nvSpPr>
          <p:cNvPr id="3" name="Content Placeholder 2">
            <a:extLst>
              <a:ext uri="{FF2B5EF4-FFF2-40B4-BE49-F238E27FC236}">
                <a16:creationId xmlns:a16="http://schemas.microsoft.com/office/drawing/2014/main" id="{8ACB8B81-FC73-4B9E-BD32-4BDB9A46FA1A}"/>
              </a:ext>
            </a:extLst>
          </p:cNvPr>
          <p:cNvSpPr>
            <a:spLocks noGrp="1"/>
          </p:cNvSpPr>
          <p:nvPr>
            <p:ph idx="1"/>
          </p:nvPr>
        </p:nvSpPr>
        <p:spPr/>
        <p:txBody>
          <a:bodyPr vert="horz" lIns="91440" tIns="45720" rIns="91440" bIns="45720" rtlCol="0" anchor="t">
            <a:normAutofit/>
          </a:bodyPr>
          <a:lstStyle/>
          <a:p>
            <a:pPr marL="0" indent="0">
              <a:buNone/>
            </a:pPr>
            <a:r>
              <a:rPr lang="en-US"/>
              <a:t>We would like to thank Smart Charging Technologies LLC for sponsoring the batteries that will be used for this project and dedicating a workspace for the team to develop the project</a:t>
            </a:r>
          </a:p>
        </p:txBody>
      </p:sp>
      <p:pic>
        <p:nvPicPr>
          <p:cNvPr id="5" name="Picture 4" descr="A picture containing text&#10;&#10;Description automatically generated">
            <a:extLst>
              <a:ext uri="{FF2B5EF4-FFF2-40B4-BE49-F238E27FC236}">
                <a16:creationId xmlns:a16="http://schemas.microsoft.com/office/drawing/2014/main" id="{13B27524-3A17-4F67-BD4F-4AC8A5DB4EC3}"/>
              </a:ext>
            </a:extLst>
          </p:cNvPr>
          <p:cNvPicPr>
            <a:picLocks noChangeAspect="1"/>
          </p:cNvPicPr>
          <p:nvPr/>
        </p:nvPicPr>
        <p:blipFill>
          <a:blip r:embed="rId3"/>
          <a:stretch>
            <a:fillRect/>
          </a:stretch>
        </p:blipFill>
        <p:spPr>
          <a:xfrm>
            <a:off x="6020666" y="649864"/>
            <a:ext cx="4057650" cy="666750"/>
          </a:xfrm>
          <a:prstGeom prst="rect">
            <a:avLst/>
          </a:prstGeom>
        </p:spPr>
      </p:pic>
    </p:spTree>
    <p:extLst>
      <p:ext uri="{BB962C8B-B14F-4D97-AF65-F5344CB8AC3E}">
        <p14:creationId xmlns:p14="http://schemas.microsoft.com/office/powerpoint/2010/main" val="1747802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CAB3D3-81BE-471E-8A69-DEF368C463A6}"/>
              </a:ext>
            </a:extLst>
          </p:cNvPr>
          <p:cNvSpPr>
            <a:spLocks noGrp="1"/>
          </p:cNvSpPr>
          <p:nvPr>
            <p:ph type="title"/>
          </p:nvPr>
        </p:nvSpPr>
        <p:spPr>
          <a:xfrm>
            <a:off x="838200" y="2766218"/>
            <a:ext cx="10515600" cy="1325563"/>
          </a:xfrm>
        </p:spPr>
        <p:txBody>
          <a:bodyPr/>
          <a:lstStyle/>
          <a:p>
            <a:pPr algn="ctr"/>
            <a:r>
              <a:rPr lang="en-US" b="1"/>
              <a:t>Design and Implementation</a:t>
            </a:r>
          </a:p>
        </p:txBody>
      </p:sp>
    </p:spTree>
    <p:extLst>
      <p:ext uri="{BB962C8B-B14F-4D97-AF65-F5344CB8AC3E}">
        <p14:creationId xmlns:p14="http://schemas.microsoft.com/office/powerpoint/2010/main" val="1107576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1ECB8-6487-4FEE-807B-216D42E74747}"/>
              </a:ext>
            </a:extLst>
          </p:cNvPr>
          <p:cNvSpPr>
            <a:spLocks noGrp="1"/>
          </p:cNvSpPr>
          <p:nvPr>
            <p:ph type="title"/>
          </p:nvPr>
        </p:nvSpPr>
        <p:spPr/>
        <p:txBody>
          <a:bodyPr/>
          <a:lstStyle/>
          <a:p>
            <a:r>
              <a:rPr lang="en-US"/>
              <a:t>Requirements Specifications </a:t>
            </a:r>
          </a:p>
        </p:txBody>
      </p:sp>
      <p:graphicFrame>
        <p:nvGraphicFramePr>
          <p:cNvPr id="6" name="Table 5">
            <a:extLst>
              <a:ext uri="{FF2B5EF4-FFF2-40B4-BE49-F238E27FC236}">
                <a16:creationId xmlns:a16="http://schemas.microsoft.com/office/drawing/2014/main" id="{CC358AF3-4B97-42E5-A031-533B261A024A}"/>
              </a:ext>
            </a:extLst>
          </p:cNvPr>
          <p:cNvGraphicFramePr>
            <a:graphicFrameLocks noGrp="1"/>
          </p:cNvGraphicFramePr>
          <p:nvPr>
            <p:extLst>
              <p:ext uri="{D42A27DB-BD31-4B8C-83A1-F6EECF244321}">
                <p14:modId xmlns:p14="http://schemas.microsoft.com/office/powerpoint/2010/main" val="2811691790"/>
              </p:ext>
            </p:extLst>
          </p:nvPr>
        </p:nvGraphicFramePr>
        <p:xfrm>
          <a:off x="992221" y="1498060"/>
          <a:ext cx="10758792" cy="4797293"/>
        </p:xfrm>
        <a:graphic>
          <a:graphicData uri="http://schemas.openxmlformats.org/drawingml/2006/table">
            <a:tbl>
              <a:tblPr/>
              <a:tblGrid>
                <a:gridCol w="1245390">
                  <a:extLst>
                    <a:ext uri="{9D8B030D-6E8A-4147-A177-3AD203B41FA5}">
                      <a16:colId xmlns:a16="http://schemas.microsoft.com/office/drawing/2014/main" val="3084175989"/>
                    </a:ext>
                  </a:extLst>
                </a:gridCol>
                <a:gridCol w="2386999">
                  <a:extLst>
                    <a:ext uri="{9D8B030D-6E8A-4147-A177-3AD203B41FA5}">
                      <a16:colId xmlns:a16="http://schemas.microsoft.com/office/drawing/2014/main" val="3003267765"/>
                    </a:ext>
                  </a:extLst>
                </a:gridCol>
                <a:gridCol w="4445353">
                  <a:extLst>
                    <a:ext uri="{9D8B030D-6E8A-4147-A177-3AD203B41FA5}">
                      <a16:colId xmlns:a16="http://schemas.microsoft.com/office/drawing/2014/main" val="2732988153"/>
                    </a:ext>
                  </a:extLst>
                </a:gridCol>
                <a:gridCol w="2681050">
                  <a:extLst>
                    <a:ext uri="{9D8B030D-6E8A-4147-A177-3AD203B41FA5}">
                      <a16:colId xmlns:a16="http://schemas.microsoft.com/office/drawing/2014/main" val="2371440625"/>
                    </a:ext>
                  </a:extLst>
                </a:gridCol>
              </a:tblGrid>
              <a:tr h="377330">
                <a:tc>
                  <a:txBody>
                    <a:bodyPr/>
                    <a:lstStyle/>
                    <a:p>
                      <a:pPr algn="ctr" rtl="0" fontAlgn="base"/>
                      <a:r>
                        <a:rPr lang="en-US" sz="1600" b="0" i="0">
                          <a:solidFill>
                            <a:srgbClr val="FFFFFF"/>
                          </a:solidFill>
                          <a:effectLst/>
                          <a:latin typeface="Times New Roman" panose="02020603050405020304" pitchFamily="18" charset="0"/>
                        </a:rPr>
                        <a:t>Number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4472C4"/>
                    </a:solidFill>
                  </a:tcPr>
                </a:tc>
                <a:tc>
                  <a:txBody>
                    <a:bodyPr/>
                    <a:lstStyle/>
                    <a:p>
                      <a:pPr algn="ctr" rtl="0" fontAlgn="base"/>
                      <a:r>
                        <a:rPr lang="en-US" sz="1600" b="0" i="0">
                          <a:solidFill>
                            <a:srgbClr val="FFFFFF"/>
                          </a:solidFill>
                          <a:effectLst/>
                          <a:latin typeface="Times New Roman" panose="02020603050405020304" pitchFamily="18" charset="0"/>
                        </a:rPr>
                        <a:t>Purpose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4472C4"/>
                    </a:solidFill>
                  </a:tcPr>
                </a:tc>
                <a:tc>
                  <a:txBody>
                    <a:bodyPr/>
                    <a:lstStyle/>
                    <a:p>
                      <a:pPr algn="ctr" rtl="0" fontAlgn="base"/>
                      <a:r>
                        <a:rPr lang="en-US" sz="1600" b="0" i="0">
                          <a:solidFill>
                            <a:srgbClr val="FFFFFF"/>
                          </a:solidFill>
                          <a:effectLst/>
                          <a:latin typeface="Times New Roman" panose="02020603050405020304" pitchFamily="18" charset="0"/>
                        </a:rPr>
                        <a:t>Description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4472C4"/>
                    </a:solidFill>
                  </a:tcPr>
                </a:tc>
                <a:tc>
                  <a:txBody>
                    <a:bodyPr/>
                    <a:lstStyle/>
                    <a:p>
                      <a:pPr algn="ctr" rtl="0" fontAlgn="base"/>
                      <a:r>
                        <a:rPr lang="en-US" sz="1600" b="0" i="0">
                          <a:solidFill>
                            <a:srgbClr val="FFFFFF"/>
                          </a:solidFill>
                          <a:effectLst/>
                          <a:latin typeface="Times New Roman" panose="02020603050405020304" pitchFamily="18" charset="0"/>
                        </a:rPr>
                        <a:t>Requirement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1696500262"/>
                  </a:ext>
                </a:extLst>
              </a:tr>
              <a:tr h="377330">
                <a:tc>
                  <a:txBody>
                    <a:bodyPr/>
                    <a:lstStyle/>
                    <a:p>
                      <a:pPr algn="ctr" rtl="0" fontAlgn="base">
                        <a:buFont typeface="+mj-lt"/>
                        <a:buAutoNum type="arabicPeriod"/>
                      </a:pPr>
                      <a:r>
                        <a:rPr lang="en-US" sz="1600" b="0" i="0">
                          <a:effectLst/>
                          <a:latin typeface="Times New Roman" panose="02020603050405020304" pitchFamily="18" charset="0"/>
                        </a:rPr>
                        <a:t> </a:t>
                      </a: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rtl="0" fontAlgn="base"/>
                      <a:r>
                        <a:rPr lang="en-US" sz="1600" b="0" i="0">
                          <a:effectLst/>
                          <a:latin typeface="Times New Roman" panose="02020603050405020304" pitchFamily="18" charset="0"/>
                        </a:rPr>
                        <a:t>Performance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rtl="0" fontAlgn="base"/>
                      <a:r>
                        <a:rPr lang="en-US" sz="1600" b="0" i="0">
                          <a:effectLst/>
                          <a:latin typeface="Times New Roman" panose="02020603050405020304" pitchFamily="18" charset="0"/>
                        </a:rPr>
                        <a:t>The controller should have a high active uptime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rtl="0" fontAlgn="base"/>
                      <a:r>
                        <a:rPr lang="en-US" sz="1600" b="0" i="0">
                          <a:effectLst/>
                          <a:latin typeface="Times New Roman" panose="02020603050405020304" pitchFamily="18" charset="0"/>
                        </a:rPr>
                        <a:t>≥ 3 hours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4691534"/>
                  </a:ext>
                </a:extLst>
              </a:tr>
              <a:tr h="377330">
                <a:tc>
                  <a:txBody>
                    <a:bodyPr/>
                    <a:lstStyle/>
                    <a:p>
                      <a:pPr algn="ctr" rtl="0" fontAlgn="base">
                        <a:buFont typeface="+mj-lt"/>
                        <a:buAutoNum type="arabicPeriod" startAt="2"/>
                      </a:pPr>
                      <a:r>
                        <a:rPr lang="en-US" sz="1600" b="0" i="0">
                          <a:effectLst/>
                          <a:latin typeface="Times New Roman" panose="02020603050405020304" pitchFamily="18" charset="0"/>
                        </a:rPr>
                        <a:t> </a:t>
                      </a: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rtl="0" fontAlgn="base"/>
                      <a:r>
                        <a:rPr lang="en-US" sz="1600" b="0" i="0">
                          <a:effectLst/>
                          <a:latin typeface="Times New Roman" panose="02020603050405020304" pitchFamily="18" charset="0"/>
                        </a:rPr>
                        <a:t>Performance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rtl="0" fontAlgn="base"/>
                      <a:r>
                        <a:rPr lang="en-US" sz="1600" b="0" i="0">
                          <a:effectLst/>
                          <a:latin typeface="Times New Roman" panose="02020603050405020304" pitchFamily="18" charset="0"/>
                        </a:rPr>
                        <a:t>Each target should have a high active uptime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rtl="0" fontAlgn="base"/>
                      <a:r>
                        <a:rPr lang="en-US" sz="1600" b="0" i="0">
                          <a:effectLst/>
                          <a:latin typeface="Times New Roman" panose="02020603050405020304" pitchFamily="18" charset="0"/>
                        </a:rPr>
                        <a:t>≥ 6 hours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2405750"/>
                  </a:ext>
                </a:extLst>
              </a:tr>
              <a:tr h="679195">
                <a:tc>
                  <a:txBody>
                    <a:bodyPr/>
                    <a:lstStyle/>
                    <a:p>
                      <a:pPr algn="ctr" rtl="0" fontAlgn="base">
                        <a:buFont typeface="+mj-lt"/>
                        <a:buAutoNum type="arabicPeriod" startAt="3"/>
                      </a:pPr>
                      <a:r>
                        <a:rPr lang="en-US" sz="1600" b="0" i="0">
                          <a:effectLst/>
                          <a:latin typeface="Times New Roman" panose="02020603050405020304" pitchFamily="18" charset="0"/>
                        </a:rPr>
                        <a:t> </a:t>
                      </a: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D9E2F3"/>
                    </a:solidFill>
                  </a:tcPr>
                </a:tc>
                <a:tc>
                  <a:txBody>
                    <a:bodyPr/>
                    <a:lstStyle/>
                    <a:p>
                      <a:pPr algn="ctr" rtl="0" fontAlgn="base"/>
                      <a:r>
                        <a:rPr lang="en-US" sz="1600" b="0" i="0">
                          <a:effectLst/>
                          <a:latin typeface="Times New Roman" panose="02020603050405020304" pitchFamily="18" charset="0"/>
                        </a:rPr>
                        <a:t>Performance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D9E2F3"/>
                    </a:solidFill>
                  </a:tcPr>
                </a:tc>
                <a:tc>
                  <a:txBody>
                    <a:bodyPr/>
                    <a:lstStyle/>
                    <a:p>
                      <a:pPr algn="ctr" rtl="0" fontAlgn="base"/>
                      <a:r>
                        <a:rPr lang="en-US" sz="1600" b="0" i="0">
                          <a:effectLst/>
                          <a:latin typeface="Times New Roman" panose="02020603050405020304" pitchFamily="18" charset="0"/>
                        </a:rPr>
                        <a:t>The time between pulling the trigger and the target’s visual response should be small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D9E2F3"/>
                    </a:solidFill>
                  </a:tcPr>
                </a:tc>
                <a:tc>
                  <a:txBody>
                    <a:bodyPr/>
                    <a:lstStyle/>
                    <a:p>
                      <a:pPr algn="ctr" rtl="0" fontAlgn="base"/>
                      <a:r>
                        <a:rPr lang="en-US" sz="1600" b="0" i="0">
                          <a:effectLst/>
                          <a:latin typeface="Times New Roman" panose="02020603050405020304" pitchFamily="18" charset="0"/>
                        </a:rPr>
                        <a:t>≤ 0.1 seconds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212352813"/>
                  </a:ext>
                </a:extLst>
              </a:tr>
              <a:tr h="377330">
                <a:tc>
                  <a:txBody>
                    <a:bodyPr/>
                    <a:lstStyle/>
                    <a:p>
                      <a:pPr algn="ctr" rtl="0" fontAlgn="base">
                        <a:buFont typeface="+mj-lt"/>
                        <a:buAutoNum type="arabicPeriod" startAt="4"/>
                      </a:pPr>
                      <a:r>
                        <a:rPr lang="en-US" sz="1600" b="0" i="0">
                          <a:effectLst/>
                          <a:latin typeface="Times New Roman" panose="02020603050405020304" pitchFamily="18" charset="0"/>
                        </a:rPr>
                        <a:t> </a:t>
                      </a: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D9E2F3"/>
                    </a:solidFill>
                  </a:tcPr>
                </a:tc>
                <a:tc>
                  <a:txBody>
                    <a:bodyPr/>
                    <a:lstStyle/>
                    <a:p>
                      <a:pPr algn="ctr" rtl="0" fontAlgn="base"/>
                      <a:r>
                        <a:rPr lang="en-US" sz="1600" b="0" i="0">
                          <a:effectLst/>
                          <a:latin typeface="Times New Roman" panose="02020603050405020304" pitchFamily="18" charset="0"/>
                        </a:rPr>
                        <a:t>Performance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D9E2F3"/>
                    </a:solidFill>
                  </a:tcPr>
                </a:tc>
                <a:tc>
                  <a:txBody>
                    <a:bodyPr/>
                    <a:lstStyle/>
                    <a:p>
                      <a:pPr algn="ctr" rtl="0" fontAlgn="base"/>
                      <a:r>
                        <a:rPr lang="en-US" sz="1600" b="0" i="0">
                          <a:effectLst/>
                          <a:latin typeface="Times New Roman" panose="02020603050405020304" pitchFamily="18" charset="0"/>
                        </a:rPr>
                        <a:t>The system should have a quick startup time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D9E2F3"/>
                    </a:solidFill>
                  </a:tcPr>
                </a:tc>
                <a:tc>
                  <a:txBody>
                    <a:bodyPr/>
                    <a:lstStyle/>
                    <a:p>
                      <a:pPr algn="ctr" rtl="0" fontAlgn="base"/>
                      <a:r>
                        <a:rPr lang="en-US" sz="1600" b="0" i="0">
                          <a:effectLst/>
                          <a:latin typeface="Times New Roman" panose="02020603050405020304" pitchFamily="18" charset="0"/>
                        </a:rPr>
                        <a:t>≤ 25 seconds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2926070651"/>
                  </a:ext>
                </a:extLst>
              </a:tr>
              <a:tr h="528263">
                <a:tc>
                  <a:txBody>
                    <a:bodyPr/>
                    <a:lstStyle/>
                    <a:p>
                      <a:pPr algn="ctr" rtl="0" fontAlgn="base">
                        <a:buFont typeface="+mj-lt"/>
                        <a:buAutoNum type="arabicPeriod" startAt="5"/>
                      </a:pPr>
                      <a:r>
                        <a:rPr lang="en-US" sz="1600" b="0" i="0">
                          <a:effectLst/>
                          <a:latin typeface="Times New Roman" panose="02020603050405020304" pitchFamily="18" charset="0"/>
                        </a:rPr>
                        <a:t> </a:t>
                      </a: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D9E2F3"/>
                    </a:solidFill>
                  </a:tcPr>
                </a:tc>
                <a:tc>
                  <a:txBody>
                    <a:bodyPr/>
                    <a:lstStyle/>
                    <a:p>
                      <a:pPr algn="ctr" rtl="0" fontAlgn="base"/>
                      <a:r>
                        <a:rPr lang="en-US" sz="1600" b="0" i="0">
                          <a:effectLst/>
                          <a:latin typeface="Times New Roman" panose="02020603050405020304" pitchFamily="18" charset="0"/>
                        </a:rPr>
                        <a:t>Performance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D9E2F3"/>
                    </a:solidFill>
                  </a:tcPr>
                </a:tc>
                <a:tc>
                  <a:txBody>
                    <a:bodyPr/>
                    <a:lstStyle/>
                    <a:p>
                      <a:pPr algn="ctr" rtl="0" fontAlgn="base"/>
                      <a:r>
                        <a:rPr lang="en-US" sz="1600" b="0" i="0">
                          <a:effectLst/>
                          <a:latin typeface="Times New Roman" panose="02020603050405020304" pitchFamily="18" charset="0"/>
                        </a:rPr>
                        <a:t>Target pairing should be completed in minimal clicks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D9E2F3"/>
                    </a:solidFill>
                  </a:tcPr>
                </a:tc>
                <a:tc>
                  <a:txBody>
                    <a:bodyPr/>
                    <a:lstStyle/>
                    <a:p>
                      <a:pPr algn="ctr" rtl="0" fontAlgn="base"/>
                      <a:r>
                        <a:rPr lang="en-US" sz="1600" b="0" i="0">
                          <a:effectLst/>
                          <a:latin typeface="Times New Roman" panose="02020603050405020304" pitchFamily="18" charset="0"/>
                        </a:rPr>
                        <a:t>≤ 4 clicks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19385101"/>
                  </a:ext>
                </a:extLst>
              </a:tr>
              <a:tr h="528263">
                <a:tc>
                  <a:txBody>
                    <a:bodyPr/>
                    <a:lstStyle/>
                    <a:p>
                      <a:pPr algn="ctr" rtl="0" fontAlgn="base">
                        <a:buFont typeface="+mj-lt"/>
                        <a:buAutoNum type="arabicPeriod" startAt="6"/>
                      </a:pPr>
                      <a:r>
                        <a:rPr lang="en-US" sz="1600" b="0" i="0">
                          <a:effectLst/>
                          <a:latin typeface="Times New Roman" panose="02020603050405020304" pitchFamily="18" charset="0"/>
                        </a:rPr>
                        <a:t> </a:t>
                      </a: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D9E2F3"/>
                    </a:solidFill>
                  </a:tcPr>
                </a:tc>
                <a:tc>
                  <a:txBody>
                    <a:bodyPr/>
                    <a:lstStyle/>
                    <a:p>
                      <a:pPr algn="ctr" rtl="0" fontAlgn="base"/>
                      <a:r>
                        <a:rPr lang="en-US" sz="1600" b="0" i="0">
                          <a:effectLst/>
                          <a:latin typeface="Times New Roman" panose="02020603050405020304" pitchFamily="18" charset="0"/>
                        </a:rPr>
                        <a:t>Energy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D9E2F3"/>
                    </a:solidFill>
                  </a:tcPr>
                </a:tc>
                <a:tc>
                  <a:txBody>
                    <a:bodyPr/>
                    <a:lstStyle/>
                    <a:p>
                      <a:pPr algn="ctr" rtl="0" fontAlgn="base"/>
                      <a:r>
                        <a:rPr lang="en-US" sz="1600" b="0" i="0">
                          <a:effectLst/>
                          <a:latin typeface="Times New Roman" panose="02020603050405020304" pitchFamily="18" charset="0"/>
                        </a:rPr>
                        <a:t>The controller should be energy efficient, consuming a small amount of current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D9E2F3"/>
                    </a:solidFill>
                  </a:tcPr>
                </a:tc>
                <a:tc>
                  <a:txBody>
                    <a:bodyPr/>
                    <a:lstStyle/>
                    <a:p>
                      <a:pPr algn="ctr" rtl="0" fontAlgn="base"/>
                      <a:r>
                        <a:rPr lang="en-US" sz="1600" b="0" i="0">
                          <a:effectLst/>
                          <a:latin typeface="Times New Roman" panose="02020603050405020304" pitchFamily="18" charset="0"/>
                        </a:rPr>
                        <a:t>≤ 3000 mA/4 hours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564710558"/>
                  </a:ext>
                </a:extLst>
              </a:tr>
              <a:tr h="528263">
                <a:tc>
                  <a:txBody>
                    <a:bodyPr/>
                    <a:lstStyle/>
                    <a:p>
                      <a:pPr algn="ctr" rtl="0" fontAlgn="base">
                        <a:buFont typeface="+mj-lt"/>
                        <a:buAutoNum type="arabicPeriod" startAt="7"/>
                      </a:pPr>
                      <a:r>
                        <a:rPr lang="en-US" sz="1600" b="0" i="0">
                          <a:effectLst/>
                          <a:latin typeface="Times New Roman" panose="02020603050405020304" pitchFamily="18" charset="0"/>
                        </a:rPr>
                        <a:t> </a:t>
                      </a: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rtl="0" fontAlgn="base"/>
                      <a:r>
                        <a:rPr lang="en-US" sz="1600" b="0" i="0">
                          <a:effectLst/>
                          <a:latin typeface="Times New Roman" panose="02020603050405020304" pitchFamily="18" charset="0"/>
                        </a:rPr>
                        <a:t>Usability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rtl="0" fontAlgn="base"/>
                      <a:r>
                        <a:rPr lang="en-US" sz="1600" b="0" i="0">
                          <a:effectLst/>
                          <a:latin typeface="Times New Roman" panose="02020603050405020304" pitchFamily="18" charset="0"/>
                        </a:rPr>
                        <a:t>The controller should achieve a low maximum weight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rtl="0" fontAlgn="base"/>
                      <a:r>
                        <a:rPr lang="en-US" sz="1600" b="0" i="0">
                          <a:effectLst/>
                          <a:latin typeface="Times New Roman" panose="02020603050405020304" pitchFamily="18" charset="0"/>
                        </a:rPr>
                        <a:t> ≤ 10 </a:t>
                      </a:r>
                      <a:r>
                        <a:rPr lang="en-US" sz="1600" b="0" i="0" err="1">
                          <a:effectLst/>
                          <a:latin typeface="Times New Roman" panose="02020603050405020304" pitchFamily="18" charset="0"/>
                        </a:rPr>
                        <a:t>lbs</a:t>
                      </a:r>
                      <a:r>
                        <a:rPr lang="en-US" sz="1600" b="0" i="0">
                          <a:effectLst/>
                          <a:latin typeface="Times New Roman" panose="02020603050405020304" pitchFamily="18" charset="0"/>
                        </a:rPr>
                        <a:t>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2018914"/>
                  </a:ext>
                </a:extLst>
              </a:tr>
              <a:tr h="377330">
                <a:tc>
                  <a:txBody>
                    <a:bodyPr/>
                    <a:lstStyle/>
                    <a:p>
                      <a:pPr algn="ctr" rtl="0" fontAlgn="base">
                        <a:buFont typeface="+mj-lt"/>
                        <a:buAutoNum type="arabicPeriod" startAt="8"/>
                      </a:pPr>
                      <a:r>
                        <a:rPr lang="en-US" sz="1600" b="0" i="0">
                          <a:effectLst/>
                          <a:latin typeface="Times New Roman" panose="02020603050405020304" pitchFamily="18" charset="0"/>
                        </a:rPr>
                        <a:t> </a:t>
                      </a: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rtl="0" fontAlgn="base"/>
                      <a:r>
                        <a:rPr lang="en-US" sz="1600" b="0" i="0">
                          <a:effectLst/>
                          <a:latin typeface="Times New Roman" panose="02020603050405020304" pitchFamily="18" charset="0"/>
                        </a:rPr>
                        <a:t>Usability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rtl="0" fontAlgn="base"/>
                      <a:r>
                        <a:rPr lang="en-US" sz="1600" b="0" i="0">
                          <a:effectLst/>
                          <a:latin typeface="Times New Roman" panose="02020603050405020304" pitchFamily="18" charset="0"/>
                        </a:rPr>
                        <a:t>The target should achieve a low maximum weight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rtl="0" fontAlgn="base"/>
                      <a:r>
                        <a:rPr lang="en-US" sz="1600" b="0" i="0">
                          <a:effectLst/>
                          <a:latin typeface="Times New Roman" panose="02020603050405020304" pitchFamily="18" charset="0"/>
                        </a:rPr>
                        <a:t>≤ 5 </a:t>
                      </a:r>
                      <a:r>
                        <a:rPr lang="en-US" sz="1600" b="0" i="0" err="1">
                          <a:effectLst/>
                          <a:latin typeface="Times New Roman" panose="02020603050405020304" pitchFamily="18" charset="0"/>
                        </a:rPr>
                        <a:t>lbs</a:t>
                      </a:r>
                      <a:r>
                        <a:rPr lang="en-US" sz="1600" b="0" i="0">
                          <a:effectLst/>
                          <a:latin typeface="Times New Roman" panose="02020603050405020304" pitchFamily="18" charset="0"/>
                        </a:rPr>
                        <a:t>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0937084"/>
                  </a:ext>
                </a:extLst>
              </a:tr>
              <a:tr h="528263">
                <a:tc>
                  <a:txBody>
                    <a:bodyPr/>
                    <a:lstStyle/>
                    <a:p>
                      <a:pPr algn="ctr" rtl="0" fontAlgn="base">
                        <a:buFont typeface="+mj-lt"/>
                        <a:buAutoNum type="arabicPeriod" startAt="9"/>
                      </a:pPr>
                      <a:r>
                        <a:rPr lang="en-US" sz="1600" b="0" i="0">
                          <a:effectLst/>
                          <a:latin typeface="Times New Roman" panose="02020603050405020304" pitchFamily="18" charset="0"/>
                        </a:rPr>
                        <a:t> </a:t>
                      </a: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rtl="0" fontAlgn="base"/>
                      <a:r>
                        <a:rPr lang="en-US" sz="1600" b="0" i="0">
                          <a:effectLst/>
                          <a:latin typeface="Times New Roman" panose="02020603050405020304" pitchFamily="18" charset="0"/>
                        </a:rPr>
                        <a:t>Usability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rtl="0" fontAlgn="base"/>
                      <a:r>
                        <a:rPr lang="en-US" sz="1600" b="0" i="0">
                          <a:effectLst/>
                          <a:latin typeface="Times New Roman" panose="02020603050405020304" pitchFamily="18" charset="0"/>
                        </a:rPr>
                        <a:t>The system should be in “ready to play” state within a short period after startup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rtl="0" fontAlgn="base"/>
                      <a:r>
                        <a:rPr lang="en-US" sz="1600" b="0" i="0">
                          <a:effectLst/>
                          <a:latin typeface="Times New Roman" panose="02020603050405020304" pitchFamily="18" charset="0"/>
                        </a:rPr>
                        <a:t>≤ 2 minutes </a:t>
                      </a:r>
                      <a:endParaRPr lang="en-US" sz="3200" b="0" i="0">
                        <a:effectLst/>
                      </a:endParaRPr>
                    </a:p>
                  </a:txBody>
                  <a:tcPr marL="70183" marR="70183" marT="35091" marB="35091"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2287152"/>
                  </a:ext>
                </a:extLst>
              </a:tr>
            </a:tbl>
          </a:graphicData>
        </a:graphic>
      </p:graphicFrame>
    </p:spTree>
    <p:extLst>
      <p:ext uri="{BB962C8B-B14F-4D97-AF65-F5344CB8AC3E}">
        <p14:creationId xmlns:p14="http://schemas.microsoft.com/office/powerpoint/2010/main" val="3672082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956D3-5B87-4AF9-9CCA-373A0B40FAD7}"/>
              </a:ext>
            </a:extLst>
          </p:cNvPr>
          <p:cNvSpPr>
            <a:spLocks noGrp="1"/>
          </p:cNvSpPr>
          <p:nvPr>
            <p:ph type="title"/>
          </p:nvPr>
        </p:nvSpPr>
        <p:spPr>
          <a:xfrm>
            <a:off x="838200" y="365125"/>
            <a:ext cx="2410838" cy="6016220"/>
          </a:xfrm>
        </p:spPr>
        <p:txBody>
          <a:bodyPr>
            <a:normAutofit/>
          </a:bodyPr>
          <a:lstStyle/>
          <a:p>
            <a:r>
              <a:rPr lang="en-US"/>
              <a:t>Hardware Block Diagram</a:t>
            </a:r>
          </a:p>
        </p:txBody>
      </p:sp>
      <p:pic>
        <p:nvPicPr>
          <p:cNvPr id="3" name="Graphic 3">
            <a:extLst>
              <a:ext uri="{FF2B5EF4-FFF2-40B4-BE49-F238E27FC236}">
                <a16:creationId xmlns:a16="http://schemas.microsoft.com/office/drawing/2014/main" id="{87FB2B91-E2E9-44F3-AABF-8531837EB3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62338" y="511175"/>
            <a:ext cx="8434387" cy="6343649"/>
          </a:xfrm>
          <a:prstGeom prst="rect">
            <a:avLst/>
          </a:prstGeom>
        </p:spPr>
      </p:pic>
    </p:spTree>
    <p:extLst>
      <p:ext uri="{BB962C8B-B14F-4D97-AF65-F5344CB8AC3E}">
        <p14:creationId xmlns:p14="http://schemas.microsoft.com/office/powerpoint/2010/main" val="1475022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A227E-7512-4492-8851-D8872CDB5C85}"/>
              </a:ext>
            </a:extLst>
          </p:cNvPr>
          <p:cNvSpPr>
            <a:spLocks noGrp="1"/>
          </p:cNvSpPr>
          <p:nvPr>
            <p:ph type="title"/>
          </p:nvPr>
        </p:nvSpPr>
        <p:spPr>
          <a:xfrm>
            <a:off x="838199" y="291090"/>
            <a:ext cx="10515599" cy="932688"/>
          </a:xfrm>
        </p:spPr>
        <p:txBody>
          <a:bodyPr vert="horz" lIns="91440" tIns="45720" rIns="91440" bIns="45720" rtlCol="0" anchor="b">
            <a:normAutofit/>
          </a:bodyPr>
          <a:lstStyle/>
          <a:p>
            <a:r>
              <a:rPr lang="en-US" sz="5400" kern="1200">
                <a:solidFill>
                  <a:schemeClr val="tx1"/>
                </a:solidFill>
                <a:latin typeface="+mj-lt"/>
                <a:ea typeface="+mj-ea"/>
                <a:cs typeface="+mj-cs"/>
              </a:rPr>
              <a:t>Software Block Diagram</a:t>
            </a:r>
          </a:p>
        </p:txBody>
      </p:sp>
      <p:pic>
        <p:nvPicPr>
          <p:cNvPr id="4" name="Picture 3" descr="Diagram&#10;&#10;Description automatically generated">
            <a:extLst>
              <a:ext uri="{FF2B5EF4-FFF2-40B4-BE49-F238E27FC236}">
                <a16:creationId xmlns:a16="http://schemas.microsoft.com/office/drawing/2014/main" id="{A7658157-8938-402D-8D7D-047C4B1AA930}"/>
              </a:ext>
            </a:extLst>
          </p:cNvPr>
          <p:cNvPicPr>
            <a:picLocks noChangeAspect="1"/>
          </p:cNvPicPr>
          <p:nvPr/>
        </p:nvPicPr>
        <p:blipFill>
          <a:blip r:embed="rId3"/>
          <a:stretch>
            <a:fillRect/>
          </a:stretch>
        </p:blipFill>
        <p:spPr>
          <a:xfrm>
            <a:off x="1167247" y="1301825"/>
            <a:ext cx="10367527" cy="5365195"/>
          </a:xfrm>
          <a:prstGeom prst="rect">
            <a:avLst/>
          </a:prstGeom>
        </p:spPr>
      </p:pic>
    </p:spTree>
    <p:extLst>
      <p:ext uri="{BB962C8B-B14F-4D97-AF65-F5344CB8AC3E}">
        <p14:creationId xmlns:p14="http://schemas.microsoft.com/office/powerpoint/2010/main" val="3037480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152A5-6B09-479D-BF31-A4C135371B15}"/>
              </a:ext>
            </a:extLst>
          </p:cNvPr>
          <p:cNvSpPr>
            <a:spLocks noGrp="1"/>
          </p:cNvSpPr>
          <p:nvPr>
            <p:ph type="title"/>
          </p:nvPr>
        </p:nvSpPr>
        <p:spPr/>
        <p:txBody>
          <a:bodyPr>
            <a:normAutofit/>
          </a:bodyPr>
          <a:lstStyle/>
          <a:p>
            <a:r>
              <a:rPr lang="en-US"/>
              <a:t>Shared Platform Design Approach and Implementation</a:t>
            </a:r>
          </a:p>
        </p:txBody>
      </p:sp>
      <p:sp>
        <p:nvSpPr>
          <p:cNvPr id="3" name="Content Placeholder 2">
            <a:extLst>
              <a:ext uri="{FF2B5EF4-FFF2-40B4-BE49-F238E27FC236}">
                <a16:creationId xmlns:a16="http://schemas.microsoft.com/office/drawing/2014/main" id="{11163DED-E098-4224-A052-DC18D60686BF}"/>
              </a:ext>
            </a:extLst>
          </p:cNvPr>
          <p:cNvSpPr>
            <a:spLocks noGrp="1"/>
          </p:cNvSpPr>
          <p:nvPr>
            <p:ph idx="1"/>
          </p:nvPr>
        </p:nvSpPr>
        <p:spPr/>
        <p:txBody>
          <a:bodyPr>
            <a:normAutofit/>
          </a:bodyPr>
          <a:lstStyle/>
          <a:p>
            <a:r>
              <a:rPr lang="en-US"/>
              <a:t>System is composed of two hardware platforms that share some functionality</a:t>
            </a:r>
          </a:p>
          <a:p>
            <a:r>
              <a:rPr lang="en-US"/>
              <a:t>Maximizing the similarities between platforms critical – reduces system complexity, reduces the number of unique parts, saves design time.</a:t>
            </a:r>
          </a:p>
          <a:p>
            <a:r>
              <a:rPr lang="en-US"/>
              <a:t>Extra functionality can be added per platform as needed</a:t>
            </a:r>
          </a:p>
          <a:p>
            <a:r>
              <a:rPr lang="en-US"/>
              <a:t>Shared Systems:</a:t>
            </a:r>
          </a:p>
          <a:p>
            <a:pPr lvl="1"/>
            <a:r>
              <a:rPr lang="en-US"/>
              <a:t>Microcontroller</a:t>
            </a:r>
          </a:p>
          <a:p>
            <a:pPr lvl="1"/>
            <a:r>
              <a:rPr lang="en-US"/>
              <a:t>Power Subsystem</a:t>
            </a:r>
          </a:p>
          <a:p>
            <a:pPr lvl="1"/>
            <a:r>
              <a:rPr lang="en-US"/>
              <a:t>Audio Subsystem</a:t>
            </a:r>
          </a:p>
          <a:p>
            <a:pPr lvl="1"/>
            <a:endParaRPr lang="en-US"/>
          </a:p>
        </p:txBody>
      </p:sp>
    </p:spTree>
    <p:extLst>
      <p:ext uri="{BB962C8B-B14F-4D97-AF65-F5344CB8AC3E}">
        <p14:creationId xmlns:p14="http://schemas.microsoft.com/office/powerpoint/2010/main" val="9418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FA3C50998040F4788940A3B885C6628" ma:contentTypeVersion="11" ma:contentTypeDescription="Create a new document." ma:contentTypeScope="" ma:versionID="fdb15889048b0cd4aaffe6d158ce4d46">
  <xsd:schema xmlns:xsd="http://www.w3.org/2001/XMLSchema" xmlns:xs="http://www.w3.org/2001/XMLSchema" xmlns:p="http://schemas.microsoft.com/office/2006/metadata/properties" xmlns:ns2="fcccd02e-307d-4670-b156-954b88da8051" targetNamespace="http://schemas.microsoft.com/office/2006/metadata/properties" ma:root="true" ma:fieldsID="9e16f8271bf11e6334f04a2bbeb46305" ns2:_="">
    <xsd:import namespace="fcccd02e-307d-4670-b156-954b88da805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cd02e-307d-4670-b156-954b88da80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DCD376-CE9D-4224-80DA-7097C7572956}">
  <ds:schemaRefs>
    <ds:schemaRef ds:uri="http://schemas.microsoft.com/sharepoint/v3/contenttype/forms"/>
  </ds:schemaRefs>
</ds:datastoreItem>
</file>

<file path=customXml/itemProps2.xml><?xml version="1.0" encoding="utf-8"?>
<ds:datastoreItem xmlns:ds="http://schemas.openxmlformats.org/officeDocument/2006/customXml" ds:itemID="{EA025B07-65EF-4130-8A11-5A06CC1B30BC}">
  <ds:schemaRefs>
    <ds:schemaRef ds:uri="http://purl.org/dc/dcmitype/"/>
    <ds:schemaRef ds:uri="http://schemas.microsoft.com/office/2006/documentManagement/types"/>
    <ds:schemaRef ds:uri="http://www.w3.org/XML/1998/namespace"/>
    <ds:schemaRef ds:uri="http://purl.org/dc/elements/1.1/"/>
    <ds:schemaRef ds:uri="fcccd02e-307d-4670-b156-954b88da8051"/>
    <ds:schemaRef ds:uri="http://schemas.openxmlformats.org/package/2006/metadata/core-properties"/>
    <ds:schemaRef ds:uri="http://schemas.microsoft.com/office/2006/metadata/properti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194BB2B0-F8D7-4A51-A789-F2B689DF6AE9}">
  <ds:schemaRefs>
    <ds:schemaRef ds:uri="fcccd02e-307d-4670-b156-954b88da805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5760</Words>
  <Application>Microsoft Office PowerPoint</Application>
  <PresentationFormat>Widescreen</PresentationFormat>
  <Paragraphs>746</Paragraphs>
  <Slides>45</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Calibri Light</vt:lpstr>
      <vt:lpstr>Times New Roman</vt:lpstr>
      <vt:lpstr>WordVisi_MSFontService</vt:lpstr>
      <vt:lpstr>Office Theme</vt:lpstr>
      <vt:lpstr>Wirelessly Connected Laser Shooting Gallery </vt:lpstr>
      <vt:lpstr>Objective</vt:lpstr>
      <vt:lpstr>Motivation</vt:lpstr>
      <vt:lpstr>Goals</vt:lpstr>
      <vt:lpstr>Design and Implementation</vt:lpstr>
      <vt:lpstr>Requirements Specifications </vt:lpstr>
      <vt:lpstr>Hardware Block Diagram</vt:lpstr>
      <vt:lpstr>Software Block Diagram</vt:lpstr>
      <vt:lpstr>Shared Platform Design Approach and Implementation</vt:lpstr>
      <vt:lpstr>Controller Design Approach and Implementation</vt:lpstr>
      <vt:lpstr>Target Design Approach and Implementation</vt:lpstr>
      <vt:lpstr>Controller Enclosure Design Approach and Implementation</vt:lpstr>
      <vt:lpstr>Target Enclosure Design Approach and Implementation</vt:lpstr>
      <vt:lpstr>Software Architecture</vt:lpstr>
      <vt:lpstr>Software UI Design</vt:lpstr>
      <vt:lpstr>Software Design Approach and Implementation</vt:lpstr>
      <vt:lpstr>Networking Considerations</vt:lpstr>
      <vt:lpstr>Software Development Tools / Organization</vt:lpstr>
      <vt:lpstr>Software Development Documentation</vt:lpstr>
      <vt:lpstr>Microcontroller Selection</vt:lpstr>
      <vt:lpstr>Laser Diode Selection</vt:lpstr>
      <vt:lpstr>Laser Diode Characteristics/Compatibility</vt:lpstr>
      <vt:lpstr>Light Sensor Selection - Phototransistors</vt:lpstr>
      <vt:lpstr>Adafruit Phototransistor Performance</vt:lpstr>
      <vt:lpstr>Battery Selection</vt:lpstr>
      <vt:lpstr>Voltage Regulator Selection</vt:lpstr>
      <vt:lpstr>Gun Controls and Display Selection</vt:lpstr>
      <vt:lpstr>Target LED Strip Selection</vt:lpstr>
      <vt:lpstr>Audio Component Selection</vt:lpstr>
      <vt:lpstr>Testing</vt:lpstr>
      <vt:lpstr>Controller Schematics</vt:lpstr>
      <vt:lpstr>Controller Child Boards – On/Off &amp; Menu Buttons</vt:lpstr>
      <vt:lpstr>Controller PCB</vt:lpstr>
      <vt:lpstr>Target Schematics</vt:lpstr>
      <vt:lpstr>Target PCB</vt:lpstr>
      <vt:lpstr>Revision 2.0 Adjustments</vt:lpstr>
      <vt:lpstr>Budget and Financing</vt:lpstr>
      <vt:lpstr>Financing Plan</vt:lpstr>
      <vt:lpstr>Budget (Including Testing &amp; Surplus Parts)</vt:lpstr>
      <vt:lpstr>Current Progress and Future Plans</vt:lpstr>
      <vt:lpstr>Milestones</vt:lpstr>
      <vt:lpstr>Progress To Date</vt:lpstr>
      <vt:lpstr>Next Steps</vt:lpstr>
      <vt:lpstr>Acknowledgements</vt:lpstr>
      <vt:lpstr>Thank You To SCT!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Wirelessly Connected Laser Shooting Gallery</dc:title>
  <dc:creator>Anna Malaj;Thomas Stoeckert;Rachel Goodman;Jamauri Balzourt</dc:creator>
  <cp:lastModifiedBy>Jamauri Balzourt</cp:lastModifiedBy>
  <cp:revision>3</cp:revision>
  <dcterms:created xsi:type="dcterms:W3CDTF">2022-01-31T03:13:55Z</dcterms:created>
  <dcterms:modified xsi:type="dcterms:W3CDTF">2022-04-14T04:46:28Z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0x0101008FA3C50998040F4788940A3B885C6628</vt:lpwstr>
  </property>
</Properties>
</file>