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4"/>
  </p:sldMasterIdLst>
  <p:notesMasterIdLst>
    <p:notesMasterId r:id="rId46"/>
  </p:notesMasterIdLst>
  <p:handoutMasterIdLst>
    <p:handoutMasterId r:id="rId47"/>
  </p:handoutMasterIdLst>
  <p:sldIdLst>
    <p:sldId id="268" r:id="rId5"/>
    <p:sldId id="332" r:id="rId6"/>
    <p:sldId id="334" r:id="rId7"/>
    <p:sldId id="333" r:id="rId8"/>
    <p:sldId id="384" r:id="rId9"/>
    <p:sldId id="335" r:id="rId10"/>
    <p:sldId id="385" r:id="rId11"/>
    <p:sldId id="336" r:id="rId12"/>
    <p:sldId id="329" r:id="rId13"/>
    <p:sldId id="347" r:id="rId14"/>
    <p:sldId id="348" r:id="rId15"/>
    <p:sldId id="364" r:id="rId16"/>
    <p:sldId id="361" r:id="rId17"/>
    <p:sldId id="362" r:id="rId18"/>
    <p:sldId id="363" r:id="rId19"/>
    <p:sldId id="318" r:id="rId20"/>
    <p:sldId id="350" r:id="rId21"/>
    <p:sldId id="351" r:id="rId22"/>
    <p:sldId id="381" r:id="rId23"/>
    <p:sldId id="382" r:id="rId24"/>
    <p:sldId id="365" r:id="rId25"/>
    <p:sldId id="367" r:id="rId26"/>
    <p:sldId id="368" r:id="rId27"/>
    <p:sldId id="369" r:id="rId28"/>
    <p:sldId id="370" r:id="rId29"/>
    <p:sldId id="371" r:id="rId30"/>
    <p:sldId id="372" r:id="rId31"/>
    <p:sldId id="330" r:id="rId32"/>
    <p:sldId id="326" r:id="rId33"/>
    <p:sldId id="349" r:id="rId34"/>
    <p:sldId id="328" r:id="rId35"/>
    <p:sldId id="331" r:id="rId36"/>
    <p:sldId id="379" r:id="rId37"/>
    <p:sldId id="380" r:id="rId38"/>
    <p:sldId id="383" r:id="rId39"/>
    <p:sldId id="324" r:id="rId40"/>
    <p:sldId id="259" r:id="rId41"/>
    <p:sldId id="319" r:id="rId42"/>
    <p:sldId id="322" r:id="rId43"/>
    <p:sldId id="325" r:id="rId44"/>
    <p:sldId id="32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F9FC"/>
    <a:srgbClr val="13B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97" autoAdjust="0"/>
    <p:restoredTop sz="93252" autoAdjust="0"/>
  </p:normalViewPr>
  <p:slideViewPr>
    <p:cSldViewPr snapToGrid="0">
      <p:cViewPr varScale="1">
        <p:scale>
          <a:sx n="62" d="100"/>
          <a:sy n="62" d="100"/>
        </p:scale>
        <p:origin x="6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49409254043082"/>
          <c:y val="4.2674767031894351E-2"/>
          <c:w val="0.83954723645067719"/>
          <c:h val="0.892237602686158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Overall</c:v>
                </c:pt>
                <c:pt idx="1">
                  <c:v>Testing</c:v>
                </c:pt>
                <c:pt idx="2">
                  <c:v>Prototyping</c:v>
                </c:pt>
                <c:pt idx="3">
                  <c:v>Design</c:v>
                </c:pt>
                <c:pt idx="4">
                  <c:v>Research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0.79999999999999993</c:v>
                </c:pt>
                <c:pt idx="1">
                  <c:v>0.6</c:v>
                </c:pt>
                <c:pt idx="2">
                  <c:v>0.7</c:v>
                </c:pt>
                <c:pt idx="3">
                  <c:v>0.9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6F-4D1D-B5E6-5B6E4066B33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33865408"/>
        <c:axId val="2033882048"/>
      </c:barChart>
      <c:catAx>
        <c:axId val="2033865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3882048"/>
        <c:crosses val="autoZero"/>
        <c:auto val="1"/>
        <c:lblAlgn val="ctr"/>
        <c:lblOffset val="100"/>
        <c:noMultiLvlLbl val="0"/>
      </c:catAx>
      <c:valAx>
        <c:axId val="2033882048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3865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4B13DD-DD5C-4D7B-A7B2-0D291A4458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399B4A-D4B6-41DC-B4BA-A16F4A7EAB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DD508-762E-4A56-8057-6F3E893FE061}" type="datetimeFigureOut">
              <a:rPr lang="en-US" smtClean="0"/>
              <a:t>4/26/2021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662FF-2BD0-42CC-81E0-E211BE360A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7ECB1-26BD-4C91-A134-EC6F2CC72C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FE5E4-E7AD-46D7-82A6-8E6D0CE600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417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9CD52-EA80-42E8-964B-0DC3907FFC08}" type="datetimeFigureOut">
              <a:rPr lang="en-US" smtClean="0"/>
              <a:t>4/26/2021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F5DD2-187C-450F-BB87-F62B9ADB04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338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27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Keegan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364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Keegan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668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Keegan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865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Keegan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839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Keegan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1742-F350-4E0A-882E-44E34E005EF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974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Keegan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646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Keegan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299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420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487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906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639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846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011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1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884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822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4624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02DED-DCF6-428F-92AB-AA8ACCA0B38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2443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Sandy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6092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Sandy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1742-F350-4E0A-882E-44E34E005EF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8625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Sandy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1742-F350-4E0A-882E-44E34E005EF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52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7541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Sandy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7771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6533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559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930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Sandy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02DED-DCF6-428F-92AB-AA8ACCA0B38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1114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Sandy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02DED-DCF6-428F-92AB-AA8ACCA0B38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1927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Sandy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02DED-DCF6-428F-92AB-AA8ACCA0B38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268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Ben/Sandy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988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124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906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Keegan</a:t>
            </a:r>
            <a:r>
              <a:rPr lang="en-US" dirty="0"/>
              <a:t>/Sandy/Ben</a:t>
            </a:r>
            <a:r>
              <a:rPr lang="en-US"/>
              <a:t>/Danny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482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283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365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Keegan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83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89AF31C-6D63-451B-BE35-F1CE5A8D37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702" y="503497"/>
            <a:ext cx="4223000" cy="3845891"/>
          </a:xfrm>
        </p:spPr>
        <p:txBody>
          <a:bodyPr/>
          <a:lstStyle>
            <a:lvl1pPr>
              <a:defRPr sz="6000" b="1" spc="1500" baseline="0"/>
            </a:lvl1pPr>
          </a:lstStyle>
          <a:p>
            <a:pPr algn="l"/>
            <a:r>
              <a:rPr lang="en-US" dirty="0"/>
              <a:t>CLICK TO ADD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D4FF1DD-E23B-4744-B517-0FC5587EC8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702" y="4441463"/>
            <a:ext cx="4223000" cy="1781123"/>
          </a:xfrm>
        </p:spPr>
        <p:txBody>
          <a:bodyPr/>
          <a:lstStyle>
            <a:lvl1pPr marL="0">
              <a:buNone/>
              <a:defRPr sz="2400" spc="400" baseline="0"/>
            </a:lvl1pPr>
          </a:lstStyle>
          <a:p>
            <a:pPr algn="l"/>
            <a:r>
              <a:rPr lang="en-US" dirty="0"/>
              <a:t>CLICK TO ADD SUBTITLE</a:t>
            </a:r>
          </a:p>
        </p:txBody>
      </p:sp>
      <p:sp>
        <p:nvSpPr>
          <p:cNvPr id="19" name="Graphic 212">
            <a:extLst>
              <a:ext uri="{FF2B5EF4-FFF2-40B4-BE49-F238E27FC236}">
                <a16:creationId xmlns:a16="http://schemas.microsoft.com/office/drawing/2014/main" id="{0E905E14-E19A-49A4-95B0-A4334F09D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58925" y="819560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0" name="Graphic 212">
            <a:extLst>
              <a:ext uri="{FF2B5EF4-FFF2-40B4-BE49-F238E27FC236}">
                <a16:creationId xmlns:a16="http://schemas.microsoft.com/office/drawing/2014/main" id="{F99F5C16-D21E-4159-9011-D83D62945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58925" y="819560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98" name="Picture Placeholder 197">
            <a:extLst>
              <a:ext uri="{FF2B5EF4-FFF2-40B4-BE49-F238E27FC236}">
                <a16:creationId xmlns:a16="http://schemas.microsoft.com/office/drawing/2014/main" id="{F9D3FB22-FF74-4855-A816-8D13507F1A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67894" y="587120"/>
            <a:ext cx="5290998" cy="5290998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grpSp>
        <p:nvGrpSpPr>
          <p:cNvPr id="7" name="Graphic 190">
            <a:extLst>
              <a:ext uri="{FF2B5EF4-FFF2-40B4-BE49-F238E27FC236}">
                <a16:creationId xmlns:a16="http://schemas.microsoft.com/office/drawing/2014/main" id="{17EAC1B1-556C-4228-8079-3D901DC59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958702" y="964250"/>
            <a:ext cx="1591731" cy="537747"/>
            <a:chOff x="2504802" y="1755501"/>
            <a:chExt cx="1591731" cy="537747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0A0FE21-F756-4726-9EC7-46DFECEEA9C4}"/>
                </a:ext>
              </a:extLst>
            </p:cNvPr>
            <p:cNvSpPr/>
            <p:nvPr/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058B96D-C47B-4B24-BDCB-76960C6093C2}"/>
                </a:ext>
              </a:extLst>
            </p:cNvPr>
            <p:cNvSpPr/>
            <p:nvPr/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7058F75D-7E47-484C-A8EE-222280680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94816" y="4332008"/>
            <a:ext cx="1861481" cy="1861499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1AC0594-B604-4B5F-8735-5032813BC0BE}"/>
                </a:ext>
              </a:extLst>
            </p:cNvPr>
            <p:cNvSpPr/>
            <p:nvPr/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C76D1BD-7300-4354-BCA3-07E1D3ED20C7}"/>
                </a:ext>
              </a:extLst>
            </p:cNvPr>
            <p:cNvSpPr/>
            <p:nvPr/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D9F6A88-7F99-4DBB-95B6-90D13BF6D6DA}"/>
                </a:ext>
              </a:extLst>
            </p:cNvPr>
            <p:cNvSpPr/>
            <p:nvPr/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E50E3B4-971A-4855-9C0F-87C90BD703A8}"/>
                </a:ext>
              </a:extLst>
            </p:cNvPr>
            <p:cNvSpPr/>
            <p:nvPr/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DF73B02-8ED1-493F-BD6A-3884CA50ED50}"/>
                </a:ext>
              </a:extLst>
            </p:cNvPr>
            <p:cNvSpPr/>
            <p:nvPr/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C8712CC-BAA8-4123-A8AB-B659FFA7B464}"/>
                </a:ext>
              </a:extLst>
            </p:cNvPr>
            <p:cNvSpPr/>
            <p:nvPr/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DF71CDC-593D-45ED-A324-B6288F88EFCD}"/>
                </a:ext>
              </a:extLst>
            </p:cNvPr>
            <p:cNvSpPr/>
            <p:nvPr/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CA641C0-F983-4E9C-89A5-4E177BC394FB}"/>
                </a:ext>
              </a:extLst>
            </p:cNvPr>
            <p:cNvSpPr/>
            <p:nvPr/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770500E-AF98-4D78-A6FE-9B24BFC8BCCF}"/>
                </a:ext>
              </a:extLst>
            </p:cNvPr>
            <p:cNvSpPr/>
            <p:nvPr/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2C4091D-60DA-42BB-989C-B9ADE5525C55}"/>
                </a:ext>
              </a:extLst>
            </p:cNvPr>
            <p:cNvSpPr/>
            <p:nvPr/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68590E5-C6C5-44A5-9C28-E0516B919B26}"/>
                </a:ext>
              </a:extLst>
            </p:cNvPr>
            <p:cNvSpPr/>
            <p:nvPr/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7AA5261-59D2-4ED0-A2DA-395652A5C70D}"/>
                </a:ext>
              </a:extLst>
            </p:cNvPr>
            <p:cNvSpPr/>
            <p:nvPr/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9FFE92-A04B-4BE2-A938-B2675AE1E4A9}"/>
                </a:ext>
              </a:extLst>
            </p:cNvPr>
            <p:cNvSpPr/>
            <p:nvPr/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A2D6B82-69E6-428B-BF32-6ABF1DCBF39E}"/>
                </a:ext>
              </a:extLst>
            </p:cNvPr>
            <p:cNvSpPr/>
            <p:nvPr/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2391CDF-0046-492E-9224-705121E92BA6}"/>
                </a:ext>
              </a:extLst>
            </p:cNvPr>
            <p:cNvSpPr/>
            <p:nvPr/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661FF79-5959-476B-8D56-5137DD91153A}"/>
                </a:ext>
              </a:extLst>
            </p:cNvPr>
            <p:cNvSpPr/>
            <p:nvPr/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DD68B4F-AD2D-48FC-A01D-0589F0B15BC9}"/>
                </a:ext>
              </a:extLst>
            </p:cNvPr>
            <p:cNvSpPr/>
            <p:nvPr/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CE2168C-1A33-414B-B7F0-9188533278AD}"/>
                </a:ext>
              </a:extLst>
            </p:cNvPr>
            <p:cNvSpPr/>
            <p:nvPr/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0A0A7DC-BC4D-4658-905C-14DBA34206DD}"/>
                </a:ext>
              </a:extLst>
            </p:cNvPr>
            <p:cNvSpPr/>
            <p:nvPr/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9A197B0-B38E-4006-AE4C-5E1AFEE64B64}"/>
                </a:ext>
              </a:extLst>
            </p:cNvPr>
            <p:cNvSpPr/>
            <p:nvPr/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11798F5-39E5-4F5D-A832-451D9B45AA39}"/>
                </a:ext>
              </a:extLst>
            </p:cNvPr>
            <p:cNvSpPr/>
            <p:nvPr/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9E60DA4-B7B2-4142-8B10-8414CFC3E4EE}"/>
                </a:ext>
              </a:extLst>
            </p:cNvPr>
            <p:cNvSpPr/>
            <p:nvPr/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D4CCCD2-6559-45FB-B74C-7DD51F558905}"/>
                </a:ext>
              </a:extLst>
            </p:cNvPr>
            <p:cNvSpPr/>
            <p:nvPr/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DC2BEF-F322-4173-A403-106EED2F9773}"/>
                </a:ext>
              </a:extLst>
            </p:cNvPr>
            <p:cNvSpPr/>
            <p:nvPr/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11933B-49E7-46D2-88DB-CC46B84EA0BB}"/>
                </a:ext>
              </a:extLst>
            </p:cNvPr>
            <p:cNvSpPr/>
            <p:nvPr/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26A659F-FEA4-4E9C-B74E-996BEF9BAF23}"/>
                </a:ext>
              </a:extLst>
            </p:cNvPr>
            <p:cNvSpPr/>
            <p:nvPr/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7E01FF-EBD3-4B8F-9D28-2BEF788A1ECA}"/>
                </a:ext>
              </a:extLst>
            </p:cNvPr>
            <p:cNvSpPr/>
            <p:nvPr/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FCADC36-D67A-4261-A9F3-C82E3F961AB5}"/>
                </a:ext>
              </a:extLst>
            </p:cNvPr>
            <p:cNvSpPr/>
            <p:nvPr/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DB8408-0CFF-4820-9C69-EB049E017A8E}"/>
                </a:ext>
              </a:extLst>
            </p:cNvPr>
            <p:cNvSpPr/>
            <p:nvPr/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80B22E1-999D-4EAE-8A3A-FB51E4D601FF}"/>
                </a:ext>
              </a:extLst>
            </p:cNvPr>
            <p:cNvSpPr/>
            <p:nvPr/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472FB3F-9113-40FB-B184-A41C3CDC8FAD}"/>
                </a:ext>
              </a:extLst>
            </p:cNvPr>
            <p:cNvSpPr/>
            <p:nvPr/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2A10ABE-BF04-45F7-8D84-7BBE9A34DC44}"/>
                </a:ext>
              </a:extLst>
            </p:cNvPr>
            <p:cNvSpPr/>
            <p:nvPr/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B6CE03A-283C-4DDA-A450-BFD1FD41963B}"/>
                </a:ext>
              </a:extLst>
            </p:cNvPr>
            <p:cNvSpPr/>
            <p:nvPr/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8E8007A-8733-4C6C-B1FD-8DF1A6C1AF23}"/>
                </a:ext>
              </a:extLst>
            </p:cNvPr>
            <p:cNvSpPr/>
            <p:nvPr/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57FD03-B434-4A33-AE85-95F31E63AE51}"/>
                </a:ext>
              </a:extLst>
            </p:cNvPr>
            <p:cNvSpPr/>
            <p:nvPr/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121A789-B48C-49DD-98FB-879911D2BA08}"/>
                </a:ext>
              </a:extLst>
            </p:cNvPr>
            <p:cNvSpPr/>
            <p:nvPr/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073C7CF-979E-4BEC-983D-3D8BBB37DF19}"/>
                </a:ext>
              </a:extLst>
            </p:cNvPr>
            <p:cNvSpPr/>
            <p:nvPr/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AD34EE0-D604-4366-86AC-0A827066E845}"/>
                </a:ext>
              </a:extLst>
            </p:cNvPr>
            <p:cNvSpPr/>
            <p:nvPr/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5F29D7-9277-414F-9BAD-29BFF7336A51}"/>
                </a:ext>
              </a:extLst>
            </p:cNvPr>
            <p:cNvSpPr/>
            <p:nvPr/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A64418C-82A1-496D-B6FE-52CD0CD6CF1F}"/>
                </a:ext>
              </a:extLst>
            </p:cNvPr>
            <p:cNvSpPr/>
            <p:nvPr/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4D8AB15-4DC2-4740-946A-935B5528A6AA}"/>
                </a:ext>
              </a:extLst>
            </p:cNvPr>
            <p:cNvSpPr/>
            <p:nvPr/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F000FEC-BF88-43AA-991B-6D41B9D0AC97}"/>
                </a:ext>
              </a:extLst>
            </p:cNvPr>
            <p:cNvSpPr/>
            <p:nvPr/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30ACECF-61D6-4C22-AA82-C2BDD14F748B}"/>
                </a:ext>
              </a:extLst>
            </p:cNvPr>
            <p:cNvSpPr/>
            <p:nvPr/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1713DD5-B976-4481-AFB1-4DF6E405F2F4}"/>
                </a:ext>
              </a:extLst>
            </p:cNvPr>
            <p:cNvSpPr/>
            <p:nvPr/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DED42A2-3A8B-4917-AA5F-4701CF55B06C}"/>
                </a:ext>
              </a:extLst>
            </p:cNvPr>
            <p:cNvSpPr/>
            <p:nvPr/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1FA0359-2B30-4C28-B9E3-7B860F27F7AF}"/>
                </a:ext>
              </a:extLst>
            </p:cNvPr>
            <p:cNvSpPr/>
            <p:nvPr/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8DB39A9-E0D4-4062-B61D-8F0291F9E262}"/>
                </a:ext>
              </a:extLst>
            </p:cNvPr>
            <p:cNvSpPr/>
            <p:nvPr/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DC486B3-544A-47B1-B863-6850F1E6CC26}"/>
                </a:ext>
              </a:extLst>
            </p:cNvPr>
            <p:cNvSpPr/>
            <p:nvPr/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BD7A989-1CD0-4707-94A2-D0DE6ABB4501}"/>
                </a:ext>
              </a:extLst>
            </p:cNvPr>
            <p:cNvSpPr/>
            <p:nvPr/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854C381-9625-44C6-B8C4-7A6E633427ED}"/>
                </a:ext>
              </a:extLst>
            </p:cNvPr>
            <p:cNvSpPr/>
            <p:nvPr/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87D99B0-2F49-44C3-80EA-BE31161CBD84}"/>
                </a:ext>
              </a:extLst>
            </p:cNvPr>
            <p:cNvSpPr/>
            <p:nvPr/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20E3370-A797-44AB-8EEB-028D67C302D5}"/>
                </a:ext>
              </a:extLst>
            </p:cNvPr>
            <p:cNvSpPr/>
            <p:nvPr/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EEE4C8D-07ED-400A-A39C-9972431904D7}"/>
                </a:ext>
              </a:extLst>
            </p:cNvPr>
            <p:cNvSpPr/>
            <p:nvPr/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FB4C9CE-63F9-4607-A87D-FCC81E6C0440}"/>
                </a:ext>
              </a:extLst>
            </p:cNvPr>
            <p:cNvSpPr/>
            <p:nvPr/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BBCEC67-B22C-432E-88CC-32FBBE738F5C}"/>
                </a:ext>
              </a:extLst>
            </p:cNvPr>
            <p:cNvSpPr/>
            <p:nvPr/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81E4161-0852-4BB4-937E-CF542BE145F4}"/>
                </a:ext>
              </a:extLst>
            </p:cNvPr>
            <p:cNvSpPr/>
            <p:nvPr/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3F4CDB4-B460-436F-8935-7256EC8D8277}"/>
                </a:ext>
              </a:extLst>
            </p:cNvPr>
            <p:cNvSpPr/>
            <p:nvPr/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3287381-4AC6-40FE-8B73-E5343B936CF6}"/>
                </a:ext>
              </a:extLst>
            </p:cNvPr>
            <p:cNvSpPr/>
            <p:nvPr/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70CEB87-64E7-497A-9004-674EF56DB66B}"/>
                </a:ext>
              </a:extLst>
            </p:cNvPr>
            <p:cNvSpPr/>
            <p:nvPr/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A83EE66-3B0A-40AA-B447-948D3629948E}"/>
                </a:ext>
              </a:extLst>
            </p:cNvPr>
            <p:cNvSpPr/>
            <p:nvPr/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3CE790E-1EBD-4FF2-ABA5-E9F9909B3C12}"/>
                </a:ext>
              </a:extLst>
            </p:cNvPr>
            <p:cNvSpPr/>
            <p:nvPr/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79390BB-7393-4A0C-A3C3-2F87CA36E507}"/>
                </a:ext>
              </a:extLst>
            </p:cNvPr>
            <p:cNvSpPr/>
            <p:nvPr/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1607083-A696-47D0-A23B-38DE4AFF7AC1}"/>
                </a:ext>
              </a:extLst>
            </p:cNvPr>
            <p:cNvSpPr/>
            <p:nvPr/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4E8C456-7AE6-48DB-AB2B-2F5699DAE2B0}"/>
                </a:ext>
              </a:extLst>
            </p:cNvPr>
            <p:cNvSpPr/>
            <p:nvPr/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C66ABC1-18DB-4060-BE7C-ABA9F5341702}"/>
                </a:ext>
              </a:extLst>
            </p:cNvPr>
            <p:cNvSpPr/>
            <p:nvPr/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602375B-D728-43C4-B0BB-6DC1BD80E85E}"/>
                </a:ext>
              </a:extLst>
            </p:cNvPr>
            <p:cNvSpPr/>
            <p:nvPr/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3F9707C-4543-44EB-BD69-F109896D901B}"/>
                </a:ext>
              </a:extLst>
            </p:cNvPr>
            <p:cNvSpPr/>
            <p:nvPr/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62906B9-FB8C-4EB7-8A48-74429E0C9A41}"/>
                </a:ext>
              </a:extLst>
            </p:cNvPr>
            <p:cNvSpPr/>
            <p:nvPr/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FD115B-47BE-4B12-B634-5D02E38AB3EA}"/>
                </a:ext>
              </a:extLst>
            </p:cNvPr>
            <p:cNvSpPr/>
            <p:nvPr/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E8D9F34-CDC5-4CBE-A13C-6A3756E5196A}"/>
                </a:ext>
              </a:extLst>
            </p:cNvPr>
            <p:cNvSpPr/>
            <p:nvPr/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85CC0FE-CB51-488B-BE41-682BC3109E28}"/>
                </a:ext>
              </a:extLst>
            </p:cNvPr>
            <p:cNvSpPr/>
            <p:nvPr/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9F838-03DE-4318-B3DA-EAD60079D3B0}"/>
                </a:ext>
              </a:extLst>
            </p:cNvPr>
            <p:cNvSpPr/>
            <p:nvPr/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3409050-4729-4D3D-A5F1-2B9EE1DA1A0D}"/>
                </a:ext>
              </a:extLst>
            </p:cNvPr>
            <p:cNvSpPr/>
            <p:nvPr/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35D7858-91A3-4A37-8A44-2745C5CF51A9}"/>
                </a:ext>
              </a:extLst>
            </p:cNvPr>
            <p:cNvSpPr/>
            <p:nvPr/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CE45589-6512-4E12-8AF2-58097C53410B}"/>
                </a:ext>
              </a:extLst>
            </p:cNvPr>
            <p:cNvSpPr/>
            <p:nvPr/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378472F-639B-4781-9C3D-9971CBE63381}"/>
                </a:ext>
              </a:extLst>
            </p:cNvPr>
            <p:cNvSpPr/>
            <p:nvPr/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03117FB-3A1E-45EA-9FD9-C55376718100}"/>
                </a:ext>
              </a:extLst>
            </p:cNvPr>
            <p:cNvSpPr/>
            <p:nvPr/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8FD6B76-8922-4326-B4EF-224D0F84C1F3}"/>
                </a:ext>
              </a:extLst>
            </p:cNvPr>
            <p:cNvSpPr/>
            <p:nvPr/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0BD5AB4-F53C-41C7-A994-8C27AAC465C4}"/>
                </a:ext>
              </a:extLst>
            </p:cNvPr>
            <p:cNvSpPr/>
            <p:nvPr/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BF0B5EF-5225-434F-B111-6D27F4DEA52C}"/>
                </a:ext>
              </a:extLst>
            </p:cNvPr>
            <p:cNvSpPr/>
            <p:nvPr/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75C9704-75F3-4462-9D0A-71AA900E5BA2}"/>
                </a:ext>
              </a:extLst>
            </p:cNvPr>
            <p:cNvSpPr/>
            <p:nvPr/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5DF39F-F152-472F-8300-23665D5ECF8C}"/>
                </a:ext>
              </a:extLst>
            </p:cNvPr>
            <p:cNvSpPr/>
            <p:nvPr/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230A2E4-CF3A-40B0-82D3-071FBBB4DC87}"/>
                </a:ext>
              </a:extLst>
            </p:cNvPr>
            <p:cNvSpPr/>
            <p:nvPr/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4F4EFE1-9FAE-4B22-826B-08FBDCE9CC4B}"/>
                </a:ext>
              </a:extLst>
            </p:cNvPr>
            <p:cNvSpPr/>
            <p:nvPr/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DD6C517-57BE-46B7-8E72-C8C864024886}"/>
                </a:ext>
              </a:extLst>
            </p:cNvPr>
            <p:cNvSpPr/>
            <p:nvPr/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EB106C-FE6E-47B3-9C32-045FD059A5C7}"/>
                </a:ext>
              </a:extLst>
            </p:cNvPr>
            <p:cNvSpPr/>
            <p:nvPr/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B4E8BF7-B94B-47BD-A9B5-AFF3570C76E0}"/>
                </a:ext>
              </a:extLst>
            </p:cNvPr>
            <p:cNvSpPr/>
            <p:nvPr/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A3A49C6-8C8C-42A9-AEAD-FE76067F839A}"/>
                </a:ext>
              </a:extLst>
            </p:cNvPr>
            <p:cNvSpPr/>
            <p:nvPr/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8892BBF-F46F-4DEA-8D34-3C538865B994}"/>
                </a:ext>
              </a:extLst>
            </p:cNvPr>
            <p:cNvSpPr/>
            <p:nvPr/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2DBE679-46C1-4D6B-9190-B66FF7563ABF}"/>
                </a:ext>
              </a:extLst>
            </p:cNvPr>
            <p:cNvSpPr/>
            <p:nvPr/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D80698F-E689-4561-9B1A-1B8D313AEF01}"/>
                </a:ext>
              </a:extLst>
            </p:cNvPr>
            <p:cNvSpPr/>
            <p:nvPr/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ED22A39-2211-4EAE-80B5-2A0800B3FBE7}"/>
                </a:ext>
              </a:extLst>
            </p:cNvPr>
            <p:cNvSpPr/>
            <p:nvPr/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52B1A57-3DF6-4349-8A94-F1CA8F79E912}"/>
                </a:ext>
              </a:extLst>
            </p:cNvPr>
            <p:cNvSpPr/>
            <p:nvPr/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3DDACCC-9A89-4A3E-8B8B-D3C062EA0A8C}"/>
                </a:ext>
              </a:extLst>
            </p:cNvPr>
            <p:cNvSpPr/>
            <p:nvPr/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CFB23EC-77E1-454E-89A8-A9505579EA61}"/>
                </a:ext>
              </a:extLst>
            </p:cNvPr>
            <p:cNvSpPr/>
            <p:nvPr/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311997D-5BCF-4D6F-9DA6-0A785957477B}"/>
                </a:ext>
              </a:extLst>
            </p:cNvPr>
            <p:cNvSpPr/>
            <p:nvPr/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7840B74-C9E0-4A04-96FF-AA02BCFDB02B}"/>
                </a:ext>
              </a:extLst>
            </p:cNvPr>
            <p:cNvSpPr/>
            <p:nvPr/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7D3E292-5664-4793-BA90-21852910B63B}"/>
                </a:ext>
              </a:extLst>
            </p:cNvPr>
            <p:cNvSpPr/>
            <p:nvPr/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C9E486E-3CA3-415B-8234-7C6636CD49CC}"/>
                </a:ext>
              </a:extLst>
            </p:cNvPr>
            <p:cNvSpPr/>
            <p:nvPr/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4A1881C-F2E0-4A98-9531-830ED84695BB}"/>
                </a:ext>
              </a:extLst>
            </p:cNvPr>
            <p:cNvSpPr/>
            <p:nvPr/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617FDA1-12E1-49C5-98B3-CF0EC51D3E8C}"/>
                </a:ext>
              </a:extLst>
            </p:cNvPr>
            <p:cNvSpPr/>
            <p:nvPr/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E736797-BBA8-488E-9B8E-96141B31F87E}"/>
                </a:ext>
              </a:extLst>
            </p:cNvPr>
            <p:cNvSpPr/>
            <p:nvPr/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73D3F27-0A3D-4BF0-A29C-838DEB935C45}"/>
                </a:ext>
              </a:extLst>
            </p:cNvPr>
            <p:cNvSpPr/>
            <p:nvPr/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A1FF25D-1187-4216-AD04-F69565C8BCC7}"/>
                </a:ext>
              </a:extLst>
            </p:cNvPr>
            <p:cNvSpPr/>
            <p:nvPr/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3F96302-FE92-4A2E-9414-DC957DF770C9}"/>
                </a:ext>
              </a:extLst>
            </p:cNvPr>
            <p:cNvSpPr/>
            <p:nvPr/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46FC647-7685-4E4E-9B52-786EA9A156F7}"/>
                </a:ext>
              </a:extLst>
            </p:cNvPr>
            <p:cNvSpPr/>
            <p:nvPr/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BF63F78-A1EF-4B61-A6AA-C0362F554376}"/>
                </a:ext>
              </a:extLst>
            </p:cNvPr>
            <p:cNvSpPr/>
            <p:nvPr/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ED61726-4F2E-450C-AEE9-72871D6855C6}"/>
                </a:ext>
              </a:extLst>
            </p:cNvPr>
            <p:cNvSpPr/>
            <p:nvPr/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7E8AD24-B31D-454E-B2C8-33B7FAAB9F61}"/>
                </a:ext>
              </a:extLst>
            </p:cNvPr>
            <p:cNvSpPr/>
            <p:nvPr/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A46020A-35C3-4894-A14C-D58A6DDFF9BE}"/>
                </a:ext>
              </a:extLst>
            </p:cNvPr>
            <p:cNvSpPr/>
            <p:nvPr/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E785BAB-0F71-4BAB-8D7C-4C2BF12728C4}"/>
                </a:ext>
              </a:extLst>
            </p:cNvPr>
            <p:cNvSpPr/>
            <p:nvPr/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1753E06-E6F0-4D65-BC47-0E47F399F448}"/>
                </a:ext>
              </a:extLst>
            </p:cNvPr>
            <p:cNvSpPr/>
            <p:nvPr/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E77E25CE-9710-4B73-AD5E-49A4DA075D23}"/>
                </a:ext>
              </a:extLst>
            </p:cNvPr>
            <p:cNvSpPr/>
            <p:nvPr/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281B070-7790-498A-BE64-AD6A8EED8C0C}"/>
                </a:ext>
              </a:extLst>
            </p:cNvPr>
            <p:cNvSpPr/>
            <p:nvPr/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DEA3D1C-E147-472E-85DA-E8AEB7644764}"/>
                </a:ext>
              </a:extLst>
            </p:cNvPr>
            <p:cNvSpPr/>
            <p:nvPr/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8B4F711-6F99-4E44-88A4-8345F466B2B3}"/>
                </a:ext>
              </a:extLst>
            </p:cNvPr>
            <p:cNvSpPr/>
            <p:nvPr/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0401F175-D0DF-4BCA-9BE2-B992286B1593}"/>
                </a:ext>
              </a:extLst>
            </p:cNvPr>
            <p:cNvSpPr/>
            <p:nvPr/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72BED0ED-50C5-4726-B1B3-F7B58DD4C255}"/>
                </a:ext>
              </a:extLst>
            </p:cNvPr>
            <p:cNvSpPr/>
            <p:nvPr/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8D624348-F503-4817-9CA8-09F43150C5BB}"/>
                </a:ext>
              </a:extLst>
            </p:cNvPr>
            <p:cNvSpPr/>
            <p:nvPr/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05DE4EB-7FC0-45E8-A5A4-FE0C12A4D23C}"/>
                </a:ext>
              </a:extLst>
            </p:cNvPr>
            <p:cNvSpPr/>
            <p:nvPr/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80D6E47-DFA0-49F8-B8AC-45BECE747D45}"/>
                </a:ext>
              </a:extLst>
            </p:cNvPr>
            <p:cNvSpPr/>
            <p:nvPr/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0355008-C2C8-4091-A461-DEDD212620A4}"/>
                </a:ext>
              </a:extLst>
            </p:cNvPr>
            <p:cNvSpPr/>
            <p:nvPr/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A070C1D-423C-45EC-BABD-2AB764379E9B}"/>
                </a:ext>
              </a:extLst>
            </p:cNvPr>
            <p:cNvSpPr/>
            <p:nvPr/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D6D6F88-6E0D-43A8-A572-C2A45D7E6D76}"/>
                </a:ext>
              </a:extLst>
            </p:cNvPr>
            <p:cNvSpPr/>
            <p:nvPr/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7435BDD-8A00-43E8-B980-6745E1F84244}"/>
                </a:ext>
              </a:extLst>
            </p:cNvPr>
            <p:cNvSpPr/>
            <p:nvPr/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B652F89-76D1-41E7-92CB-9A456A09BDA1}"/>
                </a:ext>
              </a:extLst>
            </p:cNvPr>
            <p:cNvSpPr/>
            <p:nvPr/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05F5D2E-BDFE-4F13-82B3-12B50A630D02}"/>
                </a:ext>
              </a:extLst>
            </p:cNvPr>
            <p:cNvSpPr/>
            <p:nvPr/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A273CB3-FB72-46BE-AD13-7FA701AEE95A}"/>
                </a:ext>
              </a:extLst>
            </p:cNvPr>
            <p:cNvSpPr/>
            <p:nvPr/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9CE35BE-CE0C-4893-B2C6-50678CC06FB2}"/>
                </a:ext>
              </a:extLst>
            </p:cNvPr>
            <p:cNvSpPr/>
            <p:nvPr/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8971D8C-C4B7-44D5-9AB4-858D5301EC31}"/>
                </a:ext>
              </a:extLst>
            </p:cNvPr>
            <p:cNvSpPr/>
            <p:nvPr/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5ACEE734-6DD7-46E2-A1A9-CEE34EDE6647}"/>
                </a:ext>
              </a:extLst>
            </p:cNvPr>
            <p:cNvSpPr/>
            <p:nvPr/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740BF61-C964-49F9-AA06-1BAA78F8A1F2}"/>
                </a:ext>
              </a:extLst>
            </p:cNvPr>
            <p:cNvSpPr/>
            <p:nvPr/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7A8C672-80A0-4CB1-9A69-285E6E2B8354}"/>
                </a:ext>
              </a:extLst>
            </p:cNvPr>
            <p:cNvSpPr/>
            <p:nvPr/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8ED5360A-4B30-4716-A288-DC492291B700}"/>
                </a:ext>
              </a:extLst>
            </p:cNvPr>
            <p:cNvSpPr/>
            <p:nvPr/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64D4DB77-3361-44E4-85D9-73E2952D1A1C}"/>
                </a:ext>
              </a:extLst>
            </p:cNvPr>
            <p:cNvSpPr/>
            <p:nvPr/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B87FFE29-EEE8-410A-B16D-A39D63B65DBD}"/>
                </a:ext>
              </a:extLst>
            </p:cNvPr>
            <p:cNvSpPr/>
            <p:nvPr/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FFB4B78-2AC0-4AF4-8508-25122AC6DC06}"/>
                </a:ext>
              </a:extLst>
            </p:cNvPr>
            <p:cNvSpPr/>
            <p:nvPr/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4BDB7689-92D1-48E9-8290-59C80C654419}"/>
                </a:ext>
              </a:extLst>
            </p:cNvPr>
            <p:cNvSpPr/>
            <p:nvPr/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3A45B0ED-6D49-4BC2-A8C6-DCB8C47309D6}"/>
                </a:ext>
              </a:extLst>
            </p:cNvPr>
            <p:cNvSpPr/>
            <p:nvPr/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2277B0-CA2C-4C4D-886E-A8BB5C3A6F52}"/>
                </a:ext>
              </a:extLst>
            </p:cNvPr>
            <p:cNvSpPr/>
            <p:nvPr/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8D4EC10-F99B-4BE4-89B6-834B1616867C}"/>
                </a:ext>
              </a:extLst>
            </p:cNvPr>
            <p:cNvSpPr/>
            <p:nvPr/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D9035AB-20FC-4026-8475-CA8ECF6778B3}"/>
                </a:ext>
              </a:extLst>
            </p:cNvPr>
            <p:cNvSpPr/>
            <p:nvPr/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9020D706-6962-405A-8331-D597DC0D1A11}"/>
                </a:ext>
              </a:extLst>
            </p:cNvPr>
            <p:cNvSpPr/>
            <p:nvPr/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F578D57-B7A5-4238-A263-2E65D253F46D}"/>
                </a:ext>
              </a:extLst>
            </p:cNvPr>
            <p:cNvSpPr/>
            <p:nvPr/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FE956D7-DBF3-4CA6-88C5-20C156EF5F93}"/>
                </a:ext>
              </a:extLst>
            </p:cNvPr>
            <p:cNvSpPr/>
            <p:nvPr/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19632A64-B98F-4324-A376-137F2FBA92D4}"/>
                </a:ext>
              </a:extLst>
            </p:cNvPr>
            <p:cNvSpPr/>
            <p:nvPr/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41AA47A-2218-41A9-8E27-AF0652183A5F}"/>
                </a:ext>
              </a:extLst>
            </p:cNvPr>
            <p:cNvSpPr/>
            <p:nvPr/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75085E3-7E18-429A-82F9-A4DF606F56BD}"/>
                </a:ext>
              </a:extLst>
            </p:cNvPr>
            <p:cNvSpPr/>
            <p:nvPr/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5E41EA3-AAF0-46A3-920B-9DBD36AE2E8D}"/>
                </a:ext>
              </a:extLst>
            </p:cNvPr>
            <p:cNvSpPr/>
            <p:nvPr/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83D64B3-0315-4624-8675-5B768069C714}"/>
                </a:ext>
              </a:extLst>
            </p:cNvPr>
            <p:cNvSpPr/>
            <p:nvPr/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2AB4059-8E15-4439-8B16-54ADF3358C4C}"/>
                </a:ext>
              </a:extLst>
            </p:cNvPr>
            <p:cNvSpPr/>
            <p:nvPr/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2184488-1E03-46C9-91F7-55AABB8D478A}"/>
                </a:ext>
              </a:extLst>
            </p:cNvPr>
            <p:cNvSpPr/>
            <p:nvPr/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A389773B-102C-4C8B-9C32-610AEEE77366}"/>
                </a:ext>
              </a:extLst>
            </p:cNvPr>
            <p:cNvSpPr/>
            <p:nvPr/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166BF649-A9F2-4B11-80D0-32DF3F5A3230}"/>
                </a:ext>
              </a:extLst>
            </p:cNvPr>
            <p:cNvSpPr/>
            <p:nvPr/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1EB4D7B-F497-4FBF-8130-E4ECF28F8BA5}"/>
                </a:ext>
              </a:extLst>
            </p:cNvPr>
            <p:cNvSpPr/>
            <p:nvPr/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D883741A-5097-469D-A7A9-C743F80ECBD5}"/>
                </a:ext>
              </a:extLst>
            </p:cNvPr>
            <p:cNvSpPr/>
            <p:nvPr/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C3A26E3-D2A0-40FC-9A92-B6238BB11570}"/>
                </a:ext>
              </a:extLst>
            </p:cNvPr>
            <p:cNvSpPr/>
            <p:nvPr/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087A775-76DD-4F9C-B8E5-86EB3BF366DD}"/>
                </a:ext>
              </a:extLst>
            </p:cNvPr>
            <p:cNvSpPr/>
            <p:nvPr/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6D846DE1-54E3-4C00-B45A-553B7F3FD30C}"/>
                </a:ext>
              </a:extLst>
            </p:cNvPr>
            <p:cNvSpPr/>
            <p:nvPr/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BBF9824-3B15-4F04-8C4E-09B799538C44}"/>
                </a:ext>
              </a:extLst>
            </p:cNvPr>
            <p:cNvSpPr/>
            <p:nvPr/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01B5C75E-CCEF-4EEA-859D-4C251F3AE97C}"/>
                </a:ext>
              </a:extLst>
            </p:cNvPr>
            <p:cNvSpPr/>
            <p:nvPr/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254139D-5D72-478D-89BE-DBC64CD27C88}"/>
                </a:ext>
              </a:extLst>
            </p:cNvPr>
            <p:cNvSpPr/>
            <p:nvPr/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71EFFC33-CB59-469A-AE58-5CA89469EE80}"/>
                </a:ext>
              </a:extLst>
            </p:cNvPr>
            <p:cNvSpPr/>
            <p:nvPr/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C0D017A2-9FAB-4DFD-9624-E10B7C0C1673}"/>
                </a:ext>
              </a:extLst>
            </p:cNvPr>
            <p:cNvSpPr/>
            <p:nvPr/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DADC6512-13AB-4407-937C-A389D565FCD9}"/>
                </a:ext>
              </a:extLst>
            </p:cNvPr>
            <p:cNvSpPr/>
            <p:nvPr/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1CEFC24B-FFC2-47B3-BD7A-7CABF1AE4D9B}"/>
                </a:ext>
              </a:extLst>
            </p:cNvPr>
            <p:cNvSpPr/>
            <p:nvPr/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0C49246-6A98-4333-949E-46BDAD9321B7}"/>
                </a:ext>
              </a:extLst>
            </p:cNvPr>
            <p:cNvSpPr/>
            <p:nvPr/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707CE6A-7685-4D70-813E-6D2B46FBB41B}"/>
                </a:ext>
              </a:extLst>
            </p:cNvPr>
            <p:cNvSpPr/>
            <p:nvPr/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110FD0D-D3A6-4760-8827-B70ADFC98296}"/>
                </a:ext>
              </a:extLst>
            </p:cNvPr>
            <p:cNvSpPr/>
            <p:nvPr/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4541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02A036E-555E-452E-A03E-C23B0204B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847291" y="292656"/>
            <a:ext cx="1861854" cy="717514"/>
            <a:chOff x="0" y="292656"/>
            <a:chExt cx="1861854" cy="717514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022D41B-79E8-48CF-B2C1-81682892F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92656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3C39C16-6EA8-4E23-96CD-35016A14A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732391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349EA7-4C35-41B7-ADAE-D5A8A2B6B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8878" y="-8878"/>
            <a:ext cx="1242819" cy="1314996"/>
            <a:chOff x="79900" y="122321"/>
            <a:chExt cx="2232251" cy="236189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BB9AE5-B3F9-4910-8739-DCBEE4532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9900" y="122321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E19069-8C91-4A11-ABFB-54DACDBFB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9900" y="122321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5DFCC9E4-D2C1-4336-ADFB-27826CD05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1324" y="358614"/>
            <a:ext cx="7710127" cy="1044058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0F74E023-C0D5-41E7-919F-5C8B489C65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1325" y="1765954"/>
            <a:ext cx="4307160" cy="518874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DFEFE027-FE1B-489A-A696-4FD8C4E656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1325" y="2417734"/>
            <a:ext cx="4307160" cy="329565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23">
            <a:extLst>
              <a:ext uri="{FF2B5EF4-FFF2-40B4-BE49-F238E27FC236}">
                <a16:creationId xmlns:a16="http://schemas.microsoft.com/office/drawing/2014/main" id="{3DB0FA80-1E07-4384-94AE-AC639E42FC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7484" y="1765954"/>
            <a:ext cx="4307160" cy="518874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9C1CF62-099A-440A-BEFC-058944B908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7484" y="2417734"/>
            <a:ext cx="4307160" cy="329565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Date Placeholder 178">
            <a:extLst>
              <a:ext uri="{FF2B5EF4-FFF2-40B4-BE49-F238E27FC236}">
                <a16:creationId xmlns:a16="http://schemas.microsoft.com/office/drawing/2014/main" id="{D233886F-CB8B-488F-AC80-91A3C6FC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26" name="Footer Placeholder 179">
            <a:extLst>
              <a:ext uri="{FF2B5EF4-FFF2-40B4-BE49-F238E27FC236}">
                <a16:creationId xmlns:a16="http://schemas.microsoft.com/office/drawing/2014/main" id="{31C750C1-1A40-46E0-B48D-F1D78058D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33" name="Slide Number Placeholder 180">
            <a:extLst>
              <a:ext uri="{FF2B5EF4-FFF2-40B4-BE49-F238E27FC236}">
                <a16:creationId xmlns:a16="http://schemas.microsoft.com/office/drawing/2014/main" id="{8FDDDBE7-8A2B-4ABD-AA8A-56DAFD0C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EA792F7-1D9E-4C7E-A103-E8EDFDC2691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94A3771-4C60-4CFE-8E9E-37289AB03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56904" y="5782880"/>
            <a:ext cx="1054467" cy="469689"/>
            <a:chOff x="10056904" y="5720734"/>
            <a:chExt cx="1054467" cy="469689"/>
          </a:xfrm>
        </p:grpSpPr>
        <p:grpSp>
          <p:nvGrpSpPr>
            <p:cNvPr id="44" name="Graphic 185">
              <a:extLst>
                <a:ext uri="{FF2B5EF4-FFF2-40B4-BE49-F238E27FC236}">
                  <a16:creationId xmlns:a16="http://schemas.microsoft.com/office/drawing/2014/main" id="{82CA434A-3484-456D-AE0D-D55E9CABFA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0056904" y="5720734"/>
              <a:ext cx="1054467" cy="469689"/>
              <a:chOff x="9841624" y="4115729"/>
              <a:chExt cx="602170" cy="268223"/>
            </a:xfrm>
            <a:solidFill>
              <a:schemeClr val="tx1"/>
            </a:solidFill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207C719-43F0-4665-8018-8838DD423DA7}"/>
                  </a:ext>
                </a:extLst>
              </p:cNvPr>
              <p:cNvSpPr/>
              <p:nvPr/>
            </p:nvSpPr>
            <p:spPr>
              <a:xfrm>
                <a:off x="9841624" y="4115729"/>
                <a:ext cx="202882" cy="268223"/>
              </a:xfrm>
              <a:custGeom>
                <a:avLst/>
                <a:gdLst>
                  <a:gd name="connsiteX0" fmla="*/ 20765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765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C5E6BE1-0377-492E-8C35-C9751467B640}"/>
                  </a:ext>
                </a:extLst>
              </p:cNvPr>
              <p:cNvSpPr/>
              <p:nvPr/>
            </p:nvSpPr>
            <p:spPr>
              <a:xfrm>
                <a:off x="9941445" y="4115729"/>
                <a:ext cx="202882" cy="268223"/>
              </a:xfrm>
              <a:custGeom>
                <a:avLst/>
                <a:gdLst>
                  <a:gd name="connsiteX0" fmla="*/ 20765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765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A539B71-0508-4FCA-9C39-AEC6A2EA9991}"/>
                  </a:ext>
                </a:extLst>
              </p:cNvPr>
              <p:cNvSpPr/>
              <p:nvPr/>
            </p:nvSpPr>
            <p:spPr>
              <a:xfrm>
                <a:off x="10041267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C5469B1-9998-4419-9D88-48A73CF4B76B}"/>
                  </a:ext>
                </a:extLst>
              </p:cNvPr>
              <p:cNvSpPr/>
              <p:nvPr/>
            </p:nvSpPr>
            <p:spPr>
              <a:xfrm>
                <a:off x="10141090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D09A9A1-8B7A-428A-825F-54D38DDB316B}"/>
                  </a:ext>
                </a:extLst>
              </p:cNvPr>
              <p:cNvSpPr/>
              <p:nvPr/>
            </p:nvSpPr>
            <p:spPr>
              <a:xfrm>
                <a:off x="10240911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0" name="Graphic 185">
              <a:extLst>
                <a:ext uri="{FF2B5EF4-FFF2-40B4-BE49-F238E27FC236}">
                  <a16:creationId xmlns:a16="http://schemas.microsoft.com/office/drawing/2014/main" id="{D4D999BA-0F0D-4C71-9EBD-B63A0BEAD6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0056904" y="5720734"/>
              <a:ext cx="1054467" cy="469689"/>
              <a:chOff x="9841624" y="4115729"/>
              <a:chExt cx="602170" cy="268223"/>
            </a:xfrm>
            <a:solidFill>
              <a:schemeClr val="accent3">
                <a:alpha val="20000"/>
              </a:schemeClr>
            </a:solidFill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DE4F78B-7D0A-4A9C-8A51-279A4EE29834}"/>
                  </a:ext>
                </a:extLst>
              </p:cNvPr>
              <p:cNvSpPr/>
              <p:nvPr/>
            </p:nvSpPr>
            <p:spPr>
              <a:xfrm>
                <a:off x="9841624" y="4115729"/>
                <a:ext cx="202882" cy="268223"/>
              </a:xfrm>
              <a:custGeom>
                <a:avLst/>
                <a:gdLst>
                  <a:gd name="connsiteX0" fmla="*/ 20765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765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5979898-184B-4CB1-A3A0-FD02604EAD01}"/>
                  </a:ext>
                </a:extLst>
              </p:cNvPr>
              <p:cNvSpPr/>
              <p:nvPr/>
            </p:nvSpPr>
            <p:spPr>
              <a:xfrm>
                <a:off x="9941445" y="4115729"/>
                <a:ext cx="202882" cy="268223"/>
              </a:xfrm>
              <a:custGeom>
                <a:avLst/>
                <a:gdLst>
                  <a:gd name="connsiteX0" fmla="*/ 20765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765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65087BF-15DB-40DB-AFFA-F8401659A2F7}"/>
                  </a:ext>
                </a:extLst>
              </p:cNvPr>
              <p:cNvSpPr/>
              <p:nvPr/>
            </p:nvSpPr>
            <p:spPr>
              <a:xfrm>
                <a:off x="10041267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26290F3-DCED-4500-B758-5F184B3CEF17}"/>
                  </a:ext>
                </a:extLst>
              </p:cNvPr>
              <p:cNvSpPr/>
              <p:nvPr/>
            </p:nvSpPr>
            <p:spPr>
              <a:xfrm>
                <a:off x="10141090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F7E19E5-76ED-4A38-BB6F-CBF416DA8A78}"/>
                  </a:ext>
                </a:extLst>
              </p:cNvPr>
              <p:cNvSpPr/>
              <p:nvPr/>
            </p:nvSpPr>
            <p:spPr>
              <a:xfrm>
                <a:off x="10240911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1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588BAEF-9B22-4B78-838B-7DC11C0EA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847291" y="292656"/>
            <a:ext cx="1861854" cy="717514"/>
            <a:chOff x="0" y="292656"/>
            <a:chExt cx="1861854" cy="71751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20212D7-7787-4FFC-B8D9-35F729D18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92656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577D49-4464-484D-8792-C20C8556A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732391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F06135-5FEE-41FD-9B18-A0441D2A7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8878" y="-8878"/>
            <a:ext cx="1242819" cy="1314996"/>
            <a:chOff x="79900" y="122321"/>
            <a:chExt cx="2232251" cy="236189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3AEB7B2-43A7-459D-9CFA-1C75B3351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9900" y="122321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A095D62-486F-47DD-A58F-7F4BE6617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9900" y="122321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A4FD0935-8B36-453D-B28E-23C060B3E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1324" y="358614"/>
            <a:ext cx="7710127" cy="1044058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FD196DEF-9124-464A-BE20-4F758F4E31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103" y="1758956"/>
            <a:ext cx="3534208" cy="518874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A0F85BB1-4795-429F-8AC3-DACE25FEB6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0103" y="2410736"/>
            <a:ext cx="3534208" cy="329565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68F13C61-FEA2-4F84-ADB4-B072944A1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2520" y="1758956"/>
            <a:ext cx="3534208" cy="518874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0931B5D4-0C97-40D5-93AF-A0CA590E8F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2520" y="2410736"/>
            <a:ext cx="3534208" cy="329565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57C721C7-54E7-4F91-AC64-A6CB4A58FB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74937" y="1758956"/>
            <a:ext cx="3534208" cy="518874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6F350A6E-AE98-42CD-9742-7F116F9AF6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74937" y="2410736"/>
            <a:ext cx="3534208" cy="329565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Date Placeholder 178">
            <a:extLst>
              <a:ext uri="{FF2B5EF4-FFF2-40B4-BE49-F238E27FC236}">
                <a16:creationId xmlns:a16="http://schemas.microsoft.com/office/drawing/2014/main" id="{C04F291D-0D54-49CD-9169-A039D453D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25" name="Footer Placeholder 179">
            <a:extLst>
              <a:ext uri="{FF2B5EF4-FFF2-40B4-BE49-F238E27FC236}">
                <a16:creationId xmlns:a16="http://schemas.microsoft.com/office/drawing/2014/main" id="{0625F097-2116-4450-AC09-0BB7311D0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32" name="Slide Number Placeholder 180">
            <a:extLst>
              <a:ext uri="{FF2B5EF4-FFF2-40B4-BE49-F238E27FC236}">
                <a16:creationId xmlns:a16="http://schemas.microsoft.com/office/drawing/2014/main" id="{5936DA3D-F2F0-4997-A41B-0FE9AFEDC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EA792F7-1D9E-4C7E-A103-E8EDFDC2691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AC563FF-7AA4-42A5-8F4E-9C62398C16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56904" y="5782880"/>
            <a:ext cx="1054467" cy="469689"/>
            <a:chOff x="10056904" y="5720734"/>
            <a:chExt cx="1054467" cy="469689"/>
          </a:xfrm>
        </p:grpSpPr>
        <p:grpSp>
          <p:nvGrpSpPr>
            <p:cNvPr id="45" name="Graphic 185">
              <a:extLst>
                <a:ext uri="{FF2B5EF4-FFF2-40B4-BE49-F238E27FC236}">
                  <a16:creationId xmlns:a16="http://schemas.microsoft.com/office/drawing/2014/main" id="{2F57252D-B141-4A8D-A8E0-321B5580C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0056904" y="5720734"/>
              <a:ext cx="1054467" cy="469689"/>
              <a:chOff x="9841624" y="4115729"/>
              <a:chExt cx="602170" cy="268223"/>
            </a:xfrm>
            <a:solidFill>
              <a:schemeClr val="tx1"/>
            </a:solidFill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297FCD16-1C56-4DA4-B8C9-51BFC88A889B}"/>
                  </a:ext>
                </a:extLst>
              </p:cNvPr>
              <p:cNvSpPr/>
              <p:nvPr/>
            </p:nvSpPr>
            <p:spPr>
              <a:xfrm>
                <a:off x="9841624" y="4115729"/>
                <a:ext cx="202882" cy="268223"/>
              </a:xfrm>
              <a:custGeom>
                <a:avLst/>
                <a:gdLst>
                  <a:gd name="connsiteX0" fmla="*/ 20765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765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7497B0E-345C-4CE9-99D5-BE1A7B8D1725}"/>
                  </a:ext>
                </a:extLst>
              </p:cNvPr>
              <p:cNvSpPr/>
              <p:nvPr/>
            </p:nvSpPr>
            <p:spPr>
              <a:xfrm>
                <a:off x="9941445" y="4115729"/>
                <a:ext cx="202882" cy="268223"/>
              </a:xfrm>
              <a:custGeom>
                <a:avLst/>
                <a:gdLst>
                  <a:gd name="connsiteX0" fmla="*/ 20765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765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669A919-E94D-4EBD-9BEF-E0D88107D0EB}"/>
                  </a:ext>
                </a:extLst>
              </p:cNvPr>
              <p:cNvSpPr/>
              <p:nvPr/>
            </p:nvSpPr>
            <p:spPr>
              <a:xfrm>
                <a:off x="10041267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1BA1768-AECB-478D-8E11-2C1B926C1203}"/>
                  </a:ext>
                </a:extLst>
              </p:cNvPr>
              <p:cNvSpPr/>
              <p:nvPr/>
            </p:nvSpPr>
            <p:spPr>
              <a:xfrm>
                <a:off x="10141090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3DC23997-45DE-4735-AC40-8284598C4E7B}"/>
                  </a:ext>
                </a:extLst>
              </p:cNvPr>
              <p:cNvSpPr/>
              <p:nvPr/>
            </p:nvSpPr>
            <p:spPr>
              <a:xfrm>
                <a:off x="10240911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6" name="Graphic 185">
              <a:extLst>
                <a:ext uri="{FF2B5EF4-FFF2-40B4-BE49-F238E27FC236}">
                  <a16:creationId xmlns:a16="http://schemas.microsoft.com/office/drawing/2014/main" id="{C4D33E31-7264-4B2D-B2DD-12BE09194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0056904" y="5720734"/>
              <a:ext cx="1054467" cy="469689"/>
              <a:chOff x="9841624" y="4115729"/>
              <a:chExt cx="602170" cy="268223"/>
            </a:xfrm>
            <a:solidFill>
              <a:schemeClr val="accent3">
                <a:alpha val="20000"/>
              </a:schemeClr>
            </a:solidFill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6E4DFCB-D813-48EA-886A-E63C75F25516}"/>
                  </a:ext>
                </a:extLst>
              </p:cNvPr>
              <p:cNvSpPr/>
              <p:nvPr/>
            </p:nvSpPr>
            <p:spPr>
              <a:xfrm>
                <a:off x="9841624" y="4115729"/>
                <a:ext cx="202882" cy="268223"/>
              </a:xfrm>
              <a:custGeom>
                <a:avLst/>
                <a:gdLst>
                  <a:gd name="connsiteX0" fmla="*/ 20765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765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8750DAC-820B-45EB-8027-61B308D93D68}"/>
                  </a:ext>
                </a:extLst>
              </p:cNvPr>
              <p:cNvSpPr/>
              <p:nvPr/>
            </p:nvSpPr>
            <p:spPr>
              <a:xfrm>
                <a:off x="9941445" y="4115729"/>
                <a:ext cx="202882" cy="268223"/>
              </a:xfrm>
              <a:custGeom>
                <a:avLst/>
                <a:gdLst>
                  <a:gd name="connsiteX0" fmla="*/ 20765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765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7CDEC08-9D69-429D-B9FE-8CD9D1808BA8}"/>
                  </a:ext>
                </a:extLst>
              </p:cNvPr>
              <p:cNvSpPr/>
              <p:nvPr/>
            </p:nvSpPr>
            <p:spPr>
              <a:xfrm>
                <a:off x="10041267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A1D2AF9-5184-4BCB-9C38-AED1CF745378}"/>
                  </a:ext>
                </a:extLst>
              </p:cNvPr>
              <p:cNvSpPr/>
              <p:nvPr/>
            </p:nvSpPr>
            <p:spPr>
              <a:xfrm>
                <a:off x="10141090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AF345D8-C962-4DCF-9681-C4051FBDF178}"/>
                  </a:ext>
                </a:extLst>
              </p:cNvPr>
              <p:cNvSpPr/>
              <p:nvPr/>
            </p:nvSpPr>
            <p:spPr>
              <a:xfrm>
                <a:off x="10240911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9511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aphic 185">
            <a:extLst>
              <a:ext uri="{FF2B5EF4-FFF2-40B4-BE49-F238E27FC236}">
                <a16:creationId xmlns:a16="http://schemas.microsoft.com/office/drawing/2014/main" id="{03C23AC4-0E0E-4B04-94AB-656B79835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150984" y="5322067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64AAD27-15A5-42BC-BF66-178316D4A9B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8151D8B-16F6-4DFA-84A7-74C1CA765C4C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928ED69-CA55-4819-B094-40A5461EF357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19F1DB6-063C-4ACD-8F9E-7C75D4EB3F37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71AB0B-7EF1-42FC-B508-B3FC6DF4063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F761865-6361-457C-9D13-6D8F084B2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2063" y="401247"/>
            <a:ext cx="4617803" cy="11544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961125EE-E1B2-4624-A70D-CA37680B14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7542" y="269355"/>
            <a:ext cx="3296556" cy="3296556"/>
          </a:xfrm>
          <a:custGeom>
            <a:avLst/>
            <a:gdLst>
              <a:gd name="connsiteX0" fmla="*/ 1648278 w 3296556"/>
              <a:gd name="connsiteY0" fmla="*/ 0 h 3296556"/>
              <a:gd name="connsiteX1" fmla="*/ 3296556 w 3296556"/>
              <a:gd name="connsiteY1" fmla="*/ 1648278 h 3296556"/>
              <a:gd name="connsiteX2" fmla="*/ 1648278 w 3296556"/>
              <a:gd name="connsiteY2" fmla="*/ 3296556 h 3296556"/>
              <a:gd name="connsiteX3" fmla="*/ 0 w 3296556"/>
              <a:gd name="connsiteY3" fmla="*/ 1648278 h 3296556"/>
              <a:gd name="connsiteX4" fmla="*/ 1648278 w 3296556"/>
              <a:gd name="connsiteY4" fmla="*/ 0 h 3296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6556" h="3296556">
                <a:moveTo>
                  <a:pt x="1648278" y="0"/>
                </a:moveTo>
                <a:cubicBezTo>
                  <a:pt x="2558596" y="0"/>
                  <a:pt x="3296556" y="737960"/>
                  <a:pt x="3296556" y="1648278"/>
                </a:cubicBezTo>
                <a:cubicBezTo>
                  <a:pt x="3296556" y="2558596"/>
                  <a:pt x="2558596" y="3296556"/>
                  <a:pt x="1648278" y="3296556"/>
                </a:cubicBezTo>
                <a:cubicBezTo>
                  <a:pt x="737960" y="3296556"/>
                  <a:pt x="0" y="2558596"/>
                  <a:pt x="0" y="1648278"/>
                </a:cubicBezTo>
                <a:cubicBezTo>
                  <a:pt x="0" y="737960"/>
                  <a:pt x="737960" y="0"/>
                  <a:pt x="164827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EDC59BC-2638-4FC0-B7A9-40AC4E437E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20701" y="1675969"/>
            <a:ext cx="2167719" cy="2167719"/>
          </a:xfrm>
          <a:custGeom>
            <a:avLst/>
            <a:gdLst>
              <a:gd name="connsiteX0" fmla="*/ 1083860 w 2167719"/>
              <a:gd name="connsiteY0" fmla="*/ 0 h 2167719"/>
              <a:gd name="connsiteX1" fmla="*/ 2167719 w 2167719"/>
              <a:gd name="connsiteY1" fmla="*/ 1083860 h 2167719"/>
              <a:gd name="connsiteX2" fmla="*/ 1083860 w 2167719"/>
              <a:gd name="connsiteY2" fmla="*/ 2167719 h 2167719"/>
              <a:gd name="connsiteX3" fmla="*/ 0 w 2167719"/>
              <a:gd name="connsiteY3" fmla="*/ 1083860 h 2167719"/>
              <a:gd name="connsiteX4" fmla="*/ 1083860 w 2167719"/>
              <a:gd name="connsiteY4" fmla="*/ 0 h 216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719" h="2167719">
                <a:moveTo>
                  <a:pt x="1083860" y="0"/>
                </a:moveTo>
                <a:cubicBezTo>
                  <a:pt x="1682458" y="0"/>
                  <a:pt x="2167719" y="485261"/>
                  <a:pt x="2167719" y="1083860"/>
                </a:cubicBezTo>
                <a:cubicBezTo>
                  <a:pt x="2167719" y="1682458"/>
                  <a:pt x="1682458" y="2167719"/>
                  <a:pt x="1083860" y="2167719"/>
                </a:cubicBezTo>
                <a:cubicBezTo>
                  <a:pt x="485261" y="2167719"/>
                  <a:pt x="0" y="1682458"/>
                  <a:pt x="0" y="1083860"/>
                </a:cubicBezTo>
                <a:cubicBezTo>
                  <a:pt x="0" y="485261"/>
                  <a:pt x="485261" y="0"/>
                  <a:pt x="10838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5AF1A638-9A7A-4550-A710-9678AFAA6BD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28492" y="3481328"/>
            <a:ext cx="2965878" cy="2965878"/>
          </a:xfrm>
          <a:custGeom>
            <a:avLst/>
            <a:gdLst>
              <a:gd name="connsiteX0" fmla="*/ 1482939 w 2965878"/>
              <a:gd name="connsiteY0" fmla="*/ 0 h 2965878"/>
              <a:gd name="connsiteX1" fmla="*/ 2965878 w 2965878"/>
              <a:gd name="connsiteY1" fmla="*/ 1482939 h 2965878"/>
              <a:gd name="connsiteX2" fmla="*/ 1482939 w 2965878"/>
              <a:gd name="connsiteY2" fmla="*/ 2965878 h 2965878"/>
              <a:gd name="connsiteX3" fmla="*/ 0 w 2965878"/>
              <a:gd name="connsiteY3" fmla="*/ 1482939 h 2965878"/>
              <a:gd name="connsiteX4" fmla="*/ 1482939 w 2965878"/>
              <a:gd name="connsiteY4" fmla="*/ 0 h 296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5878" h="2965878">
                <a:moveTo>
                  <a:pt x="1482939" y="0"/>
                </a:moveTo>
                <a:cubicBezTo>
                  <a:pt x="2301943" y="0"/>
                  <a:pt x="2965878" y="663935"/>
                  <a:pt x="2965878" y="1482939"/>
                </a:cubicBezTo>
                <a:cubicBezTo>
                  <a:pt x="2965878" y="2301943"/>
                  <a:pt x="2301943" y="2965878"/>
                  <a:pt x="1482939" y="2965878"/>
                </a:cubicBezTo>
                <a:cubicBezTo>
                  <a:pt x="663935" y="2965878"/>
                  <a:pt x="0" y="2301943"/>
                  <a:pt x="0" y="1482939"/>
                </a:cubicBezTo>
                <a:cubicBezTo>
                  <a:pt x="0" y="663935"/>
                  <a:pt x="663935" y="0"/>
                  <a:pt x="148293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10EA05-DF52-42EC-BE02-1A684F299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9" name="Freeform: Shape 8" descr="Tag=AccentColor&#10;Flavor=Light&#10;Target=Fill">
              <a:extLst>
                <a:ext uri="{FF2B5EF4-FFF2-40B4-BE49-F238E27FC236}">
                  <a16:creationId xmlns:a16="http://schemas.microsoft.com/office/drawing/2014/main" id="{756EB315-89ED-469B-A0F9-0C9E1BB3C7C3}"/>
                </a:ext>
              </a:extLst>
            </p:cNvPr>
            <p:cNvSpPr/>
            <p:nvPr/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: Shape 9" descr="Tag=AccentColor&#10;Flavor=Light&#10;Target=Fill">
              <a:extLst>
                <a:ext uri="{FF2B5EF4-FFF2-40B4-BE49-F238E27FC236}">
                  <a16:creationId xmlns:a16="http://schemas.microsoft.com/office/drawing/2014/main" id="{A90B356A-9828-4D6C-A05C-383FB9E1418F}"/>
                </a:ext>
              </a:extLst>
            </p:cNvPr>
            <p:cNvSpPr/>
            <p:nvPr/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8AAF910-D618-41EF-9B84-D33581DF79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62065" y="1820369"/>
            <a:ext cx="4590487" cy="39713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/>
            </a:lvl1pPr>
          </a:lstStyle>
          <a:p>
            <a:pPr>
              <a:lnSpc>
                <a:spcPct val="130000"/>
              </a:lnSpc>
            </a:pPr>
            <a:r>
              <a:rPr lang="en-US" dirty="0"/>
              <a:t>Click to add text</a:t>
            </a:r>
          </a:p>
        </p:txBody>
      </p:sp>
      <p:sp>
        <p:nvSpPr>
          <p:cNvPr id="21" name="Date Placeholder 178">
            <a:extLst>
              <a:ext uri="{FF2B5EF4-FFF2-40B4-BE49-F238E27FC236}">
                <a16:creationId xmlns:a16="http://schemas.microsoft.com/office/drawing/2014/main" id="{2B539AEF-461D-40D1-BF76-AA7A3A1E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549400" cy="365125"/>
          </a:xfrm>
        </p:spPr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22" name="Footer Placeholder 179">
            <a:extLst>
              <a:ext uri="{FF2B5EF4-FFF2-40B4-BE49-F238E27FC236}">
                <a16:creationId xmlns:a16="http://schemas.microsoft.com/office/drawing/2014/main" id="{3F52EA80-4345-42EF-95FE-8BFE88A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29" name="Slide Number Placeholder 180">
            <a:extLst>
              <a:ext uri="{FF2B5EF4-FFF2-40B4-BE49-F238E27FC236}">
                <a16:creationId xmlns:a16="http://schemas.microsoft.com/office/drawing/2014/main" id="{99E3E6FF-6858-443A-AC8C-AD49CC1D3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A792F7-1D9E-4C7E-A103-E8EDFDC2691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5F9943-296E-47D0-AE23-CAD9E510A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50064" y="3797696"/>
            <a:ext cx="805908" cy="805908"/>
            <a:chOff x="750064" y="2828266"/>
            <a:chExt cx="805908" cy="80590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F7B3EA0-9668-4864-8EAB-87002E634F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750064" y="2828266"/>
              <a:ext cx="805908" cy="805908"/>
              <a:chOff x="817371" y="4276255"/>
              <a:chExt cx="413564" cy="413564"/>
            </a:xfrm>
            <a:solidFill>
              <a:srgbClr val="FFFFFF"/>
            </a:solidFill>
          </p:grpSpPr>
          <p:sp>
            <p:nvSpPr>
              <p:cNvPr id="36" name="Graphic 212" descr="Tag=AccentColor&#10;Flavor=Light&#10;Target=Fill">
                <a:extLst>
                  <a:ext uri="{FF2B5EF4-FFF2-40B4-BE49-F238E27FC236}">
                    <a16:creationId xmlns:a16="http://schemas.microsoft.com/office/drawing/2014/main" id="{9422C49C-25CD-4F71-83CF-6DCCF530C086}"/>
                  </a:ext>
                </a:extLst>
              </p:cNvPr>
              <p:cNvSpPr/>
              <p:nvPr/>
            </p:nvSpPr>
            <p:spPr>
              <a:xfrm>
                <a:off x="817371" y="4276255"/>
                <a:ext cx="413564" cy="413564"/>
              </a:xfrm>
              <a:custGeom>
                <a:avLst/>
                <a:gdLst>
                  <a:gd name="connsiteX0" fmla="*/ 403574 w 807148"/>
                  <a:gd name="connsiteY0" fmla="*/ 0 h 807148"/>
                  <a:gd name="connsiteX1" fmla="*/ 0 w 807148"/>
                  <a:gd name="connsiteY1" fmla="*/ 403574 h 807148"/>
                  <a:gd name="connsiteX2" fmla="*/ 403574 w 807148"/>
                  <a:gd name="connsiteY2" fmla="*/ 807149 h 807148"/>
                  <a:gd name="connsiteX3" fmla="*/ 807149 w 807148"/>
                  <a:gd name="connsiteY3" fmla="*/ 403574 h 807148"/>
                  <a:gd name="connsiteX4" fmla="*/ 403574 w 807148"/>
                  <a:gd name="connsiteY4" fmla="*/ 0 h 807148"/>
                  <a:gd name="connsiteX5" fmla="*/ 403574 w 807148"/>
                  <a:gd name="connsiteY5" fmla="*/ 667988 h 807148"/>
                  <a:gd name="connsiteX6" fmla="*/ 139160 w 807148"/>
                  <a:gd name="connsiteY6" fmla="*/ 403574 h 807148"/>
                  <a:gd name="connsiteX7" fmla="*/ 403574 w 807148"/>
                  <a:gd name="connsiteY7" fmla="*/ 139160 h 807148"/>
                  <a:gd name="connsiteX8" fmla="*/ 667988 w 807148"/>
                  <a:gd name="connsiteY8" fmla="*/ 403574 h 807148"/>
                  <a:gd name="connsiteX9" fmla="*/ 403574 w 807148"/>
                  <a:gd name="connsiteY9" fmla="*/ 667988 h 80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7148" h="807148">
                    <a:moveTo>
                      <a:pt x="403574" y="0"/>
                    </a:moveTo>
                    <a:cubicBezTo>
                      <a:pt x="180689" y="0"/>
                      <a:pt x="0" y="180689"/>
                      <a:pt x="0" y="403574"/>
                    </a:cubicBezTo>
                    <a:cubicBezTo>
                      <a:pt x="0" y="626459"/>
                      <a:pt x="180689" y="807149"/>
                      <a:pt x="403574" y="807149"/>
                    </a:cubicBezTo>
                    <a:cubicBezTo>
                      <a:pt x="626459" y="807149"/>
                      <a:pt x="807149" y="626459"/>
                      <a:pt x="807149" y="403574"/>
                    </a:cubicBezTo>
                    <a:cubicBezTo>
                      <a:pt x="807149" y="180689"/>
                      <a:pt x="626459" y="0"/>
                      <a:pt x="403574" y="0"/>
                    </a:cubicBezTo>
                    <a:close/>
                    <a:moveTo>
                      <a:pt x="403574" y="667988"/>
                    </a:moveTo>
                    <a:cubicBezTo>
                      <a:pt x="257556" y="667988"/>
                      <a:pt x="139160" y="549593"/>
                      <a:pt x="139160" y="403574"/>
                    </a:cubicBezTo>
                    <a:cubicBezTo>
                      <a:pt x="139160" y="257556"/>
                      <a:pt x="257556" y="139160"/>
                      <a:pt x="403574" y="139160"/>
                    </a:cubicBezTo>
                    <a:cubicBezTo>
                      <a:pt x="549593" y="139160"/>
                      <a:pt x="667988" y="257556"/>
                      <a:pt x="667988" y="403574"/>
                    </a:cubicBezTo>
                    <a:cubicBezTo>
                      <a:pt x="667988" y="549593"/>
                      <a:pt x="549593" y="667988"/>
                      <a:pt x="403574" y="667988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37" name="Graphic 212" descr="Tag=AccentColor&#10;Flavor=Light&#10;Target=Fill">
                <a:extLst>
                  <a:ext uri="{FF2B5EF4-FFF2-40B4-BE49-F238E27FC236}">
                    <a16:creationId xmlns:a16="http://schemas.microsoft.com/office/drawing/2014/main" id="{CCFCB46B-E9CD-466D-A54D-E2936C236CB5}"/>
                  </a:ext>
                </a:extLst>
              </p:cNvPr>
              <p:cNvSpPr/>
              <p:nvPr/>
            </p:nvSpPr>
            <p:spPr>
              <a:xfrm>
                <a:off x="817371" y="4276255"/>
                <a:ext cx="413564" cy="413564"/>
              </a:xfrm>
              <a:custGeom>
                <a:avLst/>
                <a:gdLst>
                  <a:gd name="connsiteX0" fmla="*/ 403574 w 807148"/>
                  <a:gd name="connsiteY0" fmla="*/ 0 h 807148"/>
                  <a:gd name="connsiteX1" fmla="*/ 0 w 807148"/>
                  <a:gd name="connsiteY1" fmla="*/ 403574 h 807148"/>
                  <a:gd name="connsiteX2" fmla="*/ 403574 w 807148"/>
                  <a:gd name="connsiteY2" fmla="*/ 807149 h 807148"/>
                  <a:gd name="connsiteX3" fmla="*/ 807149 w 807148"/>
                  <a:gd name="connsiteY3" fmla="*/ 403574 h 807148"/>
                  <a:gd name="connsiteX4" fmla="*/ 403574 w 807148"/>
                  <a:gd name="connsiteY4" fmla="*/ 0 h 807148"/>
                  <a:gd name="connsiteX5" fmla="*/ 403574 w 807148"/>
                  <a:gd name="connsiteY5" fmla="*/ 667988 h 807148"/>
                  <a:gd name="connsiteX6" fmla="*/ 139160 w 807148"/>
                  <a:gd name="connsiteY6" fmla="*/ 403574 h 807148"/>
                  <a:gd name="connsiteX7" fmla="*/ 403574 w 807148"/>
                  <a:gd name="connsiteY7" fmla="*/ 139160 h 807148"/>
                  <a:gd name="connsiteX8" fmla="*/ 667988 w 807148"/>
                  <a:gd name="connsiteY8" fmla="*/ 403574 h 807148"/>
                  <a:gd name="connsiteX9" fmla="*/ 403574 w 807148"/>
                  <a:gd name="connsiteY9" fmla="*/ 667988 h 80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7148" h="807148">
                    <a:moveTo>
                      <a:pt x="403574" y="0"/>
                    </a:moveTo>
                    <a:cubicBezTo>
                      <a:pt x="180689" y="0"/>
                      <a:pt x="0" y="180689"/>
                      <a:pt x="0" y="403574"/>
                    </a:cubicBezTo>
                    <a:cubicBezTo>
                      <a:pt x="0" y="626459"/>
                      <a:pt x="180689" y="807149"/>
                      <a:pt x="403574" y="807149"/>
                    </a:cubicBezTo>
                    <a:cubicBezTo>
                      <a:pt x="626459" y="807149"/>
                      <a:pt x="807149" y="626459"/>
                      <a:pt x="807149" y="403574"/>
                    </a:cubicBezTo>
                    <a:cubicBezTo>
                      <a:pt x="807149" y="180689"/>
                      <a:pt x="626459" y="0"/>
                      <a:pt x="403574" y="0"/>
                    </a:cubicBezTo>
                    <a:close/>
                    <a:moveTo>
                      <a:pt x="403574" y="667988"/>
                    </a:moveTo>
                    <a:cubicBezTo>
                      <a:pt x="257556" y="667988"/>
                      <a:pt x="139160" y="549593"/>
                      <a:pt x="139160" y="403574"/>
                    </a:cubicBezTo>
                    <a:cubicBezTo>
                      <a:pt x="139160" y="257556"/>
                      <a:pt x="257556" y="139160"/>
                      <a:pt x="403574" y="139160"/>
                    </a:cubicBezTo>
                    <a:cubicBezTo>
                      <a:pt x="549593" y="139160"/>
                      <a:pt x="667988" y="257556"/>
                      <a:pt x="667988" y="403574"/>
                    </a:cubicBezTo>
                    <a:cubicBezTo>
                      <a:pt x="667988" y="549593"/>
                      <a:pt x="549593" y="667988"/>
                      <a:pt x="403574" y="667988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E62CF97-C608-4582-968F-CB4B12F9E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750064" y="2828266"/>
              <a:ext cx="805908" cy="805908"/>
              <a:chOff x="817371" y="4276255"/>
              <a:chExt cx="413564" cy="413564"/>
            </a:xfrm>
            <a:solidFill>
              <a:schemeClr val="accent1">
                <a:alpha val="20000"/>
              </a:schemeClr>
            </a:solidFill>
          </p:grpSpPr>
          <p:sp>
            <p:nvSpPr>
              <p:cNvPr id="33" name="Graphic 212" descr="Tag=AccentColor&#10;Flavor=Light&#10;Target=Fill">
                <a:extLst>
                  <a:ext uri="{FF2B5EF4-FFF2-40B4-BE49-F238E27FC236}">
                    <a16:creationId xmlns:a16="http://schemas.microsoft.com/office/drawing/2014/main" id="{E53D6F2D-CDAD-40B9-92F1-57BE444CCBB8}"/>
                  </a:ext>
                </a:extLst>
              </p:cNvPr>
              <p:cNvSpPr/>
              <p:nvPr/>
            </p:nvSpPr>
            <p:spPr>
              <a:xfrm>
                <a:off x="817371" y="4276255"/>
                <a:ext cx="413564" cy="413564"/>
              </a:xfrm>
              <a:custGeom>
                <a:avLst/>
                <a:gdLst>
                  <a:gd name="connsiteX0" fmla="*/ 403574 w 807148"/>
                  <a:gd name="connsiteY0" fmla="*/ 0 h 807148"/>
                  <a:gd name="connsiteX1" fmla="*/ 0 w 807148"/>
                  <a:gd name="connsiteY1" fmla="*/ 403574 h 807148"/>
                  <a:gd name="connsiteX2" fmla="*/ 403574 w 807148"/>
                  <a:gd name="connsiteY2" fmla="*/ 807149 h 807148"/>
                  <a:gd name="connsiteX3" fmla="*/ 807149 w 807148"/>
                  <a:gd name="connsiteY3" fmla="*/ 403574 h 807148"/>
                  <a:gd name="connsiteX4" fmla="*/ 403574 w 807148"/>
                  <a:gd name="connsiteY4" fmla="*/ 0 h 807148"/>
                  <a:gd name="connsiteX5" fmla="*/ 403574 w 807148"/>
                  <a:gd name="connsiteY5" fmla="*/ 667988 h 807148"/>
                  <a:gd name="connsiteX6" fmla="*/ 139160 w 807148"/>
                  <a:gd name="connsiteY6" fmla="*/ 403574 h 807148"/>
                  <a:gd name="connsiteX7" fmla="*/ 403574 w 807148"/>
                  <a:gd name="connsiteY7" fmla="*/ 139160 h 807148"/>
                  <a:gd name="connsiteX8" fmla="*/ 667988 w 807148"/>
                  <a:gd name="connsiteY8" fmla="*/ 403574 h 807148"/>
                  <a:gd name="connsiteX9" fmla="*/ 403574 w 807148"/>
                  <a:gd name="connsiteY9" fmla="*/ 667988 h 80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7148" h="807148">
                    <a:moveTo>
                      <a:pt x="403574" y="0"/>
                    </a:moveTo>
                    <a:cubicBezTo>
                      <a:pt x="180689" y="0"/>
                      <a:pt x="0" y="180689"/>
                      <a:pt x="0" y="403574"/>
                    </a:cubicBezTo>
                    <a:cubicBezTo>
                      <a:pt x="0" y="626459"/>
                      <a:pt x="180689" y="807149"/>
                      <a:pt x="403574" y="807149"/>
                    </a:cubicBezTo>
                    <a:cubicBezTo>
                      <a:pt x="626459" y="807149"/>
                      <a:pt x="807149" y="626459"/>
                      <a:pt x="807149" y="403574"/>
                    </a:cubicBezTo>
                    <a:cubicBezTo>
                      <a:pt x="807149" y="180689"/>
                      <a:pt x="626459" y="0"/>
                      <a:pt x="403574" y="0"/>
                    </a:cubicBezTo>
                    <a:close/>
                    <a:moveTo>
                      <a:pt x="403574" y="667988"/>
                    </a:moveTo>
                    <a:cubicBezTo>
                      <a:pt x="257556" y="667988"/>
                      <a:pt x="139160" y="549593"/>
                      <a:pt x="139160" y="403574"/>
                    </a:cubicBezTo>
                    <a:cubicBezTo>
                      <a:pt x="139160" y="257556"/>
                      <a:pt x="257556" y="139160"/>
                      <a:pt x="403574" y="139160"/>
                    </a:cubicBezTo>
                    <a:cubicBezTo>
                      <a:pt x="549593" y="139160"/>
                      <a:pt x="667988" y="257556"/>
                      <a:pt x="667988" y="403574"/>
                    </a:cubicBezTo>
                    <a:cubicBezTo>
                      <a:pt x="667988" y="549593"/>
                      <a:pt x="549593" y="667988"/>
                      <a:pt x="403574" y="667988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34" name="Graphic 212" descr="Tag=AccentColor&#10;Flavor=Light&#10;Target=Fill">
                <a:extLst>
                  <a:ext uri="{FF2B5EF4-FFF2-40B4-BE49-F238E27FC236}">
                    <a16:creationId xmlns:a16="http://schemas.microsoft.com/office/drawing/2014/main" id="{8331FF8E-7BEE-4B6B-8CAF-D211BB3AB155}"/>
                  </a:ext>
                </a:extLst>
              </p:cNvPr>
              <p:cNvSpPr/>
              <p:nvPr/>
            </p:nvSpPr>
            <p:spPr>
              <a:xfrm>
                <a:off x="817371" y="4276255"/>
                <a:ext cx="413564" cy="413564"/>
              </a:xfrm>
              <a:custGeom>
                <a:avLst/>
                <a:gdLst>
                  <a:gd name="connsiteX0" fmla="*/ 403574 w 807148"/>
                  <a:gd name="connsiteY0" fmla="*/ 0 h 807148"/>
                  <a:gd name="connsiteX1" fmla="*/ 0 w 807148"/>
                  <a:gd name="connsiteY1" fmla="*/ 403574 h 807148"/>
                  <a:gd name="connsiteX2" fmla="*/ 403574 w 807148"/>
                  <a:gd name="connsiteY2" fmla="*/ 807149 h 807148"/>
                  <a:gd name="connsiteX3" fmla="*/ 807149 w 807148"/>
                  <a:gd name="connsiteY3" fmla="*/ 403574 h 807148"/>
                  <a:gd name="connsiteX4" fmla="*/ 403574 w 807148"/>
                  <a:gd name="connsiteY4" fmla="*/ 0 h 807148"/>
                  <a:gd name="connsiteX5" fmla="*/ 403574 w 807148"/>
                  <a:gd name="connsiteY5" fmla="*/ 667988 h 807148"/>
                  <a:gd name="connsiteX6" fmla="*/ 139160 w 807148"/>
                  <a:gd name="connsiteY6" fmla="*/ 403574 h 807148"/>
                  <a:gd name="connsiteX7" fmla="*/ 403574 w 807148"/>
                  <a:gd name="connsiteY7" fmla="*/ 139160 h 807148"/>
                  <a:gd name="connsiteX8" fmla="*/ 667988 w 807148"/>
                  <a:gd name="connsiteY8" fmla="*/ 403574 h 807148"/>
                  <a:gd name="connsiteX9" fmla="*/ 403574 w 807148"/>
                  <a:gd name="connsiteY9" fmla="*/ 667988 h 80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7148" h="807148">
                    <a:moveTo>
                      <a:pt x="403574" y="0"/>
                    </a:moveTo>
                    <a:cubicBezTo>
                      <a:pt x="180689" y="0"/>
                      <a:pt x="0" y="180689"/>
                      <a:pt x="0" y="403574"/>
                    </a:cubicBezTo>
                    <a:cubicBezTo>
                      <a:pt x="0" y="626459"/>
                      <a:pt x="180689" y="807149"/>
                      <a:pt x="403574" y="807149"/>
                    </a:cubicBezTo>
                    <a:cubicBezTo>
                      <a:pt x="626459" y="807149"/>
                      <a:pt x="807149" y="626459"/>
                      <a:pt x="807149" y="403574"/>
                    </a:cubicBezTo>
                    <a:cubicBezTo>
                      <a:pt x="807149" y="180689"/>
                      <a:pt x="626459" y="0"/>
                      <a:pt x="403574" y="0"/>
                    </a:cubicBezTo>
                    <a:close/>
                    <a:moveTo>
                      <a:pt x="403574" y="667988"/>
                    </a:moveTo>
                    <a:cubicBezTo>
                      <a:pt x="257556" y="667988"/>
                      <a:pt x="139160" y="549593"/>
                      <a:pt x="139160" y="403574"/>
                    </a:cubicBezTo>
                    <a:cubicBezTo>
                      <a:pt x="139160" y="257556"/>
                      <a:pt x="257556" y="139160"/>
                      <a:pt x="403574" y="139160"/>
                    </a:cubicBezTo>
                    <a:cubicBezTo>
                      <a:pt x="549593" y="139160"/>
                      <a:pt x="667988" y="257556"/>
                      <a:pt x="667988" y="403574"/>
                    </a:cubicBezTo>
                    <a:cubicBezTo>
                      <a:pt x="667988" y="549593"/>
                      <a:pt x="549593" y="667988"/>
                      <a:pt x="403574" y="667988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3729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1DC5A68-D71B-430D-A02A-5A4C7608C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6550" y="555675"/>
            <a:ext cx="4860256" cy="5696169"/>
            <a:chOff x="1481312" y="743744"/>
            <a:chExt cx="4860256" cy="4589316"/>
          </a:xfrm>
        </p:grpSpPr>
        <p:sp>
          <p:nvSpPr>
            <p:cNvPr id="8" name="Rectangle 7" descr="Tag=AccentColor&#10;Flavor=Light&#10;Target=Fill">
              <a:extLst>
                <a:ext uri="{FF2B5EF4-FFF2-40B4-BE49-F238E27FC236}">
                  <a16:creationId xmlns:a16="http://schemas.microsoft.com/office/drawing/2014/main" id="{C6645C41-2751-4BBE-A22D-C583AD4858E4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" name="Rectangle 8" descr="Tag=AccentColor&#10;Flavor=Light&#10;Target=Fill">
              <a:extLst>
                <a:ext uri="{FF2B5EF4-FFF2-40B4-BE49-F238E27FC236}">
                  <a16:creationId xmlns:a16="http://schemas.microsoft.com/office/drawing/2014/main" id="{D1FA9207-2C4F-44B5-8662-99610A796453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987485-764D-493B-8597-A03C406EE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4967" y="460296"/>
            <a:ext cx="4860256" cy="569616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670EFC6-682D-4CB0-BAC5-9AAF57E77B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7119" y="810623"/>
            <a:ext cx="4429556" cy="3210961"/>
          </a:xfrm>
        </p:spPr>
        <p:txBody>
          <a:bodyPr anchor="b">
            <a:normAutofit/>
          </a:bodyPr>
          <a:lstStyle>
            <a:lvl1pPr>
              <a:defRPr sz="6000" b="1" spc="15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FBF58CF-163B-4119-997D-4989A40755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7119" y="4276532"/>
            <a:ext cx="4429556" cy="1559117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None/>
              <a:defRPr sz="2400" spc="400" baseline="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4" name="Date Placeholder 8">
            <a:extLst>
              <a:ext uri="{FF2B5EF4-FFF2-40B4-BE49-F238E27FC236}">
                <a16:creationId xmlns:a16="http://schemas.microsoft.com/office/drawing/2014/main" id="{4D26C2E6-A562-4AE8-9971-3FA6E680B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25" name="Footer Placeholder 9">
            <a:extLst>
              <a:ext uri="{FF2B5EF4-FFF2-40B4-BE49-F238E27FC236}">
                <a16:creationId xmlns:a16="http://schemas.microsoft.com/office/drawing/2014/main" id="{1E3E3462-0536-4693-81D5-FC7894149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26" name="Slide Number Placeholder 10">
            <a:extLst>
              <a:ext uri="{FF2B5EF4-FFF2-40B4-BE49-F238E27FC236}">
                <a16:creationId xmlns:a16="http://schemas.microsoft.com/office/drawing/2014/main" id="{EAFE03D5-6EE3-4408-BA56-7D68B937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87E4E16D-DE97-4F27-86B1-CC1E0A28096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59307" y="470931"/>
            <a:ext cx="4833901" cy="569616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2E123B-B6D5-4E11-97BB-5D6909C3AC89}"/>
              </a:ext>
            </a:extLst>
          </p:cNvPr>
          <p:cNvGrpSpPr/>
          <p:nvPr userDrawn="1"/>
        </p:nvGrpSpPr>
        <p:grpSpPr>
          <a:xfrm>
            <a:off x="10762917" y="937735"/>
            <a:ext cx="891066" cy="891066"/>
            <a:chOff x="10762917" y="937735"/>
            <a:chExt cx="891066" cy="891066"/>
          </a:xfrm>
        </p:grpSpPr>
        <p:sp>
          <p:nvSpPr>
            <p:cNvPr id="14" name="Graphic 212">
              <a:extLst>
                <a:ext uri="{FF2B5EF4-FFF2-40B4-BE49-F238E27FC236}">
                  <a16:creationId xmlns:a16="http://schemas.microsoft.com/office/drawing/2014/main" id="{5316CEBD-338C-402C-BCD3-A4F16BC89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762917" y="937735"/>
              <a:ext cx="891066" cy="891066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5" name="Graphic 212">
              <a:extLst>
                <a:ext uri="{FF2B5EF4-FFF2-40B4-BE49-F238E27FC236}">
                  <a16:creationId xmlns:a16="http://schemas.microsoft.com/office/drawing/2014/main" id="{C3EC749F-067B-4ADC-9D73-17D3DBA09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762917" y="937735"/>
              <a:ext cx="891066" cy="891066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aphic 185">
            <a:extLst>
              <a:ext uri="{FF2B5EF4-FFF2-40B4-BE49-F238E27FC236}">
                <a16:creationId xmlns:a16="http://schemas.microsoft.com/office/drawing/2014/main" id="{CC5B33D5-B61A-4BB3-BE24-ED2DC91EA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58293" y="2360859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73DED6B-3BBB-434A-81CA-EC0E5C4F28B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1325D91-D828-468A-ABC7-85FEF8A4B219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B2A711B-93D3-4A4D-AA14-BD7367134B4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1AC7889-6DFF-4D32-859C-D0C55DE4CA1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8E8AC13-5239-47BE-ABE6-C1A3FEA721E3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CB67E8-A47C-4BBF-8167-443736632FB0}"/>
              </a:ext>
            </a:extLst>
          </p:cNvPr>
          <p:cNvGrpSpPr/>
          <p:nvPr userDrawn="1"/>
        </p:nvGrpSpPr>
        <p:grpSpPr>
          <a:xfrm>
            <a:off x="6162610" y="5308473"/>
            <a:ext cx="445835" cy="445835"/>
            <a:chOff x="6162610" y="5308473"/>
            <a:chExt cx="445835" cy="44583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E2409D7-BC76-4E3D-A9C1-491922D3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162610" y="5308473"/>
              <a:ext cx="445835" cy="445835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0211AD5-F7D3-45F7-8766-86B7813C2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162610" y="5308473"/>
              <a:ext cx="445835" cy="445835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60177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5400-6D73-4B68-9D89-68C13D3F0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53B99F-53E3-4736-B938-C80BFA397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AA0D2-B81D-4AA4-A0A8-B7E13F179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FB481-25C9-4B8A-BFBF-86E963CE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DCBC7-CAFA-4DE0-8198-BDC8FAE17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25A7-203C-4A40-970F-1B299D32F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215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0BF58-CD13-4835-A714-A4B131D4F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9E055-66DD-4A27-B00D-40292FE6D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36932-93BA-4573-B076-1810F0269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E3DA-14B8-46C1-AD5F-85BAF820AE00}" type="datetimeFigureOut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61C73-6905-48A2-9154-0CF6B878A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52FE5-90D2-493A-BEF4-FBC42622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814E-C1C1-4C6D-A9F8-642E6BDED4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64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2FFD95FE-CF54-4D0D-B9CE-45AA55C01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521" y="396117"/>
            <a:ext cx="5217172" cy="1158857"/>
          </a:xfrm>
        </p:spPr>
        <p:txBody>
          <a:bodyPr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A48A24A0-F838-4EF0-9789-84A25CDA37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6520" y="1747592"/>
            <a:ext cx="5217173" cy="4351338"/>
          </a:xfrm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>
              <a:lnSpc>
                <a:spcPct val="130000"/>
              </a:lnSpc>
            </a:pPr>
            <a:r>
              <a:rPr lang="en-US" dirty="0"/>
              <a:t>Click to add text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375A7AC-BF9B-4E33-9275-2E93A2356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791258" y="619275"/>
            <a:ext cx="932200" cy="932200"/>
            <a:chOff x="10791258" y="619275"/>
            <a:chExt cx="932200" cy="932200"/>
          </a:xfrm>
        </p:grpSpPr>
        <p:sp>
          <p:nvSpPr>
            <p:cNvPr id="65" name="Graphic 212">
              <a:extLst>
                <a:ext uri="{FF2B5EF4-FFF2-40B4-BE49-F238E27FC236}">
                  <a16:creationId xmlns:a16="http://schemas.microsoft.com/office/drawing/2014/main" id="{85ABF6A1-1709-478F-8EE1-8ED4BA476AAF}"/>
                </a:ext>
              </a:extLst>
            </p:cNvPr>
            <p:cNvSpPr/>
            <p:nvPr/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66" name="Graphic 212">
              <a:extLst>
                <a:ext uri="{FF2B5EF4-FFF2-40B4-BE49-F238E27FC236}">
                  <a16:creationId xmlns:a16="http://schemas.microsoft.com/office/drawing/2014/main" id="{F7AC3222-4630-4039-9CC2-7DFAFF9169C0}"/>
                </a:ext>
              </a:extLst>
            </p:cNvPr>
            <p:cNvSpPr/>
            <p:nvPr/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DF52B12-FE86-4DDD-AF1A-6B41C03D5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340966" y="406894"/>
            <a:ext cx="1598829" cy="531293"/>
            <a:chOff x="6491531" y="1420258"/>
            <a:chExt cx="1598829" cy="531293"/>
          </a:xfrm>
          <a:solidFill>
            <a:schemeClr val="tx1"/>
          </a:solidFill>
        </p:grpSpPr>
        <p:grpSp>
          <p:nvGrpSpPr>
            <p:cNvPr id="69" name="Graphic 190">
              <a:extLst>
                <a:ext uri="{FF2B5EF4-FFF2-40B4-BE49-F238E27FC236}">
                  <a16:creationId xmlns:a16="http://schemas.microsoft.com/office/drawing/2014/main" id="{2116FBAA-B79C-49A5-8E88-A279EFA5B7B3}"/>
                </a:ext>
              </a:extLst>
            </p:cNvPr>
            <p:cNvGrpSpPr/>
            <p:nvPr/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B551F93-DA92-4AC3-95C8-9307053CB16E}"/>
                  </a:ext>
                </a:extLst>
              </p:cNvPr>
              <p:cNvSpPr/>
              <p:nvPr/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516C11B-EA76-4428-886F-8C1732C01C6E}"/>
                  </a:ext>
                </a:extLst>
              </p:cNvPr>
              <p:cNvSpPr/>
              <p:nvPr/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70" name="Graphic 190">
              <a:extLst>
                <a:ext uri="{FF2B5EF4-FFF2-40B4-BE49-F238E27FC236}">
                  <a16:creationId xmlns:a16="http://schemas.microsoft.com/office/drawing/2014/main" id="{A441CF3F-BD6E-4F41-AC14-459EC4EC285D}"/>
                </a:ext>
              </a:extLst>
            </p:cNvPr>
            <p:cNvGrpSpPr/>
            <p:nvPr/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16C0430-050F-43D2-A2B1-ABD897245214}"/>
                  </a:ext>
                </a:extLst>
              </p:cNvPr>
              <p:cNvSpPr/>
              <p:nvPr/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166518E2-28DD-4E85-A75C-04671AC1E4E9}"/>
                  </a:ext>
                </a:extLst>
              </p:cNvPr>
              <p:cNvSpPr/>
              <p:nvPr/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422" name="Picture Placeholder 420">
            <a:extLst>
              <a:ext uri="{FF2B5EF4-FFF2-40B4-BE49-F238E27FC236}">
                <a16:creationId xmlns:a16="http://schemas.microsoft.com/office/drawing/2014/main" id="{57A3A5EC-6447-43F5-AFC3-31A04E79B5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53022" y="1820335"/>
            <a:ext cx="3555042" cy="321733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17" name="Date Placeholder 178">
            <a:extLst>
              <a:ext uri="{FF2B5EF4-FFF2-40B4-BE49-F238E27FC236}">
                <a16:creationId xmlns:a16="http://schemas.microsoft.com/office/drawing/2014/main" id="{9C6A9B17-D957-4CF3-A824-A890F188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418" name="Footer Placeholder 179">
            <a:extLst>
              <a:ext uri="{FF2B5EF4-FFF2-40B4-BE49-F238E27FC236}">
                <a16:creationId xmlns:a16="http://schemas.microsoft.com/office/drawing/2014/main" id="{65C961B3-B0C8-48E2-9355-EDB890054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19" name="Slide Number Placeholder 180">
            <a:extLst>
              <a:ext uri="{FF2B5EF4-FFF2-40B4-BE49-F238E27FC236}">
                <a16:creationId xmlns:a16="http://schemas.microsoft.com/office/drawing/2014/main" id="{4017AA8E-8B4E-424D-82C3-A27D3D78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A792F7-1D9E-4C7E-A103-E8EDFDC26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28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E07BA9F-0080-414E-8833-4B6D85E7F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32391"/>
            <a:ext cx="5257799" cy="131499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38D53F6-8652-4F18-82CF-5FA5A6DB05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2167932"/>
            <a:ext cx="5257799" cy="388295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800"/>
            </a:lvl1pPr>
          </a:lstStyle>
          <a:p>
            <a:pPr>
              <a:lnSpc>
                <a:spcPct val="130000"/>
              </a:lnSpc>
            </a:pPr>
            <a:r>
              <a:rPr lang="en-US" dirty="0"/>
              <a:t>Click to add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889367-AA88-4B31-A223-EF3FCC73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V="1">
            <a:off x="2" y="6191250"/>
            <a:ext cx="630153" cy="666750"/>
            <a:chOff x="1" y="2"/>
            <a:chExt cx="2232251" cy="236189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C9AB4B8-C106-4540-81BA-4388E2B81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2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90E7B3D-DBE9-40C9-9D00-F8038C4D4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2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39AC4BF-D84C-4F05-A8BF-A365C3B75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8835619" y="58817"/>
            <a:ext cx="3432581" cy="3293393"/>
            <a:chOff x="8759419" y="3564607"/>
            <a:chExt cx="3432581" cy="329339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44D66-158A-482A-B586-9251844C2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759419" y="3564607"/>
              <a:ext cx="3432581" cy="3293393"/>
            </a:xfrm>
            <a:custGeom>
              <a:avLst/>
              <a:gdLst>
                <a:gd name="connsiteX0" fmla="*/ 2473947 w 3432581"/>
                <a:gd name="connsiteY0" fmla="*/ 0 h 3293393"/>
                <a:gd name="connsiteX1" fmla="*/ 3209623 w 3432581"/>
                <a:gd name="connsiteY1" fmla="*/ 111224 h 3293393"/>
                <a:gd name="connsiteX2" fmla="*/ 3432581 w 3432581"/>
                <a:gd name="connsiteY2" fmla="*/ 192828 h 3293393"/>
                <a:gd name="connsiteX3" fmla="*/ 3432581 w 3432581"/>
                <a:gd name="connsiteY3" fmla="*/ 3293393 h 3293393"/>
                <a:gd name="connsiteX4" fmla="*/ 141884 w 3432581"/>
                <a:gd name="connsiteY4" fmla="*/ 3293393 h 3293393"/>
                <a:gd name="connsiteX5" fmla="*/ 111224 w 3432581"/>
                <a:gd name="connsiteY5" fmla="*/ 3209623 h 3293393"/>
                <a:gd name="connsiteX6" fmla="*/ 0 w 3432581"/>
                <a:gd name="connsiteY6" fmla="*/ 2473947 h 3293393"/>
                <a:gd name="connsiteX7" fmla="*/ 2473947 w 3432581"/>
                <a:gd name="connsiteY7" fmla="*/ 0 h 329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2581" h="3293393">
                  <a:moveTo>
                    <a:pt x="2473947" y="0"/>
                  </a:moveTo>
                  <a:cubicBezTo>
                    <a:pt x="2730133" y="0"/>
                    <a:pt x="2977223" y="38940"/>
                    <a:pt x="3209623" y="111224"/>
                  </a:cubicBezTo>
                  <a:lnTo>
                    <a:pt x="3432581" y="192828"/>
                  </a:lnTo>
                  <a:lnTo>
                    <a:pt x="3432581" y="3293393"/>
                  </a:lnTo>
                  <a:lnTo>
                    <a:pt x="141884" y="3293393"/>
                  </a:lnTo>
                  <a:lnTo>
                    <a:pt x="111224" y="3209623"/>
                  </a:lnTo>
                  <a:cubicBezTo>
                    <a:pt x="38940" y="2977224"/>
                    <a:pt x="0" y="2730133"/>
                    <a:pt x="0" y="2473947"/>
                  </a:cubicBezTo>
                  <a:cubicBezTo>
                    <a:pt x="0" y="1107624"/>
                    <a:pt x="1107624" y="0"/>
                    <a:pt x="247394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538A9F0-F51C-490F-8D45-3E8D5EA19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759419" y="3564607"/>
              <a:ext cx="3432581" cy="3293393"/>
            </a:xfrm>
            <a:custGeom>
              <a:avLst/>
              <a:gdLst>
                <a:gd name="connsiteX0" fmla="*/ 2473947 w 3432581"/>
                <a:gd name="connsiteY0" fmla="*/ 0 h 3293393"/>
                <a:gd name="connsiteX1" fmla="*/ 3209623 w 3432581"/>
                <a:gd name="connsiteY1" fmla="*/ 111224 h 3293393"/>
                <a:gd name="connsiteX2" fmla="*/ 3432581 w 3432581"/>
                <a:gd name="connsiteY2" fmla="*/ 192828 h 3293393"/>
                <a:gd name="connsiteX3" fmla="*/ 3432581 w 3432581"/>
                <a:gd name="connsiteY3" fmla="*/ 3293393 h 3293393"/>
                <a:gd name="connsiteX4" fmla="*/ 141884 w 3432581"/>
                <a:gd name="connsiteY4" fmla="*/ 3293393 h 3293393"/>
                <a:gd name="connsiteX5" fmla="*/ 111224 w 3432581"/>
                <a:gd name="connsiteY5" fmla="*/ 3209623 h 3293393"/>
                <a:gd name="connsiteX6" fmla="*/ 0 w 3432581"/>
                <a:gd name="connsiteY6" fmla="*/ 2473947 h 3293393"/>
                <a:gd name="connsiteX7" fmla="*/ 2473947 w 3432581"/>
                <a:gd name="connsiteY7" fmla="*/ 0 h 329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2581" h="3293393">
                  <a:moveTo>
                    <a:pt x="2473947" y="0"/>
                  </a:moveTo>
                  <a:cubicBezTo>
                    <a:pt x="2730133" y="0"/>
                    <a:pt x="2977223" y="38940"/>
                    <a:pt x="3209623" y="111224"/>
                  </a:cubicBezTo>
                  <a:lnTo>
                    <a:pt x="3432581" y="192828"/>
                  </a:lnTo>
                  <a:lnTo>
                    <a:pt x="3432581" y="3293393"/>
                  </a:lnTo>
                  <a:lnTo>
                    <a:pt x="141884" y="3293393"/>
                  </a:lnTo>
                  <a:lnTo>
                    <a:pt x="111224" y="3209623"/>
                  </a:lnTo>
                  <a:cubicBezTo>
                    <a:pt x="38940" y="2977224"/>
                    <a:pt x="0" y="2730133"/>
                    <a:pt x="0" y="2473947"/>
                  </a:cubicBezTo>
                  <a:cubicBezTo>
                    <a:pt x="0" y="1107624"/>
                    <a:pt x="1107624" y="0"/>
                    <a:pt x="2473947" y="0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7" name="Picture Placeholder 34">
            <a:extLst>
              <a:ext uri="{FF2B5EF4-FFF2-40B4-BE49-F238E27FC236}">
                <a16:creationId xmlns:a16="http://schemas.microsoft.com/office/drawing/2014/main" id="{4D354E56-8681-43D1-8F37-55BD576D7D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4145" y="732391"/>
            <a:ext cx="4463594" cy="2590987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8" name="Picture Placeholder 34">
            <a:extLst>
              <a:ext uri="{FF2B5EF4-FFF2-40B4-BE49-F238E27FC236}">
                <a16:creationId xmlns:a16="http://schemas.microsoft.com/office/drawing/2014/main" id="{E453D702-1A5A-4ADD-AC37-B4F6562335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24145" y="3459904"/>
            <a:ext cx="4463594" cy="2590987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6" name="Date Placeholder 178">
            <a:extLst>
              <a:ext uri="{FF2B5EF4-FFF2-40B4-BE49-F238E27FC236}">
                <a16:creationId xmlns:a16="http://schemas.microsoft.com/office/drawing/2014/main" id="{8B8EBB46-CBEC-457F-8872-DEB91F82B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27" name="Footer Placeholder 179">
            <a:extLst>
              <a:ext uri="{FF2B5EF4-FFF2-40B4-BE49-F238E27FC236}">
                <a16:creationId xmlns:a16="http://schemas.microsoft.com/office/drawing/2014/main" id="{336A30D4-056C-484B-A7B3-4823C6BE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34" name="Slide Number Placeholder 180">
            <a:extLst>
              <a:ext uri="{FF2B5EF4-FFF2-40B4-BE49-F238E27FC236}">
                <a16:creationId xmlns:a16="http://schemas.microsoft.com/office/drawing/2014/main" id="{5D92CF26-B223-452F-8C8F-BA960FA26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EA792F7-1D9E-4C7E-A103-E8EDFDC2691E}" type="slidenum">
              <a:rPr lang="en-US" smtClean="0"/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CE0237-8723-4348-94B7-63A59D847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87262" y="1200150"/>
            <a:ext cx="1648987" cy="635480"/>
            <a:chOff x="0" y="292656"/>
            <a:chExt cx="1861854" cy="717514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76B89C-56D1-416F-8EB1-DA7F48514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92656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C49B972-3E3D-4CC1-B834-FF30BF266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732391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2" name="Graphic 185">
            <a:extLst>
              <a:ext uri="{FF2B5EF4-FFF2-40B4-BE49-F238E27FC236}">
                <a16:creationId xmlns:a16="http://schemas.microsoft.com/office/drawing/2014/main" id="{A3C21CC9-A512-4380-A099-AF8D792D5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906949" y="5729028"/>
            <a:ext cx="1054465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B6773D6-764F-4C00-BDB8-9761B8DCF46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1DF7779-B189-4FED-96A5-C8852D1F907C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C51E684-AEB1-4277-BF9F-10CAE54303FD}"/>
                </a:ext>
              </a:extLst>
            </p:cNvPr>
            <p:cNvSpPr/>
            <p:nvPr/>
          </p:nvSpPr>
          <p:spPr>
            <a:xfrm>
              <a:off x="1004127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3D091-9DC7-491F-B66C-9B0F1DC764FB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AFED6B7-EDAF-4E47-8659-164C8192BE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03977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B339F109-5532-4E78-8957-EB2AAAD36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47014" y="1128803"/>
            <a:ext cx="5290997" cy="5290997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AF9A59D-418A-4B1E-B724-5ADD4336F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40778" y="1131641"/>
            <a:ext cx="5290997" cy="5290997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0" name="Oval 19">
            <a:extLst>
              <a:ext uri="{FF2B5EF4-FFF2-40B4-BE49-F238E27FC236}">
                <a16:creationId xmlns:a16="http://schemas.microsoft.com/office/drawing/2014/main" id="{2667FDEA-E217-4374-BFBC-FB41B2C3A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12254" y="1065353"/>
            <a:ext cx="5290997" cy="529099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95C1B9A-716B-4783-B119-E6A639110F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45517" y="2193085"/>
            <a:ext cx="3624471" cy="2577893"/>
          </a:xfrm>
        </p:spPr>
        <p:txBody>
          <a:bodyPr/>
          <a:lstStyle>
            <a:lvl1pPr algn="ctr">
              <a:defRPr sz="6000" b="1" spc="15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FCFDA35-1DC9-408E-A01B-01C76090E7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5517" y="4863054"/>
            <a:ext cx="3624471" cy="811604"/>
          </a:xfrm>
        </p:spPr>
        <p:txBody>
          <a:bodyPr/>
          <a:lstStyle>
            <a:lvl1pPr marL="0" algn="ctr">
              <a:buNone/>
              <a:defRPr spc="400" baseline="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3" name="Graphic 212">
            <a:extLst>
              <a:ext uri="{FF2B5EF4-FFF2-40B4-BE49-F238E27FC236}">
                <a16:creationId xmlns:a16="http://schemas.microsoft.com/office/drawing/2014/main" id="{B25ABCF7-C1CE-49AC-B9BB-B0CC0545E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05044" y="54194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4" name="Graphic 212">
            <a:extLst>
              <a:ext uri="{FF2B5EF4-FFF2-40B4-BE49-F238E27FC236}">
                <a16:creationId xmlns:a16="http://schemas.microsoft.com/office/drawing/2014/main" id="{90C75B78-0468-4902-B7BE-7274FCE08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05044" y="54194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F6701EE-4FAB-4701-8901-9B8A7D88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065353"/>
            <a:ext cx="1861854" cy="717514"/>
            <a:chOff x="0" y="1065353"/>
            <a:chExt cx="1861854" cy="717514"/>
          </a:xfrm>
          <a:solidFill>
            <a:srgbClr val="FFFFFF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20F471D-1478-4017-A2E8-E49767311E1C}"/>
                </a:ext>
              </a:extLst>
            </p:cNvPr>
            <p:cNvSpPr/>
            <p:nvPr/>
          </p:nvSpPr>
          <p:spPr>
            <a:xfrm>
              <a:off x="0" y="106535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: Shape 26" descr="Tag=AccentColor&#10;Flavor=Light&#10;Target=Fill">
              <a:extLst>
                <a:ext uri="{FF2B5EF4-FFF2-40B4-BE49-F238E27FC236}">
                  <a16:creationId xmlns:a16="http://schemas.microsoft.com/office/drawing/2014/main" id="{1BAF8420-CA52-41DD-81ED-C730C36AA49E}"/>
                </a:ext>
              </a:extLst>
            </p:cNvPr>
            <p:cNvSpPr/>
            <p:nvPr/>
          </p:nvSpPr>
          <p:spPr>
            <a:xfrm>
              <a:off x="0" y="150508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EB57E20-C5E1-4C45-8681-D71FCB216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065353"/>
            <a:ext cx="1861854" cy="717514"/>
            <a:chOff x="0" y="1065353"/>
            <a:chExt cx="1861854" cy="717514"/>
          </a:xfrm>
          <a:solidFill>
            <a:schemeClr val="tx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F96E9C4-A1C2-4F1D-B02F-17A662163E7E}"/>
                </a:ext>
              </a:extLst>
            </p:cNvPr>
            <p:cNvSpPr/>
            <p:nvPr/>
          </p:nvSpPr>
          <p:spPr>
            <a:xfrm>
              <a:off x="0" y="106535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30" name="Freeform: Shape 29" descr="Tag=AccentColor&#10;Flavor=Light&#10;Target=Fill">
              <a:extLst>
                <a:ext uri="{FF2B5EF4-FFF2-40B4-BE49-F238E27FC236}">
                  <a16:creationId xmlns:a16="http://schemas.microsoft.com/office/drawing/2014/main" id="{70561670-B491-4F4D-9610-C73171119343}"/>
                </a:ext>
              </a:extLst>
            </p:cNvPr>
            <p:cNvSpPr/>
            <p:nvPr/>
          </p:nvSpPr>
          <p:spPr>
            <a:xfrm>
              <a:off x="0" y="150508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31" name="Graphic 185">
            <a:extLst>
              <a:ext uri="{FF2B5EF4-FFF2-40B4-BE49-F238E27FC236}">
                <a16:creationId xmlns:a16="http://schemas.microsoft.com/office/drawing/2014/main" id="{4F846A43-6834-4F6F-8E46-63FA7C2C9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488307" y="500218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F9C999-04A1-4D43-BDB8-92544F80472A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869A1B-DD16-4776-B13D-E42451D72132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242098B-0D08-4893-947C-64E636987EC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D12C60D-1CAC-4F0D-A71E-0C969C7E98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4EDD4C-1AF7-48F1-BF2E-6FBCA88C29ED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44DB9D-C837-43AB-B2E6-ED5D27833DFC}"/>
              </a:ext>
            </a:extLst>
          </p:cNvPr>
          <p:cNvGrpSpPr/>
          <p:nvPr userDrawn="1"/>
        </p:nvGrpSpPr>
        <p:grpSpPr>
          <a:xfrm>
            <a:off x="1185735" y="4917084"/>
            <a:ext cx="319941" cy="319941"/>
            <a:chOff x="1185735" y="4917084"/>
            <a:chExt cx="319941" cy="319941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A2DA534-CC7F-4C25-939F-0385A4DEE2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5735" y="4917084"/>
              <a:ext cx="319941" cy="319941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85FEC6A-306B-41E7-A9C7-44594DA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5735" y="4917084"/>
              <a:ext cx="319941" cy="319941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C0034F93-BE52-480B-AB81-0F085EAB05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36411" y="254456"/>
            <a:ext cx="4203526" cy="4203526"/>
          </a:xfrm>
          <a:custGeom>
            <a:avLst/>
            <a:gdLst>
              <a:gd name="connsiteX0" fmla="*/ 2101763 w 4203526"/>
              <a:gd name="connsiteY0" fmla="*/ 0 h 4203526"/>
              <a:gd name="connsiteX1" fmla="*/ 4203526 w 4203526"/>
              <a:gd name="connsiteY1" fmla="*/ 2101763 h 4203526"/>
              <a:gd name="connsiteX2" fmla="*/ 2101763 w 4203526"/>
              <a:gd name="connsiteY2" fmla="*/ 4203526 h 4203526"/>
              <a:gd name="connsiteX3" fmla="*/ 0 w 4203526"/>
              <a:gd name="connsiteY3" fmla="*/ 2101763 h 4203526"/>
              <a:gd name="connsiteX4" fmla="*/ 2101763 w 4203526"/>
              <a:gd name="connsiteY4" fmla="*/ 0 h 420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3526" h="4203526">
                <a:moveTo>
                  <a:pt x="2101763" y="0"/>
                </a:moveTo>
                <a:cubicBezTo>
                  <a:pt x="3262535" y="0"/>
                  <a:pt x="4203526" y="940991"/>
                  <a:pt x="4203526" y="2101763"/>
                </a:cubicBezTo>
                <a:cubicBezTo>
                  <a:pt x="4203526" y="3262535"/>
                  <a:pt x="3262535" y="4203526"/>
                  <a:pt x="2101763" y="4203526"/>
                </a:cubicBezTo>
                <a:cubicBezTo>
                  <a:pt x="940992" y="4203526"/>
                  <a:pt x="0" y="3262535"/>
                  <a:pt x="0" y="2101763"/>
                </a:cubicBezTo>
                <a:cubicBezTo>
                  <a:pt x="0" y="940991"/>
                  <a:pt x="940992" y="0"/>
                  <a:pt x="210176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048932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A34A62B1-CAE6-42D4-A6BE-3615F30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739"/>
            <a:ext cx="10515600" cy="11249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20" name="Graphic 190">
            <a:extLst>
              <a:ext uri="{FF2B5EF4-FFF2-40B4-BE49-F238E27FC236}">
                <a16:creationId xmlns:a16="http://schemas.microsoft.com/office/drawing/2014/main" id="{206EA771-F61C-45A0-8EF8-13E5A2388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36525"/>
            <a:ext cx="1285907" cy="434428"/>
            <a:chOff x="2504802" y="1755501"/>
            <a:chExt cx="1591731" cy="537747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8728E80-08AB-4877-9077-7BA7D8F36864}"/>
                </a:ext>
              </a:extLst>
            </p:cNvPr>
            <p:cNvSpPr/>
            <p:nvPr/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B96628-2FF8-4129-B665-45B8F45AC4CC}"/>
                </a:ext>
              </a:extLst>
            </p:cNvPr>
            <p:cNvSpPr/>
            <p:nvPr/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D08F08-7E97-4B57-B5E5-A5A3E675D567}"/>
              </a:ext>
            </a:extLst>
          </p:cNvPr>
          <p:cNvGrpSpPr/>
          <p:nvPr userDrawn="1"/>
        </p:nvGrpSpPr>
        <p:grpSpPr>
          <a:xfrm>
            <a:off x="11052344" y="5438146"/>
            <a:ext cx="705479" cy="705479"/>
            <a:chOff x="11214904" y="5539746"/>
            <a:chExt cx="705479" cy="705479"/>
          </a:xfrm>
        </p:grpSpPr>
        <p:sp>
          <p:nvSpPr>
            <p:cNvPr id="24" name="Graphic 212">
              <a:extLst>
                <a:ext uri="{FF2B5EF4-FFF2-40B4-BE49-F238E27FC236}">
                  <a16:creationId xmlns:a16="http://schemas.microsoft.com/office/drawing/2014/main" id="{1055FF28-FC47-4F04-924F-CED733571C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14904" y="5539746"/>
              <a:ext cx="705479" cy="705479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5" name="Graphic 212">
              <a:extLst>
                <a:ext uri="{FF2B5EF4-FFF2-40B4-BE49-F238E27FC236}">
                  <a16:creationId xmlns:a16="http://schemas.microsoft.com/office/drawing/2014/main" id="{5DF23120-2D0B-4C59-B5DB-000A7F7CC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14904" y="5539746"/>
              <a:ext cx="705479" cy="705479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6" name="Date Placeholder 10">
            <a:extLst>
              <a:ext uri="{FF2B5EF4-FFF2-40B4-BE49-F238E27FC236}">
                <a16:creationId xmlns:a16="http://schemas.microsoft.com/office/drawing/2014/main" id="{259F46E4-2349-4648-9F2A-4AAAF90E2A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27" name="Footer Placeholder 11">
            <a:extLst>
              <a:ext uri="{FF2B5EF4-FFF2-40B4-BE49-F238E27FC236}">
                <a16:creationId xmlns:a16="http://schemas.microsoft.com/office/drawing/2014/main" id="{94E035A8-7A24-4D10-BA2D-2C532F64B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28" name="Slide Number Placeholder 12">
            <a:extLst>
              <a:ext uri="{FF2B5EF4-FFF2-40B4-BE49-F238E27FC236}">
                <a16:creationId xmlns:a16="http://schemas.microsoft.com/office/drawing/2014/main" id="{6C9E9F7A-E573-4282-AF34-299574A05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0967E29-1480-472A-9FC5-C4768A525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69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4CB8CCA-DED1-4DE3-8F45-36B88DD8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739"/>
            <a:ext cx="10515600" cy="11249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5" name="Graphic 190">
            <a:extLst>
              <a:ext uri="{FF2B5EF4-FFF2-40B4-BE49-F238E27FC236}">
                <a16:creationId xmlns:a16="http://schemas.microsoft.com/office/drawing/2014/main" id="{FA1A3B78-4096-4AA2-8788-BDE7FDE0A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36525"/>
            <a:ext cx="1285907" cy="434428"/>
            <a:chOff x="2504802" y="1755501"/>
            <a:chExt cx="1591731" cy="537747"/>
          </a:xfrm>
          <a:solidFill>
            <a:schemeClr val="tx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589B616-117C-44BC-9166-267CB523C065}"/>
                </a:ext>
              </a:extLst>
            </p:cNvPr>
            <p:cNvSpPr/>
            <p:nvPr/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3499B12-84EC-4CE5-B0F9-682651A34666}"/>
                </a:ext>
              </a:extLst>
            </p:cNvPr>
            <p:cNvSpPr/>
            <p:nvPr/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4184C6-AF68-4E37-913D-0F6FCC56F490}"/>
              </a:ext>
            </a:extLst>
          </p:cNvPr>
          <p:cNvGrpSpPr/>
          <p:nvPr userDrawn="1"/>
        </p:nvGrpSpPr>
        <p:grpSpPr>
          <a:xfrm>
            <a:off x="11052344" y="5438146"/>
            <a:ext cx="705479" cy="705479"/>
            <a:chOff x="11214904" y="5539746"/>
            <a:chExt cx="705479" cy="705479"/>
          </a:xfrm>
        </p:grpSpPr>
        <p:sp>
          <p:nvSpPr>
            <p:cNvPr id="19" name="Graphic 212">
              <a:extLst>
                <a:ext uri="{FF2B5EF4-FFF2-40B4-BE49-F238E27FC236}">
                  <a16:creationId xmlns:a16="http://schemas.microsoft.com/office/drawing/2014/main" id="{B98D88F3-9A0C-497C-A9DC-0567F72E5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14904" y="5539746"/>
              <a:ext cx="705479" cy="705479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0" name="Graphic 212">
              <a:extLst>
                <a:ext uri="{FF2B5EF4-FFF2-40B4-BE49-F238E27FC236}">
                  <a16:creationId xmlns:a16="http://schemas.microsoft.com/office/drawing/2014/main" id="{109A387A-F471-4821-B626-B6D3DA5B3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14904" y="5539746"/>
              <a:ext cx="705479" cy="705479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1" name="Date Placeholder 10">
            <a:extLst>
              <a:ext uri="{FF2B5EF4-FFF2-40B4-BE49-F238E27FC236}">
                <a16:creationId xmlns:a16="http://schemas.microsoft.com/office/drawing/2014/main" id="{D697EDD4-9B36-4B91-B543-B95495C2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22" name="Footer Placeholder 11">
            <a:extLst>
              <a:ext uri="{FF2B5EF4-FFF2-40B4-BE49-F238E27FC236}">
                <a16:creationId xmlns:a16="http://schemas.microsoft.com/office/drawing/2014/main" id="{5E11CADB-1F10-4CCF-89E6-AC5ED8E7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23" name="Slide Number Placeholder 12">
            <a:extLst>
              <a:ext uri="{FF2B5EF4-FFF2-40B4-BE49-F238E27FC236}">
                <a16:creationId xmlns:a16="http://schemas.microsoft.com/office/drawing/2014/main" id="{46B9E851-BF44-48B2-8234-99BA0A2F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0967E29-1480-472A-9FC5-C4768A525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22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132AFB4-A853-454F-AB81-EE2659F67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7A51216-87BD-42FE-8101-AA68A199CB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76055" y="633045"/>
            <a:ext cx="5177077" cy="3863063"/>
          </a:xfrm>
        </p:spPr>
        <p:txBody>
          <a:bodyPr anchor="ctr"/>
          <a:lstStyle>
            <a:lvl1pPr algn="ctr">
              <a:lnSpc>
                <a:spcPct val="100000"/>
              </a:lnSpc>
              <a:defRPr b="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4838ED8-47A6-444E-9A70-62C3DDD89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ED28DBA-363E-4EDE-9CA4-0A3D2EABA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1A1C4A-5092-4804-8704-EA278503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11BD1D4-C220-4A08-A113-47C384B7F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494DD11-C4F7-488D-9B64-0D5850F97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45496C8D-0494-44FB-9F43-B3CB6B3BFD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75828" y="4669152"/>
            <a:ext cx="5177572" cy="887031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3" name="Date Placeholder 178">
            <a:extLst>
              <a:ext uri="{FF2B5EF4-FFF2-40B4-BE49-F238E27FC236}">
                <a16:creationId xmlns:a16="http://schemas.microsoft.com/office/drawing/2014/main" id="{64E5B367-78E8-464F-A44D-8C70877F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24" name="Footer Placeholder 179">
            <a:extLst>
              <a:ext uri="{FF2B5EF4-FFF2-40B4-BE49-F238E27FC236}">
                <a16:creationId xmlns:a16="http://schemas.microsoft.com/office/drawing/2014/main" id="{D4AC7E0C-0B9F-4398-B582-7326AA254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Group 21</a:t>
            </a:r>
          </a:p>
        </p:txBody>
      </p:sp>
      <p:grpSp>
        <p:nvGrpSpPr>
          <p:cNvPr id="25" name="Graphic 185">
            <a:extLst>
              <a:ext uri="{FF2B5EF4-FFF2-40B4-BE49-F238E27FC236}">
                <a16:creationId xmlns:a16="http://schemas.microsoft.com/office/drawing/2014/main" id="{F902CF95-4802-4803-B88F-358BAD556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428621" y="569552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9CB7288-B078-4989-97BA-5684B8A1B71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1158005-0976-48BA-95EB-78DDDA7A447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AE34BF9-E3E8-41D7-B49D-1BF7490282D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B1BE576-62F7-4F63-A00C-769E67CB8C2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74FB0B-E21D-4719-AC24-605173B3A42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1" name="Slide Number Placeholder 180">
            <a:extLst>
              <a:ext uri="{FF2B5EF4-FFF2-40B4-BE49-F238E27FC236}">
                <a16:creationId xmlns:a16="http://schemas.microsoft.com/office/drawing/2014/main" id="{EEC40372-7268-4D4B-9ABF-A1E03F05C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A792F7-1D9E-4C7E-A103-E8EDFDC2691E}" type="slidenum">
              <a:rPr lang="en-US" smtClean="0">
                <a:solidFill>
                  <a:srgbClr val="898989"/>
                </a:solidFill>
              </a:rPr>
              <a:t>‹#›</a:t>
            </a:fld>
            <a:endParaRPr lang="en-US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44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BFCC1FB-30E6-4ECF-8BAF-929D22A14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86" y="174173"/>
            <a:ext cx="4198182" cy="1158857"/>
          </a:xfrm>
        </p:spPr>
        <p:txBody>
          <a:bodyPr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8" name="Graphic 190">
            <a:extLst>
              <a:ext uri="{FF2B5EF4-FFF2-40B4-BE49-F238E27FC236}">
                <a16:creationId xmlns:a16="http://schemas.microsoft.com/office/drawing/2014/main" id="{4E21F050-FD36-4FCB-BAD4-7FEBD0985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13137"/>
            <a:ext cx="1598829" cy="531293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F19577D-D1B8-4BE5-9A01-6A857761B1DC}"/>
                </a:ext>
              </a:extLst>
            </p:cNvPr>
            <p:cNvSpPr/>
            <p:nvPr/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8370E7-080A-48D7-9A26-665FDD5B58FB}"/>
                </a:ext>
              </a:extLst>
            </p:cNvPr>
            <p:cNvSpPr/>
            <p:nvPr/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4">
            <a:extLst>
              <a:ext uri="{FF2B5EF4-FFF2-40B4-BE49-F238E27FC236}">
                <a16:creationId xmlns:a16="http://schemas.microsoft.com/office/drawing/2014/main" id="{2F8F0FAC-16EB-487B-B327-26DF1260B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02977" y="-67591"/>
            <a:ext cx="1089023" cy="1089034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1E7A3F8-D1CB-4353-BBEF-2597AF4F058F}"/>
                </a:ext>
              </a:extLst>
            </p:cNvPr>
            <p:cNvSpPr/>
            <p:nvPr/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DDCEAE-BCB2-4B2D-BAB3-4FD5DD7C28AB}"/>
                </a:ext>
              </a:extLst>
            </p:cNvPr>
            <p:cNvSpPr/>
            <p:nvPr/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6CD4162-BF6C-4D85-A166-12798D8C8DDB}"/>
                </a:ext>
              </a:extLst>
            </p:cNvPr>
            <p:cNvSpPr/>
            <p:nvPr/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9C0A376-6D47-4C20-9EEB-049A8694472E}"/>
                </a:ext>
              </a:extLst>
            </p:cNvPr>
            <p:cNvSpPr/>
            <p:nvPr/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9CFA1FB-BD4A-4307-BFCD-AB9E118C3ABF}"/>
                </a:ext>
              </a:extLst>
            </p:cNvPr>
            <p:cNvSpPr/>
            <p:nvPr/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6D481F5-D72A-4FDA-AFB8-D278AEDB37A0}"/>
                </a:ext>
              </a:extLst>
            </p:cNvPr>
            <p:cNvSpPr/>
            <p:nvPr/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5C94576-1155-4639-805F-75E2196E19B9}"/>
                </a:ext>
              </a:extLst>
            </p:cNvPr>
            <p:cNvSpPr/>
            <p:nvPr/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F8E497C-8A0D-4EED-873F-CA66DB950CDF}"/>
                </a:ext>
              </a:extLst>
            </p:cNvPr>
            <p:cNvSpPr/>
            <p:nvPr/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990B80-D511-4B73-BC44-14217A17B033}"/>
                </a:ext>
              </a:extLst>
            </p:cNvPr>
            <p:cNvSpPr/>
            <p:nvPr/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D7513D5-9349-45EA-BAE9-5B36B43B2853}"/>
                </a:ext>
              </a:extLst>
            </p:cNvPr>
            <p:cNvSpPr/>
            <p:nvPr/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12098BB-13C9-4C8B-883F-B378B155D904}"/>
                </a:ext>
              </a:extLst>
            </p:cNvPr>
            <p:cNvSpPr/>
            <p:nvPr/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78B9DD9-1280-4FC0-B14F-4A40DC3BCCE9}"/>
                </a:ext>
              </a:extLst>
            </p:cNvPr>
            <p:cNvSpPr/>
            <p:nvPr/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4626B81-518E-408D-9D85-368DEE8E330A}"/>
                </a:ext>
              </a:extLst>
            </p:cNvPr>
            <p:cNvSpPr/>
            <p:nvPr/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937BED2-B271-4124-905D-C024405FD9BA}"/>
                </a:ext>
              </a:extLst>
            </p:cNvPr>
            <p:cNvSpPr/>
            <p:nvPr/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3B9B2DD-8108-4830-AA14-DDCDB306C439}"/>
                </a:ext>
              </a:extLst>
            </p:cNvPr>
            <p:cNvSpPr/>
            <p:nvPr/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ECF9B54-B828-4268-90AC-EA0D0E3B76B3}"/>
                </a:ext>
              </a:extLst>
            </p:cNvPr>
            <p:cNvSpPr/>
            <p:nvPr/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D744985-041E-42C0-87A9-F99D7D9DBF23}"/>
                </a:ext>
              </a:extLst>
            </p:cNvPr>
            <p:cNvSpPr/>
            <p:nvPr/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51D469F-061B-4CFF-B628-0697B945FC49}"/>
                </a:ext>
              </a:extLst>
            </p:cNvPr>
            <p:cNvSpPr/>
            <p:nvPr/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4C1F283-0289-4E7D-A5DE-3B9997782DF3}"/>
                </a:ext>
              </a:extLst>
            </p:cNvPr>
            <p:cNvSpPr/>
            <p:nvPr/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24A56B5-AC95-42FF-8636-D2D287380950}"/>
                </a:ext>
              </a:extLst>
            </p:cNvPr>
            <p:cNvSpPr/>
            <p:nvPr/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DD6578D-E372-4D44-ABDA-D86EBE4F2F29}"/>
                </a:ext>
              </a:extLst>
            </p:cNvPr>
            <p:cNvSpPr/>
            <p:nvPr/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CDDE1CB-2352-4AA3-82C7-39C63E6A6FD3}"/>
                </a:ext>
              </a:extLst>
            </p:cNvPr>
            <p:cNvSpPr/>
            <p:nvPr/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70476DD-D268-4D0B-B358-F8143C45467A}"/>
                </a:ext>
              </a:extLst>
            </p:cNvPr>
            <p:cNvSpPr/>
            <p:nvPr/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A947896-0B1B-4F41-9CC3-EA98EC14BA7A}"/>
                </a:ext>
              </a:extLst>
            </p:cNvPr>
            <p:cNvSpPr/>
            <p:nvPr/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BA34B1E-6019-4E30-B2DC-8B7942EEC3C6}"/>
                </a:ext>
              </a:extLst>
            </p:cNvPr>
            <p:cNvSpPr/>
            <p:nvPr/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D47D0D4-51A5-4673-9205-FEBDF5DDAFAD}"/>
                </a:ext>
              </a:extLst>
            </p:cNvPr>
            <p:cNvSpPr/>
            <p:nvPr/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1CAE3E1-654D-4A11-951F-052FB8194211}"/>
                </a:ext>
              </a:extLst>
            </p:cNvPr>
            <p:cNvSpPr/>
            <p:nvPr/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A27E0E3-1A22-45B1-9DDE-E2CAE27AF936}"/>
                </a:ext>
              </a:extLst>
            </p:cNvPr>
            <p:cNvSpPr/>
            <p:nvPr/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EF9DA56-0F9C-446A-ACA6-B1737FC9FDB5}"/>
                </a:ext>
              </a:extLst>
            </p:cNvPr>
            <p:cNvSpPr/>
            <p:nvPr/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64518F8-39BB-4E12-AB05-C6EAA974B2F9}"/>
                </a:ext>
              </a:extLst>
            </p:cNvPr>
            <p:cNvSpPr/>
            <p:nvPr/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91D8244-0937-40AA-8C5C-6E431F826DC8}"/>
                </a:ext>
              </a:extLst>
            </p:cNvPr>
            <p:cNvSpPr/>
            <p:nvPr/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D25D45-2EB7-433B-8E75-95F212C966B2}"/>
                </a:ext>
              </a:extLst>
            </p:cNvPr>
            <p:cNvSpPr/>
            <p:nvPr/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E7CA683-04D0-4F85-BC78-4C8A5055ACCB}"/>
                </a:ext>
              </a:extLst>
            </p:cNvPr>
            <p:cNvSpPr/>
            <p:nvPr/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0754365-95E6-4F04-A213-FCEFD3BA8037}"/>
                </a:ext>
              </a:extLst>
            </p:cNvPr>
            <p:cNvSpPr/>
            <p:nvPr/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F67D44C-47C6-4A2B-8984-20503F97DC05}"/>
                </a:ext>
              </a:extLst>
            </p:cNvPr>
            <p:cNvSpPr/>
            <p:nvPr/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341F7B4-1174-469D-BCDA-5059727B8E46}"/>
                </a:ext>
              </a:extLst>
            </p:cNvPr>
            <p:cNvSpPr/>
            <p:nvPr/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9E92A5F-0E83-4A0D-AF47-8BC096F88020}"/>
                </a:ext>
              </a:extLst>
            </p:cNvPr>
            <p:cNvSpPr/>
            <p:nvPr/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5B89C4B-B183-4853-9EC7-01EB20939450}"/>
                </a:ext>
              </a:extLst>
            </p:cNvPr>
            <p:cNvSpPr/>
            <p:nvPr/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C044DD7-B809-4A86-BF1A-ECB12087B95D}"/>
                </a:ext>
              </a:extLst>
            </p:cNvPr>
            <p:cNvSpPr/>
            <p:nvPr/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147364A-A9AF-4F8B-997D-C09B78D2E3E7}"/>
                </a:ext>
              </a:extLst>
            </p:cNvPr>
            <p:cNvSpPr/>
            <p:nvPr/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D8316F0-6512-477F-9366-0797D21E838E}"/>
                </a:ext>
              </a:extLst>
            </p:cNvPr>
            <p:cNvSpPr/>
            <p:nvPr/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2CF6E8F-B285-4A7C-BD52-DA3A10BD4E98}"/>
                </a:ext>
              </a:extLst>
            </p:cNvPr>
            <p:cNvSpPr/>
            <p:nvPr/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1466E85-A5E1-454D-9A5B-8443E33BF81C}"/>
                </a:ext>
              </a:extLst>
            </p:cNvPr>
            <p:cNvSpPr/>
            <p:nvPr/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42F8EA6-EE8F-4129-BDF1-FF8978430896}"/>
                </a:ext>
              </a:extLst>
            </p:cNvPr>
            <p:cNvSpPr/>
            <p:nvPr/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243B87E-1C5A-475B-8352-CCCB06EAECCB}"/>
                </a:ext>
              </a:extLst>
            </p:cNvPr>
            <p:cNvSpPr/>
            <p:nvPr/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6567A69-08E9-4EE6-8BD8-7EFC485B25F3}"/>
                </a:ext>
              </a:extLst>
            </p:cNvPr>
            <p:cNvSpPr/>
            <p:nvPr/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3D22214-0AB8-459E-9FFF-FDF39DA37B64}"/>
                </a:ext>
              </a:extLst>
            </p:cNvPr>
            <p:cNvSpPr/>
            <p:nvPr/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9B1C3D2-8244-4B0B-8260-C509EBE92E4F}"/>
                </a:ext>
              </a:extLst>
            </p:cNvPr>
            <p:cNvSpPr/>
            <p:nvPr/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484E9C4-9B0A-49A0-9A21-FD037D0FE113}"/>
                </a:ext>
              </a:extLst>
            </p:cNvPr>
            <p:cNvSpPr/>
            <p:nvPr/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43402D1-D7F0-4269-BC63-2521845629BA}"/>
                </a:ext>
              </a:extLst>
            </p:cNvPr>
            <p:cNvSpPr/>
            <p:nvPr/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9F3A4A4-B876-4DF3-BEC1-91C7062A1875}"/>
                </a:ext>
              </a:extLst>
            </p:cNvPr>
            <p:cNvSpPr/>
            <p:nvPr/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94BC0BF-1875-45CE-89E3-3AEDC7D78BF7}"/>
                </a:ext>
              </a:extLst>
            </p:cNvPr>
            <p:cNvSpPr/>
            <p:nvPr/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542A343-86EE-4144-B909-99A78B1140C7}"/>
                </a:ext>
              </a:extLst>
            </p:cNvPr>
            <p:cNvSpPr/>
            <p:nvPr/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5E204E5-57A0-4514-8620-52EE873BC6AC}"/>
                </a:ext>
              </a:extLst>
            </p:cNvPr>
            <p:cNvSpPr/>
            <p:nvPr/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E0A57EB-6E61-455E-B07E-43AE25F6B967}"/>
                </a:ext>
              </a:extLst>
            </p:cNvPr>
            <p:cNvSpPr/>
            <p:nvPr/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6E62C4B-454F-41D1-A119-B223EC24FF65}"/>
                </a:ext>
              </a:extLst>
            </p:cNvPr>
            <p:cNvSpPr/>
            <p:nvPr/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85AFBDB-EDE6-4D04-8875-6F2CB7948278}"/>
                </a:ext>
              </a:extLst>
            </p:cNvPr>
            <p:cNvSpPr/>
            <p:nvPr/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3E605BC-E461-40E8-91B0-DB43DC9BD553}"/>
                </a:ext>
              </a:extLst>
            </p:cNvPr>
            <p:cNvSpPr/>
            <p:nvPr/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72569E4-8B56-425B-A311-C1E54823819A}"/>
                </a:ext>
              </a:extLst>
            </p:cNvPr>
            <p:cNvSpPr/>
            <p:nvPr/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B2AFC2C-7745-4EE1-83E0-C44C494535A1}"/>
                </a:ext>
              </a:extLst>
            </p:cNvPr>
            <p:cNvSpPr/>
            <p:nvPr/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5C05409-FF0B-4BB2-BBB2-BB2C3F8402E4}"/>
                </a:ext>
              </a:extLst>
            </p:cNvPr>
            <p:cNvSpPr/>
            <p:nvPr/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0D2D2A5-B7ED-44E2-BC12-1B628939788D}"/>
                </a:ext>
              </a:extLst>
            </p:cNvPr>
            <p:cNvSpPr/>
            <p:nvPr/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A3943B2-4330-4895-AB44-5DCAA56630AB}"/>
                </a:ext>
              </a:extLst>
            </p:cNvPr>
            <p:cNvSpPr/>
            <p:nvPr/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AA715B8-9BFA-4E21-BFCD-2B9CFB9E1CBE}"/>
                </a:ext>
              </a:extLst>
            </p:cNvPr>
            <p:cNvSpPr/>
            <p:nvPr/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F82C7CD-72B6-40C6-ABD2-030972825095}"/>
                </a:ext>
              </a:extLst>
            </p:cNvPr>
            <p:cNvSpPr/>
            <p:nvPr/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DE830FA-C2B2-438E-9E2C-16F0546F827A}"/>
                </a:ext>
              </a:extLst>
            </p:cNvPr>
            <p:cNvSpPr/>
            <p:nvPr/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7B4495D-98E3-4444-820F-685D7FADFFCD}"/>
                </a:ext>
              </a:extLst>
            </p:cNvPr>
            <p:cNvSpPr/>
            <p:nvPr/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37932CF-B894-4D3D-902F-59B0DE0C4AEA}"/>
                </a:ext>
              </a:extLst>
            </p:cNvPr>
            <p:cNvSpPr/>
            <p:nvPr/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263B39C-CD1F-4B92-8D0A-7CFE1EB76512}"/>
                </a:ext>
              </a:extLst>
            </p:cNvPr>
            <p:cNvSpPr/>
            <p:nvPr/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35F13B3-0BFC-42B3-A739-BFEC4F172016}"/>
                </a:ext>
              </a:extLst>
            </p:cNvPr>
            <p:cNvSpPr/>
            <p:nvPr/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562E058-2175-4BB4-858B-B4B4BCA09AA6}"/>
                </a:ext>
              </a:extLst>
            </p:cNvPr>
            <p:cNvSpPr/>
            <p:nvPr/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9005A34-BF82-4946-B4F4-C05C74CEC595}"/>
                </a:ext>
              </a:extLst>
            </p:cNvPr>
            <p:cNvSpPr/>
            <p:nvPr/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2943975-8D24-4245-986C-F7544F96EE9F}"/>
                </a:ext>
              </a:extLst>
            </p:cNvPr>
            <p:cNvSpPr/>
            <p:nvPr/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D160E97-2538-4F9A-9A04-D80099CD0D08}"/>
                </a:ext>
              </a:extLst>
            </p:cNvPr>
            <p:cNvSpPr/>
            <p:nvPr/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28E81B2-3727-4318-B065-7C326CE24347}"/>
                </a:ext>
              </a:extLst>
            </p:cNvPr>
            <p:cNvSpPr/>
            <p:nvPr/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72C6736-B0B2-45FD-94D9-BC1205C26987}"/>
                </a:ext>
              </a:extLst>
            </p:cNvPr>
            <p:cNvSpPr/>
            <p:nvPr/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D309021-F38D-4F07-90C3-6828466D8E43}"/>
                </a:ext>
              </a:extLst>
            </p:cNvPr>
            <p:cNvSpPr/>
            <p:nvPr/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79B62B-57EE-43A6-8167-C32E2CFC1B2F}"/>
                </a:ext>
              </a:extLst>
            </p:cNvPr>
            <p:cNvSpPr/>
            <p:nvPr/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01B6168-DC8D-42E2-B950-3206268AE9EB}"/>
                </a:ext>
              </a:extLst>
            </p:cNvPr>
            <p:cNvSpPr/>
            <p:nvPr/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291F8A-0E5C-49EF-A4D0-D3CCA5F988F7}"/>
                </a:ext>
              </a:extLst>
            </p:cNvPr>
            <p:cNvSpPr/>
            <p:nvPr/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A34783A-60A5-491E-88CC-037A71C1C4B7}"/>
                </a:ext>
              </a:extLst>
            </p:cNvPr>
            <p:cNvSpPr/>
            <p:nvPr/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324A249-EE3A-4C14-9F36-DF99404108DE}"/>
                </a:ext>
              </a:extLst>
            </p:cNvPr>
            <p:cNvSpPr/>
            <p:nvPr/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1AC2D89-DC7F-4676-A64E-CE5F9B73431A}"/>
                </a:ext>
              </a:extLst>
            </p:cNvPr>
            <p:cNvSpPr/>
            <p:nvPr/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855DFA7-87AF-4BA7-8571-887A5A2601E7}"/>
                </a:ext>
              </a:extLst>
            </p:cNvPr>
            <p:cNvSpPr/>
            <p:nvPr/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FA68945-6CA3-4F21-B60B-6F08FA57313A}"/>
                </a:ext>
              </a:extLst>
            </p:cNvPr>
            <p:cNvSpPr/>
            <p:nvPr/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A1FF601-A92A-4884-B8FB-36EC9A6C2355}"/>
                </a:ext>
              </a:extLst>
            </p:cNvPr>
            <p:cNvSpPr/>
            <p:nvPr/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161B31D-6339-48C2-8BB5-0A02614D97FE}"/>
                </a:ext>
              </a:extLst>
            </p:cNvPr>
            <p:cNvSpPr/>
            <p:nvPr/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30F1C8F-CCC0-43A5-A654-66778D006D92}"/>
                </a:ext>
              </a:extLst>
            </p:cNvPr>
            <p:cNvSpPr/>
            <p:nvPr/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13E7A9-4315-4E24-80CF-AD2D289C49C1}"/>
                </a:ext>
              </a:extLst>
            </p:cNvPr>
            <p:cNvSpPr/>
            <p:nvPr/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58A02CA-1FAB-4F73-8E12-6E63A7978231}"/>
                </a:ext>
              </a:extLst>
            </p:cNvPr>
            <p:cNvSpPr/>
            <p:nvPr/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30E086B-1C95-4F7E-A569-B521900E63B6}"/>
                </a:ext>
              </a:extLst>
            </p:cNvPr>
            <p:cNvSpPr/>
            <p:nvPr/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3020927-7205-4D7F-89FE-EFA51288EDAF}"/>
                </a:ext>
              </a:extLst>
            </p:cNvPr>
            <p:cNvSpPr/>
            <p:nvPr/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48E9CA4-9BE8-418B-BFE6-E5F2EAB6FACA}"/>
                </a:ext>
              </a:extLst>
            </p:cNvPr>
            <p:cNvSpPr/>
            <p:nvPr/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505AB41-EB94-44A5-89E1-495250AF084E}"/>
                </a:ext>
              </a:extLst>
            </p:cNvPr>
            <p:cNvSpPr/>
            <p:nvPr/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03C6E035-4B15-4ACC-9B29-5FC6FE049159}"/>
                </a:ext>
              </a:extLst>
            </p:cNvPr>
            <p:cNvSpPr/>
            <p:nvPr/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151F323-6CFB-4FC7-8F2F-F2E4A2A817F8}"/>
                </a:ext>
              </a:extLst>
            </p:cNvPr>
            <p:cNvSpPr/>
            <p:nvPr/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C888454-C54A-436A-B328-9E4E7AB6AAC0}"/>
                </a:ext>
              </a:extLst>
            </p:cNvPr>
            <p:cNvSpPr/>
            <p:nvPr/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D3963A8-98BE-4876-8924-058EF1395D7E}"/>
                </a:ext>
              </a:extLst>
            </p:cNvPr>
            <p:cNvSpPr/>
            <p:nvPr/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2A409FA-C854-4E3D-92E3-BE8E5F39118E}"/>
                </a:ext>
              </a:extLst>
            </p:cNvPr>
            <p:cNvSpPr/>
            <p:nvPr/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95B5640-C6A1-4E0D-BA00-8F931101BDAA}"/>
                </a:ext>
              </a:extLst>
            </p:cNvPr>
            <p:cNvSpPr/>
            <p:nvPr/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9C2ED3D-1292-41D7-9CD0-964560392DAE}"/>
                </a:ext>
              </a:extLst>
            </p:cNvPr>
            <p:cNvSpPr/>
            <p:nvPr/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18071BA-87CD-4D94-843B-7DE0AF0D869F}"/>
                </a:ext>
              </a:extLst>
            </p:cNvPr>
            <p:cNvSpPr/>
            <p:nvPr/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0BBF34C-EACE-404F-996A-644E474E4E28}"/>
                </a:ext>
              </a:extLst>
            </p:cNvPr>
            <p:cNvSpPr/>
            <p:nvPr/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0130554-9993-4F57-8B60-0C349462F20D}"/>
                </a:ext>
              </a:extLst>
            </p:cNvPr>
            <p:cNvSpPr/>
            <p:nvPr/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7DFA6148-338D-4709-AC75-3333809C1742}"/>
                </a:ext>
              </a:extLst>
            </p:cNvPr>
            <p:cNvSpPr/>
            <p:nvPr/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5511CAC-912A-46D0-A3B0-76D9E14A1FFD}"/>
                </a:ext>
              </a:extLst>
            </p:cNvPr>
            <p:cNvSpPr/>
            <p:nvPr/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B9C9D10-C891-463D-BE7B-17E70A74754F}"/>
                </a:ext>
              </a:extLst>
            </p:cNvPr>
            <p:cNvSpPr/>
            <p:nvPr/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D1D470E-ADA7-44E9-84E9-CD49A861A0A9}"/>
                </a:ext>
              </a:extLst>
            </p:cNvPr>
            <p:cNvSpPr/>
            <p:nvPr/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50E1B96-7237-46A3-8357-361A4A24BB30}"/>
                </a:ext>
              </a:extLst>
            </p:cNvPr>
            <p:cNvSpPr/>
            <p:nvPr/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9E61E0B-154A-44B6-B291-9D6FF3C68AAB}"/>
                </a:ext>
              </a:extLst>
            </p:cNvPr>
            <p:cNvSpPr/>
            <p:nvPr/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DCCBD34-0B4E-4AB8-B5BB-033C5F5A29E5}"/>
                </a:ext>
              </a:extLst>
            </p:cNvPr>
            <p:cNvSpPr/>
            <p:nvPr/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D59E534-33C6-4F71-AC4A-03D6AA020E27}"/>
                </a:ext>
              </a:extLst>
            </p:cNvPr>
            <p:cNvSpPr/>
            <p:nvPr/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F33EA93-D53B-4F63-8D76-8D8603370372}"/>
                </a:ext>
              </a:extLst>
            </p:cNvPr>
            <p:cNvSpPr/>
            <p:nvPr/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09F9D30-E5AE-467D-B6B6-5CBD1F4E6C78}"/>
                </a:ext>
              </a:extLst>
            </p:cNvPr>
            <p:cNvSpPr/>
            <p:nvPr/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4E4B2CD5-ABDF-4B08-936A-C5F1F5520D1C}"/>
                </a:ext>
              </a:extLst>
            </p:cNvPr>
            <p:cNvSpPr/>
            <p:nvPr/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8344218-81B6-4517-9805-E71499F69C13}"/>
                </a:ext>
              </a:extLst>
            </p:cNvPr>
            <p:cNvSpPr/>
            <p:nvPr/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8A57C29-E01A-449E-8839-863CE9787E3F}"/>
                </a:ext>
              </a:extLst>
            </p:cNvPr>
            <p:cNvSpPr/>
            <p:nvPr/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5ABDD7C-8063-442E-BEFF-77896998F728}"/>
                </a:ext>
              </a:extLst>
            </p:cNvPr>
            <p:cNvSpPr/>
            <p:nvPr/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CE949D9-630A-42F2-8117-AA55AD889901}"/>
                </a:ext>
              </a:extLst>
            </p:cNvPr>
            <p:cNvSpPr/>
            <p:nvPr/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59C2343-FEC6-45CA-8060-17D719373584}"/>
                </a:ext>
              </a:extLst>
            </p:cNvPr>
            <p:cNvSpPr/>
            <p:nvPr/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8D68BC2-3FE7-45BD-9735-43C2C896911F}"/>
                </a:ext>
              </a:extLst>
            </p:cNvPr>
            <p:cNvSpPr/>
            <p:nvPr/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8E4940E0-90FE-4099-8E84-9F952C2DA7E5}"/>
                </a:ext>
              </a:extLst>
            </p:cNvPr>
            <p:cNvSpPr/>
            <p:nvPr/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9DB3D06-EE67-43DF-93EB-5EAC7CD2F73A}"/>
                </a:ext>
              </a:extLst>
            </p:cNvPr>
            <p:cNvSpPr/>
            <p:nvPr/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92380E59-DCBF-421C-A85E-0DBB508357C3}"/>
                </a:ext>
              </a:extLst>
            </p:cNvPr>
            <p:cNvSpPr/>
            <p:nvPr/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5B3F73A-2F03-4E24-9BC8-B4B4D2535EFD}"/>
                </a:ext>
              </a:extLst>
            </p:cNvPr>
            <p:cNvSpPr/>
            <p:nvPr/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E13A333-B160-42F4-A817-A75BC8985E8F}"/>
                </a:ext>
              </a:extLst>
            </p:cNvPr>
            <p:cNvSpPr/>
            <p:nvPr/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EDE7E0E-4B11-42DE-AD10-A87B92164A4E}"/>
                </a:ext>
              </a:extLst>
            </p:cNvPr>
            <p:cNvSpPr/>
            <p:nvPr/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DFD5AF3-7117-44FC-A55E-04425F6370E3}"/>
                </a:ext>
              </a:extLst>
            </p:cNvPr>
            <p:cNvSpPr/>
            <p:nvPr/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7A0CFB23-CD7D-46AB-9CE1-17D9E44AC6C7}"/>
                </a:ext>
              </a:extLst>
            </p:cNvPr>
            <p:cNvSpPr/>
            <p:nvPr/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A58A095D-C173-427F-BADB-F28F876C12E0}"/>
                </a:ext>
              </a:extLst>
            </p:cNvPr>
            <p:cNvSpPr/>
            <p:nvPr/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578F6DB6-9140-4722-BB77-FB3331C5C1F5}"/>
                </a:ext>
              </a:extLst>
            </p:cNvPr>
            <p:cNvSpPr/>
            <p:nvPr/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9C1920F-28ED-4100-8F6A-EDA73905695A}"/>
                </a:ext>
              </a:extLst>
            </p:cNvPr>
            <p:cNvSpPr/>
            <p:nvPr/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423F790-9DD9-4BA3-9ED9-26ADEA2363A0}"/>
                </a:ext>
              </a:extLst>
            </p:cNvPr>
            <p:cNvSpPr/>
            <p:nvPr/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610078A7-5F98-4494-9E17-6272ED466980}"/>
                </a:ext>
              </a:extLst>
            </p:cNvPr>
            <p:cNvSpPr/>
            <p:nvPr/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8EFDDCCB-36D0-4E8F-B0FA-A0D0752ED4CC}"/>
                </a:ext>
              </a:extLst>
            </p:cNvPr>
            <p:cNvSpPr/>
            <p:nvPr/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BB13F448-D641-4211-A40A-8C5521F94691}"/>
                </a:ext>
              </a:extLst>
            </p:cNvPr>
            <p:cNvSpPr/>
            <p:nvPr/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E7092267-8FC5-40B1-A741-AD85B40D189C}"/>
                </a:ext>
              </a:extLst>
            </p:cNvPr>
            <p:cNvSpPr/>
            <p:nvPr/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CAB8E92E-4F3D-4B75-9E18-B94EA61BE999}"/>
                </a:ext>
              </a:extLst>
            </p:cNvPr>
            <p:cNvSpPr/>
            <p:nvPr/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AA1BA77-D7CE-450C-BB2F-492A8A447ADE}"/>
                </a:ext>
              </a:extLst>
            </p:cNvPr>
            <p:cNvSpPr/>
            <p:nvPr/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03703D44-20A7-43F8-95C4-F4B83B4DAA42}"/>
                </a:ext>
              </a:extLst>
            </p:cNvPr>
            <p:cNvSpPr/>
            <p:nvPr/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15AD7905-66A9-4FD0-93F0-C99CEBF84AAA}"/>
                </a:ext>
              </a:extLst>
            </p:cNvPr>
            <p:cNvSpPr/>
            <p:nvPr/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07C71902-ACD3-4225-8597-727626DC1C4F}"/>
                </a:ext>
              </a:extLst>
            </p:cNvPr>
            <p:cNvSpPr/>
            <p:nvPr/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F2B6B2CC-AFFB-479D-9305-171C3C2C8A81}"/>
                </a:ext>
              </a:extLst>
            </p:cNvPr>
            <p:cNvSpPr/>
            <p:nvPr/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73942B37-57C7-4154-B6BE-5AB743E1BABE}"/>
                </a:ext>
              </a:extLst>
            </p:cNvPr>
            <p:cNvSpPr/>
            <p:nvPr/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1DE87C79-F470-4FF4-A4F6-6F244F9DE302}"/>
                </a:ext>
              </a:extLst>
            </p:cNvPr>
            <p:cNvSpPr/>
            <p:nvPr/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3BA0F35-5498-4789-8908-D868FFE711B9}"/>
                </a:ext>
              </a:extLst>
            </p:cNvPr>
            <p:cNvSpPr/>
            <p:nvPr/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984F5A6-C73B-4643-A879-E326C7B0351D}"/>
                </a:ext>
              </a:extLst>
            </p:cNvPr>
            <p:cNvSpPr/>
            <p:nvPr/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E35485FE-2BD5-455D-A7C9-9F9987C5498C}"/>
                </a:ext>
              </a:extLst>
            </p:cNvPr>
            <p:cNvSpPr/>
            <p:nvPr/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BAFCA128-8161-423D-93F9-A470933A1FFC}"/>
                </a:ext>
              </a:extLst>
            </p:cNvPr>
            <p:cNvSpPr/>
            <p:nvPr/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349F8898-E646-4462-9E2E-BC5E10A00DA3}"/>
                </a:ext>
              </a:extLst>
            </p:cNvPr>
            <p:cNvSpPr/>
            <p:nvPr/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9C2FCC72-AEC8-4E95-A821-C66F0DEB219D}"/>
                </a:ext>
              </a:extLst>
            </p:cNvPr>
            <p:cNvSpPr/>
            <p:nvPr/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99A9C773-8ED1-4038-AD95-55CB466C9A5E}"/>
                </a:ext>
              </a:extLst>
            </p:cNvPr>
            <p:cNvSpPr/>
            <p:nvPr/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F74C74C0-AC53-4090-A11D-D6C4AAF6427A}"/>
                </a:ext>
              </a:extLst>
            </p:cNvPr>
            <p:cNvSpPr/>
            <p:nvPr/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01DA41C-D6C4-44A1-9F04-E1F1179C3167}"/>
                </a:ext>
              </a:extLst>
            </p:cNvPr>
            <p:cNvSpPr/>
            <p:nvPr/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AA97346-990F-4AD1-9436-D315D9EFB04F}"/>
                </a:ext>
              </a:extLst>
            </p:cNvPr>
            <p:cNvSpPr/>
            <p:nvPr/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8429BF0F-91DB-49F1-AC40-0DBD95702E0D}"/>
                </a:ext>
              </a:extLst>
            </p:cNvPr>
            <p:cNvSpPr/>
            <p:nvPr/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E4824481-3370-4F9F-8E9F-DBC68A4328A3}"/>
                </a:ext>
              </a:extLst>
            </p:cNvPr>
            <p:cNvSpPr/>
            <p:nvPr/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077EB65E-D567-4897-9377-B3029ABB6BBD}"/>
                </a:ext>
              </a:extLst>
            </p:cNvPr>
            <p:cNvSpPr/>
            <p:nvPr/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0F16DC2F-A9D5-4A41-A1C0-10C3FA9F0063}"/>
                </a:ext>
              </a:extLst>
            </p:cNvPr>
            <p:cNvSpPr/>
            <p:nvPr/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7E17102A-5CA6-4EBD-B30A-5D47EA0E33C4}"/>
                </a:ext>
              </a:extLst>
            </p:cNvPr>
            <p:cNvSpPr/>
            <p:nvPr/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5C38DF57-4354-45F9-9119-DFAE2216DD17}"/>
                </a:ext>
              </a:extLst>
            </p:cNvPr>
            <p:cNvSpPr/>
            <p:nvPr/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D89104B-A74E-4686-85FA-7ADBB69C4260}"/>
                </a:ext>
              </a:extLst>
            </p:cNvPr>
            <p:cNvSpPr/>
            <p:nvPr/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B6F9BB9-C471-41A6-9CB0-885AFD62F201}"/>
                </a:ext>
              </a:extLst>
            </p:cNvPr>
            <p:cNvSpPr/>
            <p:nvPr/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C6F39A5E-4043-48BD-94B1-A008E3D11708}"/>
                </a:ext>
              </a:extLst>
            </p:cNvPr>
            <p:cNvSpPr/>
            <p:nvPr/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652678D7-1B2F-423A-AD5D-854262716D61}"/>
                </a:ext>
              </a:extLst>
            </p:cNvPr>
            <p:cNvSpPr/>
            <p:nvPr/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DA06287-9690-4A9A-8FCF-5CCE89B0175C}"/>
                </a:ext>
              </a:extLst>
            </p:cNvPr>
            <p:cNvSpPr/>
            <p:nvPr/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51DA2301-CA50-4AB2-BDFE-BB24FF598037}"/>
                </a:ext>
              </a:extLst>
            </p:cNvPr>
            <p:cNvSpPr/>
            <p:nvPr/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92C6814-C2FF-4C19-8402-675536DBDB98}"/>
                </a:ext>
              </a:extLst>
            </p:cNvPr>
            <p:cNvSpPr/>
            <p:nvPr/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DCE40D66-D698-433D-B594-32C1FEEEE9BF}"/>
                </a:ext>
              </a:extLst>
            </p:cNvPr>
            <p:cNvSpPr/>
            <p:nvPr/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8" name="Date Placeholder 178">
            <a:extLst>
              <a:ext uri="{FF2B5EF4-FFF2-40B4-BE49-F238E27FC236}">
                <a16:creationId xmlns:a16="http://schemas.microsoft.com/office/drawing/2014/main" id="{0DB56EA4-BEF8-48F7-92C4-B35A12108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7472"/>
            <a:ext cx="2743200" cy="365125"/>
          </a:xfrm>
        </p:spPr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199" name="Footer Placeholder 179">
            <a:extLst>
              <a:ext uri="{FF2B5EF4-FFF2-40B4-BE49-F238E27FC236}">
                <a16:creationId xmlns:a16="http://schemas.microsoft.com/office/drawing/2014/main" id="{CE6814D3-C69A-4217-8332-F808E5C0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47472"/>
            <a:ext cx="4114800" cy="365125"/>
          </a:xfrm>
        </p:spPr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200" name="Slide Number Placeholder 180">
            <a:extLst>
              <a:ext uri="{FF2B5EF4-FFF2-40B4-BE49-F238E27FC236}">
                <a16:creationId xmlns:a16="http://schemas.microsoft.com/office/drawing/2014/main" id="{37DF26EE-B2F8-41EF-AC16-A1433FF57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7472"/>
            <a:ext cx="2743200" cy="365125"/>
          </a:xfrm>
        </p:spPr>
        <p:txBody>
          <a:bodyPr/>
          <a:lstStyle/>
          <a:p>
            <a:fld id="{5EA792F7-1D9E-4C7E-A103-E8EDFDC2691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BC2040-F088-49FE-BD3B-E4C1B472B4DF}"/>
              </a:ext>
            </a:extLst>
          </p:cNvPr>
          <p:cNvGrpSpPr/>
          <p:nvPr userDrawn="1"/>
        </p:nvGrpSpPr>
        <p:grpSpPr>
          <a:xfrm>
            <a:off x="10579799" y="466375"/>
            <a:ext cx="1089022" cy="1089022"/>
            <a:chOff x="4741467" y="593941"/>
            <a:chExt cx="932200" cy="932200"/>
          </a:xfrm>
        </p:grpSpPr>
        <p:sp>
          <p:nvSpPr>
            <p:cNvPr id="23" name="Graphic 212">
              <a:extLst>
                <a:ext uri="{FF2B5EF4-FFF2-40B4-BE49-F238E27FC236}">
                  <a16:creationId xmlns:a16="http://schemas.microsoft.com/office/drawing/2014/main" id="{4EEBAC00-ABF2-42F3-BE5C-89F299B69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741467" y="593941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4" name="Graphic 212">
              <a:extLst>
                <a:ext uri="{FF2B5EF4-FFF2-40B4-BE49-F238E27FC236}">
                  <a16:creationId xmlns:a16="http://schemas.microsoft.com/office/drawing/2014/main" id="{91BE3222-02F5-4B11-8ED2-D8D364499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741467" y="593941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60DC7638-85D7-4D86-8E63-709D65E2A35E}"/>
              </a:ext>
            </a:extLst>
          </p:cNvPr>
          <p:cNvGrpSpPr/>
          <p:nvPr userDrawn="1"/>
        </p:nvGrpSpPr>
        <p:grpSpPr>
          <a:xfrm>
            <a:off x="487753" y="5626538"/>
            <a:ext cx="319941" cy="319941"/>
            <a:chOff x="1185735" y="4917084"/>
            <a:chExt cx="319941" cy="319941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0465AAD-8CC1-4FEF-8CC4-EC2E94200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5735" y="4917084"/>
              <a:ext cx="319941" cy="319941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6D829312-0A2A-4244-A956-C59E44673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5735" y="4917084"/>
              <a:ext cx="319941" cy="319941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85644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EE6F8E7F-679D-42F0-88D7-BA75AB73A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86" y="174173"/>
            <a:ext cx="4198182" cy="1158857"/>
          </a:xfrm>
        </p:spPr>
        <p:txBody>
          <a:bodyPr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1" name="Date Placeholder 10">
            <a:extLst>
              <a:ext uri="{FF2B5EF4-FFF2-40B4-BE49-F238E27FC236}">
                <a16:creationId xmlns:a16="http://schemas.microsoft.com/office/drawing/2014/main" id="{F9CD22CB-9DB7-4D08-90A2-833214386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42" name="Footer Placeholder 11">
            <a:extLst>
              <a:ext uri="{FF2B5EF4-FFF2-40B4-BE49-F238E27FC236}">
                <a16:creationId xmlns:a16="http://schemas.microsoft.com/office/drawing/2014/main" id="{E73B6A3D-ED70-47FE-B03E-3D568C1A2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3" name="Slide Number Placeholder 12">
            <a:extLst>
              <a:ext uri="{FF2B5EF4-FFF2-40B4-BE49-F238E27FC236}">
                <a16:creationId xmlns:a16="http://schemas.microsoft.com/office/drawing/2014/main" id="{1AE4879C-133B-465E-81C4-7AF394EA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0967E29-1480-472A-9FC5-C4768A52587C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48" name="Graphic 190">
            <a:extLst>
              <a:ext uri="{FF2B5EF4-FFF2-40B4-BE49-F238E27FC236}">
                <a16:creationId xmlns:a16="http://schemas.microsoft.com/office/drawing/2014/main" id="{F71248FC-CE92-435C-87F1-74B88F237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13137"/>
            <a:ext cx="1598829" cy="531293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C98EBE9-5DF5-4117-BA8E-B1A9640F2A3F}"/>
                </a:ext>
              </a:extLst>
            </p:cNvPr>
            <p:cNvSpPr/>
            <p:nvPr/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EEC69FB-23D9-4DB3-93B4-D8A4DAC52589}"/>
                </a:ext>
              </a:extLst>
            </p:cNvPr>
            <p:cNvSpPr/>
            <p:nvPr/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1" name="Graphic 4">
            <a:extLst>
              <a:ext uri="{FF2B5EF4-FFF2-40B4-BE49-F238E27FC236}">
                <a16:creationId xmlns:a16="http://schemas.microsoft.com/office/drawing/2014/main" id="{A2ACF54E-CF09-4ADF-AF42-8940A36E1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02977" y="-67591"/>
            <a:ext cx="1089023" cy="1089034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FAA0A99-7C77-42CE-9E71-1DCD63BF4E6F}"/>
                </a:ext>
              </a:extLst>
            </p:cNvPr>
            <p:cNvSpPr/>
            <p:nvPr/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31DB661-8F52-4D08-B3A4-0CA0FB8B80EA}"/>
                </a:ext>
              </a:extLst>
            </p:cNvPr>
            <p:cNvSpPr/>
            <p:nvPr/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5931018-70AF-4320-9F7B-CF7CA242091A}"/>
                </a:ext>
              </a:extLst>
            </p:cNvPr>
            <p:cNvSpPr/>
            <p:nvPr/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586B07-F10A-4BBA-B002-6A9A89D3CF29}"/>
                </a:ext>
              </a:extLst>
            </p:cNvPr>
            <p:cNvSpPr/>
            <p:nvPr/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9EA06D0-1B1A-4D0F-B3C1-DC74AECBE31F}"/>
                </a:ext>
              </a:extLst>
            </p:cNvPr>
            <p:cNvSpPr/>
            <p:nvPr/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91F3F0B-FC7C-403F-B034-0372ED170FE7}"/>
                </a:ext>
              </a:extLst>
            </p:cNvPr>
            <p:cNvSpPr/>
            <p:nvPr/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E1D61F7-4B69-498F-80B9-3108F4873D75}"/>
                </a:ext>
              </a:extLst>
            </p:cNvPr>
            <p:cNvSpPr/>
            <p:nvPr/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3561D3B-1436-4683-9CDF-E904A91D1FFB}"/>
                </a:ext>
              </a:extLst>
            </p:cNvPr>
            <p:cNvSpPr/>
            <p:nvPr/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BC0132A-DC93-4CFA-BFAD-5C13FFFE9F4E}"/>
                </a:ext>
              </a:extLst>
            </p:cNvPr>
            <p:cNvSpPr/>
            <p:nvPr/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33BECCB-954A-4356-8DB8-109763ACF1F6}"/>
                </a:ext>
              </a:extLst>
            </p:cNvPr>
            <p:cNvSpPr/>
            <p:nvPr/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722F0F9-FC02-4F7C-B1AE-90AB1ABC380D}"/>
                </a:ext>
              </a:extLst>
            </p:cNvPr>
            <p:cNvSpPr/>
            <p:nvPr/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91D23B9-698D-4047-94A4-469F74601153}"/>
                </a:ext>
              </a:extLst>
            </p:cNvPr>
            <p:cNvSpPr/>
            <p:nvPr/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B990AFF-79EB-44A5-8E6F-68D78CA5A103}"/>
                </a:ext>
              </a:extLst>
            </p:cNvPr>
            <p:cNvSpPr/>
            <p:nvPr/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BC8CE23-ABF0-44A4-B651-F340EA038ECB}"/>
                </a:ext>
              </a:extLst>
            </p:cNvPr>
            <p:cNvSpPr/>
            <p:nvPr/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618B38E-8D0A-4E3D-AB2D-DCD61B3DE6A7}"/>
                </a:ext>
              </a:extLst>
            </p:cNvPr>
            <p:cNvSpPr/>
            <p:nvPr/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99691C7-B4EE-459B-B118-DB37E0D34AEE}"/>
                </a:ext>
              </a:extLst>
            </p:cNvPr>
            <p:cNvSpPr/>
            <p:nvPr/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D63978D-58CC-49E7-9755-108437FACBC2}"/>
                </a:ext>
              </a:extLst>
            </p:cNvPr>
            <p:cNvSpPr/>
            <p:nvPr/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D8C2E87B-EB6B-4AEE-9462-E8883AF56940}"/>
                </a:ext>
              </a:extLst>
            </p:cNvPr>
            <p:cNvSpPr/>
            <p:nvPr/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54162CF-DBDC-4702-8BB3-28E251AFACDB}"/>
                </a:ext>
              </a:extLst>
            </p:cNvPr>
            <p:cNvSpPr/>
            <p:nvPr/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B442FDE-6724-4D51-9280-2C53DCE6CBF1}"/>
                </a:ext>
              </a:extLst>
            </p:cNvPr>
            <p:cNvSpPr/>
            <p:nvPr/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638975F-285B-44C6-B22C-F9D4825A3183}"/>
                </a:ext>
              </a:extLst>
            </p:cNvPr>
            <p:cNvSpPr/>
            <p:nvPr/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1B0C926-95B7-455C-893D-0F26D8D928FB}"/>
                </a:ext>
              </a:extLst>
            </p:cNvPr>
            <p:cNvSpPr/>
            <p:nvPr/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71D4797-4330-475F-8270-78233B3527B0}"/>
                </a:ext>
              </a:extLst>
            </p:cNvPr>
            <p:cNvSpPr/>
            <p:nvPr/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07B8B82-0B72-4ED8-9B81-34F4FFE36D03}"/>
                </a:ext>
              </a:extLst>
            </p:cNvPr>
            <p:cNvSpPr/>
            <p:nvPr/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5D9EAF9-CAEF-4FF0-9058-814B8ACBF733}"/>
                </a:ext>
              </a:extLst>
            </p:cNvPr>
            <p:cNvSpPr/>
            <p:nvPr/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4D306CA-AE96-4770-AAC2-329436299FD5}"/>
                </a:ext>
              </a:extLst>
            </p:cNvPr>
            <p:cNvSpPr/>
            <p:nvPr/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862B6D5-3EEE-436C-BBBC-F1659763ED9B}"/>
                </a:ext>
              </a:extLst>
            </p:cNvPr>
            <p:cNvSpPr/>
            <p:nvPr/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62E78C8-8408-4F72-8CE4-33F4074906BC}"/>
                </a:ext>
              </a:extLst>
            </p:cNvPr>
            <p:cNvSpPr/>
            <p:nvPr/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5DA04B1-3A54-49FF-9074-CB0BF5193DE0}"/>
                </a:ext>
              </a:extLst>
            </p:cNvPr>
            <p:cNvSpPr/>
            <p:nvPr/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588DD8D-4661-4483-82D6-07A669902745}"/>
                </a:ext>
              </a:extLst>
            </p:cNvPr>
            <p:cNvSpPr/>
            <p:nvPr/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427B20B-173D-4E73-BA16-6B70B039591A}"/>
                </a:ext>
              </a:extLst>
            </p:cNvPr>
            <p:cNvSpPr/>
            <p:nvPr/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C4AB2BC-0366-48DE-A7BC-31B0C7FDF81C}"/>
                </a:ext>
              </a:extLst>
            </p:cNvPr>
            <p:cNvSpPr/>
            <p:nvPr/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CDC0462-EDF1-4DC6-B022-B9D6A4883C97}"/>
                </a:ext>
              </a:extLst>
            </p:cNvPr>
            <p:cNvSpPr/>
            <p:nvPr/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CB57D5F-1A85-4067-A884-5FF7697972BF}"/>
                </a:ext>
              </a:extLst>
            </p:cNvPr>
            <p:cNvSpPr/>
            <p:nvPr/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996A340-2E9C-4C3B-AB03-1CD09E34956E}"/>
                </a:ext>
              </a:extLst>
            </p:cNvPr>
            <p:cNvSpPr/>
            <p:nvPr/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7BFB716-CE13-4D34-BF72-03D902C777E6}"/>
                </a:ext>
              </a:extLst>
            </p:cNvPr>
            <p:cNvSpPr/>
            <p:nvPr/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174C1C5-4C0C-4661-BCCF-41A5ACFE21C7}"/>
                </a:ext>
              </a:extLst>
            </p:cNvPr>
            <p:cNvSpPr/>
            <p:nvPr/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5A6027B-DD9D-4CE2-BD61-5C04290BCF40}"/>
                </a:ext>
              </a:extLst>
            </p:cNvPr>
            <p:cNvSpPr/>
            <p:nvPr/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708877B-8D92-4FC4-8A65-38968B9E3241}"/>
                </a:ext>
              </a:extLst>
            </p:cNvPr>
            <p:cNvSpPr/>
            <p:nvPr/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3525F5F-F114-43F3-A9F7-261A28B24DF9}"/>
                </a:ext>
              </a:extLst>
            </p:cNvPr>
            <p:cNvSpPr/>
            <p:nvPr/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339711F-C386-4DCE-9FBF-EE6BC2C1FE35}"/>
                </a:ext>
              </a:extLst>
            </p:cNvPr>
            <p:cNvSpPr/>
            <p:nvPr/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B4BAE73-7982-46FB-A57B-811E3B8F79E4}"/>
                </a:ext>
              </a:extLst>
            </p:cNvPr>
            <p:cNvSpPr/>
            <p:nvPr/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4175C9A-42C7-461B-A3DC-84B7A21771C1}"/>
                </a:ext>
              </a:extLst>
            </p:cNvPr>
            <p:cNvSpPr/>
            <p:nvPr/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22F385D0-D050-42A4-898F-83C653F24C4F}"/>
                </a:ext>
              </a:extLst>
            </p:cNvPr>
            <p:cNvSpPr/>
            <p:nvPr/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FD7E539-37B2-48C9-B730-CDB7A4FCADCD}"/>
                </a:ext>
              </a:extLst>
            </p:cNvPr>
            <p:cNvSpPr/>
            <p:nvPr/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26C0AC-F299-48BD-AED7-26C5A1998D41}"/>
                </a:ext>
              </a:extLst>
            </p:cNvPr>
            <p:cNvSpPr/>
            <p:nvPr/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5E478F3-0C5B-477C-819A-BF4A72B4CC5D}"/>
                </a:ext>
              </a:extLst>
            </p:cNvPr>
            <p:cNvSpPr/>
            <p:nvPr/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DE8A1B0-551E-4693-928C-BBFDAC2DE894}"/>
                </a:ext>
              </a:extLst>
            </p:cNvPr>
            <p:cNvSpPr/>
            <p:nvPr/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565C552-100C-4C0F-9727-52B462CB5777}"/>
                </a:ext>
              </a:extLst>
            </p:cNvPr>
            <p:cNvSpPr/>
            <p:nvPr/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65AF3C8-A7D3-4F7E-8297-70B16E682C87}"/>
                </a:ext>
              </a:extLst>
            </p:cNvPr>
            <p:cNvSpPr/>
            <p:nvPr/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89C4C3A-B0E7-45DB-9736-2820F1E48582}"/>
                </a:ext>
              </a:extLst>
            </p:cNvPr>
            <p:cNvSpPr/>
            <p:nvPr/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DF9AE49-EBF5-4E8B-811B-A95469060E7B}"/>
                </a:ext>
              </a:extLst>
            </p:cNvPr>
            <p:cNvSpPr/>
            <p:nvPr/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A6E6901-66E0-4614-A82A-4C8B199F313E}"/>
                </a:ext>
              </a:extLst>
            </p:cNvPr>
            <p:cNvSpPr/>
            <p:nvPr/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AF4D28A-9C05-4C54-8EC3-A4AF071575B8}"/>
                </a:ext>
              </a:extLst>
            </p:cNvPr>
            <p:cNvSpPr/>
            <p:nvPr/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13432FE-A2F7-40F1-A071-5299288F21B5}"/>
                </a:ext>
              </a:extLst>
            </p:cNvPr>
            <p:cNvSpPr/>
            <p:nvPr/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70FB6A9-6497-4E63-9C82-7B0BAEB50225}"/>
                </a:ext>
              </a:extLst>
            </p:cNvPr>
            <p:cNvSpPr/>
            <p:nvPr/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1159FE3-5513-4772-A657-6925C879024E}"/>
                </a:ext>
              </a:extLst>
            </p:cNvPr>
            <p:cNvSpPr/>
            <p:nvPr/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48E9D8E-3725-4460-951D-FD784F1A5725}"/>
                </a:ext>
              </a:extLst>
            </p:cNvPr>
            <p:cNvSpPr/>
            <p:nvPr/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9A1AA77-CF8C-4018-A5A1-E7AA82889B35}"/>
                </a:ext>
              </a:extLst>
            </p:cNvPr>
            <p:cNvSpPr/>
            <p:nvPr/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B44DD95-1ACE-4B45-A9F7-5277F77037AA}"/>
                </a:ext>
              </a:extLst>
            </p:cNvPr>
            <p:cNvSpPr/>
            <p:nvPr/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8913144-E9E6-4FF3-9830-F8CC75BA0FD1}"/>
                </a:ext>
              </a:extLst>
            </p:cNvPr>
            <p:cNvSpPr/>
            <p:nvPr/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B38853C-E3C5-43FA-B193-280C55043055}"/>
                </a:ext>
              </a:extLst>
            </p:cNvPr>
            <p:cNvSpPr/>
            <p:nvPr/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38EA362-05F8-4A48-9412-7BBAC11BA14C}"/>
                </a:ext>
              </a:extLst>
            </p:cNvPr>
            <p:cNvSpPr/>
            <p:nvPr/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986071F-7E83-4C85-9A61-81C2026DAEDB}"/>
                </a:ext>
              </a:extLst>
            </p:cNvPr>
            <p:cNvSpPr/>
            <p:nvPr/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FDA9302-0D40-4468-A5DD-D042113E2366}"/>
                </a:ext>
              </a:extLst>
            </p:cNvPr>
            <p:cNvSpPr/>
            <p:nvPr/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D4012E0-8F7C-4DE5-80F7-EC9FE67F8A50}"/>
                </a:ext>
              </a:extLst>
            </p:cNvPr>
            <p:cNvSpPr/>
            <p:nvPr/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2D5F08D-D985-415A-AFD2-BF4B2E33AE44}"/>
                </a:ext>
              </a:extLst>
            </p:cNvPr>
            <p:cNvSpPr/>
            <p:nvPr/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3552DCF-A7DB-46EF-AB70-400B7601A95C}"/>
                </a:ext>
              </a:extLst>
            </p:cNvPr>
            <p:cNvSpPr/>
            <p:nvPr/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762A78F9-AE4E-43D9-8540-ACC05C3AFCE9}"/>
                </a:ext>
              </a:extLst>
            </p:cNvPr>
            <p:cNvSpPr/>
            <p:nvPr/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97F9892-F0B3-404B-BF30-774A0E7D064D}"/>
                </a:ext>
              </a:extLst>
            </p:cNvPr>
            <p:cNvSpPr/>
            <p:nvPr/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9711B14-C3D0-4038-9F77-4F2810AB7637}"/>
                </a:ext>
              </a:extLst>
            </p:cNvPr>
            <p:cNvSpPr/>
            <p:nvPr/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4BABD95-EAA5-40A2-9BE7-9220A1375240}"/>
                </a:ext>
              </a:extLst>
            </p:cNvPr>
            <p:cNvSpPr/>
            <p:nvPr/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55DE9C0C-8FEB-47C6-8542-A4EE2AA550A4}"/>
                </a:ext>
              </a:extLst>
            </p:cNvPr>
            <p:cNvSpPr/>
            <p:nvPr/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EE9D466-41E1-42ED-BA06-5819D8A65201}"/>
                </a:ext>
              </a:extLst>
            </p:cNvPr>
            <p:cNvSpPr/>
            <p:nvPr/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06234EB-F295-43D3-8303-50B8DF50BE70}"/>
                </a:ext>
              </a:extLst>
            </p:cNvPr>
            <p:cNvSpPr/>
            <p:nvPr/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65A7745-646B-4492-B740-D431772E0C73}"/>
                </a:ext>
              </a:extLst>
            </p:cNvPr>
            <p:cNvSpPr/>
            <p:nvPr/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C32B0E9-76CF-4864-AACB-A734AB760A68}"/>
                </a:ext>
              </a:extLst>
            </p:cNvPr>
            <p:cNvSpPr/>
            <p:nvPr/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D230E29-009F-49CA-BB92-73F86BD65B42}"/>
                </a:ext>
              </a:extLst>
            </p:cNvPr>
            <p:cNvSpPr/>
            <p:nvPr/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1894DA4D-D2BF-472E-A609-7943EEA754A3}"/>
                </a:ext>
              </a:extLst>
            </p:cNvPr>
            <p:cNvSpPr/>
            <p:nvPr/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5980D6F-F1D0-4C25-BD24-95BAF8036A61}"/>
                </a:ext>
              </a:extLst>
            </p:cNvPr>
            <p:cNvSpPr/>
            <p:nvPr/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DE745B8-6FD8-4E30-B0D8-7912083CA4A1}"/>
                </a:ext>
              </a:extLst>
            </p:cNvPr>
            <p:cNvSpPr/>
            <p:nvPr/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7C8DB3C-E614-4BE6-87F5-CA32D2A55B75}"/>
                </a:ext>
              </a:extLst>
            </p:cNvPr>
            <p:cNvSpPr/>
            <p:nvPr/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8B52997-BEA9-4CB3-A854-B3D1838ABDEB}"/>
                </a:ext>
              </a:extLst>
            </p:cNvPr>
            <p:cNvSpPr/>
            <p:nvPr/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933A5D4-5140-4C75-AC1B-357A8E14ABE0}"/>
                </a:ext>
              </a:extLst>
            </p:cNvPr>
            <p:cNvSpPr/>
            <p:nvPr/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EB5D21A-EECD-4B3F-99C4-5135E8A84554}"/>
                </a:ext>
              </a:extLst>
            </p:cNvPr>
            <p:cNvSpPr/>
            <p:nvPr/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509CDAC-09A7-42A6-82B7-2F994603039F}"/>
                </a:ext>
              </a:extLst>
            </p:cNvPr>
            <p:cNvSpPr/>
            <p:nvPr/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DC9C344-3F87-4F2B-B2CE-477CCA2AF14C}"/>
                </a:ext>
              </a:extLst>
            </p:cNvPr>
            <p:cNvSpPr/>
            <p:nvPr/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083C972-4528-4FD9-9C2E-B24CB38AAD6A}"/>
                </a:ext>
              </a:extLst>
            </p:cNvPr>
            <p:cNvSpPr/>
            <p:nvPr/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F55C190-3D83-46E7-9393-6C1BA9856045}"/>
                </a:ext>
              </a:extLst>
            </p:cNvPr>
            <p:cNvSpPr/>
            <p:nvPr/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EAF47D9-E0F4-4FBF-9A49-B35DA68BC132}"/>
                </a:ext>
              </a:extLst>
            </p:cNvPr>
            <p:cNvSpPr/>
            <p:nvPr/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C8AA1DB-E111-4637-9F48-CDFCFAAFF2DE}"/>
                </a:ext>
              </a:extLst>
            </p:cNvPr>
            <p:cNvSpPr/>
            <p:nvPr/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44529F9-47A4-4695-B030-A673999D19D4}"/>
                </a:ext>
              </a:extLst>
            </p:cNvPr>
            <p:cNvSpPr/>
            <p:nvPr/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DDF4B72-D66C-4F6A-B4EC-0C4E1B5F8D84}"/>
                </a:ext>
              </a:extLst>
            </p:cNvPr>
            <p:cNvSpPr/>
            <p:nvPr/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C5331D9-FE79-42B2-8EC6-DC0C634CEDAB}"/>
                </a:ext>
              </a:extLst>
            </p:cNvPr>
            <p:cNvSpPr/>
            <p:nvPr/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840DAEE-8157-464A-8948-78E3C30D0665}"/>
                </a:ext>
              </a:extLst>
            </p:cNvPr>
            <p:cNvSpPr/>
            <p:nvPr/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D530B50C-AAB8-462D-B26D-B3391536F404}"/>
                </a:ext>
              </a:extLst>
            </p:cNvPr>
            <p:cNvSpPr/>
            <p:nvPr/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2300202-9247-4B3F-921C-53A1A1EE0A81}"/>
                </a:ext>
              </a:extLst>
            </p:cNvPr>
            <p:cNvSpPr/>
            <p:nvPr/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2D84AB20-9D72-4966-B0AB-743C78D65A13}"/>
                </a:ext>
              </a:extLst>
            </p:cNvPr>
            <p:cNvSpPr/>
            <p:nvPr/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E33F4E79-F105-44E6-929F-38221991F8A8}"/>
                </a:ext>
              </a:extLst>
            </p:cNvPr>
            <p:cNvSpPr/>
            <p:nvPr/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8615D19-16A8-473B-97FF-9CD54467E969}"/>
                </a:ext>
              </a:extLst>
            </p:cNvPr>
            <p:cNvSpPr/>
            <p:nvPr/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DA68BB2-B80D-4DC7-9E06-62B7C7CB341B}"/>
                </a:ext>
              </a:extLst>
            </p:cNvPr>
            <p:cNvSpPr/>
            <p:nvPr/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C7CE019-6A1D-4D07-9DD2-26DA83EAE648}"/>
                </a:ext>
              </a:extLst>
            </p:cNvPr>
            <p:cNvSpPr/>
            <p:nvPr/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FF2711B-36A2-44D5-861A-325515F1B3A2}"/>
                </a:ext>
              </a:extLst>
            </p:cNvPr>
            <p:cNvSpPr/>
            <p:nvPr/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9F33789-5EC0-4861-B3A6-F1F3833566B6}"/>
                </a:ext>
              </a:extLst>
            </p:cNvPr>
            <p:cNvSpPr/>
            <p:nvPr/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7A765877-A648-49F6-A82F-C3B1CD6F9459}"/>
                </a:ext>
              </a:extLst>
            </p:cNvPr>
            <p:cNvSpPr/>
            <p:nvPr/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EE0D3F8-1149-447E-A758-6FFB952C223C}"/>
                </a:ext>
              </a:extLst>
            </p:cNvPr>
            <p:cNvSpPr/>
            <p:nvPr/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C4C60FB1-2BFD-41F4-91B6-F30907BA513E}"/>
                </a:ext>
              </a:extLst>
            </p:cNvPr>
            <p:cNvSpPr/>
            <p:nvPr/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54E315F-BD6B-48F7-B642-0A0FA00A6F10}"/>
                </a:ext>
              </a:extLst>
            </p:cNvPr>
            <p:cNvSpPr/>
            <p:nvPr/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CE87E3B1-F721-4C81-AB9C-ED095F39666D}"/>
                </a:ext>
              </a:extLst>
            </p:cNvPr>
            <p:cNvSpPr/>
            <p:nvPr/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8FE2FEEA-33F7-4909-9F95-FC2DDDFDF104}"/>
                </a:ext>
              </a:extLst>
            </p:cNvPr>
            <p:cNvSpPr/>
            <p:nvPr/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6CDD8031-905C-4817-BAC6-1ABE1CC54A1E}"/>
                </a:ext>
              </a:extLst>
            </p:cNvPr>
            <p:cNvSpPr/>
            <p:nvPr/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C5457991-3D14-4869-83CD-94BFC24D2205}"/>
                </a:ext>
              </a:extLst>
            </p:cNvPr>
            <p:cNvSpPr/>
            <p:nvPr/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0CA9119-3432-41C3-8E5C-03632F91F2DF}"/>
                </a:ext>
              </a:extLst>
            </p:cNvPr>
            <p:cNvSpPr/>
            <p:nvPr/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8945319D-F9DA-40B8-BC36-E0945135A266}"/>
                </a:ext>
              </a:extLst>
            </p:cNvPr>
            <p:cNvSpPr/>
            <p:nvPr/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363375D8-F3F5-4DCF-8284-435210ED5725}"/>
                </a:ext>
              </a:extLst>
            </p:cNvPr>
            <p:cNvSpPr/>
            <p:nvPr/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2C9D694E-32F3-4BB8-AC44-A4D1F0842245}"/>
                </a:ext>
              </a:extLst>
            </p:cNvPr>
            <p:cNvSpPr/>
            <p:nvPr/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F1849A04-3813-404D-A26A-D71EA9E5C2B8}"/>
                </a:ext>
              </a:extLst>
            </p:cNvPr>
            <p:cNvSpPr/>
            <p:nvPr/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F7225E6-9707-4DEA-AA2A-32BF4DC04596}"/>
                </a:ext>
              </a:extLst>
            </p:cNvPr>
            <p:cNvSpPr/>
            <p:nvPr/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AD33F38-9A81-4862-ABA6-D45EB1E0583A}"/>
                </a:ext>
              </a:extLst>
            </p:cNvPr>
            <p:cNvSpPr/>
            <p:nvPr/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C8C55B26-52B8-4804-97E8-1208419C51D2}"/>
                </a:ext>
              </a:extLst>
            </p:cNvPr>
            <p:cNvSpPr/>
            <p:nvPr/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2ED0D31-C12F-4094-8E98-B6600A35162E}"/>
                </a:ext>
              </a:extLst>
            </p:cNvPr>
            <p:cNvSpPr/>
            <p:nvPr/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BFD0D47-41D7-46C9-BFC2-18F9CD6D9D9D}"/>
                </a:ext>
              </a:extLst>
            </p:cNvPr>
            <p:cNvSpPr/>
            <p:nvPr/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B3F309EC-D80A-4EB6-B52F-8FB82DA7D6F3}"/>
                </a:ext>
              </a:extLst>
            </p:cNvPr>
            <p:cNvSpPr/>
            <p:nvPr/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8C54A0CE-91C6-42D9-9FF5-41F199BB636F}"/>
                </a:ext>
              </a:extLst>
            </p:cNvPr>
            <p:cNvSpPr/>
            <p:nvPr/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CABACA6C-A5CB-4CF3-A4AE-EA706CF3BE88}"/>
                </a:ext>
              </a:extLst>
            </p:cNvPr>
            <p:cNvSpPr/>
            <p:nvPr/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2E78ADF2-5052-4A16-9639-10C563738913}"/>
                </a:ext>
              </a:extLst>
            </p:cNvPr>
            <p:cNvSpPr/>
            <p:nvPr/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6D8F4523-43DA-44FA-9636-7AF8A2017629}"/>
                </a:ext>
              </a:extLst>
            </p:cNvPr>
            <p:cNvSpPr/>
            <p:nvPr/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11F429A-3257-492D-8A29-84A1D13A36A6}"/>
                </a:ext>
              </a:extLst>
            </p:cNvPr>
            <p:cNvSpPr/>
            <p:nvPr/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2ECE09F-60A8-4210-93A0-A106F86E72D5}"/>
                </a:ext>
              </a:extLst>
            </p:cNvPr>
            <p:cNvSpPr/>
            <p:nvPr/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2F6510AF-26CB-4C15-9721-25DAF4D11227}"/>
                </a:ext>
              </a:extLst>
            </p:cNvPr>
            <p:cNvSpPr/>
            <p:nvPr/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3733FA97-3A4B-4FEC-9E4D-17709501D2CF}"/>
                </a:ext>
              </a:extLst>
            </p:cNvPr>
            <p:cNvSpPr/>
            <p:nvPr/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C157C8E6-B080-484E-BC21-50304625D3C4}"/>
                </a:ext>
              </a:extLst>
            </p:cNvPr>
            <p:cNvSpPr/>
            <p:nvPr/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0489747D-9419-477E-9DDC-DB0013D6C38C}"/>
                </a:ext>
              </a:extLst>
            </p:cNvPr>
            <p:cNvSpPr/>
            <p:nvPr/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A6275509-2E49-4FF1-9F40-856F58B8252F}"/>
                </a:ext>
              </a:extLst>
            </p:cNvPr>
            <p:cNvSpPr/>
            <p:nvPr/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303736E0-472B-482C-928D-B5F49E4771B9}"/>
                </a:ext>
              </a:extLst>
            </p:cNvPr>
            <p:cNvSpPr/>
            <p:nvPr/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7FBD502F-54A6-4808-BEAC-AC2D41D5643C}"/>
                </a:ext>
              </a:extLst>
            </p:cNvPr>
            <p:cNvSpPr/>
            <p:nvPr/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1ED3136-A06E-4DCC-88B2-3875E5743FFE}"/>
                </a:ext>
              </a:extLst>
            </p:cNvPr>
            <p:cNvSpPr/>
            <p:nvPr/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4DE0F6C0-6228-48B9-9CAD-C38CE231CEEA}"/>
                </a:ext>
              </a:extLst>
            </p:cNvPr>
            <p:cNvSpPr/>
            <p:nvPr/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5B7C3C42-11DB-4B15-B8CB-FE18C3105A2F}"/>
                </a:ext>
              </a:extLst>
            </p:cNvPr>
            <p:cNvSpPr/>
            <p:nvPr/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A8886BDE-918B-4409-AAEF-72E92A4DC866}"/>
                </a:ext>
              </a:extLst>
            </p:cNvPr>
            <p:cNvSpPr/>
            <p:nvPr/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8C8E6BF-0F3A-4589-A8AF-B3714E74FDF4}"/>
                </a:ext>
              </a:extLst>
            </p:cNvPr>
            <p:cNvSpPr/>
            <p:nvPr/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DC44D30-863E-43FB-8742-44C1D9F3E531}"/>
                </a:ext>
              </a:extLst>
            </p:cNvPr>
            <p:cNvSpPr/>
            <p:nvPr/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D8DB85FA-14C6-4973-A4D7-44562B42CA44}"/>
                </a:ext>
              </a:extLst>
            </p:cNvPr>
            <p:cNvSpPr/>
            <p:nvPr/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3E7FE024-6E32-462A-871F-8F6B72188B3C}"/>
                </a:ext>
              </a:extLst>
            </p:cNvPr>
            <p:cNvSpPr/>
            <p:nvPr/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E69BFA7E-0AB9-498B-BA39-EF3C3C5BEB21}"/>
                </a:ext>
              </a:extLst>
            </p:cNvPr>
            <p:cNvSpPr/>
            <p:nvPr/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3236D4A1-FC5C-4C5E-B889-9D912A0011BB}"/>
                </a:ext>
              </a:extLst>
            </p:cNvPr>
            <p:cNvSpPr/>
            <p:nvPr/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BA5D4991-8CE2-4793-A6ED-3328CA691D90}"/>
                </a:ext>
              </a:extLst>
            </p:cNvPr>
            <p:cNvSpPr/>
            <p:nvPr/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1AC542D8-71BB-423D-AF81-5DE3851C896C}"/>
                </a:ext>
              </a:extLst>
            </p:cNvPr>
            <p:cNvSpPr/>
            <p:nvPr/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3D45D6A6-37C0-42D7-8B67-0F131703EC77}"/>
                </a:ext>
              </a:extLst>
            </p:cNvPr>
            <p:cNvSpPr/>
            <p:nvPr/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699C817A-290E-4BD1-9FAE-7AA9BFE7C3DB}"/>
                </a:ext>
              </a:extLst>
            </p:cNvPr>
            <p:cNvSpPr/>
            <p:nvPr/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8DD7577-F544-4731-AC1E-4C33460CE0C1}"/>
                </a:ext>
              </a:extLst>
            </p:cNvPr>
            <p:cNvSpPr/>
            <p:nvPr/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021297F1-D0B8-4026-8CC5-221E54FDD063}"/>
                </a:ext>
              </a:extLst>
            </p:cNvPr>
            <p:cNvSpPr/>
            <p:nvPr/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04A984F3-E660-429F-AED9-04786475F634}"/>
                </a:ext>
              </a:extLst>
            </p:cNvPr>
            <p:cNvSpPr/>
            <p:nvPr/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DB17F0D-D77B-4483-9E8E-319177789665}"/>
                </a:ext>
              </a:extLst>
            </p:cNvPr>
            <p:cNvSpPr/>
            <p:nvPr/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9046B41E-0F2B-4082-A3E4-5548644371A4}"/>
                </a:ext>
              </a:extLst>
            </p:cNvPr>
            <p:cNvSpPr/>
            <p:nvPr/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850BC367-3EFE-468D-9C0E-57BEEACBB42B}"/>
                </a:ext>
              </a:extLst>
            </p:cNvPr>
            <p:cNvSpPr/>
            <p:nvPr/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9888921-C8FE-4492-B32A-237D6C8F7DC1}"/>
                </a:ext>
              </a:extLst>
            </p:cNvPr>
            <p:cNvSpPr/>
            <p:nvPr/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E44D46CA-77FA-4BB6-87FB-E3B22CE18FAC}"/>
                </a:ext>
              </a:extLst>
            </p:cNvPr>
            <p:cNvSpPr/>
            <p:nvPr/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222FFF28-1339-4CEC-9507-5712688B707A}"/>
                </a:ext>
              </a:extLst>
            </p:cNvPr>
            <p:cNvSpPr/>
            <p:nvPr/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97046F8D-E7F8-4947-BD15-F7C277D10455}"/>
                </a:ext>
              </a:extLst>
            </p:cNvPr>
            <p:cNvSpPr/>
            <p:nvPr/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95C1D3F5-E6A3-481D-9011-52EB6B1F4E6A}"/>
                </a:ext>
              </a:extLst>
            </p:cNvPr>
            <p:cNvSpPr/>
            <p:nvPr/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09E45670-225D-440E-B5FD-B4D2F8238333}"/>
                </a:ext>
              </a:extLst>
            </p:cNvPr>
            <p:cNvSpPr/>
            <p:nvPr/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B8901341-7B58-4B5C-B203-C00AC80C4AA2}"/>
                </a:ext>
              </a:extLst>
            </p:cNvPr>
            <p:cNvSpPr/>
            <p:nvPr/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6721ACE4-99CD-4E6B-9A31-175DB6EFB94D}"/>
                </a:ext>
              </a:extLst>
            </p:cNvPr>
            <p:cNvSpPr/>
            <p:nvPr/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939B2D0-D432-4960-96D1-9ACE70E71B73}"/>
                </a:ext>
              </a:extLst>
            </p:cNvPr>
            <p:cNvSpPr/>
            <p:nvPr/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837922C9-5AF6-4E8E-9DB4-8F356EFD836F}"/>
                </a:ext>
              </a:extLst>
            </p:cNvPr>
            <p:cNvSpPr/>
            <p:nvPr/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84F52B65-D542-4CB4-BBDA-44C1A78A81C9}"/>
                </a:ext>
              </a:extLst>
            </p:cNvPr>
            <p:cNvSpPr/>
            <p:nvPr/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B61086A9-C1C4-4A2C-B6F1-5956D0261016}"/>
                </a:ext>
              </a:extLst>
            </p:cNvPr>
            <p:cNvSpPr/>
            <p:nvPr/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1AA397D9-9689-4FC7-ADA7-F05661CC4C54}"/>
                </a:ext>
              </a:extLst>
            </p:cNvPr>
            <p:cNvSpPr/>
            <p:nvPr/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EE1171A0-B1C0-438A-B262-BE014FA1F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579799" y="466375"/>
            <a:ext cx="1089022" cy="1089022"/>
            <a:chOff x="4741467" y="593941"/>
            <a:chExt cx="932200" cy="932200"/>
          </a:xfrm>
        </p:grpSpPr>
        <p:sp>
          <p:nvSpPr>
            <p:cNvPr id="222" name="Graphic 212">
              <a:extLst>
                <a:ext uri="{FF2B5EF4-FFF2-40B4-BE49-F238E27FC236}">
                  <a16:creationId xmlns:a16="http://schemas.microsoft.com/office/drawing/2014/main" id="{14F2FEF3-50D1-40FC-B4B4-77A1F7E21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741467" y="593941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23" name="Graphic 212">
              <a:extLst>
                <a:ext uri="{FF2B5EF4-FFF2-40B4-BE49-F238E27FC236}">
                  <a16:creationId xmlns:a16="http://schemas.microsoft.com/office/drawing/2014/main" id="{BD9CE92B-22AD-4B2F-992F-14F8CEC882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741467" y="593941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C3915ABD-0965-4BFC-BC2C-9614D5970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87753" y="5626538"/>
            <a:ext cx="319941" cy="319941"/>
            <a:chOff x="1185735" y="4917084"/>
            <a:chExt cx="319941" cy="319941"/>
          </a:xfrm>
        </p:grpSpPr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9FE4684E-2475-4E37-AA4F-264F7CA762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5735" y="4917084"/>
              <a:ext cx="319941" cy="319941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AF59A320-BCCE-4552-ABEC-E6072F986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5735" y="4917084"/>
              <a:ext cx="319941" cy="319941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0752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2/1/20XX</a:t>
            </a:r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b="1" dirty="0"/>
              <a:t>Group 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9480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2833068" cy="2997599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FD1189F-9598-4281-8056-2845388D4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3068" cy="2997599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3E04E1-D74F-4ED6-972C-035F4FEC4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1A97D9-C694-4307-818B-0C5BBF413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21053" y="819446"/>
            <a:ext cx="6964685" cy="5402463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21053" y="819446"/>
            <a:ext cx="6964685" cy="5402463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3658" y="727769"/>
            <a:ext cx="6964685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B04209-8DDF-4490-ACF5-85DF5D15A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6765" y="1610112"/>
            <a:ext cx="6418471" cy="2577893"/>
          </a:xfrm>
        </p:spPr>
        <p:txBody>
          <a:bodyPr>
            <a:normAutofit fontScale="90000"/>
          </a:bodyPr>
          <a:lstStyle/>
          <a:p>
            <a:r>
              <a:rPr lang="en-US" sz="8900" b="1" dirty="0"/>
              <a:t>BikeSystem</a:t>
            </a:r>
            <a:r>
              <a:rPr lang="en-US" sz="4200" b="1" dirty="0"/>
              <a:t> </a:t>
            </a:r>
            <a:br>
              <a:rPr lang="en-US" sz="4200" dirty="0"/>
            </a:br>
            <a:r>
              <a:rPr lang="en-US" sz="4200" b="1" dirty="0"/>
              <a:t>C</a:t>
            </a:r>
            <a:r>
              <a:rPr lang="en-US" sz="4200" dirty="0"/>
              <a:t>ritical </a:t>
            </a:r>
            <a:r>
              <a:rPr lang="en-US" sz="4200" b="1" dirty="0"/>
              <a:t>D</a:t>
            </a:r>
            <a:r>
              <a:rPr lang="en-US" sz="4200" dirty="0"/>
              <a:t>esign </a:t>
            </a:r>
            <a:r>
              <a:rPr lang="en-US" sz="4200" b="1" dirty="0"/>
              <a:t>R</a:t>
            </a:r>
            <a:r>
              <a:rPr lang="en-US" sz="4200" dirty="0"/>
              <a:t>eview</a:t>
            </a:r>
            <a:br>
              <a:rPr lang="en-US" sz="4200" dirty="0"/>
            </a:br>
            <a:endParaRPr lang="en-US" sz="4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729E6B-855D-46AD-BA18-63E2B9B8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6765" y="4280081"/>
            <a:ext cx="6418471" cy="1539694"/>
          </a:xfrm>
        </p:spPr>
        <p:txBody>
          <a:bodyPr>
            <a:normAutofit/>
          </a:bodyPr>
          <a:lstStyle/>
          <a:p>
            <a:r>
              <a:rPr lang="en-US" b="1" dirty="0"/>
              <a:t>Group 21</a:t>
            </a:r>
            <a:br>
              <a:rPr lang="en-US" sz="2000" dirty="0"/>
            </a:br>
            <a:r>
              <a:rPr lang="en-US" sz="2000" dirty="0"/>
              <a:t>Keegan Van Wyk – EE</a:t>
            </a:r>
            <a:br>
              <a:rPr lang="en-US" sz="2000" dirty="0"/>
            </a:br>
            <a:r>
              <a:rPr lang="en-US" sz="2000" dirty="0"/>
              <a:t>Daniel Birath – EE</a:t>
            </a:r>
            <a:br>
              <a:rPr lang="en-US" sz="2000" dirty="0"/>
            </a:br>
            <a:r>
              <a:rPr lang="en-US" sz="2000" dirty="0"/>
              <a:t>Benjamin Tamayo – EE</a:t>
            </a:r>
            <a:br>
              <a:rPr lang="en-US" sz="2000" dirty="0"/>
            </a:br>
            <a:r>
              <a:rPr lang="en-US" sz="2000" dirty="0"/>
              <a:t>Sandhya Singh – CpE 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7769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E8A2566-F83F-4EC9-83A9-338A70FB6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7769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8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5326" y="343675"/>
            <a:ext cx="768186" cy="76818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0" name="Graphic 212">
            <a:extLst>
              <a:ext uri="{FF2B5EF4-FFF2-40B4-BE49-F238E27FC236}">
                <a16:creationId xmlns:a16="http://schemas.microsoft.com/office/drawing/2014/main" id="{5EC6B544-8C84-47A6-885D-A4F09EF5C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5326" y="343675"/>
            <a:ext cx="768186" cy="76818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67504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F360028-588C-4E99-9E6F-5DE59080E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67504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C95C5C-6FBD-47FF-9CA6-066193539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7140" y="5100276"/>
            <a:ext cx="515928" cy="51592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7140" y="5100276"/>
            <a:ext cx="515928" cy="515928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0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5EFF2-3872-4F7C-BB9F-A0E1BFF5A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25A7-203C-4A40-970F-1B299D32F11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77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A5A37-C1E6-416F-B816-1BB374B23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Subsystem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1EEB21-CAF1-479B-9CD0-7CA94C004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B5860-67EE-44B8-AD30-77FBDDA3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F46F653C-62F3-4693-8AAD-C13C91E5AEC8}"/>
              </a:ext>
            </a:extLst>
          </p:cNvPr>
          <p:cNvSpPr txBox="1">
            <a:spLocks/>
          </p:cNvSpPr>
          <p:nvPr/>
        </p:nvSpPr>
        <p:spPr>
          <a:xfrm>
            <a:off x="838200" y="2147094"/>
            <a:ext cx="10417358" cy="3752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Power provided by battery </a:t>
            </a:r>
            <a:r>
              <a:rPr lang="en-US"/>
              <a:t>and dynamo</a:t>
            </a:r>
          </a:p>
          <a:p>
            <a:r>
              <a:rPr lang="en-US" dirty="0"/>
              <a:t>Rectifies and regulates power generated by dynamo</a:t>
            </a:r>
          </a:p>
          <a:p>
            <a:r>
              <a:rPr lang="en-US" dirty="0"/>
              <a:t>Switches between sourcing power from dynamo and battery</a:t>
            </a:r>
          </a:p>
          <a:p>
            <a:r>
              <a:rPr lang="en-US" dirty="0"/>
              <a:t>Automatic switching between power sources</a:t>
            </a:r>
          </a:p>
          <a:p>
            <a:r>
              <a:rPr lang="en-US" dirty="0"/>
              <a:t>Indicates when battery is in use</a:t>
            </a:r>
          </a:p>
          <a:p>
            <a:r>
              <a:rPr lang="en-US" dirty="0"/>
              <a:t>Charges the battery when the battery is not in use</a:t>
            </a:r>
          </a:p>
          <a:p>
            <a:r>
              <a:rPr lang="en-US" dirty="0"/>
              <a:t>Regulates selected source to 3.3V output</a:t>
            </a:r>
          </a:p>
        </p:txBody>
      </p:sp>
    </p:spTree>
    <p:extLst>
      <p:ext uri="{BB962C8B-B14F-4D97-AF65-F5344CB8AC3E}">
        <p14:creationId xmlns:p14="http://schemas.microsoft.com/office/powerpoint/2010/main" val="1505927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2A2A3-DED0-4B5E-845C-5DA80A9AB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Subsystem Block Diagram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EA253-3F82-49D7-9EE3-3CC588751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2D7DE-0F3A-4A49-B6FD-761A3790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5F0FC6BD-02FB-4189-8709-206BC2571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49946"/>
            <a:ext cx="10515600" cy="390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60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1843E-D960-429A-B17B-00F966048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Rectification and Regulation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70478C-B4CF-4000-900B-4E36CCD97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F2F3-4EC0-4A4E-B89D-C8F2F5770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CD52F90-73B6-41E0-839F-DCFEEB17B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79298"/>
            <a:ext cx="10515600" cy="24439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DE7C39-8044-4E41-B8EF-E4A637275760}"/>
              </a:ext>
            </a:extLst>
          </p:cNvPr>
          <p:cNvSpPr txBox="1"/>
          <p:nvPr/>
        </p:nvSpPr>
        <p:spPr>
          <a:xfrm>
            <a:off x="2365954" y="2779298"/>
            <a:ext cx="2987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Rectification and Filtering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6C910-7E8E-4FE9-8C62-1EC2C17BA8CC}"/>
              </a:ext>
            </a:extLst>
          </p:cNvPr>
          <p:cNvSpPr txBox="1"/>
          <p:nvPr/>
        </p:nvSpPr>
        <p:spPr>
          <a:xfrm>
            <a:off x="838200" y="3553479"/>
            <a:ext cx="1298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Dynamo Input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5C0C89-B3DB-457C-AC32-DBCDE55A6451}"/>
              </a:ext>
            </a:extLst>
          </p:cNvPr>
          <p:cNvSpPr txBox="1"/>
          <p:nvPr/>
        </p:nvSpPr>
        <p:spPr>
          <a:xfrm>
            <a:off x="5532762" y="2739014"/>
            <a:ext cx="2611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Voltage Regulation IC</a:t>
            </a:r>
          </a:p>
        </p:txBody>
      </p:sp>
    </p:spTree>
    <p:extLst>
      <p:ext uri="{BB962C8B-B14F-4D97-AF65-F5344CB8AC3E}">
        <p14:creationId xmlns:p14="http://schemas.microsoft.com/office/powerpoint/2010/main" val="1801322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3F6F6-1A89-4BB3-AA8F-7B1ABCCD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and Charging Circuit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332644-E7FF-4AD9-ABC2-156CAC8BB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3C5DE-E20D-4A91-906A-013752CC0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2795AB6-BEB2-4121-B4D9-D7444D528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460" y="1529229"/>
            <a:ext cx="9061080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B6E6C6-221E-4C92-8578-3AA8AC36D529}"/>
              </a:ext>
            </a:extLst>
          </p:cNvPr>
          <p:cNvSpPr txBox="1"/>
          <p:nvPr/>
        </p:nvSpPr>
        <p:spPr>
          <a:xfrm>
            <a:off x="8253664" y="5511235"/>
            <a:ext cx="250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For External Charging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32E28-8D42-45C4-AD68-1ECCEACC17B3}"/>
              </a:ext>
            </a:extLst>
          </p:cNvPr>
          <p:cNvSpPr txBox="1"/>
          <p:nvPr/>
        </p:nvSpPr>
        <p:spPr>
          <a:xfrm>
            <a:off x="4393395" y="2654178"/>
            <a:ext cx="141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Charging 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49FFF9-6C8D-473E-B7EB-0A737E8323AF}"/>
              </a:ext>
            </a:extLst>
          </p:cNvPr>
          <p:cNvSpPr txBox="1"/>
          <p:nvPr/>
        </p:nvSpPr>
        <p:spPr>
          <a:xfrm>
            <a:off x="1565460" y="4354603"/>
            <a:ext cx="1502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Battery Connection</a:t>
            </a:r>
          </a:p>
        </p:txBody>
      </p:sp>
    </p:spTree>
    <p:extLst>
      <p:ext uri="{BB962C8B-B14F-4D97-AF65-F5344CB8AC3E}">
        <p14:creationId xmlns:p14="http://schemas.microsoft.com/office/powerpoint/2010/main" val="1251680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29CA8-7232-4C60-933D-E155D738E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Circuit Switch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950ED9-FD04-489E-8698-72342CEF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26FAD-2CD8-45FC-8A6C-84103440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AFF3E9-D595-45DF-924C-DE2198E5B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669" y="1690688"/>
            <a:ext cx="8547271" cy="4351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24117C-7450-47A8-A7BE-B1A42596F2A7}"/>
              </a:ext>
            </a:extLst>
          </p:cNvPr>
          <p:cNvSpPr txBox="1"/>
          <p:nvPr/>
        </p:nvSpPr>
        <p:spPr>
          <a:xfrm>
            <a:off x="7216958" y="5672694"/>
            <a:ext cx="216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Voltage Reference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AE4E62-4947-4AC4-AE79-3F1342657426}"/>
              </a:ext>
            </a:extLst>
          </p:cNvPr>
          <p:cNvSpPr txBox="1"/>
          <p:nvPr/>
        </p:nvSpPr>
        <p:spPr>
          <a:xfrm>
            <a:off x="3370904" y="3015495"/>
            <a:ext cx="147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Comparator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0013C2-B554-4E07-B8C9-BF06DEB4177B}"/>
              </a:ext>
            </a:extLst>
          </p:cNvPr>
          <p:cNvSpPr txBox="1"/>
          <p:nvPr/>
        </p:nvSpPr>
        <p:spPr>
          <a:xfrm>
            <a:off x="6218337" y="2553830"/>
            <a:ext cx="159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Power Switching IC</a:t>
            </a:r>
          </a:p>
        </p:txBody>
      </p:sp>
    </p:spTree>
    <p:extLst>
      <p:ext uri="{BB962C8B-B14F-4D97-AF65-F5344CB8AC3E}">
        <p14:creationId xmlns:p14="http://schemas.microsoft.com/office/powerpoint/2010/main" val="2769919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8834C-156F-40E7-965D-8FEF5E0A2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Regulation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069B8F-941D-49D6-88FD-7D91651CA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C4CB8-C449-4144-94C6-AE4B81026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924B09-899C-4FA9-A17F-75804613A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49757"/>
            <a:ext cx="10515600" cy="37030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4FA4D3-31DE-4072-BDEC-45F464883718}"/>
              </a:ext>
            </a:extLst>
          </p:cNvPr>
          <p:cNvSpPr txBox="1"/>
          <p:nvPr/>
        </p:nvSpPr>
        <p:spPr>
          <a:xfrm>
            <a:off x="4744812" y="2049312"/>
            <a:ext cx="243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Voltage Regulation IC</a:t>
            </a:r>
          </a:p>
        </p:txBody>
      </p:sp>
    </p:spTree>
    <p:extLst>
      <p:ext uri="{BB962C8B-B14F-4D97-AF65-F5344CB8AC3E}">
        <p14:creationId xmlns:p14="http://schemas.microsoft.com/office/powerpoint/2010/main" val="4200583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3" name="Oval 112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15" name="Rectangle 11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7938E4F-AA93-4065-8004-A3FE6CB3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204" y="1093172"/>
            <a:ext cx="4974771" cy="87398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Initial Circuit Testing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32A444C-81CA-4D10-998B-529CE31D3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6008" y="348973"/>
            <a:ext cx="4945999" cy="6036681"/>
            <a:chOff x="1674895" y="1345036"/>
            <a:chExt cx="5428610" cy="4210939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66CC0ED-7D4E-4CE4-A15A-A6FF507AE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56042E25-B074-48D7-9694-5C9527108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121" name="Rectangle 120">
            <a:extLst>
              <a:ext uri="{FF2B5EF4-FFF2-40B4-BE49-F238E27FC236}">
                <a16:creationId xmlns:a16="http://schemas.microsoft.com/office/drawing/2014/main" id="{24F61E28-F51E-44F9-B827-A32BAAABD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5" y="232747"/>
            <a:ext cx="4945999" cy="603668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3" name="Graphic 4">
            <a:extLst>
              <a:ext uri="{FF2B5EF4-FFF2-40B4-BE49-F238E27FC236}">
                <a16:creationId xmlns:a16="http://schemas.microsoft.com/office/drawing/2014/main" id="{57CD476F-4071-4E06-BD94-582AC009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73349" y="210930"/>
            <a:ext cx="849365" cy="849366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B6A3560-202E-47CB-A0A4-7BAA40CED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DCE699C-0879-4B2A-BD24-CE9CB03F0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39C6C48-4048-472B-9200-BA3467DD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DBE535A2-9A69-4D86-98B9-4606364B7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D38EB57-352E-48E7-9482-1AEA738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18EEB6E-44FD-4775-9179-950DB8C3D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93B6FB8-B03E-4FC7-AC61-9B1613A3C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6E9617C-8511-4D9B-94C1-C84BFB7ED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076EA5A-A5A8-42A9-A0F7-ECECD999F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5856DB2-44EF-413E-B792-EFF0409DE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E2C35C7-1280-4F14-9553-11374063E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A0376E68-4370-4BE5-917D-39794960D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0D187E9-AB0A-480D-B60A-74F7F26FF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CFFD4B-A548-43CB-A653-2E0E0DCE6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2466975"/>
            <a:ext cx="4974771" cy="37528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Hand cut traces and lands on bare copper PCB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Hand soldered components to test board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Red jumper wires used to interconnect components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Large wires used to connect to breadboarded components (not shown)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D411EB8-9DA8-4CBF-AD9D-D7477785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Group 21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3BBC6D0-24F1-4125-B4D0-F714412A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A792F7-1D9E-4C7E-A103-E8EDFDC2691E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 dirty="0"/>
          </a:p>
        </p:txBody>
      </p:sp>
      <p:pic>
        <p:nvPicPr>
          <p:cNvPr id="678" name="Content Placeholder 4">
            <a:extLst>
              <a:ext uri="{FF2B5EF4-FFF2-40B4-BE49-F238E27FC236}">
                <a16:creationId xmlns:a16="http://schemas.microsoft.com/office/drawing/2014/main" id="{782BE8AC-C6A4-4163-98D2-065E9CDC4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037" y="1520300"/>
            <a:ext cx="5090552" cy="346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3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CBC13-28EC-4D5B-AA6A-EB5B4B16A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C7F465-4C8D-4129-BACF-9F05B3CBF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D9589-C104-49B0-9F81-EB2E6B9B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69D0D5B-794B-4350-8870-54634EE0FC2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145634" y="1488670"/>
            <a:ext cx="790073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76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7EE6F9-C5F2-4ED3-83D9-BFC92DE9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521" y="396117"/>
            <a:ext cx="5890214" cy="135147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Full Circuit Testing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E21FE7-C859-4C40-AAB9-05C994892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91258" y="619275"/>
            <a:ext cx="932200" cy="932200"/>
            <a:chOff x="10791258" y="619275"/>
            <a:chExt cx="932200" cy="932200"/>
          </a:xfrm>
        </p:grpSpPr>
        <p:sp>
          <p:nvSpPr>
            <p:cNvPr id="23" name="Graphic 212">
              <a:extLst>
                <a:ext uri="{FF2B5EF4-FFF2-40B4-BE49-F238E27FC236}">
                  <a16:creationId xmlns:a16="http://schemas.microsoft.com/office/drawing/2014/main" id="{52D7FCC1-2D52-49CE-A986-EE6E0CA64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4" name="Graphic 212">
              <a:extLst>
                <a:ext uri="{FF2B5EF4-FFF2-40B4-BE49-F238E27FC236}">
                  <a16:creationId xmlns:a16="http://schemas.microsoft.com/office/drawing/2014/main" id="{28C3CACD-E5A7-4AAC-AE47-75CF7D30FF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D5BE2E-5F81-4AB8-A339-3BF69F9DA725}"/>
              </a:ext>
            </a:extLst>
          </p:cNvPr>
          <p:cNvSpPr txBox="1"/>
          <p:nvPr/>
        </p:nvSpPr>
        <p:spPr>
          <a:xfrm>
            <a:off x="946520" y="2143708"/>
            <a:ext cx="5217173" cy="3955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All components hand soldered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External wires used for power connections and to connect instruments to test points (TPs)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A35C15A-135A-4FD3-BA11-A046CFA39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91531" y="1226111"/>
            <a:ext cx="1598829" cy="531293"/>
            <a:chOff x="6491531" y="1420258"/>
            <a:chExt cx="1598829" cy="531293"/>
          </a:xfrm>
          <a:solidFill>
            <a:schemeClr val="tx1"/>
          </a:solidFill>
        </p:grpSpPr>
        <p:grpSp>
          <p:nvGrpSpPr>
            <p:cNvPr id="27" name="Graphic 190">
              <a:extLst>
                <a:ext uri="{FF2B5EF4-FFF2-40B4-BE49-F238E27FC236}">
                  <a16:creationId xmlns:a16="http://schemas.microsoft.com/office/drawing/2014/main" id="{61E65A99-85A2-448D-AA1F-7690BD01A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127EC05-3250-408F-8F9F-A73F8B9B1D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6D9B8D4-23BB-4CD2-A0FF-95423AFEB0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8" name="Graphic 190">
              <a:extLst>
                <a:ext uri="{FF2B5EF4-FFF2-40B4-BE49-F238E27FC236}">
                  <a16:creationId xmlns:a16="http://schemas.microsoft.com/office/drawing/2014/main" id="{91DC38B0-ED19-4BAC-A009-485461F23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A2C10C3-E625-41E2-8047-2AE4A87F3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0F0340A9-BD8A-4ABB-9AC1-7A14DF22EE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AF83E4-4DE2-499C-9F36-0279E7E4F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154385" y="4452524"/>
            <a:ext cx="1443404" cy="1443428"/>
            <a:chOff x="10154385" y="4452524"/>
            <a:chExt cx="1443404" cy="1443428"/>
          </a:xfrm>
          <a:solidFill>
            <a:schemeClr val="tx1"/>
          </a:solidFill>
        </p:grpSpPr>
        <p:grpSp>
          <p:nvGrpSpPr>
            <p:cNvPr id="35" name="Graphic 4">
              <a:extLst>
                <a:ext uri="{FF2B5EF4-FFF2-40B4-BE49-F238E27FC236}">
                  <a16:creationId xmlns:a16="http://schemas.microsoft.com/office/drawing/2014/main" id="{0B09EB4D-4323-43F4-9970-42885A83A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A9C6284-1137-47FE-9471-23CA824947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A00A6D3C-23F9-41D9-B891-14D8E2E98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8F8D96F5-1ED7-4891-8D8B-A24E72DA7C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0E9A3A72-EC37-423D-B309-A6487A86C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EBE630AB-13C0-44A2-80CA-C07483E934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7768337-3D65-4FE5-8E1A-D79219E0AF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968E4331-550E-4929-ACE8-D2ED2D6EA3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768D8817-CAEE-45BB-820E-A67C68D480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50A8C31-0139-4ABD-967A-139738E88F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9855AEE1-1C1C-4832-8B4C-042F59E029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A41C5A32-BD0A-4457-9CF7-97467FA2B7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3C14A20-2E3C-49F8-AF55-C384FEB955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DB167719-0D82-4ABF-9BC8-B073A84741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660582DE-E250-4561-9298-E4FADEB90F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820B635A-6E81-4D8A-98A3-141E57A6FF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3909A0ED-D070-4792-A2EE-CCEB6BA63C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4619A19C-3B55-4085-8668-458999628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7D16772-2B59-486E-BE47-65D591C088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1D6A06B8-1E4A-497F-B977-F78E5D7D00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55BC53AD-5249-4FB1-AB74-3F71AAEB5A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36F8561A-874A-48BB-BCC2-07F002ED4F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A6B1B8F-9695-447F-BF2F-9010D40A07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454192F9-26C5-4212-BA60-CADA662AFE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BFBDA013-4858-422E-AE7A-614BF71FB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42BA261C-0C75-431D-9FD5-2C3AA241BE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0F8709D9-2655-4A39-9228-BCFCBF4122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9653F80B-5CF7-45EF-889B-FD0AAF4835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2A1DA86A-7442-4897-88A4-EDD18A01C5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39623279-A4CE-49AC-B5FA-CD224324BE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EB9D8B4D-1BE5-4CD9-A592-D0D3D76911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769A47A3-F5B7-4BF0-B920-21A62F96F7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6E5DCDE9-48A4-41BA-987D-CC72C62B36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0F51F840-3DBF-444E-BC79-718416C51D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2DFD2B64-98D0-4E59-AE1F-693872F36D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CF09CB65-8B7E-426C-A3FE-DD20196FC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43149294-A5BC-4E62-A167-3CD55E05B3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DB99FCDF-C9A0-40F7-ABDE-7247B2238D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0CE59751-EC07-43C1-A5F5-AF5D30EBBE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4573CCF2-67F2-4BD1-A01C-1D064B908F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1C60C662-612D-485A-A50D-E938C6E499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0048F63C-A2BB-4D89-9649-91EC2045C0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1C29F96C-43D4-4F0F-A76D-4CED9C610C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B660107F-776B-455F-AC78-225F21B81D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EB1DB332-7265-477D-9A04-EDB3799DEA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EBBEFE2D-1654-40D8-A838-45728A1683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190211E2-64DF-4171-811B-B8A0CD87B9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5F7CDCE8-8B48-4859-BDFE-FCB7BC6F58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B770A8C4-614E-4295-A937-718CC61B25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A699ADB6-675C-44B0-B96E-EDD7AC1F9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64875E98-2AA1-4001-90EA-2F3D9E017E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5BEC7219-356F-4141-B57B-8BCD85BF77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564D4AAB-BB2C-4A77-BB45-94EEC66CD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CE9CF29A-81CA-4A03-8B04-55F5668826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52FEFF22-7798-4730-9C0B-EC7EAFCD01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00149276-D167-4D2B-93F1-FD2958302B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7DC22D5-A39C-4789-A952-D891488772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BA51EF1-15F0-4193-AB83-F8C8A64D62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3FB75ADB-F020-4C56-91C6-9AB462985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DBCE5CDF-BBF6-4E67-8CCE-9482D7EB4F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2138BABC-E51C-4F80-972E-CF44385C1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96B0C850-272E-4B08-8779-B872DCAA37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2EEE54AF-B9C2-494D-9E02-2F67FEF7A2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D21349A4-F7C9-492C-A658-EA9F7538B6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D88D1ED8-AC07-4621-9933-E10CE61220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FD21FCD-1DA9-45C2-9AB5-548EE0E6E6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C8BDD8CA-1442-470F-A5D3-FC8A87A103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3B8DF094-690E-4C13-8284-7A7C97441A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FE0B926C-A114-444D-BA51-FECE28B03C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00BDE6CC-5F54-4752-ACC4-E3BCF2BEEA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6E28F857-CCD8-4222-84C0-A0B415E7BD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CD2687E0-0214-44E6-8BB1-34F6B7BA89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7F1236AA-FC17-487E-83B1-D71BCB2A87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623384AA-72EF-4BCF-9137-1944405836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1BD81D1B-2270-4FBE-B437-F0DBB8DDFF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6411E268-F8CA-4C78-82ED-DDCF28B0BE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D48F8732-5205-4843-A2EB-3E0EB18F9F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DC5966DA-8E1A-43FF-A1A4-C6879B4564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E3BEFD3E-662F-4B38-859E-093A14241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06C52F63-F17B-4356-A3AE-9707D93D29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5706A28-0822-4064-AD3E-2A1F4E1C9E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348A813F-1672-44DB-A207-F3494E7C28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6FC8AEBA-4BD5-4BB0-B004-A8B06B6A41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71ED8D8F-0325-426C-9257-1A5048211F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0FF054DF-85C2-466A-9D64-EB6D95AA82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2D01FA60-E77D-41EE-8228-CFB979E3D5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AC8D6F02-E0C8-4EF5-9D41-E75C16C16E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BD111AAF-4EE4-4A89-84D2-4201F035D7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E8F4C133-3F54-4715-A7D6-4261B9A998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0BAA2E6B-E393-45EA-8AE6-A775AA69CC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7DB4F953-9FE8-4B8D-A62B-CB20A7037A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D918AF2-85FB-436F-99DB-622B076646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1F078C58-0893-4D64-B685-BCB70CAC62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AEDA3784-7618-477C-A8B0-36FA393D64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0AC49727-CA00-439E-82D4-B446B78965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6B67B441-65C8-4A53-968B-C56CB4086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94CEDDB5-CC85-4A9E-A73C-85D7B714F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0BF7883-770D-4CA2-BE01-C5F4B102B9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DF07BC6-9560-430C-86FA-AFA6F7DF09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B085920-7744-44C8-AF91-D2F16C997D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22308C0A-08FC-4AAA-87B2-1E57033E4A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AB727BDA-993C-4BB5-8CED-8D50C55F7A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1BB192D1-56DC-4342-911C-7D80A9084D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337ADC5A-E225-4E91-B940-2DD15330E7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0D170CF5-349D-4588-8AD3-373D47A4EC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297A6982-5B80-4376-A9D2-C11E9B084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0B14F779-546D-4011-8459-2E8E34C505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5AE6943-22C6-405D-A071-F8EC29DAB0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2464DBFD-1DA1-456F-8427-CF66CD4C8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C9CA1114-00C4-448B-BF9A-9D70C709B0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2101A885-A4A8-4AFE-9905-E510D58C84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61E165D-4826-43AD-AD75-1C965A71A0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C1F2231A-5945-44AF-95E4-6D14529C86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1998F14A-698C-4220-92B8-2EC10C3561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496E0BBF-D595-4DAE-91C6-4EB179C693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E31F1BC0-CB0A-4386-BE5E-7972AFB050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B1575BDE-4CFA-4FAD-9F64-692A6DBFF5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9D32D2E3-5D5B-4751-A477-A26860AC17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92009233-25F1-4029-B170-318CBBA00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CCBFA5E5-8384-4D58-BD73-BA36E23E8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3ACBBAC3-185E-4C28-81AB-C9BE2A88DE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225AF996-F3FB-4AF2-B954-BDF79069E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E10B0127-17D3-4B62-8708-9558A79455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36A9D1B-B750-446F-99FF-E3280E32AD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C078DB92-DE53-4BEC-BBD4-B5966EAA16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7334AD7D-F850-4E92-89F9-49EE6E3AA7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14D983A3-96A9-4BB8-90D5-93B0E625F8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43A1FFE3-BB5F-4455-B23F-DA56AE791E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C34E69E0-4115-4CAA-86FB-1D5A8830D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E5707C7C-BEB2-4920-9D44-8AF218FFB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95D2E5E-6D1E-43FC-A231-E28A08296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DB511D52-FE0D-4F8D-AC2F-6806904C67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E4D31CC7-D38B-4566-A6F9-5CB84EEAAD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48116577-FA2A-434D-83D4-213A1497D2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02288414-AA9B-4065-A506-AE5ED2ABC5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92EAF5E5-70A0-4FE6-B906-6BCF9C49F7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3DA12971-2CD2-4DE8-8B05-8B11B5614B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B9486073-CABC-45A3-B442-5959E5CE6D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3EEB7953-85A2-4391-931C-CE88AC0532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1BF2EBC9-4A08-4A35-8C75-15E51BA0AB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686BEF1-7F1A-40F6-BC3F-24221ACECC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5D2D2281-DA3F-41A6-B56E-2EE507826A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B1EBA419-056B-478C-A25C-B349F4DDD9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3DE38383-61B3-4E4E-B781-1C7DA04D65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F62AD048-154B-4830-A46F-263BA35AA7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636A730F-15EE-440C-84B5-0541AE9546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31AF286F-6D0E-447F-B4D1-24729E0D62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36F64061-98E4-477D-BABF-CC6BA8D676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1C601616-D38B-4ED2-BD55-F5AEA36AB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E0593B16-48EE-41A8-B4AF-E03A74CBB8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6B2406B-8A3A-4381-8D69-1178F16C4D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DF1F792D-BA16-4D8F-99C3-E5E6959A51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AA77D5AF-6FFE-4577-BC40-BA19023071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08F16A01-2EE8-4E4F-83CD-2000577D1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18ACB7FF-8D64-44A2-8571-7DB441D97E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E15E0D81-20B6-4D4C-9B7C-4D5A01B6AA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8F687395-0ADA-4504-B6D0-D55493AB66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94D99C3F-4701-403D-A69E-EE345B0E41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0C6D9CF1-A535-4742-B2CF-B61ADC55ED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E9EB265F-CF4E-4485-88F1-AE3CE1BE37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9B354D37-6517-4AF4-8195-9A7B43D20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2A3087FA-3C5B-4898-9FE2-633DAA0B74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C8D7AB32-147E-4110-ABBE-7F1FB68942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42ED17E-A6FC-4BC6-B7FE-EF9BC5B151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4610CFBC-B173-4CBE-BBD7-7E859FCAB0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578019C-8AAF-4A81-84C4-155EB43FAF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46936191-0661-4BD8-9A61-D00FAC97DF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F7BC1D8F-F88B-4A19-B640-8DCC739927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47D77817-943A-4D8A-82EE-C309FC9FF0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BF86E220-D031-40B7-B3A2-0C723E3A91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36" name="Graphic 4">
              <a:extLst>
                <a:ext uri="{FF2B5EF4-FFF2-40B4-BE49-F238E27FC236}">
                  <a16:creationId xmlns:a16="http://schemas.microsoft.com/office/drawing/2014/main" id="{226E1D80-1BFB-4A13-8F3C-94D54398C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3DCC1C21-CB11-4506-90E4-37DCD97AF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68177170-8FD3-4752-B1DB-0186ADF9B1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CAA5FB4-9073-4612-99F5-95E1C6D067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DE021324-18DD-4114-8992-9652707C16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ECBC33B-D8EB-4804-9EA3-57C07B57C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03927C7-0E45-4B61-844A-4A626FDF6A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C6AF6E8-E748-47F7-B35C-567D5FBA6C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EC671E5-B299-470C-9C7A-A50106E51B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410EBDF-623D-41EF-82A4-9FB938A7B6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6F866F8-B429-471B-9C2B-051BDCBAF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83B4FBD-06C8-4D5D-B0D9-755E4CD1A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E3FD149-0B2F-4DA0-9721-59B9FEE8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D26DB48-036E-4616-BA8B-C606A7B58B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8D6F6275-06AB-4316-B8C4-927E53487C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E8CABF3-9C76-46A0-8DE9-F055C94A93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1A12ED9-6299-4ABD-9827-DD52FE22B2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0ADA37A-E396-4F92-AB19-D6994E0DD5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A96001A-BD0F-4CF9-A22B-545ED4F863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D9ACB13-4C6C-4347-9F65-1309B33A1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1F17BE4A-72F8-4529-8558-E62103AEA7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806708C3-D03F-4605-8C6F-AE8EDA083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520ADFA-68AE-4CE4-913A-F070A2817D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3C6C63AD-C87A-403E-ADB5-4EDD034438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370EAC6-89F0-4826-90D1-E55C334479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FB61DD4-AB7B-417A-AE96-B1D9CBAC10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B4AD18D2-11BA-4192-9845-206C033F3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5892E2D-483A-4C0A-87C7-6FFA2EB5E2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A4037ACD-005D-4907-942F-D565AF6C83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A8FD84E-39BE-456B-84C5-E03698AAC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2FC47C2-6EF5-4D17-8703-527F28609C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D29BC8A-00E1-481E-8BA4-1AA7F4AA12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AF6ABE5-726A-495B-A832-3851CB9115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8E250A7-0600-440B-BEBC-61B2D4D7B1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C36BEB1-881D-4496-AD7F-1CC4B46FA5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71DFE25-AF37-409C-B032-5F47D7150F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9AF97A7-FC44-49BF-ABD1-59DB48B898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939D792-9C64-48CF-8607-C7873A563A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F69E48F-45D8-4A8A-A101-5DF775A539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EE47C3F3-8AC5-414F-8E20-25DA306C55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F09CB222-24C1-414A-B56E-EA3617D05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FC26844-A93E-4C55-8619-F58615B4A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EA8BA8A-4848-4084-A841-501CECF285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4BC148C-3116-4C75-89DF-2BF348429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1F3F7CB-7B69-49A3-A09E-D20648831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58072F8C-2347-472F-9D9A-F5511BA401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22C76E0-8D4F-4788-9856-B1AB15B209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63A9EC23-E263-4098-AC45-E628E1A297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72211D0-3733-443C-999F-6CE736381C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CEC069AD-6364-4585-A8F1-931648A1BF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39361719-49F1-40E3-9ABA-2FE9D78364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37F2D47-03EF-4AE6-ABB9-36506DF5A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2554F257-3BD2-493C-A5F1-FCC2C64C35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4D297D55-4523-4CE1-9A0F-3EA6B27F79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605D1D96-783B-407F-BF8C-B0773589EB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5D03B3C-A55A-4738-A6FF-8F2DA5B99E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D41CE56E-C4C8-427A-9E82-C1EEF78E84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72359086-D108-47DE-B6EA-0BEE1835D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6FA49818-F2EA-427C-B93C-15E320DA1B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435C1E1-0D80-4B30-8CAC-C6EDE1DE7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30FCB137-01B0-4770-AFC3-003DF7897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7D03298B-8D34-487C-9DF0-DB9AC83071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4698B28F-FFEF-44BA-B657-E59F80990F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900A4B40-BCFB-46E4-AE4F-FCC5C65091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14CE6AE-7FAB-4A5D-8EA2-861CAF598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FF0F3D4A-D39F-48EE-934D-C73834DC56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09B630BB-5848-4C72-9F5A-FC8EBE7A6B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F662A334-5814-480B-861F-17661B60F7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DC0FC730-550F-42A2-AE79-EEA30B11C7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3054F4A-43DC-46A1-89D0-87DA8F3157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5F66EF36-2C9F-49B2-B972-1BA82C8F36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47955EF8-6501-4579-B85F-DE5C0815FF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E0BA4174-EBEB-40DA-8B1D-6A7851E38C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50512C7C-98D6-45AD-8CA4-1BEB01262D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16CB557-0CE9-4015-A920-C6766A0664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EA7B3B4-3BF2-4B69-B300-5D86CCB0A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887DF00-5D34-4A8B-9A84-C40D336238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EADE921C-83B0-4521-916F-E7EC5CFDAD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CEDA6FA-EB55-47AE-A005-BF546085C1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9DAC0C40-EF50-4632-B781-ACDAE95AF3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82AAB43-E3D9-4272-8809-5F70B30206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8C7D300-E0BD-4C12-92B1-0801266F02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CCA3ED35-2344-4402-B61B-3932E69457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949146BF-06FF-41BB-BDD3-B80BABB3AA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3A6A5F-F75B-4BBC-AADC-A84DA758EE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77B21059-EA9B-4329-968B-81F7966D27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BFF9C99F-41B4-4789-934B-8BF03EA94E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C180277F-7E18-4896-AE91-960B379D2C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C95FE437-DA37-44C9-B975-96C6DD9DE0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A2A5369E-5DB7-4854-BBEC-D043F3A5F2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B6B0D6D9-913A-4804-83B5-5A9858F570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29B4FACF-EF13-4EFA-86D3-D5B2B6703A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BD767A9-D2A3-4942-B654-34DDDFD60B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C97F02F-13B9-4D7E-B916-BC8713CC0D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9C0654B-0803-40FA-BF28-D8EA65F58C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44F31B6-3657-4241-A94E-EEDBFF0C98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3557624B-3CCB-43DA-998B-B1EC599C75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5B0CCD4-215D-456D-808C-F96ABB74D3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FE4E038E-23E6-43BE-9A3B-523A28DF73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A686F1FD-4135-414B-8575-ED97CC8DBF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36FBC8D5-B3FE-4E26-8B4F-5D5668A8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3A60C97-778A-4251-A66B-49769F0C2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0CC04E3B-2AC3-4A7B-A425-DDABEA8AF3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CEF7D0E1-459C-4A15-9F05-545F6430B6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D5797445-BFB3-4EB2-8B44-4BF2C9E915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E27FB1FC-477D-45B3-82B0-0F49364698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94CF442-4FF2-41B3-8870-097DBAF46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A24927C8-A42E-4B8D-84A4-50A58968B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379CB96-0D3A-4582-8650-A909955BA3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531F84F2-CE93-4841-9AA6-BC9E355796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D1BED9D2-07EF-452E-AFA1-9A1E80AE24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C75A1A5-0A11-42EA-AF4E-FF52721258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4275A1C7-FA96-4BBB-A7EF-A7ED02814E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CA8B3B4-73BE-41D5-900B-42FBF6AA72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0264B0D-E150-4641-BBB1-58080670EE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BCC2D199-EF36-4077-A50C-D9FC99331B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C6DCCA13-7F75-46F9-97B3-A9DA4C2173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56C76EEB-75A4-418F-9FE0-CC513BC3C2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E952CEF-EC1B-4714-8900-D2DFAEF30F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2B899198-ADCC-4613-957B-7A40B17B15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581AF7F-95DB-4163-B608-C04A61FB92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5616F834-835A-42B4-B51B-5AD285E283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EF598AFA-5F8F-4191-8881-1DE91BB2B0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623A080-F2C6-4664-B99C-99A9C287B4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30E7091-D82F-490A-8F32-DE8745212E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2B340B39-E421-434F-AF1A-DAD7E7802D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6C2ED568-9809-4A18-A06A-87018A987E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A6C26F4B-6369-4557-B6D4-A1B448B127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42CEA830-FB77-4EA5-9BAB-64B6F500F3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E5A9B88C-3ADF-40D8-9E9B-42439F8520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CC9DEE2F-0410-4B1A-BED8-D1371CE8B4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8A66E75A-959E-436D-B1F1-DBD1E460E1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35526DB-3749-43FA-84BA-E73EE1D1DB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503C90B-19EF-4925-A08A-AE40956A26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B98692DC-F401-45BC-ABC7-421F3391C3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629B1A4-7BFC-4F45-9FAD-BB035C4E47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A2F92592-AB8B-4732-BEE7-3E2B830EA3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C3644DC-02D1-43FF-8ED1-0ECBBA4B3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4DC12AE3-E70C-4CD8-9A74-7567F99C46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0E0DDE12-8B48-4D21-8863-06298ED8B8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611F1DE-AF40-48FC-8A1E-0A175D439E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4C2CAED-22FC-4450-8BBC-7811F7DF9B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89E6B45-A41C-4735-A7F5-E4EFD5DCFD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44BFE35C-5487-42E8-AC30-01FC1E4F51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3575E1A5-C3CB-4081-A394-36172B7DB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9C6DF24-803A-44A1-B29A-B90297D393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22A7B096-566C-4312-AF19-D9A3B6BC0E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8B429767-12DD-4020-BC3E-9944CF36F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FF510776-417B-4B74-9082-ED3915450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EF51D3D-E951-49CE-BCE4-D444BEF6B2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27BA73E-E784-4961-884D-F507DDE38A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2849019E-0178-4A1C-A5D8-DC3DFC572B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0B49676D-9D41-4B2D-8FF9-69AC31CFDC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BDFE3E8-9647-4400-B019-8EDD4E688B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DD57B95-ED61-4561-9ADF-38126BADCE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3744F230-BFBA-41B0-9FE2-481D1EAFFF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32022D3-12E0-4BC1-8085-D6CBF3CDD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1AED37F-874A-4B21-A522-FEBCB38F4C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5BB466E2-3497-4A3B-8777-FAA0AAEE2B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924D178-36E4-4E29-86E8-7716F3B4A7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0DF84E5-BB3D-4120-8FD3-98ECDA31BB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E5B29635-10AC-481E-A2DE-80E9DE6128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AB430CA-3259-463F-85F9-B6E180323A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8EF18909-FC9F-4845-B1DC-027E82B21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EFCE2389-D574-49C1-89EB-D8C7308883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44B35A5-5216-45FC-8F0F-D80E383B42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9470F10A-F708-41AA-A910-5C288B3556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CD73E13B-910B-40D2-B53F-6614C098B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8267FC95-0200-40B3-B043-D33BEA60D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9F14022C-37CD-4CDD-ACD1-86161EF001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995F3-3D4C-43B2-8C3E-2C127B8F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337E6-D27E-4AF2-8577-759CA8B58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967E29-1480-472A-9FC5-C4768A52587C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 dirty="0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C9B6CA53-ECA9-4574-9D96-5E1DBE11A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55" y="2320886"/>
            <a:ext cx="5403200" cy="326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61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59C35-6F97-42D4-80A4-4FDBA17C6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Locking Mechanism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3B3D14-FC67-4761-8A88-FDDB8231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D1080-C499-424B-BCF1-B915DBEB1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74D518-244D-4B95-B73D-830933B97AD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503333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Provide user with a better alternative to traditional bike locks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Convenience</a:t>
            </a:r>
            <a:br>
              <a:rPr lang="en-US" dirty="0"/>
            </a:br>
            <a:endParaRPr lang="en-US" dirty="0"/>
          </a:p>
          <a:p>
            <a:r>
              <a:rPr lang="en-US" dirty="0"/>
              <a:t>Efficiency</a:t>
            </a:r>
          </a:p>
          <a:p>
            <a:endParaRPr lang="en-US" dirty="0"/>
          </a:p>
        </p:txBody>
      </p:sp>
      <p:pic>
        <p:nvPicPr>
          <p:cNvPr id="7" name="Picture 6" descr="A picture containing wooden&#10;&#10;Description automatically generated">
            <a:extLst>
              <a:ext uri="{FF2B5EF4-FFF2-40B4-BE49-F238E27FC236}">
                <a16:creationId xmlns:a16="http://schemas.microsoft.com/office/drawing/2014/main" id="{7BDCD223-336F-4E38-8E2D-18268789C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120" y="1413824"/>
            <a:ext cx="4165814" cy="426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82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A5A37-C1E6-416F-B816-1BB374B23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1EEB21-CAF1-479B-9CD0-7CA94C004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B5860-67EE-44B8-AD30-77FBDDA3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8F8FF18D-6157-438D-82FB-9B3DA712EAF7}"/>
              </a:ext>
            </a:extLst>
          </p:cNvPr>
          <p:cNvSpPr txBox="1">
            <a:spLocks/>
          </p:cNvSpPr>
          <p:nvPr/>
        </p:nvSpPr>
        <p:spPr>
          <a:xfrm>
            <a:off x="838200" y="2147094"/>
            <a:ext cx="10417358" cy="3752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Alternative to expensive bikes </a:t>
            </a:r>
          </a:p>
          <a:p>
            <a:endParaRPr lang="en-US" dirty="0"/>
          </a:p>
          <a:p>
            <a:r>
              <a:rPr lang="en-US" dirty="0"/>
              <a:t>Make locking a bike more convenient </a:t>
            </a:r>
          </a:p>
          <a:p>
            <a:endParaRPr lang="en-US" dirty="0"/>
          </a:p>
          <a:p>
            <a:r>
              <a:rPr lang="en-US" dirty="0"/>
              <a:t>Provide useful metrics to the user </a:t>
            </a:r>
          </a:p>
          <a:p>
            <a:endParaRPr lang="en-US" dirty="0"/>
          </a:p>
          <a:p>
            <a:r>
              <a:rPr lang="en-US" dirty="0"/>
              <a:t>Appeal to a niche in the market</a:t>
            </a:r>
          </a:p>
        </p:txBody>
      </p:sp>
    </p:spTree>
    <p:extLst>
      <p:ext uri="{BB962C8B-B14F-4D97-AF65-F5344CB8AC3E}">
        <p14:creationId xmlns:p14="http://schemas.microsoft.com/office/powerpoint/2010/main" val="4008398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F27A0-AB37-48F5-9DB6-54A3C2E21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907" y="402336"/>
            <a:ext cx="5217172" cy="1169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Locking Mechanism Features </a:t>
            </a:r>
          </a:p>
        </p:txBody>
      </p:sp>
      <p:grpSp>
        <p:nvGrpSpPr>
          <p:cNvPr id="22" name="Graphic 38">
            <a:extLst>
              <a:ext uri="{FF2B5EF4-FFF2-40B4-BE49-F238E27FC236}">
                <a16:creationId xmlns:a16="http://schemas.microsoft.com/office/drawing/2014/main" id="{7F54B1E7-DA9D-4422-98EA-A4C079A0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22669" y="824532"/>
            <a:ext cx="1910252" cy="709660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3681A6B-8745-4B5F-9106-8375152B5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28FA7BA-0A88-455D-9C83-95E77FCE24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38">
            <a:extLst>
              <a:ext uri="{FF2B5EF4-FFF2-40B4-BE49-F238E27FC236}">
                <a16:creationId xmlns:a16="http://schemas.microsoft.com/office/drawing/2014/main" id="{1311CB1A-9AC1-4FB7-9A52-638777EF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22669" y="824532"/>
            <a:ext cx="1910252" cy="709660"/>
            <a:chOff x="2267504" y="2540250"/>
            <a:chExt cx="1990951" cy="739640"/>
          </a:xfrm>
          <a:solidFill>
            <a:schemeClr val="tx1">
              <a:alpha val="60000"/>
            </a:schemeClr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EFB3B0F-E155-4761-B899-77272AD6A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CC30820-F8FC-4CEE-96EB-90CB8B0A4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255848-3F4B-495F-9592-0C84FFAC1E31}"/>
              </a:ext>
            </a:extLst>
          </p:cNvPr>
          <p:cNvSpPr txBox="1">
            <a:spLocks/>
          </p:cNvSpPr>
          <p:nvPr/>
        </p:nvSpPr>
        <p:spPr>
          <a:xfrm>
            <a:off x="938906" y="1751727"/>
            <a:ext cx="52171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Inertial reel assembly</a:t>
            </a:r>
            <a:br>
              <a:rPr lang="en-US" dirty="0"/>
            </a:br>
            <a:endParaRPr lang="en-US" dirty="0"/>
          </a:p>
          <a:p>
            <a:r>
              <a:rPr lang="en-US" dirty="0"/>
              <a:t>Plug and play locking system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Magnets</a:t>
            </a:r>
            <a:br>
              <a:rPr lang="en-US" dirty="0"/>
            </a:br>
            <a:endParaRPr lang="en-US" dirty="0"/>
          </a:p>
          <a:p>
            <a:r>
              <a:rPr lang="en-US" dirty="0"/>
              <a:t>Currently being tested</a:t>
            </a:r>
          </a:p>
          <a:p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F785A8F-002E-4E7C-A4EE-0423F2448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045" y="380207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552F9A4-B078-4FA2-A29A-E70F60451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045" y="3802078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4" name="Graphic 4">
            <a:extLst>
              <a:ext uri="{FF2B5EF4-FFF2-40B4-BE49-F238E27FC236}">
                <a16:creationId xmlns:a16="http://schemas.microsoft.com/office/drawing/2014/main" id="{E7EEFC47-5A1A-4BC0-9CCE-8E2F1C883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135753" y="4898353"/>
            <a:ext cx="975169" cy="975171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69E79C8-38A5-45F9-945F-935B05661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F23F4A9-D368-45FC-BE17-5AE7B3D2B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0E359B9-2553-4BF7-9253-DD7C6C725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F9101C1-DB2F-4A51-BFCF-E56AA9D7B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6A0E25F-E8AC-43C3-92E1-630040C0E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FEFC1B0-3611-4239-A35C-0A72C1AA4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BC7390E-9D9D-4C6A-B8B7-168D94FA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8A0E0EA-1232-409E-BEAC-059E2E098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30765A6-867B-4402-BC11-C0D434526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F6BB45C-BD66-4CD7-A522-A10F8B077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116CBF8-8641-4F3A-8D12-6EAF96CF3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8FC9AA3-7B63-4082-885D-8FCEE9798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48DC3B5-F54E-4473-A0BB-948DEF2ECE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9" name="Graphic 4">
            <a:extLst>
              <a:ext uri="{FF2B5EF4-FFF2-40B4-BE49-F238E27FC236}">
                <a16:creationId xmlns:a16="http://schemas.microsoft.com/office/drawing/2014/main" id="{1FF507E3-BA7A-40FD-AA5A-25D99D470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135753" y="4898353"/>
            <a:ext cx="975169" cy="975171"/>
            <a:chOff x="5829300" y="3162300"/>
            <a:chExt cx="532256" cy="532257"/>
          </a:xfrm>
          <a:solidFill>
            <a:schemeClr val="tx1">
              <a:alpha val="60000"/>
            </a:schemeClr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0A9522-B994-4391-8102-8445B5854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BEDD2B3-194D-4EC3-AF22-18876AFA7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FECD9CE-87C5-4B66-B08E-522187EDF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2C718D2-9EDD-466F-AC0F-228D36C434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B59CBFD-22E8-48BF-8B69-0EA0B7EDB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B351CD2-A889-4360-9FFF-D2F7EA88C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3D4147F-B4C8-4F56-A95B-22E67D080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348CD5F-236C-4E35-958A-DAA3D2CDD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42B0084-6A61-4D01-B273-95FBA380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9340D4-E554-443E-80FD-3F4C8A2B1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1701EE3-B190-4F46-91F7-E72AB32C61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5969FC5-CC4B-44DA-B750-7C38558D58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DA99042-0C0C-494A-ABC8-DA905A198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95E5AF-50F3-4D7D-944A-49605C14F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F72CB-3E42-4D5E-9868-75F2809A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967E29-1480-472A-9FC5-C4768A52587C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 dirty="0"/>
          </a:p>
        </p:txBody>
      </p:sp>
      <p:pic>
        <p:nvPicPr>
          <p:cNvPr id="6" name="Picture 5" descr="A picture containing cup, coffee, indoor&#10;&#10;Description automatically generated">
            <a:extLst>
              <a:ext uri="{FF2B5EF4-FFF2-40B4-BE49-F238E27FC236}">
                <a16:creationId xmlns:a16="http://schemas.microsoft.com/office/drawing/2014/main" id="{0157BD30-3EDC-41B3-9391-C147A8731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4" r="1" b="1"/>
          <a:stretch/>
        </p:blipFill>
        <p:spPr>
          <a:xfrm>
            <a:off x="7572995" y="1820333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11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635" name="Freeform: Shape 102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6" name="Freeform: Shape 103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7" name="Freeform: Shape 104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8" name="Freeform: Shape 105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9" name="Freeform: Shape 106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0" name="Oval 108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641" name="Rectangle 11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8123F-9168-49C6-809C-7222059BB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96117"/>
            <a:ext cx="5077955" cy="11588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Reed Sensor</a:t>
            </a:r>
          </a:p>
        </p:txBody>
      </p:sp>
      <p:grpSp>
        <p:nvGrpSpPr>
          <p:cNvPr id="642" name="Graphic 38">
            <a:extLst>
              <a:ext uri="{FF2B5EF4-FFF2-40B4-BE49-F238E27FC236}">
                <a16:creationId xmlns:a16="http://schemas.microsoft.com/office/drawing/2014/main" id="{6DBA8FE2-F971-40AF-A140-EA70B1C5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013" y="1280346"/>
            <a:ext cx="1910252" cy="709660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643" name="Freeform: Shape 113">
              <a:extLst>
                <a:ext uri="{FF2B5EF4-FFF2-40B4-BE49-F238E27FC236}">
                  <a16:creationId xmlns:a16="http://schemas.microsoft.com/office/drawing/2014/main" id="{A9D2242A-1EF7-4C73-AD3B-8224054331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4" name="Freeform: Shape 114">
              <a:extLst>
                <a:ext uri="{FF2B5EF4-FFF2-40B4-BE49-F238E27FC236}">
                  <a16:creationId xmlns:a16="http://schemas.microsoft.com/office/drawing/2014/main" id="{75F9A3E3-0A27-4D2B-A1E2-61E9419C3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5" name="Oval 116">
            <a:extLst>
              <a:ext uri="{FF2B5EF4-FFF2-40B4-BE49-F238E27FC236}">
                <a16:creationId xmlns:a16="http://schemas.microsoft.com/office/drawing/2014/main" id="{16B77CF9-DACF-4803-96E6-04A97FFBB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59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46" name="Oval 118">
            <a:extLst>
              <a:ext uri="{FF2B5EF4-FFF2-40B4-BE49-F238E27FC236}">
                <a16:creationId xmlns:a16="http://schemas.microsoft.com/office/drawing/2014/main" id="{4AB298AA-7394-4C1F-B6E8-77F78DF23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59" y="4752208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DD92529-9AC2-4AD7-AA54-22CB6AD30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Group 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A888B4-F17A-4FD9-8E5E-F0C8A4953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A792F7-1D9E-4C7E-A103-E8EDFDC2691E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grpSp>
        <p:nvGrpSpPr>
          <p:cNvPr id="647" name="Graphic 4">
            <a:extLst>
              <a:ext uri="{FF2B5EF4-FFF2-40B4-BE49-F238E27FC236}">
                <a16:creationId xmlns:a16="http://schemas.microsoft.com/office/drawing/2014/main" id="{F47B90A2-329D-41F3-BB20-C4FB373BD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16833" y="3838084"/>
            <a:ext cx="975169" cy="975171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648" name="Freeform: Shape 121">
              <a:extLst>
                <a:ext uri="{FF2B5EF4-FFF2-40B4-BE49-F238E27FC236}">
                  <a16:creationId xmlns:a16="http://schemas.microsoft.com/office/drawing/2014/main" id="{91453358-EBCC-4FE0-957D-C61958808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9" name="Freeform: Shape 122">
              <a:extLst>
                <a:ext uri="{FF2B5EF4-FFF2-40B4-BE49-F238E27FC236}">
                  <a16:creationId xmlns:a16="http://schemas.microsoft.com/office/drawing/2014/main" id="{57D2CE97-BB15-4A1A-9E7C-508B18960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0" name="Freeform: Shape 123">
              <a:extLst>
                <a:ext uri="{FF2B5EF4-FFF2-40B4-BE49-F238E27FC236}">
                  <a16:creationId xmlns:a16="http://schemas.microsoft.com/office/drawing/2014/main" id="{8D758236-39DF-4FE3-8ACF-076F4B9178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1" name="Freeform: Shape 124">
              <a:extLst>
                <a:ext uri="{FF2B5EF4-FFF2-40B4-BE49-F238E27FC236}">
                  <a16:creationId xmlns:a16="http://schemas.microsoft.com/office/drawing/2014/main" id="{505ABA37-71C2-496D-B4A5-41B5162E8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2" name="Freeform: Shape 125">
              <a:extLst>
                <a:ext uri="{FF2B5EF4-FFF2-40B4-BE49-F238E27FC236}">
                  <a16:creationId xmlns:a16="http://schemas.microsoft.com/office/drawing/2014/main" id="{D33F11B5-B006-403E-9C3B-DC7CC86B4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3" name="Freeform: Shape 126">
              <a:extLst>
                <a:ext uri="{FF2B5EF4-FFF2-40B4-BE49-F238E27FC236}">
                  <a16:creationId xmlns:a16="http://schemas.microsoft.com/office/drawing/2014/main" id="{BC975CE7-04CF-44F2-84C7-567CEA44A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4" name="Freeform: Shape 127">
              <a:extLst>
                <a:ext uri="{FF2B5EF4-FFF2-40B4-BE49-F238E27FC236}">
                  <a16:creationId xmlns:a16="http://schemas.microsoft.com/office/drawing/2014/main" id="{FE0AFED1-CD76-4353-86BC-D2F497435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5" name="Freeform: Shape 128">
              <a:extLst>
                <a:ext uri="{FF2B5EF4-FFF2-40B4-BE49-F238E27FC236}">
                  <a16:creationId xmlns:a16="http://schemas.microsoft.com/office/drawing/2014/main" id="{F2EE5911-50D1-46AB-86E2-BC3E209ED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6" name="Freeform: Shape 129">
              <a:extLst>
                <a:ext uri="{FF2B5EF4-FFF2-40B4-BE49-F238E27FC236}">
                  <a16:creationId xmlns:a16="http://schemas.microsoft.com/office/drawing/2014/main" id="{F854ABF1-79C7-4FE3-BBE7-6EA97CACCE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0FD3D71-283E-44F0-A745-16CF1CE12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D56EF3B-EDAD-4B5A-8D54-2C4F3F073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B9C5215-398A-4E4D-9661-D4B7E6152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6D1D46C3-40FB-4F86-B7EC-C5F6892D1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A593A-528D-45F1-BBCC-CF1536B309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747592"/>
            <a:ext cx="5077956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Reed Sensor is basically a switch that is actuated by an electromagnetic field.</a:t>
            </a:r>
          </a:p>
          <a:p>
            <a:endParaRPr lang="en-US" sz="2400" dirty="0"/>
          </a:p>
          <a:p>
            <a:r>
              <a:rPr lang="en-US" sz="2400" dirty="0"/>
              <a:t>Output of reed sensor will be used to calculate speed and distance traveled by the system.</a:t>
            </a:r>
          </a:p>
          <a:p>
            <a:endParaRPr lang="en-US" sz="2400" dirty="0"/>
          </a:p>
        </p:txBody>
      </p:sp>
      <p:pic>
        <p:nvPicPr>
          <p:cNvPr id="633" name="Picture 632">
            <a:extLst>
              <a:ext uri="{FF2B5EF4-FFF2-40B4-BE49-F238E27FC236}">
                <a16:creationId xmlns:a16="http://schemas.microsoft.com/office/drawing/2014/main" id="{90FCFB70-C968-4856-AB24-2353D2419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36" y="2530241"/>
            <a:ext cx="5719286" cy="24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00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635" name="Freeform: Shape 102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6" name="Freeform: Shape 103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7" name="Freeform: Shape 104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8" name="Freeform: Shape 105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9" name="Freeform: Shape 106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0" name="Oval 108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641" name="Rectangle 11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8123F-9168-49C6-809C-7222059BB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96117"/>
            <a:ext cx="5077955" cy="11588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Reed Sensor</a:t>
            </a:r>
          </a:p>
        </p:txBody>
      </p:sp>
      <p:grpSp>
        <p:nvGrpSpPr>
          <p:cNvPr id="642" name="Graphic 38">
            <a:extLst>
              <a:ext uri="{FF2B5EF4-FFF2-40B4-BE49-F238E27FC236}">
                <a16:creationId xmlns:a16="http://schemas.microsoft.com/office/drawing/2014/main" id="{6DBA8FE2-F971-40AF-A140-EA70B1C5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013" y="1280346"/>
            <a:ext cx="1910252" cy="709660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643" name="Freeform: Shape 113">
              <a:extLst>
                <a:ext uri="{FF2B5EF4-FFF2-40B4-BE49-F238E27FC236}">
                  <a16:creationId xmlns:a16="http://schemas.microsoft.com/office/drawing/2014/main" id="{A9D2242A-1EF7-4C73-AD3B-8224054331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4" name="Freeform: Shape 114">
              <a:extLst>
                <a:ext uri="{FF2B5EF4-FFF2-40B4-BE49-F238E27FC236}">
                  <a16:creationId xmlns:a16="http://schemas.microsoft.com/office/drawing/2014/main" id="{75F9A3E3-0A27-4D2B-A1E2-61E9419C3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5" name="Oval 116">
            <a:extLst>
              <a:ext uri="{FF2B5EF4-FFF2-40B4-BE49-F238E27FC236}">
                <a16:creationId xmlns:a16="http://schemas.microsoft.com/office/drawing/2014/main" id="{16B77CF9-DACF-4803-96E6-04A97FFBB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59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46" name="Oval 118">
            <a:extLst>
              <a:ext uri="{FF2B5EF4-FFF2-40B4-BE49-F238E27FC236}">
                <a16:creationId xmlns:a16="http://schemas.microsoft.com/office/drawing/2014/main" id="{4AB298AA-7394-4C1F-B6E8-77F78DF23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59" y="4752208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DD92529-9AC2-4AD7-AA54-22CB6AD30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Group 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A888B4-F17A-4FD9-8E5E-F0C8A4953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A792F7-1D9E-4C7E-A103-E8EDFDC2691E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C7B7C5-1C60-4C83-A149-6903CC25D5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774" b="9708"/>
          <a:stretch/>
        </p:blipFill>
        <p:spPr>
          <a:xfrm>
            <a:off x="1193132" y="3361408"/>
            <a:ext cx="3558254" cy="2968666"/>
          </a:xfrm>
          <a:prstGeom prst="rect">
            <a:avLst/>
          </a:prstGeom>
        </p:spPr>
      </p:pic>
      <p:grpSp>
        <p:nvGrpSpPr>
          <p:cNvPr id="647" name="Graphic 4">
            <a:extLst>
              <a:ext uri="{FF2B5EF4-FFF2-40B4-BE49-F238E27FC236}">
                <a16:creationId xmlns:a16="http://schemas.microsoft.com/office/drawing/2014/main" id="{F47B90A2-329D-41F3-BB20-C4FB373BD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16833" y="3838084"/>
            <a:ext cx="975169" cy="975171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648" name="Freeform: Shape 121">
              <a:extLst>
                <a:ext uri="{FF2B5EF4-FFF2-40B4-BE49-F238E27FC236}">
                  <a16:creationId xmlns:a16="http://schemas.microsoft.com/office/drawing/2014/main" id="{91453358-EBCC-4FE0-957D-C61958808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9" name="Freeform: Shape 122">
              <a:extLst>
                <a:ext uri="{FF2B5EF4-FFF2-40B4-BE49-F238E27FC236}">
                  <a16:creationId xmlns:a16="http://schemas.microsoft.com/office/drawing/2014/main" id="{57D2CE97-BB15-4A1A-9E7C-508B18960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0" name="Freeform: Shape 123">
              <a:extLst>
                <a:ext uri="{FF2B5EF4-FFF2-40B4-BE49-F238E27FC236}">
                  <a16:creationId xmlns:a16="http://schemas.microsoft.com/office/drawing/2014/main" id="{8D758236-39DF-4FE3-8ACF-076F4B9178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1" name="Freeform: Shape 124">
              <a:extLst>
                <a:ext uri="{FF2B5EF4-FFF2-40B4-BE49-F238E27FC236}">
                  <a16:creationId xmlns:a16="http://schemas.microsoft.com/office/drawing/2014/main" id="{505ABA37-71C2-496D-B4A5-41B5162E8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2" name="Freeform: Shape 125">
              <a:extLst>
                <a:ext uri="{FF2B5EF4-FFF2-40B4-BE49-F238E27FC236}">
                  <a16:creationId xmlns:a16="http://schemas.microsoft.com/office/drawing/2014/main" id="{D33F11B5-B006-403E-9C3B-DC7CC86B4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3" name="Freeform: Shape 126">
              <a:extLst>
                <a:ext uri="{FF2B5EF4-FFF2-40B4-BE49-F238E27FC236}">
                  <a16:creationId xmlns:a16="http://schemas.microsoft.com/office/drawing/2014/main" id="{BC975CE7-04CF-44F2-84C7-567CEA44A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4" name="Freeform: Shape 127">
              <a:extLst>
                <a:ext uri="{FF2B5EF4-FFF2-40B4-BE49-F238E27FC236}">
                  <a16:creationId xmlns:a16="http://schemas.microsoft.com/office/drawing/2014/main" id="{FE0AFED1-CD76-4353-86BC-D2F497435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5" name="Freeform: Shape 128">
              <a:extLst>
                <a:ext uri="{FF2B5EF4-FFF2-40B4-BE49-F238E27FC236}">
                  <a16:creationId xmlns:a16="http://schemas.microsoft.com/office/drawing/2014/main" id="{F2EE5911-50D1-46AB-86E2-BC3E209ED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6" name="Freeform: Shape 129">
              <a:extLst>
                <a:ext uri="{FF2B5EF4-FFF2-40B4-BE49-F238E27FC236}">
                  <a16:creationId xmlns:a16="http://schemas.microsoft.com/office/drawing/2014/main" id="{F854ABF1-79C7-4FE3-BBE7-6EA97CACCE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0FD3D71-283E-44F0-A745-16CF1CE12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D56EF3B-EDAD-4B5A-8D54-2C4F3F073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B9C5215-398A-4E4D-9661-D4B7E6152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6D1D46C3-40FB-4F86-B7EC-C5F6892D1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A593A-528D-45F1-BBCC-CF1536B309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747592"/>
            <a:ext cx="5077956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The Littelfuse 59145 Reed Sensor was chosen because of its mounting style and sensitivity.</a:t>
            </a:r>
          </a:p>
          <a:p>
            <a:endParaRPr lang="en-US" sz="2400" dirty="0"/>
          </a:p>
          <a:p>
            <a:r>
              <a:rPr lang="en-US" sz="2400" dirty="0"/>
              <a:t>Normally-open configuration will be used.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C82E01A-3FF3-4FFA-8DFD-5F6C93D0EF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03"/>
          <a:stretch/>
        </p:blipFill>
        <p:spPr>
          <a:xfrm>
            <a:off x="1179398" y="772808"/>
            <a:ext cx="3581236" cy="22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9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24A0C-AC89-49B3-8CB9-56199F63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for Reed Sensor Actuation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58FF3-4337-4AC5-B728-0FF880C02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61E54-54EF-47AD-9074-F54D92D67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20A35A-F850-4D21-BFD1-B9860EFA7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22" y="3764870"/>
            <a:ext cx="7313356" cy="2425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D0B53D-5D75-43FF-A88B-3F5590DBF282}"/>
              </a:ext>
            </a:extLst>
          </p:cNvPr>
          <p:cNvSpPr txBox="1"/>
          <p:nvPr/>
        </p:nvSpPr>
        <p:spPr>
          <a:xfrm>
            <a:off x="838199" y="1771650"/>
            <a:ext cx="10515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Magnet needs to be able to actuate the Reed Sensor from at least 0.5 inches away.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D81AD-P </a:t>
            </a:r>
            <a:r>
              <a:rPr lang="en-US" sz="2000" dirty="0"/>
              <a:t>magnet was chosen, although it was the most expensive per part of all magnets considered, because it has the highest magnetic field strength when considered from 0.5 inches away.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D81AP-P</a:t>
            </a:r>
            <a:r>
              <a:rPr lang="en-US" sz="2000" dirty="0"/>
              <a:t> also comes with adhesive pad, which will be needed to secure magnets to the rim of the bicycle tire.</a:t>
            </a:r>
          </a:p>
        </p:txBody>
      </p:sp>
    </p:spTree>
    <p:extLst>
      <p:ext uri="{BB962C8B-B14F-4D97-AF65-F5344CB8AC3E}">
        <p14:creationId xmlns:p14="http://schemas.microsoft.com/office/powerpoint/2010/main" val="2720771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C1D1FA3-6212-4B97-9B1E-C7F81247C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51958-04D4-4687-95A2-95DCDCF47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70B275-A10C-4FB4-8A59-F55EE1C3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854" y="633046"/>
            <a:ext cx="4834021" cy="13149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RFID Module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FFF3CA-9000-440B-B132-086D9AFA6A8F}"/>
              </a:ext>
            </a:extLst>
          </p:cNvPr>
          <p:cNvSpPr txBox="1">
            <a:spLocks/>
          </p:cNvSpPr>
          <p:nvPr/>
        </p:nvSpPr>
        <p:spPr>
          <a:xfrm>
            <a:off x="1861854" y="2125737"/>
            <a:ext cx="4834021" cy="404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Only complete RFID modules were considered.</a:t>
            </a:r>
          </a:p>
          <a:p>
            <a:r>
              <a:rPr lang="en-US" b="1" dirty="0"/>
              <a:t>RC522</a:t>
            </a:r>
            <a:r>
              <a:rPr lang="en-US" dirty="0"/>
              <a:t> was chosen because of stark difference in price and freedom of communication protocol.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A77BC5-8C39-4D3A-9F1C-99848B9D2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104" y="2125737"/>
            <a:ext cx="4753996" cy="232781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31DE52-EE69-44A8-9D05-3D0DCE67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Group 21</a:t>
            </a:r>
          </a:p>
        </p:txBody>
      </p:sp>
      <p:grpSp>
        <p:nvGrpSpPr>
          <p:cNvPr id="30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A808E-2588-41AE-AC1F-5646CBB14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967E29-1480-472A-9FC5-C4768A52587C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3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C1D1FA3-6212-4B97-9B1E-C7F81247C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51958-04D4-4687-95A2-95DCDCF47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70B275-A10C-4FB4-8A59-F55EE1C3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854" y="633046"/>
            <a:ext cx="4834021" cy="13149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RFID Module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FFF3CA-9000-440B-B132-086D9AFA6A8F}"/>
              </a:ext>
            </a:extLst>
          </p:cNvPr>
          <p:cNvSpPr txBox="1">
            <a:spLocks/>
          </p:cNvSpPr>
          <p:nvPr/>
        </p:nvSpPr>
        <p:spPr>
          <a:xfrm>
            <a:off x="1861854" y="2125737"/>
            <a:ext cx="4834021" cy="404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Benefits to using the RC522 RFID module include: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Proof of concept and code with an existing embedded antenna and impedance matching network.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Proof of schematic for specific communication standard (SPI).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31DE52-EE69-44A8-9D05-3D0DCE67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Group 21</a:t>
            </a:r>
          </a:p>
        </p:txBody>
      </p:sp>
      <p:grpSp>
        <p:nvGrpSpPr>
          <p:cNvPr id="30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A808E-2588-41AE-AC1F-5646CBB14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967E29-1480-472A-9FC5-C4768A52587C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 dirty="0"/>
          </a:p>
        </p:txBody>
      </p:sp>
      <p:pic>
        <p:nvPicPr>
          <p:cNvPr id="36" name="Content Placeholder 4">
            <a:extLst>
              <a:ext uri="{FF2B5EF4-FFF2-40B4-BE49-F238E27FC236}">
                <a16:creationId xmlns:a16="http://schemas.microsoft.com/office/drawing/2014/main" id="{44335C5C-8D62-4BAF-8F9E-48470F313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56" y="790826"/>
            <a:ext cx="3318022" cy="24885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C8FB3A-A73C-4E2F-B3E7-15D7F0D04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0" y="3603113"/>
            <a:ext cx="3318021" cy="248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81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3384F-20EA-4777-977A-36E57F17C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RFID Module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42066-C01B-4BC0-BD6E-9D0AB3144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CF624-A379-4A97-8F7F-939A7C456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E236C1-3237-46DA-83B3-C190B310A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615" y="1690688"/>
            <a:ext cx="5174531" cy="399687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A9ED960-7C73-453B-8F07-B231361B2E6D}"/>
              </a:ext>
            </a:extLst>
          </p:cNvPr>
          <p:cNvSpPr txBox="1">
            <a:spLocks/>
          </p:cNvSpPr>
          <p:nvPr/>
        </p:nvSpPr>
        <p:spPr>
          <a:xfrm>
            <a:off x="838200" y="1837943"/>
            <a:ext cx="5029200" cy="384962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IC that drives the RC522 RFID module is called the MFRC522 IC. This IC is responsible for communicating with the chosen microcontroller and RFID card.</a:t>
            </a:r>
          </a:p>
          <a:p>
            <a:r>
              <a:rPr lang="en-US" sz="2400" dirty="0"/>
              <a:t>The two primary steps to integrate the RFID module into the final PCB is to design an antenna with a known inductance and then design an impedance matching network that connects the antenna to the MFRC522.</a:t>
            </a:r>
          </a:p>
        </p:txBody>
      </p:sp>
    </p:spTree>
    <p:extLst>
      <p:ext uri="{BB962C8B-B14F-4D97-AF65-F5344CB8AC3E}">
        <p14:creationId xmlns:p14="http://schemas.microsoft.com/office/powerpoint/2010/main" val="357815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BB092-FAF2-4344-A95C-9D294BAC7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RFID Impedance Matching Network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E8B745-5004-4BC8-AA91-95760EEF0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AAA29-6328-4FC5-BF24-6D41EF4B2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ACE55B6B-B38B-4754-BC26-B6CC9B8BA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24" y="1690688"/>
            <a:ext cx="7994551" cy="466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75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32" name="Freeform: Shape 106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3" name="Freeform: Shape 107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4" name="Freeform: Shape 108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5" name="Freeform: Shape 109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6" name="Freeform: Shape 110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37" name="Oval 112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38" name="Rectangle 11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F526F536-5EF1-4F19-AA94-E5010F28B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8863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Microcontroller</a:t>
            </a:r>
          </a:p>
        </p:txBody>
      </p:sp>
      <p:pic>
        <p:nvPicPr>
          <p:cNvPr id="3" name="Picture 2" descr="A picture containing text, circuit, electronics, case&#10;&#10;Description automatically generated">
            <a:extLst>
              <a:ext uri="{FF2B5EF4-FFF2-40B4-BE49-F238E27FC236}">
                <a16:creationId xmlns:a16="http://schemas.microsoft.com/office/drawing/2014/main" id="{961D1BA7-74FB-42A8-B023-2D9960E12A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-3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239" name="Group 116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240" name="Freeform: Shape 118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41" name="Group 120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242" name="Freeform: Shape 122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29" name="Content Placeholder 7">
            <a:extLst>
              <a:ext uri="{FF2B5EF4-FFF2-40B4-BE49-F238E27FC236}">
                <a16:creationId xmlns:a16="http://schemas.microsoft.com/office/drawing/2014/main" id="{91394CDF-AC99-4287-AF9A-B553A1F00465}"/>
              </a:ext>
            </a:extLst>
          </p:cNvPr>
          <p:cNvSpPr txBox="1">
            <a:spLocks/>
          </p:cNvSpPr>
          <p:nvPr/>
        </p:nvSpPr>
        <p:spPr>
          <a:xfrm>
            <a:off x="6234868" y="1820369"/>
            <a:ext cx="52171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MSP430G2553</a:t>
            </a:r>
          </a:p>
          <a:p>
            <a:endParaRPr lang="en-US" dirty="0"/>
          </a:p>
          <a:p>
            <a:r>
              <a:rPr lang="en-US" dirty="0"/>
              <a:t>3.3 v</a:t>
            </a:r>
          </a:p>
          <a:p>
            <a:endParaRPr lang="en-US" dirty="0"/>
          </a:p>
          <a:p>
            <a:r>
              <a:rPr lang="en-US" dirty="0"/>
              <a:t>Low power consumption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2E836-48D4-4BEC-A5EF-BBBCC2727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Group 21</a:t>
            </a:r>
          </a:p>
        </p:txBody>
      </p:sp>
      <p:grpSp>
        <p:nvGrpSpPr>
          <p:cNvPr id="243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" name="Freeform: Shape 126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" name="Freeform: Shape 128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" name="Freeform: Shape 129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47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248" name="Freeform: Shape 132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" name="Freeform: Shape 133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91AA2-477A-43CC-B2F0-95287EBC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967E29-1480-472A-9FC5-C4768A52587C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602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B7544-0281-4E27-BA52-930C9F928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Diagram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29B6B6-9DE1-456E-8515-58D9D0F74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F79D2-9636-4633-BE2D-3FB7EB265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49D1DD6D-4F71-4E78-AF93-6C05460D2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001" y="1509198"/>
            <a:ext cx="9559998" cy="478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5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A5A37-C1E6-416F-B816-1BB374B23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&amp; Objectives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1EEB21-CAF1-479B-9CD0-7CA94C004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B5860-67EE-44B8-AD30-77FBDDA3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689AA92-1F96-4967-B953-4A630086E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19815"/>
              </p:ext>
            </p:extLst>
          </p:nvPr>
        </p:nvGraphicFramePr>
        <p:xfrm>
          <a:off x="2286000" y="1503839"/>
          <a:ext cx="76200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>
                  <a:extLst>
                    <a:ext uri="{9D8B030D-6E8A-4147-A177-3AD203B41FA5}">
                      <a16:colId xmlns:a16="http://schemas.microsoft.com/office/drawing/2014/main" val="3356485019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316330871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3597227085"/>
                    </a:ext>
                  </a:extLst>
                </a:gridCol>
              </a:tblGrid>
              <a:tr h="33668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Basic Goals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Advanced Goals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Stretch Goals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916171"/>
                  </a:ext>
                </a:extLst>
              </a:tr>
              <a:tr h="10792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RFID module as the main locking/unlocking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Fingerprint locking/unlocking methods as failsafe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Generate power/charge from the bicycle itself instead of replaceable batteries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038481"/>
                  </a:ext>
                </a:extLst>
              </a:tr>
              <a:tr h="83018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Lights added to frame as safety measure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Temperature Sensor added to measure ambient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Creating of the mobile to connect via Bluetooth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474560"/>
                  </a:ext>
                </a:extLst>
              </a:tr>
              <a:tr h="58112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Mounted LCD on handlebars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GPS tracking module for location purposes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856516"/>
                  </a:ext>
                </a:extLst>
              </a:tr>
              <a:tr h="83018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Sensors attached to wheels to measure distance and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831635"/>
                  </a:ext>
                </a:extLst>
              </a:tr>
              <a:tr h="58112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Alternate mechanical locking/unlocking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90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563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3" name="Oval 112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15" name="Rectangle 11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7938E4F-AA93-4065-8004-A3FE6CB3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204" y="1093172"/>
            <a:ext cx="4974771" cy="87398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Software Functionality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32A444C-81CA-4D10-998B-529CE31D3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6008" y="348973"/>
            <a:ext cx="4945999" cy="6036681"/>
            <a:chOff x="1674895" y="1345036"/>
            <a:chExt cx="5428610" cy="4210939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66CC0ED-7D4E-4CE4-A15A-A6FF507AE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56042E25-B074-48D7-9694-5C9527108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121" name="Rectangle 120">
            <a:extLst>
              <a:ext uri="{FF2B5EF4-FFF2-40B4-BE49-F238E27FC236}">
                <a16:creationId xmlns:a16="http://schemas.microsoft.com/office/drawing/2014/main" id="{24F61E28-F51E-44F9-B827-A32BAAABD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5" y="232747"/>
            <a:ext cx="4945999" cy="603668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3" name="Graphic 4">
            <a:extLst>
              <a:ext uri="{FF2B5EF4-FFF2-40B4-BE49-F238E27FC236}">
                <a16:creationId xmlns:a16="http://schemas.microsoft.com/office/drawing/2014/main" id="{57CD476F-4071-4E06-BD94-582AC009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73349" y="210930"/>
            <a:ext cx="849365" cy="849366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B6A3560-202E-47CB-A0A4-7BAA40CED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DCE699C-0879-4B2A-BD24-CE9CB03F0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39C6C48-4048-472B-9200-BA3467DD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DBE535A2-9A69-4D86-98B9-4606364B7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D38EB57-352E-48E7-9482-1AEA738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18EEB6E-44FD-4775-9179-950DB8C3D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93B6FB8-B03E-4FC7-AC61-9B1613A3C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6E9617C-8511-4D9B-94C1-C84BFB7ED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076EA5A-A5A8-42A9-A0F7-ECECD999F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5856DB2-44EF-413E-B792-EFF0409DE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E2C35C7-1280-4F14-9553-11374063E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A0376E68-4370-4BE5-917D-39794960D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0D187E9-AB0A-480D-B60A-74F7F26FF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CFFD4B-A548-43CB-A653-2E0E0DCE6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2466975"/>
            <a:ext cx="4974771" cy="37528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Input from: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Reed Sensor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TMP 235 Temperature Sensor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RFID Module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Lights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en-US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 Code written in the C language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Developed and tested within Code Composter Studio (CCS) environment </a:t>
            </a:r>
          </a:p>
          <a:p>
            <a:pPr lvl="2"/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D411EB8-9DA8-4CBF-AD9D-D7477785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Group 21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3BBC6D0-24F1-4125-B4D0-F714412A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A792F7-1D9E-4C7E-A103-E8EDFDC2691E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 dirty="0"/>
          </a:p>
        </p:txBody>
      </p:sp>
      <p:pic>
        <p:nvPicPr>
          <p:cNvPr id="38" name="Picture 37" descr="Diagram&#10;&#10;Description automatically generated">
            <a:extLst>
              <a:ext uri="{FF2B5EF4-FFF2-40B4-BE49-F238E27FC236}">
                <a16:creationId xmlns:a16="http://schemas.microsoft.com/office/drawing/2014/main" id="{644D38F1-92FC-4EEB-813E-FC40D01C8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95" y="406439"/>
            <a:ext cx="4183498" cy="568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32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3" name="Oval 112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15" name="Rectangle 11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7938E4F-AA93-4065-8004-A3FE6CB3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204" y="1093172"/>
            <a:ext cx="4974771" cy="87398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User Interface Prototype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32A444C-81CA-4D10-998B-529CE31D3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6008" y="348973"/>
            <a:ext cx="4945999" cy="6036681"/>
            <a:chOff x="1674895" y="1345036"/>
            <a:chExt cx="5428610" cy="4210939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66CC0ED-7D4E-4CE4-A15A-A6FF507AE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56042E25-B074-48D7-9694-5C9527108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121" name="Rectangle 120">
            <a:extLst>
              <a:ext uri="{FF2B5EF4-FFF2-40B4-BE49-F238E27FC236}">
                <a16:creationId xmlns:a16="http://schemas.microsoft.com/office/drawing/2014/main" id="{24F61E28-F51E-44F9-B827-A32BAAABD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5" y="232747"/>
            <a:ext cx="4945999" cy="603668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Text&#10;&#10;Description automatically generated">
            <a:extLst>
              <a:ext uri="{FF2B5EF4-FFF2-40B4-BE49-F238E27FC236}">
                <a16:creationId xmlns:a16="http://schemas.microsoft.com/office/drawing/2014/main" id="{4685D2B8-AB23-44D4-9DDE-0F3BAD1B5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7" t="-1" r="1558" b="4379"/>
          <a:stretch/>
        </p:blipFill>
        <p:spPr>
          <a:xfrm>
            <a:off x="1540849" y="3429000"/>
            <a:ext cx="3254930" cy="2430216"/>
          </a:xfrm>
          <a:prstGeom prst="rect">
            <a:avLst/>
          </a:prstGeom>
        </p:spPr>
      </p:pic>
      <p:grpSp>
        <p:nvGrpSpPr>
          <p:cNvPr id="123" name="Graphic 4">
            <a:extLst>
              <a:ext uri="{FF2B5EF4-FFF2-40B4-BE49-F238E27FC236}">
                <a16:creationId xmlns:a16="http://schemas.microsoft.com/office/drawing/2014/main" id="{57CD476F-4071-4E06-BD94-582AC009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73349" y="210930"/>
            <a:ext cx="849365" cy="849366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B6A3560-202E-47CB-A0A4-7BAA40CED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DCE699C-0879-4B2A-BD24-CE9CB03F0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39C6C48-4048-472B-9200-BA3467DD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DBE535A2-9A69-4D86-98B9-4606364B7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D38EB57-352E-48E7-9482-1AEA738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18EEB6E-44FD-4775-9179-950DB8C3D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93B6FB8-B03E-4FC7-AC61-9B1613A3C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6E9617C-8511-4D9B-94C1-C84BFB7ED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076EA5A-A5A8-42A9-A0F7-ECECD999F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5856DB2-44EF-413E-B792-EFF0409DE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E2C35C7-1280-4F14-9553-11374063E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A0376E68-4370-4BE5-917D-39794960D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0D187E9-AB0A-480D-B60A-74F7F26FF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84D19C79-772C-4EB8-B66B-A097222FCF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4" t="-1" r="2318" b="4379"/>
          <a:stretch/>
        </p:blipFill>
        <p:spPr>
          <a:xfrm>
            <a:off x="1578949" y="595874"/>
            <a:ext cx="3178729" cy="24302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CFFD4B-A548-43CB-A653-2E0E0DCE6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2466975"/>
            <a:ext cx="4974771" cy="37528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Simple design to avoid user/rider distraction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Metrics such as the temperature, current trip distance and current trip average speed are constantly updated and displayed on the LCD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Final user interface will be similar to this, not exactly what is shown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D411EB8-9DA8-4CBF-AD9D-D7477785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Group 21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3BBC6D0-24F1-4125-B4D0-F714412A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A792F7-1D9E-4C7E-A103-E8EDFDC2691E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49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09" name="Freeform: Shape 44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0" name="Freeform: Shape 45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1" name="Freeform: Shape 46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2" name="Freeform: Shape 47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3" name="Freeform: Shape 48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14" name="Oval 50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415" name="Rectangle 52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63D28-97A6-4375-8A14-DAB312152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521" y="396117"/>
            <a:ext cx="5217172" cy="11588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LCD </a:t>
            </a:r>
          </a:p>
        </p:txBody>
      </p:sp>
      <p:grpSp>
        <p:nvGrpSpPr>
          <p:cNvPr id="416" name="Group 54">
            <a:extLst>
              <a:ext uri="{FF2B5EF4-FFF2-40B4-BE49-F238E27FC236}">
                <a16:creationId xmlns:a16="http://schemas.microsoft.com/office/drawing/2014/main" id="{20E21FE7-C859-4C40-AAB9-05C994892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91258" y="619275"/>
            <a:ext cx="932200" cy="932200"/>
            <a:chOff x="10791258" y="619275"/>
            <a:chExt cx="932200" cy="932200"/>
          </a:xfrm>
        </p:grpSpPr>
        <p:sp>
          <p:nvSpPr>
            <p:cNvPr id="56" name="Graphic 212">
              <a:extLst>
                <a:ext uri="{FF2B5EF4-FFF2-40B4-BE49-F238E27FC236}">
                  <a16:creationId xmlns:a16="http://schemas.microsoft.com/office/drawing/2014/main" id="{52D7FCC1-2D52-49CE-A986-EE6E0CA64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17" name="Graphic 212">
              <a:extLst>
                <a:ext uri="{FF2B5EF4-FFF2-40B4-BE49-F238E27FC236}">
                  <a16:creationId xmlns:a16="http://schemas.microsoft.com/office/drawing/2014/main" id="{28C3CACD-E5A7-4AAC-AE47-75CF7D30FF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6EAF39-71FF-4C78-868E-2DF5F3D21790}"/>
              </a:ext>
            </a:extLst>
          </p:cNvPr>
          <p:cNvSpPr txBox="1">
            <a:spLocks/>
          </p:cNvSpPr>
          <p:nvPr/>
        </p:nvSpPr>
        <p:spPr>
          <a:xfrm>
            <a:off x="946520" y="1747592"/>
            <a:ext cx="52171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HiLetGo IL19341</a:t>
            </a:r>
          </a:p>
          <a:p>
            <a:endParaRPr lang="en-US" dirty="0"/>
          </a:p>
          <a:p>
            <a:r>
              <a:rPr lang="en-US" dirty="0"/>
              <a:t>3.3 V operating voltage</a:t>
            </a:r>
          </a:p>
          <a:p>
            <a:endParaRPr lang="en-US" dirty="0"/>
          </a:p>
          <a:p>
            <a:r>
              <a:rPr lang="en-US" dirty="0"/>
              <a:t>Resolution: 240 x 320 </a:t>
            </a:r>
          </a:p>
          <a:p>
            <a:endParaRPr lang="en-US" dirty="0"/>
          </a:p>
          <a:p>
            <a:r>
              <a:rPr lang="en-US" dirty="0"/>
              <a:t>Dimensions</a:t>
            </a:r>
            <a:r>
              <a:rPr lang="en-US"/>
              <a:t>: 43.2 mm x 57.6 mm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18" name="Group 58">
            <a:extLst>
              <a:ext uri="{FF2B5EF4-FFF2-40B4-BE49-F238E27FC236}">
                <a16:creationId xmlns:a16="http://schemas.microsoft.com/office/drawing/2014/main" id="{3A35C15A-135A-4FD3-BA11-A046CFA39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91531" y="1226111"/>
            <a:ext cx="1598829" cy="531293"/>
            <a:chOff x="6491531" y="1420258"/>
            <a:chExt cx="1598829" cy="531293"/>
          </a:xfrm>
          <a:solidFill>
            <a:schemeClr val="tx1"/>
          </a:solidFill>
        </p:grpSpPr>
        <p:grpSp>
          <p:nvGrpSpPr>
            <p:cNvPr id="60" name="Graphic 190">
              <a:extLst>
                <a:ext uri="{FF2B5EF4-FFF2-40B4-BE49-F238E27FC236}">
                  <a16:creationId xmlns:a16="http://schemas.microsoft.com/office/drawing/2014/main" id="{61E65A99-85A2-448D-AA1F-7690BD01A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419" name="Freeform: Shape 63">
                <a:extLst>
                  <a:ext uri="{FF2B5EF4-FFF2-40B4-BE49-F238E27FC236}">
                    <a16:creationId xmlns:a16="http://schemas.microsoft.com/office/drawing/2014/main" id="{A127EC05-3250-408F-8F9F-A73F8B9B1D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0" name="Freeform: Shape 64">
                <a:extLst>
                  <a:ext uri="{FF2B5EF4-FFF2-40B4-BE49-F238E27FC236}">
                    <a16:creationId xmlns:a16="http://schemas.microsoft.com/office/drawing/2014/main" id="{E6D9B8D4-23BB-4CD2-A0FF-95423AFEB0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21" name="Graphic 190">
              <a:extLst>
                <a:ext uri="{FF2B5EF4-FFF2-40B4-BE49-F238E27FC236}">
                  <a16:creationId xmlns:a16="http://schemas.microsoft.com/office/drawing/2014/main" id="{91DC38B0-ED19-4BAC-A009-485461F23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A2C10C3-E625-41E2-8047-2AE4A87F3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2" name="Freeform: Shape 62">
                <a:extLst>
                  <a:ext uri="{FF2B5EF4-FFF2-40B4-BE49-F238E27FC236}">
                    <a16:creationId xmlns:a16="http://schemas.microsoft.com/office/drawing/2014/main" id="{0F0340A9-BD8A-4ABB-9AC1-7A14DF22EE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pic>
        <p:nvPicPr>
          <p:cNvPr id="10" name="Picture 9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8F82BAF7-C07A-4C0F-869A-4509A6684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021" y="2269168"/>
            <a:ext cx="3555043" cy="2319664"/>
          </a:xfrm>
          <a:prstGeom prst="rect">
            <a:avLst/>
          </a:prstGeom>
        </p:spPr>
      </p:pic>
      <p:grpSp>
        <p:nvGrpSpPr>
          <p:cNvPr id="423" name="Group 66">
            <a:extLst>
              <a:ext uri="{FF2B5EF4-FFF2-40B4-BE49-F238E27FC236}">
                <a16:creationId xmlns:a16="http://schemas.microsoft.com/office/drawing/2014/main" id="{03AF83E4-4DE2-499C-9F36-0279E7E4F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154385" y="4452524"/>
            <a:ext cx="1443404" cy="1443428"/>
            <a:chOff x="10154385" y="4452524"/>
            <a:chExt cx="1443404" cy="1443428"/>
          </a:xfrm>
          <a:solidFill>
            <a:schemeClr val="tx1"/>
          </a:solidFill>
        </p:grpSpPr>
        <p:grpSp>
          <p:nvGrpSpPr>
            <p:cNvPr id="424" name="Graphic 4">
              <a:extLst>
                <a:ext uri="{FF2B5EF4-FFF2-40B4-BE49-F238E27FC236}">
                  <a16:creationId xmlns:a16="http://schemas.microsoft.com/office/drawing/2014/main" id="{0B09EB4D-4323-43F4-9970-42885A83A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BA9C6284-1137-47FE-9471-23CA824947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A00A6D3C-23F9-41D9-B891-14D8E2E98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8F8D96F5-1ED7-4891-8D8B-A24E72DA7C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0E9A3A72-EC37-423D-B309-A6487A86C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EBE630AB-13C0-44A2-80CA-C07483E934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B7768337-3D65-4FE5-8E1A-D79219E0AF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968E4331-550E-4929-ACE8-D2ED2D6EA3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68D8817-CAEE-45BB-820E-A67C68D480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350A8C31-0139-4ABD-967A-139738E88F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9855AEE1-1C1C-4832-8B4C-042F59E029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A41C5A32-BD0A-4457-9CF7-97467FA2B7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93C14A20-2E3C-49F8-AF55-C384FEB955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B167719-0D82-4ABF-9BC8-B073A84741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660582DE-E250-4561-9298-E4FADEB90F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820B635A-6E81-4D8A-98A3-141E57A6FF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3909A0ED-D070-4792-A2EE-CCEB6BA63C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4619A19C-3B55-4085-8668-458999628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87D16772-2B59-486E-BE47-65D591C088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1D6A06B8-1E4A-497F-B977-F78E5D7D00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55BC53AD-5249-4FB1-AB74-3F71AAEB5A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36F8561A-874A-48BB-BCC2-07F002ED4F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BA6B1B8F-9695-447F-BF2F-9010D40A07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454192F9-26C5-4212-BA60-CADA662AFE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BFBDA013-4858-422E-AE7A-614BF71FB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42BA261C-0C75-431D-9FD5-2C3AA241BE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0F8709D9-2655-4A39-9228-BCFCBF4122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653F80B-5CF7-45EF-889B-FD0AAF4835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2A1DA86A-7442-4897-88A4-EDD18A01C5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39623279-A4CE-49AC-B5FA-CD224324BE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EB9D8B4D-1BE5-4CD9-A592-D0D3D76911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769A47A3-F5B7-4BF0-B920-21A62F96F7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E5DCDE9-48A4-41BA-987D-CC72C62B36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F51F840-3DBF-444E-BC79-718416C51D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2DFD2B64-98D0-4E59-AE1F-693872F36D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CF09CB65-8B7E-426C-A3FE-DD20196FC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43149294-A5BC-4E62-A167-3CD55E05B3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B99FCDF-C9A0-40F7-ABDE-7247B2238D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0CE59751-EC07-43C1-A5F5-AF5D30EBBE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4573CCF2-67F2-4BD1-A01C-1D064B908F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1C60C662-612D-485A-A50D-E938C6E499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0048F63C-A2BB-4D89-9649-91EC2045C0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1C29F96C-43D4-4F0F-A76D-4CED9C610C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B660107F-776B-455F-AC78-225F21B81D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EB1DB332-7265-477D-9A04-EDB3799DEA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EBBEFE2D-1654-40D8-A838-45728A1683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190211E2-64DF-4171-811B-B8A0CD87B9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5F7CDCE8-8B48-4859-BDFE-FCB7BC6F58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B770A8C4-614E-4295-A937-718CC61B25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A699ADB6-675C-44B0-B96E-EDD7AC1F9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64875E98-2AA1-4001-90EA-2F3D9E017E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BEC7219-356F-4141-B57B-8BCD85BF77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564D4AAB-BB2C-4A77-BB45-94EEC66CD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CE9CF29A-81CA-4A03-8B04-55F5668826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52FEFF22-7798-4730-9C0B-EC7EAFCD01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00149276-D167-4D2B-93F1-FD2958302B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E7DC22D5-A39C-4789-A952-D891488772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7BA51EF1-15F0-4193-AB83-F8C8A64D62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3FB75ADB-F020-4C56-91C6-9AB462985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BCE5CDF-BBF6-4E67-8CCE-9482D7EB4F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2138BABC-E51C-4F80-972E-CF44385C1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96B0C850-272E-4B08-8779-B872DCAA37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EEE54AF-B9C2-494D-9E02-2F67FEF7A2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D21349A4-F7C9-492C-A658-EA9F7538B6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D88D1ED8-AC07-4621-9933-E10CE61220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6FD21FCD-1DA9-45C2-9AB5-548EE0E6E6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8BDD8CA-1442-470F-A5D3-FC8A87A103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3B8DF094-690E-4C13-8284-7A7C97441A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E0B926C-A114-444D-BA51-FECE28B03C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00BDE6CC-5F54-4752-ACC4-E3BCF2BEEA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6E28F857-CCD8-4222-84C0-A0B415E7BD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D2687E0-0214-44E6-8BB1-34F6B7BA89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7F1236AA-FC17-487E-83B1-D71BCB2A87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623384AA-72EF-4BCF-9137-1944405836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1BD81D1B-2270-4FBE-B437-F0DBB8DDFF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6411E268-F8CA-4C78-82ED-DDCF28B0BE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D48F8732-5205-4843-A2EB-3E0EB18F9F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DC5966DA-8E1A-43FF-A1A4-C6879B4564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E3BEFD3E-662F-4B38-859E-093A14241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06C52F63-F17B-4356-A3AE-9707D93D29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85706A28-0822-4064-AD3E-2A1F4E1C9E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348A813F-1672-44DB-A207-F3494E7C28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6FC8AEBA-4BD5-4BB0-B004-A8B06B6A41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71ED8D8F-0325-426C-9257-1A5048211F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0FF054DF-85C2-466A-9D64-EB6D95AA82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2D01FA60-E77D-41EE-8228-CFB979E3D5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AC8D6F02-E0C8-4EF5-9D41-E75C16C16E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BD111AAF-4EE4-4A89-84D2-4201F035D7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E8F4C133-3F54-4715-A7D6-4261B9A998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0BAA2E6B-E393-45EA-8AE6-A775AA69CC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7DB4F953-9FE8-4B8D-A62B-CB20A7037A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9D918AF2-85FB-436F-99DB-622B076646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F078C58-0893-4D64-B685-BCB70CAC62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EDA3784-7618-477C-A8B0-36FA393D64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0AC49727-CA00-439E-82D4-B446B78965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6B67B441-65C8-4A53-968B-C56CB4086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94CEDDB5-CC85-4A9E-A73C-85D7B714F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80BF7883-770D-4CA2-BE01-C5F4B102B9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7DF07BC6-9560-430C-86FA-AFA6F7DF09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9B085920-7744-44C8-AF91-D2F16C997D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22308C0A-08FC-4AAA-87B2-1E57033E4A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AB727BDA-993C-4BB5-8CED-8D50C55F7A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1BB192D1-56DC-4342-911C-7D80A9084D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337ADC5A-E225-4E91-B940-2DD15330E7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0D170CF5-349D-4588-8AD3-373D47A4EC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297A6982-5B80-4376-A9D2-C11E9B084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0B14F779-546D-4011-8459-2E8E34C505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35AE6943-22C6-405D-A071-F8EC29DAB0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2464DBFD-1DA1-456F-8427-CF66CD4C8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C9CA1114-00C4-448B-BF9A-9D70C709B0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2101A885-A4A8-4AFE-9905-E510D58C84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661E165D-4826-43AD-AD75-1C965A71A0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C1F2231A-5945-44AF-95E4-6D14529C86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1998F14A-698C-4220-92B8-2EC10C3561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496E0BBF-D595-4DAE-91C6-4EB179C693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E31F1BC0-CB0A-4386-BE5E-7972AFB050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B1575BDE-4CFA-4FAD-9F64-692A6DBFF5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9D32D2E3-5D5B-4751-A477-A26860AC17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92009233-25F1-4029-B170-318CBBA00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CCBFA5E5-8384-4D58-BD73-BA36E23E8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3ACBBAC3-185E-4C28-81AB-C9BE2A88DE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225AF996-F3FB-4AF2-B954-BDF79069E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E10B0127-17D3-4B62-8708-9558A79455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A36A9D1B-B750-446F-99FF-E3280E32AD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078DB92-DE53-4BEC-BBD4-B5966EAA16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7334AD7D-F850-4E92-89F9-49EE6E3AA7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14D983A3-96A9-4BB8-90D5-93B0E625F8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43A1FFE3-BB5F-4455-B23F-DA56AE791E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C34E69E0-4115-4CAA-86FB-1D5A8830D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E5707C7C-BEB2-4920-9D44-8AF218FFB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D95D2E5E-6D1E-43FC-A231-E28A08296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DB511D52-FE0D-4F8D-AC2F-6806904C67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4D31CC7-D38B-4566-A6F9-5CB84EEAAD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48116577-FA2A-434D-83D4-213A1497D2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02288414-AA9B-4065-A506-AE5ED2ABC5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2EAF5E5-70A0-4FE6-B906-6BCF9C49F7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3DA12971-2CD2-4DE8-8B05-8B11B5614B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B9486073-CABC-45A3-B442-5959E5CE6D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3EEB7953-85A2-4391-931C-CE88AC0532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1BF2EBC9-4A08-4A35-8C75-15E51BA0AB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1686BEF1-7F1A-40F6-BC3F-24221ACECC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5D2D2281-DA3F-41A6-B56E-2EE507826A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B1EBA419-056B-478C-A25C-B349F4DDD9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3DE38383-61B3-4E4E-B781-1C7DA04D65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F62AD048-154B-4830-A46F-263BA35AA7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636A730F-15EE-440C-84B5-0541AE9546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31AF286F-6D0E-447F-B4D1-24729E0D62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36F64061-98E4-477D-BABF-CC6BA8D676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1C601616-D38B-4ED2-BD55-F5AEA36AB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E0593B16-48EE-41A8-B4AF-E03A74CBB8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26B2406B-8A3A-4381-8D69-1178F16C4D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DF1F792D-BA16-4D8F-99C3-E5E6959A51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AA77D5AF-6FFE-4577-BC40-BA19023071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08F16A01-2EE8-4E4F-83CD-2000577D1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18ACB7FF-8D64-44A2-8571-7DB441D97E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E15E0D81-20B6-4D4C-9B7C-4D5A01B6AA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8F687395-0ADA-4504-B6D0-D55493AB66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94D99C3F-4701-403D-A69E-EE345B0E41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0C6D9CF1-A535-4742-B2CF-B61ADC55ED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E9EB265F-CF4E-4485-88F1-AE3CE1BE37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9B354D37-6517-4AF4-8195-9A7B43D20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2A3087FA-3C5B-4898-9FE2-633DAA0B74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C8D7AB32-147E-4110-ABBE-7F1FB68942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542ED17E-A6FC-4BC6-B7FE-EF9BC5B151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4610CFBC-B173-4CBE-BBD7-7E859FCAB0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7578019C-8AAF-4A81-84C4-155EB43FAF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46936191-0661-4BD8-9A61-D00FAC97DF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F7BC1D8F-F88B-4A19-B640-8DCC739927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47D77817-943A-4D8A-82EE-C309FC9FF0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BF86E220-D031-40B7-B3A2-0C723E3A91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69" name="Graphic 4">
              <a:extLst>
                <a:ext uri="{FF2B5EF4-FFF2-40B4-BE49-F238E27FC236}">
                  <a16:creationId xmlns:a16="http://schemas.microsoft.com/office/drawing/2014/main" id="{226E1D80-1BFB-4A13-8F3C-94D54398C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DCC1C21-CB11-4506-90E4-37DCD97AF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8177170-8FD3-4752-B1DB-0186ADF9B1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8CAA5FB4-9073-4612-99F5-95E1C6D067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E021324-18DD-4114-8992-9652707C16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ECBC33B-D8EB-4804-9EA3-57C07B57C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03927C7-0E45-4B61-844A-4A626FDF6A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C6AF6E8-E748-47F7-B35C-567D5FBA6C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EC671E5-B299-470C-9C7A-A50106E51B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7410EBDF-623D-41EF-82A4-9FB938A7B6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6F866F8-B429-471B-9C2B-051BDCBAF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83B4FBD-06C8-4D5D-B0D9-755E4CD1A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E3FD149-0B2F-4DA0-9721-59B9FEE8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D26DB48-036E-4616-BA8B-C606A7B58B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8D6F6275-06AB-4316-B8C4-927E53487C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E8CABF3-9C76-46A0-8DE9-F055C94A93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1A12ED9-6299-4ABD-9827-DD52FE22B2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0ADA37A-E396-4F92-AB19-D6994E0DD5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A96001A-BD0F-4CF9-A22B-545ED4F863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D9ACB13-4C6C-4347-9F65-1309B33A1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F17BE4A-72F8-4529-8558-E62103AEA7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06708C3-D03F-4605-8C6F-AE8EDA083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D520ADFA-68AE-4CE4-913A-F070A2817D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3C6C63AD-C87A-403E-ADB5-4EDD034438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9370EAC6-89F0-4826-90D1-E55C334479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1FB61DD4-AB7B-417A-AE96-B1D9CBAC10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B4AD18D2-11BA-4192-9845-206C033F3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85892E2D-483A-4C0A-87C7-6FFA2EB5E2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4037ACD-005D-4907-942F-D565AF6C83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AA8FD84E-39BE-456B-84C5-E03698AAC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B2FC47C2-6EF5-4D17-8703-527F28609C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DD29BC8A-00E1-481E-8BA4-1AA7F4AA12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AF6ABE5-726A-495B-A832-3851CB9115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F8E250A7-0600-440B-BEBC-61B2D4D7B1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CC36BEB1-881D-4496-AD7F-1CC4B46FA5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371DFE25-AF37-409C-B032-5F47D7150F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9AF97A7-FC44-49BF-ABD1-59DB48B898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3939D792-9C64-48CF-8607-C7873A563A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F69E48F-45D8-4A8A-A101-5DF775A539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EE47C3F3-8AC5-414F-8E20-25DA306C55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F09CB222-24C1-414A-B56E-EA3617D05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7FC26844-A93E-4C55-8619-F58615B4A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3EA8BA8A-4848-4084-A841-501CECF285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4BC148C-3116-4C75-89DF-2BF348429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91F3F7CB-7B69-49A3-A09E-D20648831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8072F8C-2347-472F-9D9A-F5511BA401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322C76E0-8D4F-4788-9856-B1AB15B209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3A9EC23-E263-4098-AC45-E628E1A297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72211D0-3733-443C-999F-6CE736381C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CEC069AD-6364-4585-A8F1-931648A1BF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39361719-49F1-40E3-9ABA-2FE9D78364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737F2D47-03EF-4AE6-ABB9-36506DF5A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2554F257-3BD2-493C-A5F1-FCC2C64C35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4D297D55-4523-4CE1-9A0F-3EA6B27F79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05D1D96-783B-407F-BF8C-B0773589EB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95D03B3C-A55A-4738-A6FF-8F2DA5B99E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D41CE56E-C4C8-427A-9E82-C1EEF78E84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72359086-D108-47DE-B6EA-0BEE1835D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6FA49818-F2EA-427C-B93C-15E320DA1B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435C1E1-0D80-4B30-8CAC-C6EDE1DE7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FCB137-01B0-4770-AFC3-003DF7897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7D03298B-8D34-487C-9DF0-DB9AC83071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4698B28F-FFEF-44BA-B657-E59F80990F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900A4B40-BCFB-46E4-AE4F-FCC5C65091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914CE6AE-7FAB-4A5D-8EA2-861CAF598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FF0F3D4A-D39F-48EE-934D-C73834DC56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9B630BB-5848-4C72-9F5A-FC8EBE7A6B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F662A334-5814-480B-861F-17661B60F7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C0FC730-550F-42A2-AE79-EEA30B11C7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03054F4A-43DC-46A1-89D0-87DA8F3157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5F66EF36-2C9F-49B2-B972-1BA82C8F36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7955EF8-6501-4579-B85F-DE5C0815FF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E0BA4174-EBEB-40DA-8B1D-6A7851E38C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0512C7C-98D6-45AD-8CA4-1BEB01262D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416CB557-0CE9-4015-A920-C6766A0664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EA7B3B4-3BF2-4B69-B300-5D86CCB0A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D887DF00-5D34-4A8B-9A84-C40D336238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ADE921C-83B0-4521-916F-E7EC5CFDAD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5CEDA6FA-EB55-47AE-A005-BF546085C1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DAC0C40-EF50-4632-B781-ACDAE95AF3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582AAB43-E3D9-4272-8809-5F70B30206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8C7D300-E0BD-4C12-92B1-0801266F02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CA3ED35-2344-4402-B61B-3932E69457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49146BF-06FF-41BB-BDD3-B80BABB3AA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393A6A5F-F75B-4BBC-AADC-A84DA758EE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7B21059-EA9B-4329-968B-81F7966D27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FF9C99F-41B4-4789-934B-8BF03EA94E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80277F-7E18-4896-AE91-960B379D2C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95FE437-DA37-44C9-B975-96C6DD9DE0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A2A5369E-5DB7-4854-BBEC-D043F3A5F2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B6B0D6D9-913A-4804-83B5-5A9858F570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29B4FACF-EF13-4EFA-86D3-D5B2B6703A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BD767A9-D2A3-4942-B654-34DDDFD60B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0C97F02F-13B9-4D7E-B916-BC8713CC0D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99C0654B-0803-40FA-BF28-D8EA65F58C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44F31B6-3657-4241-A94E-EEDBFF0C98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3557624B-3CCB-43DA-998B-B1EC599C75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75B0CCD4-215D-456D-808C-F96ABB74D3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FE4E038E-23E6-43BE-9A3B-523A28DF73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A686F1FD-4135-414B-8575-ED97CC8DBF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36FBC8D5-B3FE-4E26-8B4F-5D5668A8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3A60C97-778A-4251-A66B-49769F0C2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0CC04E3B-2AC3-4A7B-A425-DDABEA8AF3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CEF7D0E1-459C-4A15-9F05-545F6430B6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D5797445-BFB3-4EB2-8B44-4BF2C9E915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E27FB1FC-477D-45B3-82B0-0F49364698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D94CF442-4FF2-41B3-8870-097DBAF46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A24927C8-A42E-4B8D-84A4-50A58968B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379CB96-0D3A-4582-8650-A909955BA3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531F84F2-CE93-4841-9AA6-BC9E355796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D1BED9D2-07EF-452E-AFA1-9A1E80AE24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C75A1A5-0A11-42EA-AF4E-FF52721258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4275A1C7-FA96-4BBB-A7EF-A7ED02814E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8CA8B3B4-73BE-41D5-900B-42FBF6AA72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B0264B0D-E150-4641-BBB1-58080670EE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BCC2D199-EF36-4077-A50C-D9FC99331B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C6DCCA13-7F75-46F9-97B3-A9DA4C2173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6C76EEB-75A4-418F-9FE0-CC513BC3C2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1E952CEF-EC1B-4714-8900-D2DFAEF30F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B899198-ADCC-4613-957B-7A40B17B15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5581AF7F-95DB-4163-B608-C04A61FB92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5616F834-835A-42B4-B51B-5AD285E283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EF598AFA-5F8F-4191-8881-1DE91BB2B0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623A080-F2C6-4664-B99C-99A9C287B4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330E7091-D82F-490A-8F32-DE8745212E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B340B39-E421-434F-AF1A-DAD7E7802D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6C2ED568-9809-4A18-A06A-87018A987E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6C26F4B-6369-4557-B6D4-A1B448B127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42CEA830-FB77-4EA5-9BAB-64B6F500F3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E5A9B88C-3ADF-40D8-9E9B-42439F8520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C9DEE2F-0410-4B1A-BED8-D1371CE8B4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8A66E75A-959E-436D-B1F1-DBD1E460E1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B35526DB-3749-43FA-84BA-E73EE1D1DB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503C90B-19EF-4925-A08A-AE40956A26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B98692DC-F401-45BC-ABC7-421F3391C3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8629B1A4-7BFC-4F45-9FAD-BB035C4E47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2F92592-AB8B-4732-BEE7-3E2B830EA3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9C3644DC-02D1-43FF-8ED1-0ECBBA4B3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DC12AE3-E70C-4CD8-9A74-7567F99C46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0E0DDE12-8B48-4D21-8863-06298ED8B8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C611F1DE-AF40-48FC-8A1E-0A175D439E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34C2CAED-22FC-4450-8BBC-7811F7DF9B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F89E6B45-A41C-4735-A7F5-E4EFD5DCFD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44BFE35C-5487-42E8-AC30-01FC1E4F51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3575E1A5-C3CB-4081-A394-36172B7DB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C9C6DF24-803A-44A1-B29A-B90297D393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2A7B096-566C-4312-AF19-D9A3B6BC0E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B429767-12DD-4020-BC3E-9944CF36F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F510776-417B-4B74-9082-ED3915450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FEF51D3D-E951-49CE-BCE4-D444BEF6B2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B27BA73E-E784-4961-884D-F507DDE38A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2849019E-0178-4A1C-A5D8-DC3DFC572B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B49676D-9D41-4B2D-8FF9-69AC31CFDC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6BDFE3E8-9647-4400-B019-8EDD4E688B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EDD57B95-ED61-4561-9ADF-38126BADCE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3744F230-BFBA-41B0-9FE2-481D1EAFFF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32022D3-12E0-4BC1-8085-D6CBF3CDD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D1AED37F-874A-4B21-A522-FEBCB38F4C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5BB466E2-3497-4A3B-8777-FAA0AAEE2B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A924D178-36E4-4E29-86E8-7716F3B4A7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D0DF84E5-BB3D-4120-8FD3-98ECDA31BB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E5B29635-10AC-481E-A2DE-80E9DE6128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AAB430CA-3259-463F-85F9-B6E180323A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8EF18909-FC9F-4845-B1DC-027E82B21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EFCE2389-D574-49C1-89EB-D8C7308883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D44B35A5-5216-45FC-8F0F-D80E383B42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9470F10A-F708-41AA-A910-5C288B3556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CD73E13B-910B-40D2-B53F-6614C098B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8267FC95-0200-40B3-B043-D33BEA60D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F14022C-37CD-4CDD-ACD1-86161EF001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734882-7D20-4565-8A12-5AF0383CF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CC1AF-FADA-4A5C-AB74-12A1A3285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967E29-1480-472A-9FC5-C4768A52587C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50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3755E5-662E-4ACC-BAB6-699F40FD3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3149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LED Lights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DC75F7-B1E3-49EF-9B1B-B6905FA8AF93}"/>
              </a:ext>
            </a:extLst>
          </p:cNvPr>
          <p:cNvSpPr txBox="1">
            <a:spLocks/>
          </p:cNvSpPr>
          <p:nvPr/>
        </p:nvSpPr>
        <p:spPr>
          <a:xfrm>
            <a:off x="2232252" y="2125737"/>
            <a:ext cx="4463623" cy="404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Provide a deterrent from motor vehicles</a:t>
            </a:r>
          </a:p>
          <a:p>
            <a:r>
              <a:rPr lang="en-US" dirty="0"/>
              <a:t>Provide light for the rider</a:t>
            </a:r>
          </a:p>
          <a:p>
            <a:r>
              <a:rPr lang="en-US" dirty="0"/>
              <a:t>Efficiently use power resources</a:t>
            </a:r>
          </a:p>
          <a:p>
            <a:r>
              <a:rPr lang="en-US" dirty="0"/>
              <a:t>Currently being tested</a:t>
            </a:r>
          </a:p>
          <a:p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person, outdoor, riding, dark&#10;&#10;Description automatically generated">
            <a:extLst>
              <a:ext uri="{FF2B5EF4-FFF2-40B4-BE49-F238E27FC236}">
                <a16:creationId xmlns:a16="http://schemas.microsoft.com/office/drawing/2014/main" id="{F2873970-295D-454C-9632-107FBF2432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r="13707" b="1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25189E-368F-4A38-96BD-C19FD9A4C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Group 21</a:t>
            </a:r>
          </a:p>
        </p:txBody>
      </p:sp>
      <p:grpSp>
        <p:nvGrpSpPr>
          <p:cNvPr id="34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1EF8A-CEE0-400F-9556-04F5C2901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967E29-1480-472A-9FC5-C4768A52587C}" type="slidenum">
              <a:rPr lang="en-US" smtClean="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33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C7530-426F-416A-B7C5-CE2AFF9C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3149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LED Lights Features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EB24244-341A-413C-BA5F-75F4301D2E1A}"/>
              </a:ext>
            </a:extLst>
          </p:cNvPr>
          <p:cNvSpPr txBox="1">
            <a:spLocks/>
          </p:cNvSpPr>
          <p:nvPr/>
        </p:nvSpPr>
        <p:spPr>
          <a:xfrm>
            <a:off x="2232252" y="2125737"/>
            <a:ext cx="4463623" cy="404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Ambient light detection</a:t>
            </a:r>
          </a:p>
          <a:p>
            <a:r>
              <a:rPr lang="en-US" dirty="0"/>
              <a:t>Auto dimming</a:t>
            </a:r>
          </a:p>
          <a:p>
            <a:r>
              <a:rPr lang="en-US" dirty="0"/>
              <a:t>Driver for LED’s</a:t>
            </a:r>
          </a:p>
          <a:p>
            <a:r>
              <a:rPr lang="en-US" dirty="0"/>
              <a:t>Manual On/Off switch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, case&#10;&#10;Description automatically generated">
            <a:extLst>
              <a:ext uri="{FF2B5EF4-FFF2-40B4-BE49-F238E27FC236}">
                <a16:creationId xmlns:a16="http://schemas.microsoft.com/office/drawing/2014/main" id="{791A53E3-057E-4986-9CFB-6AAE7AE8F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9911" b="1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1C437E-8ABE-42AA-A24C-C236202C3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Group 21</a:t>
            </a:r>
          </a:p>
        </p:txBody>
      </p:sp>
      <p:grpSp>
        <p:nvGrpSpPr>
          <p:cNvPr id="34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8D36A-1C9F-4151-8E26-C4625662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967E29-1480-472A-9FC5-C4768A52587C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08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08C40F4-6A24-4867-B726-B552DB080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550" y="555675"/>
            <a:ext cx="4860256" cy="5696169"/>
            <a:chOff x="1481312" y="743744"/>
            <a:chExt cx="4860256" cy="45893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54BF10E-4559-4F28-91B0-3D0C2C486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B0B5A20-FCFE-4AED-B5A3-91D3DE935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6CA2F4C-8E9E-4BCD-B6E8-A68A311CA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967" y="460296"/>
            <a:ext cx="4860256" cy="569616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FD543C-7BDB-4BF7-A856-FDD937ABB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9" y="810623"/>
            <a:ext cx="4429556" cy="35701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cap="all" spc="1500" dirty="0">
                <a:ea typeface="Source Sans Pro SemiBold" panose="020B0603030403020204" pitchFamily="34" charset="0"/>
              </a:rPr>
              <a:t>LED Lights Testing</a:t>
            </a:r>
          </a:p>
        </p:txBody>
      </p:sp>
      <p:sp>
        <p:nvSpPr>
          <p:cNvPr id="28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62917" y="937735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0" name="Graphic 212">
            <a:extLst>
              <a:ext uri="{FF2B5EF4-FFF2-40B4-BE49-F238E27FC236}">
                <a16:creationId xmlns:a16="http://schemas.microsoft.com/office/drawing/2014/main" id="{96FD6442-EB7D-4992-8D41-0B7FFDCB4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62917" y="937735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2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58306" y="2360859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2610" y="5308473"/>
            <a:ext cx="445835" cy="44583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004781B-698F-46D5-AADD-8AE921171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2610" y="5308473"/>
            <a:ext cx="445835" cy="445835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BDD3B-CB9F-4209-A3D3-4773C4B7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C6AD1-A919-4F1A-9E32-3DC2FEB2C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967E29-1480-472A-9FC5-C4768A52587C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 dirty="0"/>
          </a:p>
        </p:txBody>
      </p:sp>
      <p:pic>
        <p:nvPicPr>
          <p:cNvPr id="6" name="Picture 5" descr="A close - 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885A71C1-87A3-43D8-8AD5-7DAF23676C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30" r="-2" b="3055"/>
          <a:stretch/>
        </p:blipFill>
        <p:spPr>
          <a:xfrm>
            <a:off x="6359308" y="470930"/>
            <a:ext cx="4833901" cy="5696169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972487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2833068" cy="2997599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FD1189F-9598-4281-8056-2845388D4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3068" cy="2997599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3E04E1-D74F-4ED6-972C-035F4FEC4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1A97D9-C694-4307-818B-0C5BBF413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21053" y="819446"/>
            <a:ext cx="6964685" cy="5402463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21053" y="819446"/>
            <a:ext cx="6964685" cy="5402463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3658" y="727769"/>
            <a:ext cx="6964685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B04209-8DDF-4490-ACF5-85DF5D15A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052" y="1914072"/>
            <a:ext cx="6749895" cy="2762396"/>
          </a:xfrm>
        </p:spPr>
        <p:txBody>
          <a:bodyPr>
            <a:normAutofit/>
          </a:bodyPr>
          <a:lstStyle/>
          <a:p>
            <a:r>
              <a:rPr lang="en-US" sz="7200" dirty="0"/>
              <a:t>Administrative Content</a:t>
            </a:r>
            <a:endParaRPr lang="en-US" sz="320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7769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E8A2566-F83F-4EC9-83A9-338A70FB6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7769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8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5326" y="343675"/>
            <a:ext cx="768186" cy="76818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0" name="Graphic 212">
            <a:extLst>
              <a:ext uri="{FF2B5EF4-FFF2-40B4-BE49-F238E27FC236}">
                <a16:creationId xmlns:a16="http://schemas.microsoft.com/office/drawing/2014/main" id="{5EC6B544-8C84-47A6-885D-A4F09EF5C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5326" y="343675"/>
            <a:ext cx="768186" cy="76818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67504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F360028-588C-4E99-9E6F-5DE59080E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67504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C95C5C-6FBD-47FF-9CA6-066193539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7140" y="5100276"/>
            <a:ext cx="515928" cy="51592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7140" y="5100276"/>
            <a:ext cx="515928" cy="515928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0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A14CEB-806B-4034-B99F-FE02A8907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C3852-81C2-4CB8-9632-E05EC4671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25A7-203C-4A40-970F-1B299D32F11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07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526F536-5EF1-4F19-AA94-E5010F28B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739"/>
            <a:ext cx="10515600" cy="1124949"/>
          </a:xfrm>
        </p:spPr>
        <p:txBody>
          <a:bodyPr/>
          <a:lstStyle/>
          <a:p>
            <a:r>
              <a:rPr lang="en-US" dirty="0"/>
              <a:t>Work Distribution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91AA2-477A-43CC-B2F0-95287EBC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37</a:t>
            </a:fld>
            <a:endParaRPr lang="en-US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F8413A2-8480-4D37-AB59-02B4348E8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159317"/>
              </p:ext>
            </p:extLst>
          </p:nvPr>
        </p:nvGraphicFramePr>
        <p:xfrm>
          <a:off x="659685" y="1551396"/>
          <a:ext cx="10872630" cy="44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7263">
                  <a:extLst>
                    <a:ext uri="{9D8B030D-6E8A-4147-A177-3AD203B41FA5}">
                      <a16:colId xmlns:a16="http://schemas.microsoft.com/office/drawing/2014/main" val="2663454863"/>
                    </a:ext>
                  </a:extLst>
                </a:gridCol>
                <a:gridCol w="1087263">
                  <a:extLst>
                    <a:ext uri="{9D8B030D-6E8A-4147-A177-3AD203B41FA5}">
                      <a16:colId xmlns:a16="http://schemas.microsoft.com/office/drawing/2014/main" val="138940334"/>
                    </a:ext>
                  </a:extLst>
                </a:gridCol>
                <a:gridCol w="1087263">
                  <a:extLst>
                    <a:ext uri="{9D8B030D-6E8A-4147-A177-3AD203B41FA5}">
                      <a16:colId xmlns:a16="http://schemas.microsoft.com/office/drawing/2014/main" val="204259059"/>
                    </a:ext>
                  </a:extLst>
                </a:gridCol>
                <a:gridCol w="1087263">
                  <a:extLst>
                    <a:ext uri="{9D8B030D-6E8A-4147-A177-3AD203B41FA5}">
                      <a16:colId xmlns:a16="http://schemas.microsoft.com/office/drawing/2014/main" val="1812226369"/>
                    </a:ext>
                  </a:extLst>
                </a:gridCol>
                <a:gridCol w="1087263">
                  <a:extLst>
                    <a:ext uri="{9D8B030D-6E8A-4147-A177-3AD203B41FA5}">
                      <a16:colId xmlns:a16="http://schemas.microsoft.com/office/drawing/2014/main" val="1384436151"/>
                    </a:ext>
                  </a:extLst>
                </a:gridCol>
                <a:gridCol w="1087263">
                  <a:extLst>
                    <a:ext uri="{9D8B030D-6E8A-4147-A177-3AD203B41FA5}">
                      <a16:colId xmlns:a16="http://schemas.microsoft.com/office/drawing/2014/main" val="522854779"/>
                    </a:ext>
                  </a:extLst>
                </a:gridCol>
                <a:gridCol w="1087263">
                  <a:extLst>
                    <a:ext uri="{9D8B030D-6E8A-4147-A177-3AD203B41FA5}">
                      <a16:colId xmlns:a16="http://schemas.microsoft.com/office/drawing/2014/main" val="2113982358"/>
                    </a:ext>
                  </a:extLst>
                </a:gridCol>
                <a:gridCol w="1087263">
                  <a:extLst>
                    <a:ext uri="{9D8B030D-6E8A-4147-A177-3AD203B41FA5}">
                      <a16:colId xmlns:a16="http://schemas.microsoft.com/office/drawing/2014/main" val="3932158741"/>
                    </a:ext>
                  </a:extLst>
                </a:gridCol>
                <a:gridCol w="1087263">
                  <a:extLst>
                    <a:ext uri="{9D8B030D-6E8A-4147-A177-3AD203B41FA5}">
                      <a16:colId xmlns:a16="http://schemas.microsoft.com/office/drawing/2014/main" val="2948496143"/>
                    </a:ext>
                  </a:extLst>
                </a:gridCol>
                <a:gridCol w="1087263">
                  <a:extLst>
                    <a:ext uri="{9D8B030D-6E8A-4147-A177-3AD203B41FA5}">
                      <a16:colId xmlns:a16="http://schemas.microsoft.com/office/drawing/2014/main" val="1671600645"/>
                    </a:ext>
                  </a:extLst>
                </a:gridCol>
              </a:tblGrid>
              <a:tr h="157075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Group Member</a:t>
                      </a:r>
                    </a:p>
                  </a:txBody>
                  <a:tcPr vert="vert270" anchor="ctr"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Power Circuitry</a:t>
                      </a:r>
                    </a:p>
                  </a:txBody>
                  <a:tcPr vert="vert270" anchor="ctr"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Locking Mechanism</a:t>
                      </a:r>
                    </a:p>
                  </a:txBody>
                  <a:tcPr vert="vert270" anchor="ctr"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Temperature Sensor</a:t>
                      </a:r>
                    </a:p>
                  </a:txBody>
                  <a:tcPr vert="vert270" anchor="ctr"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Code</a:t>
                      </a:r>
                    </a:p>
                  </a:txBody>
                  <a:tcPr vert="vert270" anchor="ctr"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UI Design</a:t>
                      </a:r>
                    </a:p>
                  </a:txBody>
                  <a:tcPr vert="vert270" anchor="ctr"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RFID</a:t>
                      </a:r>
                    </a:p>
                  </a:txBody>
                  <a:tcPr vert="vert270" anchor="ctr"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Reed Sensor</a:t>
                      </a:r>
                    </a:p>
                  </a:txBody>
                  <a:tcPr vert="vert270" anchor="ctr"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Lighting</a:t>
                      </a:r>
                    </a:p>
                  </a:txBody>
                  <a:tcPr vert="vert270" anchor="ctr"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PCB Schematics</a:t>
                      </a:r>
                    </a:p>
                  </a:txBody>
                  <a:tcPr vert="vert270" anchor="ctr">
                    <a:solidFill>
                      <a:srgbClr val="E8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067367"/>
                  </a:ext>
                </a:extLst>
              </a:tr>
              <a:tr h="71178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Keegan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Primary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Secondary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Primary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340146"/>
                  </a:ext>
                </a:extLst>
              </a:tr>
              <a:tr h="71178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Daniel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Primary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Primary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Primary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Secondary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846898"/>
                  </a:ext>
                </a:extLst>
              </a:tr>
              <a:tr h="71178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Benjamin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Secondary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Secondary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Primary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Primary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Secondary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248560"/>
                  </a:ext>
                </a:extLst>
              </a:tr>
              <a:tr h="71178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Sandhya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Primary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Primary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Primary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Secondary</a:t>
                      </a: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8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361069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85AF1-F7E2-4FD0-A860-80848D94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</p:spTree>
    <p:extLst>
      <p:ext uri="{BB962C8B-B14F-4D97-AF65-F5344CB8AC3E}">
        <p14:creationId xmlns:p14="http://schemas.microsoft.com/office/powerpoint/2010/main" val="1873996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526F536-5EF1-4F19-AA94-E5010F28B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739"/>
            <a:ext cx="10515600" cy="1124949"/>
          </a:xfrm>
        </p:spPr>
        <p:txBody>
          <a:bodyPr/>
          <a:lstStyle/>
          <a:p>
            <a:r>
              <a:rPr lang="en-US" dirty="0"/>
              <a:t>Budget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91AA2-477A-43CC-B2F0-95287EBC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2E836-48D4-4BEC-A5EF-BBBCC2727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017263B-7325-4AA4-B51F-99883D452E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527101"/>
              </p:ext>
            </p:extLst>
          </p:nvPr>
        </p:nvGraphicFramePr>
        <p:xfrm>
          <a:off x="4394200" y="732898"/>
          <a:ext cx="5588000" cy="53922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8902">
                  <a:extLst>
                    <a:ext uri="{9D8B030D-6E8A-4147-A177-3AD203B41FA5}">
                      <a16:colId xmlns:a16="http://schemas.microsoft.com/office/drawing/2014/main" val="2665136817"/>
                    </a:ext>
                  </a:extLst>
                </a:gridCol>
                <a:gridCol w="917678">
                  <a:extLst>
                    <a:ext uri="{9D8B030D-6E8A-4147-A177-3AD203B41FA5}">
                      <a16:colId xmlns:a16="http://schemas.microsoft.com/office/drawing/2014/main" val="618828381"/>
                    </a:ext>
                  </a:extLst>
                </a:gridCol>
                <a:gridCol w="884904">
                  <a:extLst>
                    <a:ext uri="{9D8B030D-6E8A-4147-A177-3AD203B41FA5}">
                      <a16:colId xmlns:a16="http://schemas.microsoft.com/office/drawing/2014/main" val="3311489890"/>
                    </a:ext>
                  </a:extLst>
                </a:gridCol>
                <a:gridCol w="1376516">
                  <a:extLst>
                    <a:ext uri="{9D8B030D-6E8A-4147-A177-3AD203B41FA5}">
                      <a16:colId xmlns:a16="http://schemas.microsoft.com/office/drawing/2014/main" val="1039594173"/>
                    </a:ext>
                  </a:extLst>
                </a:gridCol>
              </a:tblGrid>
              <a:tr h="220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Item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Price/Unit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Quantity 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Price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1704633495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Bicycle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Already Acquired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402844811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Microcontroller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$9.99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$9.99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1201574587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Hall Sensor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$0.75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$7.49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2986718574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Reed Sensor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$2.90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$8.70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3843127798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Dynamo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$20.24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$20.24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405476173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LCD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$13.99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$27.98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2426402101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LED Lights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$15.92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$31.84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335221220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Safety Harness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$10.99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$10.99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2411662720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Seat Belt Assembly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$20.00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$20.00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1566987224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Temperature Sensor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$31.13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$31.13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1606033365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Alternate Temperature Sensor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$1.81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$10.88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1641863771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Lithium-Ion Battery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$21.49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$21.49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3496599656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Housing Lock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$25.66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$25.66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1824001399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Housing Fabrication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$15.00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$15.00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3913820068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Final PCB w/ Integrated Circuit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$16.80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$16.80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346502574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RFID Module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$12.79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$12.79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161848108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Circuit Components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$111.12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3725529173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Magnets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$2.95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$29.53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418285080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Antenna Prototype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$26.00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643753691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Arduino Kit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$17.98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$17.98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3519707733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SunFounder RFID Kit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$6.99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$6.99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3983746079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5V Electromagnet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$15.64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$15.64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4088275547"/>
                  </a:ext>
                </a:extLst>
              </a:tr>
              <a:tr h="20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Ambient Light Sensor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$18.17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$18.17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877133577"/>
                  </a:ext>
                </a:extLst>
              </a:tr>
              <a:tr h="21341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1607769671"/>
                  </a:ext>
                </a:extLst>
              </a:tr>
              <a:tr h="2134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$496.41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1" marR="5741" marT="5741" marB="0" anchor="b"/>
                </a:tc>
                <a:extLst>
                  <a:ext uri="{0D108BD9-81ED-4DB2-BD59-A6C34878D82A}">
                    <a16:rowId xmlns:a16="http://schemas.microsoft.com/office/drawing/2014/main" val="200727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883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526F536-5EF1-4F19-AA94-E5010F28B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739"/>
            <a:ext cx="10515600" cy="1124949"/>
          </a:xfrm>
        </p:spPr>
        <p:txBody>
          <a:bodyPr/>
          <a:lstStyle/>
          <a:p>
            <a:r>
              <a:rPr lang="en-US" dirty="0"/>
              <a:t>Current Project Progress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91AA2-477A-43CC-B2F0-95287EBC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39</a:t>
            </a:fld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5556138-0E8B-4EB3-A634-A6CD3B88E0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622119"/>
              </p:ext>
            </p:extLst>
          </p:nvPr>
        </p:nvGraphicFramePr>
        <p:xfrm>
          <a:off x="2032000" y="1376737"/>
          <a:ext cx="7728449" cy="4761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B72902-DB32-45E7-8B53-734CA7D57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</p:spTree>
    <p:extLst>
      <p:ext uri="{BB962C8B-B14F-4D97-AF65-F5344CB8AC3E}">
        <p14:creationId xmlns:p14="http://schemas.microsoft.com/office/powerpoint/2010/main" val="2261856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A5A37-C1E6-416F-B816-1BB374B23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1EEB21-CAF1-479B-9CD0-7CA94C004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B5860-67EE-44B8-AD30-77FBDDA3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F46F653C-62F3-4693-8AAD-C13C91E5AEC8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417358" cy="4209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0" i="0" u="none" strike="noStrike" baseline="0" dirty="0"/>
              <a:t>Inclusive bike locking system that can be attached to a pre-existing bike frame</a:t>
            </a:r>
            <a:br>
              <a:rPr lang="en-US" sz="2600" b="0" i="0" u="none" strike="noStrike" baseline="0" dirty="0"/>
            </a:br>
            <a:endParaRPr lang="en-US" sz="2600" b="0" i="0" u="none" strike="noStrike" baseline="0" dirty="0"/>
          </a:p>
          <a:p>
            <a:r>
              <a:rPr lang="en-US" sz="2600" b="0" i="0" u="none" strike="noStrike" baseline="0" dirty="0"/>
              <a:t>Main marketed method of locking/unlocking via RFID module</a:t>
            </a:r>
            <a:br>
              <a:rPr lang="en-US" sz="2600" b="0" i="0" u="none" strike="noStrike" baseline="0" dirty="0"/>
            </a:br>
            <a:r>
              <a:rPr lang="en-US" sz="2600" b="0" i="0" u="none" strike="noStrike" baseline="0" dirty="0"/>
              <a:t> </a:t>
            </a:r>
          </a:p>
          <a:p>
            <a:r>
              <a:rPr lang="en-US" sz="2600" b="0" i="0" u="none" strike="noStrike" baseline="0" dirty="0"/>
              <a:t>Failsafe method of locking/unlocking via fingerprint</a:t>
            </a:r>
            <a:br>
              <a:rPr lang="en-US" sz="2600" b="0" i="0" u="none" strike="noStrike" baseline="0" dirty="0"/>
            </a:br>
            <a:endParaRPr lang="en-US" sz="2600" b="0" i="0" u="none" strike="noStrike" baseline="0" dirty="0"/>
          </a:p>
          <a:p>
            <a:r>
              <a:rPr lang="en-US" sz="2600" b="0" i="0" u="none" strike="noStrike" baseline="0" dirty="0"/>
              <a:t>Alternate unlocking mechanism in the case of low power</a:t>
            </a:r>
            <a:br>
              <a:rPr lang="en-US" sz="2600" b="0" i="0" u="none" strike="noStrike" baseline="0" dirty="0"/>
            </a:br>
            <a:endParaRPr lang="en-US" sz="2600" b="0" i="0" u="none" strike="noStrike" baseline="0" dirty="0"/>
          </a:p>
          <a:p>
            <a:r>
              <a:rPr lang="en-US" sz="2600" b="0" i="0" u="none" strike="noStrike" baseline="0" dirty="0"/>
              <a:t>Measure revolutions of wheel and tire assembly</a:t>
            </a:r>
          </a:p>
          <a:p>
            <a:endParaRPr lang="en-US" sz="2600" b="0" i="0" u="none" strike="noStrike" baseline="0" dirty="0"/>
          </a:p>
          <a:p>
            <a:endParaRPr lang="en-US" sz="2600" b="0" i="0" u="none" strike="noStrike" baseline="0" dirty="0"/>
          </a:p>
          <a:p>
            <a:endParaRPr lang="en-US" sz="2600" b="0" i="0" u="none" strike="noStrike" baseline="0" dirty="0"/>
          </a:p>
          <a:p>
            <a:endParaRPr lang="en-US" sz="2600" b="0" i="0" u="none" strike="noStrike" baseline="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987935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8B270-9F5B-409F-B4DC-79FB97268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325" y="922442"/>
            <a:ext cx="7710127" cy="1044058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E8C69-E4AB-4D71-B22D-7DE94E88AB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1325" y="2128819"/>
            <a:ext cx="4307160" cy="518874"/>
          </a:xfrm>
        </p:spPr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A7E97-1945-48B3-9C98-5A3A076FAB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91325" y="2810012"/>
            <a:ext cx="4307160" cy="2903372"/>
          </a:xfrm>
        </p:spPr>
        <p:txBody>
          <a:bodyPr/>
          <a:lstStyle/>
          <a:p>
            <a:r>
              <a:rPr lang="en-US" dirty="0"/>
              <a:t>Lack of access to proper equipment and experience in characterizing antenna parameters </a:t>
            </a:r>
          </a:p>
          <a:p>
            <a:endParaRPr lang="en-US" dirty="0"/>
          </a:p>
          <a:p>
            <a:r>
              <a:rPr lang="en-US" dirty="0"/>
              <a:t>Switch programming languages to accommodate existing libraries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2E78CE-8F2C-4AFA-A6D5-340F925CB0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17484" y="2123123"/>
            <a:ext cx="4307160" cy="518874"/>
          </a:xfrm>
        </p:spPr>
        <p:txBody>
          <a:bodyPr/>
          <a:lstStyle/>
          <a:p>
            <a:r>
              <a:rPr lang="en-US" dirty="0"/>
              <a:t>Plans for Success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4DDD1E-FA9C-4E89-8810-778CFE246E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7484" y="2810012"/>
            <a:ext cx="4307160" cy="2903372"/>
          </a:xfrm>
        </p:spPr>
        <p:txBody>
          <a:bodyPr/>
          <a:lstStyle/>
          <a:p>
            <a:r>
              <a:rPr lang="en-US" dirty="0"/>
              <a:t>Meet with advisor(s) for guidance</a:t>
            </a:r>
          </a:p>
          <a:p>
            <a:endParaRPr lang="en-US" dirty="0"/>
          </a:p>
          <a:p>
            <a:r>
              <a:rPr lang="en-US" dirty="0"/>
              <a:t>Continuation on finishing the code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8BCCD4-1ABA-4EAF-8CF2-507D5D38C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D083DA-6A0E-4374-9E3C-5AAB4E1D6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</p:spTree>
    <p:extLst>
      <p:ext uri="{BB962C8B-B14F-4D97-AF65-F5344CB8AC3E}">
        <p14:creationId xmlns:p14="http://schemas.microsoft.com/office/powerpoint/2010/main" val="3230731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2833068" cy="2997599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FD1189F-9598-4281-8056-2845388D4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3068" cy="2997599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3E04E1-D74F-4ED6-972C-035F4FEC4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1A97D9-C694-4307-818B-0C5BBF413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21053" y="819446"/>
            <a:ext cx="6964685" cy="5402463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21053" y="819446"/>
            <a:ext cx="6964685" cy="5402463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3658" y="727769"/>
            <a:ext cx="6964685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B04209-8DDF-4490-ACF5-85DF5D15A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6765" y="1610112"/>
            <a:ext cx="6418471" cy="2577893"/>
          </a:xfrm>
        </p:spPr>
        <p:txBody>
          <a:bodyPr>
            <a:normAutofit/>
          </a:bodyPr>
          <a:lstStyle/>
          <a:p>
            <a:r>
              <a:rPr lang="en-US" sz="8800" b="1" dirty="0"/>
              <a:t>Thank you</a:t>
            </a:r>
            <a:endParaRPr lang="en-US" sz="880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7769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E8A2566-F83F-4EC9-83A9-338A70FB6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7769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8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5326" y="343675"/>
            <a:ext cx="768186" cy="76818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0" name="Graphic 212">
            <a:extLst>
              <a:ext uri="{FF2B5EF4-FFF2-40B4-BE49-F238E27FC236}">
                <a16:creationId xmlns:a16="http://schemas.microsoft.com/office/drawing/2014/main" id="{5EC6B544-8C84-47A6-885D-A4F09EF5C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5326" y="343675"/>
            <a:ext cx="768186" cy="76818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67504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F360028-588C-4E99-9E6F-5DE59080E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67504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C95C5C-6FBD-47FF-9CA6-066193539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7140" y="5100276"/>
            <a:ext cx="515928" cy="51592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7140" y="5100276"/>
            <a:ext cx="515928" cy="515928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0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57C4C-D460-47D0-8D2D-D27C92559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A249A-FC6A-423A-ACDD-D7929325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25A7-203C-4A40-970F-1B299D32F111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74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A5A37-C1E6-416F-B816-1BB374B23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Specifications Cont’d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1EEB21-CAF1-479B-9CD0-7CA94C004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B5860-67EE-44B8-AD30-77FBDDA3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F46F653C-62F3-4693-8AAD-C13C91E5AEC8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417358" cy="4209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0" i="0" u="none" strike="noStrike" baseline="0" dirty="0"/>
              <a:t>Additional lights mounted on bicycle frame as a safety measure </a:t>
            </a:r>
            <a:br>
              <a:rPr lang="en-US" sz="2600" b="0" i="0" u="none" strike="noStrike" baseline="0" dirty="0"/>
            </a:br>
            <a:endParaRPr lang="en-US" sz="2600" b="0" i="0" u="none" strike="noStrike" baseline="0" dirty="0"/>
          </a:p>
          <a:p>
            <a:r>
              <a:rPr lang="en-US" sz="2600" b="0" i="0" u="none" strike="noStrike" baseline="0" dirty="0"/>
              <a:t>GPS module added to Bike System to help locate bike in event of theft</a:t>
            </a:r>
            <a:br>
              <a:rPr lang="en-US" sz="2600" b="0" i="0" u="none" strike="noStrike" baseline="0" dirty="0"/>
            </a:br>
            <a:endParaRPr lang="en-US" sz="2600" b="0" i="0" u="none" strike="noStrike" baseline="0" dirty="0"/>
          </a:p>
          <a:p>
            <a:r>
              <a:rPr lang="en-US" sz="2600" b="0" i="0" u="none" strike="noStrike" baseline="0" dirty="0"/>
              <a:t>A DC power generator with drive pulley will be fixed to the frame of the bike to charge the battery</a:t>
            </a:r>
            <a:br>
              <a:rPr lang="en-US" sz="2600" b="0" i="0" u="none" strike="noStrike" baseline="0" dirty="0"/>
            </a:br>
            <a:endParaRPr lang="en-US" sz="2600" b="0" i="0" u="none" strike="noStrike" baseline="0" dirty="0"/>
          </a:p>
          <a:p>
            <a:r>
              <a:rPr lang="en-US" sz="2600" b="0" i="0" u="none" strike="noStrike" baseline="0" dirty="0"/>
              <a:t>Creation of a mobile app to save the metrics (health data, ambient temperature, distance, and average speed) from each trip </a:t>
            </a:r>
          </a:p>
        </p:txBody>
      </p:sp>
    </p:spTree>
    <p:extLst>
      <p:ext uri="{BB962C8B-B14F-4D97-AF65-F5344CB8AC3E}">
        <p14:creationId xmlns:p14="http://schemas.microsoft.com/office/powerpoint/2010/main" val="3261996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4E6FA-A26A-440B-8D78-32820C930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9289" y="327253"/>
            <a:ext cx="3200400" cy="2146639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Block Diagram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F9C85F-5ACD-45B7-9921-4D09FCA3D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B9926-E7A1-4E19-98DF-033223622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7D6BB8C-6206-48E1-8714-83B114651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26" y="327253"/>
            <a:ext cx="7543747" cy="639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92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6817A-3826-49D0-9CD5-900ED8FCC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BikeSystem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4657BD-6839-458F-B757-232E1D504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6604C-80FE-4CA0-AA7F-6AC96E813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BD06DF-852B-4B2E-9AF0-9B29959C4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066" y="1783821"/>
            <a:ext cx="6891868" cy="38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69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A5A37-C1E6-416F-B816-1BB374B23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Standards &amp; Constraints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1EEB21-CAF1-479B-9CD0-7CA94C004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B5860-67EE-44B8-AD30-77FBDDA3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8F8FF18D-6157-438D-82FB-9B3DA712EAF7}"/>
              </a:ext>
            </a:extLst>
          </p:cNvPr>
          <p:cNvSpPr txBox="1">
            <a:spLocks/>
          </p:cNvSpPr>
          <p:nvPr/>
        </p:nvSpPr>
        <p:spPr>
          <a:xfrm>
            <a:off x="838200" y="2147094"/>
            <a:ext cx="10417358" cy="3752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0" i="0" u="none" strike="noStrike" baseline="0" dirty="0"/>
              <a:t>JESB8C.01 3.3V Standard</a:t>
            </a:r>
          </a:p>
          <a:p>
            <a:r>
              <a:rPr lang="en-US" sz="2600" b="0" i="0" u="none" strike="noStrike" baseline="0" dirty="0"/>
              <a:t>ISO/IEC/IEEE 29119 – Life Cycle of Software Development</a:t>
            </a:r>
            <a:endParaRPr lang="en-US" sz="2600" dirty="0"/>
          </a:p>
          <a:p>
            <a:r>
              <a:rPr lang="en-US" sz="2600" b="0" i="0" dirty="0">
                <a:solidFill>
                  <a:srgbClr val="DCDDDE"/>
                </a:solidFill>
                <a:effectLst/>
              </a:rPr>
              <a:t>ISO/IEC standard 18000-3:2008</a:t>
            </a:r>
            <a:endParaRPr lang="en-US" sz="2600" u="none" strike="noStrike" baseline="0" dirty="0">
              <a:solidFill>
                <a:srgbClr val="DCDDDE"/>
              </a:solidFill>
            </a:endParaRPr>
          </a:p>
          <a:p>
            <a:r>
              <a:rPr lang="en-US" sz="2600" b="0" i="0" dirty="0">
                <a:solidFill>
                  <a:srgbClr val="DCDDDE"/>
                </a:solidFill>
                <a:effectLst/>
              </a:rPr>
              <a:t>OSHA standard 1915.82 General Requirements for Lighting</a:t>
            </a:r>
            <a:endParaRPr lang="en-US" sz="2600" b="0" i="0" u="none" strike="noStrike" baseline="0" dirty="0"/>
          </a:p>
          <a:p>
            <a:endParaRPr lang="en-US" sz="26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1342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FF214-3CD9-4480-855C-6403EDBFF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4C6EE0-4799-4282-9A2A-E36E75F50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Group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DE988-DD1C-41B1-BE05-0099BF348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7E29-1480-472A-9FC5-C4768A52587C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EA7186B8-BCED-43CB-829C-B9B3BF13DECF}"/>
              </a:ext>
            </a:extLst>
          </p:cNvPr>
          <p:cNvSpPr txBox="1">
            <a:spLocks/>
          </p:cNvSpPr>
          <p:nvPr/>
        </p:nvSpPr>
        <p:spPr>
          <a:xfrm>
            <a:off x="838200" y="1829436"/>
            <a:ext cx="10515600" cy="3761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Economic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Lack of funding –  the </a:t>
            </a:r>
            <a:r>
              <a:rPr lang="en-US" dirty="0" err="1"/>
              <a:t>BikeSystem</a:t>
            </a:r>
            <a:r>
              <a:rPr lang="en-US" dirty="0"/>
              <a:t> is entirely self-funded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r>
              <a:rPr lang="en-US" dirty="0"/>
              <a:t>Microcontroller and relating sensors were confined to the power design (3.3V)</a:t>
            </a:r>
          </a:p>
          <a:p>
            <a:endParaRPr lang="en-US" dirty="0"/>
          </a:p>
          <a:p>
            <a:r>
              <a:rPr lang="en-US" dirty="0"/>
              <a:t>Time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Shipping and manufacturing delays due to the pandemic</a:t>
            </a:r>
          </a:p>
          <a:p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865609"/>
      </p:ext>
    </p:extLst>
  </p:cSld>
  <p:clrMapOvr>
    <a:masterClrMapping/>
  </p:clrMapOvr>
</p:sld>
</file>

<file path=ppt/theme/theme1.xml><?xml version="1.0" encoding="utf-8"?>
<a:theme xmlns:a="http://schemas.openxmlformats.org/drawingml/2006/main" name="FunkyShapesDarkVTI">
  <a:themeElements>
    <a:clrScheme name="Custom 4">
      <a:dk1>
        <a:srgbClr val="FFFFFF"/>
      </a:dk1>
      <a:lt1>
        <a:srgbClr val="000000"/>
      </a:lt1>
      <a:dk2>
        <a:srgbClr val="F3FFF8"/>
      </a:dk2>
      <a:lt2>
        <a:srgbClr val="2D2D2D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DarkVTI" id="{84637DF0-7D2D-4F20-816C-4D6C45F3FAF2}" vid="{0EF594EE-C33F-480F-80E7-D4F74C1C30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3E117AD-7972-4C19-8EE9-C96E6C3AD3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2618F7-18BF-4051-9DE5-A9D1FF4469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779174-7527-490F-870B-C81F06E4E9E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Funky shapes dark design</Template>
  <TotalTime>2329</TotalTime>
  <Words>1408</Words>
  <Application>Microsoft Office PowerPoint</Application>
  <PresentationFormat>Widescreen</PresentationFormat>
  <Paragraphs>475</Paragraphs>
  <Slides>41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Courier New</vt:lpstr>
      <vt:lpstr>Source Sans Pro</vt:lpstr>
      <vt:lpstr>FunkyShapesDarkVTI</vt:lpstr>
      <vt:lpstr>BikeSystem  Critical Design Review </vt:lpstr>
      <vt:lpstr>Motivation</vt:lpstr>
      <vt:lpstr>Goals &amp; Objectives</vt:lpstr>
      <vt:lpstr>Specifications</vt:lpstr>
      <vt:lpstr>Specifications Cont’d</vt:lpstr>
      <vt:lpstr>Block Diagram</vt:lpstr>
      <vt:lpstr>BikeSystem</vt:lpstr>
      <vt:lpstr>Related Standards &amp; Constraints</vt:lpstr>
      <vt:lpstr>Constraints</vt:lpstr>
      <vt:lpstr>Power Subsystem</vt:lpstr>
      <vt:lpstr>Power Subsystem Block Diagram</vt:lpstr>
      <vt:lpstr>Input Rectification and Regulation</vt:lpstr>
      <vt:lpstr>Battery and Charging Circuit</vt:lpstr>
      <vt:lpstr>Power Circuit Switch</vt:lpstr>
      <vt:lpstr>Output Regulation</vt:lpstr>
      <vt:lpstr>Initial Circuit Testing</vt:lpstr>
      <vt:lpstr>Layout</vt:lpstr>
      <vt:lpstr>Full Circuit Testing</vt:lpstr>
      <vt:lpstr>Locking Mechanism</vt:lpstr>
      <vt:lpstr>Locking Mechanism Features </vt:lpstr>
      <vt:lpstr>Reed Sensor</vt:lpstr>
      <vt:lpstr>Reed Sensor</vt:lpstr>
      <vt:lpstr>Magnet for Reed Sensor Actuation</vt:lpstr>
      <vt:lpstr>RFID Module</vt:lpstr>
      <vt:lpstr>RFID Module</vt:lpstr>
      <vt:lpstr>Integrating RFID Module</vt:lpstr>
      <vt:lpstr>RFID Impedance Matching Network</vt:lpstr>
      <vt:lpstr>Microcontroller</vt:lpstr>
      <vt:lpstr>Use Case Diagram</vt:lpstr>
      <vt:lpstr>Software Functionality</vt:lpstr>
      <vt:lpstr>User Interface Prototype</vt:lpstr>
      <vt:lpstr>LCD </vt:lpstr>
      <vt:lpstr>LED Lights</vt:lpstr>
      <vt:lpstr>LED Lights Features</vt:lpstr>
      <vt:lpstr>LED Lights Testing</vt:lpstr>
      <vt:lpstr>Administrative Content</vt:lpstr>
      <vt:lpstr>Work Distribution</vt:lpstr>
      <vt:lpstr>Budget</vt:lpstr>
      <vt:lpstr>Current Project Progress</vt:lpstr>
      <vt:lpstr>Next Steps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Sandhya Singh</dc:creator>
  <cp:lastModifiedBy>Sandhya Singh</cp:lastModifiedBy>
  <cp:revision>128</cp:revision>
  <dcterms:created xsi:type="dcterms:W3CDTF">2021-02-15T18:17:48Z</dcterms:created>
  <dcterms:modified xsi:type="dcterms:W3CDTF">2021-04-27T00:48:19Z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