
<file path=[Content_Types].xml><?xml version="1.0" encoding="utf-8"?>
<Types xmlns="http://schemas.openxmlformats.org/package/2006/content-types">
  <Default Extension="fntdata" ContentType="application/x-fontdata"/>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Action1.xml" ContentType="application/vnd.ms-office.inkAction+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4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97" r:id="rId31"/>
    <p:sldId id="298" r:id="rId32"/>
    <p:sldId id="287" r:id="rId33"/>
    <p:sldId id="288" r:id="rId34"/>
    <p:sldId id="289" r:id="rId35"/>
    <p:sldId id="290" r:id="rId36"/>
    <p:sldId id="299" r:id="rId37"/>
    <p:sldId id="300" r:id="rId38"/>
    <p:sldId id="292" r:id="rId39"/>
    <p:sldId id="293" r:id="rId40"/>
    <p:sldId id="294" r:id="rId41"/>
    <p:sldId id="295" r:id="rId42"/>
    <p:sldId id="296" r:id="rId43"/>
  </p:sldIdLst>
  <p:sldSz cx="12192000" cy="6858000"/>
  <p:notesSz cx="6858000" cy="9144000"/>
  <p:embeddedFontLst>
    <p:embeddedFont>
      <p:font typeface="Calibri" panose="020F0502020204030204" pitchFamily="34" charset="0"/>
      <p:regular r:id="rId45"/>
      <p:bold r:id="rId46"/>
      <p:italic r:id="rId47"/>
      <p:boldItalic r:id="rId48"/>
    </p:embeddedFont>
    <p:embeddedFont>
      <p:font typeface="Source Sans Pro" panose="020B0503030403020204" pitchFamily="34" charset="0"/>
      <p:regular r:id="rId49"/>
      <p:bold r:id="rId50"/>
      <p:italic r:id="rId51"/>
      <p:boldItalic r:id="rId52"/>
    </p:embeddedFont>
    <p:embeddedFont>
      <p:font typeface="Source Sans Pro Light" panose="020B0403030403020204" pitchFamily="34" charset="0"/>
      <p:regular r:id="rId53"/>
      <p:bold r:id="rId54"/>
      <p:italic r:id="rId55"/>
      <p:boldItalic r:id="rId5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57" roundtripDataSignature="AMtx7mj4EmSNM5Ll6GfSkfltdCrJaULM3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031FA0B-4A2D-4CE5-B843-B7001425E1FE}">
  <a:tblStyle styleId="{5031FA0B-4A2D-4CE5-B843-B7001425E1FE}" styleName="Table_0">
    <a:wholeTbl>
      <a:tcTxStyle>
        <a:font>
          <a:latin typeface="Arial"/>
          <a:ea typeface="Arial"/>
          <a:cs typeface="Arial"/>
        </a:font>
        <a:srgbClr val="000000"/>
      </a:tcTxStyle>
      <a:tcStyle>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 styleId="{0B50F05B-CECA-40FB-822D-80969C0F83B1}" styleName="Table_1">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7" d="100"/>
          <a:sy n="87" d="100"/>
        </p:scale>
        <p:origin x="66" y="34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font" Target="fonts/font10.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5.fntdata"/><Relationship Id="rId57" Type="http://customschemas.google.com/relationships/presentationmetadata" Target="metadata"/><Relationship Id="rId61"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4.fntdata"/><Relationship Id="rId56" Type="http://schemas.openxmlformats.org/officeDocument/2006/relationships/font" Target="fonts/font12.fntdata"/><Relationship Id="rId8" Type="http://schemas.openxmlformats.org/officeDocument/2006/relationships/slide" Target="slides/slide7.xml"/><Relationship Id="rId51" Type="http://schemas.openxmlformats.org/officeDocument/2006/relationships/font" Target="fonts/font7.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font" Target="fonts/font2.fntdata"/><Relationship Id="rId59" Type="http://schemas.openxmlformats.org/officeDocument/2006/relationships/viewProps" Target="viewProps.xml"/></Relationships>
</file>

<file path=ppt/ink/inkAction1.xml><?xml version="1.0" encoding="utf-8"?>
<iact:actions xmlns:iact="http://schemas.microsoft.com/office/powerpoint/2014/inkAction" lengthUnit="cm" timeUnit="ms">
  <inkml:definitions xmlns:inkml="http://www.w3.org/2003/InkML">
    <inkml:context xml:id="ctx0">
      <inkml:inkSource xml:id="inkSrc0">
        <inkml:traceFormat>
          <inkml:channel name="X" type="integer" max="3840" units="cm"/>
          <inkml:channel name="Y" type="integer" max="2160" units="cm"/>
          <inkml:channel name="T" type="integer" max="2.14748E9" units="dev"/>
        </inkml:traceFormat>
        <inkml:channelProperties>
          <inkml:channelProperty channel="X" name="resolution" value="111.62791" units="1/cm"/>
          <inkml:channelProperty channel="Y" name="resolution" value="111.9171" units="1/cm"/>
          <inkml:channelProperty channel="T" name="resolution" value="1" units="1/dev"/>
        </inkml:channelProperties>
      </inkml:inkSource>
      <inkml:timestamp xml:id="ts0" timeString="2021-02-01T22:09:29.179"/>
    </inkml:context>
    <inkml:brush xml:id="br0">
      <inkml:brushProperty name="width" value="0.08819" units="cm"/>
      <inkml:brushProperty name="height" value="0.35278" units="cm"/>
      <inkml:brushProperty name="color" value="#C00000"/>
      <inkml:brushProperty name="tip" value="rectangle"/>
      <inkml:brushProperty name="rasterOp" value="maskPen"/>
    </inkml:brush>
  </inkml:definitions>
  <iact:action type="add" startTime="5163">
    <iact:property name="dataType"/>
    <iact:actionData xml:id="d0">
      <inkml:trace xmlns:inkml="http://www.w3.org/2003/InkML" xml:id="stk0" contextRef="#ctx0" brushRef="#br0">22074 2435 0,'23'-12'97,"-11"0"-92,12-11 2,-12-1 7,23-11 1,12-48 2,-47 47 7,-23-11-15,-13 12-4,24-13 6,-11-11-7,-24-35 12,-1 11-2,25 24-6,-13-24 3,-11 24 3,35 47-6,0-35 3,-23 12 2,23 23-10,-83-59 3,60-12 6,-12 36 4,11 11-1,-23-23-13,47 24 5,-47-12 2,36 11 5,-13 1-4,-35-13-2,60 37-6,-72-25 12,12 13 2,24-37-7,23 60-7,-82-11 6,23-25 7,12 13-7,24 23 2,-12-12-7,-59 12 10,23 0-8,48 0 5,-24 0-5,-24 0 7,36 0-8,-12 0 0,0 0 5,-23 0-4,-36 23 6,59 1-6,0-24 8,-83 24-6,84-13 5,-1-11-8,47 0 5,-59 36-4,1-1 7,34-11-5,13-12 5,-1 0 0,-11 11-10,0-11 3,-12 12 8,23 11-12,-11-23 6,35 0 3,-35 23 2,12-23-9,-36 47 2,12 0 7,35-35 3,12-12-7,-23 23 2,-1 12-8,24 12 12,-11-35-7,-13 59 6,36-12 0,0-59-6,0 35 7,24-35-7,-24-1 1,12 49-3,0-25 4,-12-23-3,23 23 5,-11 60-4,12-48 3,-13-11-3,-11-1 6,24 12-12,-24-11 5,12-13 2,-12 1-2,12 0 2,23 47-2,-35-48 2,24-11-1,-12 35 0,23 1 7,-23-13-6,-12-23 0,12 23 1,11 36-2,-11-59 3,24 12-9,-25 35 6,25-12 4,-1 36 6,-23-48-4,47 95-11,-11-83 4,-25 24 6,13-12 0,-25-23-10,13 11 3,47 83 8,-12-24 2,-24-46-7,13-1 4,23 47 1,-71-94-5,47 23 1,-47-23-1,24 35 0,35-11-6,-48-24 4,1-1 4,0 1-1,35 24 18,48 11-26,-60-35 3,-11 11 4,-12-11-4,35 0 9,-35-12-7,12 0-4,35 12 7,-48-12-4,1 0 6,35 0-6,1 0 2,-36 0-1,35 0 0,12-12 4,-12-12-5,0 24 6,24-11-7,59-48 9,-59 47-6,-35-12 2,35 12-5,-1 12 4,-10-23-2,-13 11 2,0-12-1,12 24 0,-35-23 3,11-13-4,24 12 5,-35 13-10,11 11 6,1-36 3,-1 24-4,36-11 3,-23 11-3,34-47 6,-46 47-6,-1-23 5,1 23-5,-13-24 6,24 24-5,13-47 1,-60 48-1,23-1 1,13-24-1,-13 1 3,48-1-4,-24-46 7,-35 34-7,0 37 4,24-25-5,46-117 7,-70 82 1,0 71-6,0-48 4,23 13-1,-11 11-3,-24 12 0,12-35 2,-1 35-3,1-35 5,-12 23-5,24-11 5,-12-12-4,-12 23 2,0 0-4,0 13 1,0-25 2,0 13 6,0 11-8,0-24 7,0-11-4,-24 0 4,24 23-3,0 12-5,0-11 8,-12-13 9,0 1-8,12 11 15,0 12-22,-11 0 6,11 1 30,-24 11-29,24-24-6,-24 24 12,24-12-6</inkml:trace>
    </iact:actionData>
  </iact:action>
</iact:action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84" name="Google Shape;84;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b92ca20a8e_0_2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b92ca20a8e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This is the pcb schematic. A TI part, the TPS 56528, was used as well as the Webench Power Designer to design the schematic.</a:t>
            </a:r>
            <a:endParaRPr/>
          </a:p>
          <a:p>
            <a:pPr marL="0" lvl="0" indent="0" algn="l" rtl="0">
              <a:spcBef>
                <a:spcPts val="0"/>
              </a:spcBef>
              <a:spcAft>
                <a:spcPts val="0"/>
              </a:spcAft>
              <a:buNone/>
            </a:pPr>
            <a:r>
              <a:rPr lang="en-US"/>
              <a:t>Input and Output holes were created to allow us to solder on connections to input power and the two loads. </a:t>
            </a: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
        <p:cNvGrpSpPr/>
        <p:nvPr/>
      </p:nvGrpSpPr>
      <p:grpSpPr>
        <a:xfrm>
          <a:off x="0" y="0"/>
          <a:ext cx="0" cy="0"/>
          <a:chOff x="0" y="0"/>
          <a:chExt cx="0" cy="0"/>
        </a:xfrm>
      </p:grpSpPr>
      <p:sp>
        <p:nvSpPr>
          <p:cNvPr id="159" name="Google Shape;159;gb92ca20a8e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0" name="Google Shape;160;gb92ca20a8e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layout was designed in Eagle. Four mounting holes are used on the outside of the device to pin it to its mount device.</a:t>
            </a:r>
            <a:endParaRPr/>
          </a:p>
          <a:p>
            <a:pPr marL="0" lvl="0" indent="0" algn="l" rtl="0">
              <a:spcBef>
                <a:spcPts val="0"/>
              </a:spcBef>
              <a:spcAft>
                <a:spcPts val="0"/>
              </a:spcAft>
              <a:buNone/>
            </a:pP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
        <p:cNvGrpSpPr/>
        <p:nvPr/>
      </p:nvGrpSpPr>
      <p:grpSpPr>
        <a:xfrm>
          <a:off x="0" y="0"/>
          <a:ext cx="0" cy="0"/>
          <a:chOff x="0" y="0"/>
          <a:chExt cx="0" cy="0"/>
        </a:xfrm>
      </p:grpSpPr>
      <p:sp>
        <p:nvSpPr>
          <p:cNvPr id="165" name="Google Shape;165;gb92ca20a8e_0_6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6" name="Google Shape;166;gb92ca20a8e_0_6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
        <p:cNvGrpSpPr/>
        <p:nvPr/>
      </p:nvGrpSpPr>
      <p:grpSpPr>
        <a:xfrm>
          <a:off x="0" y="0"/>
          <a:ext cx="0" cy="0"/>
          <a:chOff x="0" y="0"/>
          <a:chExt cx="0" cy="0"/>
        </a:xfrm>
      </p:grpSpPr>
      <p:sp>
        <p:nvSpPr>
          <p:cNvPr id="172" name="Google Shape;172;gb92ca20a8e_0_3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3" name="Google Shape;173;gb92ca20a8e_0_3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9"/>
        <p:cNvGrpSpPr/>
        <p:nvPr/>
      </p:nvGrpSpPr>
      <p:grpSpPr>
        <a:xfrm>
          <a:off x="0" y="0"/>
          <a:ext cx="0" cy="0"/>
          <a:chOff x="0" y="0"/>
          <a:chExt cx="0" cy="0"/>
        </a:xfrm>
      </p:grpSpPr>
      <p:sp>
        <p:nvSpPr>
          <p:cNvPr id="180" name="Google Shape;180;gb92ca20a8e_0_4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1" name="Google Shape;181;gb92ca20a8e_0_4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92ca20a8e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92ca20a8e_0_5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gb92ca20a8e_0_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4" name="Google Shape;194;gb92ca20a8e_0_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9"/>
        <p:cNvGrpSpPr/>
        <p:nvPr/>
      </p:nvGrpSpPr>
      <p:grpSpPr>
        <a:xfrm>
          <a:off x="0" y="0"/>
          <a:ext cx="0" cy="0"/>
          <a:chOff x="0" y="0"/>
          <a:chExt cx="0" cy="0"/>
        </a:xfrm>
      </p:grpSpPr>
      <p:sp>
        <p:nvSpPr>
          <p:cNvPr id="200" name="Google Shape;200;gafeac58389_1_13: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1" name="Google Shape;201;gafeac58389_1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gb998ea739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7" name="Google Shape;207;gb998ea739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b998ea7396_0_24: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b998ea7396_0_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p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dirty="0"/>
              <a:t>Our motivation for this project stems from our own experiences as drivers as well as research that we did as a team while brainstorming. Studies from both the National Highways Traffic Safety Administration and the National Center for Biotechnology show a significant difference in danger when driving at night. We came to the conclusion that something must be done.</a:t>
            </a:r>
            <a:endParaRPr dirty="0"/>
          </a:p>
        </p:txBody>
      </p:sp>
      <p:sp>
        <p:nvSpPr>
          <p:cNvPr id="93" name="Google Shape;93;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gb998ea7396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2" name="Google Shape;222;gb998ea7396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
        <p:cNvGrpSpPr/>
        <p:nvPr/>
      </p:nvGrpSpPr>
      <p:grpSpPr>
        <a:xfrm>
          <a:off x="0" y="0"/>
          <a:ext cx="0" cy="0"/>
          <a:chOff x="0" y="0"/>
          <a:chExt cx="0" cy="0"/>
        </a:xfrm>
      </p:grpSpPr>
      <p:sp>
        <p:nvSpPr>
          <p:cNvPr id="229" name="Google Shape;229;gb998ea7396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0" name="Google Shape;230;gb998ea7396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
        <p:cNvGrpSpPr/>
        <p:nvPr/>
      </p:nvGrpSpPr>
      <p:grpSpPr>
        <a:xfrm>
          <a:off x="0" y="0"/>
          <a:ext cx="0" cy="0"/>
          <a:chOff x="0" y="0"/>
          <a:chExt cx="0" cy="0"/>
        </a:xfrm>
      </p:grpSpPr>
      <p:sp>
        <p:nvSpPr>
          <p:cNvPr id="236" name="Google Shape;236;gb998ea7396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7" name="Google Shape;237;gb998ea7396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b998ea7396_0_1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 name="Google Shape;244;gb998ea7396_0_1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b8fe711b3e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2" name="Google Shape;252;gb8fe711b3e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
        <p:cNvGrpSpPr/>
        <p:nvPr/>
      </p:nvGrpSpPr>
      <p:grpSpPr>
        <a:xfrm>
          <a:off x="0" y="0"/>
          <a:ext cx="0" cy="0"/>
          <a:chOff x="0" y="0"/>
          <a:chExt cx="0" cy="0"/>
        </a:xfrm>
      </p:grpSpPr>
      <p:sp>
        <p:nvSpPr>
          <p:cNvPr id="257" name="Google Shape;257;gb8fe711b3e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58" name="Google Shape;258;gb8fe711b3e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
        <p:cNvGrpSpPr/>
        <p:nvPr/>
      </p:nvGrpSpPr>
      <p:grpSpPr>
        <a:xfrm>
          <a:off x="0" y="0"/>
          <a:ext cx="0" cy="0"/>
          <a:chOff x="0" y="0"/>
          <a:chExt cx="0" cy="0"/>
        </a:xfrm>
      </p:grpSpPr>
      <p:sp>
        <p:nvSpPr>
          <p:cNvPr id="263" name="Google Shape;263;gb8fe711b3e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4" name="Google Shape;264;gb8fe711b3e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b8fe711b3e_0_3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b8fe711b3e_0_3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
        <p:cNvGrpSpPr/>
        <p:nvPr/>
      </p:nvGrpSpPr>
      <p:grpSpPr>
        <a:xfrm>
          <a:off x="0" y="0"/>
          <a:ext cx="0" cy="0"/>
          <a:chOff x="0" y="0"/>
          <a:chExt cx="0" cy="0"/>
        </a:xfrm>
      </p:grpSpPr>
      <p:sp>
        <p:nvSpPr>
          <p:cNvPr id="281" name="Google Shape;281;gb8fe711b3e_0_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2" name="Google Shape;282;gb8fe711b3e_0_4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b8fe711b3e_0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90" name="Google Shape;290;gb8fe711b3e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02" name="Google Shape;102;p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b92ca20a8e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2" name="Google Shape;312;gb92ca20a8e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gb926aba6cb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9" name="Google Shape;309;gb926aba6cb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4"/>
        <p:cNvGrpSpPr/>
        <p:nvPr/>
      </p:nvGrpSpPr>
      <p:grpSpPr>
        <a:xfrm>
          <a:off x="0" y="0"/>
          <a:ext cx="0" cy="0"/>
          <a:chOff x="0" y="0"/>
          <a:chExt cx="0" cy="0"/>
        </a:xfrm>
      </p:grpSpPr>
      <p:sp>
        <p:nvSpPr>
          <p:cNvPr id="315" name="Google Shape;315;gb926aba6cb_0_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16" name="Google Shape;316;gb926aba6cb_0_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2"/>
        <p:cNvGrpSpPr/>
        <p:nvPr/>
      </p:nvGrpSpPr>
      <p:grpSpPr>
        <a:xfrm>
          <a:off x="0" y="0"/>
          <a:ext cx="0" cy="0"/>
          <a:chOff x="0" y="0"/>
          <a:chExt cx="0" cy="0"/>
        </a:xfrm>
      </p:grpSpPr>
      <p:sp>
        <p:nvSpPr>
          <p:cNvPr id="323" name="Google Shape;323;gb926aba6cb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24" name="Google Shape;324;gb926aba6cb_0_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b926aba6cb_0_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2" name="Google Shape;332;gb926aba6cb_0_2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b926aba6cb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8" name="Google Shape;348;gb926aba6cb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afeac58389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46" name="Google Shape;346;gafeac58389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gafeac58389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1" name="Google Shape;351;gafeac58389_0_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gafeac58389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57" name="Google Shape;357;gafeac58389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1"/>
        <p:cNvGrpSpPr/>
        <p:nvPr/>
      </p:nvGrpSpPr>
      <p:grpSpPr>
        <a:xfrm>
          <a:off x="0" y="0"/>
          <a:ext cx="0" cy="0"/>
          <a:chOff x="0" y="0"/>
          <a:chExt cx="0" cy="0"/>
        </a:xfrm>
      </p:grpSpPr>
      <p:sp>
        <p:nvSpPr>
          <p:cNvPr id="362" name="Google Shape;362;gafeac58389_1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3" name="Google Shape;363;gafeac58389_1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1" name="Google Shape;111;p4: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gafeac58389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69" name="Google Shape;369;gafeac58389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p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18" name="Google Shape;118;p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125" name="Google Shape;125;p6:notes"/>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b92ca20a8e_0_1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b92ca20a8e_0_1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b92ca20a8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b92ca20a8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t>The power supply requirements include a 5V rail for the Jetson Nano, the Luma Projector, the IR Sensor, and the R and L cameras, as well as a 12V rail for the backup camera. </a:t>
            </a:r>
            <a:endParaRPr/>
          </a:p>
          <a:p>
            <a:pPr marL="0" lvl="0" indent="0" algn="l" rtl="0">
              <a:spcBef>
                <a:spcPts val="0"/>
              </a:spcBef>
              <a:spcAft>
                <a:spcPts val="0"/>
              </a:spcAft>
              <a:buNone/>
            </a:pPr>
            <a:r>
              <a:rPr lang="en-US"/>
              <a:t>Our total power stays below our requirement of 25W.</a:t>
            </a:r>
            <a:endParaRPr/>
          </a:p>
          <a:p>
            <a:pPr marL="0" lvl="0" indent="0" algn="l" rtl="0">
              <a:spcBef>
                <a:spcPts val="0"/>
              </a:spcBef>
              <a:spcAft>
                <a:spcPts val="0"/>
              </a:spcAft>
              <a:buNone/>
            </a:pPr>
            <a:r>
              <a:rPr lang="en-US"/>
              <a:t>The Car Battery outputs roughly 12V and can be accessed through the fusebox of the car.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b92ca20a8e_0_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6" name="Google Shape;146;gb92ca20a8e_0_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sp>
        <p:nvSpPr>
          <p:cNvPr id="12" name="Google Shape;12;p8"/>
          <p:cNvSpPr txBox="1">
            <a:spLocks noGrp="1"/>
          </p:cNvSpPr>
          <p:nvPr>
            <p:ph type="ctrTitle"/>
          </p:nvPr>
        </p:nvSpPr>
        <p:spPr>
          <a:xfrm>
            <a:off x="448056" y="448056"/>
            <a:ext cx="11292840" cy="3401568"/>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2"/>
              </a:buClr>
              <a:buSzPts val="6400"/>
              <a:buFont typeface="Source Sans Pro Light"/>
              <a:buNone/>
              <a:defRPr sz="6400">
                <a:solidFill>
                  <a:schemeClr val="lt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3" name="Google Shape;13;p8"/>
          <p:cNvSpPr txBox="1">
            <a:spLocks noGrp="1"/>
          </p:cNvSpPr>
          <p:nvPr>
            <p:ph type="subTitle" idx="1"/>
          </p:nvPr>
        </p:nvSpPr>
        <p:spPr>
          <a:xfrm>
            <a:off x="448056" y="4471416"/>
            <a:ext cx="11292840" cy="1481328"/>
          </a:xfrm>
          <a:prstGeom prst="rect">
            <a:avLst/>
          </a:prstGeom>
          <a:noFill/>
          <a:ln>
            <a:noFill/>
          </a:ln>
        </p:spPr>
        <p:txBody>
          <a:bodyPr spcFirstLastPara="1" wrap="square" lIns="0" tIns="0" rIns="91425" bIns="0" anchor="t" anchorCtr="0">
            <a:normAutofit/>
          </a:bodyPr>
          <a:lstStyle>
            <a:lvl1pPr lvl="0" algn="l">
              <a:lnSpc>
                <a:spcPct val="120000"/>
              </a:lnSpc>
              <a:spcBef>
                <a:spcPts val="1000"/>
              </a:spcBef>
              <a:spcAft>
                <a:spcPts val="0"/>
              </a:spcAft>
              <a:buClr>
                <a:schemeClr val="lt2"/>
              </a:buClr>
              <a:buSzPts val="2400"/>
              <a:buNone/>
              <a:defRPr sz="2400">
                <a:solidFill>
                  <a:schemeClr val="lt2"/>
                </a:solidFill>
              </a:defRPr>
            </a:lvl1pPr>
            <a:lvl2pPr lvl="1" algn="ctr">
              <a:lnSpc>
                <a:spcPct val="140000"/>
              </a:lnSpc>
              <a:spcBef>
                <a:spcPts val="500"/>
              </a:spcBef>
              <a:spcAft>
                <a:spcPts val="0"/>
              </a:spcAft>
              <a:buClr>
                <a:schemeClr val="lt2"/>
              </a:buClr>
              <a:buSzPts val="2000"/>
              <a:buNone/>
              <a:defRPr sz="2000"/>
            </a:lvl2pPr>
            <a:lvl3pPr lvl="2" algn="ctr">
              <a:lnSpc>
                <a:spcPct val="140000"/>
              </a:lnSpc>
              <a:spcBef>
                <a:spcPts val="500"/>
              </a:spcBef>
              <a:spcAft>
                <a:spcPts val="0"/>
              </a:spcAft>
              <a:buClr>
                <a:schemeClr val="lt2"/>
              </a:buClr>
              <a:buSzPts val="1800"/>
              <a:buNone/>
              <a:defRPr sz="1800"/>
            </a:lvl3pPr>
            <a:lvl4pPr lvl="3" algn="ctr">
              <a:lnSpc>
                <a:spcPct val="140000"/>
              </a:lnSpc>
              <a:spcBef>
                <a:spcPts val="500"/>
              </a:spcBef>
              <a:spcAft>
                <a:spcPts val="0"/>
              </a:spcAft>
              <a:buClr>
                <a:schemeClr val="lt2"/>
              </a:buClr>
              <a:buSzPts val="1600"/>
              <a:buNone/>
              <a:defRPr sz="1600"/>
            </a:lvl4pPr>
            <a:lvl5pPr lvl="4" algn="ctr">
              <a:lnSpc>
                <a:spcPct val="140000"/>
              </a:lnSpc>
              <a:spcBef>
                <a:spcPts val="500"/>
              </a:spcBef>
              <a:spcAft>
                <a:spcPts val="0"/>
              </a:spcAft>
              <a:buClr>
                <a:schemeClr val="lt2"/>
              </a:buClr>
              <a:buSzPts val="1600"/>
              <a:buNone/>
              <a:defRPr sz="1600"/>
            </a:lvl5pPr>
            <a:lvl6pPr lvl="5" algn="ctr">
              <a:lnSpc>
                <a:spcPct val="90000"/>
              </a:lnSpc>
              <a:spcBef>
                <a:spcPts val="500"/>
              </a:spcBef>
              <a:spcAft>
                <a:spcPts val="0"/>
              </a:spcAft>
              <a:buClr>
                <a:schemeClr val="lt1"/>
              </a:buClr>
              <a:buSzPts val="1600"/>
              <a:buNone/>
              <a:defRPr sz="1600"/>
            </a:lvl6pPr>
            <a:lvl7pPr lvl="6" algn="ctr">
              <a:lnSpc>
                <a:spcPct val="90000"/>
              </a:lnSpc>
              <a:spcBef>
                <a:spcPts val="500"/>
              </a:spcBef>
              <a:spcAft>
                <a:spcPts val="0"/>
              </a:spcAft>
              <a:buClr>
                <a:schemeClr val="lt1"/>
              </a:buClr>
              <a:buSzPts val="1600"/>
              <a:buNone/>
              <a:defRPr sz="1600"/>
            </a:lvl7pPr>
            <a:lvl8pPr lvl="7" algn="ctr">
              <a:lnSpc>
                <a:spcPct val="90000"/>
              </a:lnSpc>
              <a:spcBef>
                <a:spcPts val="500"/>
              </a:spcBef>
              <a:spcAft>
                <a:spcPts val="0"/>
              </a:spcAft>
              <a:buClr>
                <a:schemeClr val="lt1"/>
              </a:buClr>
              <a:buSzPts val="1600"/>
              <a:buNone/>
              <a:defRPr sz="1600"/>
            </a:lvl8pPr>
            <a:lvl9pPr lvl="8" algn="ctr">
              <a:lnSpc>
                <a:spcPct val="90000"/>
              </a:lnSpc>
              <a:spcBef>
                <a:spcPts val="500"/>
              </a:spcBef>
              <a:spcAft>
                <a:spcPts val="0"/>
              </a:spcAft>
              <a:buClr>
                <a:schemeClr val="lt1"/>
              </a:buClr>
              <a:buSzPts val="1600"/>
              <a:buNone/>
              <a:defRPr sz="1600"/>
            </a:lvl9pPr>
          </a:lstStyle>
          <a:p>
            <a:endParaRPr/>
          </a:p>
        </p:txBody>
      </p:sp>
      <p:cxnSp>
        <p:nvCxnSpPr>
          <p:cNvPr id="14" name="Google Shape;14;p8"/>
          <p:cNvCxnSpPr/>
          <p:nvPr/>
        </p:nvCxnSpPr>
        <p:spPr>
          <a:xfrm>
            <a:off x="449400" y="4122000"/>
            <a:ext cx="11293200" cy="0"/>
          </a:xfrm>
          <a:prstGeom prst="straightConnector1">
            <a:avLst/>
          </a:prstGeom>
          <a:noFill/>
          <a:ln w="9525" cap="flat" cmpd="sng">
            <a:solidFill>
              <a:schemeClr val="lt2"/>
            </a:solidFill>
            <a:prstDash val="solid"/>
            <a:round/>
            <a:headEnd type="none" w="sm" len="sm"/>
            <a:tailEnd type="none" w="sm" len="sm"/>
          </a:ln>
        </p:spPr>
      </p:cxnSp>
      <p:sp>
        <p:nvSpPr>
          <p:cNvPr id="15" name="Google Shape;15;p8"/>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sz="9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6" name="Google Shape;16;p8"/>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u="none" strike="noStrike" cap="none">
                <a:solidFill>
                  <a:schemeClr val="lt2"/>
                </a:solidFill>
                <a:latin typeface="Source Sans Pro"/>
                <a:ea typeface="Source Sans Pro"/>
                <a:cs typeface="Source Sans Pro"/>
                <a:sym typeface="Source Sans Pro"/>
              </a:defRPr>
            </a:lvl1pPr>
            <a:lvl2pPr marL="0" lvl="1" indent="0" algn="r">
              <a:spcBef>
                <a:spcPts val="0"/>
              </a:spcBef>
              <a:buNone/>
              <a:defRPr sz="900" b="0" i="0" u="none" strike="noStrike" cap="none">
                <a:solidFill>
                  <a:schemeClr val="lt2"/>
                </a:solidFill>
                <a:latin typeface="Source Sans Pro"/>
                <a:ea typeface="Source Sans Pro"/>
                <a:cs typeface="Source Sans Pro"/>
                <a:sym typeface="Source Sans Pro"/>
              </a:defRPr>
            </a:lvl2pPr>
            <a:lvl3pPr marL="0" lvl="2" indent="0" algn="r">
              <a:spcBef>
                <a:spcPts val="0"/>
              </a:spcBef>
              <a:buNone/>
              <a:defRPr sz="900" b="0" i="0" u="none" strike="noStrike" cap="none">
                <a:solidFill>
                  <a:schemeClr val="lt2"/>
                </a:solidFill>
                <a:latin typeface="Source Sans Pro"/>
                <a:ea typeface="Source Sans Pro"/>
                <a:cs typeface="Source Sans Pro"/>
                <a:sym typeface="Source Sans Pro"/>
              </a:defRPr>
            </a:lvl3pPr>
            <a:lvl4pPr marL="0" lvl="3" indent="0" algn="r">
              <a:spcBef>
                <a:spcPts val="0"/>
              </a:spcBef>
              <a:buNone/>
              <a:defRPr sz="900" b="0" i="0" u="none" strike="noStrike" cap="none">
                <a:solidFill>
                  <a:schemeClr val="lt2"/>
                </a:solidFill>
                <a:latin typeface="Source Sans Pro"/>
                <a:ea typeface="Source Sans Pro"/>
                <a:cs typeface="Source Sans Pro"/>
                <a:sym typeface="Source Sans Pro"/>
              </a:defRPr>
            </a:lvl4pPr>
            <a:lvl5pPr marL="0" lvl="4" indent="0" algn="r">
              <a:spcBef>
                <a:spcPts val="0"/>
              </a:spcBef>
              <a:buNone/>
              <a:defRPr sz="900" b="0" i="0" u="none" strike="noStrike" cap="none">
                <a:solidFill>
                  <a:schemeClr val="lt2"/>
                </a:solidFill>
                <a:latin typeface="Source Sans Pro"/>
                <a:ea typeface="Source Sans Pro"/>
                <a:cs typeface="Source Sans Pro"/>
                <a:sym typeface="Source Sans Pro"/>
              </a:defRPr>
            </a:lvl5pPr>
            <a:lvl6pPr marL="0" lvl="5" indent="0" algn="r">
              <a:spcBef>
                <a:spcPts val="0"/>
              </a:spcBef>
              <a:buNone/>
              <a:defRPr sz="900" b="0" i="0" u="none" strike="noStrike" cap="none">
                <a:solidFill>
                  <a:schemeClr val="lt2"/>
                </a:solidFill>
                <a:latin typeface="Source Sans Pro"/>
                <a:ea typeface="Source Sans Pro"/>
                <a:cs typeface="Source Sans Pro"/>
                <a:sym typeface="Source Sans Pro"/>
              </a:defRPr>
            </a:lvl6pPr>
            <a:lvl7pPr marL="0" lvl="6" indent="0" algn="r">
              <a:spcBef>
                <a:spcPts val="0"/>
              </a:spcBef>
              <a:buNone/>
              <a:defRPr sz="900" b="0" i="0" u="none" strike="noStrike" cap="none">
                <a:solidFill>
                  <a:schemeClr val="lt2"/>
                </a:solidFill>
                <a:latin typeface="Source Sans Pro"/>
                <a:ea typeface="Source Sans Pro"/>
                <a:cs typeface="Source Sans Pro"/>
                <a:sym typeface="Source Sans Pro"/>
              </a:defRPr>
            </a:lvl7pPr>
            <a:lvl8pPr marL="0" lvl="7" indent="0" algn="r">
              <a:spcBef>
                <a:spcPts val="0"/>
              </a:spcBef>
              <a:buNone/>
              <a:defRPr sz="900" b="0" i="0" u="none" strike="noStrike" cap="none">
                <a:solidFill>
                  <a:schemeClr val="lt2"/>
                </a:solidFill>
                <a:latin typeface="Source Sans Pro"/>
                <a:ea typeface="Source Sans Pro"/>
                <a:cs typeface="Source Sans Pro"/>
                <a:sym typeface="Source Sans Pro"/>
              </a:defRPr>
            </a:lvl8pPr>
            <a:lvl9pPr marL="0" lvl="8" indent="0" algn="r">
              <a:spcBef>
                <a:spcPts val="0"/>
              </a:spcBef>
              <a:buNone/>
              <a:defRPr sz="9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7" name="Google Shape;17;p8"/>
          <p:cNvSpPr txBox="1">
            <a:spLocks noGrp="1"/>
          </p:cNvSpPr>
          <p:nvPr>
            <p:ph type="dt" idx="10"/>
          </p:nvPr>
        </p:nvSpPr>
        <p:spPr>
          <a:xfrm>
            <a:off x="442912" y="6152968"/>
            <a:ext cx="3457576"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sz="9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0"/>
        <p:cNvGrpSpPr/>
        <p:nvPr/>
      </p:nvGrpSpPr>
      <p:grpSpPr>
        <a:xfrm>
          <a:off x="0" y="0"/>
          <a:ext cx="0" cy="0"/>
          <a:chOff x="0" y="0"/>
          <a:chExt cx="0" cy="0"/>
        </a:xfrm>
      </p:grpSpPr>
      <p:sp>
        <p:nvSpPr>
          <p:cNvPr id="71" name="Google Shape;71;p17"/>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2" name="Google Shape;72;p17"/>
          <p:cNvSpPr txBox="1">
            <a:spLocks noGrp="1"/>
          </p:cNvSpPr>
          <p:nvPr>
            <p:ph type="body" idx="1"/>
          </p:nvPr>
        </p:nvSpPr>
        <p:spPr>
          <a:xfrm rot="5400000">
            <a:off x="4101084" y="-1696212"/>
            <a:ext cx="3995928" cy="11301984"/>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3" name="Google Shape;73;p17"/>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4" name="Google Shape;74;p17"/>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5" name="Google Shape;75;p17"/>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6"/>
        <p:cNvGrpSpPr/>
        <p:nvPr/>
      </p:nvGrpSpPr>
      <p:grpSpPr>
        <a:xfrm>
          <a:off x="0" y="0"/>
          <a:ext cx="0" cy="0"/>
          <a:chOff x="0" y="0"/>
          <a:chExt cx="0" cy="0"/>
        </a:xfrm>
      </p:grpSpPr>
      <p:sp>
        <p:nvSpPr>
          <p:cNvPr id="77" name="Google Shape;77;p18"/>
          <p:cNvSpPr txBox="1">
            <a:spLocks noGrp="1"/>
          </p:cNvSpPr>
          <p:nvPr>
            <p:ph type="title"/>
          </p:nvPr>
        </p:nvSpPr>
        <p:spPr>
          <a:xfrm rot="5400000">
            <a:off x="8270748" y="2409444"/>
            <a:ext cx="5504688" cy="158191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8" name="Google Shape;78;p18"/>
          <p:cNvSpPr txBox="1">
            <a:spLocks noGrp="1"/>
          </p:cNvSpPr>
          <p:nvPr>
            <p:ph type="body" idx="1"/>
          </p:nvPr>
        </p:nvSpPr>
        <p:spPr>
          <a:xfrm rot="5400000">
            <a:off x="2404872" y="-1527048"/>
            <a:ext cx="5504688" cy="9436608"/>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79" name="Google Shape;79;p18"/>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0" name="Google Shape;80;p18"/>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1" name="Google Shape;81;p18"/>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8"/>
        <p:cNvGrpSpPr/>
        <p:nvPr/>
      </p:nvGrpSpPr>
      <p:grpSpPr>
        <a:xfrm>
          <a:off x="0" y="0"/>
          <a:ext cx="0" cy="0"/>
          <a:chOff x="0" y="0"/>
          <a:chExt cx="0" cy="0"/>
        </a:xfrm>
      </p:grpSpPr>
      <p:sp>
        <p:nvSpPr>
          <p:cNvPr id="19" name="Google Shape;19;p9"/>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0" name="Google Shape;20;p9"/>
          <p:cNvSpPr txBox="1">
            <a:spLocks noGrp="1"/>
          </p:cNvSpPr>
          <p:nvPr>
            <p:ph type="body" idx="1"/>
          </p:nvPr>
        </p:nvSpPr>
        <p:spPr>
          <a:xfrm>
            <a:off x="448056" y="1735200"/>
            <a:ext cx="11293200" cy="3783013"/>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1" name="Google Shape;21;p9"/>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sz="900" cap="none">
                <a:solidFill>
                  <a:schemeClr val="lt2"/>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2" name="Google Shape;22;p9"/>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sz="900" b="0" i="0" u="none" strike="noStrike" cap="none">
                <a:solidFill>
                  <a:schemeClr val="lt2"/>
                </a:solidFill>
                <a:latin typeface="Source Sans Pro"/>
                <a:ea typeface="Source Sans Pro"/>
                <a:cs typeface="Source Sans Pro"/>
                <a:sym typeface="Source Sans Pro"/>
              </a:defRPr>
            </a:lvl1pPr>
            <a:lvl2pPr marL="0" lvl="1" indent="0" algn="r">
              <a:spcBef>
                <a:spcPts val="0"/>
              </a:spcBef>
              <a:buNone/>
              <a:defRPr sz="900" b="0" i="0" u="none" strike="noStrike" cap="none">
                <a:solidFill>
                  <a:schemeClr val="lt2"/>
                </a:solidFill>
                <a:latin typeface="Source Sans Pro"/>
                <a:ea typeface="Source Sans Pro"/>
                <a:cs typeface="Source Sans Pro"/>
                <a:sym typeface="Source Sans Pro"/>
              </a:defRPr>
            </a:lvl2pPr>
            <a:lvl3pPr marL="0" lvl="2" indent="0" algn="r">
              <a:spcBef>
                <a:spcPts val="0"/>
              </a:spcBef>
              <a:buNone/>
              <a:defRPr sz="900" b="0" i="0" u="none" strike="noStrike" cap="none">
                <a:solidFill>
                  <a:schemeClr val="lt2"/>
                </a:solidFill>
                <a:latin typeface="Source Sans Pro"/>
                <a:ea typeface="Source Sans Pro"/>
                <a:cs typeface="Source Sans Pro"/>
                <a:sym typeface="Source Sans Pro"/>
              </a:defRPr>
            </a:lvl3pPr>
            <a:lvl4pPr marL="0" lvl="3" indent="0" algn="r">
              <a:spcBef>
                <a:spcPts val="0"/>
              </a:spcBef>
              <a:buNone/>
              <a:defRPr sz="900" b="0" i="0" u="none" strike="noStrike" cap="none">
                <a:solidFill>
                  <a:schemeClr val="lt2"/>
                </a:solidFill>
                <a:latin typeface="Source Sans Pro"/>
                <a:ea typeface="Source Sans Pro"/>
                <a:cs typeface="Source Sans Pro"/>
                <a:sym typeface="Source Sans Pro"/>
              </a:defRPr>
            </a:lvl4pPr>
            <a:lvl5pPr marL="0" lvl="4" indent="0" algn="r">
              <a:spcBef>
                <a:spcPts val="0"/>
              </a:spcBef>
              <a:buNone/>
              <a:defRPr sz="900" b="0" i="0" u="none" strike="noStrike" cap="none">
                <a:solidFill>
                  <a:schemeClr val="lt2"/>
                </a:solidFill>
                <a:latin typeface="Source Sans Pro"/>
                <a:ea typeface="Source Sans Pro"/>
                <a:cs typeface="Source Sans Pro"/>
                <a:sym typeface="Source Sans Pro"/>
              </a:defRPr>
            </a:lvl5pPr>
            <a:lvl6pPr marL="0" lvl="5" indent="0" algn="r">
              <a:spcBef>
                <a:spcPts val="0"/>
              </a:spcBef>
              <a:buNone/>
              <a:defRPr sz="900" b="0" i="0" u="none" strike="noStrike" cap="none">
                <a:solidFill>
                  <a:schemeClr val="lt2"/>
                </a:solidFill>
                <a:latin typeface="Source Sans Pro"/>
                <a:ea typeface="Source Sans Pro"/>
                <a:cs typeface="Source Sans Pro"/>
                <a:sym typeface="Source Sans Pro"/>
              </a:defRPr>
            </a:lvl6pPr>
            <a:lvl7pPr marL="0" lvl="6" indent="0" algn="r">
              <a:spcBef>
                <a:spcPts val="0"/>
              </a:spcBef>
              <a:buNone/>
              <a:defRPr sz="900" b="0" i="0" u="none" strike="noStrike" cap="none">
                <a:solidFill>
                  <a:schemeClr val="lt2"/>
                </a:solidFill>
                <a:latin typeface="Source Sans Pro"/>
                <a:ea typeface="Source Sans Pro"/>
                <a:cs typeface="Source Sans Pro"/>
                <a:sym typeface="Source Sans Pro"/>
              </a:defRPr>
            </a:lvl7pPr>
            <a:lvl8pPr marL="0" lvl="7" indent="0" algn="r">
              <a:spcBef>
                <a:spcPts val="0"/>
              </a:spcBef>
              <a:buNone/>
              <a:defRPr sz="900" b="0" i="0" u="none" strike="noStrike" cap="none">
                <a:solidFill>
                  <a:schemeClr val="lt2"/>
                </a:solidFill>
                <a:latin typeface="Source Sans Pro"/>
                <a:ea typeface="Source Sans Pro"/>
                <a:cs typeface="Source Sans Pro"/>
                <a:sym typeface="Source Sans Pro"/>
              </a:defRPr>
            </a:lvl8pPr>
            <a:lvl9pPr marL="0" lvl="8" indent="0" algn="r">
              <a:spcBef>
                <a:spcPts val="0"/>
              </a:spcBef>
              <a:buNone/>
              <a:defRPr sz="9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23" name="Google Shape;23;p9"/>
          <p:cNvSpPr txBox="1">
            <a:spLocks noGrp="1"/>
          </p:cNvSpPr>
          <p:nvPr>
            <p:ph type="dt" idx="10"/>
          </p:nvPr>
        </p:nvSpPr>
        <p:spPr>
          <a:xfrm>
            <a:off x="442912" y="6152968"/>
            <a:ext cx="3457576"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sz="900" cap="none">
                <a:solidFill>
                  <a:schemeClr val="lt1"/>
                </a:solidFill>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4"/>
        <p:cNvGrpSpPr/>
        <p:nvPr/>
      </p:nvGrpSpPr>
      <p:grpSpPr>
        <a:xfrm>
          <a:off x="0" y="0"/>
          <a:ext cx="0" cy="0"/>
          <a:chOff x="0" y="0"/>
          <a:chExt cx="0" cy="0"/>
        </a:xfrm>
      </p:grpSpPr>
      <p:sp>
        <p:nvSpPr>
          <p:cNvPr id="25" name="Google Shape;25;p10"/>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6" name="Google Shape;26;p10"/>
          <p:cNvSpPr txBox="1">
            <a:spLocks noGrp="1"/>
          </p:cNvSpPr>
          <p:nvPr>
            <p:ph type="body" idx="1"/>
          </p:nvPr>
        </p:nvSpPr>
        <p:spPr>
          <a:xfrm>
            <a:off x="448056" y="1735200"/>
            <a:ext cx="5431536" cy="4214750"/>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7" name="Google Shape;27;p10"/>
          <p:cNvSpPr txBox="1">
            <a:spLocks noGrp="1"/>
          </p:cNvSpPr>
          <p:nvPr>
            <p:ph type="body" idx="2"/>
          </p:nvPr>
        </p:nvSpPr>
        <p:spPr>
          <a:xfrm>
            <a:off x="6309360" y="1735200"/>
            <a:ext cx="5431536" cy="4214750"/>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28" name="Google Shape;28;p10"/>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10"/>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10"/>
          <p:cNvSpPr txBox="1">
            <a:spLocks noGrp="1"/>
          </p:cNvSpPr>
          <p:nvPr>
            <p:ph type="sldNum" idx="12"/>
          </p:nvPr>
        </p:nvSpPr>
        <p:spPr>
          <a:xfrm>
            <a:off x="10238232" y="6153912"/>
            <a:ext cx="1510856" cy="502920"/>
          </a:xfrm>
          <a:prstGeom prst="rect">
            <a:avLst/>
          </a:prstGeom>
          <a:noFill/>
          <a:ln>
            <a:noFill/>
          </a:ln>
        </p:spPr>
        <p:txBody>
          <a:bodyPr spcFirstLastPara="1" wrap="square" lIns="0" tIns="0" rIns="21945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11"/>
          <p:cNvSpPr txBox="1">
            <a:spLocks noGrp="1"/>
          </p:cNvSpPr>
          <p:nvPr>
            <p:ph type="title"/>
          </p:nvPr>
        </p:nvSpPr>
        <p:spPr>
          <a:xfrm>
            <a:off x="448056" y="448056"/>
            <a:ext cx="11311128" cy="3401568"/>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lt2"/>
              </a:buClr>
              <a:buSzPts val="6400"/>
              <a:buFont typeface="Source Sans Pro Light"/>
              <a:buNone/>
              <a:defRPr sz="64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11"/>
          <p:cNvSpPr txBox="1">
            <a:spLocks noGrp="1"/>
          </p:cNvSpPr>
          <p:nvPr>
            <p:ph type="body" idx="1"/>
          </p:nvPr>
        </p:nvSpPr>
        <p:spPr>
          <a:xfrm>
            <a:off x="448056" y="4471416"/>
            <a:ext cx="11292840" cy="1481328"/>
          </a:xfrm>
          <a:prstGeom prst="rect">
            <a:avLst/>
          </a:prstGeom>
          <a:noFill/>
          <a:ln>
            <a:noFill/>
          </a:ln>
        </p:spPr>
        <p:txBody>
          <a:bodyPr spcFirstLastPara="1" wrap="square" lIns="0" tIns="0" rIns="91425" bIns="0" anchor="t" anchorCtr="0">
            <a:normAutofit/>
          </a:bodyPr>
          <a:lstStyle>
            <a:lvl1pPr marL="457200" lvl="0" indent="-228600" algn="l">
              <a:lnSpc>
                <a:spcPct val="120000"/>
              </a:lnSpc>
              <a:spcBef>
                <a:spcPts val="1000"/>
              </a:spcBef>
              <a:spcAft>
                <a:spcPts val="0"/>
              </a:spcAft>
              <a:buClr>
                <a:schemeClr val="lt2"/>
              </a:buClr>
              <a:buSzPts val="2400"/>
              <a:buNone/>
              <a:defRPr sz="2400">
                <a:solidFill>
                  <a:schemeClr val="lt2"/>
                </a:solidFill>
              </a:defRPr>
            </a:lvl1pPr>
            <a:lvl2pPr marL="914400" lvl="1" indent="-228600" algn="l">
              <a:lnSpc>
                <a:spcPct val="140000"/>
              </a:lnSpc>
              <a:spcBef>
                <a:spcPts val="500"/>
              </a:spcBef>
              <a:spcAft>
                <a:spcPts val="0"/>
              </a:spcAft>
              <a:buClr>
                <a:schemeClr val="lt1"/>
              </a:buClr>
              <a:buSzPts val="2000"/>
              <a:buNone/>
              <a:defRPr sz="2000">
                <a:solidFill>
                  <a:schemeClr val="lt1"/>
                </a:solidFill>
              </a:defRPr>
            </a:lvl2pPr>
            <a:lvl3pPr marL="1371600" lvl="2" indent="-228600" algn="l">
              <a:lnSpc>
                <a:spcPct val="140000"/>
              </a:lnSpc>
              <a:spcBef>
                <a:spcPts val="500"/>
              </a:spcBef>
              <a:spcAft>
                <a:spcPts val="0"/>
              </a:spcAft>
              <a:buClr>
                <a:schemeClr val="lt1"/>
              </a:buClr>
              <a:buSzPts val="1800"/>
              <a:buNone/>
              <a:defRPr sz="1800">
                <a:solidFill>
                  <a:schemeClr val="lt1"/>
                </a:solidFill>
              </a:defRPr>
            </a:lvl3pPr>
            <a:lvl4pPr marL="1828800" lvl="3" indent="-228600" algn="l">
              <a:lnSpc>
                <a:spcPct val="140000"/>
              </a:lnSpc>
              <a:spcBef>
                <a:spcPts val="500"/>
              </a:spcBef>
              <a:spcAft>
                <a:spcPts val="0"/>
              </a:spcAft>
              <a:buClr>
                <a:schemeClr val="lt1"/>
              </a:buClr>
              <a:buSzPts val="1600"/>
              <a:buNone/>
              <a:defRPr sz="1600">
                <a:solidFill>
                  <a:schemeClr val="lt1"/>
                </a:solidFill>
              </a:defRPr>
            </a:lvl4pPr>
            <a:lvl5pPr marL="2286000" lvl="4" indent="-228600" algn="l">
              <a:lnSpc>
                <a:spcPct val="140000"/>
              </a:lnSpc>
              <a:spcBef>
                <a:spcPts val="500"/>
              </a:spcBef>
              <a:spcAft>
                <a:spcPts val="0"/>
              </a:spcAft>
              <a:buClr>
                <a:schemeClr val="lt1"/>
              </a:buClr>
              <a:buSzPts val="1600"/>
              <a:buNone/>
              <a:defRPr sz="1600">
                <a:solidFill>
                  <a:schemeClr val="lt1"/>
                </a:solidFill>
              </a:defRPr>
            </a:lvl5pPr>
            <a:lvl6pPr marL="2743200" lvl="5" indent="-228600" algn="l">
              <a:lnSpc>
                <a:spcPct val="90000"/>
              </a:lnSpc>
              <a:spcBef>
                <a:spcPts val="500"/>
              </a:spcBef>
              <a:spcAft>
                <a:spcPts val="0"/>
              </a:spcAft>
              <a:buClr>
                <a:schemeClr val="lt1"/>
              </a:buClr>
              <a:buSzPts val="1600"/>
              <a:buNone/>
              <a:defRPr sz="1600">
                <a:solidFill>
                  <a:schemeClr val="lt1"/>
                </a:solidFill>
              </a:defRPr>
            </a:lvl6pPr>
            <a:lvl7pPr marL="3200400" lvl="6" indent="-228600" algn="l">
              <a:lnSpc>
                <a:spcPct val="90000"/>
              </a:lnSpc>
              <a:spcBef>
                <a:spcPts val="500"/>
              </a:spcBef>
              <a:spcAft>
                <a:spcPts val="0"/>
              </a:spcAft>
              <a:buClr>
                <a:schemeClr val="lt1"/>
              </a:buClr>
              <a:buSzPts val="1600"/>
              <a:buNone/>
              <a:defRPr sz="1600">
                <a:solidFill>
                  <a:schemeClr val="lt1"/>
                </a:solidFill>
              </a:defRPr>
            </a:lvl7pPr>
            <a:lvl8pPr marL="3657600" lvl="7" indent="-228600" algn="l">
              <a:lnSpc>
                <a:spcPct val="90000"/>
              </a:lnSpc>
              <a:spcBef>
                <a:spcPts val="500"/>
              </a:spcBef>
              <a:spcAft>
                <a:spcPts val="0"/>
              </a:spcAft>
              <a:buClr>
                <a:schemeClr val="lt1"/>
              </a:buClr>
              <a:buSzPts val="1600"/>
              <a:buNone/>
              <a:defRPr sz="1600">
                <a:solidFill>
                  <a:schemeClr val="lt1"/>
                </a:solidFill>
              </a:defRPr>
            </a:lvl8pPr>
            <a:lvl9pPr marL="4114800" lvl="8" indent="-228600" algn="l">
              <a:lnSpc>
                <a:spcPct val="90000"/>
              </a:lnSpc>
              <a:spcBef>
                <a:spcPts val="500"/>
              </a:spcBef>
              <a:spcAft>
                <a:spcPts val="0"/>
              </a:spcAft>
              <a:buClr>
                <a:schemeClr val="lt1"/>
              </a:buClr>
              <a:buSzPts val="1600"/>
              <a:buNone/>
              <a:defRPr sz="1600">
                <a:solidFill>
                  <a:schemeClr val="lt1"/>
                </a:solidFill>
              </a:defRPr>
            </a:lvl9pPr>
          </a:lstStyle>
          <a:p>
            <a:endParaRPr/>
          </a:p>
        </p:txBody>
      </p:sp>
      <p:sp>
        <p:nvSpPr>
          <p:cNvPr id="34" name="Google Shape;34;p11"/>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11"/>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11"/>
          <p:cNvSpPr txBox="1">
            <a:spLocks noGrp="1"/>
          </p:cNvSpPr>
          <p:nvPr>
            <p:ph type="sldNum" idx="12"/>
          </p:nvPr>
        </p:nvSpPr>
        <p:spPr>
          <a:xfrm>
            <a:off x="10238232" y="6153912"/>
            <a:ext cx="1510856" cy="502920"/>
          </a:xfrm>
          <a:prstGeom prst="rect">
            <a:avLst/>
          </a:prstGeom>
          <a:noFill/>
          <a:ln>
            <a:noFill/>
          </a:ln>
        </p:spPr>
        <p:txBody>
          <a:bodyPr spcFirstLastPara="1" wrap="square" lIns="0" tIns="0" rIns="21945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cxnSp>
        <p:nvCxnSpPr>
          <p:cNvPr id="37" name="Google Shape;37;p11"/>
          <p:cNvCxnSpPr/>
          <p:nvPr/>
        </p:nvCxnSpPr>
        <p:spPr>
          <a:xfrm>
            <a:off x="449400" y="4122000"/>
            <a:ext cx="11293200" cy="0"/>
          </a:xfrm>
          <a:prstGeom prst="straightConnector1">
            <a:avLst/>
          </a:prstGeom>
          <a:noFill/>
          <a:ln w="9525" cap="flat" cmpd="sng">
            <a:solidFill>
              <a:schemeClr val="lt2"/>
            </a:solidFill>
            <a:prstDash val="solid"/>
            <a:round/>
            <a:headEnd type="none" w="sm" len="sm"/>
            <a:tailEnd type="none" w="sm" len="sm"/>
          </a:ln>
        </p:spPr>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8"/>
        <p:cNvGrpSpPr/>
        <p:nvPr/>
      </p:nvGrpSpPr>
      <p:grpSpPr>
        <a:xfrm>
          <a:off x="0" y="0"/>
          <a:ext cx="0" cy="0"/>
          <a:chOff x="0" y="0"/>
          <a:chExt cx="0" cy="0"/>
        </a:xfrm>
      </p:grpSpPr>
      <p:sp>
        <p:nvSpPr>
          <p:cNvPr id="39" name="Google Shape;39;p12"/>
          <p:cNvSpPr txBox="1">
            <a:spLocks noGrp="1"/>
          </p:cNvSpPr>
          <p:nvPr>
            <p:ph type="title"/>
          </p:nvPr>
        </p:nvSpPr>
        <p:spPr>
          <a:xfrm>
            <a:off x="448056" y="388800"/>
            <a:ext cx="11311128" cy="11412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0" name="Google Shape;40;p12"/>
          <p:cNvSpPr txBox="1">
            <a:spLocks noGrp="1"/>
          </p:cNvSpPr>
          <p:nvPr>
            <p:ph type="body" idx="1"/>
          </p:nvPr>
        </p:nvSpPr>
        <p:spPr>
          <a:xfrm>
            <a:off x="448056" y="1774952"/>
            <a:ext cx="5431536" cy="612648"/>
          </a:xfrm>
          <a:prstGeom prst="rect">
            <a:avLst/>
          </a:prstGeom>
          <a:noFill/>
          <a:ln>
            <a:noFill/>
          </a:ln>
        </p:spPr>
        <p:txBody>
          <a:bodyPr spcFirstLastPara="1" wrap="square" lIns="0" tIns="0" rIns="91425" bIns="0" anchor="t" anchorCtr="0">
            <a:normAutofit/>
          </a:bodyPr>
          <a:lstStyle>
            <a:lvl1pPr marL="457200" lvl="0" indent="-228600" algn="l">
              <a:lnSpc>
                <a:spcPct val="100000"/>
              </a:lnSpc>
              <a:spcBef>
                <a:spcPts val="1000"/>
              </a:spcBef>
              <a:spcAft>
                <a:spcPts val="0"/>
              </a:spcAft>
              <a:buClr>
                <a:schemeClr val="lt2"/>
              </a:buClr>
              <a:buSzPts val="2000"/>
              <a:buNone/>
              <a:defRPr sz="2000" b="0" i="1">
                <a:latin typeface="Source Sans Pro Light"/>
                <a:ea typeface="Source Sans Pro Light"/>
                <a:cs typeface="Source Sans Pro Light"/>
                <a:sym typeface="Source Sans Pro Light"/>
              </a:defRPr>
            </a:lvl1pPr>
            <a:lvl2pPr marL="914400" lvl="1" indent="-228600" algn="l">
              <a:lnSpc>
                <a:spcPct val="140000"/>
              </a:lnSpc>
              <a:spcBef>
                <a:spcPts val="500"/>
              </a:spcBef>
              <a:spcAft>
                <a:spcPts val="0"/>
              </a:spcAft>
              <a:buClr>
                <a:schemeClr val="lt2"/>
              </a:buClr>
              <a:buSzPts val="2000"/>
              <a:buNone/>
              <a:defRPr sz="2000" b="1"/>
            </a:lvl2pPr>
            <a:lvl3pPr marL="1371600" lvl="2" indent="-228600" algn="l">
              <a:lnSpc>
                <a:spcPct val="140000"/>
              </a:lnSpc>
              <a:spcBef>
                <a:spcPts val="500"/>
              </a:spcBef>
              <a:spcAft>
                <a:spcPts val="0"/>
              </a:spcAft>
              <a:buClr>
                <a:schemeClr val="lt2"/>
              </a:buClr>
              <a:buSzPts val="1800"/>
              <a:buNone/>
              <a:defRPr sz="1800" b="1"/>
            </a:lvl3pPr>
            <a:lvl4pPr marL="1828800" lvl="3" indent="-228600" algn="l">
              <a:lnSpc>
                <a:spcPct val="140000"/>
              </a:lnSpc>
              <a:spcBef>
                <a:spcPts val="500"/>
              </a:spcBef>
              <a:spcAft>
                <a:spcPts val="0"/>
              </a:spcAft>
              <a:buClr>
                <a:schemeClr val="lt2"/>
              </a:buClr>
              <a:buSzPts val="1600"/>
              <a:buNone/>
              <a:defRPr sz="1600" b="1"/>
            </a:lvl4pPr>
            <a:lvl5pPr marL="2286000" lvl="4" indent="-228600" algn="l">
              <a:lnSpc>
                <a:spcPct val="140000"/>
              </a:lnSpc>
              <a:spcBef>
                <a:spcPts val="500"/>
              </a:spcBef>
              <a:spcAft>
                <a:spcPts val="0"/>
              </a:spcAft>
              <a:buClr>
                <a:schemeClr val="lt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1" name="Google Shape;41;p12"/>
          <p:cNvSpPr txBox="1">
            <a:spLocks noGrp="1"/>
          </p:cNvSpPr>
          <p:nvPr>
            <p:ph type="body" idx="2"/>
          </p:nvPr>
        </p:nvSpPr>
        <p:spPr>
          <a:xfrm>
            <a:off x="448056" y="2752344"/>
            <a:ext cx="5431536" cy="3200400"/>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2" name="Google Shape;42;p12"/>
          <p:cNvSpPr txBox="1">
            <a:spLocks noGrp="1"/>
          </p:cNvSpPr>
          <p:nvPr>
            <p:ph type="body" idx="3"/>
          </p:nvPr>
        </p:nvSpPr>
        <p:spPr>
          <a:xfrm>
            <a:off x="6309360" y="1774952"/>
            <a:ext cx="5431536" cy="612648"/>
          </a:xfrm>
          <a:prstGeom prst="rect">
            <a:avLst/>
          </a:prstGeom>
          <a:noFill/>
          <a:ln>
            <a:noFill/>
          </a:ln>
        </p:spPr>
        <p:txBody>
          <a:bodyPr spcFirstLastPara="1" wrap="square" lIns="0" tIns="0" rIns="91425" bIns="0" anchor="t" anchorCtr="0">
            <a:normAutofit/>
          </a:bodyPr>
          <a:lstStyle>
            <a:lvl1pPr marL="457200" lvl="0" indent="-228600" algn="l">
              <a:lnSpc>
                <a:spcPct val="100000"/>
              </a:lnSpc>
              <a:spcBef>
                <a:spcPts val="1000"/>
              </a:spcBef>
              <a:spcAft>
                <a:spcPts val="0"/>
              </a:spcAft>
              <a:buClr>
                <a:schemeClr val="lt2"/>
              </a:buClr>
              <a:buSzPts val="2000"/>
              <a:buNone/>
              <a:defRPr sz="2000" b="0" i="1">
                <a:latin typeface="Source Sans Pro Light"/>
                <a:ea typeface="Source Sans Pro Light"/>
                <a:cs typeface="Source Sans Pro Light"/>
                <a:sym typeface="Source Sans Pro Light"/>
              </a:defRPr>
            </a:lvl1pPr>
            <a:lvl2pPr marL="914400" lvl="1" indent="-228600" algn="l">
              <a:lnSpc>
                <a:spcPct val="140000"/>
              </a:lnSpc>
              <a:spcBef>
                <a:spcPts val="500"/>
              </a:spcBef>
              <a:spcAft>
                <a:spcPts val="0"/>
              </a:spcAft>
              <a:buClr>
                <a:schemeClr val="lt2"/>
              </a:buClr>
              <a:buSzPts val="2000"/>
              <a:buNone/>
              <a:defRPr sz="2000" b="1"/>
            </a:lvl2pPr>
            <a:lvl3pPr marL="1371600" lvl="2" indent="-228600" algn="l">
              <a:lnSpc>
                <a:spcPct val="140000"/>
              </a:lnSpc>
              <a:spcBef>
                <a:spcPts val="500"/>
              </a:spcBef>
              <a:spcAft>
                <a:spcPts val="0"/>
              </a:spcAft>
              <a:buClr>
                <a:schemeClr val="lt2"/>
              </a:buClr>
              <a:buSzPts val="1800"/>
              <a:buNone/>
              <a:defRPr sz="1800" b="1"/>
            </a:lvl3pPr>
            <a:lvl4pPr marL="1828800" lvl="3" indent="-228600" algn="l">
              <a:lnSpc>
                <a:spcPct val="140000"/>
              </a:lnSpc>
              <a:spcBef>
                <a:spcPts val="500"/>
              </a:spcBef>
              <a:spcAft>
                <a:spcPts val="0"/>
              </a:spcAft>
              <a:buClr>
                <a:schemeClr val="lt2"/>
              </a:buClr>
              <a:buSzPts val="1600"/>
              <a:buNone/>
              <a:defRPr sz="1600" b="1"/>
            </a:lvl4pPr>
            <a:lvl5pPr marL="2286000" lvl="4" indent="-228600" algn="l">
              <a:lnSpc>
                <a:spcPct val="140000"/>
              </a:lnSpc>
              <a:spcBef>
                <a:spcPts val="500"/>
              </a:spcBef>
              <a:spcAft>
                <a:spcPts val="0"/>
              </a:spcAft>
              <a:buClr>
                <a:schemeClr val="lt2"/>
              </a:buClr>
              <a:buSzPts val="1600"/>
              <a:buNone/>
              <a:defRPr sz="1600" b="1"/>
            </a:lvl5pPr>
            <a:lvl6pPr marL="2743200" lvl="5" indent="-228600" algn="l">
              <a:lnSpc>
                <a:spcPct val="90000"/>
              </a:lnSpc>
              <a:spcBef>
                <a:spcPts val="500"/>
              </a:spcBef>
              <a:spcAft>
                <a:spcPts val="0"/>
              </a:spcAft>
              <a:buClr>
                <a:schemeClr val="lt1"/>
              </a:buClr>
              <a:buSzPts val="1600"/>
              <a:buNone/>
              <a:defRPr sz="1600" b="1"/>
            </a:lvl6pPr>
            <a:lvl7pPr marL="3200400" lvl="6" indent="-228600" algn="l">
              <a:lnSpc>
                <a:spcPct val="90000"/>
              </a:lnSpc>
              <a:spcBef>
                <a:spcPts val="500"/>
              </a:spcBef>
              <a:spcAft>
                <a:spcPts val="0"/>
              </a:spcAft>
              <a:buClr>
                <a:schemeClr val="lt1"/>
              </a:buClr>
              <a:buSzPts val="1600"/>
              <a:buNone/>
              <a:defRPr sz="1600" b="1"/>
            </a:lvl7pPr>
            <a:lvl8pPr marL="3657600" lvl="7" indent="-228600" algn="l">
              <a:lnSpc>
                <a:spcPct val="90000"/>
              </a:lnSpc>
              <a:spcBef>
                <a:spcPts val="500"/>
              </a:spcBef>
              <a:spcAft>
                <a:spcPts val="0"/>
              </a:spcAft>
              <a:buClr>
                <a:schemeClr val="lt1"/>
              </a:buClr>
              <a:buSzPts val="1600"/>
              <a:buNone/>
              <a:defRPr sz="1600" b="1"/>
            </a:lvl8pPr>
            <a:lvl9pPr marL="4114800" lvl="8" indent="-228600" algn="l">
              <a:lnSpc>
                <a:spcPct val="90000"/>
              </a:lnSpc>
              <a:spcBef>
                <a:spcPts val="500"/>
              </a:spcBef>
              <a:spcAft>
                <a:spcPts val="0"/>
              </a:spcAft>
              <a:buClr>
                <a:schemeClr val="lt1"/>
              </a:buClr>
              <a:buSzPts val="1600"/>
              <a:buNone/>
              <a:defRPr sz="1600" b="1"/>
            </a:lvl9pPr>
          </a:lstStyle>
          <a:p>
            <a:endParaRPr/>
          </a:p>
        </p:txBody>
      </p:sp>
      <p:sp>
        <p:nvSpPr>
          <p:cNvPr id="43" name="Google Shape;43;p12"/>
          <p:cNvSpPr txBox="1">
            <a:spLocks noGrp="1"/>
          </p:cNvSpPr>
          <p:nvPr>
            <p:ph type="body" idx="4"/>
          </p:nvPr>
        </p:nvSpPr>
        <p:spPr>
          <a:xfrm>
            <a:off x="6309360" y="2752344"/>
            <a:ext cx="5431536" cy="3200400"/>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a:lvl1pPr>
            <a:lvl2pPr marL="914400" lvl="1" indent="-342900" algn="l">
              <a:lnSpc>
                <a:spcPct val="140000"/>
              </a:lnSpc>
              <a:spcBef>
                <a:spcPts val="500"/>
              </a:spcBef>
              <a:spcAft>
                <a:spcPts val="0"/>
              </a:spcAft>
              <a:buClr>
                <a:schemeClr val="lt2"/>
              </a:buClr>
              <a:buSzPts val="1800"/>
              <a:buChar char="→"/>
              <a:defRPr/>
            </a:lvl2pPr>
            <a:lvl3pPr marL="1371600" lvl="2" indent="-342900" algn="l">
              <a:lnSpc>
                <a:spcPct val="140000"/>
              </a:lnSpc>
              <a:spcBef>
                <a:spcPts val="500"/>
              </a:spcBef>
              <a:spcAft>
                <a:spcPts val="0"/>
              </a:spcAft>
              <a:buClr>
                <a:schemeClr val="lt2"/>
              </a:buClr>
              <a:buSzPts val="1800"/>
              <a:buChar char="→"/>
              <a:defRPr/>
            </a:lvl3pPr>
            <a:lvl4pPr marL="1828800" lvl="3" indent="-342900" algn="l">
              <a:lnSpc>
                <a:spcPct val="140000"/>
              </a:lnSpc>
              <a:spcBef>
                <a:spcPts val="500"/>
              </a:spcBef>
              <a:spcAft>
                <a:spcPts val="0"/>
              </a:spcAft>
              <a:buClr>
                <a:schemeClr val="lt2"/>
              </a:buClr>
              <a:buSzPts val="1800"/>
              <a:buChar char="→"/>
              <a:defRPr/>
            </a:lvl4pPr>
            <a:lvl5pPr marL="2286000" lvl="4" indent="-342900" algn="l">
              <a:lnSpc>
                <a:spcPct val="140000"/>
              </a:lnSpc>
              <a:spcBef>
                <a:spcPts val="500"/>
              </a:spcBef>
              <a:spcAft>
                <a:spcPts val="0"/>
              </a:spcAft>
              <a:buClr>
                <a:schemeClr val="lt2"/>
              </a:buClr>
              <a:buSzPts val="1800"/>
              <a:buChar char="→"/>
              <a:defRPr/>
            </a:lvl5pPr>
            <a:lvl6pPr marL="2743200" lvl="5" indent="-342900" algn="l">
              <a:lnSpc>
                <a:spcPct val="90000"/>
              </a:lnSpc>
              <a:spcBef>
                <a:spcPts val="500"/>
              </a:spcBef>
              <a:spcAft>
                <a:spcPts val="0"/>
              </a:spcAft>
              <a:buClr>
                <a:schemeClr val="lt1"/>
              </a:buClr>
              <a:buSzPts val="1800"/>
              <a:buChar char="•"/>
              <a:defRPr/>
            </a:lvl6pPr>
            <a:lvl7pPr marL="3200400" lvl="6" indent="-342900" algn="l">
              <a:lnSpc>
                <a:spcPct val="90000"/>
              </a:lnSpc>
              <a:spcBef>
                <a:spcPts val="500"/>
              </a:spcBef>
              <a:spcAft>
                <a:spcPts val="0"/>
              </a:spcAft>
              <a:buClr>
                <a:schemeClr val="lt1"/>
              </a:buClr>
              <a:buSzPts val="1800"/>
              <a:buChar char="•"/>
              <a:defRPr/>
            </a:lvl7pPr>
            <a:lvl8pPr marL="3657600" lvl="7" indent="-342900" algn="l">
              <a:lnSpc>
                <a:spcPct val="90000"/>
              </a:lnSpc>
              <a:spcBef>
                <a:spcPts val="500"/>
              </a:spcBef>
              <a:spcAft>
                <a:spcPts val="0"/>
              </a:spcAft>
              <a:buClr>
                <a:schemeClr val="lt1"/>
              </a:buClr>
              <a:buSzPts val="1800"/>
              <a:buChar char="•"/>
              <a:defRPr/>
            </a:lvl8pPr>
            <a:lvl9pPr marL="4114800" lvl="8" indent="-342900" algn="l">
              <a:lnSpc>
                <a:spcPct val="90000"/>
              </a:lnSpc>
              <a:spcBef>
                <a:spcPts val="500"/>
              </a:spcBef>
              <a:spcAft>
                <a:spcPts val="0"/>
              </a:spcAft>
              <a:buClr>
                <a:schemeClr val="lt1"/>
              </a:buClr>
              <a:buSzPts val="1800"/>
              <a:buChar char="•"/>
              <a:defRPr/>
            </a:lvl9pPr>
          </a:lstStyle>
          <a:p>
            <a:endParaRPr/>
          </a:p>
        </p:txBody>
      </p:sp>
      <p:sp>
        <p:nvSpPr>
          <p:cNvPr id="44" name="Google Shape;44;p12"/>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5" name="Google Shape;45;p12"/>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6" name="Google Shape;46;p12"/>
          <p:cNvSpPr txBox="1">
            <a:spLocks noGrp="1"/>
          </p:cNvSpPr>
          <p:nvPr>
            <p:ph type="sldNum" idx="12"/>
          </p:nvPr>
        </p:nvSpPr>
        <p:spPr>
          <a:xfrm>
            <a:off x="10238232" y="6153912"/>
            <a:ext cx="1510856" cy="502920"/>
          </a:xfrm>
          <a:prstGeom prst="rect">
            <a:avLst/>
          </a:prstGeom>
          <a:noFill/>
          <a:ln>
            <a:noFill/>
          </a:ln>
        </p:spPr>
        <p:txBody>
          <a:bodyPr spcFirstLastPara="1" wrap="square" lIns="0" tIns="0" rIns="21945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7"/>
        <p:cNvGrpSpPr/>
        <p:nvPr/>
      </p:nvGrpSpPr>
      <p:grpSpPr>
        <a:xfrm>
          <a:off x="0" y="0"/>
          <a:ext cx="0" cy="0"/>
          <a:chOff x="0" y="0"/>
          <a:chExt cx="0" cy="0"/>
        </a:xfrm>
      </p:grpSpPr>
      <p:sp>
        <p:nvSpPr>
          <p:cNvPr id="48" name="Google Shape;48;p13"/>
          <p:cNvSpPr txBox="1">
            <a:spLocks noGrp="1"/>
          </p:cNvSpPr>
          <p:nvPr>
            <p:ph type="title"/>
          </p:nvPr>
        </p:nvSpPr>
        <p:spPr>
          <a:xfrm>
            <a:off x="448056" y="388800"/>
            <a:ext cx="11311128" cy="5559552"/>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9" name="Google Shape;49;p13"/>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0" name="Google Shape;50;p13"/>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13"/>
          <p:cNvSpPr txBox="1">
            <a:spLocks noGrp="1"/>
          </p:cNvSpPr>
          <p:nvPr>
            <p:ph type="sldNum" idx="12"/>
          </p:nvPr>
        </p:nvSpPr>
        <p:spPr>
          <a:xfrm>
            <a:off x="10238232" y="6153912"/>
            <a:ext cx="1510856" cy="502920"/>
          </a:xfrm>
          <a:prstGeom prst="rect">
            <a:avLst/>
          </a:prstGeom>
          <a:noFill/>
          <a:ln>
            <a:noFill/>
          </a:ln>
        </p:spPr>
        <p:txBody>
          <a:bodyPr spcFirstLastPara="1" wrap="square" lIns="0" tIns="0" rIns="21945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2"/>
        <p:cNvGrpSpPr/>
        <p:nvPr/>
      </p:nvGrpSpPr>
      <p:grpSpPr>
        <a:xfrm>
          <a:off x="0" y="0"/>
          <a:ext cx="0" cy="0"/>
          <a:chOff x="0" y="0"/>
          <a:chExt cx="0" cy="0"/>
        </a:xfrm>
      </p:grpSpPr>
      <p:sp>
        <p:nvSpPr>
          <p:cNvPr id="53" name="Google Shape;53;p14"/>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4" name="Google Shape;54;p14"/>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5" name="Google Shape;55;p14"/>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6"/>
        <p:cNvGrpSpPr/>
        <p:nvPr/>
      </p:nvGrpSpPr>
      <p:grpSpPr>
        <a:xfrm>
          <a:off x="0" y="0"/>
          <a:ext cx="0" cy="0"/>
          <a:chOff x="0" y="0"/>
          <a:chExt cx="0" cy="0"/>
        </a:xfrm>
      </p:grpSpPr>
      <p:sp>
        <p:nvSpPr>
          <p:cNvPr id="57" name="Google Shape;57;p15"/>
          <p:cNvSpPr txBox="1">
            <a:spLocks noGrp="1"/>
          </p:cNvSpPr>
          <p:nvPr>
            <p:ph type="title"/>
          </p:nvPr>
        </p:nvSpPr>
        <p:spPr>
          <a:xfrm>
            <a:off x="448056" y="388800"/>
            <a:ext cx="3447288" cy="106984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2800"/>
              <a:buFont typeface="Source Sans Pro Light"/>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8" name="Google Shape;58;p15"/>
          <p:cNvSpPr txBox="1">
            <a:spLocks noGrp="1"/>
          </p:cNvSpPr>
          <p:nvPr>
            <p:ph type="body" idx="1"/>
          </p:nvPr>
        </p:nvSpPr>
        <p:spPr>
          <a:xfrm>
            <a:off x="4370832" y="393192"/>
            <a:ext cx="7379208" cy="5559552"/>
          </a:xfrm>
          <a:prstGeom prst="rect">
            <a:avLst/>
          </a:prstGeom>
          <a:noFill/>
          <a:ln>
            <a:noFill/>
          </a:ln>
        </p:spPr>
        <p:txBody>
          <a:bodyPr spcFirstLastPara="1" wrap="square" lIns="0" tIns="0" rIns="91425" bIns="0" anchor="t" anchorCtr="0">
            <a:normAutofit/>
          </a:bodyPr>
          <a:lstStyle>
            <a:lvl1pPr marL="457200" lvl="0" indent="-342900" algn="l">
              <a:lnSpc>
                <a:spcPct val="140000"/>
              </a:lnSpc>
              <a:spcBef>
                <a:spcPts val="1000"/>
              </a:spcBef>
              <a:spcAft>
                <a:spcPts val="0"/>
              </a:spcAft>
              <a:buClr>
                <a:schemeClr val="lt2"/>
              </a:buClr>
              <a:buSzPts val="1800"/>
              <a:buChar char="→"/>
              <a:defRPr sz="1800"/>
            </a:lvl1pPr>
            <a:lvl2pPr marL="914400" lvl="1" indent="-342900" algn="l">
              <a:lnSpc>
                <a:spcPct val="140000"/>
              </a:lnSpc>
              <a:spcBef>
                <a:spcPts val="500"/>
              </a:spcBef>
              <a:spcAft>
                <a:spcPts val="0"/>
              </a:spcAft>
              <a:buClr>
                <a:schemeClr val="lt2"/>
              </a:buClr>
              <a:buSzPts val="1800"/>
              <a:buChar char="→"/>
              <a:defRPr sz="1800"/>
            </a:lvl2pPr>
            <a:lvl3pPr marL="1371600" lvl="2" indent="-342900" algn="l">
              <a:lnSpc>
                <a:spcPct val="140000"/>
              </a:lnSpc>
              <a:spcBef>
                <a:spcPts val="500"/>
              </a:spcBef>
              <a:spcAft>
                <a:spcPts val="0"/>
              </a:spcAft>
              <a:buClr>
                <a:schemeClr val="lt2"/>
              </a:buClr>
              <a:buSzPts val="1800"/>
              <a:buChar char="→"/>
              <a:defRPr sz="1800"/>
            </a:lvl3pPr>
            <a:lvl4pPr marL="1828800" lvl="3" indent="-342900" algn="l">
              <a:lnSpc>
                <a:spcPct val="140000"/>
              </a:lnSpc>
              <a:spcBef>
                <a:spcPts val="500"/>
              </a:spcBef>
              <a:spcAft>
                <a:spcPts val="0"/>
              </a:spcAft>
              <a:buClr>
                <a:schemeClr val="lt2"/>
              </a:buClr>
              <a:buSzPts val="1800"/>
              <a:buChar char="→"/>
              <a:defRPr sz="1800"/>
            </a:lvl4pPr>
            <a:lvl5pPr marL="2286000" lvl="4" indent="-342900" algn="l">
              <a:lnSpc>
                <a:spcPct val="140000"/>
              </a:lnSpc>
              <a:spcBef>
                <a:spcPts val="500"/>
              </a:spcBef>
              <a:spcAft>
                <a:spcPts val="0"/>
              </a:spcAft>
              <a:buClr>
                <a:schemeClr val="lt2"/>
              </a:buClr>
              <a:buSzPts val="1800"/>
              <a:buChar char="→"/>
              <a:defRPr sz="1800"/>
            </a:lvl5pPr>
            <a:lvl6pPr marL="2743200" lvl="5" indent="-355600" algn="l">
              <a:lnSpc>
                <a:spcPct val="90000"/>
              </a:lnSpc>
              <a:spcBef>
                <a:spcPts val="500"/>
              </a:spcBef>
              <a:spcAft>
                <a:spcPts val="0"/>
              </a:spcAft>
              <a:buClr>
                <a:schemeClr val="lt1"/>
              </a:buClr>
              <a:buSzPts val="2000"/>
              <a:buChar char="•"/>
              <a:defRPr sz="2000"/>
            </a:lvl6pPr>
            <a:lvl7pPr marL="3200400" lvl="6" indent="-355600" algn="l">
              <a:lnSpc>
                <a:spcPct val="90000"/>
              </a:lnSpc>
              <a:spcBef>
                <a:spcPts val="500"/>
              </a:spcBef>
              <a:spcAft>
                <a:spcPts val="0"/>
              </a:spcAft>
              <a:buClr>
                <a:schemeClr val="lt1"/>
              </a:buClr>
              <a:buSzPts val="2000"/>
              <a:buChar char="•"/>
              <a:defRPr sz="2000"/>
            </a:lvl7pPr>
            <a:lvl8pPr marL="3657600" lvl="7" indent="-355600" algn="l">
              <a:lnSpc>
                <a:spcPct val="90000"/>
              </a:lnSpc>
              <a:spcBef>
                <a:spcPts val="500"/>
              </a:spcBef>
              <a:spcAft>
                <a:spcPts val="0"/>
              </a:spcAft>
              <a:buClr>
                <a:schemeClr val="lt1"/>
              </a:buClr>
              <a:buSzPts val="2000"/>
              <a:buChar char="•"/>
              <a:defRPr sz="2000"/>
            </a:lvl8pPr>
            <a:lvl9pPr marL="4114800" lvl="8" indent="-355600" algn="l">
              <a:lnSpc>
                <a:spcPct val="90000"/>
              </a:lnSpc>
              <a:spcBef>
                <a:spcPts val="500"/>
              </a:spcBef>
              <a:spcAft>
                <a:spcPts val="0"/>
              </a:spcAft>
              <a:buClr>
                <a:schemeClr val="lt1"/>
              </a:buClr>
              <a:buSzPts val="2000"/>
              <a:buChar char="•"/>
              <a:defRPr sz="2000"/>
            </a:lvl9pPr>
          </a:lstStyle>
          <a:p>
            <a:endParaRPr/>
          </a:p>
        </p:txBody>
      </p:sp>
      <p:sp>
        <p:nvSpPr>
          <p:cNvPr id="59" name="Google Shape;59;p15"/>
          <p:cNvSpPr txBox="1">
            <a:spLocks noGrp="1"/>
          </p:cNvSpPr>
          <p:nvPr>
            <p:ph type="body" idx="2"/>
          </p:nvPr>
        </p:nvSpPr>
        <p:spPr>
          <a:xfrm>
            <a:off x="448056" y="1733550"/>
            <a:ext cx="3447288" cy="4219194"/>
          </a:xfrm>
          <a:prstGeom prst="rect">
            <a:avLst/>
          </a:prstGeom>
          <a:noFill/>
          <a:ln>
            <a:noFill/>
          </a:ln>
        </p:spPr>
        <p:txBody>
          <a:bodyPr spcFirstLastPara="1" wrap="square" lIns="0" tIns="0" rIns="91425" bIns="0" anchor="t" anchorCtr="0">
            <a:normAutofit/>
          </a:bodyPr>
          <a:lstStyle>
            <a:lvl1pPr marL="457200" lvl="0" indent="-228600" algn="l">
              <a:lnSpc>
                <a:spcPct val="140000"/>
              </a:lnSpc>
              <a:spcBef>
                <a:spcPts val="1000"/>
              </a:spcBef>
              <a:spcAft>
                <a:spcPts val="0"/>
              </a:spcAft>
              <a:buClr>
                <a:schemeClr val="lt2"/>
              </a:buClr>
              <a:buSzPts val="1800"/>
              <a:buNone/>
              <a:defRPr sz="1800"/>
            </a:lvl1pPr>
            <a:lvl2pPr marL="914400" lvl="1" indent="-228600" algn="l">
              <a:lnSpc>
                <a:spcPct val="140000"/>
              </a:lnSpc>
              <a:spcBef>
                <a:spcPts val="500"/>
              </a:spcBef>
              <a:spcAft>
                <a:spcPts val="0"/>
              </a:spcAft>
              <a:buClr>
                <a:schemeClr val="lt2"/>
              </a:buClr>
              <a:buSzPts val="1400"/>
              <a:buNone/>
              <a:defRPr sz="1400"/>
            </a:lvl2pPr>
            <a:lvl3pPr marL="1371600" lvl="2" indent="-228600" algn="l">
              <a:lnSpc>
                <a:spcPct val="140000"/>
              </a:lnSpc>
              <a:spcBef>
                <a:spcPts val="500"/>
              </a:spcBef>
              <a:spcAft>
                <a:spcPts val="0"/>
              </a:spcAft>
              <a:buClr>
                <a:schemeClr val="lt2"/>
              </a:buClr>
              <a:buSzPts val="1200"/>
              <a:buNone/>
              <a:defRPr sz="1200"/>
            </a:lvl3pPr>
            <a:lvl4pPr marL="1828800" lvl="3" indent="-228600" algn="l">
              <a:lnSpc>
                <a:spcPct val="140000"/>
              </a:lnSpc>
              <a:spcBef>
                <a:spcPts val="500"/>
              </a:spcBef>
              <a:spcAft>
                <a:spcPts val="0"/>
              </a:spcAft>
              <a:buClr>
                <a:schemeClr val="lt2"/>
              </a:buClr>
              <a:buSzPts val="1000"/>
              <a:buNone/>
              <a:defRPr sz="1000"/>
            </a:lvl4pPr>
            <a:lvl5pPr marL="2286000" lvl="4" indent="-228600" algn="l">
              <a:lnSpc>
                <a:spcPct val="140000"/>
              </a:lnSpc>
              <a:spcBef>
                <a:spcPts val="500"/>
              </a:spcBef>
              <a:spcAft>
                <a:spcPts val="0"/>
              </a:spcAft>
              <a:buClr>
                <a:schemeClr val="lt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0" name="Google Shape;60;p15"/>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1" name="Google Shape;61;p15"/>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2" name="Google Shape;62;p15"/>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3"/>
        <p:cNvGrpSpPr/>
        <p:nvPr/>
      </p:nvGrpSpPr>
      <p:grpSpPr>
        <a:xfrm>
          <a:off x="0" y="0"/>
          <a:ext cx="0" cy="0"/>
          <a:chOff x="0" y="0"/>
          <a:chExt cx="0" cy="0"/>
        </a:xfrm>
      </p:grpSpPr>
      <p:sp>
        <p:nvSpPr>
          <p:cNvPr id="64" name="Google Shape;64;p16"/>
          <p:cNvSpPr txBox="1">
            <a:spLocks noGrp="1"/>
          </p:cNvSpPr>
          <p:nvPr>
            <p:ph type="title"/>
          </p:nvPr>
        </p:nvSpPr>
        <p:spPr>
          <a:xfrm>
            <a:off x="448056" y="388800"/>
            <a:ext cx="3447288" cy="1069848"/>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2"/>
              </a:buClr>
              <a:buSzPts val="2800"/>
              <a:buFont typeface="Source Sans Pro Light"/>
              <a:buNone/>
              <a:defRPr sz="28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5" name="Google Shape;65;p16"/>
          <p:cNvSpPr>
            <a:spLocks noGrp="1"/>
          </p:cNvSpPr>
          <p:nvPr>
            <p:ph type="pic" idx="2"/>
          </p:nvPr>
        </p:nvSpPr>
        <p:spPr>
          <a:xfrm>
            <a:off x="4370832" y="441324"/>
            <a:ext cx="7373112" cy="5511419"/>
          </a:xfrm>
          <a:prstGeom prst="rect">
            <a:avLst/>
          </a:prstGeom>
          <a:noFill/>
          <a:ln>
            <a:noFill/>
          </a:ln>
        </p:spPr>
        <p:txBody>
          <a:bodyPr spcFirstLastPara="1" wrap="square" lIns="0" tIns="0" rIns="91425" bIns="0" anchor="t" anchorCtr="0">
            <a:normAutofit/>
          </a:bodyPr>
          <a:lstStyle>
            <a:lvl1pPr marR="0" lvl="0" algn="l" rtl="0">
              <a:lnSpc>
                <a:spcPct val="140000"/>
              </a:lnSpc>
              <a:spcBef>
                <a:spcPts val="1000"/>
              </a:spcBef>
              <a:spcAft>
                <a:spcPts val="0"/>
              </a:spcAft>
              <a:buClr>
                <a:schemeClr val="lt2"/>
              </a:buClr>
              <a:buSzPts val="3200"/>
              <a:buFont typeface="Calibri"/>
              <a:buNone/>
              <a:defRPr sz="3200" b="0" i="0" u="none" strike="noStrike" cap="none">
                <a:solidFill>
                  <a:schemeClr val="lt2"/>
                </a:solidFill>
                <a:latin typeface="Source Sans Pro"/>
                <a:ea typeface="Source Sans Pro"/>
                <a:cs typeface="Source Sans Pro"/>
                <a:sym typeface="Source Sans Pro"/>
              </a:defRPr>
            </a:lvl1pPr>
            <a:lvl2pPr marR="0" lvl="1" algn="l" rtl="0">
              <a:lnSpc>
                <a:spcPct val="140000"/>
              </a:lnSpc>
              <a:spcBef>
                <a:spcPts val="500"/>
              </a:spcBef>
              <a:spcAft>
                <a:spcPts val="0"/>
              </a:spcAft>
              <a:buClr>
                <a:schemeClr val="lt2"/>
              </a:buClr>
              <a:buSzPts val="2800"/>
              <a:buFont typeface="Calibri"/>
              <a:buNone/>
              <a:defRPr sz="2800" b="0" i="0" u="none" strike="noStrike" cap="none">
                <a:solidFill>
                  <a:schemeClr val="lt2"/>
                </a:solidFill>
                <a:latin typeface="Source Sans Pro"/>
                <a:ea typeface="Source Sans Pro"/>
                <a:cs typeface="Source Sans Pro"/>
                <a:sym typeface="Source Sans Pro"/>
              </a:defRPr>
            </a:lvl2pPr>
            <a:lvl3pPr marR="0" lvl="2" algn="l" rtl="0">
              <a:lnSpc>
                <a:spcPct val="140000"/>
              </a:lnSpc>
              <a:spcBef>
                <a:spcPts val="500"/>
              </a:spcBef>
              <a:spcAft>
                <a:spcPts val="0"/>
              </a:spcAft>
              <a:buClr>
                <a:schemeClr val="lt2"/>
              </a:buClr>
              <a:buSzPts val="2400"/>
              <a:buFont typeface="Calibri"/>
              <a:buNone/>
              <a:defRPr sz="2400" b="0" i="0" u="none" strike="noStrike" cap="none">
                <a:solidFill>
                  <a:schemeClr val="lt2"/>
                </a:solidFill>
                <a:latin typeface="Source Sans Pro"/>
                <a:ea typeface="Source Sans Pro"/>
                <a:cs typeface="Source Sans Pro"/>
                <a:sym typeface="Source Sans Pro"/>
              </a:defRPr>
            </a:lvl3pPr>
            <a:lvl4pPr marR="0" lvl="3" algn="l" rtl="0">
              <a:lnSpc>
                <a:spcPct val="140000"/>
              </a:lnSpc>
              <a:spcBef>
                <a:spcPts val="500"/>
              </a:spcBef>
              <a:spcAft>
                <a:spcPts val="0"/>
              </a:spcAft>
              <a:buClr>
                <a:schemeClr val="lt2"/>
              </a:buClr>
              <a:buSzPts val="2000"/>
              <a:buFont typeface="Calibri"/>
              <a:buNone/>
              <a:defRPr sz="2000" b="0" i="0" u="none" strike="noStrike" cap="none">
                <a:solidFill>
                  <a:schemeClr val="lt2"/>
                </a:solidFill>
                <a:latin typeface="Source Sans Pro"/>
                <a:ea typeface="Source Sans Pro"/>
                <a:cs typeface="Source Sans Pro"/>
                <a:sym typeface="Source Sans Pro"/>
              </a:defRPr>
            </a:lvl4pPr>
            <a:lvl5pPr marR="0" lvl="4" algn="l" rtl="0">
              <a:lnSpc>
                <a:spcPct val="140000"/>
              </a:lnSpc>
              <a:spcBef>
                <a:spcPts val="500"/>
              </a:spcBef>
              <a:spcAft>
                <a:spcPts val="0"/>
              </a:spcAft>
              <a:buClr>
                <a:schemeClr val="lt2"/>
              </a:buClr>
              <a:buSzPts val="2000"/>
              <a:buFont typeface="Calibri"/>
              <a:buNone/>
              <a:defRPr sz="2000" b="0" i="0" u="none" strike="noStrike" cap="none">
                <a:solidFill>
                  <a:schemeClr val="lt2"/>
                </a:solidFill>
                <a:latin typeface="Source Sans Pro"/>
                <a:ea typeface="Source Sans Pro"/>
                <a:cs typeface="Source Sans Pro"/>
                <a:sym typeface="Source Sans Pro"/>
              </a:defRPr>
            </a:lvl5pPr>
            <a:lvl6pPr marR="0" lvl="5"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Source Sans Pro"/>
                <a:ea typeface="Source Sans Pro"/>
                <a:cs typeface="Source Sans Pro"/>
                <a:sym typeface="Source Sans Pro"/>
              </a:defRPr>
            </a:lvl6pPr>
            <a:lvl7pPr marR="0" lvl="6"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Source Sans Pro"/>
                <a:ea typeface="Source Sans Pro"/>
                <a:cs typeface="Source Sans Pro"/>
                <a:sym typeface="Source Sans Pro"/>
              </a:defRPr>
            </a:lvl7pPr>
            <a:lvl8pPr marR="0" lvl="7"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Source Sans Pro"/>
                <a:ea typeface="Source Sans Pro"/>
                <a:cs typeface="Source Sans Pro"/>
                <a:sym typeface="Source Sans Pro"/>
              </a:defRPr>
            </a:lvl8pPr>
            <a:lvl9pPr marR="0" lvl="8" algn="l" rtl="0">
              <a:lnSpc>
                <a:spcPct val="90000"/>
              </a:lnSpc>
              <a:spcBef>
                <a:spcPts val="500"/>
              </a:spcBef>
              <a:spcAft>
                <a:spcPts val="0"/>
              </a:spcAft>
              <a:buClr>
                <a:schemeClr val="lt1"/>
              </a:buClr>
              <a:buSzPts val="2000"/>
              <a:buFont typeface="Arial"/>
              <a:buNone/>
              <a:defRPr sz="2000" b="0" i="0" u="none" strike="noStrike" cap="none">
                <a:solidFill>
                  <a:schemeClr val="lt1"/>
                </a:solidFill>
                <a:latin typeface="Source Sans Pro"/>
                <a:ea typeface="Source Sans Pro"/>
                <a:cs typeface="Source Sans Pro"/>
                <a:sym typeface="Source Sans Pro"/>
              </a:defRPr>
            </a:lvl9pPr>
          </a:lstStyle>
          <a:p>
            <a:endParaRPr/>
          </a:p>
        </p:txBody>
      </p:sp>
      <p:sp>
        <p:nvSpPr>
          <p:cNvPr id="66" name="Google Shape;66;p16"/>
          <p:cNvSpPr txBox="1">
            <a:spLocks noGrp="1"/>
          </p:cNvSpPr>
          <p:nvPr>
            <p:ph type="body" idx="1"/>
          </p:nvPr>
        </p:nvSpPr>
        <p:spPr>
          <a:xfrm>
            <a:off x="448056" y="1735200"/>
            <a:ext cx="3447288" cy="4214750"/>
          </a:xfrm>
          <a:prstGeom prst="rect">
            <a:avLst/>
          </a:prstGeom>
          <a:noFill/>
          <a:ln>
            <a:noFill/>
          </a:ln>
        </p:spPr>
        <p:txBody>
          <a:bodyPr spcFirstLastPara="1" wrap="square" lIns="0" tIns="0" rIns="91425" bIns="0" anchor="t" anchorCtr="0">
            <a:normAutofit/>
          </a:bodyPr>
          <a:lstStyle>
            <a:lvl1pPr marL="457200" lvl="0" indent="-228600" algn="l">
              <a:lnSpc>
                <a:spcPct val="140000"/>
              </a:lnSpc>
              <a:spcBef>
                <a:spcPts val="1000"/>
              </a:spcBef>
              <a:spcAft>
                <a:spcPts val="0"/>
              </a:spcAft>
              <a:buClr>
                <a:schemeClr val="lt2"/>
              </a:buClr>
              <a:buSzPts val="1800"/>
              <a:buNone/>
              <a:defRPr sz="1800"/>
            </a:lvl1pPr>
            <a:lvl2pPr marL="914400" lvl="1" indent="-228600" algn="l">
              <a:lnSpc>
                <a:spcPct val="140000"/>
              </a:lnSpc>
              <a:spcBef>
                <a:spcPts val="500"/>
              </a:spcBef>
              <a:spcAft>
                <a:spcPts val="0"/>
              </a:spcAft>
              <a:buClr>
                <a:schemeClr val="lt2"/>
              </a:buClr>
              <a:buSzPts val="1400"/>
              <a:buNone/>
              <a:defRPr sz="1400"/>
            </a:lvl2pPr>
            <a:lvl3pPr marL="1371600" lvl="2" indent="-228600" algn="l">
              <a:lnSpc>
                <a:spcPct val="140000"/>
              </a:lnSpc>
              <a:spcBef>
                <a:spcPts val="500"/>
              </a:spcBef>
              <a:spcAft>
                <a:spcPts val="0"/>
              </a:spcAft>
              <a:buClr>
                <a:schemeClr val="lt2"/>
              </a:buClr>
              <a:buSzPts val="1200"/>
              <a:buNone/>
              <a:defRPr sz="1200"/>
            </a:lvl3pPr>
            <a:lvl4pPr marL="1828800" lvl="3" indent="-228600" algn="l">
              <a:lnSpc>
                <a:spcPct val="140000"/>
              </a:lnSpc>
              <a:spcBef>
                <a:spcPts val="500"/>
              </a:spcBef>
              <a:spcAft>
                <a:spcPts val="0"/>
              </a:spcAft>
              <a:buClr>
                <a:schemeClr val="lt2"/>
              </a:buClr>
              <a:buSzPts val="1000"/>
              <a:buNone/>
              <a:defRPr sz="1000"/>
            </a:lvl4pPr>
            <a:lvl5pPr marL="2286000" lvl="4" indent="-228600" algn="l">
              <a:lnSpc>
                <a:spcPct val="140000"/>
              </a:lnSpc>
              <a:spcBef>
                <a:spcPts val="500"/>
              </a:spcBef>
              <a:spcAft>
                <a:spcPts val="0"/>
              </a:spcAft>
              <a:buClr>
                <a:schemeClr val="lt2"/>
              </a:buClr>
              <a:buSzPts val="1000"/>
              <a:buNone/>
              <a:defRPr sz="1000"/>
            </a:lvl5pPr>
            <a:lvl6pPr marL="2743200" lvl="5" indent="-228600" algn="l">
              <a:lnSpc>
                <a:spcPct val="90000"/>
              </a:lnSpc>
              <a:spcBef>
                <a:spcPts val="500"/>
              </a:spcBef>
              <a:spcAft>
                <a:spcPts val="0"/>
              </a:spcAft>
              <a:buClr>
                <a:schemeClr val="lt1"/>
              </a:buClr>
              <a:buSzPts val="1000"/>
              <a:buNone/>
              <a:defRPr sz="1000"/>
            </a:lvl6pPr>
            <a:lvl7pPr marL="3200400" lvl="6" indent="-228600" algn="l">
              <a:lnSpc>
                <a:spcPct val="90000"/>
              </a:lnSpc>
              <a:spcBef>
                <a:spcPts val="500"/>
              </a:spcBef>
              <a:spcAft>
                <a:spcPts val="0"/>
              </a:spcAft>
              <a:buClr>
                <a:schemeClr val="lt1"/>
              </a:buClr>
              <a:buSzPts val="1000"/>
              <a:buNone/>
              <a:defRPr sz="1000"/>
            </a:lvl7pPr>
            <a:lvl8pPr marL="3657600" lvl="7" indent="-228600" algn="l">
              <a:lnSpc>
                <a:spcPct val="90000"/>
              </a:lnSpc>
              <a:spcBef>
                <a:spcPts val="500"/>
              </a:spcBef>
              <a:spcAft>
                <a:spcPts val="0"/>
              </a:spcAft>
              <a:buClr>
                <a:schemeClr val="lt1"/>
              </a:buClr>
              <a:buSzPts val="1000"/>
              <a:buNone/>
              <a:defRPr sz="1000"/>
            </a:lvl8pPr>
            <a:lvl9pPr marL="4114800" lvl="8" indent="-228600" algn="l">
              <a:lnSpc>
                <a:spcPct val="90000"/>
              </a:lnSpc>
              <a:spcBef>
                <a:spcPts val="500"/>
              </a:spcBef>
              <a:spcAft>
                <a:spcPts val="0"/>
              </a:spcAft>
              <a:buClr>
                <a:schemeClr val="lt1"/>
              </a:buClr>
              <a:buSzPts val="1000"/>
              <a:buNone/>
              <a:defRPr sz="1000"/>
            </a:lvl9pPr>
          </a:lstStyle>
          <a:p>
            <a:endParaRPr/>
          </a:p>
        </p:txBody>
      </p:sp>
      <p:sp>
        <p:nvSpPr>
          <p:cNvPr id="67" name="Google Shape;67;p16"/>
          <p:cNvSpPr txBox="1">
            <a:spLocks noGrp="1"/>
          </p:cNvSpPr>
          <p:nvPr>
            <p:ph type="dt" idx="10"/>
          </p:nvPr>
        </p:nvSpPr>
        <p:spPr>
          <a:xfrm>
            <a:off x="438912" y="6153912"/>
            <a:ext cx="3456432" cy="502920"/>
          </a:xfrm>
          <a:prstGeom prst="rect">
            <a:avLst/>
          </a:prstGeom>
          <a:noFill/>
          <a:ln>
            <a:noFill/>
          </a:ln>
        </p:spPr>
        <p:txBody>
          <a:bodyPr spcFirstLastPara="1" wrap="square" lIns="0" tIns="0" rIns="0" bIns="0" anchor="ctr" anchorCtr="0">
            <a:norm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8" name="Google Shape;68;p16"/>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9" name="Google Shape;69;p16"/>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7"/>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lvl1pPr marR="0" lvl="0" algn="l" rtl="0">
              <a:lnSpc>
                <a:spcPct val="90000"/>
              </a:lnSpc>
              <a:spcBef>
                <a:spcPts val="0"/>
              </a:spcBef>
              <a:spcAft>
                <a:spcPts val="0"/>
              </a:spcAft>
              <a:buClr>
                <a:schemeClr val="lt2"/>
              </a:buClr>
              <a:buSzPts val="3200"/>
              <a:buFont typeface="Source Sans Pro Light"/>
              <a:buNone/>
              <a:defRPr sz="3200" b="0" i="1" u="none" strike="noStrike" cap="none">
                <a:solidFill>
                  <a:schemeClr val="lt2"/>
                </a:solidFill>
                <a:latin typeface="Source Sans Pro Light"/>
                <a:ea typeface="Source Sans Pro Light"/>
                <a:cs typeface="Source Sans Pro Light"/>
                <a:sym typeface="Source Sans Pro Light"/>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7"/>
          <p:cNvSpPr txBox="1">
            <a:spLocks noGrp="1"/>
          </p:cNvSpPr>
          <p:nvPr>
            <p:ph type="body" idx="1"/>
          </p:nvPr>
        </p:nvSpPr>
        <p:spPr>
          <a:xfrm>
            <a:off x="448056" y="1733550"/>
            <a:ext cx="11293200" cy="3783013"/>
          </a:xfrm>
          <a:prstGeom prst="rect">
            <a:avLst/>
          </a:prstGeom>
          <a:noFill/>
          <a:ln>
            <a:noFill/>
          </a:ln>
        </p:spPr>
        <p:txBody>
          <a:bodyPr spcFirstLastPara="1" wrap="square" lIns="0" tIns="0" rIns="91425" bIns="0" anchor="t" anchorCtr="0">
            <a:normAutofit/>
          </a:bodyPr>
          <a:lstStyle>
            <a:lvl1pPr marL="457200" marR="0" lvl="0" indent="-342900" algn="l" rtl="0">
              <a:lnSpc>
                <a:spcPct val="140000"/>
              </a:lnSpc>
              <a:spcBef>
                <a:spcPts val="1000"/>
              </a:spcBef>
              <a:spcAft>
                <a:spcPts val="0"/>
              </a:spcAft>
              <a:buClr>
                <a:schemeClr val="lt2"/>
              </a:buClr>
              <a:buSzPts val="1800"/>
              <a:buFont typeface="Calibri"/>
              <a:buChar char="→"/>
              <a:defRPr sz="1800" b="0" i="0" u="none" strike="noStrike" cap="none">
                <a:solidFill>
                  <a:schemeClr val="lt2"/>
                </a:solidFill>
                <a:latin typeface="Source Sans Pro"/>
                <a:ea typeface="Source Sans Pro"/>
                <a:cs typeface="Source Sans Pro"/>
                <a:sym typeface="Source Sans Pro"/>
              </a:defRPr>
            </a:lvl1pPr>
            <a:lvl2pPr marL="914400" marR="0" lvl="1" indent="-342900" algn="l" rtl="0">
              <a:lnSpc>
                <a:spcPct val="140000"/>
              </a:lnSpc>
              <a:spcBef>
                <a:spcPts val="500"/>
              </a:spcBef>
              <a:spcAft>
                <a:spcPts val="0"/>
              </a:spcAft>
              <a:buClr>
                <a:schemeClr val="lt2"/>
              </a:buClr>
              <a:buSzPts val="1800"/>
              <a:buFont typeface="Calibri"/>
              <a:buChar char="→"/>
              <a:defRPr sz="1800" b="0" i="0" u="none" strike="noStrike" cap="none">
                <a:solidFill>
                  <a:schemeClr val="lt2"/>
                </a:solidFill>
                <a:latin typeface="Source Sans Pro"/>
                <a:ea typeface="Source Sans Pro"/>
                <a:cs typeface="Source Sans Pro"/>
                <a:sym typeface="Source Sans Pro"/>
              </a:defRPr>
            </a:lvl2pPr>
            <a:lvl3pPr marL="1371600" marR="0" lvl="2" indent="-342900" algn="l" rtl="0">
              <a:lnSpc>
                <a:spcPct val="140000"/>
              </a:lnSpc>
              <a:spcBef>
                <a:spcPts val="500"/>
              </a:spcBef>
              <a:spcAft>
                <a:spcPts val="0"/>
              </a:spcAft>
              <a:buClr>
                <a:schemeClr val="lt2"/>
              </a:buClr>
              <a:buSzPts val="1800"/>
              <a:buFont typeface="Calibri"/>
              <a:buChar char="→"/>
              <a:defRPr sz="1800" b="0" i="0" u="none" strike="noStrike" cap="none">
                <a:solidFill>
                  <a:schemeClr val="lt2"/>
                </a:solidFill>
                <a:latin typeface="Source Sans Pro"/>
                <a:ea typeface="Source Sans Pro"/>
                <a:cs typeface="Source Sans Pro"/>
                <a:sym typeface="Source Sans Pro"/>
              </a:defRPr>
            </a:lvl3pPr>
            <a:lvl4pPr marL="1828800" marR="0" lvl="3" indent="-342900" algn="l" rtl="0">
              <a:lnSpc>
                <a:spcPct val="140000"/>
              </a:lnSpc>
              <a:spcBef>
                <a:spcPts val="500"/>
              </a:spcBef>
              <a:spcAft>
                <a:spcPts val="0"/>
              </a:spcAft>
              <a:buClr>
                <a:schemeClr val="lt2"/>
              </a:buClr>
              <a:buSzPts val="1800"/>
              <a:buFont typeface="Calibri"/>
              <a:buChar char="→"/>
              <a:defRPr sz="1800" b="0" i="0" u="none" strike="noStrike" cap="none">
                <a:solidFill>
                  <a:schemeClr val="lt2"/>
                </a:solidFill>
                <a:latin typeface="Source Sans Pro"/>
                <a:ea typeface="Source Sans Pro"/>
                <a:cs typeface="Source Sans Pro"/>
                <a:sym typeface="Source Sans Pro"/>
              </a:defRPr>
            </a:lvl4pPr>
            <a:lvl5pPr marL="2286000" marR="0" lvl="4" indent="-342900" algn="l" rtl="0">
              <a:lnSpc>
                <a:spcPct val="140000"/>
              </a:lnSpc>
              <a:spcBef>
                <a:spcPts val="500"/>
              </a:spcBef>
              <a:spcAft>
                <a:spcPts val="0"/>
              </a:spcAft>
              <a:buClr>
                <a:schemeClr val="lt2"/>
              </a:buClr>
              <a:buSzPts val="1800"/>
              <a:buFont typeface="Calibri"/>
              <a:buChar char="→"/>
              <a:defRPr sz="1800" b="0" i="0" u="none" strike="noStrike" cap="none">
                <a:solidFill>
                  <a:schemeClr val="lt2"/>
                </a:solidFill>
                <a:latin typeface="Source Sans Pro"/>
                <a:ea typeface="Source Sans Pro"/>
                <a:cs typeface="Source Sans Pro"/>
                <a:sym typeface="Source Sans Pro"/>
              </a:defRPr>
            </a:lvl5pPr>
            <a:lvl6pPr marL="2743200" marR="0" lvl="5"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Source Sans Pro"/>
                <a:ea typeface="Source Sans Pro"/>
                <a:cs typeface="Source Sans Pro"/>
                <a:sym typeface="Source Sans Pro"/>
              </a:defRPr>
            </a:lvl6pPr>
            <a:lvl7pPr marL="3200400" marR="0" lvl="6"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Source Sans Pro"/>
                <a:ea typeface="Source Sans Pro"/>
                <a:cs typeface="Source Sans Pro"/>
                <a:sym typeface="Source Sans Pro"/>
              </a:defRPr>
            </a:lvl7pPr>
            <a:lvl8pPr marL="3657600" marR="0" lvl="7"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Source Sans Pro"/>
                <a:ea typeface="Source Sans Pro"/>
                <a:cs typeface="Source Sans Pro"/>
                <a:sym typeface="Source Sans Pro"/>
              </a:defRPr>
            </a:lvl8pPr>
            <a:lvl9pPr marL="4114800" marR="0" lvl="8" indent="-342900" algn="l" rtl="0">
              <a:lnSpc>
                <a:spcPct val="90000"/>
              </a:lnSpc>
              <a:spcBef>
                <a:spcPts val="500"/>
              </a:spcBef>
              <a:spcAft>
                <a:spcPts val="0"/>
              </a:spcAft>
              <a:buClr>
                <a:schemeClr val="lt1"/>
              </a:buClr>
              <a:buSzPts val="1800"/>
              <a:buFont typeface="Arial"/>
              <a:buChar char="•"/>
              <a:defRPr sz="1800" b="0" i="0" u="none" strike="noStrike" cap="none">
                <a:solidFill>
                  <a:schemeClr val="lt1"/>
                </a:solidFill>
                <a:latin typeface="Source Sans Pro"/>
                <a:ea typeface="Source Sans Pro"/>
                <a:cs typeface="Source Sans Pro"/>
                <a:sym typeface="Source Sans Pro"/>
              </a:defRPr>
            </a:lvl9pPr>
          </a:lstStyle>
          <a:p>
            <a:endParaRPr/>
          </a:p>
        </p:txBody>
      </p:sp>
      <p:sp>
        <p:nvSpPr>
          <p:cNvPr id="8" name="Google Shape;8;p7"/>
          <p:cNvSpPr txBox="1">
            <a:spLocks noGrp="1"/>
          </p:cNvSpPr>
          <p:nvPr>
            <p:ph type="ftr" idx="11"/>
          </p:nvPr>
        </p:nvSpPr>
        <p:spPr>
          <a:xfrm>
            <a:off x="4370832" y="6153912"/>
            <a:ext cx="5397056" cy="502920"/>
          </a:xfrm>
          <a:prstGeom prst="rect">
            <a:avLst/>
          </a:prstGeom>
          <a:noFill/>
          <a:ln>
            <a:noFill/>
          </a:ln>
        </p:spPr>
        <p:txBody>
          <a:bodyPr spcFirstLastPara="1" wrap="square" lIns="0" tIns="0" rIns="91425" bIns="0" anchor="ctr" anchorCtr="0">
            <a:noAutofit/>
          </a:bodyPr>
          <a:lstStyle>
            <a:lvl1pPr marR="0" lvl="0" algn="l" rtl="0">
              <a:spcBef>
                <a:spcPts val="0"/>
              </a:spcBef>
              <a:spcAft>
                <a:spcPts val="0"/>
              </a:spcAft>
              <a:buSzPts val="1400"/>
              <a:buNone/>
              <a:defRPr sz="900" b="0" i="0" u="none" strike="noStrike" cap="none">
                <a:solidFill>
                  <a:schemeClr val="lt2"/>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9pPr>
          </a:lstStyle>
          <a:p>
            <a:endParaRPr/>
          </a:p>
        </p:txBody>
      </p:sp>
      <p:sp>
        <p:nvSpPr>
          <p:cNvPr id="9" name="Google Shape;9;p7"/>
          <p:cNvSpPr txBox="1">
            <a:spLocks noGrp="1"/>
          </p:cNvSpPr>
          <p:nvPr>
            <p:ph type="sldNum" idx="12"/>
          </p:nvPr>
        </p:nvSpPr>
        <p:spPr>
          <a:xfrm>
            <a:off x="10238232" y="6153912"/>
            <a:ext cx="1510856" cy="502920"/>
          </a:xfrm>
          <a:prstGeom prst="rect">
            <a:avLst/>
          </a:prstGeom>
          <a:noFill/>
          <a:ln>
            <a:noFill/>
          </a:ln>
        </p:spPr>
        <p:txBody>
          <a:bodyPr spcFirstLastPara="1" wrap="square" lIns="0" tIns="0" rIns="0" bIns="0" anchor="ctr" anchorCtr="0">
            <a:noAutofit/>
          </a:bodyPr>
          <a:lstStyle>
            <a:lvl1pPr marL="0" marR="0" lvl="0" indent="0" algn="r" rtl="0">
              <a:spcBef>
                <a:spcPts val="0"/>
              </a:spcBef>
              <a:buNone/>
              <a:defRPr sz="900" b="0" i="0" u="none" strike="noStrike" cap="none">
                <a:solidFill>
                  <a:schemeClr val="lt2"/>
                </a:solidFill>
                <a:latin typeface="Source Sans Pro"/>
                <a:ea typeface="Source Sans Pro"/>
                <a:cs typeface="Source Sans Pro"/>
                <a:sym typeface="Source Sans Pro"/>
              </a:defRPr>
            </a:lvl1pPr>
            <a:lvl2pPr marL="0" marR="0" lvl="1" indent="0" algn="r" rtl="0">
              <a:spcBef>
                <a:spcPts val="0"/>
              </a:spcBef>
              <a:buNone/>
              <a:defRPr sz="900" b="0" i="0" u="none" strike="noStrike" cap="none">
                <a:solidFill>
                  <a:schemeClr val="lt2"/>
                </a:solidFill>
                <a:latin typeface="Source Sans Pro"/>
                <a:ea typeface="Source Sans Pro"/>
                <a:cs typeface="Source Sans Pro"/>
                <a:sym typeface="Source Sans Pro"/>
              </a:defRPr>
            </a:lvl2pPr>
            <a:lvl3pPr marL="0" marR="0" lvl="2" indent="0" algn="r" rtl="0">
              <a:spcBef>
                <a:spcPts val="0"/>
              </a:spcBef>
              <a:buNone/>
              <a:defRPr sz="900" b="0" i="0" u="none" strike="noStrike" cap="none">
                <a:solidFill>
                  <a:schemeClr val="lt2"/>
                </a:solidFill>
                <a:latin typeface="Source Sans Pro"/>
                <a:ea typeface="Source Sans Pro"/>
                <a:cs typeface="Source Sans Pro"/>
                <a:sym typeface="Source Sans Pro"/>
              </a:defRPr>
            </a:lvl3pPr>
            <a:lvl4pPr marL="0" marR="0" lvl="3" indent="0" algn="r" rtl="0">
              <a:spcBef>
                <a:spcPts val="0"/>
              </a:spcBef>
              <a:buNone/>
              <a:defRPr sz="900" b="0" i="0" u="none" strike="noStrike" cap="none">
                <a:solidFill>
                  <a:schemeClr val="lt2"/>
                </a:solidFill>
                <a:latin typeface="Source Sans Pro"/>
                <a:ea typeface="Source Sans Pro"/>
                <a:cs typeface="Source Sans Pro"/>
                <a:sym typeface="Source Sans Pro"/>
              </a:defRPr>
            </a:lvl4pPr>
            <a:lvl5pPr marL="0" marR="0" lvl="4" indent="0" algn="r" rtl="0">
              <a:spcBef>
                <a:spcPts val="0"/>
              </a:spcBef>
              <a:buNone/>
              <a:defRPr sz="900" b="0" i="0" u="none" strike="noStrike" cap="none">
                <a:solidFill>
                  <a:schemeClr val="lt2"/>
                </a:solidFill>
                <a:latin typeface="Source Sans Pro"/>
                <a:ea typeface="Source Sans Pro"/>
                <a:cs typeface="Source Sans Pro"/>
                <a:sym typeface="Source Sans Pro"/>
              </a:defRPr>
            </a:lvl5pPr>
            <a:lvl6pPr marL="0" marR="0" lvl="5" indent="0" algn="r" rtl="0">
              <a:spcBef>
                <a:spcPts val="0"/>
              </a:spcBef>
              <a:buNone/>
              <a:defRPr sz="900" b="0" i="0" u="none" strike="noStrike" cap="none">
                <a:solidFill>
                  <a:schemeClr val="lt2"/>
                </a:solidFill>
                <a:latin typeface="Source Sans Pro"/>
                <a:ea typeface="Source Sans Pro"/>
                <a:cs typeface="Source Sans Pro"/>
                <a:sym typeface="Source Sans Pro"/>
              </a:defRPr>
            </a:lvl6pPr>
            <a:lvl7pPr marL="0" marR="0" lvl="6" indent="0" algn="r" rtl="0">
              <a:spcBef>
                <a:spcPts val="0"/>
              </a:spcBef>
              <a:buNone/>
              <a:defRPr sz="900" b="0" i="0" u="none" strike="noStrike" cap="none">
                <a:solidFill>
                  <a:schemeClr val="lt2"/>
                </a:solidFill>
                <a:latin typeface="Source Sans Pro"/>
                <a:ea typeface="Source Sans Pro"/>
                <a:cs typeface="Source Sans Pro"/>
                <a:sym typeface="Source Sans Pro"/>
              </a:defRPr>
            </a:lvl7pPr>
            <a:lvl8pPr marL="0" marR="0" lvl="7" indent="0" algn="r" rtl="0">
              <a:spcBef>
                <a:spcPts val="0"/>
              </a:spcBef>
              <a:buNone/>
              <a:defRPr sz="900" b="0" i="0" u="none" strike="noStrike" cap="none">
                <a:solidFill>
                  <a:schemeClr val="lt2"/>
                </a:solidFill>
                <a:latin typeface="Source Sans Pro"/>
                <a:ea typeface="Source Sans Pro"/>
                <a:cs typeface="Source Sans Pro"/>
                <a:sym typeface="Source Sans Pro"/>
              </a:defRPr>
            </a:lvl8pPr>
            <a:lvl9pPr marL="0" marR="0" lvl="8" indent="0" algn="r" rtl="0">
              <a:spcBef>
                <a:spcPts val="0"/>
              </a:spcBef>
              <a:buNone/>
              <a:defRPr sz="900" b="0" i="0" u="none" strike="noStrike" cap="none">
                <a:solidFill>
                  <a:schemeClr val="lt2"/>
                </a:solidFill>
                <a:latin typeface="Source Sans Pro"/>
                <a:ea typeface="Source Sans Pro"/>
                <a:cs typeface="Source Sans Pro"/>
                <a:sym typeface="Source Sans Pro"/>
              </a:defRPr>
            </a:lvl9pPr>
          </a:lstStyle>
          <a:p>
            <a:pPr marL="0" lvl="0" indent="0" algn="r" rtl="0">
              <a:spcBef>
                <a:spcPts val="0"/>
              </a:spcBef>
              <a:spcAft>
                <a:spcPts val="0"/>
              </a:spcAft>
              <a:buNone/>
            </a:pPr>
            <a:fld id="{00000000-1234-1234-1234-123412341234}" type="slidenum">
              <a:rPr lang="en-US"/>
              <a:t>‹#›</a:t>
            </a:fld>
            <a:endParaRPr/>
          </a:p>
        </p:txBody>
      </p:sp>
      <p:sp>
        <p:nvSpPr>
          <p:cNvPr id="10" name="Google Shape;10;p7"/>
          <p:cNvSpPr txBox="1">
            <a:spLocks noGrp="1"/>
          </p:cNvSpPr>
          <p:nvPr>
            <p:ph type="dt" idx="10"/>
          </p:nvPr>
        </p:nvSpPr>
        <p:spPr>
          <a:xfrm>
            <a:off x="442912" y="6152968"/>
            <a:ext cx="3457576" cy="502920"/>
          </a:xfrm>
          <a:prstGeom prst="rect">
            <a:avLst/>
          </a:prstGeom>
          <a:noFill/>
          <a:ln>
            <a:noFill/>
          </a:ln>
        </p:spPr>
        <p:txBody>
          <a:bodyPr spcFirstLastPara="1" wrap="square" lIns="0" tIns="0" rIns="0" bIns="0" anchor="ctr" anchorCtr="0">
            <a:normAutofit/>
          </a:bodyPr>
          <a:lstStyle>
            <a:lvl1pPr marR="0" lvl="0" algn="l" rtl="0">
              <a:spcBef>
                <a:spcPts val="0"/>
              </a:spcBef>
              <a:spcAft>
                <a:spcPts val="0"/>
              </a:spcAft>
              <a:buSzPts val="1400"/>
              <a:buNone/>
              <a:defRPr sz="900" b="0" i="0" u="none" strike="noStrike" cap="none">
                <a:solidFill>
                  <a:schemeClr val="lt1"/>
                </a:solidFill>
                <a:latin typeface="Source Sans Pro"/>
                <a:ea typeface="Source Sans Pro"/>
                <a:cs typeface="Source Sans Pro"/>
                <a:sym typeface="Source Sans Pro"/>
              </a:defRPr>
            </a:lvl1pPr>
            <a:lvl2pPr marR="0" lvl="1"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2pPr>
            <a:lvl3pPr marR="0" lvl="2"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3pPr>
            <a:lvl4pPr marR="0" lvl="3"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4pPr>
            <a:lvl5pPr marR="0" lvl="4"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5pPr>
            <a:lvl6pPr marR="0" lvl="5"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6pPr>
            <a:lvl7pPr marR="0" lvl="6"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7pPr>
            <a:lvl8pPr marR="0" lvl="7"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8pPr>
            <a:lvl9pPr marR="0" lvl="8" algn="l" rtl="0">
              <a:spcBef>
                <a:spcPts val="0"/>
              </a:spcBef>
              <a:spcAft>
                <a:spcPts val="0"/>
              </a:spcAft>
              <a:buSzPts val="1400"/>
              <a:buNone/>
              <a:defRPr sz="1800" b="0" i="0" u="none" strike="noStrike" cap="none">
                <a:solidFill>
                  <a:schemeClr val="lt1"/>
                </a:solidFill>
                <a:latin typeface="Source Sans Pro"/>
                <a:ea typeface="Source Sans Pro"/>
                <a:cs typeface="Source Sans Pro"/>
                <a:sym typeface="Source Sans Pro"/>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jp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g"/><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18.png"/><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2.png"/><Relationship Id="rId4"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2.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2.png"/><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png"/><Relationship Id="rId5" Type="http://schemas.openxmlformats.org/officeDocument/2006/relationships/image" Target="../media/image28.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png"/><Relationship Id="rId5" Type="http://schemas.openxmlformats.org/officeDocument/2006/relationships/image" Target="../media/image29.png"/><Relationship Id="rId4"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2.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30.jpe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2.png"/><Relationship Id="rId5" Type="http://schemas.openxmlformats.org/officeDocument/2006/relationships/image" Target="../media/image31.png"/><Relationship Id="rId4" Type="http://schemas.openxmlformats.org/officeDocument/2006/relationships/notesSlide" Target="../notesSlides/notesSlide31.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notesSlide" Target="../notesSlides/notesSlide32.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notesSlide" Target="../notesSlides/notesSlide33.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2.png"/><Relationship Id="rId5" Type="http://schemas.openxmlformats.org/officeDocument/2006/relationships/image" Target="../media/image36.png"/><Relationship Id="rId4" Type="http://schemas.openxmlformats.org/officeDocument/2006/relationships/notesSlide" Target="../notesSlides/notesSlide34.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37.jpeg"/><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image" Target="../media/image2.png"/><Relationship Id="rId5" Type="http://schemas.openxmlformats.org/officeDocument/2006/relationships/image" Target="../media/image38.png"/><Relationship Id="rId4" Type="http://schemas.openxmlformats.org/officeDocument/2006/relationships/notesSlide" Target="../notesSlides/notesSlide35.xm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7.m4a"/><Relationship Id="rId1" Type="http://schemas.microsoft.com/office/2007/relationships/media" Target="../media/media27.m4a"/><Relationship Id="rId5" Type="http://schemas.openxmlformats.org/officeDocument/2006/relationships/image" Target="../media/image2.png"/><Relationship Id="rId4" Type="http://schemas.openxmlformats.org/officeDocument/2006/relationships/notesSlide" Target="../notesSlides/notesSlide36.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8.m4a"/><Relationship Id="rId1" Type="http://schemas.microsoft.com/office/2007/relationships/media" Target="../media/media28.m4a"/><Relationship Id="rId5" Type="http://schemas.openxmlformats.org/officeDocument/2006/relationships/image" Target="../media/image2.png"/><Relationship Id="rId4"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2.png"/><Relationship Id="rId4" Type="http://schemas.openxmlformats.org/officeDocument/2006/relationships/notesSlide" Target="../notesSlides/notesSlide38.xml"/></Relationships>
</file>

<file path=ppt/slides/_rels/slide4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2.png"/><Relationship Id="rId5" Type="http://schemas.openxmlformats.org/officeDocument/2006/relationships/image" Target="../media/image39.png"/><Relationship Id="rId4"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5" Type="http://schemas.openxmlformats.org/officeDocument/2006/relationships/image" Target="../media/image2.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7.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5.m4a"/><Relationship Id="rId1" Type="http://schemas.microsoft.com/office/2007/relationships/media" Target="../media/media5.m4a"/><Relationship Id="rId6" Type="http://schemas.microsoft.com/office/2011/relationships/inkAction" Target="../ink/inkAction1.xml"/><Relationship Id="rId5" Type="http://schemas.openxmlformats.org/officeDocument/2006/relationships/image" Target="../media/image8.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85"/>
        <p:cNvGrpSpPr/>
        <p:nvPr/>
      </p:nvGrpSpPr>
      <p:grpSpPr>
        <a:xfrm>
          <a:off x="0" y="0"/>
          <a:ext cx="0" cy="0"/>
          <a:chOff x="0" y="0"/>
          <a:chExt cx="0" cy="0"/>
        </a:xfrm>
      </p:grpSpPr>
      <p:sp>
        <p:nvSpPr>
          <p:cNvPr id="86" name="Google Shape;86;p1"/>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87" name="Google Shape;87;p1"/>
          <p:cNvSpPr txBox="1">
            <a:spLocks noGrp="1"/>
          </p:cNvSpPr>
          <p:nvPr>
            <p:ph type="ctrTitle"/>
          </p:nvPr>
        </p:nvSpPr>
        <p:spPr>
          <a:xfrm>
            <a:off x="448056" y="388800"/>
            <a:ext cx="4694400" cy="1141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2000"/>
              <a:buFont typeface="Source Sans Pro Light"/>
              <a:buNone/>
            </a:pPr>
            <a:br>
              <a:rPr lang="en-US" sz="2000"/>
            </a:br>
            <a:r>
              <a:rPr lang="en-US" sz="2000" b="1"/>
              <a:t>Group 1</a:t>
            </a:r>
            <a:br>
              <a:rPr lang="en-US" sz="2000"/>
            </a:br>
            <a:r>
              <a:rPr lang="en-US" sz="2000"/>
              <a:t>Automotive Night Vision Imaging System (ANVIS)</a:t>
            </a:r>
            <a:endParaRPr/>
          </a:p>
        </p:txBody>
      </p:sp>
      <p:cxnSp>
        <p:nvCxnSpPr>
          <p:cNvPr id="88" name="Google Shape;88;p1"/>
          <p:cNvCxnSpPr/>
          <p:nvPr/>
        </p:nvCxnSpPr>
        <p:spPr>
          <a:xfrm>
            <a:off x="5616000" y="450000"/>
            <a:ext cx="0" cy="1177200"/>
          </a:xfrm>
          <a:prstGeom prst="straightConnector1">
            <a:avLst/>
          </a:prstGeom>
          <a:noFill/>
          <a:ln w="9525" cap="flat" cmpd="sng">
            <a:solidFill>
              <a:schemeClr val="lt2"/>
            </a:solidFill>
            <a:prstDash val="solid"/>
            <a:round/>
            <a:headEnd type="none" w="sm" len="sm"/>
            <a:tailEnd type="none" w="sm" len="sm"/>
          </a:ln>
        </p:spPr>
      </p:cxnSp>
      <p:sp>
        <p:nvSpPr>
          <p:cNvPr id="89" name="Google Shape;89;p1"/>
          <p:cNvSpPr txBox="1">
            <a:spLocks noGrp="1"/>
          </p:cNvSpPr>
          <p:nvPr>
            <p:ph type="subTitle" idx="1"/>
          </p:nvPr>
        </p:nvSpPr>
        <p:spPr>
          <a:xfrm>
            <a:off x="6094800" y="323999"/>
            <a:ext cx="5184000" cy="1303200"/>
          </a:xfrm>
          <a:prstGeom prst="rect">
            <a:avLst/>
          </a:prstGeom>
          <a:noFill/>
          <a:ln>
            <a:noFill/>
          </a:ln>
        </p:spPr>
        <p:txBody>
          <a:bodyPr spcFirstLastPara="1" wrap="square" lIns="0" tIns="0" rIns="91425" bIns="0" anchor="t" anchorCtr="0">
            <a:normAutofit/>
          </a:bodyPr>
          <a:lstStyle/>
          <a:p>
            <a:pPr marL="0" lvl="0" indent="0" algn="l" rtl="0">
              <a:lnSpc>
                <a:spcPct val="110000"/>
              </a:lnSpc>
              <a:spcBef>
                <a:spcPts val="0"/>
              </a:spcBef>
              <a:spcAft>
                <a:spcPts val="0"/>
              </a:spcAft>
              <a:buClr>
                <a:schemeClr val="lt2"/>
              </a:buClr>
              <a:buSzPts val="1295"/>
              <a:buNone/>
            </a:pPr>
            <a:r>
              <a:rPr lang="en-US" sz="1295"/>
              <a:t>Emmalynne Clarkston </a:t>
            </a:r>
            <a:endParaRPr/>
          </a:p>
          <a:p>
            <a:pPr marL="0" lvl="0" indent="0" algn="l" rtl="0">
              <a:lnSpc>
                <a:spcPct val="110000"/>
              </a:lnSpc>
              <a:spcBef>
                <a:spcPts val="1000"/>
              </a:spcBef>
              <a:spcAft>
                <a:spcPts val="0"/>
              </a:spcAft>
              <a:buClr>
                <a:schemeClr val="lt2"/>
              </a:buClr>
              <a:buSzPts val="1295"/>
              <a:buNone/>
            </a:pPr>
            <a:r>
              <a:rPr lang="en-US" sz="1295"/>
              <a:t>Julian Ortiz</a:t>
            </a:r>
            <a:endParaRPr/>
          </a:p>
          <a:p>
            <a:pPr marL="0" lvl="0" indent="0" algn="l" rtl="0">
              <a:lnSpc>
                <a:spcPct val="110000"/>
              </a:lnSpc>
              <a:spcBef>
                <a:spcPts val="1000"/>
              </a:spcBef>
              <a:spcAft>
                <a:spcPts val="0"/>
              </a:spcAft>
              <a:buClr>
                <a:schemeClr val="lt2"/>
              </a:buClr>
              <a:buSzPts val="1295"/>
              <a:buNone/>
            </a:pPr>
            <a:r>
              <a:rPr lang="en-US" sz="1295"/>
              <a:t>Carole Pearson</a:t>
            </a:r>
            <a:endParaRPr/>
          </a:p>
          <a:p>
            <a:pPr marL="0" lvl="0" indent="0" algn="l" rtl="0">
              <a:lnSpc>
                <a:spcPct val="110000"/>
              </a:lnSpc>
              <a:spcBef>
                <a:spcPts val="1000"/>
              </a:spcBef>
              <a:spcAft>
                <a:spcPts val="0"/>
              </a:spcAft>
              <a:buClr>
                <a:schemeClr val="lt2"/>
              </a:buClr>
              <a:buSzPts val="1295"/>
              <a:buNone/>
            </a:pPr>
            <a:r>
              <a:rPr lang="en-US" sz="1295"/>
              <a:t>Rudy Valentin</a:t>
            </a:r>
            <a:endParaRPr/>
          </a:p>
        </p:txBody>
      </p:sp>
      <p:pic>
        <p:nvPicPr>
          <p:cNvPr id="90" name="Google Shape;90;p1"/>
          <p:cNvPicPr preferRelativeResize="0"/>
          <p:nvPr/>
        </p:nvPicPr>
        <p:blipFill rotWithShape="1">
          <a:blip r:embed="rId5">
            <a:alphaModFix/>
          </a:blip>
          <a:srcRect t="20116" b="16736"/>
          <a:stretch/>
        </p:blipFill>
        <p:spPr>
          <a:xfrm>
            <a:off x="449997" y="1844675"/>
            <a:ext cx="10843200" cy="4570525"/>
          </a:xfrm>
          <a:prstGeom prst="rect">
            <a:avLst/>
          </a:prstGeom>
          <a:noFill/>
          <a:ln>
            <a:noFill/>
          </a:ln>
        </p:spPr>
      </p:pic>
      <p:pic>
        <p:nvPicPr>
          <p:cNvPr id="5" name="Audio 4">
            <a:hlinkClick r:id="" action="ppaction://media"/>
            <a:extLst>
              <a:ext uri="{FF2B5EF4-FFF2-40B4-BE49-F238E27FC236}">
                <a16:creationId xmlns:a16="http://schemas.microsoft.com/office/drawing/2014/main" id="{39DBAC76-DC24-4C6A-A2C7-073530B1452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7794"/>
    </mc:Choice>
    <mc:Fallback xmlns="">
      <p:transition spd="slow" advTm="177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4"/>
        <p:cNvGrpSpPr/>
        <p:nvPr/>
      </p:nvGrpSpPr>
      <p:grpSpPr>
        <a:xfrm>
          <a:off x="0" y="0"/>
          <a:ext cx="0" cy="0"/>
          <a:chOff x="0" y="0"/>
          <a:chExt cx="0" cy="0"/>
        </a:xfrm>
      </p:grpSpPr>
      <p:sp>
        <p:nvSpPr>
          <p:cNvPr id="155" name="Google Shape;155;gb92ca20a8e_0_21"/>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PCB Schematic</a:t>
            </a:r>
            <a:endParaRPr/>
          </a:p>
        </p:txBody>
      </p:sp>
      <p:sp>
        <p:nvSpPr>
          <p:cNvPr id="156" name="Google Shape;156;gb92ca20a8e_0_21"/>
          <p:cNvSpPr txBox="1">
            <a:spLocks noGrp="1"/>
          </p:cNvSpPr>
          <p:nvPr>
            <p:ph type="body" idx="1"/>
          </p:nvPr>
        </p:nvSpPr>
        <p:spPr>
          <a:xfrm>
            <a:off x="452400" y="5451500"/>
            <a:ext cx="11293200" cy="11412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This PCB will convert +12V from the car battery to the 5V and 4A required by the Jetson Nano and the Luma Projector</a:t>
            </a:r>
            <a:endParaRPr/>
          </a:p>
        </p:txBody>
      </p:sp>
      <p:pic>
        <p:nvPicPr>
          <p:cNvPr id="157" name="Google Shape;157;gb92ca20a8e_0_21"/>
          <p:cNvPicPr preferRelativeResize="0"/>
          <p:nvPr/>
        </p:nvPicPr>
        <p:blipFill>
          <a:blip r:embed="rId5">
            <a:alphaModFix/>
          </a:blip>
          <a:stretch>
            <a:fillRect/>
          </a:stretch>
        </p:blipFill>
        <p:spPr>
          <a:xfrm>
            <a:off x="407350" y="1171878"/>
            <a:ext cx="11374601" cy="3698550"/>
          </a:xfrm>
          <a:prstGeom prst="rect">
            <a:avLst/>
          </a:prstGeom>
          <a:noFill/>
          <a:ln>
            <a:noFill/>
          </a:ln>
        </p:spPr>
      </p:pic>
      <p:pic>
        <p:nvPicPr>
          <p:cNvPr id="2" name="Audio 1">
            <a:hlinkClick r:id="" action="ppaction://media"/>
            <a:extLst>
              <a:ext uri="{FF2B5EF4-FFF2-40B4-BE49-F238E27FC236}">
                <a16:creationId xmlns:a16="http://schemas.microsoft.com/office/drawing/2014/main" id="{C014506C-3BF7-4722-B9A8-2809D31DE98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6677"/>
    </mc:Choice>
    <mc:Fallback xmlns="">
      <p:transition spd="slow" advTm="16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1"/>
        <p:cNvGrpSpPr/>
        <p:nvPr/>
      </p:nvGrpSpPr>
      <p:grpSpPr>
        <a:xfrm>
          <a:off x="0" y="0"/>
          <a:ext cx="0" cy="0"/>
          <a:chOff x="0" y="0"/>
          <a:chExt cx="0" cy="0"/>
        </a:xfrm>
      </p:grpSpPr>
      <p:sp>
        <p:nvSpPr>
          <p:cNvPr id="162" name="Google Shape;162;gb92ca20a8e_0_27"/>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PCB Layout</a:t>
            </a:r>
            <a:endParaRPr/>
          </a:p>
        </p:txBody>
      </p:sp>
      <p:pic>
        <p:nvPicPr>
          <p:cNvPr id="163" name="Google Shape;163;gb92ca20a8e_0_27"/>
          <p:cNvPicPr preferRelativeResize="0"/>
          <p:nvPr/>
        </p:nvPicPr>
        <p:blipFill>
          <a:blip r:embed="rId5">
            <a:alphaModFix/>
          </a:blip>
          <a:stretch>
            <a:fillRect/>
          </a:stretch>
        </p:blipFill>
        <p:spPr>
          <a:xfrm>
            <a:off x="3029749" y="624925"/>
            <a:ext cx="6132501" cy="5608151"/>
          </a:xfrm>
          <a:prstGeom prst="rect">
            <a:avLst/>
          </a:prstGeom>
          <a:noFill/>
          <a:ln>
            <a:noFill/>
          </a:ln>
        </p:spPr>
      </p:pic>
      <p:pic>
        <p:nvPicPr>
          <p:cNvPr id="2" name="Audio 1">
            <a:hlinkClick r:id="" action="ppaction://media"/>
            <a:extLst>
              <a:ext uri="{FF2B5EF4-FFF2-40B4-BE49-F238E27FC236}">
                <a16:creationId xmlns:a16="http://schemas.microsoft.com/office/drawing/2014/main" id="{7B83C45F-7347-46DF-8B54-9B64FAA91E9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518"/>
    </mc:Choice>
    <mc:Fallback xmlns="">
      <p:transition spd="slow" advTm="125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7"/>
        <p:cNvGrpSpPr/>
        <p:nvPr/>
      </p:nvGrpSpPr>
      <p:grpSpPr>
        <a:xfrm>
          <a:off x="0" y="0"/>
          <a:ext cx="0" cy="0"/>
          <a:chOff x="0" y="0"/>
          <a:chExt cx="0" cy="0"/>
        </a:xfrm>
      </p:grpSpPr>
      <p:sp>
        <p:nvSpPr>
          <p:cNvPr id="168" name="Google Shape;168;gb92ca20a8e_0_64"/>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PCB Progress</a:t>
            </a:r>
            <a:endParaRPr/>
          </a:p>
        </p:txBody>
      </p:sp>
      <p:sp>
        <p:nvSpPr>
          <p:cNvPr id="169" name="Google Shape;169;gb92ca20a8e_0_64"/>
          <p:cNvSpPr txBox="1">
            <a:spLocks noGrp="1"/>
          </p:cNvSpPr>
          <p:nvPr>
            <p:ph type="body" idx="1"/>
          </p:nvPr>
        </p:nvSpPr>
        <p:spPr>
          <a:xfrm>
            <a:off x="448053" y="1735200"/>
            <a:ext cx="5693700" cy="37830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The PCB was designed and ordered through JLCPCB</a:t>
            </a:r>
            <a:endParaRPr/>
          </a:p>
          <a:p>
            <a:pPr marL="457200" lvl="0" indent="-342900" algn="l" rtl="0">
              <a:spcBef>
                <a:spcPts val="0"/>
              </a:spcBef>
              <a:spcAft>
                <a:spcPts val="0"/>
              </a:spcAft>
              <a:buSzPts val="1800"/>
              <a:buChar char="●"/>
            </a:pPr>
            <a:r>
              <a:rPr lang="en-US"/>
              <a:t>We are currently in the testing and debugging phase.</a:t>
            </a:r>
            <a:endParaRPr/>
          </a:p>
        </p:txBody>
      </p:sp>
      <p:pic>
        <p:nvPicPr>
          <p:cNvPr id="170" name="Google Shape;170;gb92ca20a8e_0_64"/>
          <p:cNvPicPr preferRelativeResize="0"/>
          <p:nvPr/>
        </p:nvPicPr>
        <p:blipFill>
          <a:blip r:embed="rId5">
            <a:alphaModFix/>
          </a:blip>
          <a:stretch>
            <a:fillRect/>
          </a:stretch>
        </p:blipFill>
        <p:spPr>
          <a:xfrm>
            <a:off x="6777978" y="1115100"/>
            <a:ext cx="3767397" cy="5023197"/>
          </a:xfrm>
          <a:prstGeom prst="rect">
            <a:avLst/>
          </a:prstGeom>
          <a:noFill/>
          <a:ln>
            <a:noFill/>
          </a:ln>
        </p:spPr>
      </p:pic>
      <p:pic>
        <p:nvPicPr>
          <p:cNvPr id="4" name="Audio 3">
            <a:hlinkClick r:id="" action="ppaction://media"/>
            <a:extLst>
              <a:ext uri="{FF2B5EF4-FFF2-40B4-BE49-F238E27FC236}">
                <a16:creationId xmlns:a16="http://schemas.microsoft.com/office/drawing/2014/main" id="{4CE71B83-E398-47E7-8A7F-3CFFC4A5EE2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3473"/>
    </mc:Choice>
    <mc:Fallback xmlns="">
      <p:transition spd="slow" advTm="134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b92ca20a8e_0_33"/>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Camera Selection</a:t>
            </a:r>
            <a:endParaRPr/>
          </a:p>
        </p:txBody>
      </p:sp>
      <p:sp>
        <p:nvSpPr>
          <p:cNvPr id="176" name="Google Shape;176;gb92ca20a8e_0_33"/>
          <p:cNvSpPr txBox="1">
            <a:spLocks noGrp="1"/>
          </p:cNvSpPr>
          <p:nvPr>
            <p:ph type="body" idx="1"/>
          </p:nvPr>
        </p:nvSpPr>
        <p:spPr>
          <a:xfrm>
            <a:off x="6110250" y="1787491"/>
            <a:ext cx="5639700" cy="3434400"/>
          </a:xfrm>
          <a:prstGeom prst="rect">
            <a:avLst/>
          </a:prstGeom>
        </p:spPr>
        <p:txBody>
          <a:bodyPr spcFirstLastPara="1" wrap="square" lIns="0" tIns="0" rIns="91425" bIns="0" anchor="t" anchorCtr="0">
            <a:noAutofit/>
          </a:bodyPr>
          <a:lstStyle/>
          <a:p>
            <a:pPr marL="457200" lvl="0" indent="-342900" algn="l" rtl="0">
              <a:lnSpc>
                <a:spcPct val="140000"/>
              </a:lnSpc>
              <a:spcBef>
                <a:spcPts val="1000"/>
              </a:spcBef>
              <a:spcAft>
                <a:spcPts val="0"/>
              </a:spcAft>
              <a:buClr>
                <a:srgbClr val="FFFFFF"/>
              </a:buClr>
              <a:buSzPts val="1800"/>
              <a:buChar char="●"/>
            </a:pPr>
            <a:r>
              <a:rPr lang="en-US" dirty="0">
                <a:solidFill>
                  <a:srgbClr val="FFFFFF"/>
                </a:solidFill>
              </a:rPr>
              <a:t>Field of View (FOV) is necessary to determine whether our cameras will be effective in likely scenarios.</a:t>
            </a:r>
            <a:endParaRPr dirty="0">
              <a:solidFill>
                <a:srgbClr val="FFFFFF"/>
              </a:solidFill>
            </a:endParaRPr>
          </a:p>
          <a:p>
            <a:pPr marL="457200" lvl="0" indent="-342900" algn="l" rtl="0">
              <a:lnSpc>
                <a:spcPct val="140000"/>
              </a:lnSpc>
              <a:spcBef>
                <a:spcPts val="0"/>
              </a:spcBef>
              <a:spcAft>
                <a:spcPts val="0"/>
              </a:spcAft>
              <a:buClr>
                <a:srgbClr val="FFFFFF"/>
              </a:buClr>
              <a:buSzPts val="1800"/>
              <a:buChar char="●"/>
            </a:pPr>
            <a:r>
              <a:rPr lang="en-US" dirty="0">
                <a:solidFill>
                  <a:srgbClr val="FFFFFF"/>
                </a:solidFill>
              </a:rPr>
              <a:t>FOV Requirements:</a:t>
            </a:r>
            <a:endParaRPr dirty="0">
              <a:solidFill>
                <a:srgbClr val="FFFFFF"/>
              </a:solidFill>
            </a:endParaRPr>
          </a:p>
          <a:p>
            <a:pPr marL="457200" lvl="0" indent="-342900" algn="l" rtl="0">
              <a:lnSpc>
                <a:spcPct val="140000"/>
              </a:lnSpc>
              <a:spcBef>
                <a:spcPts val="0"/>
              </a:spcBef>
              <a:spcAft>
                <a:spcPts val="0"/>
              </a:spcAft>
              <a:buClr>
                <a:srgbClr val="FFFFFF"/>
              </a:buClr>
              <a:buSzPts val="1800"/>
              <a:buChar char="●"/>
            </a:pPr>
            <a:r>
              <a:rPr lang="en-US" dirty="0">
                <a:solidFill>
                  <a:srgbClr val="FFFFFF"/>
                </a:solidFill>
              </a:rPr>
              <a:t>Front IR Sensor: 60 degrees</a:t>
            </a:r>
            <a:endParaRPr dirty="0">
              <a:solidFill>
                <a:srgbClr val="FFFFFF"/>
              </a:solidFill>
            </a:endParaRPr>
          </a:p>
          <a:p>
            <a:pPr marL="457200" lvl="0" indent="-342900" algn="l" rtl="0">
              <a:lnSpc>
                <a:spcPct val="140000"/>
              </a:lnSpc>
              <a:spcBef>
                <a:spcPts val="0"/>
              </a:spcBef>
              <a:spcAft>
                <a:spcPts val="0"/>
              </a:spcAft>
              <a:buClr>
                <a:srgbClr val="FFFFFF"/>
              </a:buClr>
              <a:buSzPts val="1800"/>
              <a:buChar char="●"/>
            </a:pPr>
            <a:r>
              <a:rPr lang="en-US" dirty="0">
                <a:solidFill>
                  <a:srgbClr val="FFFFFF"/>
                </a:solidFill>
              </a:rPr>
              <a:t>Side Cameras: 75 degrees</a:t>
            </a:r>
            <a:endParaRPr dirty="0">
              <a:solidFill>
                <a:srgbClr val="FFFFFF"/>
              </a:solidFill>
            </a:endParaRPr>
          </a:p>
          <a:p>
            <a:pPr marL="457200" lvl="0" indent="-342900" algn="l" rtl="0">
              <a:lnSpc>
                <a:spcPct val="140000"/>
              </a:lnSpc>
              <a:spcBef>
                <a:spcPts val="0"/>
              </a:spcBef>
              <a:spcAft>
                <a:spcPts val="0"/>
              </a:spcAft>
              <a:buClr>
                <a:srgbClr val="FFFFFF"/>
              </a:buClr>
              <a:buSzPts val="1800"/>
              <a:buChar char="●"/>
            </a:pPr>
            <a:r>
              <a:rPr lang="en-US" dirty="0">
                <a:solidFill>
                  <a:srgbClr val="FFFFFF"/>
                </a:solidFill>
              </a:rPr>
              <a:t>Back Camera: 135 Degrees</a:t>
            </a:r>
            <a:endParaRPr dirty="0">
              <a:solidFill>
                <a:srgbClr val="FFFFFF"/>
              </a:solidFill>
            </a:endParaRPr>
          </a:p>
          <a:p>
            <a:pPr marL="0" lvl="0" indent="0" algn="l" rtl="0">
              <a:lnSpc>
                <a:spcPct val="140000"/>
              </a:lnSpc>
              <a:spcBef>
                <a:spcPts val="1000"/>
              </a:spcBef>
              <a:spcAft>
                <a:spcPts val="0"/>
              </a:spcAft>
              <a:buNone/>
            </a:pPr>
            <a:endParaRPr dirty="0">
              <a:solidFill>
                <a:srgbClr val="FFFFFF"/>
              </a:solidFill>
            </a:endParaRPr>
          </a:p>
          <a:p>
            <a:pPr marL="0" lvl="0" indent="457200" algn="l" rtl="0">
              <a:lnSpc>
                <a:spcPct val="140000"/>
              </a:lnSpc>
              <a:spcBef>
                <a:spcPts val="1000"/>
              </a:spcBef>
              <a:spcAft>
                <a:spcPts val="0"/>
              </a:spcAft>
              <a:buNone/>
            </a:pPr>
            <a:endParaRPr sz="1600" dirty="0">
              <a:solidFill>
                <a:srgbClr val="FFFFFF"/>
              </a:solidFill>
            </a:endParaRPr>
          </a:p>
          <a:p>
            <a:pPr marL="457200" lvl="0" indent="0" algn="l" rtl="0">
              <a:spcBef>
                <a:spcPts val="1000"/>
              </a:spcBef>
              <a:spcAft>
                <a:spcPts val="0"/>
              </a:spcAft>
              <a:buNone/>
            </a:pPr>
            <a:endParaRPr dirty="0"/>
          </a:p>
        </p:txBody>
      </p:sp>
      <p:pic>
        <p:nvPicPr>
          <p:cNvPr id="177" name="Google Shape;177;gb92ca20a8e_0_33"/>
          <p:cNvPicPr preferRelativeResize="0"/>
          <p:nvPr/>
        </p:nvPicPr>
        <p:blipFill rotWithShape="1">
          <a:blip r:embed="rId5">
            <a:alphaModFix/>
          </a:blip>
          <a:srcRect r="15440"/>
          <a:stretch/>
        </p:blipFill>
        <p:spPr>
          <a:xfrm>
            <a:off x="607275" y="1530000"/>
            <a:ext cx="4905575" cy="4561600"/>
          </a:xfrm>
          <a:prstGeom prst="rect">
            <a:avLst/>
          </a:prstGeom>
          <a:noFill/>
          <a:ln>
            <a:noFill/>
          </a:ln>
        </p:spPr>
      </p:pic>
      <p:sp>
        <p:nvSpPr>
          <p:cNvPr id="178" name="Google Shape;178;gb92ca20a8e_0_33"/>
          <p:cNvSpPr txBox="1"/>
          <p:nvPr/>
        </p:nvSpPr>
        <p:spPr>
          <a:xfrm>
            <a:off x="607263" y="5402408"/>
            <a:ext cx="4905600" cy="400200"/>
          </a:xfrm>
          <a:prstGeom prst="rect">
            <a:avLst/>
          </a:prstGeom>
          <a:noFill/>
          <a:ln>
            <a:noFill/>
          </a:ln>
        </p:spPr>
        <p:txBody>
          <a:bodyPr spcFirstLastPara="1" wrap="square" lIns="91425" tIns="91425" rIns="91425" bIns="91425" anchor="t" anchorCtr="0">
            <a:spAutoFit/>
          </a:bodyPr>
          <a:lstStyle/>
          <a:p>
            <a:pPr marL="0" lvl="0" indent="0" algn="ctr" rtl="0">
              <a:lnSpc>
                <a:spcPct val="140000"/>
              </a:lnSpc>
              <a:spcBef>
                <a:spcPts val="1000"/>
              </a:spcBef>
              <a:spcAft>
                <a:spcPts val="0"/>
              </a:spcAft>
              <a:buNone/>
            </a:pPr>
            <a:r>
              <a:rPr lang="en-US" dirty="0">
                <a:solidFill>
                  <a:schemeClr val="lt1"/>
                </a:solidFill>
                <a:latin typeface="Source Sans Pro"/>
                <a:ea typeface="Source Sans Pro"/>
                <a:cs typeface="Source Sans Pro"/>
                <a:sym typeface="Source Sans Pro"/>
              </a:rPr>
              <a:t>*Note: Image is not drawn to scale</a:t>
            </a:r>
            <a:endParaRPr dirty="0"/>
          </a:p>
        </p:txBody>
      </p:sp>
      <p:pic>
        <p:nvPicPr>
          <p:cNvPr id="4" name="Audio 3">
            <a:hlinkClick r:id="" action="ppaction://media"/>
            <a:extLst>
              <a:ext uri="{FF2B5EF4-FFF2-40B4-BE49-F238E27FC236}">
                <a16:creationId xmlns:a16="http://schemas.microsoft.com/office/drawing/2014/main" id="{2B0FFEFA-7D22-4B1A-8CAA-C2D94DB5C43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1385"/>
    </mc:Choice>
    <mc:Fallback xmlns="">
      <p:transition spd="slow" advTm="313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b92ca20a8e_0_41"/>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IR Sensor Selection</a:t>
            </a:r>
            <a:endParaRPr/>
          </a:p>
        </p:txBody>
      </p:sp>
      <p:pic>
        <p:nvPicPr>
          <p:cNvPr id="184" name="Google Shape;184;gb92ca20a8e_0_41"/>
          <p:cNvPicPr preferRelativeResize="0"/>
          <p:nvPr/>
        </p:nvPicPr>
        <p:blipFill>
          <a:blip r:embed="rId5">
            <a:alphaModFix/>
          </a:blip>
          <a:stretch>
            <a:fillRect/>
          </a:stretch>
        </p:blipFill>
        <p:spPr>
          <a:xfrm>
            <a:off x="2813600" y="877400"/>
            <a:ext cx="6930851" cy="5747825"/>
          </a:xfrm>
          <a:prstGeom prst="rect">
            <a:avLst/>
          </a:prstGeom>
          <a:noFill/>
          <a:ln>
            <a:noFill/>
          </a:ln>
        </p:spPr>
      </p:pic>
      <p:pic>
        <p:nvPicPr>
          <p:cNvPr id="6" name="Audio 5">
            <a:hlinkClick r:id="" action="ppaction://media"/>
            <a:extLst>
              <a:ext uri="{FF2B5EF4-FFF2-40B4-BE49-F238E27FC236}">
                <a16:creationId xmlns:a16="http://schemas.microsoft.com/office/drawing/2014/main" id="{D478B6D9-BDAA-4BA3-A4C0-534A865609F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4219"/>
    </mc:Choice>
    <mc:Fallback xmlns="">
      <p:transition spd="slow" advTm="742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gb92ca20a8e_0_52"/>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Side Camera Specifications</a:t>
            </a:r>
            <a:endParaRPr/>
          </a:p>
        </p:txBody>
      </p:sp>
      <p:sp>
        <p:nvSpPr>
          <p:cNvPr id="190" name="Google Shape;190;gb92ca20a8e_0_52"/>
          <p:cNvSpPr txBox="1">
            <a:spLocks noGrp="1"/>
          </p:cNvSpPr>
          <p:nvPr>
            <p:ph type="body" idx="1"/>
          </p:nvPr>
        </p:nvSpPr>
        <p:spPr>
          <a:xfrm>
            <a:off x="680425" y="4852525"/>
            <a:ext cx="10851000" cy="17934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The side cameras came with a Jetson Nano kit that included LCD screens that will be used as the two side displays, so the ease of compatibility won these two cameras over any others that were found</a:t>
            </a:r>
            <a:endParaRPr/>
          </a:p>
          <a:p>
            <a:pPr marL="457200" lvl="0" indent="-342900" algn="l" rtl="0">
              <a:spcBef>
                <a:spcPts val="0"/>
              </a:spcBef>
              <a:spcAft>
                <a:spcPts val="0"/>
              </a:spcAft>
              <a:buSzPts val="1800"/>
              <a:buChar char="●"/>
            </a:pPr>
            <a:r>
              <a:rPr lang="en-US"/>
              <a:t>They both have the correct FOV and a high resolution</a:t>
            </a:r>
            <a:endParaRPr/>
          </a:p>
        </p:txBody>
      </p:sp>
      <p:pic>
        <p:nvPicPr>
          <p:cNvPr id="191" name="Google Shape;191;gb92ca20a8e_0_52"/>
          <p:cNvPicPr preferRelativeResize="0"/>
          <p:nvPr/>
        </p:nvPicPr>
        <p:blipFill>
          <a:blip r:embed="rId5">
            <a:alphaModFix/>
          </a:blip>
          <a:stretch>
            <a:fillRect/>
          </a:stretch>
        </p:blipFill>
        <p:spPr>
          <a:xfrm>
            <a:off x="1781875" y="1539525"/>
            <a:ext cx="8120150" cy="2851875"/>
          </a:xfrm>
          <a:prstGeom prst="rect">
            <a:avLst/>
          </a:prstGeom>
          <a:noFill/>
          <a:ln>
            <a:noFill/>
          </a:ln>
        </p:spPr>
      </p:pic>
      <p:pic>
        <p:nvPicPr>
          <p:cNvPr id="4" name="Audio 3">
            <a:hlinkClick r:id="" action="ppaction://media"/>
            <a:extLst>
              <a:ext uri="{FF2B5EF4-FFF2-40B4-BE49-F238E27FC236}">
                <a16:creationId xmlns:a16="http://schemas.microsoft.com/office/drawing/2014/main" id="{548D51FC-97BC-4791-863E-85425DB8A6F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437"/>
    </mc:Choice>
    <mc:Fallback xmlns="">
      <p:transition spd="slow" advTm="274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5"/>
        <p:cNvGrpSpPr/>
        <p:nvPr/>
      </p:nvGrpSpPr>
      <p:grpSpPr>
        <a:xfrm>
          <a:off x="0" y="0"/>
          <a:ext cx="0" cy="0"/>
          <a:chOff x="0" y="0"/>
          <a:chExt cx="0" cy="0"/>
        </a:xfrm>
      </p:grpSpPr>
      <p:sp>
        <p:nvSpPr>
          <p:cNvPr id="196" name="Google Shape;196;gb92ca20a8e_0_58"/>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Backup Camera Specifications</a:t>
            </a:r>
            <a:endParaRPr/>
          </a:p>
        </p:txBody>
      </p:sp>
      <p:sp>
        <p:nvSpPr>
          <p:cNvPr id="197" name="Google Shape;197;gb92ca20a8e_0_58"/>
          <p:cNvSpPr txBox="1">
            <a:spLocks noGrp="1"/>
          </p:cNvSpPr>
          <p:nvPr>
            <p:ph type="body" idx="1"/>
          </p:nvPr>
        </p:nvSpPr>
        <p:spPr>
          <a:xfrm>
            <a:off x="966925" y="4969100"/>
            <a:ext cx="9293100" cy="11412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The backup camera was chosen for its quicker frame rate, compatibility with the car power, and low price</a:t>
            </a:r>
            <a:endParaRPr/>
          </a:p>
        </p:txBody>
      </p:sp>
      <p:pic>
        <p:nvPicPr>
          <p:cNvPr id="198" name="Google Shape;198;gb92ca20a8e_0_58"/>
          <p:cNvPicPr preferRelativeResize="0"/>
          <p:nvPr/>
        </p:nvPicPr>
        <p:blipFill>
          <a:blip r:embed="rId5">
            <a:alphaModFix/>
          </a:blip>
          <a:stretch>
            <a:fillRect/>
          </a:stretch>
        </p:blipFill>
        <p:spPr>
          <a:xfrm>
            <a:off x="1974175" y="1611175"/>
            <a:ext cx="7278600" cy="2986725"/>
          </a:xfrm>
          <a:prstGeom prst="rect">
            <a:avLst/>
          </a:prstGeom>
          <a:noFill/>
          <a:ln>
            <a:noFill/>
          </a:ln>
        </p:spPr>
      </p:pic>
      <p:pic>
        <p:nvPicPr>
          <p:cNvPr id="5" name="Audio 4">
            <a:hlinkClick r:id="" action="ppaction://media"/>
            <a:extLst>
              <a:ext uri="{FF2B5EF4-FFF2-40B4-BE49-F238E27FC236}">
                <a16:creationId xmlns:a16="http://schemas.microsoft.com/office/drawing/2014/main" id="{275CA824-3860-4C69-996B-0F7101ED4AF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4868"/>
    </mc:Choice>
    <mc:Fallback xmlns="">
      <p:transition spd="slow" advTm="348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gafeac58389_1_13"/>
          <p:cNvSpPr txBox="1">
            <a:spLocks noGrp="1"/>
          </p:cNvSpPr>
          <p:nvPr>
            <p:ph type="ctrTitle"/>
          </p:nvPr>
        </p:nvSpPr>
        <p:spPr>
          <a:xfrm>
            <a:off x="448056" y="448056"/>
            <a:ext cx="11292900" cy="3401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a:t>HUD Implementation &amp; Housing Design</a:t>
            </a:r>
            <a:endParaRPr/>
          </a:p>
        </p:txBody>
      </p:sp>
      <p:sp>
        <p:nvSpPr>
          <p:cNvPr id="204" name="Google Shape;204;gafeac58389_1_13"/>
          <p:cNvSpPr txBox="1">
            <a:spLocks noGrp="1"/>
          </p:cNvSpPr>
          <p:nvPr>
            <p:ph type="subTitle" idx="1"/>
          </p:nvPr>
        </p:nvSpPr>
        <p:spPr>
          <a:xfrm>
            <a:off x="448056" y="4471416"/>
            <a:ext cx="11292900" cy="1481400"/>
          </a:xfrm>
          <a:prstGeom prst="rect">
            <a:avLst/>
          </a:prstGeom>
        </p:spPr>
        <p:txBody>
          <a:bodyPr spcFirstLastPara="1" wrap="square" lIns="0" tIns="0" rIns="91425" bIns="0" anchor="t" anchorCtr="0">
            <a:noAutofit/>
          </a:bodyPr>
          <a:lstStyle/>
          <a:p>
            <a:pPr marL="0" lvl="0" indent="0" algn="l" rtl="0">
              <a:spcBef>
                <a:spcPts val="1000"/>
              </a:spcBef>
              <a:spcAft>
                <a:spcPts val="0"/>
              </a:spcAft>
              <a:buNone/>
            </a:pPr>
            <a:r>
              <a:rPr lang="en-US" sz="2600"/>
              <a:t>Emmalynne Clarkston </a:t>
            </a:r>
            <a:endParaRPr sz="2600"/>
          </a:p>
          <a:p>
            <a:pPr marL="0" lvl="0" indent="0" algn="l" rtl="0">
              <a:spcBef>
                <a:spcPts val="1000"/>
              </a:spcBef>
              <a:spcAft>
                <a:spcPts val="0"/>
              </a:spcAft>
              <a:buNone/>
            </a:pPr>
            <a:r>
              <a:rPr lang="en-US" sz="2200" i="1">
                <a:solidFill>
                  <a:schemeClr val="lt1"/>
                </a:solidFill>
                <a:latin typeface="Source Sans Pro Light"/>
                <a:ea typeface="Source Sans Pro Light"/>
                <a:cs typeface="Source Sans Pro Light"/>
                <a:sym typeface="Source Sans Pro Light"/>
              </a:rPr>
              <a:t>Optical Engineering and Computer Science</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209" name="Google Shape;209;gb998ea7396_0_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HUD Implementation</a:t>
            </a:r>
            <a:endParaRPr/>
          </a:p>
          <a:p>
            <a:pPr marL="0" lvl="0" indent="0" algn="l" rtl="0">
              <a:spcBef>
                <a:spcPts val="0"/>
              </a:spcBef>
              <a:spcAft>
                <a:spcPts val="0"/>
              </a:spcAft>
              <a:buNone/>
            </a:pPr>
            <a:endParaRPr sz="2200"/>
          </a:p>
        </p:txBody>
      </p:sp>
      <p:pic>
        <p:nvPicPr>
          <p:cNvPr id="210" name="Google Shape;210;gb998ea7396_0_0"/>
          <p:cNvPicPr preferRelativeResize="0"/>
          <p:nvPr/>
        </p:nvPicPr>
        <p:blipFill>
          <a:blip r:embed="rId3">
            <a:alphaModFix/>
          </a:blip>
          <a:stretch>
            <a:fillRect/>
          </a:stretch>
        </p:blipFill>
        <p:spPr>
          <a:xfrm>
            <a:off x="3904238" y="1656125"/>
            <a:ext cx="3286125" cy="1962150"/>
          </a:xfrm>
          <a:prstGeom prst="rect">
            <a:avLst/>
          </a:prstGeom>
          <a:noFill/>
          <a:ln>
            <a:noFill/>
          </a:ln>
        </p:spPr>
      </p:pic>
      <p:pic>
        <p:nvPicPr>
          <p:cNvPr id="211" name="Google Shape;211;gb998ea7396_0_0"/>
          <p:cNvPicPr preferRelativeResize="0"/>
          <p:nvPr/>
        </p:nvPicPr>
        <p:blipFill>
          <a:blip r:embed="rId4">
            <a:alphaModFix/>
          </a:blip>
          <a:stretch>
            <a:fillRect/>
          </a:stretch>
        </p:blipFill>
        <p:spPr>
          <a:xfrm>
            <a:off x="521275" y="3433830"/>
            <a:ext cx="5378350" cy="2487500"/>
          </a:xfrm>
          <a:prstGeom prst="rect">
            <a:avLst/>
          </a:prstGeom>
          <a:noFill/>
          <a:ln>
            <a:noFill/>
          </a:ln>
        </p:spPr>
      </p:pic>
      <p:pic>
        <p:nvPicPr>
          <p:cNvPr id="212" name="Google Shape;212;gb998ea7396_0_0"/>
          <p:cNvPicPr preferRelativeResize="0"/>
          <p:nvPr/>
        </p:nvPicPr>
        <p:blipFill>
          <a:blip r:embed="rId5">
            <a:alphaModFix/>
          </a:blip>
          <a:stretch>
            <a:fillRect/>
          </a:stretch>
        </p:blipFill>
        <p:spPr>
          <a:xfrm>
            <a:off x="7423138" y="1656125"/>
            <a:ext cx="4257675" cy="4191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gb998ea7396_0_24"/>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US">
                <a:solidFill>
                  <a:schemeClr val="lt1"/>
                </a:solidFill>
              </a:rPr>
              <a:t>HUD Implementation</a:t>
            </a:r>
            <a:endParaRPr>
              <a:solidFill>
                <a:schemeClr val="lt1"/>
              </a:solidFill>
            </a:endParaRPr>
          </a:p>
          <a:p>
            <a:pPr marL="0" lvl="0" indent="0" algn="l" rtl="0">
              <a:spcBef>
                <a:spcPts val="0"/>
              </a:spcBef>
              <a:spcAft>
                <a:spcPts val="0"/>
              </a:spcAft>
              <a:buNone/>
            </a:pPr>
            <a:endParaRPr/>
          </a:p>
        </p:txBody>
      </p:sp>
      <p:pic>
        <p:nvPicPr>
          <p:cNvPr id="218" name="Google Shape;218;gb998ea7396_0_24"/>
          <p:cNvPicPr preferRelativeResize="0"/>
          <p:nvPr/>
        </p:nvPicPr>
        <p:blipFill>
          <a:blip r:embed="rId3">
            <a:alphaModFix/>
          </a:blip>
          <a:stretch>
            <a:fillRect/>
          </a:stretch>
        </p:blipFill>
        <p:spPr>
          <a:xfrm>
            <a:off x="1617475" y="1358075"/>
            <a:ext cx="8963025" cy="4819650"/>
          </a:xfrm>
          <a:prstGeom prst="rect">
            <a:avLst/>
          </a:prstGeom>
          <a:noFill/>
          <a:ln>
            <a:noFill/>
          </a:ln>
        </p:spPr>
      </p:pic>
      <p:sp>
        <p:nvSpPr>
          <p:cNvPr id="219" name="Google Shape;219;gb998ea7396_0_24"/>
          <p:cNvSpPr txBox="1"/>
          <p:nvPr/>
        </p:nvSpPr>
        <p:spPr>
          <a:xfrm>
            <a:off x="2795300" y="6243725"/>
            <a:ext cx="6496500" cy="400200"/>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US">
                <a:solidFill>
                  <a:srgbClr val="FFFFFF"/>
                </a:solidFill>
                <a:latin typeface="Source Sans Pro"/>
                <a:ea typeface="Source Sans Pro"/>
                <a:cs typeface="Source Sans Pro"/>
                <a:sym typeface="Source Sans Pro"/>
              </a:rPr>
              <a:t>*Scale model of CR-V dash with the HUD implementations</a:t>
            </a:r>
            <a:endParaRPr>
              <a:solidFill>
                <a:srgbClr val="FFFFFF"/>
              </a:solidFill>
              <a:latin typeface="Source Sans Pro"/>
              <a:ea typeface="Source Sans Pro"/>
              <a:cs typeface="Source Sans Pro"/>
              <a:sym typeface="Source Sans Pro"/>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94"/>
        <p:cNvGrpSpPr/>
        <p:nvPr/>
      </p:nvGrpSpPr>
      <p:grpSpPr>
        <a:xfrm>
          <a:off x="0" y="0"/>
          <a:ext cx="0" cy="0"/>
          <a:chOff x="0" y="0"/>
          <a:chExt cx="0" cy="0"/>
        </a:xfrm>
      </p:grpSpPr>
      <p:sp>
        <p:nvSpPr>
          <p:cNvPr id="95" name="Google Shape;95;p2"/>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96" name="Google Shape;96;p2"/>
          <p:cNvSpPr txBox="1">
            <a:spLocks noGrp="1"/>
          </p:cNvSpPr>
          <p:nvPr>
            <p:ph type="title"/>
          </p:nvPr>
        </p:nvSpPr>
        <p:spPr>
          <a:xfrm>
            <a:off x="448056" y="388800"/>
            <a:ext cx="5432044" cy="860400"/>
          </a:xfrm>
          <a:prstGeom prst="rect">
            <a:avLst/>
          </a:prstGeom>
          <a:noFill/>
          <a:ln>
            <a:noFill/>
          </a:ln>
        </p:spPr>
        <p:txBody>
          <a:bodyPr spcFirstLastPara="1" wrap="square" lIns="0" tIns="0" rIns="0" bIns="0" anchor="b" anchorCtr="0">
            <a:normAutofit/>
          </a:bodyPr>
          <a:lstStyle/>
          <a:p>
            <a:pPr marL="0" lvl="0" indent="0" algn="l" rtl="0">
              <a:lnSpc>
                <a:spcPct val="90000"/>
              </a:lnSpc>
              <a:spcBef>
                <a:spcPts val="0"/>
              </a:spcBef>
              <a:spcAft>
                <a:spcPts val="0"/>
              </a:spcAft>
              <a:buClr>
                <a:schemeClr val="lt2"/>
              </a:buClr>
              <a:buSzPts val="4800"/>
              <a:buFont typeface="Source Sans Pro Light"/>
              <a:buNone/>
            </a:pPr>
            <a:r>
              <a:rPr lang="en-US" sz="4800"/>
              <a:t>Motivation</a:t>
            </a:r>
            <a:endParaRPr/>
          </a:p>
        </p:txBody>
      </p:sp>
      <p:cxnSp>
        <p:nvCxnSpPr>
          <p:cNvPr id="97" name="Google Shape;97;p2"/>
          <p:cNvCxnSpPr/>
          <p:nvPr/>
        </p:nvCxnSpPr>
        <p:spPr>
          <a:xfrm>
            <a:off x="450000" y="1609200"/>
            <a:ext cx="5434694" cy="0"/>
          </a:xfrm>
          <a:prstGeom prst="straightConnector1">
            <a:avLst/>
          </a:prstGeom>
          <a:noFill/>
          <a:ln w="9525" cap="flat" cmpd="sng">
            <a:solidFill>
              <a:schemeClr val="lt2"/>
            </a:solidFill>
            <a:prstDash val="solid"/>
            <a:round/>
            <a:headEnd type="none" w="sm" len="sm"/>
            <a:tailEnd type="none" w="sm" len="sm"/>
          </a:ln>
        </p:spPr>
      </p:cxnSp>
      <p:sp>
        <p:nvSpPr>
          <p:cNvPr id="98" name="Google Shape;98;p2"/>
          <p:cNvSpPr txBox="1">
            <a:spLocks noGrp="1"/>
          </p:cNvSpPr>
          <p:nvPr>
            <p:ph type="body" idx="1"/>
          </p:nvPr>
        </p:nvSpPr>
        <p:spPr>
          <a:xfrm>
            <a:off x="448056" y="1944000"/>
            <a:ext cx="5432044" cy="4006800"/>
          </a:xfrm>
          <a:prstGeom prst="rect">
            <a:avLst/>
          </a:prstGeom>
          <a:noFill/>
          <a:ln>
            <a:noFill/>
          </a:ln>
        </p:spPr>
        <p:txBody>
          <a:bodyPr spcFirstLastPara="1" wrap="square" lIns="0" tIns="0" rIns="91425" bIns="0" anchor="t" anchorCtr="0">
            <a:normAutofit/>
          </a:bodyPr>
          <a:lstStyle/>
          <a:p>
            <a:pPr marL="450000" lvl="0" indent="-448056" algn="l" rtl="0">
              <a:lnSpc>
                <a:spcPct val="130000"/>
              </a:lnSpc>
              <a:spcBef>
                <a:spcPts val="0"/>
              </a:spcBef>
              <a:spcAft>
                <a:spcPts val="0"/>
              </a:spcAft>
              <a:buClr>
                <a:schemeClr val="lt2"/>
              </a:buClr>
              <a:buSzPts val="1800"/>
              <a:buChar char="→"/>
            </a:pPr>
            <a:r>
              <a:rPr lang="en-US"/>
              <a:t>According to the National Highway Traffic Safety Administration, drivers are three times more likely to be involved in a fatal accident at night.</a:t>
            </a:r>
            <a:endParaRPr/>
          </a:p>
          <a:p>
            <a:pPr marL="450000" lvl="0" indent="-448056" algn="l" rtl="0">
              <a:lnSpc>
                <a:spcPct val="130000"/>
              </a:lnSpc>
              <a:spcBef>
                <a:spcPts val="1000"/>
              </a:spcBef>
              <a:spcAft>
                <a:spcPts val="0"/>
              </a:spcAft>
              <a:buClr>
                <a:schemeClr val="lt2"/>
              </a:buClr>
              <a:buSzPts val="1800"/>
              <a:buChar char="→"/>
            </a:pPr>
            <a:r>
              <a:rPr lang="en-US"/>
              <a:t>As drivers ourselves, we have all had trouble driving in low visibility scenarios.</a:t>
            </a:r>
            <a:endParaRPr/>
          </a:p>
          <a:p>
            <a:pPr marL="450000" lvl="0" indent="-448056" algn="l" rtl="0">
              <a:lnSpc>
                <a:spcPct val="130000"/>
              </a:lnSpc>
              <a:spcBef>
                <a:spcPts val="1000"/>
              </a:spcBef>
              <a:spcAft>
                <a:spcPts val="0"/>
              </a:spcAft>
              <a:buClr>
                <a:schemeClr val="lt2"/>
              </a:buClr>
              <a:buSzPts val="1800"/>
              <a:buChar char="→"/>
            </a:pPr>
            <a:r>
              <a:rPr lang="en-US"/>
              <a:t>The National Center for Biotechnology Information notes the impact on pedestrians, stating that they can be up to seven times more at risk of being hit in the dark.</a:t>
            </a:r>
            <a:endParaRPr/>
          </a:p>
          <a:p>
            <a:pPr marL="450000" lvl="0" indent="-448056" algn="l" rtl="0">
              <a:lnSpc>
                <a:spcPct val="130000"/>
              </a:lnSpc>
              <a:spcBef>
                <a:spcPts val="1000"/>
              </a:spcBef>
              <a:spcAft>
                <a:spcPts val="0"/>
              </a:spcAft>
              <a:buClr>
                <a:schemeClr val="lt2"/>
              </a:buClr>
              <a:buSzPts val="1800"/>
              <a:buChar char="→"/>
            </a:pPr>
            <a:r>
              <a:rPr lang="en-US"/>
              <a:t>Something must be done!</a:t>
            </a:r>
            <a:endParaRPr/>
          </a:p>
          <a:p>
            <a:pPr marL="450000" lvl="0" indent="-333756" algn="l" rtl="0">
              <a:lnSpc>
                <a:spcPct val="130000"/>
              </a:lnSpc>
              <a:spcBef>
                <a:spcPts val="1000"/>
              </a:spcBef>
              <a:spcAft>
                <a:spcPts val="0"/>
              </a:spcAft>
              <a:buClr>
                <a:schemeClr val="lt2"/>
              </a:buClr>
              <a:buSzPts val="1800"/>
              <a:buNone/>
            </a:pPr>
            <a:endParaRPr/>
          </a:p>
        </p:txBody>
      </p:sp>
      <p:pic>
        <p:nvPicPr>
          <p:cNvPr id="99" name="Google Shape;99;p2" descr="Car"/>
          <p:cNvPicPr preferRelativeResize="0"/>
          <p:nvPr/>
        </p:nvPicPr>
        <p:blipFill rotWithShape="1">
          <a:blip r:embed="rId5">
            <a:alphaModFix/>
          </a:blip>
          <a:srcRect b="14500"/>
          <a:stretch/>
        </p:blipFill>
        <p:spPr>
          <a:xfrm>
            <a:off x="6318975" y="1043201"/>
            <a:ext cx="5441300" cy="4652375"/>
          </a:xfrm>
          <a:prstGeom prst="rect">
            <a:avLst/>
          </a:prstGeom>
          <a:noFill/>
          <a:ln>
            <a:noFill/>
          </a:ln>
        </p:spPr>
      </p:pic>
      <p:pic>
        <p:nvPicPr>
          <p:cNvPr id="4" name="Audio 3">
            <a:hlinkClick r:id="" action="ppaction://media"/>
            <a:extLst>
              <a:ext uri="{FF2B5EF4-FFF2-40B4-BE49-F238E27FC236}">
                <a16:creationId xmlns:a16="http://schemas.microsoft.com/office/drawing/2014/main" id="{527A7EE9-1C71-4365-B326-9F9FD49F584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4718"/>
    </mc:Choice>
    <mc:Fallback xmlns="">
      <p:transition spd="slow" advTm="247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3"/>
        <p:cNvGrpSpPr/>
        <p:nvPr/>
      </p:nvGrpSpPr>
      <p:grpSpPr>
        <a:xfrm>
          <a:off x="0" y="0"/>
          <a:ext cx="0" cy="0"/>
          <a:chOff x="0" y="0"/>
          <a:chExt cx="0" cy="0"/>
        </a:xfrm>
      </p:grpSpPr>
      <p:sp>
        <p:nvSpPr>
          <p:cNvPr id="224" name="Google Shape;224;gb998ea7396_0_3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Meniscus Lens</a:t>
            </a:r>
            <a:endParaRPr/>
          </a:p>
        </p:txBody>
      </p:sp>
      <p:sp>
        <p:nvSpPr>
          <p:cNvPr id="225" name="Google Shape;225;gb998ea7396_0_30"/>
          <p:cNvSpPr txBox="1">
            <a:spLocks noGrp="1"/>
          </p:cNvSpPr>
          <p:nvPr>
            <p:ph type="body" idx="1"/>
          </p:nvPr>
        </p:nvSpPr>
        <p:spPr>
          <a:xfrm>
            <a:off x="801731"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Magnifies image</a:t>
            </a:r>
            <a:endParaRPr/>
          </a:p>
          <a:p>
            <a:pPr marL="457200" lvl="0" indent="-342900" algn="l" rtl="0">
              <a:spcBef>
                <a:spcPts val="0"/>
              </a:spcBef>
              <a:spcAft>
                <a:spcPts val="0"/>
              </a:spcAft>
              <a:buSzPts val="1800"/>
              <a:buChar char="→"/>
            </a:pPr>
            <a:r>
              <a:rPr lang="en-US"/>
              <a:t>Prevents spherical aberrations</a:t>
            </a:r>
            <a:endParaRPr/>
          </a:p>
        </p:txBody>
      </p:sp>
      <p:pic>
        <p:nvPicPr>
          <p:cNvPr id="226" name="Google Shape;226;gb998ea7396_0_30"/>
          <p:cNvPicPr preferRelativeResize="0"/>
          <p:nvPr/>
        </p:nvPicPr>
        <p:blipFill>
          <a:blip r:embed="rId3">
            <a:alphaModFix/>
          </a:blip>
          <a:stretch>
            <a:fillRect/>
          </a:stretch>
        </p:blipFill>
        <p:spPr>
          <a:xfrm>
            <a:off x="6877450" y="1735200"/>
            <a:ext cx="4119650" cy="4214700"/>
          </a:xfrm>
          <a:prstGeom prst="rect">
            <a:avLst/>
          </a:prstGeom>
          <a:noFill/>
          <a:ln w="19050" cap="flat" cmpd="sng">
            <a:solidFill>
              <a:srgbClr val="FFFFFF"/>
            </a:solidFill>
            <a:prstDash val="solid"/>
            <a:round/>
            <a:headEnd type="none" w="sm" len="sm"/>
            <a:tailEnd type="none" w="sm" len="sm"/>
          </a:ln>
        </p:spPr>
      </p:pic>
      <p:graphicFrame>
        <p:nvGraphicFramePr>
          <p:cNvPr id="227" name="Google Shape;227;gb998ea7396_0_30"/>
          <p:cNvGraphicFramePr/>
          <p:nvPr/>
        </p:nvGraphicFramePr>
        <p:xfrm>
          <a:off x="801725" y="3206875"/>
          <a:ext cx="5431500" cy="2743020"/>
        </p:xfrm>
        <a:graphic>
          <a:graphicData uri="http://schemas.openxmlformats.org/drawingml/2006/table">
            <a:tbl>
              <a:tblPr>
                <a:noFill/>
                <a:tableStyleId>{0B50F05B-CECA-40FB-822D-80969C0F83B1}</a:tableStyleId>
              </a:tblPr>
              <a:tblGrid>
                <a:gridCol w="3899675">
                  <a:extLst>
                    <a:ext uri="{9D8B030D-6E8A-4147-A177-3AD203B41FA5}">
                      <a16:colId xmlns:a16="http://schemas.microsoft.com/office/drawing/2014/main" val="20000"/>
                    </a:ext>
                  </a:extLst>
                </a:gridCol>
                <a:gridCol w="1531825">
                  <a:extLst>
                    <a:ext uri="{9D8B030D-6E8A-4147-A177-3AD203B41FA5}">
                      <a16:colId xmlns:a16="http://schemas.microsoft.com/office/drawing/2014/main" val="20001"/>
                    </a:ext>
                  </a:extLst>
                </a:gridCol>
              </a:tblGrid>
              <a:tr h="294575">
                <a:tc>
                  <a:txBody>
                    <a:bodyPr/>
                    <a:lstStyle/>
                    <a:p>
                      <a:pPr marL="0" lvl="0" indent="0" algn="l" rtl="0">
                        <a:spcBef>
                          <a:spcPts val="0"/>
                        </a:spcBef>
                        <a:spcAft>
                          <a:spcPts val="0"/>
                        </a:spcAft>
                        <a:buNone/>
                      </a:pPr>
                      <a:r>
                        <a:rPr lang="en-US" sz="1800">
                          <a:solidFill>
                            <a:srgbClr val="FFFFFF"/>
                          </a:solidFill>
                        </a:rPr>
                        <a:t>Aperture</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FFFFFF"/>
                          </a:solidFill>
                        </a:rPr>
                        <a:t>2 in</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294575">
                <a:tc>
                  <a:txBody>
                    <a:bodyPr/>
                    <a:lstStyle/>
                    <a:p>
                      <a:pPr marL="0" lvl="0" indent="0" algn="l" rtl="0">
                        <a:spcBef>
                          <a:spcPts val="0"/>
                        </a:spcBef>
                        <a:spcAft>
                          <a:spcPts val="0"/>
                        </a:spcAft>
                        <a:buNone/>
                      </a:pPr>
                      <a:r>
                        <a:rPr lang="en-US" sz="1800">
                          <a:solidFill>
                            <a:srgbClr val="FFFFFF"/>
                          </a:solidFill>
                        </a:rPr>
                        <a:t>Material</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Clr>
                          <a:schemeClr val="dk1"/>
                        </a:buClr>
                        <a:buSzPts val="1100"/>
                        <a:buFont typeface="Arial"/>
                        <a:buNone/>
                      </a:pPr>
                      <a:r>
                        <a:rPr lang="en-US" sz="1800">
                          <a:solidFill>
                            <a:schemeClr val="lt1"/>
                          </a:solidFill>
                        </a:rPr>
                        <a:t>Fused Silica</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294575">
                <a:tc>
                  <a:txBody>
                    <a:bodyPr/>
                    <a:lstStyle/>
                    <a:p>
                      <a:pPr marL="0" lvl="0" indent="0" algn="l" rtl="0">
                        <a:spcBef>
                          <a:spcPts val="0"/>
                        </a:spcBef>
                        <a:spcAft>
                          <a:spcPts val="0"/>
                        </a:spcAft>
                        <a:buNone/>
                      </a:pPr>
                      <a:r>
                        <a:rPr lang="en-US" sz="1800">
                          <a:solidFill>
                            <a:srgbClr val="FFFFFF"/>
                          </a:solidFill>
                        </a:rPr>
                        <a:t>Refractive Index at 486.10 nm</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FFFFFF"/>
                          </a:solidFill>
                        </a:rPr>
                        <a:t>1.46313</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294575">
                <a:tc>
                  <a:txBody>
                    <a:bodyPr/>
                    <a:lstStyle/>
                    <a:p>
                      <a:pPr marL="0" lvl="0" indent="0" algn="l" rtl="0">
                        <a:spcBef>
                          <a:spcPts val="0"/>
                        </a:spcBef>
                        <a:spcAft>
                          <a:spcPts val="0"/>
                        </a:spcAft>
                        <a:buNone/>
                      </a:pPr>
                      <a:r>
                        <a:rPr lang="en-US" sz="1800">
                          <a:solidFill>
                            <a:schemeClr val="lt1"/>
                          </a:solidFill>
                        </a:rPr>
                        <a:t>Refractive Index at 587.60 nm </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FFFFFF"/>
                          </a:solidFill>
                        </a:rPr>
                        <a:t>1.45847 </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294575">
                <a:tc>
                  <a:txBody>
                    <a:bodyPr/>
                    <a:lstStyle/>
                    <a:p>
                      <a:pPr marL="0" lvl="0" indent="0" algn="l" rtl="0">
                        <a:spcBef>
                          <a:spcPts val="0"/>
                        </a:spcBef>
                        <a:spcAft>
                          <a:spcPts val="0"/>
                        </a:spcAft>
                        <a:buNone/>
                      </a:pPr>
                      <a:r>
                        <a:rPr lang="en-US" sz="1800">
                          <a:solidFill>
                            <a:schemeClr val="lt1"/>
                          </a:solidFill>
                        </a:rPr>
                        <a:t>Refractive Index at 656.30 nm </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FFFFFF"/>
                          </a:solidFill>
                        </a:rPr>
                        <a:t>1.45637 </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294575">
                <a:tc>
                  <a:txBody>
                    <a:bodyPr/>
                    <a:lstStyle/>
                    <a:p>
                      <a:pPr marL="0" lvl="0" indent="0" algn="l" rtl="0">
                        <a:spcBef>
                          <a:spcPts val="0"/>
                        </a:spcBef>
                        <a:spcAft>
                          <a:spcPts val="0"/>
                        </a:spcAft>
                        <a:buNone/>
                      </a:pPr>
                      <a:r>
                        <a:rPr lang="en-US" sz="1800">
                          <a:solidFill>
                            <a:srgbClr val="FFFFFF"/>
                          </a:solidFill>
                        </a:rPr>
                        <a:t>Effective Focal Length </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a:solidFill>
                            <a:srgbClr val="FFFFFF"/>
                          </a:solidFill>
                        </a:rPr>
                        <a:t>-500 mm</a:t>
                      </a:r>
                      <a:endParaRPr sz="1800">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bl>
          </a:graphicData>
        </a:graphic>
      </p:graphicFrame>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31"/>
        <p:cNvGrpSpPr/>
        <p:nvPr/>
      </p:nvGrpSpPr>
      <p:grpSpPr>
        <a:xfrm>
          <a:off x="0" y="0"/>
          <a:ext cx="0" cy="0"/>
          <a:chOff x="0" y="0"/>
          <a:chExt cx="0" cy="0"/>
        </a:xfrm>
      </p:grpSpPr>
      <p:sp>
        <p:nvSpPr>
          <p:cNvPr id="232" name="Google Shape;232;gb998ea7396_0_6"/>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Optical Projection Design - Main HUD</a:t>
            </a:r>
            <a:endParaRPr/>
          </a:p>
        </p:txBody>
      </p:sp>
      <p:graphicFrame>
        <p:nvGraphicFramePr>
          <p:cNvPr id="233" name="Google Shape;233;gb998ea7396_0_6"/>
          <p:cNvGraphicFramePr/>
          <p:nvPr/>
        </p:nvGraphicFramePr>
        <p:xfrm>
          <a:off x="952500" y="1905000"/>
          <a:ext cx="4735275" cy="3230640"/>
        </p:xfrm>
        <a:graphic>
          <a:graphicData uri="http://schemas.openxmlformats.org/drawingml/2006/table">
            <a:tbl>
              <a:tblPr>
                <a:noFill/>
                <a:tableStyleId>{0B50F05B-CECA-40FB-822D-80969C0F83B1}</a:tableStyleId>
              </a:tblPr>
              <a:tblGrid>
                <a:gridCol w="2297650">
                  <a:extLst>
                    <a:ext uri="{9D8B030D-6E8A-4147-A177-3AD203B41FA5}">
                      <a16:colId xmlns:a16="http://schemas.microsoft.com/office/drawing/2014/main" val="20000"/>
                    </a:ext>
                  </a:extLst>
                </a:gridCol>
                <a:gridCol w="2437625">
                  <a:extLst>
                    <a:ext uri="{9D8B030D-6E8A-4147-A177-3AD203B41FA5}">
                      <a16:colId xmlns:a16="http://schemas.microsoft.com/office/drawing/2014/main" val="20001"/>
                    </a:ext>
                  </a:extLst>
                </a:gridCol>
              </a:tblGrid>
              <a:tr h="381000">
                <a:tc>
                  <a:txBody>
                    <a:bodyPr/>
                    <a:lstStyle/>
                    <a:p>
                      <a:pPr marL="0" lvl="0" indent="0" algn="l" rtl="0">
                        <a:spcBef>
                          <a:spcPts val="0"/>
                        </a:spcBef>
                        <a:spcAft>
                          <a:spcPts val="0"/>
                        </a:spcAft>
                        <a:buNone/>
                      </a:pPr>
                      <a:r>
                        <a:rPr lang="en-US" sz="1800" b="1">
                          <a:solidFill>
                            <a:srgbClr val="FFFFFF"/>
                          </a:solidFill>
                        </a:rPr>
                        <a:t>Parameter</a:t>
                      </a:r>
                      <a:endParaRPr sz="1800"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sz="1800" b="1">
                          <a:solidFill>
                            <a:srgbClr val="FFFFFF"/>
                          </a:solidFill>
                        </a:rPr>
                        <a:t>Value</a:t>
                      </a:r>
                      <a:endParaRPr sz="1800"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solidFill>
                            <a:srgbClr val="FFFFFF"/>
                          </a:solidFill>
                        </a:rPr>
                        <a:t>Projection distance</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50 cm</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solidFill>
                            <a:srgbClr val="FFFFFF"/>
                          </a:solidFill>
                        </a:rPr>
                        <a:t>Initial divergence angle</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7.42°</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solidFill>
                            <a:srgbClr val="FFFFFF"/>
                          </a:solidFill>
                        </a:rPr>
                        <a:t>Initial aperture size</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5 mm</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solidFill>
                            <a:srgbClr val="FFFFFF"/>
                          </a:solidFill>
                        </a:rPr>
                        <a:t>Lens aperture size</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50.8 mm</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solidFill>
                            <a:srgbClr val="FFFFFF"/>
                          </a:solidFill>
                        </a:rPr>
                        <a:t>Lenses</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MSCN020HAR.11</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solidFill>
                            <a:srgbClr val="FFFFFF"/>
                          </a:solidFill>
                        </a:rPr>
                        <a:t>Projector</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Luma 75</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a:solidFill>
                            <a:srgbClr val="FFFFFF"/>
                          </a:solidFill>
                        </a:rPr>
                        <a:t>Final image size</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l" rtl="0">
                        <a:spcBef>
                          <a:spcPts val="0"/>
                        </a:spcBef>
                        <a:spcAft>
                          <a:spcPts val="0"/>
                        </a:spcAft>
                        <a:buNone/>
                      </a:pPr>
                      <a:r>
                        <a:rPr lang="en-US">
                          <a:solidFill>
                            <a:srgbClr val="FFFFFF"/>
                          </a:solidFill>
                        </a:rPr>
                        <a:t>13 in</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34" name="Google Shape;234;gb998ea7396_0_6"/>
          <p:cNvPicPr preferRelativeResize="0"/>
          <p:nvPr/>
        </p:nvPicPr>
        <p:blipFill>
          <a:blip r:embed="rId3">
            <a:alphaModFix/>
          </a:blip>
          <a:stretch>
            <a:fillRect/>
          </a:stretch>
        </p:blipFill>
        <p:spPr>
          <a:xfrm>
            <a:off x="6026925" y="1905000"/>
            <a:ext cx="5489763" cy="3230650"/>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b998ea7396_0_12"/>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HUD Reflection - Ghost Image Reduction</a:t>
            </a:r>
            <a:endParaRPr/>
          </a:p>
        </p:txBody>
      </p:sp>
      <p:sp>
        <p:nvSpPr>
          <p:cNvPr id="240" name="Google Shape;240;gb998ea7396_0_12"/>
          <p:cNvSpPr txBox="1">
            <a:spLocks noGrp="1"/>
          </p:cNvSpPr>
          <p:nvPr>
            <p:ph type="body" idx="1"/>
          </p:nvPr>
        </p:nvSpPr>
        <p:spPr>
          <a:xfrm>
            <a:off x="867931"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sz="2000" dirty="0"/>
              <a:t>Optical</a:t>
            </a:r>
            <a:endParaRPr sz="2000" dirty="0"/>
          </a:p>
          <a:p>
            <a:pPr marL="914400" lvl="1" indent="-342900" algn="l" rtl="0">
              <a:spcBef>
                <a:spcPts val="0"/>
              </a:spcBef>
              <a:spcAft>
                <a:spcPts val="0"/>
              </a:spcAft>
              <a:buSzPts val="1800"/>
              <a:buChar char="→"/>
            </a:pPr>
            <a:r>
              <a:rPr lang="en-US" sz="2000" dirty="0"/>
              <a:t>Blurring</a:t>
            </a:r>
            <a:endParaRPr sz="2000" dirty="0"/>
          </a:p>
          <a:p>
            <a:pPr marL="914400" lvl="1" indent="-342900" algn="l" rtl="0">
              <a:spcBef>
                <a:spcPts val="0"/>
              </a:spcBef>
              <a:spcAft>
                <a:spcPts val="0"/>
              </a:spcAft>
              <a:buSzPts val="1800"/>
              <a:buChar char="→"/>
            </a:pPr>
            <a:r>
              <a:rPr lang="en-US" sz="2000" dirty="0"/>
              <a:t>Thin prism </a:t>
            </a:r>
            <a:endParaRPr sz="2000" dirty="0"/>
          </a:p>
          <a:p>
            <a:pPr marL="457200" lvl="0" indent="-342900" algn="l" rtl="0">
              <a:spcBef>
                <a:spcPts val="0"/>
              </a:spcBef>
              <a:spcAft>
                <a:spcPts val="0"/>
              </a:spcAft>
              <a:buSzPts val="1800"/>
              <a:buChar char="→"/>
            </a:pPr>
            <a:r>
              <a:rPr lang="en-US" sz="2000" dirty="0"/>
              <a:t>Image Processing </a:t>
            </a:r>
            <a:endParaRPr sz="2000" dirty="0"/>
          </a:p>
          <a:p>
            <a:pPr marL="914400" lvl="1" indent="-342900" algn="l" rtl="0">
              <a:spcBef>
                <a:spcPts val="0"/>
              </a:spcBef>
              <a:spcAft>
                <a:spcPts val="0"/>
              </a:spcAft>
              <a:buSzPts val="1800"/>
              <a:buChar char="→"/>
            </a:pPr>
            <a:r>
              <a:rPr lang="en-US" sz="2000" dirty="0"/>
              <a:t>Pixel shift</a:t>
            </a:r>
            <a:endParaRPr sz="2000" dirty="0"/>
          </a:p>
        </p:txBody>
      </p:sp>
      <p:pic>
        <p:nvPicPr>
          <p:cNvPr id="241" name="Google Shape;241;gb998ea7396_0_12"/>
          <p:cNvPicPr preferRelativeResize="0"/>
          <p:nvPr/>
        </p:nvPicPr>
        <p:blipFill>
          <a:blip r:embed="rId3">
            <a:alphaModFix/>
          </a:blip>
          <a:stretch>
            <a:fillRect/>
          </a:stretch>
        </p:blipFill>
        <p:spPr>
          <a:xfrm>
            <a:off x="6795265" y="1735202"/>
            <a:ext cx="4954686" cy="42147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gb998ea7396_0_18"/>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 Equipment Housing and Mount Designs</a:t>
            </a:r>
            <a:endParaRPr/>
          </a:p>
        </p:txBody>
      </p:sp>
      <p:graphicFrame>
        <p:nvGraphicFramePr>
          <p:cNvPr id="247" name="Google Shape;247;gb998ea7396_0_18"/>
          <p:cNvGraphicFramePr/>
          <p:nvPr/>
        </p:nvGraphicFramePr>
        <p:xfrm>
          <a:off x="952500" y="1905000"/>
          <a:ext cx="4735275" cy="3230640"/>
        </p:xfrm>
        <a:graphic>
          <a:graphicData uri="http://schemas.openxmlformats.org/drawingml/2006/table">
            <a:tbl>
              <a:tblPr>
                <a:noFill/>
                <a:tableStyleId>{0B50F05B-CECA-40FB-822D-80969C0F83B1}</a:tableStyleId>
              </a:tblPr>
              <a:tblGrid>
                <a:gridCol w="2671500">
                  <a:extLst>
                    <a:ext uri="{9D8B030D-6E8A-4147-A177-3AD203B41FA5}">
                      <a16:colId xmlns:a16="http://schemas.microsoft.com/office/drawing/2014/main" val="20000"/>
                    </a:ext>
                  </a:extLst>
                </a:gridCol>
                <a:gridCol w="1049375">
                  <a:extLst>
                    <a:ext uri="{9D8B030D-6E8A-4147-A177-3AD203B41FA5}">
                      <a16:colId xmlns:a16="http://schemas.microsoft.com/office/drawing/2014/main" val="20001"/>
                    </a:ext>
                  </a:extLst>
                </a:gridCol>
                <a:gridCol w="1014400">
                  <a:extLst>
                    <a:ext uri="{9D8B030D-6E8A-4147-A177-3AD203B41FA5}">
                      <a16:colId xmlns:a16="http://schemas.microsoft.com/office/drawing/2014/main" val="20002"/>
                    </a:ext>
                  </a:extLst>
                </a:gridCol>
              </a:tblGrid>
              <a:tr h="381000">
                <a:tc>
                  <a:txBody>
                    <a:bodyPr/>
                    <a:lstStyle/>
                    <a:p>
                      <a:pPr marL="0" lvl="0" indent="0" algn="l" rtl="0">
                        <a:spcBef>
                          <a:spcPts val="0"/>
                        </a:spcBef>
                        <a:spcAft>
                          <a:spcPts val="0"/>
                        </a:spcAft>
                        <a:buNone/>
                      </a:pPr>
                      <a:r>
                        <a:rPr lang="en-US" sz="1800" b="1">
                          <a:solidFill>
                            <a:srgbClr val="FFFFFF"/>
                          </a:solidFill>
                        </a:rPr>
                        <a:t>Component</a:t>
                      </a:r>
                      <a:endParaRPr sz="1800"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b="1">
                          <a:solidFill>
                            <a:srgbClr val="FFFFFF"/>
                          </a:solidFill>
                        </a:rPr>
                        <a:t>Case</a:t>
                      </a:r>
                      <a:endParaRPr sz="1800"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sz="1800" b="1">
                          <a:solidFill>
                            <a:srgbClr val="FFFFFF"/>
                          </a:solidFill>
                        </a:rPr>
                        <a:t>Mount</a:t>
                      </a:r>
                      <a:endParaRPr sz="1800" b="1">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0"/>
                  </a:ext>
                </a:extLst>
              </a:tr>
              <a:tr h="381000">
                <a:tc>
                  <a:txBody>
                    <a:bodyPr/>
                    <a:lstStyle/>
                    <a:p>
                      <a:pPr marL="0" lvl="0" indent="0" algn="l" rtl="0">
                        <a:spcBef>
                          <a:spcPts val="0"/>
                        </a:spcBef>
                        <a:spcAft>
                          <a:spcPts val="0"/>
                        </a:spcAft>
                        <a:buNone/>
                      </a:pPr>
                      <a:r>
                        <a:rPr lang="en-US">
                          <a:solidFill>
                            <a:srgbClr val="FFFFFF"/>
                          </a:solidFill>
                        </a:rPr>
                        <a:t>Processor</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1"/>
                  </a:ext>
                </a:extLst>
              </a:tr>
              <a:tr h="381000">
                <a:tc>
                  <a:txBody>
                    <a:bodyPr/>
                    <a:lstStyle/>
                    <a:p>
                      <a:pPr marL="0" lvl="0" indent="0" algn="l" rtl="0">
                        <a:spcBef>
                          <a:spcPts val="0"/>
                        </a:spcBef>
                        <a:spcAft>
                          <a:spcPts val="0"/>
                        </a:spcAft>
                        <a:buNone/>
                      </a:pPr>
                      <a:r>
                        <a:rPr lang="en-US">
                          <a:solidFill>
                            <a:srgbClr val="FFFFFF"/>
                          </a:solidFill>
                        </a:rPr>
                        <a:t>Projector</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2"/>
                  </a:ext>
                </a:extLst>
              </a:tr>
              <a:tr h="381000">
                <a:tc>
                  <a:txBody>
                    <a:bodyPr/>
                    <a:lstStyle/>
                    <a:p>
                      <a:pPr marL="0" lvl="0" indent="0" algn="l" rtl="0">
                        <a:spcBef>
                          <a:spcPts val="0"/>
                        </a:spcBef>
                        <a:spcAft>
                          <a:spcPts val="0"/>
                        </a:spcAft>
                        <a:buNone/>
                      </a:pPr>
                      <a:r>
                        <a:rPr lang="en-US">
                          <a:solidFill>
                            <a:srgbClr val="FFFFFF"/>
                          </a:solidFill>
                        </a:rPr>
                        <a:t>IR Camera</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3"/>
                  </a:ext>
                </a:extLst>
              </a:tr>
              <a:tr h="381000">
                <a:tc>
                  <a:txBody>
                    <a:bodyPr/>
                    <a:lstStyle/>
                    <a:p>
                      <a:pPr marL="0" lvl="0" indent="0" algn="l" rtl="0">
                        <a:spcBef>
                          <a:spcPts val="0"/>
                        </a:spcBef>
                        <a:spcAft>
                          <a:spcPts val="0"/>
                        </a:spcAft>
                        <a:buNone/>
                      </a:pPr>
                      <a:r>
                        <a:rPr lang="en-US">
                          <a:solidFill>
                            <a:srgbClr val="FFFFFF"/>
                          </a:solidFill>
                        </a:rPr>
                        <a:t>Color Camera</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4"/>
                  </a:ext>
                </a:extLst>
              </a:tr>
              <a:tr h="381000">
                <a:tc>
                  <a:txBody>
                    <a:bodyPr/>
                    <a:lstStyle/>
                    <a:p>
                      <a:pPr marL="0" lvl="0" indent="0" algn="l" rtl="0">
                        <a:spcBef>
                          <a:spcPts val="0"/>
                        </a:spcBef>
                        <a:spcAft>
                          <a:spcPts val="0"/>
                        </a:spcAft>
                        <a:buNone/>
                      </a:pPr>
                      <a:r>
                        <a:rPr lang="en-US">
                          <a:solidFill>
                            <a:srgbClr val="FFFFFF"/>
                          </a:solidFill>
                        </a:rPr>
                        <a:t>LCD</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5"/>
                  </a:ext>
                </a:extLst>
              </a:tr>
              <a:tr h="381000">
                <a:tc>
                  <a:txBody>
                    <a:bodyPr/>
                    <a:lstStyle/>
                    <a:p>
                      <a:pPr marL="0" lvl="0" indent="0" algn="l" rtl="0">
                        <a:spcBef>
                          <a:spcPts val="0"/>
                        </a:spcBef>
                        <a:spcAft>
                          <a:spcPts val="0"/>
                        </a:spcAft>
                        <a:buNone/>
                      </a:pPr>
                      <a:r>
                        <a:rPr lang="en-US">
                          <a:solidFill>
                            <a:srgbClr val="FFFFFF"/>
                          </a:solidFill>
                        </a:rPr>
                        <a:t>PCB</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Clr>
                          <a:schemeClr val="dk1"/>
                        </a:buClr>
                        <a:buSzPts val="1100"/>
                        <a:buFont typeface="Arial"/>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6"/>
                  </a:ext>
                </a:extLst>
              </a:tr>
              <a:tr h="381000">
                <a:tc>
                  <a:txBody>
                    <a:bodyPr/>
                    <a:lstStyle/>
                    <a:p>
                      <a:pPr marL="0" lvl="0" indent="0" algn="l" rtl="0">
                        <a:spcBef>
                          <a:spcPts val="0"/>
                        </a:spcBef>
                        <a:spcAft>
                          <a:spcPts val="0"/>
                        </a:spcAft>
                        <a:buNone/>
                      </a:pPr>
                      <a:r>
                        <a:rPr lang="en-US">
                          <a:solidFill>
                            <a:srgbClr val="FFFFFF"/>
                          </a:solidFill>
                        </a:rPr>
                        <a:t>PCB + Processor Rack</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tc>
                  <a:txBody>
                    <a:bodyPr/>
                    <a:lstStyle/>
                    <a:p>
                      <a:pPr marL="0" lvl="0" indent="0" algn="ctr" rtl="0">
                        <a:spcBef>
                          <a:spcPts val="0"/>
                        </a:spcBef>
                        <a:spcAft>
                          <a:spcPts val="0"/>
                        </a:spcAft>
                        <a:buNone/>
                      </a:pPr>
                      <a:r>
                        <a:rPr lang="en-US">
                          <a:solidFill>
                            <a:srgbClr val="FFFFFF"/>
                          </a:solidFill>
                        </a:rPr>
                        <a:t>-</a:t>
                      </a:r>
                      <a:endParaRPr>
                        <a:solidFill>
                          <a:srgbClr val="FFFFFF"/>
                        </a:solidFill>
                      </a:endParaRPr>
                    </a:p>
                  </a:txBody>
                  <a:tcPr marL="91425" marR="91425" marT="91425" marB="91425">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tcPr>
                </a:tc>
                <a:extLst>
                  <a:ext uri="{0D108BD9-81ED-4DB2-BD59-A6C34878D82A}">
                    <a16:rowId xmlns:a16="http://schemas.microsoft.com/office/drawing/2014/main" val="10007"/>
                  </a:ext>
                </a:extLst>
              </a:tr>
            </a:tbl>
          </a:graphicData>
        </a:graphic>
      </p:graphicFrame>
      <p:pic>
        <p:nvPicPr>
          <p:cNvPr id="248" name="Google Shape;248;gb998ea7396_0_18"/>
          <p:cNvPicPr preferRelativeResize="0"/>
          <p:nvPr/>
        </p:nvPicPr>
        <p:blipFill rotWithShape="1">
          <a:blip r:embed="rId3">
            <a:alphaModFix/>
          </a:blip>
          <a:srcRect r="49869"/>
          <a:stretch/>
        </p:blipFill>
        <p:spPr>
          <a:xfrm>
            <a:off x="6738944" y="1530000"/>
            <a:ext cx="4512226" cy="4533900"/>
          </a:xfrm>
          <a:prstGeom prst="rect">
            <a:avLst/>
          </a:prstGeom>
          <a:noFill/>
          <a:ln>
            <a:noFill/>
          </a:ln>
        </p:spPr>
      </p:pic>
      <p:sp>
        <p:nvSpPr>
          <p:cNvPr id="249" name="Google Shape;249;gb998ea7396_0_18"/>
          <p:cNvSpPr txBox="1"/>
          <p:nvPr/>
        </p:nvSpPr>
        <p:spPr>
          <a:xfrm>
            <a:off x="448050" y="1530000"/>
            <a:ext cx="5776200" cy="400200"/>
          </a:xfrm>
          <a:prstGeom prst="rect">
            <a:avLst/>
          </a:prstGeom>
          <a:noFill/>
          <a:ln>
            <a:noFill/>
          </a:ln>
        </p:spPr>
        <p:txBody>
          <a:bodyPr spcFirstLastPara="1" wrap="square" lIns="91425" tIns="91425" rIns="91425" bIns="91425" anchor="t" anchorCtr="0">
            <a:spAutoFit/>
          </a:bodyPr>
          <a:lstStyle/>
          <a:p>
            <a:pPr marL="0" lvl="0" indent="0" algn="l" rtl="0">
              <a:lnSpc>
                <a:spcPct val="140000"/>
              </a:lnSpc>
              <a:spcBef>
                <a:spcPts val="500"/>
              </a:spcBef>
              <a:spcAft>
                <a:spcPts val="0"/>
              </a:spcAft>
              <a:buNone/>
            </a:pPr>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53"/>
        <p:cNvGrpSpPr/>
        <p:nvPr/>
      </p:nvGrpSpPr>
      <p:grpSpPr>
        <a:xfrm>
          <a:off x="0" y="0"/>
          <a:ext cx="0" cy="0"/>
          <a:chOff x="0" y="0"/>
          <a:chExt cx="0" cy="0"/>
        </a:xfrm>
      </p:grpSpPr>
      <p:sp>
        <p:nvSpPr>
          <p:cNvPr id="254" name="Google Shape;254;gb8fe711b3e_0_5"/>
          <p:cNvSpPr txBox="1">
            <a:spLocks noGrp="1"/>
          </p:cNvSpPr>
          <p:nvPr>
            <p:ph type="ctrTitle"/>
          </p:nvPr>
        </p:nvSpPr>
        <p:spPr>
          <a:xfrm>
            <a:off x="448056" y="448056"/>
            <a:ext cx="11292900" cy="3401700"/>
          </a:xfrm>
          <a:prstGeom prst="rect">
            <a:avLst/>
          </a:prstGeom>
        </p:spPr>
        <p:txBody>
          <a:bodyPr spcFirstLastPara="1" wrap="square" lIns="0" tIns="0" rIns="0" bIns="0" anchor="b" anchorCtr="0">
            <a:noAutofit/>
          </a:bodyPr>
          <a:lstStyle/>
          <a:p>
            <a:pPr marL="0" lvl="0" indent="0" algn="ctr" rtl="0">
              <a:spcBef>
                <a:spcPts val="0"/>
              </a:spcBef>
              <a:spcAft>
                <a:spcPts val="0"/>
              </a:spcAft>
              <a:buNone/>
            </a:pPr>
            <a:r>
              <a:rPr lang="en-US"/>
              <a:t>Image Processing &amp; Microcontroller Integration</a:t>
            </a:r>
            <a:endParaRPr/>
          </a:p>
        </p:txBody>
      </p:sp>
      <p:sp>
        <p:nvSpPr>
          <p:cNvPr id="255" name="Google Shape;255;gb8fe711b3e_0_5"/>
          <p:cNvSpPr txBox="1">
            <a:spLocks noGrp="1"/>
          </p:cNvSpPr>
          <p:nvPr>
            <p:ph type="subTitle" idx="1"/>
          </p:nvPr>
        </p:nvSpPr>
        <p:spPr>
          <a:xfrm>
            <a:off x="448056" y="4471416"/>
            <a:ext cx="11292900" cy="1481400"/>
          </a:xfrm>
          <a:prstGeom prst="rect">
            <a:avLst/>
          </a:prstGeom>
        </p:spPr>
        <p:txBody>
          <a:bodyPr spcFirstLastPara="1" wrap="square" lIns="0" tIns="0" rIns="91425" bIns="0" anchor="t" anchorCtr="0">
            <a:noAutofit/>
          </a:bodyPr>
          <a:lstStyle/>
          <a:p>
            <a:pPr marL="0" lvl="0" indent="0" algn="l" rtl="0">
              <a:spcBef>
                <a:spcPts val="1000"/>
              </a:spcBef>
              <a:spcAft>
                <a:spcPts val="0"/>
              </a:spcAft>
              <a:buNone/>
            </a:pPr>
            <a:r>
              <a:rPr lang="en-US"/>
              <a:t>Julian Ortiz </a:t>
            </a:r>
            <a:endParaRPr/>
          </a:p>
          <a:p>
            <a:pPr marL="0" lvl="0" indent="0" algn="l" rtl="0">
              <a:spcBef>
                <a:spcPts val="1000"/>
              </a:spcBef>
              <a:spcAft>
                <a:spcPts val="0"/>
              </a:spcAft>
              <a:buNone/>
            </a:pPr>
            <a:r>
              <a:rPr lang="en-US" sz="2200" i="1"/>
              <a:t>Electrical Engineering &amp; Computer Engineering</a:t>
            </a:r>
            <a:endParaRPr sz="2200" i="1"/>
          </a:p>
        </p:txBody>
      </p:sp>
      <p:pic>
        <p:nvPicPr>
          <p:cNvPr id="2" name="Audio 1">
            <a:hlinkClick r:id="" action="ppaction://media"/>
            <a:extLst>
              <a:ext uri="{FF2B5EF4-FFF2-40B4-BE49-F238E27FC236}">
                <a16:creationId xmlns:a16="http://schemas.microsoft.com/office/drawing/2014/main" id="{56FEFC95-3895-4570-BA2B-2362EA07EB7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0840"/>
    </mc:Choice>
    <mc:Fallback xmlns="">
      <p:transition spd="slow" advTm="108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9"/>
        <p:cNvGrpSpPr/>
        <p:nvPr/>
      </p:nvGrpSpPr>
      <p:grpSpPr>
        <a:xfrm>
          <a:off x="0" y="0"/>
          <a:ext cx="0" cy="0"/>
          <a:chOff x="0" y="0"/>
          <a:chExt cx="0" cy="0"/>
        </a:xfrm>
      </p:grpSpPr>
      <p:sp>
        <p:nvSpPr>
          <p:cNvPr id="260" name="Google Shape;260;gb8fe711b3e_0_1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Goals and Requirements</a:t>
            </a:r>
            <a:endParaRPr/>
          </a:p>
        </p:txBody>
      </p:sp>
      <p:sp>
        <p:nvSpPr>
          <p:cNvPr id="261" name="Google Shape;261;gb8fe711b3e_0_10"/>
          <p:cNvSpPr txBox="1">
            <a:spLocks noGrp="1"/>
          </p:cNvSpPr>
          <p:nvPr>
            <p:ph type="body" idx="1"/>
          </p:nvPr>
        </p:nvSpPr>
        <p:spPr>
          <a:xfrm>
            <a:off x="448056" y="1735200"/>
            <a:ext cx="11293200" cy="37830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Develop an Algorithm that will take information provided by an IR sensor and processes it to aid the user in low visibility scenarios</a:t>
            </a:r>
            <a:endParaRPr/>
          </a:p>
          <a:p>
            <a:pPr marL="0" lvl="0" indent="0" algn="l" rtl="0">
              <a:spcBef>
                <a:spcPts val="1000"/>
              </a:spcBef>
              <a:spcAft>
                <a:spcPts val="0"/>
              </a:spcAft>
              <a:buNone/>
            </a:pPr>
            <a:endParaRPr/>
          </a:p>
          <a:p>
            <a:pPr marL="457200" lvl="0" indent="-342900" algn="l" rtl="0">
              <a:spcBef>
                <a:spcPts val="1000"/>
              </a:spcBef>
              <a:spcAft>
                <a:spcPts val="0"/>
              </a:spcAft>
              <a:buSzPts val="1800"/>
              <a:buChar char="→"/>
            </a:pPr>
            <a:r>
              <a:rPr lang="en-US"/>
              <a:t>Develop an Algorithm that will save information taken by side mounted cameras to be used for law enforcement and insurance purposes </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Everything should be controlled using a single Microcontroller </a:t>
            </a:r>
            <a:endParaRPr/>
          </a:p>
        </p:txBody>
      </p:sp>
      <p:pic>
        <p:nvPicPr>
          <p:cNvPr id="2" name="Audio 1">
            <a:hlinkClick r:id="" action="ppaction://media"/>
            <a:extLst>
              <a:ext uri="{FF2B5EF4-FFF2-40B4-BE49-F238E27FC236}">
                <a16:creationId xmlns:a16="http://schemas.microsoft.com/office/drawing/2014/main" id="{2DD6DFCE-304C-48A3-8A09-9C9249BC7EF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657"/>
    </mc:Choice>
    <mc:Fallback xmlns="">
      <p:transition spd="slow" advTm="296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gb8fe711b3e_0_2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Technological Choices</a:t>
            </a:r>
            <a:endParaRPr/>
          </a:p>
        </p:txBody>
      </p:sp>
      <p:sp>
        <p:nvSpPr>
          <p:cNvPr id="267" name="Google Shape;267;gb8fe711b3e_0_20"/>
          <p:cNvSpPr txBox="1">
            <a:spLocks noGrp="1"/>
          </p:cNvSpPr>
          <p:nvPr>
            <p:ph type="body" idx="1"/>
          </p:nvPr>
        </p:nvSpPr>
        <p:spPr>
          <a:xfrm>
            <a:off x="448056"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Algorithms</a:t>
            </a:r>
            <a:endParaRPr/>
          </a:p>
          <a:p>
            <a:pPr marL="914400" lvl="1" indent="-342900" algn="l" rtl="0">
              <a:spcBef>
                <a:spcPts val="0"/>
              </a:spcBef>
              <a:spcAft>
                <a:spcPts val="0"/>
              </a:spcAft>
              <a:buSzPts val="1800"/>
              <a:buChar char="→"/>
            </a:pPr>
            <a:r>
              <a:rPr lang="en-US"/>
              <a:t>To deal with image processing Python was the best choice to be used to develop the algorithms needed</a:t>
            </a:r>
            <a:endParaRPr/>
          </a:p>
          <a:p>
            <a:pPr marL="914400" lvl="0" indent="0" algn="l" rtl="0">
              <a:spcBef>
                <a:spcPts val="1000"/>
              </a:spcBef>
              <a:spcAft>
                <a:spcPts val="0"/>
              </a:spcAft>
              <a:buNone/>
            </a:pPr>
            <a:endParaRPr/>
          </a:p>
        </p:txBody>
      </p:sp>
      <p:sp>
        <p:nvSpPr>
          <p:cNvPr id="268" name="Google Shape;268;gb8fe711b3e_0_20"/>
          <p:cNvSpPr txBox="1">
            <a:spLocks noGrp="1"/>
          </p:cNvSpPr>
          <p:nvPr>
            <p:ph type="body" idx="2"/>
          </p:nvPr>
        </p:nvSpPr>
        <p:spPr>
          <a:xfrm>
            <a:off x="6309360"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Microcontroller</a:t>
            </a:r>
            <a:endParaRPr/>
          </a:p>
          <a:p>
            <a:pPr marL="914400" lvl="1" indent="-342900" algn="l" rtl="0">
              <a:spcBef>
                <a:spcPts val="0"/>
              </a:spcBef>
              <a:spcAft>
                <a:spcPts val="0"/>
              </a:spcAft>
              <a:buSzPts val="1800"/>
              <a:buChar char="→"/>
            </a:pPr>
            <a:r>
              <a:rPr lang="en-US"/>
              <a:t>The main powerhouse for ANVIS was chosen as a NVIDIA Jetson Nano</a:t>
            </a:r>
            <a:endParaRPr/>
          </a:p>
          <a:p>
            <a:pPr marL="914400" lvl="0" indent="0" algn="l" rtl="0">
              <a:spcBef>
                <a:spcPts val="1000"/>
              </a:spcBef>
              <a:spcAft>
                <a:spcPts val="0"/>
              </a:spcAft>
              <a:buNone/>
            </a:pPr>
            <a:endParaRPr/>
          </a:p>
        </p:txBody>
      </p:sp>
      <p:pic>
        <p:nvPicPr>
          <p:cNvPr id="269" name="Google Shape;269;gb8fe711b3e_0_20"/>
          <p:cNvPicPr preferRelativeResize="0"/>
          <p:nvPr/>
        </p:nvPicPr>
        <p:blipFill>
          <a:blip r:embed="rId5">
            <a:alphaModFix/>
          </a:blip>
          <a:stretch>
            <a:fillRect/>
          </a:stretch>
        </p:blipFill>
        <p:spPr>
          <a:xfrm>
            <a:off x="693823" y="3606598"/>
            <a:ext cx="4939950" cy="1668550"/>
          </a:xfrm>
          <a:prstGeom prst="rect">
            <a:avLst/>
          </a:prstGeom>
          <a:noFill/>
          <a:ln>
            <a:noFill/>
          </a:ln>
        </p:spPr>
      </p:pic>
      <p:pic>
        <p:nvPicPr>
          <p:cNvPr id="270" name="Google Shape;270;gb8fe711b3e_0_20"/>
          <p:cNvPicPr preferRelativeResize="0"/>
          <p:nvPr/>
        </p:nvPicPr>
        <p:blipFill>
          <a:blip r:embed="rId6">
            <a:alphaModFix/>
          </a:blip>
          <a:stretch>
            <a:fillRect/>
          </a:stretch>
        </p:blipFill>
        <p:spPr>
          <a:xfrm>
            <a:off x="6534300" y="3820800"/>
            <a:ext cx="4981575" cy="914400"/>
          </a:xfrm>
          <a:prstGeom prst="rect">
            <a:avLst/>
          </a:prstGeom>
          <a:noFill/>
          <a:ln>
            <a:noFill/>
          </a:ln>
        </p:spPr>
      </p:pic>
      <p:pic>
        <p:nvPicPr>
          <p:cNvPr id="2" name="Audio 1">
            <a:hlinkClick r:id="" action="ppaction://media"/>
            <a:extLst>
              <a:ext uri="{FF2B5EF4-FFF2-40B4-BE49-F238E27FC236}">
                <a16:creationId xmlns:a16="http://schemas.microsoft.com/office/drawing/2014/main" id="{2897C455-DAEF-4D3C-BE4B-FF892E6B34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023"/>
    </mc:Choice>
    <mc:Fallback xmlns="">
      <p:transition spd="slow" advTm="2902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gb8fe711b3e_0_34"/>
          <p:cNvSpPr txBox="1">
            <a:spLocks noGrp="1"/>
          </p:cNvSpPr>
          <p:nvPr>
            <p:ph type="title"/>
          </p:nvPr>
        </p:nvSpPr>
        <p:spPr>
          <a:xfrm>
            <a:off x="448056" y="388800"/>
            <a:ext cx="3447300" cy="10698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Jetson Nano System</a:t>
            </a:r>
            <a:endParaRPr/>
          </a:p>
        </p:txBody>
      </p:sp>
      <p:sp>
        <p:nvSpPr>
          <p:cNvPr id="277" name="Google Shape;277;gb8fe711b3e_0_34"/>
          <p:cNvSpPr txBox="1">
            <a:spLocks noGrp="1"/>
          </p:cNvSpPr>
          <p:nvPr>
            <p:ph type="body" idx="2"/>
          </p:nvPr>
        </p:nvSpPr>
        <p:spPr>
          <a:xfrm>
            <a:off x="518035" y="1733550"/>
            <a:ext cx="4753760" cy="42192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dirty="0"/>
              <a:t>Running Linux</a:t>
            </a:r>
          </a:p>
          <a:p>
            <a:pPr marL="457200" lvl="0" indent="0" algn="l" rtl="0">
              <a:spcBef>
                <a:spcPts val="1000"/>
              </a:spcBef>
              <a:spcAft>
                <a:spcPts val="0"/>
              </a:spcAft>
              <a:buNone/>
            </a:pPr>
            <a:endParaRPr lang="en-US" dirty="0"/>
          </a:p>
          <a:p>
            <a:pPr marL="457200" lvl="0" indent="-342900" algn="l" rtl="0">
              <a:spcBef>
                <a:spcPts val="1000"/>
              </a:spcBef>
              <a:spcAft>
                <a:spcPts val="0"/>
              </a:spcAft>
              <a:buSzPts val="1800"/>
              <a:buChar char="●"/>
            </a:pPr>
            <a:r>
              <a:rPr lang="en-US" dirty="0"/>
              <a:t>2 x CSI 8MP Cameras (IMX219-77)</a:t>
            </a:r>
          </a:p>
          <a:p>
            <a:pPr marL="457200" lvl="0" indent="0" algn="l" rtl="0">
              <a:spcBef>
                <a:spcPts val="1000"/>
              </a:spcBef>
              <a:spcAft>
                <a:spcPts val="0"/>
              </a:spcAft>
              <a:buNone/>
            </a:pPr>
            <a:endParaRPr lang="en-US" dirty="0"/>
          </a:p>
          <a:p>
            <a:pPr marL="457200" lvl="0" indent="-342900" algn="l" rtl="0">
              <a:spcBef>
                <a:spcPts val="1000"/>
              </a:spcBef>
              <a:spcAft>
                <a:spcPts val="0"/>
              </a:spcAft>
              <a:buSzPts val="1800"/>
              <a:buChar char="●"/>
            </a:pPr>
            <a:r>
              <a:rPr lang="en-US" dirty="0"/>
              <a:t>2 x 7 in HDMI LCD Touch Displays</a:t>
            </a:r>
          </a:p>
          <a:p>
            <a:pPr marL="457200" lvl="0" indent="0" algn="l" rtl="0">
              <a:spcBef>
                <a:spcPts val="1000"/>
              </a:spcBef>
              <a:spcAft>
                <a:spcPts val="0"/>
              </a:spcAft>
              <a:buNone/>
            </a:pPr>
            <a:endParaRPr lang="en-US" dirty="0"/>
          </a:p>
          <a:p>
            <a:pPr marL="457200" lvl="0" indent="-342900" algn="l" rtl="0">
              <a:spcBef>
                <a:spcPts val="1000"/>
              </a:spcBef>
              <a:spcAft>
                <a:spcPts val="0"/>
              </a:spcAft>
              <a:buSzPts val="1800"/>
              <a:buChar char="●"/>
            </a:pPr>
            <a:r>
              <a:rPr lang="en-US" dirty="0"/>
              <a:t>1 x IR sensor (UC20MPD-ND) connected through USB</a:t>
            </a:r>
            <a:endParaRPr dirty="0"/>
          </a:p>
          <a:p>
            <a:pPr marL="457200" lvl="0" indent="0" algn="l" rtl="0">
              <a:spcBef>
                <a:spcPts val="1000"/>
              </a:spcBef>
              <a:spcAft>
                <a:spcPts val="0"/>
              </a:spcAft>
              <a:buNone/>
            </a:pPr>
            <a:endParaRPr dirty="0"/>
          </a:p>
        </p:txBody>
      </p:sp>
      <p:pic>
        <p:nvPicPr>
          <p:cNvPr id="278" name="Google Shape;278;gb8fe711b3e_0_34"/>
          <p:cNvPicPr preferRelativeResize="0"/>
          <p:nvPr/>
        </p:nvPicPr>
        <p:blipFill>
          <a:blip r:embed="rId5">
            <a:alphaModFix/>
          </a:blip>
          <a:stretch>
            <a:fillRect/>
          </a:stretch>
        </p:blipFill>
        <p:spPr>
          <a:xfrm>
            <a:off x="5723764" y="1121761"/>
            <a:ext cx="4450327" cy="3771627"/>
          </a:xfrm>
          <a:prstGeom prst="rect">
            <a:avLst/>
          </a:prstGeom>
          <a:noFill/>
          <a:ln>
            <a:noFill/>
          </a:ln>
        </p:spPr>
      </p:pic>
      <p:pic>
        <p:nvPicPr>
          <p:cNvPr id="279" name="Google Shape;279;gb8fe711b3e_0_34"/>
          <p:cNvPicPr preferRelativeResize="0"/>
          <p:nvPr/>
        </p:nvPicPr>
        <p:blipFill>
          <a:blip r:embed="rId6">
            <a:alphaModFix/>
          </a:blip>
          <a:stretch>
            <a:fillRect/>
          </a:stretch>
        </p:blipFill>
        <p:spPr>
          <a:xfrm>
            <a:off x="8765167" y="3429000"/>
            <a:ext cx="2928775" cy="2928775"/>
          </a:xfrm>
          <a:prstGeom prst="rect">
            <a:avLst/>
          </a:prstGeom>
          <a:noFill/>
          <a:ln>
            <a:noFill/>
          </a:ln>
        </p:spPr>
      </p:pic>
      <p:pic>
        <p:nvPicPr>
          <p:cNvPr id="3" name="Audio 2">
            <a:hlinkClick r:id="" action="ppaction://media"/>
            <a:extLst>
              <a:ext uri="{FF2B5EF4-FFF2-40B4-BE49-F238E27FC236}">
                <a16:creationId xmlns:a16="http://schemas.microsoft.com/office/drawing/2014/main" id="{E105253B-3884-4BB2-BB3D-8690E5049AA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9501"/>
    </mc:Choice>
    <mc:Fallback xmlns="">
      <p:transition spd="slow" advTm="295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3"/>
        <p:cNvGrpSpPr/>
        <p:nvPr/>
      </p:nvGrpSpPr>
      <p:grpSpPr>
        <a:xfrm>
          <a:off x="0" y="0"/>
          <a:ext cx="0" cy="0"/>
          <a:chOff x="0" y="0"/>
          <a:chExt cx="0" cy="0"/>
        </a:xfrm>
      </p:grpSpPr>
      <p:sp>
        <p:nvSpPr>
          <p:cNvPr id="284" name="Google Shape;284;gb8fe711b3e_0_44"/>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Algorithm Design</a:t>
            </a:r>
            <a:endParaRPr/>
          </a:p>
        </p:txBody>
      </p:sp>
      <p:sp>
        <p:nvSpPr>
          <p:cNvPr id="285" name="Google Shape;285;gb8fe711b3e_0_44"/>
          <p:cNvSpPr txBox="1">
            <a:spLocks noGrp="1"/>
          </p:cNvSpPr>
          <p:nvPr>
            <p:ph type="body" idx="1"/>
          </p:nvPr>
        </p:nvSpPr>
        <p:spPr>
          <a:xfrm>
            <a:off x="448056"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Contrast and Brightness </a:t>
            </a:r>
            <a:endParaRPr/>
          </a:p>
          <a:p>
            <a:pPr marL="914400" lvl="1" indent="-342900" algn="l" rtl="0">
              <a:spcBef>
                <a:spcPts val="0"/>
              </a:spcBef>
              <a:spcAft>
                <a:spcPts val="0"/>
              </a:spcAft>
              <a:buSzPts val="1800"/>
              <a:buChar char="→"/>
            </a:pPr>
            <a:r>
              <a:rPr lang="en-US"/>
              <a:t>We developed an algorithm that used two variables, alpha and beta. When these variables are changed the output of is changed by either changing the brightness or the contrast on the incoming image.</a:t>
            </a:r>
            <a:endParaRPr/>
          </a:p>
          <a:p>
            <a:pPr marL="1371600" lvl="2" indent="-342900" algn="l" rtl="0">
              <a:spcBef>
                <a:spcPts val="0"/>
              </a:spcBef>
              <a:spcAft>
                <a:spcPts val="0"/>
              </a:spcAft>
              <a:buSzPts val="1800"/>
              <a:buChar char="→"/>
            </a:pPr>
            <a:r>
              <a:rPr lang="en-US"/>
              <a:t>Alpha = Contrast</a:t>
            </a:r>
            <a:endParaRPr/>
          </a:p>
          <a:p>
            <a:pPr marL="1371600" lvl="2" indent="-342900" algn="l" rtl="0">
              <a:spcBef>
                <a:spcPts val="0"/>
              </a:spcBef>
              <a:spcAft>
                <a:spcPts val="0"/>
              </a:spcAft>
              <a:buSzPts val="1800"/>
              <a:buChar char="→"/>
            </a:pPr>
            <a:r>
              <a:rPr lang="en-US"/>
              <a:t>Beta = Brightness</a:t>
            </a:r>
            <a:endParaRPr/>
          </a:p>
          <a:p>
            <a:pPr marL="457200" lvl="0" indent="0" algn="l" rtl="0">
              <a:spcBef>
                <a:spcPts val="1000"/>
              </a:spcBef>
              <a:spcAft>
                <a:spcPts val="0"/>
              </a:spcAft>
              <a:buNone/>
            </a:pPr>
            <a:endParaRPr/>
          </a:p>
        </p:txBody>
      </p:sp>
      <p:sp>
        <p:nvSpPr>
          <p:cNvPr id="286" name="Google Shape;286;gb8fe711b3e_0_44"/>
          <p:cNvSpPr txBox="1">
            <a:spLocks noGrp="1"/>
          </p:cNvSpPr>
          <p:nvPr>
            <p:ph type="body" idx="2"/>
          </p:nvPr>
        </p:nvSpPr>
        <p:spPr>
          <a:xfrm>
            <a:off x="6309360" y="1735200"/>
            <a:ext cx="5431500" cy="4214700"/>
          </a:xfrm>
          <a:prstGeom prst="rect">
            <a:avLst/>
          </a:prstGeom>
        </p:spPr>
        <p:txBody>
          <a:bodyPr spcFirstLastPara="1" wrap="square" lIns="0" tIns="0" rIns="91425" bIns="0" anchor="t" anchorCtr="0">
            <a:noAutofit/>
          </a:bodyPr>
          <a:lstStyle/>
          <a:p>
            <a:pPr marL="0" lvl="0" indent="0" algn="l" rtl="0">
              <a:spcBef>
                <a:spcPts val="1000"/>
              </a:spcBef>
              <a:spcAft>
                <a:spcPts val="0"/>
              </a:spcAft>
              <a:buNone/>
            </a:pPr>
            <a:endParaRPr/>
          </a:p>
        </p:txBody>
      </p:sp>
      <p:pic>
        <p:nvPicPr>
          <p:cNvPr id="287" name="Google Shape;287;gb8fe711b3e_0_44"/>
          <p:cNvPicPr preferRelativeResize="0"/>
          <p:nvPr/>
        </p:nvPicPr>
        <p:blipFill>
          <a:blip r:embed="rId5">
            <a:alphaModFix/>
          </a:blip>
          <a:stretch>
            <a:fillRect/>
          </a:stretch>
        </p:blipFill>
        <p:spPr>
          <a:xfrm>
            <a:off x="6309350" y="1354200"/>
            <a:ext cx="5431499" cy="5027982"/>
          </a:xfrm>
          <a:prstGeom prst="rect">
            <a:avLst/>
          </a:prstGeom>
          <a:noFill/>
          <a:ln>
            <a:noFill/>
          </a:ln>
        </p:spPr>
      </p:pic>
      <p:pic>
        <p:nvPicPr>
          <p:cNvPr id="3" name="Audio 2">
            <a:hlinkClick r:id="" action="ppaction://media"/>
            <a:extLst>
              <a:ext uri="{FF2B5EF4-FFF2-40B4-BE49-F238E27FC236}">
                <a16:creationId xmlns:a16="http://schemas.microsoft.com/office/drawing/2014/main" id="{ABB89FCA-AD9A-4F07-A037-3FCB1671BAA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7384"/>
    </mc:Choice>
    <mc:Fallback xmlns="">
      <p:transition spd="slow" advTm="373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b8fe711b3e_0_57"/>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Current Progress</a:t>
            </a:r>
            <a:endParaRPr/>
          </a:p>
        </p:txBody>
      </p:sp>
      <p:sp>
        <p:nvSpPr>
          <p:cNvPr id="293" name="Google Shape;293;gb8fe711b3e_0_57"/>
          <p:cNvSpPr txBox="1">
            <a:spLocks noGrp="1"/>
          </p:cNvSpPr>
          <p:nvPr>
            <p:ph type="body" idx="1"/>
          </p:nvPr>
        </p:nvSpPr>
        <p:spPr>
          <a:xfrm>
            <a:off x="600451" y="1735200"/>
            <a:ext cx="9368400" cy="37830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dirty="0"/>
              <a:t>Contrast and Brightness algorithm is fully functioning and complete</a:t>
            </a:r>
          </a:p>
          <a:p>
            <a:pPr marL="457200" lvl="0" indent="-342900" algn="l" rtl="0">
              <a:spcBef>
                <a:spcPts val="1000"/>
              </a:spcBef>
              <a:spcAft>
                <a:spcPts val="0"/>
              </a:spcAft>
              <a:buSzPts val="1800"/>
              <a:buChar char="→"/>
            </a:pPr>
            <a:r>
              <a:rPr lang="en-US" dirty="0"/>
              <a:t>Jetson Nano is running on its own OS (</a:t>
            </a:r>
            <a:r>
              <a:rPr lang="en-US" dirty="0" err="1"/>
              <a:t>linux</a:t>
            </a:r>
            <a:r>
              <a:rPr lang="en-US" dirty="0"/>
              <a:t>) and has all programs needed installed</a:t>
            </a:r>
          </a:p>
          <a:p>
            <a:pPr marL="457200" lvl="0" indent="-342900" algn="l" rtl="0">
              <a:spcBef>
                <a:spcPts val="1000"/>
              </a:spcBef>
              <a:spcAft>
                <a:spcPts val="0"/>
              </a:spcAft>
              <a:buSzPts val="1800"/>
              <a:buChar char="→"/>
            </a:pPr>
            <a:r>
              <a:rPr lang="en-US" dirty="0"/>
              <a:t>All sensors and cameras needed have been purchased</a:t>
            </a:r>
          </a:p>
          <a:p>
            <a:r>
              <a:rPr lang="en-US" dirty="0"/>
              <a:t>Test the Jetson Nano connected to all of its parts</a:t>
            </a:r>
          </a:p>
          <a:p>
            <a:r>
              <a:rPr lang="en-US" dirty="0"/>
              <a:t>Develop algorithm for side cameras and LCD displays</a:t>
            </a:r>
          </a:p>
          <a:p>
            <a:pPr marL="457200" lvl="0" indent="-342900" algn="l" rtl="0">
              <a:spcBef>
                <a:spcPts val="1000"/>
              </a:spcBef>
              <a:spcAft>
                <a:spcPts val="0"/>
              </a:spcAft>
              <a:buSzPts val="1800"/>
              <a:buChar char="→"/>
            </a:pPr>
            <a:endParaRPr dirty="0"/>
          </a:p>
        </p:txBody>
      </p:sp>
      <p:pic>
        <p:nvPicPr>
          <p:cNvPr id="5" name="Google Shape;300;gb8fe711b3e_0_62">
            <a:extLst>
              <a:ext uri="{FF2B5EF4-FFF2-40B4-BE49-F238E27FC236}">
                <a16:creationId xmlns:a16="http://schemas.microsoft.com/office/drawing/2014/main" id="{D24CB863-3A91-4643-A854-3458FECDBAFD}"/>
              </a:ext>
            </a:extLst>
          </p:cNvPr>
          <p:cNvPicPr preferRelativeResize="0"/>
          <p:nvPr/>
        </p:nvPicPr>
        <p:blipFill>
          <a:blip r:embed="rId5">
            <a:alphaModFix/>
          </a:blip>
          <a:stretch>
            <a:fillRect/>
          </a:stretch>
        </p:blipFill>
        <p:spPr>
          <a:xfrm>
            <a:off x="7377150" y="2802550"/>
            <a:ext cx="3823625" cy="3182175"/>
          </a:xfrm>
          <a:prstGeom prst="rect">
            <a:avLst/>
          </a:prstGeom>
          <a:noFill/>
          <a:ln>
            <a:noFill/>
          </a:ln>
        </p:spPr>
      </p:pic>
      <p:pic>
        <p:nvPicPr>
          <p:cNvPr id="2" name="Audio 1">
            <a:hlinkClick r:id="" action="ppaction://media"/>
            <a:extLst>
              <a:ext uri="{FF2B5EF4-FFF2-40B4-BE49-F238E27FC236}">
                <a16:creationId xmlns:a16="http://schemas.microsoft.com/office/drawing/2014/main" id="{6F3C4EE4-2553-4553-AD1F-8839AA668AC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3507"/>
    </mc:Choice>
    <mc:Fallback xmlns="">
      <p:transition spd="slow" advTm="335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103"/>
        <p:cNvGrpSpPr/>
        <p:nvPr/>
      </p:nvGrpSpPr>
      <p:grpSpPr>
        <a:xfrm>
          <a:off x="0" y="0"/>
          <a:ext cx="0" cy="0"/>
          <a:chOff x="0" y="0"/>
          <a:chExt cx="0" cy="0"/>
        </a:xfrm>
      </p:grpSpPr>
      <p:sp>
        <p:nvSpPr>
          <p:cNvPr id="104" name="Google Shape;104;p3"/>
          <p:cNvSpPr/>
          <p:nvPr/>
        </p:nvSpPr>
        <p:spPr>
          <a:xfrm>
            <a:off x="0" y="0"/>
            <a:ext cx="12192000" cy="6858000"/>
          </a:xfrm>
          <a:prstGeom prst="rect">
            <a:avLst/>
          </a:prstGeom>
          <a:solidFill>
            <a:schemeClr val="dk2"/>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Source Sans Pro"/>
              <a:ea typeface="Source Sans Pro"/>
              <a:cs typeface="Source Sans Pro"/>
              <a:sym typeface="Source Sans Pro"/>
            </a:endParaRPr>
          </a:p>
        </p:txBody>
      </p:sp>
      <p:sp>
        <p:nvSpPr>
          <p:cNvPr id="105" name="Google Shape;105;p3"/>
          <p:cNvSpPr txBox="1">
            <a:spLocks noGrp="1"/>
          </p:cNvSpPr>
          <p:nvPr>
            <p:ph type="title"/>
          </p:nvPr>
        </p:nvSpPr>
        <p:spPr>
          <a:xfrm>
            <a:off x="448056" y="388800"/>
            <a:ext cx="4694400" cy="1141200"/>
          </a:xfrm>
          <a:prstGeom prst="rect">
            <a:avLst/>
          </a:prstGeom>
          <a:noFill/>
          <a:ln>
            <a:noFill/>
          </a:ln>
        </p:spPr>
        <p:txBody>
          <a:bodyPr spcFirstLastPara="1" wrap="square" lIns="0" tIns="0" rIns="0" bIns="0" anchor="t" anchorCtr="0">
            <a:normAutofit/>
          </a:bodyPr>
          <a:lstStyle/>
          <a:p>
            <a:pPr marL="0" lvl="0" indent="0" algn="l" rtl="0">
              <a:lnSpc>
                <a:spcPct val="100000"/>
              </a:lnSpc>
              <a:spcBef>
                <a:spcPts val="0"/>
              </a:spcBef>
              <a:spcAft>
                <a:spcPts val="0"/>
              </a:spcAft>
              <a:buClr>
                <a:schemeClr val="lt2"/>
              </a:buClr>
              <a:buSzPts val="4800"/>
              <a:buFont typeface="Source Sans Pro Light"/>
              <a:buNone/>
            </a:pPr>
            <a:r>
              <a:rPr lang="en-US" sz="4800"/>
              <a:t>Solution</a:t>
            </a:r>
            <a:endParaRPr/>
          </a:p>
        </p:txBody>
      </p:sp>
      <p:cxnSp>
        <p:nvCxnSpPr>
          <p:cNvPr id="106" name="Google Shape;106;p3"/>
          <p:cNvCxnSpPr/>
          <p:nvPr/>
        </p:nvCxnSpPr>
        <p:spPr>
          <a:xfrm>
            <a:off x="5802625" y="446400"/>
            <a:ext cx="0" cy="5965200"/>
          </a:xfrm>
          <a:prstGeom prst="straightConnector1">
            <a:avLst/>
          </a:prstGeom>
          <a:noFill/>
          <a:ln w="9525" cap="flat" cmpd="sng">
            <a:solidFill>
              <a:schemeClr val="lt2"/>
            </a:solidFill>
            <a:prstDash val="solid"/>
            <a:round/>
            <a:headEnd type="none" w="sm" len="sm"/>
            <a:tailEnd type="none" w="sm" len="sm"/>
          </a:ln>
        </p:spPr>
      </p:cxnSp>
      <p:sp>
        <p:nvSpPr>
          <p:cNvPr id="107" name="Google Shape;107;p3"/>
          <p:cNvSpPr txBox="1">
            <a:spLocks noGrp="1"/>
          </p:cNvSpPr>
          <p:nvPr>
            <p:ph type="body" idx="1"/>
          </p:nvPr>
        </p:nvSpPr>
        <p:spPr>
          <a:xfrm>
            <a:off x="6083125" y="609150"/>
            <a:ext cx="5184000" cy="5639700"/>
          </a:xfrm>
          <a:prstGeom prst="rect">
            <a:avLst/>
          </a:prstGeom>
          <a:noFill/>
          <a:ln>
            <a:noFill/>
          </a:ln>
        </p:spPr>
        <p:txBody>
          <a:bodyPr spcFirstLastPara="1" wrap="square" lIns="0" tIns="0" rIns="91425" bIns="0" anchor="t" anchorCtr="0">
            <a:normAutofit lnSpcReduction="10000"/>
          </a:bodyPr>
          <a:lstStyle/>
          <a:p>
            <a:pPr marL="450000" lvl="0" indent="-448056" algn="l" rtl="0">
              <a:lnSpc>
                <a:spcPct val="130000"/>
              </a:lnSpc>
              <a:spcBef>
                <a:spcPts val="0"/>
              </a:spcBef>
              <a:spcAft>
                <a:spcPts val="0"/>
              </a:spcAft>
              <a:buClr>
                <a:schemeClr val="lt2"/>
              </a:buClr>
              <a:buSzPts val="1700"/>
              <a:buChar char="→"/>
            </a:pPr>
            <a:r>
              <a:rPr lang="en-US" sz="1700"/>
              <a:t>We propose an installable system that uses a Heads Up Display (HUD) outlining the road to overlay the driver's original visual perception. </a:t>
            </a:r>
            <a:endParaRPr/>
          </a:p>
          <a:p>
            <a:pPr marL="450000" lvl="0" indent="-448056" algn="l" rtl="0">
              <a:lnSpc>
                <a:spcPct val="130000"/>
              </a:lnSpc>
              <a:spcBef>
                <a:spcPts val="1000"/>
              </a:spcBef>
              <a:spcAft>
                <a:spcPts val="0"/>
              </a:spcAft>
              <a:buClr>
                <a:schemeClr val="lt2"/>
              </a:buClr>
              <a:buSzPts val="1700"/>
              <a:buChar char="→"/>
            </a:pPr>
            <a:r>
              <a:rPr lang="en-US" sz="1700"/>
              <a:t>The outline will be captured with a combination of cameras and infrared sensors.</a:t>
            </a:r>
            <a:endParaRPr/>
          </a:p>
          <a:p>
            <a:pPr marL="450000" lvl="0" indent="-448056" algn="l" rtl="0">
              <a:lnSpc>
                <a:spcPct val="130000"/>
              </a:lnSpc>
              <a:spcBef>
                <a:spcPts val="1000"/>
              </a:spcBef>
              <a:spcAft>
                <a:spcPts val="0"/>
              </a:spcAft>
              <a:buClr>
                <a:schemeClr val="lt2"/>
              </a:buClr>
              <a:buSzPts val="1700"/>
              <a:buChar char="→"/>
            </a:pPr>
            <a:r>
              <a:rPr lang="en-US" sz="1700"/>
              <a:t>The images captured by the sensors will be processed and merged into one enhanced image to be projected on the windshield.</a:t>
            </a:r>
            <a:endParaRPr/>
          </a:p>
          <a:p>
            <a:pPr marL="450000" lvl="0" indent="-448056" algn="l" rtl="0">
              <a:lnSpc>
                <a:spcPct val="130000"/>
              </a:lnSpc>
              <a:spcBef>
                <a:spcPts val="1000"/>
              </a:spcBef>
              <a:spcAft>
                <a:spcPts val="0"/>
              </a:spcAft>
              <a:buClr>
                <a:schemeClr val="lt2"/>
              </a:buClr>
              <a:buSzPts val="1700"/>
              <a:buChar char="→"/>
            </a:pPr>
            <a:r>
              <a:rPr lang="en-US" sz="1700"/>
              <a:t>To further increase safety, this primary HUD will be accompanied by two secondary HUDs that will show the car's diagnostics, side views and rearview. </a:t>
            </a:r>
            <a:endParaRPr/>
          </a:p>
          <a:p>
            <a:pPr marL="450000" lvl="0" indent="-448056" algn="l" rtl="0">
              <a:lnSpc>
                <a:spcPct val="130000"/>
              </a:lnSpc>
              <a:spcBef>
                <a:spcPts val="1000"/>
              </a:spcBef>
              <a:spcAft>
                <a:spcPts val="0"/>
              </a:spcAft>
              <a:buClr>
                <a:schemeClr val="lt2"/>
              </a:buClr>
              <a:buSzPts val="1700"/>
              <a:buChar char="→"/>
            </a:pPr>
            <a:r>
              <a:rPr lang="en-US" sz="1700"/>
              <a:t>Furthermore, the live feed captured by all of the sensors will be recorded and sent to an external device for use by law enforcement or insurance purposes. </a:t>
            </a:r>
            <a:endParaRPr/>
          </a:p>
          <a:p>
            <a:pPr marL="450000" lvl="0" indent="-340106" algn="l" rtl="0">
              <a:lnSpc>
                <a:spcPct val="130000"/>
              </a:lnSpc>
              <a:spcBef>
                <a:spcPts val="1000"/>
              </a:spcBef>
              <a:spcAft>
                <a:spcPts val="0"/>
              </a:spcAft>
              <a:buClr>
                <a:schemeClr val="lt2"/>
              </a:buClr>
              <a:buSzPts val="1700"/>
              <a:buNone/>
            </a:pPr>
            <a:endParaRPr sz="1700"/>
          </a:p>
        </p:txBody>
      </p:sp>
      <p:pic>
        <p:nvPicPr>
          <p:cNvPr id="108" name="Google Shape;108;p3"/>
          <p:cNvPicPr preferRelativeResize="0"/>
          <p:nvPr/>
        </p:nvPicPr>
        <p:blipFill rotWithShape="1">
          <a:blip r:embed="rId3">
            <a:alphaModFix/>
          </a:blip>
          <a:srcRect l="10457" r="8917"/>
          <a:stretch/>
        </p:blipFill>
        <p:spPr>
          <a:xfrm>
            <a:off x="497600" y="2090497"/>
            <a:ext cx="4791226" cy="3208728"/>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14" name="Google Shape;314;gb92ca20a8e_1_0"/>
          <p:cNvSpPr txBox="1">
            <a:spLocks noGrp="1"/>
          </p:cNvSpPr>
          <p:nvPr>
            <p:ph type="ctrTitle"/>
          </p:nvPr>
        </p:nvSpPr>
        <p:spPr>
          <a:xfrm>
            <a:off x="448056" y="448056"/>
            <a:ext cx="11292900" cy="3401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dirty="0"/>
              <a:t>Voice Recognition &amp; OBD</a:t>
            </a:r>
            <a:endParaRPr dirty="0"/>
          </a:p>
        </p:txBody>
      </p:sp>
      <p:sp>
        <p:nvSpPr>
          <p:cNvPr id="315" name="Google Shape;315;gb92ca20a8e_1_0"/>
          <p:cNvSpPr txBox="1">
            <a:spLocks noGrp="1"/>
          </p:cNvSpPr>
          <p:nvPr>
            <p:ph type="subTitle" idx="1"/>
          </p:nvPr>
        </p:nvSpPr>
        <p:spPr>
          <a:xfrm>
            <a:off x="448056" y="4471416"/>
            <a:ext cx="11292900" cy="1481400"/>
          </a:xfrm>
          <a:prstGeom prst="rect">
            <a:avLst/>
          </a:prstGeom>
        </p:spPr>
        <p:txBody>
          <a:bodyPr spcFirstLastPara="1" wrap="square" lIns="0" tIns="0" rIns="91425" bIns="0" anchor="t" anchorCtr="0">
            <a:noAutofit/>
          </a:bodyPr>
          <a:lstStyle/>
          <a:p>
            <a:pPr marL="0" lvl="0" indent="0" algn="l" rtl="0">
              <a:spcBef>
                <a:spcPts val="1000"/>
              </a:spcBef>
              <a:spcAft>
                <a:spcPts val="0"/>
              </a:spcAft>
              <a:buNone/>
            </a:pPr>
            <a:r>
              <a:rPr lang="en-US"/>
              <a:t>By: Rudy Valentin (Electrical Engineering) </a:t>
            </a:r>
            <a:endParaRPr/>
          </a:p>
        </p:txBody>
      </p:sp>
      <p:pic>
        <p:nvPicPr>
          <p:cNvPr id="2" name="Intro Slide">
            <a:hlinkClick r:id="" action="ppaction://media"/>
            <a:extLst>
              <a:ext uri="{FF2B5EF4-FFF2-40B4-BE49-F238E27FC236}">
                <a16:creationId xmlns:a16="http://schemas.microsoft.com/office/drawing/2014/main" id="{CEEFF4AB-5FD0-4377-A3E5-824F6262397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200031" y="6111988"/>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17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8713C7-982F-4CA0-9439-9762515855FA}"/>
              </a:ext>
            </a:extLst>
          </p:cNvPr>
          <p:cNvSpPr>
            <a:spLocks noGrp="1"/>
          </p:cNvSpPr>
          <p:nvPr>
            <p:ph type="title"/>
          </p:nvPr>
        </p:nvSpPr>
        <p:spPr/>
        <p:txBody>
          <a:bodyPr/>
          <a:lstStyle/>
          <a:p>
            <a:r>
              <a:rPr lang="en-US" i="0" dirty="0"/>
              <a:t>Selecting a Voice Recognition API</a:t>
            </a:r>
          </a:p>
        </p:txBody>
      </p:sp>
      <p:sp>
        <p:nvSpPr>
          <p:cNvPr id="3" name="Text Placeholder 2">
            <a:extLst>
              <a:ext uri="{FF2B5EF4-FFF2-40B4-BE49-F238E27FC236}">
                <a16:creationId xmlns:a16="http://schemas.microsoft.com/office/drawing/2014/main" id="{55E043F6-4158-48DC-A8CC-AA3BA2A25A3A}"/>
              </a:ext>
            </a:extLst>
          </p:cNvPr>
          <p:cNvSpPr>
            <a:spLocks noGrp="1"/>
          </p:cNvSpPr>
          <p:nvPr>
            <p:ph type="body" idx="1"/>
          </p:nvPr>
        </p:nvSpPr>
        <p:spPr/>
        <p:txBody>
          <a:bodyPr/>
          <a:lstStyle/>
          <a:p>
            <a:pPr>
              <a:buFont typeface="Arial" panose="020B0604020202020204" pitchFamily="34" charset="0"/>
              <a:buChar char="•"/>
            </a:pPr>
            <a:r>
              <a:rPr lang="en-US" dirty="0"/>
              <a:t>Work Offline</a:t>
            </a:r>
          </a:p>
          <a:p>
            <a:pPr>
              <a:buFont typeface="Arial" panose="020B0604020202020204" pitchFamily="34" charset="0"/>
              <a:buChar char="•"/>
            </a:pPr>
            <a:r>
              <a:rPr lang="en-US" dirty="0"/>
              <a:t>CMU Sphinx, Google, IBM</a:t>
            </a:r>
          </a:p>
          <a:p>
            <a:pPr>
              <a:buFont typeface="Arial" panose="020B0604020202020204" pitchFamily="34" charset="0"/>
              <a:buChar char="•"/>
            </a:pPr>
            <a:r>
              <a:rPr lang="en-US" dirty="0"/>
              <a:t>Developer Documentation</a:t>
            </a:r>
          </a:p>
        </p:txBody>
      </p:sp>
      <p:pic>
        <p:nvPicPr>
          <p:cNvPr id="4" name="Recorded Sound">
            <a:hlinkClick r:id="" action="ppaction://media"/>
            <a:extLst>
              <a:ext uri="{FF2B5EF4-FFF2-40B4-BE49-F238E27FC236}">
                <a16:creationId xmlns:a16="http://schemas.microsoft.com/office/drawing/2014/main" id="{C07F8076-B332-4DFA-B6D5-BB37B8CD4650}"/>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095998" y="6316800"/>
            <a:ext cx="304800" cy="304800"/>
          </a:xfrm>
          <a:prstGeom prst="rect">
            <a:avLst/>
          </a:prstGeom>
        </p:spPr>
      </p:pic>
      <p:pic>
        <p:nvPicPr>
          <p:cNvPr id="2052" name="Picture 4" descr="Installing CMU-Sphinx on Ubuntu – Just Another Tech Blog">
            <a:extLst>
              <a:ext uri="{FF2B5EF4-FFF2-40B4-BE49-F238E27FC236}">
                <a16:creationId xmlns:a16="http://schemas.microsoft.com/office/drawing/2014/main" id="{D9D24D35-32B6-4CC5-9A84-8C28A55B654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190498" y="1530000"/>
            <a:ext cx="5905500" cy="3933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30372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15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10"/>
        <p:cNvGrpSpPr/>
        <p:nvPr/>
      </p:nvGrpSpPr>
      <p:grpSpPr>
        <a:xfrm>
          <a:off x="0" y="0"/>
          <a:ext cx="0" cy="0"/>
          <a:chOff x="0" y="0"/>
          <a:chExt cx="0" cy="0"/>
        </a:xfrm>
      </p:grpSpPr>
      <p:sp>
        <p:nvSpPr>
          <p:cNvPr id="311" name="Google Shape;311;gb926aba6cb_0_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i="0"/>
              <a:t>Speech to Text Recognition</a:t>
            </a:r>
            <a:endParaRPr i="0"/>
          </a:p>
        </p:txBody>
      </p:sp>
      <p:sp>
        <p:nvSpPr>
          <p:cNvPr id="312" name="Google Shape;312;gb926aba6cb_0_0"/>
          <p:cNvSpPr txBox="1">
            <a:spLocks noGrp="1"/>
          </p:cNvSpPr>
          <p:nvPr>
            <p:ph type="body" idx="1"/>
          </p:nvPr>
        </p:nvSpPr>
        <p:spPr>
          <a:xfrm>
            <a:off x="448056"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Structure of Speech</a:t>
            </a:r>
            <a:endParaRPr/>
          </a:p>
          <a:p>
            <a:pPr marL="914400" lvl="1" indent="-342900" algn="l" rtl="0">
              <a:spcBef>
                <a:spcPts val="0"/>
              </a:spcBef>
              <a:spcAft>
                <a:spcPts val="0"/>
              </a:spcAft>
              <a:buSzPts val="1800"/>
              <a:buChar char="○"/>
            </a:pPr>
            <a:r>
              <a:rPr lang="en-US"/>
              <a:t>Phones</a:t>
            </a:r>
            <a:endParaRPr/>
          </a:p>
          <a:p>
            <a:pPr marL="914400" lvl="1" indent="-342900" algn="l" rtl="0">
              <a:spcBef>
                <a:spcPts val="0"/>
              </a:spcBef>
              <a:spcAft>
                <a:spcPts val="0"/>
              </a:spcAft>
              <a:buSzPts val="1800"/>
              <a:buChar char="○"/>
            </a:pPr>
            <a:r>
              <a:rPr lang="en-US"/>
              <a:t>Senones</a:t>
            </a:r>
            <a:endParaRPr/>
          </a:p>
          <a:p>
            <a:pPr marL="457200" lvl="0" indent="-342900" algn="l" rtl="0">
              <a:spcBef>
                <a:spcPts val="0"/>
              </a:spcBef>
              <a:spcAft>
                <a:spcPts val="0"/>
              </a:spcAft>
              <a:buSzPts val="1800"/>
              <a:buChar char="●"/>
            </a:pPr>
            <a:r>
              <a:rPr lang="en-US"/>
              <a:t>Recognition Process</a:t>
            </a:r>
            <a:endParaRPr/>
          </a:p>
          <a:p>
            <a:pPr marL="914400" lvl="1" indent="-342900" algn="l" rtl="0">
              <a:spcBef>
                <a:spcPts val="0"/>
              </a:spcBef>
              <a:spcAft>
                <a:spcPts val="0"/>
              </a:spcAft>
              <a:buSzPts val="1800"/>
              <a:buChar char="○"/>
            </a:pPr>
            <a:r>
              <a:rPr lang="en-US"/>
              <a:t>Utterances</a:t>
            </a:r>
            <a:endParaRPr/>
          </a:p>
          <a:p>
            <a:pPr marL="914400" lvl="1" indent="-342900" algn="l" rtl="0">
              <a:spcBef>
                <a:spcPts val="0"/>
              </a:spcBef>
              <a:spcAft>
                <a:spcPts val="0"/>
              </a:spcAft>
              <a:buSzPts val="1800"/>
              <a:buChar char="○"/>
            </a:pPr>
            <a:r>
              <a:rPr lang="en-US"/>
              <a:t>Feature Vectors</a:t>
            </a:r>
            <a:endParaRPr/>
          </a:p>
          <a:p>
            <a:pPr marL="457200" lvl="0" indent="-342900" algn="l" rtl="0">
              <a:spcBef>
                <a:spcPts val="0"/>
              </a:spcBef>
              <a:spcAft>
                <a:spcPts val="0"/>
              </a:spcAft>
              <a:buSzPts val="1800"/>
              <a:buChar char="●"/>
            </a:pPr>
            <a:r>
              <a:rPr lang="en-US"/>
              <a:t>Recognition Models</a:t>
            </a:r>
            <a:endParaRPr/>
          </a:p>
          <a:p>
            <a:pPr marL="914400" lvl="1" indent="-342900" algn="l" rtl="0">
              <a:spcBef>
                <a:spcPts val="0"/>
              </a:spcBef>
              <a:spcAft>
                <a:spcPts val="0"/>
              </a:spcAft>
              <a:buSzPts val="1800"/>
              <a:buChar char="○"/>
            </a:pPr>
            <a:r>
              <a:rPr lang="en-US"/>
              <a:t>Language Model</a:t>
            </a:r>
            <a:endParaRPr/>
          </a:p>
          <a:p>
            <a:pPr marL="914400" lvl="1" indent="-342900" algn="l" rtl="0">
              <a:spcBef>
                <a:spcPts val="0"/>
              </a:spcBef>
              <a:spcAft>
                <a:spcPts val="0"/>
              </a:spcAft>
              <a:buSzPts val="1800"/>
              <a:buChar char="○"/>
            </a:pPr>
            <a:r>
              <a:rPr lang="en-US"/>
              <a:t>Phonetic Dictionary</a:t>
            </a:r>
            <a:endParaRPr/>
          </a:p>
          <a:p>
            <a:pPr marL="914400" lvl="1" indent="-342900" algn="l" rtl="0">
              <a:spcBef>
                <a:spcPts val="0"/>
              </a:spcBef>
              <a:spcAft>
                <a:spcPts val="0"/>
              </a:spcAft>
              <a:buSzPts val="1800"/>
              <a:buChar char="○"/>
            </a:pPr>
            <a:r>
              <a:rPr lang="en-US"/>
              <a:t>Acoustic Model</a:t>
            </a:r>
            <a:endParaRPr/>
          </a:p>
        </p:txBody>
      </p:sp>
      <p:pic>
        <p:nvPicPr>
          <p:cNvPr id="313" name="Google Shape;313;gb926aba6cb_0_0"/>
          <p:cNvPicPr preferRelativeResize="0"/>
          <p:nvPr/>
        </p:nvPicPr>
        <p:blipFill>
          <a:blip r:embed="rId5">
            <a:alphaModFix/>
          </a:blip>
          <a:stretch>
            <a:fillRect/>
          </a:stretch>
        </p:blipFill>
        <p:spPr>
          <a:xfrm>
            <a:off x="4019950" y="1870375"/>
            <a:ext cx="7433449" cy="3433625"/>
          </a:xfrm>
          <a:prstGeom prst="rect">
            <a:avLst/>
          </a:prstGeom>
          <a:noFill/>
          <a:ln>
            <a:noFill/>
          </a:ln>
        </p:spPr>
      </p:pic>
      <p:pic>
        <p:nvPicPr>
          <p:cNvPr id="2" name="Audio 1">
            <a:hlinkClick r:id="" action="ppaction://media"/>
            <a:extLst>
              <a:ext uri="{FF2B5EF4-FFF2-40B4-BE49-F238E27FC236}">
                <a16:creationId xmlns:a16="http://schemas.microsoft.com/office/drawing/2014/main" id="{A3F1D9C5-3DEB-4FE0-BC44-E343B00A192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6019"/>
    </mc:Choice>
    <mc:Fallback xmlns="">
      <p:transition spd="slow" advTm="560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17"/>
        <p:cNvGrpSpPr/>
        <p:nvPr/>
      </p:nvGrpSpPr>
      <p:grpSpPr>
        <a:xfrm>
          <a:off x="0" y="0"/>
          <a:ext cx="0" cy="0"/>
          <a:chOff x="0" y="0"/>
          <a:chExt cx="0" cy="0"/>
        </a:xfrm>
      </p:grpSpPr>
      <p:sp>
        <p:nvSpPr>
          <p:cNvPr id="318" name="Google Shape;318;gb926aba6cb_0_7"/>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i="0"/>
              <a:t>Language Model</a:t>
            </a:r>
            <a:endParaRPr i="0"/>
          </a:p>
        </p:txBody>
      </p:sp>
      <p:sp>
        <p:nvSpPr>
          <p:cNvPr id="319" name="Google Shape;319;gb926aba6cb_0_7"/>
          <p:cNvSpPr txBox="1">
            <a:spLocks noGrp="1"/>
          </p:cNvSpPr>
          <p:nvPr>
            <p:ph type="body" idx="1"/>
          </p:nvPr>
        </p:nvSpPr>
        <p:spPr>
          <a:xfrm>
            <a:off x="739625" y="1863500"/>
            <a:ext cx="5431500" cy="1826100"/>
          </a:xfrm>
          <a:prstGeom prst="rect">
            <a:avLst/>
          </a:prstGeom>
        </p:spPr>
        <p:txBody>
          <a:bodyPr spcFirstLastPara="1" wrap="square" lIns="0" tIns="0" rIns="91425" bIns="0" anchor="t" anchorCtr="0">
            <a:noAutofit/>
          </a:bodyPr>
          <a:lstStyle/>
          <a:p>
            <a:pPr marL="457200" lvl="0" indent="-355600" algn="l" rtl="0">
              <a:spcBef>
                <a:spcPts val="1000"/>
              </a:spcBef>
              <a:spcAft>
                <a:spcPts val="0"/>
              </a:spcAft>
              <a:buSzPts val="2000"/>
              <a:buChar char="●"/>
            </a:pPr>
            <a:r>
              <a:rPr lang="en-US" sz="2000"/>
              <a:t>Restrict word search</a:t>
            </a:r>
            <a:endParaRPr sz="2000"/>
          </a:p>
          <a:p>
            <a:pPr marL="457200" lvl="0" indent="-355600" algn="l" rtl="0">
              <a:spcBef>
                <a:spcPts val="0"/>
              </a:spcBef>
              <a:spcAft>
                <a:spcPts val="0"/>
              </a:spcAft>
              <a:buSzPts val="2000"/>
              <a:buChar char="●"/>
            </a:pPr>
            <a:r>
              <a:rPr lang="en-US" sz="2000"/>
              <a:t>Increase prediction accuracy</a:t>
            </a:r>
            <a:endParaRPr sz="2000"/>
          </a:p>
        </p:txBody>
      </p:sp>
      <p:pic>
        <p:nvPicPr>
          <p:cNvPr id="320" name="Google Shape;320;gb926aba6cb_0_7"/>
          <p:cNvPicPr preferRelativeResize="0"/>
          <p:nvPr/>
        </p:nvPicPr>
        <p:blipFill>
          <a:blip r:embed="rId5">
            <a:alphaModFix/>
          </a:blip>
          <a:stretch>
            <a:fillRect/>
          </a:stretch>
        </p:blipFill>
        <p:spPr>
          <a:xfrm>
            <a:off x="540600" y="4176738"/>
            <a:ext cx="7010400" cy="1876425"/>
          </a:xfrm>
          <a:prstGeom prst="rect">
            <a:avLst/>
          </a:prstGeom>
          <a:noFill/>
          <a:ln>
            <a:noFill/>
          </a:ln>
        </p:spPr>
      </p:pic>
      <p:pic>
        <p:nvPicPr>
          <p:cNvPr id="321" name="Google Shape;321;gb926aba6cb_0_7"/>
          <p:cNvPicPr preferRelativeResize="0"/>
          <p:nvPr/>
        </p:nvPicPr>
        <p:blipFill>
          <a:blip r:embed="rId6">
            <a:alphaModFix/>
          </a:blip>
          <a:stretch>
            <a:fillRect/>
          </a:stretch>
        </p:blipFill>
        <p:spPr>
          <a:xfrm>
            <a:off x="7551000" y="1735200"/>
            <a:ext cx="3578425" cy="3742600"/>
          </a:xfrm>
          <a:prstGeom prst="rect">
            <a:avLst/>
          </a:prstGeom>
          <a:noFill/>
          <a:ln>
            <a:noFill/>
          </a:ln>
        </p:spPr>
      </p:pic>
      <p:pic>
        <p:nvPicPr>
          <p:cNvPr id="2" name="Audio 1">
            <a:hlinkClick r:id="" action="ppaction://media"/>
            <a:extLst>
              <a:ext uri="{FF2B5EF4-FFF2-40B4-BE49-F238E27FC236}">
                <a16:creationId xmlns:a16="http://schemas.microsoft.com/office/drawing/2014/main" id="{28F99579-B161-4B2E-B66B-B04D10CB3C44}"/>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40510"/>
    </mc:Choice>
    <mc:Fallback xmlns="">
      <p:transition spd="slow" advTm="405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25"/>
        <p:cNvGrpSpPr/>
        <p:nvPr/>
      </p:nvGrpSpPr>
      <p:grpSpPr>
        <a:xfrm>
          <a:off x="0" y="0"/>
          <a:ext cx="0" cy="0"/>
          <a:chOff x="0" y="0"/>
          <a:chExt cx="0" cy="0"/>
        </a:xfrm>
      </p:grpSpPr>
      <p:sp>
        <p:nvSpPr>
          <p:cNvPr id="326" name="Google Shape;326;gb926aba6cb_0_15"/>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i="0"/>
              <a:t>Phonetic Dictionary</a:t>
            </a:r>
            <a:endParaRPr i="0"/>
          </a:p>
        </p:txBody>
      </p:sp>
      <p:sp>
        <p:nvSpPr>
          <p:cNvPr id="327" name="Google Shape;327;gb926aba6cb_0_15"/>
          <p:cNvSpPr txBox="1">
            <a:spLocks noGrp="1"/>
          </p:cNvSpPr>
          <p:nvPr>
            <p:ph type="body" idx="1"/>
          </p:nvPr>
        </p:nvSpPr>
        <p:spPr>
          <a:xfrm>
            <a:off x="448056" y="1992086"/>
            <a:ext cx="5431500" cy="3957814"/>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dirty="0"/>
              <a:t>Maps words to phones</a:t>
            </a:r>
            <a:endParaRPr dirty="0"/>
          </a:p>
          <a:p>
            <a:pPr marL="457200" lvl="0" indent="-342900" algn="l" rtl="0">
              <a:spcBef>
                <a:spcPts val="0"/>
              </a:spcBef>
              <a:spcAft>
                <a:spcPts val="0"/>
              </a:spcAft>
              <a:buSzPts val="1800"/>
              <a:buChar char="●"/>
            </a:pPr>
            <a:r>
              <a:rPr lang="en-US" dirty="0"/>
              <a:t>Contains information about pronunciations</a:t>
            </a:r>
            <a:endParaRPr dirty="0"/>
          </a:p>
        </p:txBody>
      </p:sp>
      <p:pic>
        <p:nvPicPr>
          <p:cNvPr id="328" name="Google Shape;328;gb926aba6cb_0_15"/>
          <p:cNvPicPr preferRelativeResize="0"/>
          <p:nvPr/>
        </p:nvPicPr>
        <p:blipFill>
          <a:blip r:embed="rId5">
            <a:alphaModFix/>
          </a:blip>
          <a:stretch>
            <a:fillRect/>
          </a:stretch>
        </p:blipFill>
        <p:spPr>
          <a:xfrm>
            <a:off x="6672657" y="2628644"/>
            <a:ext cx="4640709" cy="2472878"/>
          </a:xfrm>
          <a:prstGeom prst="rect">
            <a:avLst/>
          </a:prstGeom>
          <a:noFill/>
          <a:ln>
            <a:noFill/>
          </a:ln>
        </p:spPr>
      </p:pic>
      <p:pic>
        <p:nvPicPr>
          <p:cNvPr id="329" name="Google Shape;329;gb926aba6cb_0_15"/>
          <p:cNvPicPr preferRelativeResize="0"/>
          <p:nvPr/>
        </p:nvPicPr>
        <p:blipFill rotWithShape="1">
          <a:blip r:embed="rId6">
            <a:alphaModFix/>
          </a:blip>
          <a:srcRect t="25373"/>
          <a:stretch/>
        </p:blipFill>
        <p:spPr>
          <a:xfrm>
            <a:off x="2651451" y="4250026"/>
            <a:ext cx="4709650" cy="1854050"/>
          </a:xfrm>
          <a:prstGeom prst="rect">
            <a:avLst/>
          </a:prstGeom>
          <a:noFill/>
          <a:ln w="19050" cap="flat" cmpd="sng">
            <a:solidFill>
              <a:srgbClr val="FFFFFF"/>
            </a:solidFill>
            <a:prstDash val="solid"/>
            <a:round/>
            <a:headEnd type="none" w="sm" len="sm"/>
            <a:tailEnd type="none" w="sm" len="sm"/>
          </a:ln>
        </p:spPr>
      </p:pic>
      <p:pic>
        <p:nvPicPr>
          <p:cNvPr id="2" name="Audio 1">
            <a:hlinkClick r:id="" action="ppaction://media"/>
            <a:extLst>
              <a:ext uri="{FF2B5EF4-FFF2-40B4-BE49-F238E27FC236}">
                <a16:creationId xmlns:a16="http://schemas.microsoft.com/office/drawing/2014/main" id="{B6DB5EA6-DE49-40BC-AAF5-B47DF3DD8C0E}"/>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6155"/>
    </mc:Choice>
    <mc:Fallback xmlns="">
      <p:transition spd="slow" advTm="26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3"/>
        <p:cNvGrpSpPr/>
        <p:nvPr/>
      </p:nvGrpSpPr>
      <p:grpSpPr>
        <a:xfrm>
          <a:off x="0" y="0"/>
          <a:ext cx="0" cy="0"/>
          <a:chOff x="0" y="0"/>
          <a:chExt cx="0" cy="0"/>
        </a:xfrm>
      </p:grpSpPr>
      <p:sp>
        <p:nvSpPr>
          <p:cNvPr id="334" name="Google Shape;334;gb926aba6cb_0_23"/>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i="0"/>
              <a:t>Acoustic Model</a:t>
            </a:r>
            <a:endParaRPr i="0"/>
          </a:p>
        </p:txBody>
      </p:sp>
      <p:sp>
        <p:nvSpPr>
          <p:cNvPr id="335" name="Google Shape;335;gb926aba6cb_0_23"/>
          <p:cNvSpPr txBox="1">
            <a:spLocks noGrp="1"/>
          </p:cNvSpPr>
          <p:nvPr>
            <p:ph type="body" idx="1"/>
          </p:nvPr>
        </p:nvSpPr>
        <p:spPr>
          <a:xfrm>
            <a:off x="448056" y="1735200"/>
            <a:ext cx="5431500" cy="42147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Acoustic properties of words</a:t>
            </a:r>
            <a:endParaRPr/>
          </a:p>
          <a:p>
            <a:pPr marL="457200" lvl="0" indent="-342900" algn="l" rtl="0">
              <a:spcBef>
                <a:spcPts val="0"/>
              </a:spcBef>
              <a:spcAft>
                <a:spcPts val="0"/>
              </a:spcAft>
              <a:buSzPts val="1800"/>
              <a:buChar char="●"/>
            </a:pPr>
            <a:r>
              <a:rPr lang="en-US"/>
              <a:t>Information about what words sound like</a:t>
            </a:r>
            <a:endParaRPr/>
          </a:p>
        </p:txBody>
      </p:sp>
      <p:pic>
        <p:nvPicPr>
          <p:cNvPr id="336" name="Google Shape;336;gb926aba6cb_0_23"/>
          <p:cNvPicPr preferRelativeResize="0"/>
          <p:nvPr/>
        </p:nvPicPr>
        <p:blipFill>
          <a:blip r:embed="rId5">
            <a:alphaModFix/>
          </a:blip>
          <a:stretch>
            <a:fillRect/>
          </a:stretch>
        </p:blipFill>
        <p:spPr>
          <a:xfrm>
            <a:off x="1336500" y="3561063"/>
            <a:ext cx="9525000" cy="2085975"/>
          </a:xfrm>
          <a:prstGeom prst="rect">
            <a:avLst/>
          </a:prstGeom>
          <a:noFill/>
          <a:ln>
            <a:noFill/>
          </a:ln>
        </p:spPr>
      </p:pic>
      <p:pic>
        <p:nvPicPr>
          <p:cNvPr id="2" name="Audio 1">
            <a:hlinkClick r:id="" action="ppaction://media"/>
            <a:extLst>
              <a:ext uri="{FF2B5EF4-FFF2-40B4-BE49-F238E27FC236}">
                <a16:creationId xmlns:a16="http://schemas.microsoft.com/office/drawing/2014/main" id="{32E2E166-A02B-4D4E-BD07-D458272A511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59930"/>
    </mc:Choice>
    <mc:Fallback xmlns="">
      <p:transition spd="slow" advTm="599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EBE45-B5FA-412F-B923-55DDE28B3C76}"/>
              </a:ext>
            </a:extLst>
          </p:cNvPr>
          <p:cNvSpPr>
            <a:spLocks noGrp="1"/>
          </p:cNvSpPr>
          <p:nvPr>
            <p:ph type="title"/>
          </p:nvPr>
        </p:nvSpPr>
        <p:spPr/>
        <p:txBody>
          <a:bodyPr/>
          <a:lstStyle/>
          <a:p>
            <a:r>
              <a:rPr lang="en-US" i="0" dirty="0"/>
              <a:t>OBD</a:t>
            </a:r>
          </a:p>
        </p:txBody>
      </p:sp>
      <p:sp>
        <p:nvSpPr>
          <p:cNvPr id="3" name="Text Placeholder 2">
            <a:extLst>
              <a:ext uri="{FF2B5EF4-FFF2-40B4-BE49-F238E27FC236}">
                <a16:creationId xmlns:a16="http://schemas.microsoft.com/office/drawing/2014/main" id="{D22BF7C7-CA72-48FC-A917-A7B8A34EACA8}"/>
              </a:ext>
            </a:extLst>
          </p:cNvPr>
          <p:cNvSpPr>
            <a:spLocks noGrp="1"/>
          </p:cNvSpPr>
          <p:nvPr>
            <p:ph type="body" idx="1"/>
          </p:nvPr>
        </p:nvSpPr>
        <p:spPr/>
        <p:txBody>
          <a:bodyPr/>
          <a:lstStyle/>
          <a:p>
            <a:pPr>
              <a:buFont typeface="Arial" panose="020B0604020202020204" pitchFamily="34" charset="0"/>
              <a:buChar char="•"/>
            </a:pPr>
            <a:r>
              <a:rPr lang="en-US" dirty="0"/>
              <a:t>OBD Information Display</a:t>
            </a:r>
          </a:p>
          <a:p>
            <a:pPr>
              <a:buFont typeface="Arial" panose="020B0604020202020204" pitchFamily="34" charset="0"/>
              <a:buChar char="•"/>
            </a:pPr>
            <a:r>
              <a:rPr lang="en-US" dirty="0"/>
              <a:t>ELM 327 Adapter with ISO 9141-2 Protocol</a:t>
            </a:r>
          </a:p>
        </p:txBody>
      </p:sp>
      <p:pic>
        <p:nvPicPr>
          <p:cNvPr id="4" name="Recorded Sound">
            <a:hlinkClick r:id="" action="ppaction://media"/>
            <a:extLst>
              <a:ext uri="{FF2B5EF4-FFF2-40B4-BE49-F238E27FC236}">
                <a16:creationId xmlns:a16="http://schemas.microsoft.com/office/drawing/2014/main" id="{05EC9632-5C3B-4273-BBB6-9AC1FAEB68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484755" y="6316800"/>
            <a:ext cx="304800" cy="304800"/>
          </a:xfrm>
          <a:prstGeom prst="rect">
            <a:avLst/>
          </a:prstGeom>
        </p:spPr>
      </p:pic>
      <p:pic>
        <p:nvPicPr>
          <p:cNvPr id="1026" name="Picture 2" descr="Amazon.com: Elm327 WiFi OBDii Interface OBD2 Can Bus Scanner Diagnostic  Tool with Original 25k80 Chip Support iOS/Android (V2.1): Automotive">
            <a:extLst>
              <a:ext uri="{FF2B5EF4-FFF2-40B4-BE49-F238E27FC236}">
                <a16:creationId xmlns:a16="http://schemas.microsoft.com/office/drawing/2014/main" id="{5288FBBD-6E91-4D71-9B86-869B252791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50655" y="2181824"/>
            <a:ext cx="61341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3053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954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49"/>
        <p:cNvGrpSpPr/>
        <p:nvPr/>
      </p:nvGrpSpPr>
      <p:grpSpPr>
        <a:xfrm>
          <a:off x="0" y="0"/>
          <a:ext cx="0" cy="0"/>
          <a:chOff x="0" y="0"/>
          <a:chExt cx="0" cy="0"/>
        </a:xfrm>
      </p:grpSpPr>
      <p:sp>
        <p:nvSpPr>
          <p:cNvPr id="350" name="Google Shape;350;gb926aba6cb_0_3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i="0" dirty="0"/>
              <a:t>Final Implementations</a:t>
            </a:r>
            <a:endParaRPr i="0" dirty="0"/>
          </a:p>
        </p:txBody>
      </p:sp>
      <p:sp>
        <p:nvSpPr>
          <p:cNvPr id="351" name="Google Shape;351;gb926aba6cb_0_30"/>
          <p:cNvSpPr txBox="1">
            <a:spLocks noGrp="1"/>
          </p:cNvSpPr>
          <p:nvPr>
            <p:ph type="body" idx="1"/>
          </p:nvPr>
        </p:nvSpPr>
        <p:spPr>
          <a:xfrm>
            <a:off x="448056" y="1735200"/>
            <a:ext cx="5431500" cy="4214700"/>
          </a:xfrm>
          <a:prstGeom prst="rect">
            <a:avLst/>
          </a:prstGeom>
        </p:spPr>
        <p:txBody>
          <a:bodyPr spcFirstLastPara="1" wrap="square" lIns="0" tIns="0" rIns="91425" bIns="0" anchor="t" anchorCtr="0">
            <a:noAutofit/>
          </a:bodyPr>
          <a:lstStyle/>
          <a:p>
            <a:pPr marL="457200" lvl="0" indent="-361950" algn="l" rtl="0">
              <a:spcBef>
                <a:spcPts val="1000"/>
              </a:spcBef>
              <a:spcAft>
                <a:spcPts val="0"/>
              </a:spcAft>
              <a:buSzPts val="2100"/>
              <a:buChar char="●"/>
            </a:pPr>
            <a:r>
              <a:rPr lang="en-US" sz="2100" dirty="0"/>
              <a:t>Voice commands</a:t>
            </a:r>
            <a:endParaRPr sz="2100" dirty="0"/>
          </a:p>
          <a:p>
            <a:pPr marL="457200" lvl="0" indent="0" algn="l" rtl="0">
              <a:spcBef>
                <a:spcPts val="1000"/>
              </a:spcBef>
              <a:spcAft>
                <a:spcPts val="0"/>
              </a:spcAft>
              <a:buNone/>
            </a:pPr>
            <a:endParaRPr sz="2100" dirty="0"/>
          </a:p>
          <a:p>
            <a:pPr marL="457200" lvl="0" indent="-361950" algn="l" rtl="0">
              <a:spcBef>
                <a:spcPts val="1000"/>
              </a:spcBef>
              <a:spcAft>
                <a:spcPts val="0"/>
              </a:spcAft>
              <a:buSzPts val="2100"/>
              <a:buChar char="●"/>
            </a:pPr>
            <a:r>
              <a:rPr lang="en-US" sz="2100" dirty="0"/>
              <a:t>System control</a:t>
            </a:r>
            <a:endParaRPr sz="2100" dirty="0"/>
          </a:p>
          <a:p>
            <a:pPr marL="0" lvl="0" indent="0" algn="l" rtl="0">
              <a:spcBef>
                <a:spcPts val="1000"/>
              </a:spcBef>
              <a:spcAft>
                <a:spcPts val="0"/>
              </a:spcAft>
              <a:buNone/>
            </a:pPr>
            <a:endParaRPr sz="2100" dirty="0"/>
          </a:p>
          <a:p>
            <a:pPr marL="457200" lvl="0" indent="-361950" algn="l" rtl="0">
              <a:spcBef>
                <a:spcPts val="1000"/>
              </a:spcBef>
              <a:spcAft>
                <a:spcPts val="0"/>
              </a:spcAft>
              <a:buSzPts val="2100"/>
              <a:buChar char="●"/>
            </a:pPr>
            <a:r>
              <a:rPr lang="en-US" sz="2100" dirty="0"/>
              <a:t>Control system settings</a:t>
            </a:r>
            <a:endParaRPr sz="2100" dirty="0"/>
          </a:p>
        </p:txBody>
      </p:sp>
      <p:pic>
        <p:nvPicPr>
          <p:cNvPr id="352" name="Google Shape;352;gb926aba6cb_0_30"/>
          <p:cNvPicPr preferRelativeResize="0"/>
          <p:nvPr/>
        </p:nvPicPr>
        <p:blipFill>
          <a:blip r:embed="rId5">
            <a:alphaModFix/>
          </a:blip>
          <a:stretch>
            <a:fillRect/>
          </a:stretch>
        </p:blipFill>
        <p:spPr>
          <a:xfrm>
            <a:off x="5294131" y="2570600"/>
            <a:ext cx="6007644" cy="3379300"/>
          </a:xfrm>
          <a:prstGeom prst="rect">
            <a:avLst/>
          </a:prstGeom>
          <a:noFill/>
          <a:ln>
            <a:noFill/>
          </a:ln>
        </p:spPr>
      </p:pic>
      <p:pic>
        <p:nvPicPr>
          <p:cNvPr id="2" name="Recorded Sound">
            <a:hlinkClick r:id="" action="ppaction://media"/>
            <a:extLst>
              <a:ext uri="{FF2B5EF4-FFF2-40B4-BE49-F238E27FC236}">
                <a16:creationId xmlns:a16="http://schemas.microsoft.com/office/drawing/2014/main" id="{18B17F79-1D32-4278-85A6-B5A59708E6B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45156" y="6316800"/>
            <a:ext cx="304800" cy="3048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009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348" name="Google Shape;348;gafeac58389_0_6"/>
          <p:cNvSpPr txBox="1">
            <a:spLocks noGrp="1"/>
          </p:cNvSpPr>
          <p:nvPr>
            <p:ph type="title"/>
          </p:nvPr>
        </p:nvSpPr>
        <p:spPr>
          <a:xfrm>
            <a:off x="3259653" y="2566225"/>
            <a:ext cx="5672700" cy="1141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000"/>
              <a:t>Administrative Content</a:t>
            </a:r>
            <a:endParaRPr sz="4000"/>
          </a:p>
        </p:txBody>
      </p:sp>
      <p:pic>
        <p:nvPicPr>
          <p:cNvPr id="2" name="Audio 1">
            <a:hlinkClick r:id="" action="ppaction://media"/>
            <a:extLst>
              <a:ext uri="{FF2B5EF4-FFF2-40B4-BE49-F238E27FC236}">
                <a16:creationId xmlns:a16="http://schemas.microsoft.com/office/drawing/2014/main" id="{9BB6AC26-BBA7-466E-8F3E-92283F726030}"/>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6899"/>
    </mc:Choice>
    <mc:Fallback xmlns="">
      <p:transition spd="slow" advTm="68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52"/>
        <p:cNvGrpSpPr/>
        <p:nvPr/>
      </p:nvGrpSpPr>
      <p:grpSpPr>
        <a:xfrm>
          <a:off x="0" y="0"/>
          <a:ext cx="0" cy="0"/>
          <a:chOff x="0" y="0"/>
          <a:chExt cx="0" cy="0"/>
        </a:xfrm>
      </p:grpSpPr>
      <p:sp>
        <p:nvSpPr>
          <p:cNvPr id="353" name="Google Shape;353;gafeac58389_0_3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Work Distribution</a:t>
            </a:r>
            <a:endParaRPr/>
          </a:p>
        </p:txBody>
      </p:sp>
      <p:graphicFrame>
        <p:nvGraphicFramePr>
          <p:cNvPr id="354" name="Google Shape;354;gafeac58389_0_30"/>
          <p:cNvGraphicFramePr/>
          <p:nvPr/>
        </p:nvGraphicFramePr>
        <p:xfrm>
          <a:off x="448050" y="1880725"/>
          <a:ext cx="11077000" cy="3096545"/>
        </p:xfrm>
        <a:graphic>
          <a:graphicData uri="http://schemas.openxmlformats.org/drawingml/2006/table">
            <a:tbl>
              <a:tblPr>
                <a:noFill/>
                <a:tableStyleId>{0B50F05B-CECA-40FB-822D-80969C0F83B1}</a:tableStyleId>
              </a:tblPr>
              <a:tblGrid>
                <a:gridCol w="1384625">
                  <a:extLst>
                    <a:ext uri="{9D8B030D-6E8A-4147-A177-3AD203B41FA5}">
                      <a16:colId xmlns:a16="http://schemas.microsoft.com/office/drawing/2014/main" val="20000"/>
                    </a:ext>
                  </a:extLst>
                </a:gridCol>
                <a:gridCol w="1384625">
                  <a:extLst>
                    <a:ext uri="{9D8B030D-6E8A-4147-A177-3AD203B41FA5}">
                      <a16:colId xmlns:a16="http://schemas.microsoft.com/office/drawing/2014/main" val="20001"/>
                    </a:ext>
                  </a:extLst>
                </a:gridCol>
                <a:gridCol w="1384625">
                  <a:extLst>
                    <a:ext uri="{9D8B030D-6E8A-4147-A177-3AD203B41FA5}">
                      <a16:colId xmlns:a16="http://schemas.microsoft.com/office/drawing/2014/main" val="20002"/>
                    </a:ext>
                  </a:extLst>
                </a:gridCol>
                <a:gridCol w="1384625">
                  <a:extLst>
                    <a:ext uri="{9D8B030D-6E8A-4147-A177-3AD203B41FA5}">
                      <a16:colId xmlns:a16="http://schemas.microsoft.com/office/drawing/2014/main" val="20003"/>
                    </a:ext>
                  </a:extLst>
                </a:gridCol>
                <a:gridCol w="1384625">
                  <a:extLst>
                    <a:ext uri="{9D8B030D-6E8A-4147-A177-3AD203B41FA5}">
                      <a16:colId xmlns:a16="http://schemas.microsoft.com/office/drawing/2014/main" val="20004"/>
                    </a:ext>
                  </a:extLst>
                </a:gridCol>
                <a:gridCol w="1384625">
                  <a:extLst>
                    <a:ext uri="{9D8B030D-6E8A-4147-A177-3AD203B41FA5}">
                      <a16:colId xmlns:a16="http://schemas.microsoft.com/office/drawing/2014/main" val="20005"/>
                    </a:ext>
                  </a:extLst>
                </a:gridCol>
                <a:gridCol w="1384625">
                  <a:extLst>
                    <a:ext uri="{9D8B030D-6E8A-4147-A177-3AD203B41FA5}">
                      <a16:colId xmlns:a16="http://schemas.microsoft.com/office/drawing/2014/main" val="20006"/>
                    </a:ext>
                  </a:extLst>
                </a:gridCol>
                <a:gridCol w="1384625">
                  <a:extLst>
                    <a:ext uri="{9D8B030D-6E8A-4147-A177-3AD203B41FA5}">
                      <a16:colId xmlns:a16="http://schemas.microsoft.com/office/drawing/2014/main" val="20007"/>
                    </a:ext>
                  </a:extLst>
                </a:gridCol>
              </a:tblGrid>
              <a:tr h="561725">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Projector Design</a:t>
                      </a: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Power System Design</a:t>
                      </a: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Casing Design</a:t>
                      </a: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Voice Recognition</a:t>
                      </a: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Image Processing </a:t>
                      </a: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Camera</a:t>
                      </a:r>
                      <a:endParaRPr sz="1600">
                        <a:solidFill>
                          <a:srgbClr val="FFFFFF"/>
                        </a:solidFill>
                      </a:endParaRPr>
                    </a:p>
                    <a:p>
                      <a:pPr marL="0" lvl="0" indent="0" algn="l" rtl="0">
                        <a:spcBef>
                          <a:spcPts val="0"/>
                        </a:spcBef>
                        <a:spcAft>
                          <a:spcPts val="0"/>
                        </a:spcAft>
                        <a:buNone/>
                      </a:pPr>
                      <a:r>
                        <a:rPr lang="en-US" sz="1600">
                          <a:solidFill>
                            <a:srgbClr val="FFFFFF"/>
                          </a:solidFill>
                        </a:rPr>
                        <a:t>Selection</a:t>
                      </a:r>
                      <a:endParaRPr sz="1600">
                        <a:solidFill>
                          <a:srgbClr val="FFFFFF"/>
                        </a:solidFill>
                      </a:endParaRPr>
                    </a:p>
                  </a:txBody>
                  <a:tcPr marL="91425" marR="91425" marT="91425" marB="91425"/>
                </a:tc>
                <a:tc>
                  <a:txBody>
                    <a:bodyPr/>
                    <a:lstStyle/>
                    <a:p>
                      <a:pPr marL="0" lvl="0" indent="0" algn="l" rtl="0">
                        <a:spcBef>
                          <a:spcPts val="0"/>
                        </a:spcBef>
                        <a:spcAft>
                          <a:spcPts val="0"/>
                        </a:spcAft>
                        <a:buNone/>
                      </a:pPr>
                      <a:r>
                        <a:rPr lang="en-US" sz="1600">
                          <a:solidFill>
                            <a:srgbClr val="FFFFFF"/>
                          </a:solidFill>
                        </a:rPr>
                        <a:t>OBD Design</a:t>
                      </a:r>
                      <a:endParaRPr sz="1600">
                        <a:solidFill>
                          <a:srgbClr val="FFFFFF"/>
                        </a:solidFill>
                      </a:endParaRPr>
                    </a:p>
                  </a:txBody>
                  <a:tcPr marL="91425" marR="91425" marT="91425" marB="91425"/>
                </a:tc>
                <a:extLst>
                  <a:ext uri="{0D108BD9-81ED-4DB2-BD59-A6C34878D82A}">
                    <a16:rowId xmlns:a16="http://schemas.microsoft.com/office/drawing/2014/main" val="10000"/>
                  </a:ext>
                </a:extLst>
              </a:tr>
              <a:tr h="561725">
                <a:tc>
                  <a:txBody>
                    <a:bodyPr/>
                    <a:lstStyle/>
                    <a:p>
                      <a:pPr marL="0" lvl="0" indent="0" algn="l" rtl="0">
                        <a:spcBef>
                          <a:spcPts val="0"/>
                        </a:spcBef>
                        <a:spcAft>
                          <a:spcPts val="0"/>
                        </a:spcAft>
                        <a:buNone/>
                      </a:pPr>
                      <a:r>
                        <a:rPr lang="en-US" sz="1600">
                          <a:solidFill>
                            <a:srgbClr val="FFFFFF"/>
                          </a:solidFill>
                        </a:rPr>
                        <a:t>Emmalynne</a:t>
                      </a: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rgbClr val="FFFFFF"/>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rgbClr val="FFFFFF"/>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rgbClr val="FFFFFF"/>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extLst>
                  <a:ext uri="{0D108BD9-81ED-4DB2-BD59-A6C34878D82A}">
                    <a16:rowId xmlns:a16="http://schemas.microsoft.com/office/drawing/2014/main" val="10001"/>
                  </a:ext>
                </a:extLst>
              </a:tr>
              <a:tr h="540150">
                <a:tc>
                  <a:txBody>
                    <a:bodyPr/>
                    <a:lstStyle/>
                    <a:p>
                      <a:pPr marL="0" lvl="0" indent="0" algn="l" rtl="0">
                        <a:spcBef>
                          <a:spcPts val="0"/>
                        </a:spcBef>
                        <a:spcAft>
                          <a:spcPts val="0"/>
                        </a:spcAft>
                        <a:buNone/>
                      </a:pPr>
                      <a:r>
                        <a:rPr lang="en-US" sz="1600">
                          <a:solidFill>
                            <a:srgbClr val="FFFFFF"/>
                          </a:solidFill>
                        </a:rPr>
                        <a:t>Carole</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None/>
                      </a:pPr>
                      <a:r>
                        <a:rPr lang="en-US" sz="1600">
                          <a:solidFill>
                            <a:schemeClr val="lt1"/>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None/>
                      </a:pPr>
                      <a:r>
                        <a:rPr lang="en-US" sz="1600">
                          <a:solidFill>
                            <a:schemeClr val="lt1"/>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extLst>
                  <a:ext uri="{0D108BD9-81ED-4DB2-BD59-A6C34878D82A}">
                    <a16:rowId xmlns:a16="http://schemas.microsoft.com/office/drawing/2014/main" val="10002"/>
                  </a:ext>
                </a:extLst>
              </a:tr>
              <a:tr h="540150">
                <a:tc>
                  <a:txBody>
                    <a:bodyPr/>
                    <a:lstStyle/>
                    <a:p>
                      <a:pPr marL="0" lvl="0" indent="0" algn="l" rtl="0">
                        <a:spcBef>
                          <a:spcPts val="0"/>
                        </a:spcBef>
                        <a:spcAft>
                          <a:spcPts val="0"/>
                        </a:spcAft>
                        <a:buNone/>
                      </a:pPr>
                      <a:r>
                        <a:rPr lang="en-US" sz="1600">
                          <a:solidFill>
                            <a:srgbClr val="FFFFFF"/>
                          </a:solidFill>
                        </a:rPr>
                        <a:t>Julian</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chemeClr val="lt1"/>
                          </a:solidFill>
                        </a:rPr>
                        <a:t>✓</a:t>
                      </a: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chemeClr val="lt1"/>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extLst>
                  <a:ext uri="{0D108BD9-81ED-4DB2-BD59-A6C34878D82A}">
                    <a16:rowId xmlns:a16="http://schemas.microsoft.com/office/drawing/2014/main" val="10003"/>
                  </a:ext>
                </a:extLst>
              </a:tr>
              <a:tr h="540150">
                <a:tc>
                  <a:txBody>
                    <a:bodyPr/>
                    <a:lstStyle/>
                    <a:p>
                      <a:pPr marL="0" lvl="0" indent="0" algn="l" rtl="0">
                        <a:spcBef>
                          <a:spcPts val="0"/>
                        </a:spcBef>
                        <a:spcAft>
                          <a:spcPts val="0"/>
                        </a:spcAft>
                        <a:buNone/>
                      </a:pPr>
                      <a:r>
                        <a:rPr lang="en-US" sz="1600">
                          <a:solidFill>
                            <a:srgbClr val="FFFFFF"/>
                          </a:solidFill>
                        </a:rPr>
                        <a:t>Rudy</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chemeClr val="lt1"/>
                          </a:solidFill>
                        </a:rPr>
                        <a:t>✓</a:t>
                      </a:r>
                      <a:endParaRPr sz="1600">
                        <a:solidFill>
                          <a:srgbClr val="FFFFFF"/>
                        </a:solidFill>
                      </a:endParaRPr>
                    </a:p>
                  </a:txBody>
                  <a:tcPr marL="91425" marR="91425" marT="91425" marB="91425"/>
                </a:tc>
                <a:tc>
                  <a:txBody>
                    <a:bodyPr/>
                    <a:lstStyle/>
                    <a:p>
                      <a:pPr marL="0" lvl="0" indent="0" algn="l"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None/>
                      </a:pPr>
                      <a:endParaRPr sz="1600">
                        <a:solidFill>
                          <a:srgbClr val="FFFFFF"/>
                        </a:solidFill>
                      </a:endParaRPr>
                    </a:p>
                  </a:txBody>
                  <a:tcPr marL="91425" marR="91425" marT="91425" marB="91425"/>
                </a:tc>
                <a:tc>
                  <a:txBody>
                    <a:bodyPr/>
                    <a:lstStyle/>
                    <a:p>
                      <a:pPr marL="0" lvl="0" indent="0" algn="ctr" rtl="0">
                        <a:spcBef>
                          <a:spcPts val="0"/>
                        </a:spcBef>
                        <a:spcAft>
                          <a:spcPts val="0"/>
                        </a:spcAft>
                        <a:buClr>
                          <a:schemeClr val="dk1"/>
                        </a:buClr>
                        <a:buSzPts val="1100"/>
                        <a:buFont typeface="Arial"/>
                        <a:buNone/>
                      </a:pPr>
                      <a:r>
                        <a:rPr lang="en-US" sz="1600">
                          <a:solidFill>
                            <a:srgbClr val="FFFFFF"/>
                          </a:solidFill>
                        </a:rPr>
                        <a:t>✓</a:t>
                      </a:r>
                      <a:endParaRPr sz="1600">
                        <a:solidFill>
                          <a:srgbClr val="FFFFFF"/>
                        </a:solidFill>
                      </a:endParaRPr>
                    </a:p>
                  </a:txBody>
                  <a:tcPr marL="91425" marR="91425" marT="91425" marB="91425"/>
                </a:tc>
                <a:extLst>
                  <a:ext uri="{0D108BD9-81ED-4DB2-BD59-A6C34878D82A}">
                    <a16:rowId xmlns:a16="http://schemas.microsoft.com/office/drawing/2014/main" val="10004"/>
                  </a:ext>
                </a:extLst>
              </a:tr>
            </a:tbl>
          </a:graphicData>
        </a:graphic>
      </p:graphicFrame>
      <p:pic>
        <p:nvPicPr>
          <p:cNvPr id="2" name="Audio 1">
            <a:hlinkClick r:id="" action="ppaction://media"/>
            <a:extLst>
              <a:ext uri="{FF2B5EF4-FFF2-40B4-BE49-F238E27FC236}">
                <a16:creationId xmlns:a16="http://schemas.microsoft.com/office/drawing/2014/main" id="{2A6A9CA4-622E-4DAF-8542-2FF5112920AD}"/>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4744"/>
    </mc:Choice>
    <mc:Fallback xmlns="">
      <p:transition spd="slow" advTm="1474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4"/>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4800"/>
              <a:buFont typeface="Source Sans Pro Light"/>
              <a:buNone/>
            </a:pPr>
            <a:r>
              <a:rPr lang="en-US" sz="4800"/>
              <a:t>Goals and Objectives</a:t>
            </a:r>
            <a:endParaRPr/>
          </a:p>
        </p:txBody>
      </p:sp>
      <p:sp>
        <p:nvSpPr>
          <p:cNvPr id="114" name="Google Shape;114;p4"/>
          <p:cNvSpPr txBox="1">
            <a:spLocks noGrp="1"/>
          </p:cNvSpPr>
          <p:nvPr>
            <p:ph type="body" idx="1"/>
          </p:nvPr>
        </p:nvSpPr>
        <p:spPr>
          <a:xfrm>
            <a:off x="448056" y="1735200"/>
            <a:ext cx="11293200" cy="3783013"/>
          </a:xfrm>
          <a:prstGeom prst="rect">
            <a:avLst/>
          </a:prstGeom>
          <a:noFill/>
          <a:ln>
            <a:noFill/>
          </a:ln>
        </p:spPr>
        <p:txBody>
          <a:bodyPr spcFirstLastPara="1" wrap="square" lIns="0" tIns="0" rIns="91425" bIns="0" anchor="t" anchorCtr="0">
            <a:normAutofit/>
          </a:bodyPr>
          <a:lstStyle/>
          <a:p>
            <a:pPr marL="450000" lvl="0" indent="-448056" algn="l" rtl="0">
              <a:lnSpc>
                <a:spcPct val="140000"/>
              </a:lnSpc>
              <a:spcBef>
                <a:spcPts val="0"/>
              </a:spcBef>
              <a:spcAft>
                <a:spcPts val="0"/>
              </a:spcAft>
              <a:buClr>
                <a:schemeClr val="lt2"/>
              </a:buClr>
              <a:buSzPts val="1800"/>
              <a:buChar char="→"/>
            </a:pPr>
            <a:r>
              <a:rPr lang="en-US"/>
              <a:t>Have a functioning HUD that includes a projector and two different displays: one in the middle that is permanently fixed to the windshield, and two optional pop-up displays on the left and right sides.</a:t>
            </a:r>
            <a:endParaRPr/>
          </a:p>
          <a:p>
            <a:pPr marL="450000" lvl="0" indent="-448056" algn="l" rtl="0">
              <a:lnSpc>
                <a:spcPct val="140000"/>
              </a:lnSpc>
              <a:spcBef>
                <a:spcPts val="1000"/>
              </a:spcBef>
              <a:spcAft>
                <a:spcPts val="0"/>
              </a:spcAft>
              <a:buClr>
                <a:schemeClr val="lt2"/>
              </a:buClr>
              <a:buSzPts val="1800"/>
              <a:buChar char="→"/>
            </a:pPr>
            <a:r>
              <a:rPr lang="en-US"/>
              <a:t>The main display will show images from the infrared sensor at the front of the car and will vary in brightness by user voice commands. </a:t>
            </a:r>
            <a:endParaRPr/>
          </a:p>
          <a:p>
            <a:pPr marL="450000" lvl="0" indent="-448056" algn="l" rtl="0">
              <a:lnSpc>
                <a:spcPct val="140000"/>
              </a:lnSpc>
              <a:spcBef>
                <a:spcPts val="1000"/>
              </a:spcBef>
              <a:spcAft>
                <a:spcPts val="0"/>
              </a:spcAft>
              <a:buClr>
                <a:schemeClr val="lt2"/>
              </a:buClr>
              <a:buSzPts val="1800"/>
              <a:buChar char="→"/>
            </a:pPr>
            <a:r>
              <a:rPr lang="en-US"/>
              <a:t>The secondary displays will show images from the side cameras, back camera, and OBD information. Switching between side displays will be done through voice commands.</a:t>
            </a:r>
            <a:endParaRPr/>
          </a:p>
          <a:p>
            <a:pPr marL="450000" lvl="0" indent="-448056" algn="l" rtl="0">
              <a:lnSpc>
                <a:spcPct val="140000"/>
              </a:lnSpc>
              <a:spcBef>
                <a:spcPts val="1000"/>
              </a:spcBef>
              <a:spcAft>
                <a:spcPts val="0"/>
              </a:spcAft>
              <a:buClr>
                <a:schemeClr val="lt2"/>
              </a:buClr>
              <a:buSzPts val="1800"/>
              <a:buChar char="→"/>
            </a:pPr>
            <a:r>
              <a:rPr lang="en-US"/>
              <a:t>The images will be saved to a USB drive for 24 hours. </a:t>
            </a:r>
            <a:endParaRPr/>
          </a:p>
          <a:p>
            <a:pPr marL="450000" lvl="0" indent="-333756" algn="l" rtl="0">
              <a:lnSpc>
                <a:spcPct val="140000"/>
              </a:lnSpc>
              <a:spcBef>
                <a:spcPts val="1000"/>
              </a:spcBef>
              <a:spcAft>
                <a:spcPts val="0"/>
              </a:spcAft>
              <a:buClr>
                <a:schemeClr val="lt2"/>
              </a:buClr>
              <a:buSzPts val="1800"/>
              <a:buNone/>
            </a:pPr>
            <a:endParaRPr/>
          </a:p>
          <a:p>
            <a:pPr marL="450000" lvl="0" indent="-333756" algn="l" rtl="0">
              <a:lnSpc>
                <a:spcPct val="140000"/>
              </a:lnSpc>
              <a:spcBef>
                <a:spcPts val="1000"/>
              </a:spcBef>
              <a:spcAft>
                <a:spcPts val="0"/>
              </a:spcAft>
              <a:buClr>
                <a:schemeClr val="lt2"/>
              </a:buClr>
              <a:buSzPts val="1800"/>
              <a:buNone/>
            </a:pPr>
            <a:endParaRPr/>
          </a:p>
        </p:txBody>
      </p:sp>
      <p:pic>
        <p:nvPicPr>
          <p:cNvPr id="115" name="Google Shape;115;p4"/>
          <p:cNvPicPr preferRelativeResize="0"/>
          <p:nvPr/>
        </p:nvPicPr>
        <p:blipFill>
          <a:blip r:embed="rId3">
            <a:alphaModFix/>
          </a:blip>
          <a:stretch>
            <a:fillRect/>
          </a:stretch>
        </p:blipFill>
        <p:spPr>
          <a:xfrm>
            <a:off x="7566880" y="4271600"/>
            <a:ext cx="3287275" cy="21468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sp>
        <p:nvSpPr>
          <p:cNvPr id="359" name="Google Shape;359;gafeac58389_0_12"/>
          <p:cNvSpPr txBox="1">
            <a:spLocks noGrp="1"/>
          </p:cNvSpPr>
          <p:nvPr>
            <p:ph type="title"/>
          </p:nvPr>
        </p:nvSpPr>
        <p:spPr>
          <a:xfrm>
            <a:off x="448054" y="388800"/>
            <a:ext cx="31695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Budget</a:t>
            </a:r>
            <a:endParaRPr/>
          </a:p>
        </p:txBody>
      </p:sp>
      <p:graphicFrame>
        <p:nvGraphicFramePr>
          <p:cNvPr id="360" name="Google Shape;360;gafeac58389_0_12"/>
          <p:cNvGraphicFramePr/>
          <p:nvPr/>
        </p:nvGraphicFramePr>
        <p:xfrm>
          <a:off x="2028838" y="1088600"/>
          <a:ext cx="8134300" cy="4905757"/>
        </p:xfrm>
        <a:graphic>
          <a:graphicData uri="http://schemas.openxmlformats.org/drawingml/2006/table">
            <a:tbl>
              <a:tblPr>
                <a:noFill/>
                <a:tableStyleId>{5031FA0B-4A2D-4CE5-B843-B7001425E1FE}</a:tableStyleId>
              </a:tblPr>
              <a:tblGrid>
                <a:gridCol w="1095950">
                  <a:extLst>
                    <a:ext uri="{9D8B030D-6E8A-4147-A177-3AD203B41FA5}">
                      <a16:colId xmlns:a16="http://schemas.microsoft.com/office/drawing/2014/main" val="20000"/>
                    </a:ext>
                  </a:extLst>
                </a:gridCol>
                <a:gridCol w="2199575">
                  <a:extLst>
                    <a:ext uri="{9D8B030D-6E8A-4147-A177-3AD203B41FA5}">
                      <a16:colId xmlns:a16="http://schemas.microsoft.com/office/drawing/2014/main" val="20001"/>
                    </a:ext>
                  </a:extLst>
                </a:gridCol>
                <a:gridCol w="816875">
                  <a:extLst>
                    <a:ext uri="{9D8B030D-6E8A-4147-A177-3AD203B41FA5}">
                      <a16:colId xmlns:a16="http://schemas.microsoft.com/office/drawing/2014/main" val="20002"/>
                    </a:ext>
                  </a:extLst>
                </a:gridCol>
                <a:gridCol w="1005475">
                  <a:extLst>
                    <a:ext uri="{9D8B030D-6E8A-4147-A177-3AD203B41FA5}">
                      <a16:colId xmlns:a16="http://schemas.microsoft.com/office/drawing/2014/main" val="20003"/>
                    </a:ext>
                  </a:extLst>
                </a:gridCol>
                <a:gridCol w="1005475">
                  <a:extLst>
                    <a:ext uri="{9D8B030D-6E8A-4147-A177-3AD203B41FA5}">
                      <a16:colId xmlns:a16="http://schemas.microsoft.com/office/drawing/2014/main" val="20004"/>
                    </a:ext>
                  </a:extLst>
                </a:gridCol>
                <a:gridCol w="1005475">
                  <a:extLst>
                    <a:ext uri="{9D8B030D-6E8A-4147-A177-3AD203B41FA5}">
                      <a16:colId xmlns:a16="http://schemas.microsoft.com/office/drawing/2014/main" val="20005"/>
                    </a:ext>
                  </a:extLst>
                </a:gridCol>
                <a:gridCol w="1005475">
                  <a:extLst>
                    <a:ext uri="{9D8B030D-6E8A-4147-A177-3AD203B41FA5}">
                      <a16:colId xmlns:a16="http://schemas.microsoft.com/office/drawing/2014/main" val="20006"/>
                    </a:ext>
                  </a:extLst>
                </a:gridCol>
              </a:tblGrid>
              <a:tr h="330025">
                <a:tc>
                  <a:txBody>
                    <a:bodyPr/>
                    <a:lstStyle/>
                    <a:p>
                      <a:pPr marL="0" lvl="0" indent="0" algn="ctr" rtl="0">
                        <a:lnSpc>
                          <a:spcPct val="115000"/>
                        </a:lnSpc>
                        <a:spcBef>
                          <a:spcPts val="0"/>
                        </a:spcBef>
                        <a:spcAft>
                          <a:spcPts val="0"/>
                        </a:spcAft>
                        <a:buNone/>
                      </a:pPr>
                      <a:r>
                        <a:rPr lang="en-US" b="1">
                          <a:solidFill>
                            <a:srgbClr val="FFFFFF"/>
                          </a:solidFill>
                        </a:rPr>
                        <a:t>purchased (Y/N)</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lnSpc>
                          <a:spcPct val="115000"/>
                        </a:lnSpc>
                        <a:spcBef>
                          <a:spcPts val="0"/>
                        </a:spcBef>
                        <a:spcAft>
                          <a:spcPts val="0"/>
                        </a:spcAft>
                        <a:buNone/>
                      </a:pPr>
                      <a:r>
                        <a:rPr lang="en-US" b="1">
                          <a:solidFill>
                            <a:srgbClr val="FFFFFF"/>
                          </a:solidFill>
                        </a:rPr>
                        <a:t>Part</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b="1">
                          <a:solidFill>
                            <a:srgbClr val="FFFFFF"/>
                          </a:solidFill>
                        </a:rPr>
                        <a:t>Quantity</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b="1">
                          <a:solidFill>
                            <a:srgbClr val="FFFFFF"/>
                          </a:solidFill>
                        </a:rPr>
                        <a:t>Member</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b="1">
                          <a:solidFill>
                            <a:srgbClr val="FFFFFF"/>
                          </a:solidFill>
                        </a:rPr>
                        <a:t>Cost</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b="1">
                          <a:solidFill>
                            <a:srgbClr val="FFFFFF"/>
                          </a:solidFill>
                        </a:rPr>
                        <a:t>Shipping + tax</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b="1">
                          <a:solidFill>
                            <a:srgbClr val="FFFFFF"/>
                          </a:solidFill>
                        </a:rPr>
                        <a:t>Total</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24600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a:solidFill>
                            <a:srgbClr val="FFFFFF"/>
                          </a:solidFill>
                        </a:rPr>
                        <a:t>Jetson Nano Starter pack</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Julian</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$99.00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$99.00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01"/>
                  </a:ext>
                </a:extLst>
              </a:tr>
              <a:tr h="459225">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l" rtl="0">
                        <a:lnSpc>
                          <a:spcPct val="115000"/>
                        </a:lnSpc>
                        <a:spcBef>
                          <a:spcPts val="0"/>
                        </a:spcBef>
                        <a:spcAft>
                          <a:spcPts val="0"/>
                        </a:spcAft>
                        <a:buNone/>
                      </a:pPr>
                      <a:r>
                        <a:rPr lang="en-US">
                          <a:solidFill>
                            <a:srgbClr val="FFFFFF"/>
                          </a:solidFill>
                        </a:rPr>
                        <a:t>LCD Display Kit + Camera</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2</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Rudy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$124.78</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$23.00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$147.78</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extLst>
                  <a:ext uri="{0D108BD9-81ED-4DB2-BD59-A6C34878D82A}">
                    <a16:rowId xmlns:a16="http://schemas.microsoft.com/office/drawing/2014/main" val="10002"/>
                  </a:ext>
                </a:extLst>
              </a:tr>
              <a:tr h="24600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tc>
                  <a:txBody>
                    <a:bodyPr/>
                    <a:lstStyle/>
                    <a:p>
                      <a:pPr marL="0" lvl="0" indent="0" algn="l" rtl="0">
                        <a:lnSpc>
                          <a:spcPct val="115000"/>
                        </a:lnSpc>
                        <a:spcBef>
                          <a:spcPts val="0"/>
                        </a:spcBef>
                        <a:spcAft>
                          <a:spcPts val="0"/>
                        </a:spcAft>
                        <a:buNone/>
                      </a:pPr>
                      <a:r>
                        <a:rPr lang="en-US">
                          <a:solidFill>
                            <a:srgbClr val="FFFFFF"/>
                          </a:solidFill>
                        </a:rPr>
                        <a:t>Kodak Luma 75 Projector</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tc>
                  <a:txBody>
                    <a:bodyPr/>
                    <a:lstStyle/>
                    <a:p>
                      <a:pPr marL="0" lvl="0" indent="0" algn="ctr" rtl="0">
                        <a:lnSpc>
                          <a:spcPct val="115000"/>
                        </a:lnSpc>
                        <a:spcBef>
                          <a:spcPts val="0"/>
                        </a:spcBef>
                        <a:spcAft>
                          <a:spcPts val="0"/>
                        </a:spcAft>
                        <a:buNone/>
                      </a:pPr>
                      <a:r>
                        <a:rPr lang="en-US">
                          <a:solidFill>
                            <a:srgbClr val="FFFFFF"/>
                          </a:solidFill>
                        </a:rPr>
                        <a:t>Emmalynne</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tc>
                  <a:txBody>
                    <a:bodyPr/>
                    <a:lstStyle/>
                    <a:p>
                      <a:pPr marL="0" lvl="0" indent="0" algn="ctr" rtl="0">
                        <a:lnSpc>
                          <a:spcPct val="115000"/>
                        </a:lnSpc>
                        <a:spcBef>
                          <a:spcPts val="0"/>
                        </a:spcBef>
                        <a:spcAft>
                          <a:spcPts val="0"/>
                        </a:spcAft>
                        <a:buNone/>
                      </a:pPr>
                      <a:r>
                        <a:rPr lang="en-US">
                          <a:solidFill>
                            <a:srgbClr val="FFFFFF"/>
                          </a:solidFill>
                        </a:rPr>
                        <a:t>$179.99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tc>
                  <a:txBody>
                    <a:bodyPr/>
                    <a:lstStyle/>
                    <a:p>
                      <a:pPr marL="0" lvl="0" indent="0" algn="ctr" rtl="0">
                        <a:lnSpc>
                          <a:spcPct val="115000"/>
                        </a:lnSpc>
                        <a:spcBef>
                          <a:spcPts val="0"/>
                        </a:spcBef>
                        <a:spcAft>
                          <a:spcPts val="0"/>
                        </a:spcAft>
                        <a:buNone/>
                      </a:pPr>
                      <a:r>
                        <a:rPr lang="en-US">
                          <a:solidFill>
                            <a:srgbClr val="FFFFFF"/>
                          </a:solidFill>
                        </a:rPr>
                        <a:t>$12.60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tc>
                  <a:txBody>
                    <a:bodyPr/>
                    <a:lstStyle/>
                    <a:p>
                      <a:pPr marL="0" lvl="0" indent="0" algn="ctr" rtl="0">
                        <a:lnSpc>
                          <a:spcPct val="115000"/>
                        </a:lnSpc>
                        <a:spcBef>
                          <a:spcPts val="0"/>
                        </a:spcBef>
                        <a:spcAft>
                          <a:spcPts val="0"/>
                        </a:spcAft>
                        <a:buNone/>
                      </a:pPr>
                      <a:r>
                        <a:rPr lang="en-US">
                          <a:solidFill>
                            <a:srgbClr val="FFFFFF"/>
                          </a:solidFill>
                        </a:rPr>
                        <a:t>$192.59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B4A7D6"/>
                    </a:solidFill>
                  </a:tcPr>
                </a:tc>
                <a:extLst>
                  <a:ext uri="{0D108BD9-81ED-4DB2-BD59-A6C34878D82A}">
                    <a16:rowId xmlns:a16="http://schemas.microsoft.com/office/drawing/2014/main" val="10003"/>
                  </a:ext>
                </a:extLst>
              </a:tr>
              <a:tr h="24600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lnSpc>
                          <a:spcPct val="115000"/>
                        </a:lnSpc>
                        <a:spcBef>
                          <a:spcPts val="0"/>
                        </a:spcBef>
                        <a:spcAft>
                          <a:spcPts val="0"/>
                        </a:spcAft>
                        <a:buNone/>
                      </a:pPr>
                      <a:r>
                        <a:rPr lang="en-US">
                          <a:solidFill>
                            <a:srgbClr val="FFFFFF"/>
                          </a:solidFill>
                        </a:rPr>
                        <a:t>IR Sensor</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Carole</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$51.00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$9.60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$60.60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extLst>
                  <a:ext uri="{0D108BD9-81ED-4DB2-BD59-A6C34878D82A}">
                    <a16:rowId xmlns:a16="http://schemas.microsoft.com/office/drawing/2014/main" val="10004"/>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lnSpc>
                          <a:spcPct val="115000"/>
                        </a:lnSpc>
                        <a:spcBef>
                          <a:spcPts val="0"/>
                        </a:spcBef>
                        <a:spcAft>
                          <a:spcPts val="0"/>
                        </a:spcAft>
                        <a:buNone/>
                      </a:pPr>
                      <a:r>
                        <a:rPr lang="en-US">
                          <a:solidFill>
                            <a:srgbClr val="FFFFFF"/>
                          </a:solidFill>
                        </a:rPr>
                        <a:t>back camera</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Carole</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$32.99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$32.99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extLst>
                  <a:ext uri="{0D108BD9-81ED-4DB2-BD59-A6C34878D82A}">
                    <a16:rowId xmlns:a16="http://schemas.microsoft.com/office/drawing/2014/main" val="10005"/>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lnSpc>
                          <a:spcPct val="115000"/>
                        </a:lnSpc>
                        <a:spcBef>
                          <a:spcPts val="0"/>
                        </a:spcBef>
                        <a:spcAft>
                          <a:spcPts val="0"/>
                        </a:spcAft>
                        <a:buNone/>
                      </a:pPr>
                      <a:r>
                        <a:rPr lang="en-US">
                          <a:solidFill>
                            <a:srgbClr val="FFFFFF"/>
                          </a:solidFill>
                        </a:rPr>
                        <a:t>av/rca to usb converter</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Carole</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$10.00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$10.00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extLst>
                  <a:ext uri="{0D108BD9-81ED-4DB2-BD59-A6C34878D82A}">
                    <a16:rowId xmlns:a16="http://schemas.microsoft.com/office/drawing/2014/main" val="10006"/>
                  </a:ext>
                </a:extLst>
              </a:tr>
              <a:tr h="24600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a:solidFill>
                            <a:srgbClr val="FFFFFF"/>
                          </a:solidFill>
                        </a:rPr>
                        <a:t>OBD</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Julian</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$21.99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$21.99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07"/>
                  </a:ext>
                </a:extLst>
              </a:tr>
              <a:tr h="248950">
                <a:tc>
                  <a:txBody>
                    <a:bodyPr/>
                    <a:lstStyle/>
                    <a:p>
                      <a:pPr marL="0" lvl="0" indent="0" algn="ctr" rtl="0">
                        <a:lnSpc>
                          <a:spcPct val="115000"/>
                        </a:lnSpc>
                        <a:spcBef>
                          <a:spcPts val="0"/>
                        </a:spcBef>
                        <a:spcAft>
                          <a:spcPts val="0"/>
                        </a:spcAft>
                        <a:buNone/>
                      </a:pPr>
                      <a:r>
                        <a:rPr lang="en-US">
                          <a:solidFill>
                            <a:srgbClr val="FFFFFF"/>
                          </a:solidFill>
                        </a:rPr>
                        <a:t>N</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l" rtl="0">
                        <a:lnSpc>
                          <a:spcPct val="115000"/>
                        </a:lnSpc>
                        <a:spcBef>
                          <a:spcPts val="0"/>
                        </a:spcBef>
                        <a:spcAft>
                          <a:spcPts val="0"/>
                        </a:spcAft>
                        <a:buNone/>
                      </a:pPr>
                      <a:r>
                        <a:rPr lang="en-US">
                          <a:solidFill>
                            <a:srgbClr val="FFFFFF"/>
                          </a:solidFill>
                        </a:rPr>
                        <a:t>Microphone</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Rudy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$22.99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tc>
                  <a:txBody>
                    <a:bodyPr/>
                    <a:lstStyle/>
                    <a:p>
                      <a:pPr marL="0" lvl="0" indent="0" algn="ctr" rtl="0">
                        <a:lnSpc>
                          <a:spcPct val="115000"/>
                        </a:lnSpc>
                        <a:spcBef>
                          <a:spcPts val="0"/>
                        </a:spcBef>
                        <a:spcAft>
                          <a:spcPts val="0"/>
                        </a:spcAft>
                        <a:buNone/>
                      </a:pPr>
                      <a:r>
                        <a:rPr lang="en-US">
                          <a:solidFill>
                            <a:srgbClr val="FFFFFF"/>
                          </a:solidFill>
                        </a:rPr>
                        <a:t>$22.99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FA8DC"/>
                    </a:solidFill>
                  </a:tcPr>
                </a:tc>
                <a:extLst>
                  <a:ext uri="{0D108BD9-81ED-4DB2-BD59-A6C34878D82A}">
                    <a16:rowId xmlns:a16="http://schemas.microsoft.com/office/drawing/2014/main" val="10008"/>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lnSpc>
                          <a:spcPct val="115000"/>
                        </a:lnSpc>
                        <a:spcBef>
                          <a:spcPts val="0"/>
                        </a:spcBef>
                        <a:spcAft>
                          <a:spcPts val="0"/>
                        </a:spcAft>
                        <a:buNone/>
                      </a:pPr>
                      <a:r>
                        <a:rPr lang="en-US">
                          <a:solidFill>
                            <a:srgbClr val="FFFFFF"/>
                          </a:solidFill>
                        </a:rPr>
                        <a:t>SD card</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Carole</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$24.49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tc>
                  <a:txBody>
                    <a:bodyPr/>
                    <a:lstStyle/>
                    <a:p>
                      <a:pPr marL="0" lvl="0" indent="0" algn="ctr" rtl="0">
                        <a:lnSpc>
                          <a:spcPct val="115000"/>
                        </a:lnSpc>
                        <a:spcBef>
                          <a:spcPts val="0"/>
                        </a:spcBef>
                        <a:spcAft>
                          <a:spcPts val="0"/>
                        </a:spcAft>
                        <a:buNone/>
                      </a:pPr>
                      <a:r>
                        <a:rPr lang="en-US">
                          <a:solidFill>
                            <a:srgbClr val="FFFFFF"/>
                          </a:solidFill>
                        </a:rPr>
                        <a:t>$24.49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93C47D"/>
                    </a:solidFill>
                  </a:tcPr>
                </a:tc>
                <a:extLst>
                  <a:ext uri="{0D108BD9-81ED-4DB2-BD59-A6C34878D82A}">
                    <a16:rowId xmlns:a16="http://schemas.microsoft.com/office/drawing/2014/main" val="10009"/>
                  </a:ext>
                </a:extLst>
              </a:tr>
              <a:tr h="24600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l" rtl="0">
                        <a:lnSpc>
                          <a:spcPct val="115000"/>
                        </a:lnSpc>
                        <a:spcBef>
                          <a:spcPts val="0"/>
                        </a:spcBef>
                        <a:spcAft>
                          <a:spcPts val="0"/>
                        </a:spcAft>
                        <a:buNone/>
                      </a:pPr>
                      <a:r>
                        <a:rPr lang="en-US">
                          <a:solidFill>
                            <a:srgbClr val="FFFFFF"/>
                          </a:solidFill>
                        </a:rPr>
                        <a:t>USB HUB</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Julian</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$11.99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tc>
                  <a:txBody>
                    <a:bodyPr/>
                    <a:lstStyle/>
                    <a:p>
                      <a:pPr marL="0" lvl="0" indent="0" algn="ctr" rtl="0">
                        <a:lnSpc>
                          <a:spcPct val="115000"/>
                        </a:lnSpc>
                        <a:spcBef>
                          <a:spcPts val="0"/>
                        </a:spcBef>
                        <a:spcAft>
                          <a:spcPts val="0"/>
                        </a:spcAft>
                        <a:buNone/>
                      </a:pPr>
                      <a:r>
                        <a:rPr lang="en-US">
                          <a:solidFill>
                            <a:srgbClr val="FFFFFF"/>
                          </a:solidFill>
                        </a:rPr>
                        <a:t>$11.99</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E06666"/>
                    </a:solidFill>
                  </a:tcPr>
                </a:tc>
                <a:extLst>
                  <a:ext uri="{0D108BD9-81ED-4DB2-BD59-A6C34878D82A}">
                    <a16:rowId xmlns:a16="http://schemas.microsoft.com/office/drawing/2014/main" val="10010"/>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tc>
                  <a:txBody>
                    <a:bodyPr/>
                    <a:lstStyle/>
                    <a:p>
                      <a:pPr marL="0" lvl="0" indent="0" algn="l" rtl="0">
                        <a:lnSpc>
                          <a:spcPct val="115000"/>
                        </a:lnSpc>
                        <a:spcBef>
                          <a:spcPts val="0"/>
                        </a:spcBef>
                        <a:spcAft>
                          <a:spcPts val="0"/>
                        </a:spcAft>
                        <a:buNone/>
                      </a:pPr>
                      <a:r>
                        <a:rPr lang="en-US">
                          <a:solidFill>
                            <a:srgbClr val="FFFFFF"/>
                          </a:solidFill>
                        </a:rPr>
                        <a:t>Other</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tc>
                  <a:txBody>
                    <a:bodyPr/>
                    <a:lstStyle/>
                    <a:p>
                      <a:pPr marL="0" lvl="0" indent="0" algn="ctr" rtl="0">
                        <a:lnSpc>
                          <a:spcPct val="115000"/>
                        </a:lnSpc>
                        <a:spcBef>
                          <a:spcPts val="0"/>
                        </a:spcBef>
                        <a:spcAft>
                          <a:spcPts val="0"/>
                        </a:spcAft>
                        <a:buNone/>
                      </a:pPr>
                      <a:r>
                        <a:rPr lang="en-US">
                          <a:solidFill>
                            <a:srgbClr val="FFFFFF"/>
                          </a:solidFill>
                        </a:rPr>
                        <a:t>$20.00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66666"/>
                    </a:solidFill>
                  </a:tcPr>
                </a:tc>
                <a:extLst>
                  <a:ext uri="{0D108BD9-81ED-4DB2-BD59-A6C34878D82A}">
                    <a16:rowId xmlns:a16="http://schemas.microsoft.com/office/drawing/2014/main" val="10011"/>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lnSpc>
                          <a:spcPct val="115000"/>
                        </a:lnSpc>
                        <a:spcBef>
                          <a:spcPts val="0"/>
                        </a:spcBef>
                        <a:spcAft>
                          <a:spcPts val="0"/>
                        </a:spcAft>
                        <a:buNone/>
                      </a:pPr>
                      <a:r>
                        <a:rPr lang="en-US">
                          <a:solidFill>
                            <a:srgbClr val="FFFFFF"/>
                          </a:solidFill>
                        </a:rPr>
                        <a:t>PCB</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$43.00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$43.00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extLst>
                  <a:ext uri="{0D108BD9-81ED-4DB2-BD59-A6C34878D82A}">
                    <a16:rowId xmlns:a16="http://schemas.microsoft.com/office/drawing/2014/main" val="10012"/>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lnSpc>
                          <a:spcPct val="115000"/>
                        </a:lnSpc>
                        <a:spcBef>
                          <a:spcPts val="0"/>
                        </a:spcBef>
                        <a:spcAft>
                          <a:spcPts val="0"/>
                        </a:spcAft>
                        <a:buNone/>
                      </a:pPr>
                      <a:r>
                        <a:rPr lang="en-US">
                          <a:solidFill>
                            <a:srgbClr val="FFFFFF"/>
                          </a:solidFill>
                        </a:rPr>
                        <a:t>parts</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$54.00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$54.00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extLst>
                  <a:ext uri="{0D108BD9-81ED-4DB2-BD59-A6C34878D82A}">
                    <a16:rowId xmlns:a16="http://schemas.microsoft.com/office/drawing/2014/main" val="10013"/>
                  </a:ext>
                </a:extLst>
              </a:tr>
              <a:tr h="248950">
                <a:tc>
                  <a:txBody>
                    <a:bodyPr/>
                    <a:lstStyle/>
                    <a:p>
                      <a:pPr marL="0" lvl="0" indent="0" algn="ctr" rtl="0">
                        <a:lnSpc>
                          <a:spcPct val="115000"/>
                        </a:lnSpc>
                        <a:spcBef>
                          <a:spcPts val="0"/>
                        </a:spcBef>
                        <a:spcAft>
                          <a:spcPts val="0"/>
                        </a:spcAft>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lnSpc>
                          <a:spcPct val="115000"/>
                        </a:lnSpc>
                        <a:spcBef>
                          <a:spcPts val="0"/>
                        </a:spcBef>
                        <a:spcAft>
                          <a:spcPts val="0"/>
                        </a:spcAft>
                        <a:buNone/>
                      </a:pPr>
                      <a:r>
                        <a:rPr lang="en-US">
                          <a:solidFill>
                            <a:srgbClr val="FFFFFF"/>
                          </a:solidFill>
                        </a:rPr>
                        <a:t>soldering</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$80.00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$80.00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extLst>
                  <a:ext uri="{0D108BD9-81ED-4DB2-BD59-A6C34878D82A}">
                    <a16:rowId xmlns:a16="http://schemas.microsoft.com/office/drawing/2014/main" val="10014"/>
                  </a:ext>
                </a:extLst>
              </a:tr>
              <a:tr h="248950">
                <a:tc>
                  <a:txBody>
                    <a:bodyPr/>
                    <a:lstStyle/>
                    <a:p>
                      <a:pPr marL="0" lvl="0" indent="0" algn="ctr" rtl="0">
                        <a:lnSpc>
                          <a:spcPct val="115000"/>
                        </a:lnSpc>
                        <a:spcBef>
                          <a:spcPts val="0"/>
                        </a:spcBef>
                        <a:spcAft>
                          <a:spcPts val="0"/>
                        </a:spcAft>
                        <a:buClr>
                          <a:schemeClr val="dk1"/>
                        </a:buClr>
                        <a:buSzPts val="1100"/>
                        <a:buFont typeface="Arial"/>
                        <a:buNone/>
                      </a:pPr>
                      <a:r>
                        <a:rPr lang="en-US">
                          <a:solidFill>
                            <a:srgbClr val="FFFFFF"/>
                          </a:solidFill>
                        </a:rPr>
                        <a:t>Y</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lnSpc>
                          <a:spcPct val="115000"/>
                        </a:lnSpc>
                        <a:spcBef>
                          <a:spcPts val="0"/>
                        </a:spcBef>
                        <a:spcAft>
                          <a:spcPts val="0"/>
                        </a:spcAft>
                        <a:buNone/>
                      </a:pPr>
                      <a:r>
                        <a:rPr lang="en-US">
                          <a:solidFill>
                            <a:srgbClr val="FFFFFF"/>
                          </a:solidFill>
                        </a:rPr>
                        <a:t>awm 20861</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2</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tc>
                  <a:txBody>
                    <a:bodyPr/>
                    <a:lstStyle/>
                    <a:p>
                      <a:pPr marL="0" lvl="0" indent="0" algn="ctr" rtl="0">
                        <a:lnSpc>
                          <a:spcPct val="115000"/>
                        </a:lnSpc>
                        <a:spcBef>
                          <a:spcPts val="0"/>
                        </a:spcBef>
                        <a:spcAft>
                          <a:spcPts val="0"/>
                        </a:spcAft>
                        <a:buNone/>
                      </a:pPr>
                      <a:r>
                        <a:rPr lang="en-US">
                          <a:solidFill>
                            <a:srgbClr val="FFFFFF"/>
                          </a:solidFill>
                        </a:rPr>
                        <a:t>$0.00</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6AA84F"/>
                    </a:solidFill>
                  </a:tcPr>
                </a:tc>
                <a:extLst>
                  <a:ext uri="{0D108BD9-81ED-4DB2-BD59-A6C34878D82A}">
                    <a16:rowId xmlns:a16="http://schemas.microsoft.com/office/drawing/2014/main" val="10015"/>
                  </a:ext>
                </a:extLst>
              </a:tr>
              <a:tr h="248950">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l" rtl="0">
                        <a:spcBef>
                          <a:spcPts val="0"/>
                        </a:spcBef>
                        <a:spcAft>
                          <a:spcPts val="0"/>
                        </a:spcAft>
                        <a:buNone/>
                      </a:pP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b="1">
                          <a:solidFill>
                            <a:srgbClr val="FFFFFF"/>
                          </a:solidFill>
                        </a:rPr>
                        <a:t>Total =</a:t>
                      </a:r>
                      <a:endParaRPr b="1">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tc>
                  <a:txBody>
                    <a:bodyPr/>
                    <a:lstStyle/>
                    <a:p>
                      <a:pPr marL="0" lvl="0" indent="0" algn="ctr" rtl="0">
                        <a:lnSpc>
                          <a:spcPct val="115000"/>
                        </a:lnSpc>
                        <a:spcBef>
                          <a:spcPts val="0"/>
                        </a:spcBef>
                        <a:spcAft>
                          <a:spcPts val="0"/>
                        </a:spcAft>
                        <a:buNone/>
                      </a:pPr>
                      <a:r>
                        <a:rPr lang="en-US">
                          <a:solidFill>
                            <a:srgbClr val="FFFFFF"/>
                          </a:solidFill>
                        </a:rPr>
                        <a:t>$821.42</a:t>
                      </a:r>
                      <a:endParaRPr>
                        <a:solidFill>
                          <a:srgbClr val="FFFFFF"/>
                        </a:solidFill>
                      </a:endParaRPr>
                    </a:p>
                  </a:txBody>
                  <a:tcPr marL="28575" marR="28575" marT="19050" marB="19050" anchor="b">
                    <a:lnL w="9525" cap="flat" cmpd="sng">
                      <a:solidFill>
                        <a:srgbClr val="CCCCCC"/>
                      </a:solidFill>
                      <a:prstDash val="solid"/>
                      <a:round/>
                      <a:headEnd type="none" w="sm" len="sm"/>
                      <a:tailEnd type="none" w="sm" len="sm"/>
                    </a:lnL>
                    <a:lnR w="9525" cap="flat" cmpd="sng">
                      <a:solidFill>
                        <a:srgbClr val="CCCCCC"/>
                      </a:solidFill>
                      <a:prstDash val="solid"/>
                      <a:round/>
                      <a:headEnd type="none" w="sm" len="sm"/>
                      <a:tailEnd type="none" w="sm" len="sm"/>
                    </a:lnR>
                    <a:lnT w="9525" cap="flat" cmpd="sng">
                      <a:solidFill>
                        <a:srgbClr val="CCCCCC"/>
                      </a:solidFill>
                      <a:prstDash val="solid"/>
                      <a:round/>
                      <a:headEnd type="none" w="sm" len="sm"/>
                      <a:tailEnd type="none" w="sm" len="sm"/>
                    </a:lnT>
                    <a:lnB w="9525" cap="flat" cmpd="sng">
                      <a:solidFill>
                        <a:srgbClr val="CCCCCC"/>
                      </a:solidFill>
                      <a:prstDash val="solid"/>
                      <a:round/>
                      <a:headEnd type="none" w="sm" len="sm"/>
                      <a:tailEnd type="none" w="sm" len="sm"/>
                    </a:lnB>
                    <a:solidFill>
                      <a:srgbClr val="000000"/>
                    </a:solidFill>
                  </a:tcPr>
                </a:tc>
                <a:extLst>
                  <a:ext uri="{0D108BD9-81ED-4DB2-BD59-A6C34878D82A}">
                    <a16:rowId xmlns:a16="http://schemas.microsoft.com/office/drawing/2014/main" val="10016"/>
                  </a:ext>
                </a:extLst>
              </a:tr>
            </a:tbl>
          </a:graphicData>
        </a:graphic>
      </p:graphicFrame>
      <p:pic>
        <p:nvPicPr>
          <p:cNvPr id="2" name="Audio 1">
            <a:hlinkClick r:id="" action="ppaction://media"/>
            <a:extLst>
              <a:ext uri="{FF2B5EF4-FFF2-40B4-BE49-F238E27FC236}">
                <a16:creationId xmlns:a16="http://schemas.microsoft.com/office/drawing/2014/main" id="{B0AA600A-80BE-429C-9F10-EFB183441E7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5791"/>
    </mc:Choice>
    <mc:Fallback xmlns="">
      <p:transition spd="slow" advTm="257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64"/>
        <p:cNvGrpSpPr/>
        <p:nvPr/>
      </p:nvGrpSpPr>
      <p:grpSpPr>
        <a:xfrm>
          <a:off x="0" y="0"/>
          <a:ext cx="0" cy="0"/>
          <a:chOff x="0" y="0"/>
          <a:chExt cx="0" cy="0"/>
        </a:xfrm>
      </p:grpSpPr>
      <p:sp>
        <p:nvSpPr>
          <p:cNvPr id="365" name="Google Shape;365;gafeac58389_1_6"/>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ANVIS Progress</a:t>
            </a:r>
            <a:endParaRPr/>
          </a:p>
        </p:txBody>
      </p:sp>
      <p:pic>
        <p:nvPicPr>
          <p:cNvPr id="366" name="Google Shape;366;gafeac58389_1_6"/>
          <p:cNvPicPr preferRelativeResize="0"/>
          <p:nvPr/>
        </p:nvPicPr>
        <p:blipFill>
          <a:blip r:embed="rId5">
            <a:alphaModFix/>
          </a:blip>
          <a:stretch>
            <a:fillRect/>
          </a:stretch>
        </p:blipFill>
        <p:spPr>
          <a:xfrm>
            <a:off x="2012188" y="1530000"/>
            <a:ext cx="8167625" cy="4900575"/>
          </a:xfrm>
          <a:prstGeom prst="rect">
            <a:avLst/>
          </a:prstGeom>
          <a:noFill/>
          <a:ln>
            <a:noFill/>
          </a:ln>
        </p:spPr>
      </p:pic>
      <p:pic>
        <p:nvPicPr>
          <p:cNvPr id="3" name="Audio 2">
            <a:hlinkClick r:id="" action="ppaction://media"/>
            <a:extLst>
              <a:ext uri="{FF2B5EF4-FFF2-40B4-BE49-F238E27FC236}">
                <a16:creationId xmlns:a16="http://schemas.microsoft.com/office/drawing/2014/main" id="{2936A19E-AF44-40E1-86FF-1BE2E880D21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374"/>
    </mc:Choice>
    <mc:Fallback xmlns="">
      <p:transition spd="slow" advTm="3037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sp>
        <p:nvSpPr>
          <p:cNvPr id="371" name="Google Shape;371;gafeac58389_0_20"/>
          <p:cNvSpPr txBox="1">
            <a:spLocks noGrp="1"/>
          </p:cNvSpPr>
          <p:nvPr>
            <p:ph type="title"/>
          </p:nvPr>
        </p:nvSpPr>
        <p:spPr>
          <a:xfrm>
            <a:off x="3525453" y="2858400"/>
            <a:ext cx="5141100" cy="1141200"/>
          </a:xfrm>
          <a:prstGeom prst="rect">
            <a:avLst/>
          </a:prstGeom>
        </p:spPr>
        <p:txBody>
          <a:bodyPr spcFirstLastPara="1" wrap="square" lIns="0" tIns="0" rIns="0" bIns="0" anchor="ctr" anchorCtr="0">
            <a:noAutofit/>
          </a:bodyPr>
          <a:lstStyle/>
          <a:p>
            <a:pPr marL="0" lvl="0" indent="0" algn="ctr" rtl="0">
              <a:spcBef>
                <a:spcPts val="0"/>
              </a:spcBef>
              <a:spcAft>
                <a:spcPts val="0"/>
              </a:spcAft>
              <a:buNone/>
            </a:pPr>
            <a:r>
              <a:rPr lang="en-US" sz="4000"/>
              <a:t>Questions?</a:t>
            </a:r>
            <a:endParaRPr sz="4000"/>
          </a:p>
        </p:txBody>
      </p:sp>
      <p:pic>
        <p:nvPicPr>
          <p:cNvPr id="2" name="Audio 1">
            <a:hlinkClick r:id="" action="ppaction://media"/>
            <a:extLst>
              <a:ext uri="{FF2B5EF4-FFF2-40B4-BE49-F238E27FC236}">
                <a16:creationId xmlns:a16="http://schemas.microsoft.com/office/drawing/2014/main" id="{6B948220-3787-4CCA-89CD-EB5E1978E30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687"/>
    </mc:Choice>
    <mc:Fallback xmlns="">
      <p:transition spd="slow" advTm="768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9"/>
        <p:cNvGrpSpPr/>
        <p:nvPr/>
      </p:nvGrpSpPr>
      <p:grpSpPr>
        <a:xfrm>
          <a:off x="0" y="0"/>
          <a:ext cx="0" cy="0"/>
          <a:chOff x="0" y="0"/>
          <a:chExt cx="0" cy="0"/>
        </a:xfrm>
      </p:grpSpPr>
      <p:sp>
        <p:nvSpPr>
          <p:cNvPr id="120" name="Google Shape;120;p5"/>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4800"/>
              <a:buFont typeface="Source Sans Pro Light"/>
              <a:buNone/>
            </a:pPr>
            <a:r>
              <a:rPr lang="en-US" sz="4800"/>
              <a:t>Specifications</a:t>
            </a:r>
            <a:endParaRPr/>
          </a:p>
        </p:txBody>
      </p:sp>
      <p:graphicFrame>
        <p:nvGraphicFramePr>
          <p:cNvPr id="121" name="Google Shape;121;p5"/>
          <p:cNvGraphicFramePr/>
          <p:nvPr/>
        </p:nvGraphicFramePr>
        <p:xfrm>
          <a:off x="1537713" y="1716633"/>
          <a:ext cx="9116550" cy="4012025"/>
        </p:xfrm>
        <a:graphic>
          <a:graphicData uri="http://schemas.openxmlformats.org/drawingml/2006/table">
            <a:tbl>
              <a:tblPr>
                <a:noFill/>
                <a:tableStyleId>{5031FA0B-4A2D-4CE5-B843-B7001425E1FE}</a:tableStyleId>
              </a:tblPr>
              <a:tblGrid>
                <a:gridCol w="4558275">
                  <a:extLst>
                    <a:ext uri="{9D8B030D-6E8A-4147-A177-3AD203B41FA5}">
                      <a16:colId xmlns:a16="http://schemas.microsoft.com/office/drawing/2014/main" val="20000"/>
                    </a:ext>
                  </a:extLst>
                </a:gridCol>
                <a:gridCol w="4558275">
                  <a:extLst>
                    <a:ext uri="{9D8B030D-6E8A-4147-A177-3AD203B41FA5}">
                      <a16:colId xmlns:a16="http://schemas.microsoft.com/office/drawing/2014/main" val="20001"/>
                    </a:ext>
                  </a:extLst>
                </a:gridCol>
              </a:tblGrid>
              <a:tr h="375875">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Power Consumption</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25 Watts</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0"/>
                  </a:ext>
                </a:extLst>
              </a:tr>
              <a:tr h="301025">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Operating Hours</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7:00pm - 7:00am</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1"/>
                  </a:ext>
                </a:extLst>
              </a:tr>
              <a:tr h="277700">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Operating Conditions</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Rain, Low Light</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2"/>
                  </a:ext>
                </a:extLst>
              </a:tr>
              <a:tr h="289375">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Display Refresh Rate</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30 Hz</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3"/>
                  </a:ext>
                </a:extLst>
              </a:tr>
              <a:tr h="231050">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Projection size</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6.75 x 12 inches</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4"/>
                  </a:ext>
                </a:extLst>
              </a:tr>
              <a:tr h="161075">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IR wavelength</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850 nm</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5"/>
                  </a:ext>
                </a:extLst>
              </a:tr>
              <a:tr h="301050">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IR image sensor field of view</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70 deg</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6"/>
                  </a:ext>
                </a:extLst>
              </a:tr>
              <a:tr h="417650">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Rear color camera field of view</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135:180 deg</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7"/>
                  </a:ext>
                </a:extLst>
              </a:tr>
              <a:tr h="557625">
                <a:tc>
                  <a:txBody>
                    <a:bodyPr/>
                    <a:lstStyle/>
                    <a:p>
                      <a:pPr marL="0" marR="0" lvl="0" indent="0" algn="l" rtl="0">
                        <a:spcBef>
                          <a:spcPts val="0"/>
                        </a:spcBef>
                        <a:spcAft>
                          <a:spcPts val="0"/>
                        </a:spcAft>
                        <a:buNone/>
                      </a:pPr>
                      <a:r>
                        <a:rPr lang="en-US" sz="2000" b="0" i="0" u="none" strike="noStrike" cap="none">
                          <a:solidFill>
                            <a:srgbClr val="FFFFFF"/>
                          </a:solidFill>
                          <a:latin typeface="Arial"/>
                          <a:ea typeface="Arial"/>
                          <a:cs typeface="Arial"/>
                          <a:sym typeface="Arial"/>
                        </a:rPr>
                        <a:t>Side color camera field of view (x2)</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tc>
                  <a:txBody>
                    <a:bodyPr/>
                    <a:lstStyle/>
                    <a:p>
                      <a:pPr marL="0" marR="0" lvl="0" indent="0" algn="ctr" rtl="0">
                        <a:spcBef>
                          <a:spcPts val="0"/>
                        </a:spcBef>
                        <a:spcAft>
                          <a:spcPts val="0"/>
                        </a:spcAft>
                        <a:buNone/>
                      </a:pPr>
                      <a:r>
                        <a:rPr lang="en-US" sz="2000" b="0" i="0" u="none" strike="noStrike" cap="none">
                          <a:solidFill>
                            <a:srgbClr val="FFFFFF"/>
                          </a:solidFill>
                          <a:latin typeface="Arial"/>
                          <a:ea typeface="Arial"/>
                          <a:cs typeface="Arial"/>
                          <a:sym typeface="Arial"/>
                        </a:rPr>
                        <a:t>45 deg</a:t>
                      </a:r>
                      <a:endParaRPr sz="2000" u="none" strike="noStrike" cap="none">
                        <a:solidFill>
                          <a:srgbClr val="FFFFFF"/>
                        </a:solidFill>
                      </a:endParaRPr>
                    </a:p>
                  </a:txBody>
                  <a:tcPr marL="63500" marR="63500" marT="63500" marB="63500">
                    <a:lnL w="12700" cap="flat" cmpd="sng">
                      <a:solidFill>
                        <a:srgbClr val="FFFFFF"/>
                      </a:solidFill>
                      <a:prstDash val="solid"/>
                      <a:round/>
                      <a:headEnd type="none" w="sm" len="sm"/>
                      <a:tailEnd type="none" w="sm" len="sm"/>
                    </a:lnL>
                    <a:lnR w="12700" cap="flat" cmpd="sng">
                      <a:solidFill>
                        <a:srgbClr val="FFFFFF"/>
                      </a:solidFill>
                      <a:prstDash val="solid"/>
                      <a:round/>
                      <a:headEnd type="none" w="sm" len="sm"/>
                      <a:tailEnd type="none" w="sm" len="sm"/>
                    </a:lnR>
                    <a:lnT w="12700" cap="flat" cmpd="sng">
                      <a:solidFill>
                        <a:srgbClr val="FFFFFF"/>
                      </a:solidFill>
                      <a:prstDash val="solid"/>
                      <a:round/>
                      <a:headEnd type="none" w="sm" len="sm"/>
                      <a:tailEnd type="none" w="sm" len="sm"/>
                    </a:lnT>
                    <a:lnB w="12700" cap="flat" cmpd="sng">
                      <a:solidFill>
                        <a:srgbClr val="FFFFFF"/>
                      </a:solidFill>
                      <a:prstDash val="solid"/>
                      <a:round/>
                      <a:headEnd type="none" w="sm" len="sm"/>
                      <a:tailEnd type="none" w="sm" len="sm"/>
                    </a:lnB>
                    <a:solidFill>
                      <a:srgbClr val="000000"/>
                    </a:solidFill>
                  </a:tcPr>
                </a:tc>
                <a:extLst>
                  <a:ext uri="{0D108BD9-81ED-4DB2-BD59-A6C34878D82A}">
                    <a16:rowId xmlns:a16="http://schemas.microsoft.com/office/drawing/2014/main" val="10008"/>
                  </a:ext>
                </a:extLst>
              </a:tr>
            </a:tbl>
          </a:graphicData>
        </a:graphic>
      </p:graphicFrame>
      <p:sp>
        <p:nvSpPr>
          <p:cNvPr id="122" name="Google Shape;122;p5"/>
          <p:cNvSpPr/>
          <p:nvPr/>
        </p:nvSpPr>
        <p:spPr>
          <a:xfrm>
            <a:off x="-2104573" y="-1122694"/>
            <a:ext cx="20259024" cy="923330"/>
          </a:xfrm>
          <a:prstGeom prst="rect">
            <a:avLst/>
          </a:prstGeom>
          <a:noFill/>
          <a:ln>
            <a:noFill/>
          </a:ln>
        </p:spPr>
        <p:txBody>
          <a:bodyPr spcFirstLastPara="1" wrap="square" lIns="91425" tIns="45700" rIns="91425" bIns="45700" anchor="ctr" anchorCtr="0">
            <a:spAutoFit/>
          </a:bodyPr>
          <a:lstStyle/>
          <a:p>
            <a:pPr marL="0" marR="0" lvl="0" indent="0" algn="l" rtl="0">
              <a:lnSpc>
                <a:spcPct val="100000"/>
              </a:lnSpc>
              <a:spcBef>
                <a:spcPts val="0"/>
              </a:spcBef>
              <a:spcAft>
                <a:spcPts val="0"/>
              </a:spcAft>
              <a:buClr>
                <a:schemeClr val="lt1"/>
              </a:buClr>
              <a:buSzPts val="1800"/>
              <a:buFont typeface="Arial"/>
              <a:buNone/>
            </a:pPr>
            <a:br>
              <a:rPr lang="en-US" sz="1800" b="0" i="0" u="none" strike="noStrike" cap="none">
                <a:solidFill>
                  <a:schemeClr val="lt1"/>
                </a:solidFill>
                <a:latin typeface="Arial"/>
                <a:ea typeface="Arial"/>
                <a:cs typeface="Arial"/>
                <a:sym typeface="Arial"/>
              </a:rPr>
            </a:br>
            <a:endParaRPr sz="1800" b="0" i="0" u="none" strike="noStrike" cap="none">
              <a:solidFill>
                <a:schemeClr val="lt1"/>
              </a:solidFill>
              <a:latin typeface="Arial"/>
              <a:ea typeface="Arial"/>
              <a:cs typeface="Arial"/>
              <a:sym typeface="Arial"/>
            </a:endParaRPr>
          </a:p>
          <a:p>
            <a:pPr marL="0" marR="0" lvl="0" indent="0" algn="l" rtl="0">
              <a:lnSpc>
                <a:spcPct val="100000"/>
              </a:lnSpc>
              <a:spcBef>
                <a:spcPts val="0"/>
              </a:spcBef>
              <a:spcAft>
                <a:spcPts val="0"/>
              </a:spcAft>
              <a:buClr>
                <a:schemeClr val="lt1"/>
              </a:buClr>
              <a:buSzPts val="1800"/>
              <a:buFont typeface="Source Sans Pro"/>
              <a:buNone/>
            </a:pPr>
            <a:endParaRPr sz="1800" b="0" i="0" u="none" strike="noStrike" cap="none">
              <a:solidFill>
                <a:schemeClr val="lt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6"/>
        <p:cNvGrpSpPr/>
        <p:nvPr/>
      </p:nvGrpSpPr>
      <p:grpSpPr>
        <a:xfrm>
          <a:off x="0" y="0"/>
          <a:ext cx="0" cy="0"/>
          <a:chOff x="0" y="0"/>
          <a:chExt cx="0" cy="0"/>
        </a:xfrm>
      </p:grpSpPr>
      <p:grpSp>
        <p:nvGrpSpPr>
          <p:cNvPr id="127" name="Google Shape;127;p6"/>
          <p:cNvGrpSpPr/>
          <p:nvPr/>
        </p:nvGrpSpPr>
        <p:grpSpPr>
          <a:xfrm>
            <a:off x="3877390" y="572187"/>
            <a:ext cx="7872671" cy="5286748"/>
            <a:chOff x="4448375" y="537198"/>
            <a:chExt cx="7082925" cy="4691825"/>
          </a:xfrm>
        </p:grpSpPr>
        <p:pic>
          <p:nvPicPr>
            <p:cNvPr id="128" name="Google Shape;128;p6"/>
            <p:cNvPicPr preferRelativeResize="0"/>
            <p:nvPr/>
          </p:nvPicPr>
          <p:blipFill rotWithShape="1">
            <a:blip r:embed="rId3">
              <a:alphaModFix/>
            </a:blip>
            <a:srcRect t="5122" r="20006" b="26309"/>
            <a:stretch/>
          </p:blipFill>
          <p:spPr>
            <a:xfrm>
              <a:off x="4448375" y="537198"/>
              <a:ext cx="7082925" cy="4691825"/>
            </a:xfrm>
            <a:prstGeom prst="rect">
              <a:avLst/>
            </a:prstGeom>
            <a:noFill/>
            <a:ln w="9525" cap="flat" cmpd="sng">
              <a:solidFill>
                <a:srgbClr val="000000"/>
              </a:solidFill>
              <a:prstDash val="solid"/>
              <a:round/>
              <a:headEnd type="none" w="sm" len="sm"/>
              <a:tailEnd type="none" w="sm" len="sm"/>
            </a:ln>
          </p:spPr>
        </p:pic>
        <p:sp>
          <p:nvSpPr>
            <p:cNvPr id="129" name="Google Shape;129;p6"/>
            <p:cNvSpPr txBox="1"/>
            <p:nvPr/>
          </p:nvSpPr>
          <p:spPr>
            <a:xfrm>
              <a:off x="8623600" y="817750"/>
              <a:ext cx="1022100" cy="1468200"/>
            </a:xfrm>
            <a:prstGeom prst="rect">
              <a:avLst/>
            </a:prstGeom>
            <a:solidFill>
              <a:srgbClr val="000000"/>
            </a:solid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a:latin typeface="Source Sans Pro"/>
                <a:ea typeface="Source Sans Pro"/>
                <a:cs typeface="Source Sans Pro"/>
                <a:sym typeface="Source Sans Pro"/>
              </a:endParaRPr>
            </a:p>
          </p:txBody>
        </p:sp>
      </p:grpSp>
      <p:pic>
        <p:nvPicPr>
          <p:cNvPr id="130" name="Google Shape;130;p6"/>
          <p:cNvPicPr preferRelativeResize="0"/>
          <p:nvPr/>
        </p:nvPicPr>
        <p:blipFill rotWithShape="1">
          <a:blip r:embed="rId3">
            <a:alphaModFix/>
          </a:blip>
          <a:srcRect l="5654" t="72966" r="76000" b="10355"/>
          <a:stretch/>
        </p:blipFill>
        <p:spPr>
          <a:xfrm>
            <a:off x="555950" y="4257050"/>
            <a:ext cx="2658575" cy="1867751"/>
          </a:xfrm>
          <a:prstGeom prst="rect">
            <a:avLst/>
          </a:prstGeom>
          <a:noFill/>
          <a:ln w="9525" cap="flat" cmpd="sng">
            <a:solidFill>
              <a:srgbClr val="000000"/>
            </a:solidFill>
            <a:prstDash val="solid"/>
            <a:round/>
            <a:headEnd type="none" w="sm" len="sm"/>
            <a:tailEnd type="none" w="sm" len="sm"/>
          </a:ln>
        </p:spPr>
      </p:pic>
      <p:sp>
        <p:nvSpPr>
          <p:cNvPr id="131" name="Google Shape;131;p6"/>
          <p:cNvSpPr txBox="1">
            <a:spLocks noGrp="1"/>
          </p:cNvSpPr>
          <p:nvPr>
            <p:ph type="title"/>
          </p:nvPr>
        </p:nvSpPr>
        <p:spPr>
          <a:xfrm>
            <a:off x="448056" y="388800"/>
            <a:ext cx="11301984" cy="11412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Clr>
                <a:schemeClr val="lt2"/>
              </a:buClr>
              <a:buSzPts val="4800"/>
              <a:buFont typeface="Source Sans Pro Light"/>
              <a:buNone/>
            </a:pPr>
            <a:r>
              <a:rPr lang="en-US" sz="4800"/>
              <a:t>Block Diagram</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gb92ca20a8e_0_16"/>
          <p:cNvSpPr txBox="1">
            <a:spLocks noGrp="1"/>
          </p:cNvSpPr>
          <p:nvPr>
            <p:ph type="ctrTitle"/>
          </p:nvPr>
        </p:nvSpPr>
        <p:spPr>
          <a:xfrm>
            <a:off x="448056" y="448056"/>
            <a:ext cx="11292900" cy="34017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US" sz="4700"/>
              <a:t>Hardware: Power Supply and Camera Selection</a:t>
            </a:r>
            <a:endParaRPr sz="4700"/>
          </a:p>
          <a:p>
            <a:pPr marL="0" lvl="0" indent="0" algn="l" rtl="0">
              <a:spcBef>
                <a:spcPts val="0"/>
              </a:spcBef>
              <a:spcAft>
                <a:spcPts val="0"/>
              </a:spcAft>
              <a:buNone/>
            </a:pPr>
            <a:endParaRPr/>
          </a:p>
          <a:p>
            <a:pPr marL="0" lvl="0" indent="0" algn="l" rtl="0">
              <a:spcBef>
                <a:spcPts val="0"/>
              </a:spcBef>
              <a:spcAft>
                <a:spcPts val="0"/>
              </a:spcAft>
              <a:buNone/>
            </a:pPr>
            <a:endParaRPr sz="2200"/>
          </a:p>
        </p:txBody>
      </p:sp>
      <p:sp>
        <p:nvSpPr>
          <p:cNvPr id="137" name="Google Shape;137;gb92ca20a8e_0_16"/>
          <p:cNvSpPr txBox="1">
            <a:spLocks noGrp="1"/>
          </p:cNvSpPr>
          <p:nvPr>
            <p:ph type="subTitle" idx="1"/>
          </p:nvPr>
        </p:nvSpPr>
        <p:spPr>
          <a:xfrm>
            <a:off x="448056" y="4549166"/>
            <a:ext cx="11292900" cy="1481400"/>
          </a:xfrm>
          <a:prstGeom prst="rect">
            <a:avLst/>
          </a:prstGeom>
        </p:spPr>
        <p:txBody>
          <a:bodyPr spcFirstLastPara="1" wrap="square" lIns="0" tIns="0" rIns="91425" bIns="0" anchor="t" anchorCtr="0">
            <a:noAutofit/>
          </a:bodyPr>
          <a:lstStyle/>
          <a:p>
            <a:pPr marL="0" lvl="0" indent="0" algn="l" rtl="0">
              <a:spcBef>
                <a:spcPts val="1000"/>
              </a:spcBef>
              <a:spcAft>
                <a:spcPts val="0"/>
              </a:spcAft>
              <a:buClr>
                <a:schemeClr val="dk1"/>
              </a:buClr>
              <a:buSzPts val="1100"/>
              <a:buFont typeface="Arial"/>
              <a:buNone/>
            </a:pPr>
            <a:r>
              <a:rPr lang="en-US" sz="2600">
                <a:solidFill>
                  <a:schemeClr val="lt1"/>
                </a:solidFill>
              </a:rPr>
              <a:t>Carole Pearson</a:t>
            </a:r>
            <a:endParaRPr sz="2600">
              <a:solidFill>
                <a:schemeClr val="lt1"/>
              </a:solidFill>
            </a:endParaRPr>
          </a:p>
          <a:p>
            <a:pPr marL="0" lvl="0" indent="0" algn="l" rtl="0">
              <a:spcBef>
                <a:spcPts val="1000"/>
              </a:spcBef>
              <a:spcAft>
                <a:spcPts val="0"/>
              </a:spcAft>
              <a:buClr>
                <a:schemeClr val="dk1"/>
              </a:buClr>
              <a:buSzPts val="1100"/>
              <a:buFont typeface="Arial"/>
              <a:buNone/>
            </a:pPr>
            <a:r>
              <a:rPr lang="en-US" sz="2200" i="1">
                <a:solidFill>
                  <a:schemeClr val="lt1"/>
                </a:solidFill>
                <a:latin typeface="Source Sans Pro Light"/>
                <a:ea typeface="Source Sans Pro Light"/>
                <a:cs typeface="Source Sans Pro Light"/>
                <a:sym typeface="Source Sans Pro Light"/>
              </a:rPr>
              <a:t>Electrical Engineering</a:t>
            </a:r>
            <a:endParaRPr sz="2600">
              <a:solidFill>
                <a:schemeClr val="lt1"/>
              </a:solidFill>
              <a:latin typeface="Source Sans Pro Light"/>
              <a:ea typeface="Source Sans Pro Light"/>
              <a:cs typeface="Source Sans Pro Light"/>
              <a:sym typeface="Source Sans Pro Light"/>
            </a:endParaRPr>
          </a:p>
        </p:txBody>
      </p:sp>
      <p:pic>
        <p:nvPicPr>
          <p:cNvPr id="2" name="Audio 1">
            <a:hlinkClick r:id="" action="ppaction://media"/>
            <a:extLst>
              <a:ext uri="{FF2B5EF4-FFF2-40B4-BE49-F238E27FC236}">
                <a16:creationId xmlns:a16="http://schemas.microsoft.com/office/drawing/2014/main" id="{1EA73E9E-05E3-428D-A075-19518D204689}"/>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2836"/>
    </mc:Choice>
    <mc:Fallback xmlns="">
      <p:transition spd="slow" advTm="128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gb92ca20a8e_0_0"/>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Power Supply Requirements</a:t>
            </a:r>
            <a:endParaRPr/>
          </a:p>
        </p:txBody>
      </p:sp>
      <p:pic>
        <p:nvPicPr>
          <p:cNvPr id="143" name="Google Shape;143;gb92ca20a8e_0_0"/>
          <p:cNvPicPr preferRelativeResize="0"/>
          <p:nvPr/>
        </p:nvPicPr>
        <p:blipFill>
          <a:blip r:embed="rId5">
            <a:alphaModFix/>
          </a:blip>
          <a:stretch>
            <a:fillRect/>
          </a:stretch>
        </p:blipFill>
        <p:spPr>
          <a:xfrm>
            <a:off x="912773" y="2094225"/>
            <a:ext cx="10130476" cy="3062700"/>
          </a:xfrm>
          <a:prstGeom prst="rect">
            <a:avLst/>
          </a:prstGeom>
          <a:noFill/>
          <a:ln>
            <a:noFill/>
          </a:ln>
        </p:spPr>
      </p:pic>
      <p:pic>
        <p:nvPicPr>
          <p:cNvPr id="3" name="Audio 2">
            <a:hlinkClick r:id="" action="ppaction://media"/>
            <a:extLst>
              <a:ext uri="{FF2B5EF4-FFF2-40B4-BE49-F238E27FC236}">
                <a16:creationId xmlns:a16="http://schemas.microsoft.com/office/drawing/2014/main" id="{F1792FD7-C438-449D-A5C3-EC807E11B722}"/>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1415"/>
    </mc:Choice>
    <mc:Fallback xmlns="">
      <p:transition spd="slow" advTm="214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gb92ca20a8e_0_9"/>
          <p:cNvSpPr txBox="1">
            <a:spLocks noGrp="1"/>
          </p:cNvSpPr>
          <p:nvPr>
            <p:ph type="title"/>
          </p:nvPr>
        </p:nvSpPr>
        <p:spPr>
          <a:xfrm>
            <a:off x="448056" y="388800"/>
            <a:ext cx="11301900" cy="1141200"/>
          </a:xfrm>
          <a:prstGeom prst="rect">
            <a:avLst/>
          </a:prstGeom>
        </p:spPr>
        <p:txBody>
          <a:bodyPr spcFirstLastPara="1" wrap="square" lIns="0" tIns="0" rIns="0" bIns="0" anchor="t" anchorCtr="0">
            <a:noAutofit/>
          </a:bodyPr>
          <a:lstStyle/>
          <a:p>
            <a:pPr marL="0" lvl="0" indent="0" algn="l" rtl="0">
              <a:spcBef>
                <a:spcPts val="0"/>
              </a:spcBef>
              <a:spcAft>
                <a:spcPts val="0"/>
              </a:spcAft>
              <a:buNone/>
            </a:pPr>
            <a:r>
              <a:rPr lang="en-US"/>
              <a:t>Physical Wiring Design</a:t>
            </a:r>
            <a:endParaRPr/>
          </a:p>
        </p:txBody>
      </p:sp>
      <p:sp>
        <p:nvSpPr>
          <p:cNvPr id="149" name="Google Shape;149;gb92ca20a8e_0_9"/>
          <p:cNvSpPr txBox="1">
            <a:spLocks noGrp="1"/>
          </p:cNvSpPr>
          <p:nvPr>
            <p:ph type="body" idx="1"/>
          </p:nvPr>
        </p:nvSpPr>
        <p:spPr>
          <a:xfrm>
            <a:off x="448050" y="1735200"/>
            <a:ext cx="5210100" cy="4460400"/>
          </a:xfrm>
          <a:prstGeom prst="rect">
            <a:avLst/>
          </a:prstGeom>
        </p:spPr>
        <p:txBody>
          <a:bodyPr spcFirstLastPara="1" wrap="square" lIns="0" tIns="0" rIns="91425" bIns="0" anchor="t" anchorCtr="0">
            <a:noAutofit/>
          </a:bodyPr>
          <a:lstStyle/>
          <a:p>
            <a:pPr marL="457200" lvl="0" indent="-342900" algn="l" rtl="0">
              <a:spcBef>
                <a:spcPts val="1000"/>
              </a:spcBef>
              <a:spcAft>
                <a:spcPts val="0"/>
              </a:spcAft>
              <a:buSzPts val="1800"/>
              <a:buChar char="●"/>
            </a:pPr>
            <a:r>
              <a:rPr lang="en-US"/>
              <a:t>The PCB will be used to take 12V from the car battery, via the fuse box,  and convert it to 5V to power the Jetson Nano and the Projector.</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The Jetson Nano will then power the IR Sensor and the two Side Cameras</a:t>
            </a:r>
            <a:endParaRPr/>
          </a:p>
          <a:p>
            <a:pPr marL="457200" lvl="0" indent="0" algn="l" rtl="0">
              <a:spcBef>
                <a:spcPts val="1000"/>
              </a:spcBef>
              <a:spcAft>
                <a:spcPts val="0"/>
              </a:spcAft>
              <a:buNone/>
            </a:pPr>
            <a:endParaRPr/>
          </a:p>
          <a:p>
            <a:pPr marL="457200" lvl="0" indent="-342900" algn="l" rtl="0">
              <a:spcBef>
                <a:spcPts val="1000"/>
              </a:spcBef>
              <a:spcAft>
                <a:spcPts val="0"/>
              </a:spcAft>
              <a:buSzPts val="1800"/>
              <a:buChar char="●"/>
            </a:pPr>
            <a:r>
              <a:rPr lang="en-US"/>
              <a:t>The Backup Camera connects directly to the car via the right backup light.</a:t>
            </a:r>
            <a:endParaRPr/>
          </a:p>
          <a:p>
            <a:pPr marL="457200" lvl="0" indent="0" algn="l" rtl="0">
              <a:spcBef>
                <a:spcPts val="1000"/>
              </a:spcBef>
              <a:spcAft>
                <a:spcPts val="0"/>
              </a:spcAft>
              <a:buNone/>
            </a:pPr>
            <a:endParaRPr/>
          </a:p>
        </p:txBody>
      </p:sp>
      <p:pic>
        <p:nvPicPr>
          <p:cNvPr id="150" name="Google Shape;150;gb92ca20a8e_0_9"/>
          <p:cNvPicPr preferRelativeResize="0"/>
          <p:nvPr/>
        </p:nvPicPr>
        <p:blipFill>
          <a:blip r:embed="rId5">
            <a:alphaModFix/>
          </a:blip>
          <a:stretch>
            <a:fillRect/>
          </a:stretch>
        </p:blipFill>
        <p:spPr>
          <a:xfrm>
            <a:off x="6150900" y="261938"/>
            <a:ext cx="5486400" cy="6334125"/>
          </a:xfrm>
          <a:prstGeom prst="rect">
            <a:avLst/>
          </a:prstGeom>
          <a:noFill/>
          <a:ln>
            <a:noFill/>
          </a:ln>
        </p:spPr>
      </p:pic>
      <mc:AlternateContent xmlns:mc="http://schemas.openxmlformats.org/markup-compatibility/2006" xmlns:p14="http://schemas.microsoft.com/office/powerpoint/2010/main" xmlns:iact="http://schemas.microsoft.com/office/powerpoint/2014/inkAction">
        <mc:Choice Requires="p14 iact">
          <p:contentPart p14:bwMode="auto" r:id="rId6">
            <p14:nvContentPartPr>
              <p14:cNvPr id="4" name="Ink 3">
                <a:extLst>
                  <a:ext uri="{FF2B5EF4-FFF2-40B4-BE49-F238E27FC236}">
                    <a16:creationId xmlns:a16="http://schemas.microsoft.com/office/drawing/2014/main" id="{5BF45F54-9842-4E7D-8D7D-2859E91F2880}"/>
                  </a:ext>
                </a:extLst>
              </p14:cNvPr>
              <p14:cNvContentPartPr/>
              <p14:nvPr>
                <p:extLst>
                  <p:ext uri="{42D2F446-02D8-4167-A562-619A0277C38B}">
                    <p15:isNarration xmlns:p15="http://schemas.microsoft.com/office/powerpoint/2012/main" val="1"/>
                  </p:ext>
                </p:extLst>
              </p14:nvPr>
            </p14:nvContentPartPr>
            <p14:xfrm>
              <a:off x="6678720" y="298080"/>
              <a:ext cx="1323360" cy="1161720"/>
            </p14:xfrm>
          </p:contentPart>
        </mc:Choice>
        <mc:Fallback xmlns="">
          <p:pic>
            <p:nvPicPr>
              <p:cNvPr id="4" name="Ink 3">
                <a:extLst>
                  <a:ext uri="{FF2B5EF4-FFF2-40B4-BE49-F238E27FC236}">
                    <a16:creationId xmlns:a16="http://schemas.microsoft.com/office/drawing/2014/main" id="{5BF45F54-9842-4E7D-8D7D-2859E91F2880}"/>
                  </a:ext>
                </a:extLst>
              </p:cNvPr>
              <p:cNvPicPr>
                <a:picLocks noGrp="1" noRot="1" noChangeAspect="1" noMove="1" noResize="1" noEditPoints="1" noAdjustHandles="1" noChangeArrowheads="1" noChangeShapeType="1"/>
              </p:cNvPicPr>
              <p:nvPr/>
            </p:nvPicPr>
            <p:blipFill>
              <a:blip r:embed="rId7"/>
              <a:stretch>
                <a:fillRect/>
              </a:stretch>
            </p:blipFill>
            <p:spPr>
              <a:xfrm>
                <a:off x="6662880" y="234720"/>
                <a:ext cx="1354680" cy="1288440"/>
              </a:xfrm>
              <a:prstGeom prst="rect">
                <a:avLst/>
              </a:prstGeom>
            </p:spPr>
          </p:pic>
        </mc:Fallback>
      </mc:AlternateContent>
      <p:pic>
        <p:nvPicPr>
          <p:cNvPr id="5" name="Audio 4">
            <a:hlinkClick r:id="" action="ppaction://media"/>
            <a:extLst>
              <a:ext uri="{FF2B5EF4-FFF2-40B4-BE49-F238E27FC236}">
                <a16:creationId xmlns:a16="http://schemas.microsoft.com/office/drawing/2014/main" id="{762E2E39-4D7F-4C37-BCD8-3AA763D7258E}"/>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795125" y="6461125"/>
            <a:ext cx="244475" cy="24447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9919"/>
    </mc:Choice>
    <mc:Fallback xmlns="">
      <p:transition spd="slow" advTm="3991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59"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md type="call" cmd="playFrom(0.0)">
                                      <p:cBhvr>
                                        <p:cTn id="9"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5"/>
                </p:tgtEl>
              </p:cMediaNode>
            </p:audio>
          </p:childTnLst>
        </p:cTn>
      </p:par>
    </p:tnLst>
  </p:timing>
</p:sld>
</file>

<file path=ppt/theme/theme1.xml><?xml version="1.0" encoding="utf-8"?>
<a:theme xmlns:a="http://schemas.openxmlformats.org/drawingml/2006/main" name="ThinLineVTI">
  <a:themeElements>
    <a:clrScheme name="ThinLines Color Scheme">
      <a:dk1>
        <a:srgbClr val="000000"/>
      </a:dk1>
      <a:lt1>
        <a:srgbClr val="FFFFFF"/>
      </a:lt1>
      <a:dk2>
        <a:srgbClr val="000000"/>
      </a:dk2>
      <a:lt2>
        <a:srgbClr val="FFFFFF"/>
      </a:lt2>
      <a:accent1>
        <a:srgbClr val="00BAC8"/>
      </a:accent1>
      <a:accent2>
        <a:srgbClr val="794DFF"/>
      </a:accent2>
      <a:accent3>
        <a:srgbClr val="00D17D"/>
      </a:accent3>
      <a:accent4>
        <a:srgbClr val="404040"/>
      </a:accent4>
      <a:accent5>
        <a:srgbClr val="FE5D21"/>
      </a:accent5>
      <a:accent6>
        <a:srgbClr val="B3B3B3"/>
      </a:accent6>
      <a:hlink>
        <a:srgbClr val="3E8FF1"/>
      </a:hlink>
      <a:folHlink>
        <a:srgbClr val="939393"/>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1197</TotalTime>
  <Words>1526</Words>
  <Application>Microsoft Office PowerPoint</Application>
  <PresentationFormat>Widescreen</PresentationFormat>
  <Paragraphs>343</Paragraphs>
  <Slides>42</Slides>
  <Notes>40</Notes>
  <HiddenSlides>0</HiddenSlides>
  <MMClips>31</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42</vt:i4>
      </vt:variant>
    </vt:vector>
  </HeadingPairs>
  <TitlesOfParts>
    <vt:vector size="47" baseType="lpstr">
      <vt:lpstr>Source Sans Pro</vt:lpstr>
      <vt:lpstr>Source Sans Pro Light</vt:lpstr>
      <vt:lpstr>Arial</vt:lpstr>
      <vt:lpstr>Calibri</vt:lpstr>
      <vt:lpstr>ThinLineVTI</vt:lpstr>
      <vt:lpstr> Group 1 Automotive Night Vision Imaging System (ANVIS)</vt:lpstr>
      <vt:lpstr>Motivation</vt:lpstr>
      <vt:lpstr>Solution</vt:lpstr>
      <vt:lpstr>Goals and Objectives</vt:lpstr>
      <vt:lpstr>Specifications</vt:lpstr>
      <vt:lpstr>Block Diagram</vt:lpstr>
      <vt:lpstr>Hardware: Power Supply and Camera Selection  </vt:lpstr>
      <vt:lpstr>Power Supply Requirements</vt:lpstr>
      <vt:lpstr>Physical Wiring Design</vt:lpstr>
      <vt:lpstr>PCB Schematic</vt:lpstr>
      <vt:lpstr>PCB Layout</vt:lpstr>
      <vt:lpstr>PCB Progress</vt:lpstr>
      <vt:lpstr>Camera Selection</vt:lpstr>
      <vt:lpstr>IR Sensor Selection</vt:lpstr>
      <vt:lpstr>Side Camera Specifications</vt:lpstr>
      <vt:lpstr>Backup Camera Specifications</vt:lpstr>
      <vt:lpstr>HUD Implementation &amp; Housing Design</vt:lpstr>
      <vt:lpstr>HUD Implementation </vt:lpstr>
      <vt:lpstr>HUD Implementation </vt:lpstr>
      <vt:lpstr>Meniscus Lens</vt:lpstr>
      <vt:lpstr>Optical Projection Design - Main HUD</vt:lpstr>
      <vt:lpstr>HUD Reflection - Ghost Image Reduction</vt:lpstr>
      <vt:lpstr> Equipment Housing and Mount Designs</vt:lpstr>
      <vt:lpstr>Image Processing &amp; Microcontroller Integration</vt:lpstr>
      <vt:lpstr>Goals and Requirements</vt:lpstr>
      <vt:lpstr>Technological Choices</vt:lpstr>
      <vt:lpstr>Jetson Nano System</vt:lpstr>
      <vt:lpstr>Algorithm Design</vt:lpstr>
      <vt:lpstr>Current Progress</vt:lpstr>
      <vt:lpstr>Voice Recognition &amp; OBD</vt:lpstr>
      <vt:lpstr>Selecting a Voice Recognition API</vt:lpstr>
      <vt:lpstr>Speech to Text Recognition</vt:lpstr>
      <vt:lpstr>Language Model</vt:lpstr>
      <vt:lpstr>Phonetic Dictionary</vt:lpstr>
      <vt:lpstr>Acoustic Model</vt:lpstr>
      <vt:lpstr>OBD</vt:lpstr>
      <vt:lpstr>Final Implementations</vt:lpstr>
      <vt:lpstr>Administrative Content</vt:lpstr>
      <vt:lpstr>Work Distribution</vt:lpstr>
      <vt:lpstr>Budget</vt:lpstr>
      <vt:lpstr>ANVIS Progress</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Group 1 Automotive Night Vision Imaging System (ANVIS)</dc:title>
  <dc:creator>Carole Pearson</dc:creator>
  <cp:lastModifiedBy>Rudy Valentin</cp:lastModifiedBy>
  <cp:revision>8</cp:revision>
  <dcterms:created xsi:type="dcterms:W3CDTF">2021-01-20T15:41:27Z</dcterms:created>
  <dcterms:modified xsi:type="dcterms:W3CDTF">2021-04-18T16:04:10Z</dcterms:modified>
</cp:coreProperties>
</file>