
<file path=[Content_Types].xml><?xml version="1.0" encoding="utf-8"?>
<Types xmlns="http://schemas.openxmlformats.org/package/2006/content-types">
  <Default Extension="jpeg" ContentType="image/jpeg"/>
  <Default Extension="mkv" ContentType="video/unknown"/>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72" r:id="rId3"/>
    <p:sldId id="270" r:id="rId4"/>
    <p:sldId id="258" r:id="rId5"/>
    <p:sldId id="306" r:id="rId6"/>
    <p:sldId id="260" r:id="rId7"/>
    <p:sldId id="276" r:id="rId8"/>
    <p:sldId id="277" r:id="rId9"/>
    <p:sldId id="274" r:id="rId10"/>
    <p:sldId id="313" r:id="rId11"/>
    <p:sldId id="261" r:id="rId12"/>
    <p:sldId id="282" r:id="rId13"/>
    <p:sldId id="307" r:id="rId14"/>
    <p:sldId id="275" r:id="rId15"/>
    <p:sldId id="278" r:id="rId16"/>
    <p:sldId id="284" r:id="rId17"/>
    <p:sldId id="317" r:id="rId18"/>
    <p:sldId id="283" r:id="rId19"/>
    <p:sldId id="285" r:id="rId20"/>
    <p:sldId id="286" r:id="rId21"/>
    <p:sldId id="308" r:id="rId22"/>
    <p:sldId id="271" r:id="rId23"/>
    <p:sldId id="297" r:id="rId24"/>
    <p:sldId id="296" r:id="rId25"/>
    <p:sldId id="298" r:id="rId26"/>
    <p:sldId id="299" r:id="rId27"/>
    <p:sldId id="301" r:id="rId28"/>
    <p:sldId id="304" r:id="rId29"/>
    <p:sldId id="302" r:id="rId30"/>
    <p:sldId id="303" r:id="rId31"/>
    <p:sldId id="309" r:id="rId32"/>
    <p:sldId id="291" r:id="rId33"/>
    <p:sldId id="292" r:id="rId34"/>
    <p:sldId id="288" r:id="rId35"/>
    <p:sldId id="293" r:id="rId36"/>
    <p:sldId id="312" r:id="rId37"/>
    <p:sldId id="279" r:id="rId38"/>
    <p:sldId id="290" r:id="rId39"/>
    <p:sldId id="310" r:id="rId40"/>
    <p:sldId id="318" r:id="rId41"/>
    <p:sldId id="287" r:id="rId42"/>
    <p:sldId id="267" r:id="rId43"/>
    <p:sldId id="265" r:id="rId44"/>
    <p:sldId id="268" r:id="rId45"/>
    <p:sldId id="26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lvin Sands" initials="CS" lastIdx="1" clrIdx="0">
    <p:extLst>
      <p:ext uri="{19B8F6BF-5375-455C-9EA6-DF929625EA0E}">
        <p15:presenceInfo xmlns:p15="http://schemas.microsoft.com/office/powerpoint/2012/main" userId="Calvin Sand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100"/>
    <a:srgbClr val="5B9BD5"/>
    <a:srgbClr val="70AD47"/>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 v="1192" dt="2020-04-10T02:18:12.472"/>
    <p1510:client id="{0FC2CEFF-DA78-3D4A-BB73-99D1BEF100A2}" v="5" dt="2020-04-09T15:55:48.4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vin Sands" userId="7fd60f3c-75d7-46b8-b0c4-d35062826d40" providerId="ADAL" clId="{EFC3D47B-D3BF-48EB-937A-46098B1603FC}"/>
    <pc:docChg chg="undo custSel modSld">
      <pc:chgData name="Calvin Sands" userId="7fd60f3c-75d7-46b8-b0c4-d35062826d40" providerId="ADAL" clId="{EFC3D47B-D3BF-48EB-937A-46098B1603FC}" dt="2020-04-03T21:54:33.642" v="9782" actId="478"/>
      <pc:docMkLst>
        <pc:docMk/>
      </pc:docMkLst>
      <pc:sldChg chg="addSp delSp modSp delAnim modAnim modNotesTx">
        <pc:chgData name="Calvin Sands" userId="7fd60f3c-75d7-46b8-b0c4-d35062826d40" providerId="ADAL" clId="{EFC3D47B-D3BF-48EB-937A-46098B1603FC}" dt="2020-04-03T21:35:15.633" v="8594" actId="20577"/>
        <pc:sldMkLst>
          <pc:docMk/>
          <pc:sldMk cId="3875687329" sldId="279"/>
        </pc:sldMkLst>
        <pc:spChg chg="mod">
          <ac:chgData name="Calvin Sands" userId="7fd60f3c-75d7-46b8-b0c4-d35062826d40" providerId="ADAL" clId="{EFC3D47B-D3BF-48EB-937A-46098B1603FC}" dt="2020-04-03T21:18:51.011" v="7679" actId="20577"/>
          <ac:spMkLst>
            <pc:docMk/>
            <pc:sldMk cId="3875687329" sldId="279"/>
            <ac:spMk id="4" creationId="{6B077E0F-3CF2-49C3-BB4D-6B610DE544B7}"/>
          </ac:spMkLst>
        </pc:spChg>
        <pc:spChg chg="add del mod">
          <ac:chgData name="Calvin Sands" userId="7fd60f3c-75d7-46b8-b0c4-d35062826d40" providerId="ADAL" clId="{EFC3D47B-D3BF-48EB-937A-46098B1603FC}" dt="2020-04-03T21:27:50.609" v="7682"/>
          <ac:spMkLst>
            <pc:docMk/>
            <pc:sldMk cId="3875687329" sldId="279"/>
            <ac:spMk id="5" creationId="{5A6FABE1-6BAC-4700-B7AA-97E3A826EAFC}"/>
          </ac:spMkLst>
        </pc:spChg>
        <pc:picChg chg="add mod">
          <ac:chgData name="Calvin Sands" userId="7fd60f3c-75d7-46b8-b0c4-d35062826d40" providerId="ADAL" clId="{EFC3D47B-D3BF-48EB-937A-46098B1603FC}" dt="2020-04-03T21:27:50.609" v="7682"/>
          <ac:picMkLst>
            <pc:docMk/>
            <pc:sldMk cId="3875687329" sldId="279"/>
            <ac:picMk id="6" creationId="{C0318BC1-F104-4BF8-BBD2-07C8C72B40ED}"/>
          </ac:picMkLst>
        </pc:picChg>
        <pc:picChg chg="del">
          <ac:chgData name="Calvin Sands" userId="7fd60f3c-75d7-46b8-b0c4-d35062826d40" providerId="ADAL" clId="{EFC3D47B-D3BF-48EB-937A-46098B1603FC}" dt="2020-04-03T21:27:42.671" v="7681" actId="478"/>
          <ac:picMkLst>
            <pc:docMk/>
            <pc:sldMk cId="3875687329" sldId="279"/>
            <ac:picMk id="7" creationId="{C31034D8-9DB8-48D1-A502-9246D6BB198F}"/>
          </ac:picMkLst>
        </pc:picChg>
      </pc:sldChg>
      <pc:sldChg chg="modNotesTx">
        <pc:chgData name="Calvin Sands" userId="7fd60f3c-75d7-46b8-b0c4-d35062826d40" providerId="ADAL" clId="{EFC3D47B-D3BF-48EB-937A-46098B1603FC}" dt="2020-04-03T20:46:08.385" v="5358" actId="20577"/>
        <pc:sldMkLst>
          <pc:docMk/>
          <pc:sldMk cId="2332845426" sldId="288"/>
        </pc:sldMkLst>
      </pc:sldChg>
      <pc:sldChg chg="addSp delSp modSp modAnim modNotesTx">
        <pc:chgData name="Calvin Sands" userId="7fd60f3c-75d7-46b8-b0c4-d35062826d40" providerId="ADAL" clId="{EFC3D47B-D3BF-48EB-937A-46098B1603FC}" dt="2020-04-03T21:52:47.835" v="9781" actId="20577"/>
        <pc:sldMkLst>
          <pc:docMk/>
          <pc:sldMk cId="2342842395" sldId="290"/>
        </pc:sldMkLst>
        <pc:spChg chg="mod">
          <ac:chgData name="Calvin Sands" userId="7fd60f3c-75d7-46b8-b0c4-d35062826d40" providerId="ADAL" clId="{EFC3D47B-D3BF-48EB-937A-46098B1603FC}" dt="2020-04-03T21:18:03.837" v="7662" actId="20577"/>
          <ac:spMkLst>
            <pc:docMk/>
            <pc:sldMk cId="2342842395" sldId="290"/>
            <ac:spMk id="3" creationId="{EE940AF3-1BB9-4520-9A52-04CF76FD59FE}"/>
          </ac:spMkLst>
        </pc:spChg>
        <pc:spChg chg="add del mod">
          <ac:chgData name="Calvin Sands" userId="7fd60f3c-75d7-46b8-b0c4-d35062826d40" providerId="ADAL" clId="{EFC3D47B-D3BF-48EB-937A-46098B1603FC}" dt="2020-04-03T21:16:35.378" v="7655" actId="478"/>
          <ac:spMkLst>
            <pc:docMk/>
            <pc:sldMk cId="2342842395" sldId="290"/>
            <ac:spMk id="7" creationId="{C5D91899-DE52-40A8-88C6-ED72F66F4B69}"/>
          </ac:spMkLst>
        </pc:spChg>
        <pc:graphicFrameChg chg="add del mod modGraphic">
          <ac:chgData name="Calvin Sands" userId="7fd60f3c-75d7-46b8-b0c4-d35062826d40" providerId="ADAL" clId="{EFC3D47B-D3BF-48EB-937A-46098B1603FC}" dt="2020-04-03T21:43:52.049" v="8902" actId="478"/>
          <ac:graphicFrameMkLst>
            <pc:docMk/>
            <pc:sldMk cId="2342842395" sldId="290"/>
            <ac:graphicFrameMk id="11" creationId="{24CC1304-F7F2-40BD-8B7E-DD609C45FA0D}"/>
          </ac:graphicFrameMkLst>
        </pc:graphicFrameChg>
        <pc:graphicFrameChg chg="add mod">
          <ac:chgData name="Calvin Sands" userId="7fd60f3c-75d7-46b8-b0c4-d35062826d40" providerId="ADAL" clId="{EFC3D47B-D3BF-48EB-937A-46098B1603FC}" dt="2020-04-03T21:44:26.525" v="8904" actId="1076"/>
          <ac:graphicFrameMkLst>
            <pc:docMk/>
            <pc:sldMk cId="2342842395" sldId="290"/>
            <ac:graphicFrameMk id="12" creationId="{04C621E0-B54B-4418-BB4D-43FD757346CF}"/>
          </ac:graphicFrameMkLst>
        </pc:graphicFrameChg>
        <pc:picChg chg="add mod ord">
          <ac:chgData name="Calvin Sands" userId="7fd60f3c-75d7-46b8-b0c4-d35062826d40" providerId="ADAL" clId="{EFC3D47B-D3BF-48EB-937A-46098B1603FC}" dt="2020-04-03T21:16:27.049" v="7653" actId="167"/>
          <ac:picMkLst>
            <pc:docMk/>
            <pc:sldMk cId="2342842395" sldId="290"/>
            <ac:picMk id="5" creationId="{9702C750-6C0D-48DE-9769-DB5B321C31FC}"/>
          </ac:picMkLst>
        </pc:picChg>
        <pc:picChg chg="del">
          <ac:chgData name="Calvin Sands" userId="7fd60f3c-75d7-46b8-b0c4-d35062826d40" providerId="ADAL" clId="{EFC3D47B-D3BF-48EB-937A-46098B1603FC}" dt="2020-04-03T21:16:30.987" v="7654" actId="478"/>
          <ac:picMkLst>
            <pc:docMk/>
            <pc:sldMk cId="2342842395" sldId="290"/>
            <ac:picMk id="9" creationId="{FDC39985-CBB9-4284-96E7-A0A483314B29}"/>
          </ac:picMkLst>
        </pc:picChg>
      </pc:sldChg>
      <pc:sldChg chg="modNotesTx">
        <pc:chgData name="Calvin Sands" userId="7fd60f3c-75d7-46b8-b0c4-d35062826d40" providerId="ADAL" clId="{EFC3D47B-D3BF-48EB-937A-46098B1603FC}" dt="2020-04-03T19:09:02.103" v="2246" actId="6549"/>
        <pc:sldMkLst>
          <pc:docMk/>
          <pc:sldMk cId="1512912945" sldId="291"/>
        </pc:sldMkLst>
      </pc:sldChg>
      <pc:sldChg chg="modNotesTx">
        <pc:chgData name="Calvin Sands" userId="7fd60f3c-75d7-46b8-b0c4-d35062826d40" providerId="ADAL" clId="{EFC3D47B-D3BF-48EB-937A-46098B1603FC}" dt="2020-04-03T19:23:57.041" v="3763" actId="20577"/>
        <pc:sldMkLst>
          <pc:docMk/>
          <pc:sldMk cId="897637738" sldId="292"/>
        </pc:sldMkLst>
      </pc:sldChg>
      <pc:sldChg chg="modNotesTx">
        <pc:chgData name="Calvin Sands" userId="7fd60f3c-75d7-46b8-b0c4-d35062826d40" providerId="ADAL" clId="{EFC3D47B-D3BF-48EB-937A-46098B1603FC}" dt="2020-04-03T20:51:52.308" v="6163" actId="20577"/>
        <pc:sldMkLst>
          <pc:docMk/>
          <pc:sldMk cId="3444005071" sldId="293"/>
        </pc:sldMkLst>
      </pc:sldChg>
      <pc:sldChg chg="delSp modNotesTx">
        <pc:chgData name="Calvin Sands" userId="7fd60f3c-75d7-46b8-b0c4-d35062826d40" providerId="ADAL" clId="{EFC3D47B-D3BF-48EB-937A-46098B1603FC}" dt="2020-04-03T21:54:33.642" v="9782" actId="478"/>
        <pc:sldMkLst>
          <pc:docMk/>
          <pc:sldMk cId="2698456075" sldId="309"/>
        </pc:sldMkLst>
        <pc:spChg chg="del">
          <ac:chgData name="Calvin Sands" userId="7fd60f3c-75d7-46b8-b0c4-d35062826d40" providerId="ADAL" clId="{EFC3D47B-D3BF-48EB-937A-46098B1603FC}" dt="2020-04-03T21:54:33.642" v="9782" actId="478"/>
          <ac:spMkLst>
            <pc:docMk/>
            <pc:sldMk cId="2698456075" sldId="309"/>
            <ac:spMk id="3" creationId="{638B01C1-F091-4EEE-ABFB-C192764151AF}"/>
          </ac:spMkLst>
        </pc:spChg>
      </pc:sldChg>
      <pc:sldChg chg="modAnim modNotesTx">
        <pc:chgData name="Calvin Sands" userId="7fd60f3c-75d7-46b8-b0c4-d35062826d40" providerId="ADAL" clId="{EFC3D47B-D3BF-48EB-937A-46098B1603FC}" dt="2020-04-03T21:04:07.315" v="7503" actId="20577"/>
        <pc:sldMkLst>
          <pc:docMk/>
          <pc:sldMk cId="2872441070" sldId="312"/>
        </pc:sldMkLst>
      </pc:sldChg>
    </pc:docChg>
  </pc:docChgLst>
  <pc:docChgLst>
    <pc:chgData name="Calvin Sands" userId="S::calvinsands@knights.ucf.edu::7fd60f3c-75d7-46b8-b0c4-d35062826d40" providerId="AD" clId="Web-{067871F1-560C-A6D0-C362-D64C5CDE29E3}"/>
    <pc:docChg chg="modSld">
      <pc:chgData name="Calvin Sands" userId="S::calvinsands@knights.ucf.edu::7fd60f3c-75d7-46b8-b0c4-d35062826d40" providerId="AD" clId="Web-{067871F1-560C-A6D0-C362-D64C5CDE29E3}" dt="2020-02-11T23:20:52.904" v="1"/>
      <pc:docMkLst>
        <pc:docMk/>
      </pc:docMkLst>
      <pc:sldChg chg="delSp">
        <pc:chgData name="Calvin Sands" userId="S::calvinsands@knights.ucf.edu::7fd60f3c-75d7-46b8-b0c4-d35062826d40" providerId="AD" clId="Web-{067871F1-560C-A6D0-C362-D64C5CDE29E3}" dt="2020-02-11T23:20:52.904" v="1"/>
        <pc:sldMkLst>
          <pc:docMk/>
          <pc:sldMk cId="1614003291" sldId="269"/>
        </pc:sldMkLst>
        <pc:picChg chg="del">
          <ac:chgData name="Calvin Sands" userId="S::calvinsands@knights.ucf.edu::7fd60f3c-75d7-46b8-b0c4-d35062826d40" providerId="AD" clId="Web-{067871F1-560C-A6D0-C362-D64C5CDE29E3}" dt="2020-02-11T23:20:52.904" v="1"/>
          <ac:picMkLst>
            <pc:docMk/>
            <pc:sldMk cId="1614003291" sldId="269"/>
            <ac:picMk id="5" creationId="{8A953B97-20F2-6749-BB13-AB9586D2E951}"/>
          </ac:picMkLst>
        </pc:picChg>
      </pc:sldChg>
      <pc:sldChg chg="delSp">
        <pc:chgData name="Calvin Sands" userId="S::calvinsands@knights.ucf.edu::7fd60f3c-75d7-46b8-b0c4-d35062826d40" providerId="AD" clId="Web-{067871F1-560C-A6D0-C362-D64C5CDE29E3}" dt="2020-02-11T23:20:51.107" v="0"/>
        <pc:sldMkLst>
          <pc:docMk/>
          <pc:sldMk cId="1257063153" sldId="287"/>
        </pc:sldMkLst>
        <pc:picChg chg="del">
          <ac:chgData name="Calvin Sands" userId="S::calvinsands@knights.ucf.edu::7fd60f3c-75d7-46b8-b0c4-d35062826d40" providerId="AD" clId="Web-{067871F1-560C-A6D0-C362-D64C5CDE29E3}" dt="2020-02-11T23:20:51.107" v="0"/>
          <ac:picMkLst>
            <pc:docMk/>
            <pc:sldMk cId="1257063153" sldId="287"/>
            <ac:picMk id="5" creationId="{1A2A8B9A-126B-AE40-83AA-EE48BC0B886A}"/>
          </ac:picMkLst>
        </pc:picChg>
      </pc:sldChg>
    </pc:docChg>
  </pc:docChgLst>
  <pc:docChgLst>
    <pc:chgData name="Chance Reimer" userId="dbc26110aaf2a52e" providerId="LiveId" clId="{75895F01-0D41-44E8-98E0-12CFE2B031B6}"/>
    <pc:docChg chg="undo custSel mod addSld delSld modSld sldOrd modMainMaster">
      <pc:chgData name="Chance Reimer" userId="dbc26110aaf2a52e" providerId="LiveId" clId="{75895F01-0D41-44E8-98E0-12CFE2B031B6}" dt="2020-04-10T02:18:12.472" v="9269"/>
      <pc:docMkLst>
        <pc:docMk/>
      </pc:docMkLst>
      <pc:sldChg chg="modTransition">
        <pc:chgData name="Chance Reimer" userId="dbc26110aaf2a52e" providerId="LiveId" clId="{75895F01-0D41-44E8-98E0-12CFE2B031B6}" dt="2020-04-10T02:18:12.472" v="9269"/>
        <pc:sldMkLst>
          <pc:docMk/>
          <pc:sldMk cId="582798782" sldId="256"/>
        </pc:sldMkLst>
      </pc:sldChg>
      <pc:sldChg chg="modTransition">
        <pc:chgData name="Chance Reimer" userId="dbc26110aaf2a52e" providerId="LiveId" clId="{75895F01-0D41-44E8-98E0-12CFE2B031B6}" dt="2020-04-10T02:18:12.472" v="9269"/>
        <pc:sldMkLst>
          <pc:docMk/>
          <pc:sldMk cId="305955030" sldId="258"/>
        </pc:sldMkLst>
      </pc:sldChg>
      <pc:sldChg chg="modTransition">
        <pc:chgData name="Chance Reimer" userId="dbc26110aaf2a52e" providerId="LiveId" clId="{75895F01-0D41-44E8-98E0-12CFE2B031B6}" dt="2020-04-10T02:18:12.472" v="9269"/>
        <pc:sldMkLst>
          <pc:docMk/>
          <pc:sldMk cId="3530630551" sldId="260"/>
        </pc:sldMkLst>
      </pc:sldChg>
      <pc:sldChg chg="modTransition modNotesTx">
        <pc:chgData name="Chance Reimer" userId="dbc26110aaf2a52e" providerId="LiveId" clId="{75895F01-0D41-44E8-98E0-12CFE2B031B6}" dt="2020-04-10T02:18:12.472" v="9269"/>
        <pc:sldMkLst>
          <pc:docMk/>
          <pc:sldMk cId="3861526880" sldId="261"/>
        </pc:sldMkLst>
      </pc:sldChg>
      <pc:sldChg chg="modTransition">
        <pc:chgData name="Chance Reimer" userId="dbc26110aaf2a52e" providerId="LiveId" clId="{75895F01-0D41-44E8-98E0-12CFE2B031B6}" dt="2020-04-10T02:18:12.472" v="9269"/>
        <pc:sldMkLst>
          <pc:docMk/>
          <pc:sldMk cId="250205766" sldId="265"/>
        </pc:sldMkLst>
      </pc:sldChg>
      <pc:sldChg chg="modTransition">
        <pc:chgData name="Chance Reimer" userId="dbc26110aaf2a52e" providerId="LiveId" clId="{75895F01-0D41-44E8-98E0-12CFE2B031B6}" dt="2020-04-10T02:18:12.472" v="9269"/>
        <pc:sldMkLst>
          <pc:docMk/>
          <pc:sldMk cId="4165576013" sldId="267"/>
        </pc:sldMkLst>
      </pc:sldChg>
      <pc:sldChg chg="addSp modSp mod modTransition setBg setClrOvrMap">
        <pc:chgData name="Chance Reimer" userId="dbc26110aaf2a52e" providerId="LiveId" clId="{75895F01-0D41-44E8-98E0-12CFE2B031B6}" dt="2020-04-10T02:18:12.472" v="9269"/>
        <pc:sldMkLst>
          <pc:docMk/>
          <pc:sldMk cId="743719922" sldId="268"/>
        </pc:sldMkLst>
        <pc:spChg chg="mod">
          <ac:chgData name="Chance Reimer" userId="dbc26110aaf2a52e" providerId="LiveId" clId="{75895F01-0D41-44E8-98E0-12CFE2B031B6}" dt="2020-02-01T15:55:37.829" v="1146" actId="26606"/>
          <ac:spMkLst>
            <pc:docMk/>
            <pc:sldMk cId="743719922" sldId="268"/>
            <ac:spMk id="2" creationId="{A4F28379-5577-437A-8287-E013572CA87F}"/>
          </ac:spMkLst>
        </pc:spChg>
        <pc:spChg chg="add">
          <ac:chgData name="Chance Reimer" userId="dbc26110aaf2a52e" providerId="LiveId" clId="{75895F01-0D41-44E8-98E0-12CFE2B031B6}" dt="2020-02-01T15:55:37.829" v="1146" actId="26606"/>
          <ac:spMkLst>
            <pc:docMk/>
            <pc:sldMk cId="743719922" sldId="268"/>
            <ac:spMk id="11" creationId="{3B0DF90E-6BAD-4E82-8FDF-717C9A357378}"/>
          </ac:spMkLst>
        </pc:spChg>
        <pc:spChg chg="add">
          <ac:chgData name="Chance Reimer" userId="dbc26110aaf2a52e" providerId="LiveId" clId="{75895F01-0D41-44E8-98E0-12CFE2B031B6}" dt="2020-02-01T15:55:37.829" v="1146" actId="26606"/>
          <ac:spMkLst>
            <pc:docMk/>
            <pc:sldMk cId="743719922" sldId="268"/>
            <ac:spMk id="13" creationId="{13DCC859-0434-4BB8-B6C5-09C88AE698FB}"/>
          </ac:spMkLst>
        </pc:spChg>
        <pc:spChg chg="add">
          <ac:chgData name="Chance Reimer" userId="dbc26110aaf2a52e" providerId="LiveId" clId="{75895F01-0D41-44E8-98E0-12CFE2B031B6}" dt="2020-02-01T15:55:37.829" v="1146" actId="26606"/>
          <ac:spMkLst>
            <pc:docMk/>
            <pc:sldMk cId="743719922" sldId="268"/>
            <ac:spMk id="15" creationId="{08E7ACFB-B791-4C23-8B17-013FEDC09A89}"/>
          </ac:spMkLst>
        </pc:spChg>
        <pc:graphicFrameChg chg="mod">
          <ac:chgData name="Chance Reimer" userId="dbc26110aaf2a52e" providerId="LiveId" clId="{75895F01-0D41-44E8-98E0-12CFE2B031B6}" dt="2020-02-01T15:55:37.829" v="1146" actId="26606"/>
          <ac:graphicFrameMkLst>
            <pc:docMk/>
            <pc:sldMk cId="743719922" sldId="268"/>
            <ac:graphicFrameMk id="6" creationId="{FF1E1E4B-5CA2-4184-B82D-9E6228F4BE00}"/>
          </ac:graphicFrameMkLst>
        </pc:graphicFrameChg>
      </pc:sldChg>
      <pc:sldChg chg="modTransition">
        <pc:chgData name="Chance Reimer" userId="dbc26110aaf2a52e" providerId="LiveId" clId="{75895F01-0D41-44E8-98E0-12CFE2B031B6}" dt="2020-04-10T02:18:12.472" v="9269"/>
        <pc:sldMkLst>
          <pc:docMk/>
          <pc:sldMk cId="1614003291" sldId="269"/>
        </pc:sldMkLst>
      </pc:sldChg>
      <pc:sldChg chg="modTransition">
        <pc:chgData name="Chance Reimer" userId="dbc26110aaf2a52e" providerId="LiveId" clId="{75895F01-0D41-44E8-98E0-12CFE2B031B6}" dt="2020-04-10T02:18:12.472" v="9269"/>
        <pc:sldMkLst>
          <pc:docMk/>
          <pc:sldMk cId="2590864222" sldId="270"/>
        </pc:sldMkLst>
      </pc:sldChg>
      <pc:sldChg chg="addSp delSp modSp mod modTransition setBg">
        <pc:chgData name="Chance Reimer" userId="dbc26110aaf2a52e" providerId="LiveId" clId="{75895F01-0D41-44E8-98E0-12CFE2B031B6}" dt="2020-04-10T02:18:12.472" v="9269"/>
        <pc:sldMkLst>
          <pc:docMk/>
          <pc:sldMk cId="1985481971" sldId="271"/>
        </pc:sldMkLst>
        <pc:spChg chg="mod">
          <ac:chgData name="Chance Reimer" userId="dbc26110aaf2a52e" providerId="LiveId" clId="{75895F01-0D41-44E8-98E0-12CFE2B031B6}" dt="2020-02-06T05:00:37.371" v="7880" actId="26606"/>
          <ac:spMkLst>
            <pc:docMk/>
            <pc:sldMk cId="1985481971" sldId="271"/>
            <ac:spMk id="2" creationId="{CE1C6613-94A1-4BDA-860F-9024F43804B9}"/>
          </ac:spMkLst>
        </pc:spChg>
        <pc:spChg chg="add del mod">
          <ac:chgData name="Chance Reimer" userId="dbc26110aaf2a52e" providerId="LiveId" clId="{75895F01-0D41-44E8-98E0-12CFE2B031B6}" dt="2020-02-06T05:00:49.940" v="7885"/>
          <ac:spMkLst>
            <pc:docMk/>
            <pc:sldMk cId="1985481971" sldId="271"/>
            <ac:spMk id="4" creationId="{626DF6E3-2C31-4EDA-A253-9D2E3914236C}"/>
          </ac:spMkLst>
        </pc:spChg>
        <pc:spChg chg="add del">
          <ac:chgData name="Chance Reimer" userId="dbc26110aaf2a52e" providerId="LiveId" clId="{75895F01-0D41-44E8-98E0-12CFE2B031B6}" dt="2020-02-06T05:00:30.215" v="7879" actId="26606"/>
          <ac:spMkLst>
            <pc:docMk/>
            <pc:sldMk cId="1985481971" sldId="271"/>
            <ac:spMk id="7" creationId="{16C5FA50-8D52-4617-AF91-5C7B1C8352F1}"/>
          </ac:spMkLst>
        </pc:spChg>
        <pc:spChg chg="add del">
          <ac:chgData name="Chance Reimer" userId="dbc26110aaf2a52e" providerId="LiveId" clId="{75895F01-0D41-44E8-98E0-12CFE2B031B6}" dt="2020-02-06T05:00:30.215" v="7879" actId="26606"/>
          <ac:spMkLst>
            <pc:docMk/>
            <pc:sldMk cId="1985481971" sldId="271"/>
            <ac:spMk id="8" creationId="{E223798C-12AD-4B0C-A50C-D676347D67CF}"/>
          </ac:spMkLst>
        </pc:spChg>
        <pc:spChg chg="add">
          <ac:chgData name="Chance Reimer" userId="dbc26110aaf2a52e" providerId="LiveId" clId="{75895F01-0D41-44E8-98E0-12CFE2B031B6}" dt="2020-02-06T05:00:37.371" v="7880" actId="26606"/>
          <ac:spMkLst>
            <pc:docMk/>
            <pc:sldMk cId="1985481971" sldId="271"/>
            <ac:spMk id="9" creationId="{16C5FA50-8D52-4617-AF91-5C7B1C8352F1}"/>
          </ac:spMkLst>
        </pc:spChg>
        <pc:spChg chg="add del">
          <ac:chgData name="Chance Reimer" userId="dbc26110aaf2a52e" providerId="LiveId" clId="{75895F01-0D41-44E8-98E0-12CFE2B031B6}" dt="2020-02-05T15:58:20.963" v="6274" actId="26606"/>
          <ac:spMkLst>
            <pc:docMk/>
            <pc:sldMk cId="1985481971" sldId="271"/>
            <ac:spMk id="10" creationId="{16C5FA50-8D52-4617-AF91-5C7B1C8352F1}"/>
          </ac:spMkLst>
        </pc:spChg>
        <pc:spChg chg="add del">
          <ac:chgData name="Chance Reimer" userId="dbc26110aaf2a52e" providerId="LiveId" clId="{75895F01-0D41-44E8-98E0-12CFE2B031B6}" dt="2020-02-06T05:00:10.651" v="7871" actId="26606"/>
          <ac:spMkLst>
            <pc:docMk/>
            <pc:sldMk cId="1985481971" sldId="271"/>
            <ac:spMk id="11" creationId="{F055C0C5-567C-4C02-83F3-B427BC740697}"/>
          </ac:spMkLst>
        </pc:spChg>
        <pc:spChg chg="add del">
          <ac:chgData name="Chance Reimer" userId="dbc26110aaf2a52e" providerId="LiveId" clId="{75895F01-0D41-44E8-98E0-12CFE2B031B6}" dt="2020-02-05T15:58:20.963" v="6274" actId="26606"/>
          <ac:spMkLst>
            <pc:docMk/>
            <pc:sldMk cId="1985481971" sldId="271"/>
            <ac:spMk id="12" creationId="{E223798C-12AD-4B0C-A50C-D676347D67CF}"/>
          </ac:spMkLst>
        </pc:spChg>
        <pc:spChg chg="add del">
          <ac:chgData name="Chance Reimer" userId="dbc26110aaf2a52e" providerId="LiveId" clId="{75895F01-0D41-44E8-98E0-12CFE2B031B6}" dt="2020-02-06T05:00:10.651" v="7871" actId="26606"/>
          <ac:spMkLst>
            <pc:docMk/>
            <pc:sldMk cId="1985481971" sldId="271"/>
            <ac:spMk id="13" creationId="{45DA6E96-4015-4268-98E1-AF1CE7645379}"/>
          </ac:spMkLst>
        </pc:spChg>
        <pc:spChg chg="add del">
          <ac:chgData name="Chance Reimer" userId="dbc26110aaf2a52e" providerId="LiveId" clId="{75895F01-0D41-44E8-98E0-12CFE2B031B6}" dt="2020-02-06T05:00:10.651" v="7871" actId="26606"/>
          <ac:spMkLst>
            <pc:docMk/>
            <pc:sldMk cId="1985481971" sldId="271"/>
            <ac:spMk id="14" creationId="{E48B6BD6-5DED-4B86-A4B3-D35037F68FC4}"/>
          </ac:spMkLst>
        </pc:spChg>
        <pc:spChg chg="add del">
          <ac:chgData name="Chance Reimer" userId="dbc26110aaf2a52e" providerId="LiveId" clId="{75895F01-0D41-44E8-98E0-12CFE2B031B6}" dt="2020-02-06T05:00:10.651" v="7871" actId="26606"/>
          <ac:spMkLst>
            <pc:docMk/>
            <pc:sldMk cId="1985481971" sldId="271"/>
            <ac:spMk id="15" creationId="{233F6408-E1FB-40EE-933F-488D38CCC73F}"/>
          </ac:spMkLst>
        </pc:spChg>
        <pc:spChg chg="add">
          <ac:chgData name="Chance Reimer" userId="dbc26110aaf2a52e" providerId="LiveId" clId="{75895F01-0D41-44E8-98E0-12CFE2B031B6}" dt="2020-02-06T05:00:37.371" v="7880" actId="26606"/>
          <ac:spMkLst>
            <pc:docMk/>
            <pc:sldMk cId="1985481971" sldId="271"/>
            <ac:spMk id="16" creationId="{E223798C-12AD-4B0C-A50C-D676347D67CF}"/>
          </ac:spMkLst>
        </pc:spChg>
        <pc:spChg chg="add del">
          <ac:chgData name="Chance Reimer" userId="dbc26110aaf2a52e" providerId="LiveId" clId="{75895F01-0D41-44E8-98E0-12CFE2B031B6}" dt="2020-02-05T15:58:19.936" v="6272" actId="26606"/>
          <ac:spMkLst>
            <pc:docMk/>
            <pc:sldMk cId="1985481971" sldId="271"/>
            <ac:spMk id="17" creationId="{16C5FA50-8D52-4617-AF91-5C7B1C8352F1}"/>
          </ac:spMkLst>
        </pc:spChg>
        <pc:spChg chg="add del">
          <ac:chgData name="Chance Reimer" userId="dbc26110aaf2a52e" providerId="LiveId" clId="{75895F01-0D41-44E8-98E0-12CFE2B031B6}" dt="2020-02-06T05:00:13.492" v="7873" actId="26606"/>
          <ac:spMkLst>
            <pc:docMk/>
            <pc:sldMk cId="1985481971" sldId="271"/>
            <ac:spMk id="18" creationId="{D326FE42-E19D-43BA-8D33-7502F2B2EE0A}"/>
          </ac:spMkLst>
        </pc:spChg>
        <pc:spChg chg="add del">
          <ac:chgData name="Chance Reimer" userId="dbc26110aaf2a52e" providerId="LiveId" clId="{75895F01-0D41-44E8-98E0-12CFE2B031B6}" dt="2020-02-05T15:58:19.936" v="6272" actId="26606"/>
          <ac:spMkLst>
            <pc:docMk/>
            <pc:sldMk cId="1985481971" sldId="271"/>
            <ac:spMk id="19" creationId="{E223798C-12AD-4B0C-A50C-D676347D67CF}"/>
          </ac:spMkLst>
        </pc:spChg>
        <pc:spChg chg="add del">
          <ac:chgData name="Chance Reimer" userId="dbc26110aaf2a52e" providerId="LiveId" clId="{75895F01-0D41-44E8-98E0-12CFE2B031B6}" dt="2020-02-06T05:00:20.854" v="7875" actId="26606"/>
          <ac:spMkLst>
            <pc:docMk/>
            <pc:sldMk cId="1985481971" sldId="271"/>
            <ac:spMk id="20" creationId="{F60FCA6E-0894-46CD-BD49-5955A51E0084}"/>
          </ac:spMkLst>
        </pc:spChg>
        <pc:spChg chg="add del">
          <ac:chgData name="Chance Reimer" userId="dbc26110aaf2a52e" providerId="LiveId" clId="{75895F01-0D41-44E8-98E0-12CFE2B031B6}" dt="2020-02-06T05:00:20.854" v="7875" actId="26606"/>
          <ac:spMkLst>
            <pc:docMk/>
            <pc:sldMk cId="1985481971" sldId="271"/>
            <ac:spMk id="21" creationId="{E78C6E4B-A1F1-4B6C-97EC-BE997495D6AC}"/>
          </ac:spMkLst>
        </pc:spChg>
        <pc:spChg chg="add del">
          <ac:chgData name="Chance Reimer" userId="dbc26110aaf2a52e" providerId="LiveId" clId="{75895F01-0D41-44E8-98E0-12CFE2B031B6}" dt="2020-02-06T05:00:20.854" v="7875" actId="26606"/>
          <ac:spMkLst>
            <pc:docMk/>
            <pc:sldMk cId="1985481971" sldId="271"/>
            <ac:spMk id="22" creationId="{166F4788-E9BE-4482-A991-D57EE1786B49}"/>
          </ac:spMkLst>
        </pc:spChg>
        <pc:spChg chg="add del">
          <ac:chgData name="Chance Reimer" userId="dbc26110aaf2a52e" providerId="LiveId" clId="{75895F01-0D41-44E8-98E0-12CFE2B031B6}" dt="2020-02-06T05:00:29.535" v="7877" actId="26606"/>
          <ac:spMkLst>
            <pc:docMk/>
            <pc:sldMk cId="1985481971" sldId="271"/>
            <ac:spMk id="24" creationId="{16C5FA50-8D52-4617-AF91-5C7B1C8352F1}"/>
          </ac:spMkLst>
        </pc:spChg>
        <pc:spChg chg="add del">
          <ac:chgData name="Chance Reimer" userId="dbc26110aaf2a52e" providerId="LiveId" clId="{75895F01-0D41-44E8-98E0-12CFE2B031B6}" dt="2020-02-06T05:00:29.535" v="7877" actId="26606"/>
          <ac:spMkLst>
            <pc:docMk/>
            <pc:sldMk cId="1985481971" sldId="271"/>
            <ac:spMk id="25" creationId="{E223798C-12AD-4B0C-A50C-D676347D67CF}"/>
          </ac:spMkLst>
        </pc:spChg>
        <pc:picChg chg="add mod">
          <ac:chgData name="Chance Reimer" userId="dbc26110aaf2a52e" providerId="LiveId" clId="{75895F01-0D41-44E8-98E0-12CFE2B031B6}" dt="2020-02-06T05:00:42.279" v="7883" actId="1076"/>
          <ac:picMkLst>
            <pc:docMk/>
            <pc:sldMk cId="1985481971" sldId="271"/>
            <ac:picMk id="3" creationId="{70584311-1435-4947-A87B-9887917F49BB}"/>
          </ac:picMkLst>
        </pc:picChg>
        <pc:picChg chg="del mod">
          <ac:chgData name="Chance Reimer" userId="dbc26110aaf2a52e" providerId="LiveId" clId="{75895F01-0D41-44E8-98E0-12CFE2B031B6}" dt="2020-02-06T05:00:43.710" v="7884"/>
          <ac:picMkLst>
            <pc:docMk/>
            <pc:sldMk cId="1985481971" sldId="271"/>
            <ac:picMk id="5" creationId="{15E7CD34-98DA-4996-92B3-D441EDD5234F}"/>
          </ac:picMkLst>
        </pc:picChg>
      </pc:sldChg>
      <pc:sldChg chg="modTransition">
        <pc:chgData name="Chance Reimer" userId="dbc26110aaf2a52e" providerId="LiveId" clId="{75895F01-0D41-44E8-98E0-12CFE2B031B6}" dt="2020-04-10T02:18:12.472" v="9269"/>
        <pc:sldMkLst>
          <pc:docMk/>
          <pc:sldMk cId="1242858416" sldId="272"/>
        </pc:sldMkLst>
      </pc:sldChg>
      <pc:sldChg chg="modTransition">
        <pc:chgData name="Chance Reimer" userId="dbc26110aaf2a52e" providerId="LiveId" clId="{75895F01-0D41-44E8-98E0-12CFE2B031B6}" dt="2020-04-10T02:18:12.472" v="9269"/>
        <pc:sldMkLst>
          <pc:docMk/>
          <pc:sldMk cId="1721499786" sldId="274"/>
        </pc:sldMkLst>
      </pc:sldChg>
      <pc:sldChg chg="modTransition">
        <pc:chgData name="Chance Reimer" userId="dbc26110aaf2a52e" providerId="LiveId" clId="{75895F01-0D41-44E8-98E0-12CFE2B031B6}" dt="2020-04-10T02:18:12.472" v="9269"/>
        <pc:sldMkLst>
          <pc:docMk/>
          <pc:sldMk cId="1025341512" sldId="275"/>
        </pc:sldMkLst>
      </pc:sldChg>
      <pc:sldChg chg="addSp delSp modSp mod ord modTransition setBg setClrOvrMap">
        <pc:chgData name="Chance Reimer" userId="dbc26110aaf2a52e" providerId="LiveId" clId="{75895F01-0D41-44E8-98E0-12CFE2B031B6}" dt="2020-04-10T02:18:12.472" v="9269"/>
        <pc:sldMkLst>
          <pc:docMk/>
          <pc:sldMk cId="2272562722" sldId="276"/>
        </pc:sldMkLst>
        <pc:spChg chg="mod">
          <ac:chgData name="Chance Reimer" userId="dbc26110aaf2a52e" providerId="LiveId" clId="{75895F01-0D41-44E8-98E0-12CFE2B031B6}" dt="2020-02-01T15:52:35.693" v="886" actId="26606"/>
          <ac:spMkLst>
            <pc:docMk/>
            <pc:sldMk cId="2272562722" sldId="276"/>
            <ac:spMk id="2" creationId="{EC32FB86-5E19-46B5-A6C6-1F89A106EA29}"/>
          </ac:spMkLst>
        </pc:spChg>
        <pc:spChg chg="del">
          <ac:chgData name="Chance Reimer" userId="dbc26110aaf2a52e" providerId="LiveId" clId="{75895F01-0D41-44E8-98E0-12CFE2B031B6}" dt="2020-02-01T15:37:34.212" v="44"/>
          <ac:spMkLst>
            <pc:docMk/>
            <pc:sldMk cId="2272562722" sldId="276"/>
            <ac:spMk id="4" creationId="{7968DA12-B0A3-4591-8F0A-5414D9CE9C92}"/>
          </ac:spMkLst>
        </pc:spChg>
        <pc:spChg chg="add del">
          <ac:chgData name="Chance Reimer" userId="dbc26110aaf2a52e" providerId="LiveId" clId="{75895F01-0D41-44E8-98E0-12CFE2B031B6}" dt="2020-02-01T15:40:16.085" v="49" actId="3680"/>
          <ac:spMkLst>
            <pc:docMk/>
            <pc:sldMk cId="2272562722" sldId="276"/>
            <ac:spMk id="5" creationId="{93FF0DFE-E718-48FF-B1D9-17161982FFE0}"/>
          </ac:spMkLst>
        </pc:spChg>
        <pc:spChg chg="add del mod">
          <ac:chgData name="Chance Reimer" userId="dbc26110aaf2a52e" providerId="LiveId" clId="{75895F01-0D41-44E8-98E0-12CFE2B031B6}" dt="2020-02-01T15:49:30.039" v="850"/>
          <ac:spMkLst>
            <pc:docMk/>
            <pc:sldMk cId="2272562722" sldId="276"/>
            <ac:spMk id="10" creationId="{1E6CABF4-C27C-41DF-B677-494800BD38E8}"/>
          </ac:spMkLst>
        </pc:spChg>
        <pc:spChg chg="add del mod">
          <ac:chgData name="Chance Reimer" userId="dbc26110aaf2a52e" providerId="LiveId" clId="{75895F01-0D41-44E8-98E0-12CFE2B031B6}" dt="2020-02-01T15:52:53.151" v="887" actId="3680"/>
          <ac:spMkLst>
            <pc:docMk/>
            <pc:sldMk cId="2272562722" sldId="276"/>
            <ac:spMk id="15" creationId="{4A6FE025-57CF-49A5-B17A-0404F4483DAF}"/>
          </ac:spMkLst>
        </pc:spChg>
        <pc:spChg chg="add">
          <ac:chgData name="Chance Reimer" userId="dbc26110aaf2a52e" providerId="LiveId" clId="{75895F01-0D41-44E8-98E0-12CFE2B031B6}" dt="2020-02-01T15:52:35.693" v="886" actId="26606"/>
          <ac:spMkLst>
            <pc:docMk/>
            <pc:sldMk cId="2272562722" sldId="276"/>
            <ac:spMk id="20" creationId="{CF62D2A7-8207-488C-9F46-316BA81A16C8}"/>
          </ac:spMkLst>
        </pc:spChg>
        <pc:graphicFrameChg chg="add del mod ord modGraphic">
          <ac:chgData name="Chance Reimer" userId="dbc26110aaf2a52e" providerId="LiveId" clId="{75895F01-0D41-44E8-98E0-12CFE2B031B6}" dt="2020-02-01T15:40:07.763" v="48" actId="3680"/>
          <ac:graphicFrameMkLst>
            <pc:docMk/>
            <pc:sldMk cId="2272562722" sldId="276"/>
            <ac:graphicFrameMk id="6" creationId="{D03FCFF5-7939-4A6C-8F2E-6F0DD2F4CA81}"/>
          </ac:graphicFrameMkLst>
        </pc:graphicFrameChg>
        <pc:graphicFrameChg chg="add del mod ord modGraphic">
          <ac:chgData name="Chance Reimer" userId="dbc26110aaf2a52e" providerId="LiveId" clId="{75895F01-0D41-44E8-98E0-12CFE2B031B6}" dt="2020-02-01T15:51:38.730" v="872"/>
          <ac:graphicFrameMkLst>
            <pc:docMk/>
            <pc:sldMk cId="2272562722" sldId="276"/>
            <ac:graphicFrameMk id="8" creationId="{D4118980-05EF-4D4F-B07F-26379330D21F}"/>
          </ac:graphicFrameMkLst>
        </pc:graphicFrameChg>
        <pc:graphicFrameChg chg="add del mod modGraphic">
          <ac:chgData name="Chance Reimer" userId="dbc26110aaf2a52e" providerId="LiveId" clId="{75895F01-0D41-44E8-98E0-12CFE2B031B6}" dt="2020-02-01T15:52:27.507" v="884" actId="3680"/>
          <ac:graphicFrameMkLst>
            <pc:docMk/>
            <pc:sldMk cId="2272562722" sldId="276"/>
            <ac:graphicFrameMk id="16" creationId="{E6D43338-3F6B-49CB-A2D8-2C34BCF4D575}"/>
          </ac:graphicFrameMkLst>
        </pc:graphicFrameChg>
        <pc:graphicFrameChg chg="add mod ord modGraphic">
          <ac:chgData name="Chance Reimer" userId="dbc26110aaf2a52e" providerId="LiveId" clId="{75895F01-0D41-44E8-98E0-12CFE2B031B6}" dt="2020-02-06T05:10:32.850" v="8077" actId="20577"/>
          <ac:graphicFrameMkLst>
            <pc:docMk/>
            <pc:sldMk cId="2272562722" sldId="276"/>
            <ac:graphicFrameMk id="18" creationId="{98B93324-5E51-49E9-BD58-39E8FB178F54}"/>
          </ac:graphicFrameMkLst>
        </pc:graphicFrameChg>
        <pc:picChg chg="add del mod">
          <ac:chgData name="Chance Reimer" userId="dbc26110aaf2a52e" providerId="LiveId" clId="{75895F01-0D41-44E8-98E0-12CFE2B031B6}" dt="2020-02-01T15:49:27.449" v="849"/>
          <ac:picMkLst>
            <pc:docMk/>
            <pc:sldMk cId="2272562722" sldId="276"/>
            <ac:picMk id="3" creationId="{A59B3F9B-1F6B-4DAA-AEE4-7A41689816E7}"/>
          </ac:picMkLst>
        </pc:picChg>
        <pc:picChg chg="add del mod">
          <ac:chgData name="Chance Reimer" userId="dbc26110aaf2a52e" providerId="LiveId" clId="{75895F01-0D41-44E8-98E0-12CFE2B031B6}" dt="2020-02-01T15:49:35.614" v="853"/>
          <ac:picMkLst>
            <pc:docMk/>
            <pc:sldMk cId="2272562722" sldId="276"/>
            <ac:picMk id="11" creationId="{87DC719A-3197-48D5-8819-E9694450CF55}"/>
          </ac:picMkLst>
        </pc:picChg>
        <pc:picChg chg="add del">
          <ac:chgData name="Chance Reimer" userId="dbc26110aaf2a52e" providerId="LiveId" clId="{75895F01-0D41-44E8-98E0-12CFE2B031B6}" dt="2020-02-01T15:49:38.977" v="855"/>
          <ac:picMkLst>
            <pc:docMk/>
            <pc:sldMk cId="2272562722" sldId="276"/>
            <ac:picMk id="12" creationId="{FA6DF637-A6A3-4C8F-A7D6-35B60DC478FD}"/>
          </ac:picMkLst>
        </pc:picChg>
        <pc:picChg chg="add del mod">
          <ac:chgData name="Chance Reimer" userId="dbc26110aaf2a52e" providerId="LiveId" clId="{75895F01-0D41-44E8-98E0-12CFE2B031B6}" dt="2020-02-01T15:49:56.859" v="861"/>
          <ac:picMkLst>
            <pc:docMk/>
            <pc:sldMk cId="2272562722" sldId="276"/>
            <ac:picMk id="13" creationId="{0C82B8E4-7614-4FEF-828E-C1B3EEB7327F}"/>
          </ac:picMkLst>
        </pc:picChg>
        <pc:picChg chg="add mod ord">
          <ac:chgData name="Chance Reimer" userId="dbc26110aaf2a52e" providerId="LiveId" clId="{75895F01-0D41-44E8-98E0-12CFE2B031B6}" dt="2020-02-01T15:52:35.693" v="886" actId="26606"/>
          <ac:picMkLst>
            <pc:docMk/>
            <pc:sldMk cId="2272562722" sldId="276"/>
            <ac:picMk id="14" creationId="{F7F0B3F5-B053-4F55-A4F3-E1441AE41071}"/>
          </ac:picMkLst>
        </pc:picChg>
      </pc:sldChg>
      <pc:sldChg chg="modTransition">
        <pc:chgData name="Chance Reimer" userId="dbc26110aaf2a52e" providerId="LiveId" clId="{75895F01-0D41-44E8-98E0-12CFE2B031B6}" dt="2020-04-10T02:18:12.472" v="9269"/>
        <pc:sldMkLst>
          <pc:docMk/>
          <pc:sldMk cId="2647770877" sldId="277"/>
        </pc:sldMkLst>
      </pc:sldChg>
      <pc:sldChg chg="addSp modSp mod setBg">
        <pc:chgData name="Chance Reimer" userId="dbc26110aaf2a52e" providerId="LiveId" clId="{75895F01-0D41-44E8-98E0-12CFE2B031B6}" dt="2020-02-01T15:39:19.500" v="46" actId="26606"/>
        <pc:sldMkLst>
          <pc:docMk/>
          <pc:sldMk cId="2837713608" sldId="277"/>
        </pc:sldMkLst>
        <pc:spChg chg="mod">
          <ac:chgData name="Chance Reimer" userId="dbc26110aaf2a52e" providerId="LiveId" clId="{75895F01-0D41-44E8-98E0-12CFE2B031B6}" dt="2020-02-01T15:39:19.500" v="46" actId="26606"/>
          <ac:spMkLst>
            <pc:docMk/>
            <pc:sldMk cId="2837713608" sldId="277"/>
            <ac:spMk id="2" creationId="{8AFBA260-572E-4151-AC20-84928A0CF86A}"/>
          </ac:spMkLst>
        </pc:spChg>
        <pc:spChg chg="mod">
          <ac:chgData name="Chance Reimer" userId="dbc26110aaf2a52e" providerId="LiveId" clId="{75895F01-0D41-44E8-98E0-12CFE2B031B6}" dt="2020-02-01T15:39:19.500" v="46" actId="26606"/>
          <ac:spMkLst>
            <pc:docMk/>
            <pc:sldMk cId="2837713608" sldId="277"/>
            <ac:spMk id="3" creationId="{8B93669C-37A4-420F-A6C0-4E8E1BF414C6}"/>
          </ac:spMkLst>
        </pc:spChg>
        <pc:spChg chg="add">
          <ac:chgData name="Chance Reimer" userId="dbc26110aaf2a52e" providerId="LiveId" clId="{75895F01-0D41-44E8-98E0-12CFE2B031B6}" dt="2020-02-01T15:39:19.500" v="46" actId="26606"/>
          <ac:spMkLst>
            <pc:docMk/>
            <pc:sldMk cId="2837713608" sldId="277"/>
            <ac:spMk id="10" creationId="{823AC064-BC96-4F32-8AE1-B2FD38754823}"/>
          </ac:spMkLst>
        </pc:spChg>
        <pc:graphicFrameChg chg="mod ord modGraphic">
          <ac:chgData name="Chance Reimer" userId="dbc26110aaf2a52e" providerId="LiveId" clId="{75895F01-0D41-44E8-98E0-12CFE2B031B6}" dt="2020-02-01T15:39:19.500" v="46" actId="26606"/>
          <ac:graphicFrameMkLst>
            <pc:docMk/>
            <pc:sldMk cId="2837713608" sldId="277"/>
            <ac:graphicFrameMk id="5" creationId="{EA64CA0B-EC11-4895-96AC-7DB824179DD1}"/>
          </ac:graphicFrameMkLst>
        </pc:graphicFrameChg>
        <pc:picChg chg="add mod">
          <ac:chgData name="Chance Reimer" userId="dbc26110aaf2a52e" providerId="LiveId" clId="{75895F01-0D41-44E8-98E0-12CFE2B031B6}" dt="2020-02-01T15:39:19.500" v="46" actId="26606"/>
          <ac:picMkLst>
            <pc:docMk/>
            <pc:sldMk cId="2837713608" sldId="277"/>
            <ac:picMk id="4" creationId="{B4B40021-7FCC-4C33-8006-ED16193C3A62}"/>
          </ac:picMkLst>
        </pc:picChg>
        <pc:cxnChg chg="add">
          <ac:chgData name="Chance Reimer" userId="dbc26110aaf2a52e" providerId="LiveId" clId="{75895F01-0D41-44E8-98E0-12CFE2B031B6}" dt="2020-02-01T15:39:19.500" v="46" actId="26606"/>
          <ac:cxnSpMkLst>
            <pc:docMk/>
            <pc:sldMk cId="2837713608" sldId="277"/>
            <ac:cxnSpMk id="12" creationId="{7E7C77BC-7138-40B1-A15B-20F57A494629}"/>
          </ac:cxnSpMkLst>
        </pc:cxnChg>
        <pc:cxnChg chg="add">
          <ac:chgData name="Chance Reimer" userId="dbc26110aaf2a52e" providerId="LiveId" clId="{75895F01-0D41-44E8-98E0-12CFE2B031B6}" dt="2020-02-01T15:39:19.500" v="46" actId="26606"/>
          <ac:cxnSpMkLst>
            <pc:docMk/>
            <pc:sldMk cId="2837713608" sldId="277"/>
            <ac:cxnSpMk id="14" creationId="{DB146403-F3D6-484B-B2ED-97F9565D0370}"/>
          </ac:cxnSpMkLst>
        </pc:cxnChg>
      </pc:sldChg>
      <pc:sldChg chg="modTransition">
        <pc:chgData name="Chance Reimer" userId="dbc26110aaf2a52e" providerId="LiveId" clId="{75895F01-0D41-44E8-98E0-12CFE2B031B6}" dt="2020-04-10T02:18:12.472" v="9269"/>
        <pc:sldMkLst>
          <pc:docMk/>
          <pc:sldMk cId="1527388051" sldId="278"/>
        </pc:sldMkLst>
      </pc:sldChg>
      <pc:sldChg chg="modTransition">
        <pc:chgData name="Chance Reimer" userId="dbc26110aaf2a52e" providerId="LiveId" clId="{75895F01-0D41-44E8-98E0-12CFE2B031B6}" dt="2020-04-10T02:18:12.472" v="9269"/>
        <pc:sldMkLst>
          <pc:docMk/>
          <pc:sldMk cId="3875687329" sldId="279"/>
        </pc:sldMkLst>
      </pc:sldChg>
      <pc:sldChg chg="modSp modTransition">
        <pc:chgData name="Chance Reimer" userId="dbc26110aaf2a52e" providerId="LiveId" clId="{75895F01-0D41-44E8-98E0-12CFE2B031B6}" dt="2020-04-10T02:18:12.472" v="9269"/>
        <pc:sldMkLst>
          <pc:docMk/>
          <pc:sldMk cId="1931967894" sldId="282"/>
        </pc:sldMkLst>
        <pc:graphicFrameChg chg="mod">
          <ac:chgData name="Chance Reimer" userId="dbc26110aaf2a52e" providerId="LiveId" clId="{75895F01-0D41-44E8-98E0-12CFE2B031B6}" dt="2020-02-01T16:02:25.648" v="1157" actId="1076"/>
          <ac:graphicFrameMkLst>
            <pc:docMk/>
            <pc:sldMk cId="1931967894" sldId="282"/>
            <ac:graphicFrameMk id="14" creationId="{0FBAE8DA-9492-154E-9AA2-3649F38BE743}"/>
          </ac:graphicFrameMkLst>
        </pc:graphicFrameChg>
      </pc:sldChg>
      <pc:sldChg chg="modTransition">
        <pc:chgData name="Chance Reimer" userId="dbc26110aaf2a52e" providerId="LiveId" clId="{75895F01-0D41-44E8-98E0-12CFE2B031B6}" dt="2020-04-10T02:18:12.472" v="9269"/>
        <pc:sldMkLst>
          <pc:docMk/>
          <pc:sldMk cId="810347070" sldId="283"/>
        </pc:sldMkLst>
      </pc:sldChg>
      <pc:sldChg chg="modTransition">
        <pc:chgData name="Chance Reimer" userId="dbc26110aaf2a52e" providerId="LiveId" clId="{75895F01-0D41-44E8-98E0-12CFE2B031B6}" dt="2020-04-10T02:18:12.472" v="9269"/>
        <pc:sldMkLst>
          <pc:docMk/>
          <pc:sldMk cId="598853808" sldId="284"/>
        </pc:sldMkLst>
      </pc:sldChg>
      <pc:sldChg chg="modTransition">
        <pc:chgData name="Chance Reimer" userId="dbc26110aaf2a52e" providerId="LiveId" clId="{75895F01-0D41-44E8-98E0-12CFE2B031B6}" dt="2020-04-10T02:18:12.472" v="9269"/>
        <pc:sldMkLst>
          <pc:docMk/>
          <pc:sldMk cId="2279690920" sldId="285"/>
        </pc:sldMkLst>
      </pc:sldChg>
      <pc:sldChg chg="modTransition">
        <pc:chgData name="Chance Reimer" userId="dbc26110aaf2a52e" providerId="LiveId" clId="{75895F01-0D41-44E8-98E0-12CFE2B031B6}" dt="2020-04-10T02:18:12.472" v="9269"/>
        <pc:sldMkLst>
          <pc:docMk/>
          <pc:sldMk cId="1436436433" sldId="286"/>
        </pc:sldMkLst>
      </pc:sldChg>
      <pc:sldChg chg="modTransition">
        <pc:chgData name="Chance Reimer" userId="dbc26110aaf2a52e" providerId="LiveId" clId="{75895F01-0D41-44E8-98E0-12CFE2B031B6}" dt="2020-04-10T02:18:12.472" v="9269"/>
        <pc:sldMkLst>
          <pc:docMk/>
          <pc:sldMk cId="1257063153" sldId="287"/>
        </pc:sldMkLst>
      </pc:sldChg>
      <pc:sldChg chg="modTransition">
        <pc:chgData name="Chance Reimer" userId="dbc26110aaf2a52e" providerId="LiveId" clId="{75895F01-0D41-44E8-98E0-12CFE2B031B6}" dt="2020-04-10T02:18:12.472" v="9269"/>
        <pc:sldMkLst>
          <pc:docMk/>
          <pc:sldMk cId="2332845426" sldId="288"/>
        </pc:sldMkLst>
      </pc:sldChg>
      <pc:sldChg chg="addSp delSp modSp mod modTransition setBg setClrOvrMap">
        <pc:chgData name="Chance Reimer" userId="dbc26110aaf2a52e" providerId="LiveId" clId="{75895F01-0D41-44E8-98E0-12CFE2B031B6}" dt="2020-04-10T02:18:12.472" v="9269"/>
        <pc:sldMkLst>
          <pc:docMk/>
          <pc:sldMk cId="2342842395" sldId="290"/>
        </pc:sldMkLst>
        <pc:spChg chg="mod">
          <ac:chgData name="Chance Reimer" userId="dbc26110aaf2a52e" providerId="LiveId" clId="{75895F01-0D41-44E8-98E0-12CFE2B031B6}" dt="2020-02-01T15:55:49.570" v="1148" actId="26606"/>
          <ac:spMkLst>
            <pc:docMk/>
            <pc:sldMk cId="2342842395" sldId="290"/>
            <ac:spMk id="2" creationId="{E7811A76-F7FE-4302-A7D3-BF5297494EDB}"/>
          </ac:spMkLst>
        </pc:spChg>
        <pc:spChg chg="mod">
          <ac:chgData name="Chance Reimer" userId="dbc26110aaf2a52e" providerId="LiveId" clId="{75895F01-0D41-44E8-98E0-12CFE2B031B6}" dt="2020-02-01T15:55:49.570" v="1148" actId="26606"/>
          <ac:spMkLst>
            <pc:docMk/>
            <pc:sldMk cId="2342842395" sldId="290"/>
            <ac:spMk id="3" creationId="{EE940AF3-1BB9-4520-9A52-04CF76FD59FE}"/>
          </ac:spMkLst>
        </pc:spChg>
        <pc:spChg chg="add del">
          <ac:chgData name="Chance Reimer" userId="dbc26110aaf2a52e" providerId="LiveId" clId="{75895F01-0D41-44E8-98E0-12CFE2B031B6}" dt="2020-02-01T15:55:49.570" v="1148" actId="26606"/>
          <ac:spMkLst>
            <pc:docMk/>
            <pc:sldMk cId="2342842395" sldId="290"/>
            <ac:spMk id="11" creationId="{867D4867-5BA7-4462-B2F6-A23F4A622AA7}"/>
          </ac:spMkLst>
        </pc:spChg>
        <pc:picChg chg="mod">
          <ac:chgData name="Chance Reimer" userId="dbc26110aaf2a52e" providerId="LiveId" clId="{75895F01-0D41-44E8-98E0-12CFE2B031B6}" dt="2020-02-01T15:55:49.570" v="1148" actId="26606"/>
          <ac:picMkLst>
            <pc:docMk/>
            <pc:sldMk cId="2342842395" sldId="290"/>
            <ac:picMk id="6" creationId="{08ED8CDC-E3BB-4AC6-B055-F5FFCF0EC001}"/>
          </ac:picMkLst>
        </pc:picChg>
      </pc:sldChg>
      <pc:sldChg chg="modTransition">
        <pc:chgData name="Chance Reimer" userId="dbc26110aaf2a52e" providerId="LiveId" clId="{75895F01-0D41-44E8-98E0-12CFE2B031B6}" dt="2020-04-10T02:18:12.472" v="9269"/>
        <pc:sldMkLst>
          <pc:docMk/>
          <pc:sldMk cId="1512912945" sldId="291"/>
        </pc:sldMkLst>
      </pc:sldChg>
      <pc:sldChg chg="modTransition">
        <pc:chgData name="Chance Reimer" userId="dbc26110aaf2a52e" providerId="LiveId" clId="{75895F01-0D41-44E8-98E0-12CFE2B031B6}" dt="2020-04-10T02:18:12.472" v="9269"/>
        <pc:sldMkLst>
          <pc:docMk/>
          <pc:sldMk cId="897637738" sldId="292"/>
        </pc:sldMkLst>
      </pc:sldChg>
      <pc:sldChg chg="modTransition">
        <pc:chgData name="Chance Reimer" userId="dbc26110aaf2a52e" providerId="LiveId" clId="{75895F01-0D41-44E8-98E0-12CFE2B031B6}" dt="2020-04-10T02:18:12.472" v="9269"/>
        <pc:sldMkLst>
          <pc:docMk/>
          <pc:sldMk cId="3444005071" sldId="293"/>
        </pc:sldMkLst>
      </pc:sldChg>
      <pc:sldChg chg="addSp modSp add del mod setBg setClrOvrMap">
        <pc:chgData name="Chance Reimer" userId="dbc26110aaf2a52e" providerId="LiveId" clId="{75895F01-0D41-44E8-98E0-12CFE2B031B6}" dt="2020-04-09T15:49:26.454" v="9246" actId="2696"/>
        <pc:sldMkLst>
          <pc:docMk/>
          <pc:sldMk cId="597946180" sldId="295"/>
        </pc:sldMkLst>
        <pc:spChg chg="mod">
          <ac:chgData name="Chance Reimer" userId="dbc26110aaf2a52e" providerId="LiveId" clId="{75895F01-0D41-44E8-98E0-12CFE2B031B6}" dt="2020-02-01T16:14:47.292" v="1741" actId="20577"/>
          <ac:spMkLst>
            <pc:docMk/>
            <pc:sldMk cId="597946180" sldId="295"/>
            <ac:spMk id="2" creationId="{B19D8C2D-D6D0-4B1F-A457-6D859D3B9D1B}"/>
          </ac:spMkLst>
        </pc:spChg>
        <pc:spChg chg="mod">
          <ac:chgData name="Chance Reimer" userId="dbc26110aaf2a52e" providerId="LiveId" clId="{75895F01-0D41-44E8-98E0-12CFE2B031B6}" dt="2020-02-06T04:09:23.665" v="6925" actId="20577"/>
          <ac:spMkLst>
            <pc:docMk/>
            <pc:sldMk cId="597946180" sldId="295"/>
            <ac:spMk id="3" creationId="{CAE9563A-750D-4398-BB06-E4E2DD363349}"/>
          </ac:spMkLst>
        </pc:spChg>
        <pc:spChg chg="add">
          <ac:chgData name="Chance Reimer" userId="dbc26110aaf2a52e" providerId="LiveId" clId="{75895F01-0D41-44E8-98E0-12CFE2B031B6}" dt="2020-02-01T15:53:46.396" v="908" actId="26606"/>
          <ac:spMkLst>
            <pc:docMk/>
            <pc:sldMk cId="597946180" sldId="295"/>
            <ac:spMk id="9" creationId="{CF62D2A7-8207-488C-9F46-316BA81A16C8}"/>
          </ac:spMkLst>
        </pc:spChg>
        <pc:picChg chg="add">
          <ac:chgData name="Chance Reimer" userId="dbc26110aaf2a52e" providerId="LiveId" clId="{75895F01-0D41-44E8-98E0-12CFE2B031B6}" dt="2020-02-01T15:53:46.396" v="908" actId="26606"/>
          <ac:picMkLst>
            <pc:docMk/>
            <pc:sldMk cId="597946180" sldId="295"/>
            <ac:picMk id="5" creationId="{632C5536-70D5-47EB-A538-4AE34F2E9CFA}"/>
          </ac:picMkLst>
        </pc:picChg>
      </pc:sldChg>
      <pc:sldChg chg="addSp delSp modSp add mod modTransition setBg setClrOvrMap">
        <pc:chgData name="Chance Reimer" userId="dbc26110aaf2a52e" providerId="LiveId" clId="{75895F01-0D41-44E8-98E0-12CFE2B031B6}" dt="2020-04-10T02:18:12.472" v="9269"/>
        <pc:sldMkLst>
          <pc:docMk/>
          <pc:sldMk cId="2278238729" sldId="296"/>
        </pc:sldMkLst>
        <pc:spChg chg="mod">
          <ac:chgData name="Chance Reimer" userId="dbc26110aaf2a52e" providerId="LiveId" clId="{75895F01-0D41-44E8-98E0-12CFE2B031B6}" dt="2020-02-06T04:39:21.333" v="6970" actId="26606"/>
          <ac:spMkLst>
            <pc:docMk/>
            <pc:sldMk cId="2278238729" sldId="296"/>
            <ac:spMk id="2" creationId="{7CD617BB-3EE0-43B5-8C01-F3D50A70C806}"/>
          </ac:spMkLst>
        </pc:spChg>
        <pc:spChg chg="mod ord">
          <ac:chgData name="Chance Reimer" userId="dbc26110aaf2a52e" providerId="LiveId" clId="{75895F01-0D41-44E8-98E0-12CFE2B031B6}" dt="2020-02-06T04:39:21.333" v="6970" actId="26606"/>
          <ac:spMkLst>
            <pc:docMk/>
            <pc:sldMk cId="2278238729" sldId="296"/>
            <ac:spMk id="3" creationId="{876934E9-DF44-4755-B5C6-5A356E311AB8}"/>
          </ac:spMkLst>
        </pc:spChg>
        <pc:spChg chg="add del">
          <ac:chgData name="Chance Reimer" userId="dbc26110aaf2a52e" providerId="LiveId" clId="{75895F01-0D41-44E8-98E0-12CFE2B031B6}" dt="2020-02-06T04:38:05.530" v="6944" actId="26606"/>
          <ac:spMkLst>
            <pc:docMk/>
            <pc:sldMk cId="2278238729" sldId="296"/>
            <ac:spMk id="6" creationId="{1AC19E41-BCF2-4F35-97A7-2A45ED58A517}"/>
          </ac:spMkLst>
        </pc:spChg>
        <pc:spChg chg="add del">
          <ac:chgData name="Chance Reimer" userId="dbc26110aaf2a52e" providerId="LiveId" clId="{75895F01-0D41-44E8-98E0-12CFE2B031B6}" dt="2020-02-06T04:37:50.298" v="6939" actId="26606"/>
          <ac:spMkLst>
            <pc:docMk/>
            <pc:sldMk cId="2278238729" sldId="296"/>
            <ac:spMk id="9" creationId="{CF62D2A7-8207-488C-9F46-316BA81A16C8}"/>
          </ac:spMkLst>
        </pc:spChg>
        <pc:spChg chg="add del">
          <ac:chgData name="Chance Reimer" userId="dbc26110aaf2a52e" providerId="LiveId" clId="{75895F01-0D41-44E8-98E0-12CFE2B031B6}" dt="2020-02-06T04:38:09.463" v="6949" actId="26606"/>
          <ac:spMkLst>
            <pc:docMk/>
            <pc:sldMk cId="2278238729" sldId="296"/>
            <ac:spMk id="10" creationId="{42A5316D-ED2F-4F89-B4B4-8D9240B1A348}"/>
          </ac:spMkLst>
        </pc:spChg>
        <pc:spChg chg="add mod">
          <ac:chgData name="Chance Reimer" userId="dbc26110aaf2a52e" providerId="LiveId" clId="{75895F01-0D41-44E8-98E0-12CFE2B031B6}" dt="2020-02-06T04:45:23.090" v="7105" actId="255"/>
          <ac:spMkLst>
            <pc:docMk/>
            <pc:sldMk cId="2278238729" sldId="296"/>
            <ac:spMk id="16" creationId="{2EC32568-9883-4C85-9135-B187806C9225}"/>
          </ac:spMkLst>
        </pc:spChg>
        <pc:spChg chg="add">
          <ac:chgData name="Chance Reimer" userId="dbc26110aaf2a52e" providerId="LiveId" clId="{75895F01-0D41-44E8-98E0-12CFE2B031B6}" dt="2020-02-06T04:39:21.333" v="6970" actId="26606"/>
          <ac:spMkLst>
            <pc:docMk/>
            <pc:sldMk cId="2278238729" sldId="296"/>
            <ac:spMk id="17" creationId="{C7FA33FF-088D-4F16-95A2-2C64D353DEA8}"/>
          </ac:spMkLst>
        </pc:spChg>
        <pc:spChg chg="add">
          <ac:chgData name="Chance Reimer" userId="dbc26110aaf2a52e" providerId="LiveId" clId="{75895F01-0D41-44E8-98E0-12CFE2B031B6}" dt="2020-02-06T04:39:21.333" v="6970" actId="26606"/>
          <ac:spMkLst>
            <pc:docMk/>
            <pc:sldMk cId="2278238729" sldId="296"/>
            <ac:spMk id="19" creationId="{A376EFB1-01CF-419F-ABF1-2AF02BBFCBD1}"/>
          </ac:spMkLst>
        </pc:spChg>
        <pc:spChg chg="add">
          <ac:chgData name="Chance Reimer" userId="dbc26110aaf2a52e" providerId="LiveId" clId="{75895F01-0D41-44E8-98E0-12CFE2B031B6}" dt="2020-02-06T04:39:21.333" v="6970" actId="26606"/>
          <ac:spMkLst>
            <pc:docMk/>
            <pc:sldMk cId="2278238729" sldId="296"/>
            <ac:spMk id="21" creationId="{FF9DEA15-78BD-4750-AA18-B9F28A6D5AB8}"/>
          </ac:spMkLst>
        </pc:spChg>
        <pc:picChg chg="add del mod modCrop">
          <ac:chgData name="Chance Reimer" userId="dbc26110aaf2a52e" providerId="LiveId" clId="{75895F01-0D41-44E8-98E0-12CFE2B031B6}" dt="2020-02-06T04:41:05.977" v="7004"/>
          <ac:picMkLst>
            <pc:docMk/>
            <pc:sldMk cId="2278238729" sldId="296"/>
            <ac:picMk id="4" creationId="{C6BA9D9B-26C7-4346-8EAB-8E923D567517}"/>
          </ac:picMkLst>
        </pc:picChg>
        <pc:picChg chg="add del">
          <ac:chgData name="Chance Reimer" userId="dbc26110aaf2a52e" providerId="LiveId" clId="{75895F01-0D41-44E8-98E0-12CFE2B031B6}" dt="2020-02-01T16:04:57.836" v="1257"/>
          <ac:picMkLst>
            <pc:docMk/>
            <pc:sldMk cId="2278238729" sldId="296"/>
            <ac:picMk id="4" creationId="{C97A59EF-95B1-4FD0-ACFF-47C2A46FDC3E}"/>
          </ac:picMkLst>
        </pc:picChg>
        <pc:picChg chg="add del">
          <ac:chgData name="Chance Reimer" userId="dbc26110aaf2a52e" providerId="LiveId" clId="{75895F01-0D41-44E8-98E0-12CFE2B031B6}" dt="2020-02-06T04:37:47.706" v="6938"/>
          <ac:picMkLst>
            <pc:docMk/>
            <pc:sldMk cId="2278238729" sldId="296"/>
            <ac:picMk id="5" creationId="{C5698A78-134E-478D-8F9E-FC48284480D3}"/>
          </ac:picMkLst>
        </pc:picChg>
        <pc:picChg chg="add del">
          <ac:chgData name="Chance Reimer" userId="dbc26110aaf2a52e" providerId="LiveId" clId="{75895F01-0D41-44E8-98E0-12CFE2B031B6}" dt="2020-02-06T04:38:47.750" v="6962"/>
          <ac:picMkLst>
            <pc:docMk/>
            <pc:sldMk cId="2278238729" sldId="296"/>
            <ac:picMk id="7" creationId="{CA3CCA0F-55B9-40CE-A5C5-47D5D9F128E4}"/>
          </ac:picMkLst>
        </pc:picChg>
        <pc:picChg chg="add del mod modCrop">
          <ac:chgData name="Chance Reimer" userId="dbc26110aaf2a52e" providerId="LiveId" clId="{75895F01-0D41-44E8-98E0-12CFE2B031B6}" dt="2020-02-06T04:39:41.315" v="6976"/>
          <ac:picMkLst>
            <pc:docMk/>
            <pc:sldMk cId="2278238729" sldId="296"/>
            <ac:picMk id="11" creationId="{92F15431-FC3B-477C-8573-79D8889EC3ED}"/>
          </ac:picMkLst>
        </pc:picChg>
        <pc:picChg chg="add del">
          <ac:chgData name="Chance Reimer" userId="dbc26110aaf2a52e" providerId="LiveId" clId="{75895F01-0D41-44E8-98E0-12CFE2B031B6}" dt="2020-02-06T04:39:44.079" v="6978"/>
          <ac:picMkLst>
            <pc:docMk/>
            <pc:sldMk cId="2278238729" sldId="296"/>
            <ac:picMk id="13" creationId="{D06349D8-9B4F-4BA0-8BD1-83C4D10DDA4D}"/>
          </ac:picMkLst>
        </pc:picChg>
        <pc:picChg chg="add mod modCrop">
          <ac:chgData name="Chance Reimer" userId="dbc26110aaf2a52e" providerId="LiveId" clId="{75895F01-0D41-44E8-98E0-12CFE2B031B6}" dt="2020-02-06T04:40:04.656" v="6981" actId="1076"/>
          <ac:picMkLst>
            <pc:docMk/>
            <pc:sldMk cId="2278238729" sldId="296"/>
            <ac:picMk id="14" creationId="{B77504AD-947D-460D-A53A-A10F485CC3EC}"/>
          </ac:picMkLst>
        </pc:picChg>
        <pc:picChg chg="add mod modCrop">
          <ac:chgData name="Chance Reimer" userId="dbc26110aaf2a52e" providerId="LiveId" clId="{75895F01-0D41-44E8-98E0-12CFE2B031B6}" dt="2020-02-06T04:41:12.602" v="7005" actId="1076"/>
          <ac:picMkLst>
            <pc:docMk/>
            <pc:sldMk cId="2278238729" sldId="296"/>
            <ac:picMk id="15" creationId="{9D6DF73D-2230-4F60-8A34-4518B8A4BC1C}"/>
          </ac:picMkLst>
        </pc:picChg>
        <pc:cxnChg chg="add del">
          <ac:chgData name="Chance Reimer" userId="dbc26110aaf2a52e" providerId="LiveId" clId="{75895F01-0D41-44E8-98E0-12CFE2B031B6}" dt="2020-02-06T04:38:07.990" v="6947" actId="26606"/>
          <ac:cxnSpMkLst>
            <pc:docMk/>
            <pc:sldMk cId="2278238729" sldId="296"/>
            <ac:cxnSpMk id="8" creationId="{645863A0-0EBC-4C9B-958B-06AD3E75BB1D}"/>
          </ac:cxnSpMkLst>
        </pc:cxnChg>
        <pc:cxnChg chg="add del">
          <ac:chgData name="Chance Reimer" userId="dbc26110aaf2a52e" providerId="LiveId" clId="{75895F01-0D41-44E8-98E0-12CFE2B031B6}" dt="2020-02-06T04:39:21.333" v="6970" actId="26606"/>
          <ac:cxnSpMkLst>
            <pc:docMk/>
            <pc:sldMk cId="2278238729" sldId="296"/>
            <ac:cxnSpMk id="12" creationId="{645863A0-0EBC-4C9B-958B-06AD3E75BB1D}"/>
          </ac:cxnSpMkLst>
        </pc:cxnChg>
        <pc:cxnChg chg="add mod">
          <ac:chgData name="Chance Reimer" userId="dbc26110aaf2a52e" providerId="LiveId" clId="{75895F01-0D41-44E8-98E0-12CFE2B031B6}" dt="2020-02-06T04:44:58.832" v="7098" actId="692"/>
          <ac:cxnSpMkLst>
            <pc:docMk/>
            <pc:sldMk cId="2278238729" sldId="296"/>
            <ac:cxnSpMk id="20" creationId="{01DAE04F-782F-4BB9-9DC0-55EA42E9FE4F}"/>
          </ac:cxnSpMkLst>
        </pc:cxnChg>
        <pc:cxnChg chg="add del mod">
          <ac:chgData name="Chance Reimer" userId="dbc26110aaf2a52e" providerId="LiveId" clId="{75895F01-0D41-44E8-98E0-12CFE2B031B6}" dt="2020-02-06T04:44:13.995" v="7090"/>
          <ac:cxnSpMkLst>
            <pc:docMk/>
            <pc:sldMk cId="2278238729" sldId="296"/>
            <ac:cxnSpMk id="25" creationId="{A98C1895-3267-40DE-9A1F-9816594E2D9C}"/>
          </ac:cxnSpMkLst>
        </pc:cxnChg>
        <pc:cxnChg chg="add mod">
          <ac:chgData name="Chance Reimer" userId="dbc26110aaf2a52e" providerId="LiveId" clId="{75895F01-0D41-44E8-98E0-12CFE2B031B6}" dt="2020-02-06T04:45:10.674" v="7104" actId="692"/>
          <ac:cxnSpMkLst>
            <pc:docMk/>
            <pc:sldMk cId="2278238729" sldId="296"/>
            <ac:cxnSpMk id="28" creationId="{F789B1A9-1E5D-4E91-B46F-9DD4067C241C}"/>
          </ac:cxnSpMkLst>
        </pc:cxnChg>
        <pc:cxnChg chg="add mod">
          <ac:chgData name="Chance Reimer" userId="dbc26110aaf2a52e" providerId="LiveId" clId="{75895F01-0D41-44E8-98E0-12CFE2B031B6}" dt="2020-02-06T04:45:04.212" v="7101" actId="692"/>
          <ac:cxnSpMkLst>
            <pc:docMk/>
            <pc:sldMk cId="2278238729" sldId="296"/>
            <ac:cxnSpMk id="30" creationId="{90C6FDF7-CD91-43F2-AEEB-74AF9F792F69}"/>
          </ac:cxnSpMkLst>
        </pc:cxnChg>
      </pc:sldChg>
      <pc:sldChg chg="addSp delSp modSp add mod ord modTransition setBg">
        <pc:chgData name="Chance Reimer" userId="dbc26110aaf2a52e" providerId="LiveId" clId="{75895F01-0D41-44E8-98E0-12CFE2B031B6}" dt="2020-04-10T02:18:12.472" v="9269"/>
        <pc:sldMkLst>
          <pc:docMk/>
          <pc:sldMk cId="107519726" sldId="297"/>
        </pc:sldMkLst>
        <pc:spChg chg="mod">
          <ac:chgData name="Chance Reimer" userId="dbc26110aaf2a52e" providerId="LiveId" clId="{75895F01-0D41-44E8-98E0-12CFE2B031B6}" dt="2020-02-06T04:54:49.741" v="7653" actId="207"/>
          <ac:spMkLst>
            <pc:docMk/>
            <pc:sldMk cId="107519726" sldId="297"/>
            <ac:spMk id="2" creationId="{7F88F84B-8680-4E93-9B62-35DDC81E302B}"/>
          </ac:spMkLst>
        </pc:spChg>
        <pc:spChg chg="del">
          <ac:chgData name="Chance Reimer" userId="dbc26110aaf2a52e" providerId="LiveId" clId="{75895F01-0D41-44E8-98E0-12CFE2B031B6}" dt="2020-02-06T04:47:10.117" v="7107" actId="1032"/>
          <ac:spMkLst>
            <pc:docMk/>
            <pc:sldMk cId="107519726" sldId="297"/>
            <ac:spMk id="3" creationId="{F21B5541-FD6F-4B30-A6D3-A3B19956396B}"/>
          </ac:spMkLst>
        </pc:spChg>
        <pc:spChg chg="add del">
          <ac:chgData name="Chance Reimer" userId="dbc26110aaf2a52e" providerId="LiveId" clId="{75895F01-0D41-44E8-98E0-12CFE2B031B6}" dt="2020-02-06T04:54:00.637" v="7648" actId="26606"/>
          <ac:spMkLst>
            <pc:docMk/>
            <pc:sldMk cId="107519726" sldId="297"/>
            <ac:spMk id="9" creationId="{42285737-90EE-47DC-AC80-8AE156B11969}"/>
          </ac:spMkLst>
        </pc:spChg>
        <pc:grpChg chg="add del">
          <ac:chgData name="Chance Reimer" userId="dbc26110aaf2a52e" providerId="LiveId" clId="{75895F01-0D41-44E8-98E0-12CFE2B031B6}" dt="2020-02-06T04:54:00.637" v="7648" actId="26606"/>
          <ac:grpSpMkLst>
            <pc:docMk/>
            <pc:sldMk cId="107519726" sldId="297"/>
            <ac:grpSpMk id="11" creationId="{B57BDC17-F1B3-455F-BBF1-680AA1F25C06}"/>
          </ac:grpSpMkLst>
        </pc:grpChg>
        <pc:graphicFrameChg chg="add mod modGraphic">
          <ac:chgData name="Chance Reimer" userId="dbc26110aaf2a52e" providerId="LiveId" clId="{75895F01-0D41-44E8-98E0-12CFE2B031B6}" dt="2020-02-06T04:55:14.045" v="7667" actId="20577"/>
          <ac:graphicFrameMkLst>
            <pc:docMk/>
            <pc:sldMk cId="107519726" sldId="297"/>
            <ac:graphicFrameMk id="4" creationId="{D339792A-29EC-4886-88AE-7F79154D2B6C}"/>
          </ac:graphicFrameMkLst>
        </pc:graphicFrameChg>
      </pc:sldChg>
      <pc:sldChg chg="addSp delSp modSp add mod modTransition setBg setClrOvrMap">
        <pc:chgData name="Chance Reimer" userId="dbc26110aaf2a52e" providerId="LiveId" clId="{75895F01-0D41-44E8-98E0-12CFE2B031B6}" dt="2020-04-10T02:18:12.472" v="9269"/>
        <pc:sldMkLst>
          <pc:docMk/>
          <pc:sldMk cId="2804778156" sldId="298"/>
        </pc:sldMkLst>
        <pc:spChg chg="mod">
          <ac:chgData name="Chance Reimer" userId="dbc26110aaf2a52e" providerId="LiveId" clId="{75895F01-0D41-44E8-98E0-12CFE2B031B6}" dt="2020-02-01T16:21:46.009" v="2922" actId="26606"/>
          <ac:spMkLst>
            <pc:docMk/>
            <pc:sldMk cId="2804778156" sldId="298"/>
            <ac:spMk id="2" creationId="{4489E9B0-49F7-4FEE-8C8A-651856A25DD4}"/>
          </ac:spMkLst>
        </pc:spChg>
        <pc:spChg chg="del mod">
          <ac:chgData name="Chance Reimer" userId="dbc26110aaf2a52e" providerId="LiveId" clId="{75895F01-0D41-44E8-98E0-12CFE2B031B6}" dt="2020-02-01T16:21:46.009" v="2922" actId="26606"/>
          <ac:spMkLst>
            <pc:docMk/>
            <pc:sldMk cId="2804778156" sldId="298"/>
            <ac:spMk id="3" creationId="{D5F7FA89-4CB4-40AB-AAE7-16B09ADB818E}"/>
          </ac:spMkLst>
        </pc:spChg>
        <pc:spChg chg="add">
          <ac:chgData name="Chance Reimer" userId="dbc26110aaf2a52e" providerId="LiveId" clId="{75895F01-0D41-44E8-98E0-12CFE2B031B6}" dt="2020-02-01T16:21:46.009" v="2922" actId="26606"/>
          <ac:spMkLst>
            <pc:docMk/>
            <pc:sldMk cId="2804778156" sldId="298"/>
            <ac:spMk id="10" creationId="{3B0DF90E-6BAD-4E82-8FDF-717C9A357378}"/>
          </ac:spMkLst>
        </pc:spChg>
        <pc:spChg chg="add">
          <ac:chgData name="Chance Reimer" userId="dbc26110aaf2a52e" providerId="LiveId" clId="{75895F01-0D41-44E8-98E0-12CFE2B031B6}" dt="2020-02-01T16:21:46.009" v="2922" actId="26606"/>
          <ac:spMkLst>
            <pc:docMk/>
            <pc:sldMk cId="2804778156" sldId="298"/>
            <ac:spMk id="12" creationId="{13DCC859-0434-4BB8-B6C5-09C88AE698FB}"/>
          </ac:spMkLst>
        </pc:spChg>
        <pc:spChg chg="add">
          <ac:chgData name="Chance Reimer" userId="dbc26110aaf2a52e" providerId="LiveId" clId="{75895F01-0D41-44E8-98E0-12CFE2B031B6}" dt="2020-02-01T16:21:46.009" v="2922" actId="26606"/>
          <ac:spMkLst>
            <pc:docMk/>
            <pc:sldMk cId="2804778156" sldId="298"/>
            <ac:spMk id="14" creationId="{08E7ACFB-B791-4C23-8B17-013FEDC09A89}"/>
          </ac:spMkLst>
        </pc:spChg>
        <pc:graphicFrameChg chg="add mod">
          <ac:chgData name="Chance Reimer" userId="dbc26110aaf2a52e" providerId="LiveId" clId="{75895F01-0D41-44E8-98E0-12CFE2B031B6}" dt="2020-02-01T16:29:49.189" v="3014" actId="255"/>
          <ac:graphicFrameMkLst>
            <pc:docMk/>
            <pc:sldMk cId="2804778156" sldId="298"/>
            <ac:graphicFrameMk id="5" creationId="{59C944B5-D892-4CEE-AB2F-A8C532A5A013}"/>
          </ac:graphicFrameMkLst>
        </pc:graphicFrameChg>
      </pc:sldChg>
      <pc:sldChg chg="addSp delSp modSp add mod modTransition setBg setClrOvrMap">
        <pc:chgData name="Chance Reimer" userId="dbc26110aaf2a52e" providerId="LiveId" clId="{75895F01-0D41-44E8-98E0-12CFE2B031B6}" dt="2020-04-10T02:18:12.472" v="9269"/>
        <pc:sldMkLst>
          <pc:docMk/>
          <pc:sldMk cId="3468469969" sldId="299"/>
        </pc:sldMkLst>
        <pc:spChg chg="mod">
          <ac:chgData name="Chance Reimer" userId="dbc26110aaf2a52e" providerId="LiveId" clId="{75895F01-0D41-44E8-98E0-12CFE2B031B6}" dt="2020-02-01T16:22:10.610" v="2925" actId="26606"/>
          <ac:spMkLst>
            <pc:docMk/>
            <pc:sldMk cId="3468469969" sldId="299"/>
            <ac:spMk id="2" creationId="{28ABE0A0-2D05-4ECA-B541-9296890FB815}"/>
          </ac:spMkLst>
        </pc:spChg>
        <pc:spChg chg="add del mod">
          <ac:chgData name="Chance Reimer" userId="dbc26110aaf2a52e" providerId="LiveId" clId="{75895F01-0D41-44E8-98E0-12CFE2B031B6}" dt="2020-02-01T16:22:10.610" v="2925" actId="26606"/>
          <ac:spMkLst>
            <pc:docMk/>
            <pc:sldMk cId="3468469969" sldId="299"/>
            <ac:spMk id="3" creationId="{16520095-95A1-4828-9AF1-F5F8EACBF289}"/>
          </ac:spMkLst>
        </pc:spChg>
        <pc:spChg chg="add">
          <ac:chgData name="Chance Reimer" userId="dbc26110aaf2a52e" providerId="LiveId" clId="{75895F01-0D41-44E8-98E0-12CFE2B031B6}" dt="2020-02-01T16:22:10.610" v="2925" actId="26606"/>
          <ac:spMkLst>
            <pc:docMk/>
            <pc:sldMk cId="3468469969" sldId="299"/>
            <ac:spMk id="8" creationId="{EA67B5B4-3A24-436E-B663-1B2EBFF8A0CD}"/>
          </ac:spMkLst>
        </pc:spChg>
        <pc:spChg chg="add del">
          <ac:chgData name="Chance Reimer" userId="dbc26110aaf2a52e" providerId="LiveId" clId="{75895F01-0D41-44E8-98E0-12CFE2B031B6}" dt="2020-02-01T16:22:10.594" v="2924" actId="26606"/>
          <ac:spMkLst>
            <pc:docMk/>
            <pc:sldMk cId="3468469969" sldId="299"/>
            <ac:spMk id="10" creationId="{3B0DF90E-6BAD-4E82-8FDF-717C9A357378}"/>
          </ac:spMkLst>
        </pc:spChg>
        <pc:spChg chg="add del">
          <ac:chgData name="Chance Reimer" userId="dbc26110aaf2a52e" providerId="LiveId" clId="{75895F01-0D41-44E8-98E0-12CFE2B031B6}" dt="2020-02-01T16:22:10.594" v="2924" actId="26606"/>
          <ac:spMkLst>
            <pc:docMk/>
            <pc:sldMk cId="3468469969" sldId="299"/>
            <ac:spMk id="12" creationId="{13DCC859-0434-4BB8-B6C5-09C88AE698FB}"/>
          </ac:spMkLst>
        </pc:spChg>
        <pc:spChg chg="add del">
          <ac:chgData name="Chance Reimer" userId="dbc26110aaf2a52e" providerId="LiveId" clId="{75895F01-0D41-44E8-98E0-12CFE2B031B6}" dt="2020-02-01T16:22:10.594" v="2924" actId="26606"/>
          <ac:spMkLst>
            <pc:docMk/>
            <pc:sldMk cId="3468469969" sldId="299"/>
            <ac:spMk id="14" creationId="{08E7ACFB-B791-4C23-8B17-013FEDC09A89}"/>
          </ac:spMkLst>
        </pc:spChg>
        <pc:spChg chg="add">
          <ac:chgData name="Chance Reimer" userId="dbc26110aaf2a52e" providerId="LiveId" clId="{75895F01-0D41-44E8-98E0-12CFE2B031B6}" dt="2020-02-01T16:22:10.610" v="2925" actId="26606"/>
          <ac:spMkLst>
            <pc:docMk/>
            <pc:sldMk cId="3468469969" sldId="299"/>
            <ac:spMk id="16" creationId="{987FDF89-C993-41F4-A1B8-DBAFF16008A9}"/>
          </ac:spMkLst>
        </pc:spChg>
        <pc:spChg chg="add">
          <ac:chgData name="Chance Reimer" userId="dbc26110aaf2a52e" providerId="LiveId" clId="{75895F01-0D41-44E8-98E0-12CFE2B031B6}" dt="2020-02-01T16:22:10.610" v="2925" actId="26606"/>
          <ac:spMkLst>
            <pc:docMk/>
            <pc:sldMk cId="3468469969" sldId="299"/>
            <ac:spMk id="17" creationId="{64E585EA-75FD-4025-8270-F66A58A15CDA}"/>
          </ac:spMkLst>
        </pc:spChg>
        <pc:spChg chg="add mod">
          <ac:chgData name="Chance Reimer" userId="dbc26110aaf2a52e" providerId="LiveId" clId="{75895F01-0D41-44E8-98E0-12CFE2B031B6}" dt="2020-02-06T04:13:30.037" v="6934" actId="20577"/>
          <ac:spMkLst>
            <pc:docMk/>
            <pc:sldMk cId="3468469969" sldId="299"/>
            <ac:spMk id="18" creationId="{16520095-95A1-4828-9AF1-F5F8EACBF289}"/>
          </ac:spMkLst>
        </pc:spChg>
        <pc:graphicFrameChg chg="add del">
          <ac:chgData name="Chance Reimer" userId="dbc26110aaf2a52e" providerId="LiveId" clId="{75895F01-0D41-44E8-98E0-12CFE2B031B6}" dt="2020-02-01T16:22:10.594" v="2924" actId="26606"/>
          <ac:graphicFrameMkLst>
            <pc:docMk/>
            <pc:sldMk cId="3468469969" sldId="299"/>
            <ac:graphicFrameMk id="5" creationId="{73636B8A-C75F-45C3-97DD-6443B32D78AF}"/>
          </ac:graphicFrameMkLst>
        </pc:graphicFrameChg>
      </pc:sldChg>
      <pc:sldChg chg="addSp delSp modSp add del">
        <pc:chgData name="Chance Reimer" userId="dbc26110aaf2a52e" providerId="LiveId" clId="{75895F01-0D41-44E8-98E0-12CFE2B031B6}" dt="2020-02-06T04:45:30.016" v="7106" actId="2696"/>
        <pc:sldMkLst>
          <pc:docMk/>
          <pc:sldMk cId="2709826470" sldId="300"/>
        </pc:sldMkLst>
        <pc:spChg chg="mod">
          <ac:chgData name="Chance Reimer" userId="dbc26110aaf2a52e" providerId="LiveId" clId="{75895F01-0D41-44E8-98E0-12CFE2B031B6}" dt="2020-02-01T16:23:19.440" v="3003" actId="20577"/>
          <ac:spMkLst>
            <pc:docMk/>
            <pc:sldMk cId="2709826470" sldId="300"/>
            <ac:spMk id="2" creationId="{AB46EF37-BDF9-4392-9AAA-92FAECE63694}"/>
          </ac:spMkLst>
        </pc:spChg>
        <pc:spChg chg="del">
          <ac:chgData name="Chance Reimer" userId="dbc26110aaf2a52e" providerId="LiveId" clId="{75895F01-0D41-44E8-98E0-12CFE2B031B6}" dt="2020-02-06T04:37:30.438" v="6935"/>
          <ac:spMkLst>
            <pc:docMk/>
            <pc:sldMk cId="2709826470" sldId="300"/>
            <ac:spMk id="3" creationId="{314553A1-0B14-4C53-B084-D37B32BD5921}"/>
          </ac:spMkLst>
        </pc:spChg>
        <pc:picChg chg="add mod">
          <ac:chgData name="Chance Reimer" userId="dbc26110aaf2a52e" providerId="LiveId" clId="{75895F01-0D41-44E8-98E0-12CFE2B031B6}" dt="2020-02-06T04:37:30.438" v="6935"/>
          <ac:picMkLst>
            <pc:docMk/>
            <pc:sldMk cId="2709826470" sldId="300"/>
            <ac:picMk id="4" creationId="{A55BBF46-A754-4208-90F5-08CA85E68311}"/>
          </ac:picMkLst>
        </pc:picChg>
      </pc:sldChg>
      <pc:sldChg chg="addSp delSp modSp add mod modTransition setBg setClrOvrMap">
        <pc:chgData name="Chance Reimer" userId="dbc26110aaf2a52e" providerId="LiveId" clId="{75895F01-0D41-44E8-98E0-12CFE2B031B6}" dt="2020-04-10T02:18:12.472" v="9269"/>
        <pc:sldMkLst>
          <pc:docMk/>
          <pc:sldMk cId="2340942948" sldId="301"/>
        </pc:sldMkLst>
        <pc:spChg chg="mod">
          <ac:chgData name="Chance Reimer" userId="dbc26110aaf2a52e" providerId="LiveId" clId="{75895F01-0D41-44E8-98E0-12CFE2B031B6}" dt="2020-02-01T16:33:16.806" v="3454" actId="26606"/>
          <ac:spMkLst>
            <pc:docMk/>
            <pc:sldMk cId="2340942948" sldId="301"/>
            <ac:spMk id="2" creationId="{922D73CF-1732-4C6C-8DDE-AB27975E2732}"/>
          </ac:spMkLst>
        </pc:spChg>
        <pc:spChg chg="add del mod">
          <ac:chgData name="Chance Reimer" userId="dbc26110aaf2a52e" providerId="LiveId" clId="{75895F01-0D41-44E8-98E0-12CFE2B031B6}" dt="2020-04-09T15:38:31.097" v="8191" actId="20577"/>
          <ac:spMkLst>
            <pc:docMk/>
            <pc:sldMk cId="2340942948" sldId="301"/>
            <ac:spMk id="3" creationId="{3D37D37A-A10E-4C21-A84D-C6A4B4F31A46}"/>
          </ac:spMkLst>
        </pc:spChg>
        <pc:spChg chg="add mod">
          <ac:chgData name="Chance Reimer" userId="dbc26110aaf2a52e" providerId="LiveId" clId="{75895F01-0D41-44E8-98E0-12CFE2B031B6}" dt="2020-02-06T04:05:19.627" v="6815" actId="688"/>
          <ac:spMkLst>
            <pc:docMk/>
            <pc:sldMk cId="2340942948" sldId="301"/>
            <ac:spMk id="5" creationId="{EB3CE8F2-FB9B-41A5-80E5-35CAA89EBEC1}"/>
          </ac:spMkLst>
        </pc:spChg>
        <pc:spChg chg="add mod">
          <ac:chgData name="Chance Reimer" userId="dbc26110aaf2a52e" providerId="LiveId" clId="{75895F01-0D41-44E8-98E0-12CFE2B031B6}" dt="2020-02-06T04:10:54.064" v="6927" actId="20577"/>
          <ac:spMkLst>
            <pc:docMk/>
            <pc:sldMk cId="2340942948" sldId="301"/>
            <ac:spMk id="6" creationId="{BB85F551-24BC-4E5B-88EB-76E042A9FC5A}"/>
          </ac:spMkLst>
        </pc:spChg>
        <pc:spChg chg="add del">
          <ac:chgData name="Chance Reimer" userId="dbc26110aaf2a52e" providerId="LiveId" clId="{75895F01-0D41-44E8-98E0-12CFE2B031B6}" dt="2020-02-01T16:32:35.668" v="3365" actId="26606"/>
          <ac:spMkLst>
            <pc:docMk/>
            <pc:sldMk cId="2340942948" sldId="301"/>
            <ac:spMk id="10" creationId="{3B0DF90E-6BAD-4E82-8FDF-717C9A357378}"/>
          </ac:spMkLst>
        </pc:spChg>
        <pc:spChg chg="add del">
          <ac:chgData name="Chance Reimer" userId="dbc26110aaf2a52e" providerId="LiveId" clId="{75895F01-0D41-44E8-98E0-12CFE2B031B6}" dt="2020-02-01T16:32:35.668" v="3365" actId="26606"/>
          <ac:spMkLst>
            <pc:docMk/>
            <pc:sldMk cId="2340942948" sldId="301"/>
            <ac:spMk id="12" creationId="{13DCC859-0434-4BB8-B6C5-09C88AE698FB}"/>
          </ac:spMkLst>
        </pc:spChg>
        <pc:spChg chg="add del">
          <ac:chgData name="Chance Reimer" userId="dbc26110aaf2a52e" providerId="LiveId" clId="{75895F01-0D41-44E8-98E0-12CFE2B031B6}" dt="2020-02-01T16:32:35.668" v="3365" actId="26606"/>
          <ac:spMkLst>
            <pc:docMk/>
            <pc:sldMk cId="2340942948" sldId="301"/>
            <ac:spMk id="14" creationId="{08E7ACFB-B791-4C23-8B17-013FEDC09A89}"/>
          </ac:spMkLst>
        </pc:spChg>
        <pc:spChg chg="add del">
          <ac:chgData name="Chance Reimer" userId="dbc26110aaf2a52e" providerId="LiveId" clId="{75895F01-0D41-44E8-98E0-12CFE2B031B6}" dt="2020-02-01T16:33:16.806" v="3454" actId="26606"/>
          <ac:spMkLst>
            <pc:docMk/>
            <pc:sldMk cId="2340942948" sldId="301"/>
            <ac:spMk id="16" creationId="{46C2E80F-49A6-4372-B103-219D417A55ED}"/>
          </ac:spMkLst>
        </pc:spChg>
        <pc:spChg chg="del">
          <ac:chgData name="Chance Reimer" userId="dbc26110aaf2a52e" providerId="LiveId" clId="{75895F01-0D41-44E8-98E0-12CFE2B031B6}" dt="2020-02-06T04:03:49.578" v="6774" actId="26606"/>
          <ac:spMkLst>
            <pc:docMk/>
            <pc:sldMk cId="2340942948" sldId="301"/>
            <ac:spMk id="27" creationId="{EE1FC7B4-E4A7-4452-B413-1A623E3A7230}"/>
          </ac:spMkLst>
        </pc:spChg>
        <pc:spChg chg="del">
          <ac:chgData name="Chance Reimer" userId="dbc26110aaf2a52e" providerId="LiveId" clId="{75895F01-0D41-44E8-98E0-12CFE2B031B6}" dt="2020-02-06T04:03:49.578" v="6774" actId="26606"/>
          <ac:spMkLst>
            <pc:docMk/>
            <pc:sldMk cId="2340942948" sldId="301"/>
            <ac:spMk id="29" creationId="{E0709AF0-24F0-4486-B189-BE6386BDB198}"/>
          </ac:spMkLst>
        </pc:spChg>
        <pc:spChg chg="del">
          <ac:chgData name="Chance Reimer" userId="dbc26110aaf2a52e" providerId="LiveId" clId="{75895F01-0D41-44E8-98E0-12CFE2B031B6}" dt="2020-02-06T04:03:49.578" v="6774" actId="26606"/>
          <ac:spMkLst>
            <pc:docMk/>
            <pc:sldMk cId="2340942948" sldId="301"/>
            <ac:spMk id="31" creationId="{FBE3B62F-5853-4A3C-B050-6186351A7176}"/>
          </ac:spMkLst>
        </pc:spChg>
        <pc:spChg chg="add">
          <ac:chgData name="Chance Reimer" userId="dbc26110aaf2a52e" providerId="LiveId" clId="{75895F01-0D41-44E8-98E0-12CFE2B031B6}" dt="2020-02-06T04:03:49.578" v="6774" actId="26606"/>
          <ac:spMkLst>
            <pc:docMk/>
            <pc:sldMk cId="2340942948" sldId="301"/>
            <ac:spMk id="36" creationId="{EE1FC7B4-E4A7-4452-B413-1A623E3A7230}"/>
          </ac:spMkLst>
        </pc:spChg>
        <pc:spChg chg="add">
          <ac:chgData name="Chance Reimer" userId="dbc26110aaf2a52e" providerId="LiveId" clId="{75895F01-0D41-44E8-98E0-12CFE2B031B6}" dt="2020-02-06T04:03:49.578" v="6774" actId="26606"/>
          <ac:spMkLst>
            <pc:docMk/>
            <pc:sldMk cId="2340942948" sldId="301"/>
            <ac:spMk id="38" creationId="{E0709AF0-24F0-4486-B189-BE6386BDB198}"/>
          </ac:spMkLst>
        </pc:spChg>
        <pc:spChg chg="add">
          <ac:chgData name="Chance Reimer" userId="dbc26110aaf2a52e" providerId="LiveId" clId="{75895F01-0D41-44E8-98E0-12CFE2B031B6}" dt="2020-02-06T04:03:49.578" v="6774" actId="26606"/>
          <ac:spMkLst>
            <pc:docMk/>
            <pc:sldMk cId="2340942948" sldId="301"/>
            <ac:spMk id="40" creationId="{FBE3B62F-5853-4A3C-B050-6186351A7176}"/>
          </ac:spMkLst>
        </pc:spChg>
        <pc:graphicFrameChg chg="add del">
          <ac:chgData name="Chance Reimer" userId="dbc26110aaf2a52e" providerId="LiveId" clId="{75895F01-0D41-44E8-98E0-12CFE2B031B6}" dt="2020-02-01T16:32:35.668" v="3365" actId="26606"/>
          <ac:graphicFrameMkLst>
            <pc:docMk/>
            <pc:sldMk cId="2340942948" sldId="301"/>
            <ac:graphicFrameMk id="5" creationId="{117F7C9D-D3D5-49F3-92AF-7124FD2434CE}"/>
          </ac:graphicFrameMkLst>
        </pc:graphicFrameChg>
        <pc:graphicFrameChg chg="add del mod">
          <ac:chgData name="Chance Reimer" userId="dbc26110aaf2a52e" providerId="LiveId" clId="{75895F01-0D41-44E8-98E0-12CFE2B031B6}" dt="2020-02-01T16:33:16.806" v="3454" actId="26606"/>
          <ac:graphicFrameMkLst>
            <pc:docMk/>
            <pc:sldMk cId="2340942948" sldId="301"/>
            <ac:graphicFrameMk id="17" creationId="{0B3015E6-9226-4797-99B3-EE29C9C16D0B}"/>
          </ac:graphicFrameMkLst>
        </pc:graphicFrameChg>
        <pc:picChg chg="add mod">
          <ac:chgData name="Chance Reimer" userId="dbc26110aaf2a52e" providerId="LiveId" clId="{75895F01-0D41-44E8-98E0-12CFE2B031B6}" dt="2020-02-06T04:03:49.578" v="6774" actId="26606"/>
          <ac:picMkLst>
            <pc:docMk/>
            <pc:sldMk cId="2340942948" sldId="301"/>
            <ac:picMk id="4" creationId="{ACF66A9B-09A2-4DE5-8345-F0A82A2BACC7}"/>
          </ac:picMkLst>
        </pc:picChg>
        <pc:picChg chg="del">
          <ac:chgData name="Chance Reimer" userId="dbc26110aaf2a52e" providerId="LiveId" clId="{75895F01-0D41-44E8-98E0-12CFE2B031B6}" dt="2020-02-06T03:53:35.353" v="6641" actId="478"/>
          <ac:picMkLst>
            <pc:docMk/>
            <pc:sldMk cId="2340942948" sldId="301"/>
            <ac:picMk id="6" creationId="{C5FDEC2B-E8F8-D340-A258-7F7AC008ACF6}"/>
          </ac:picMkLst>
        </pc:picChg>
      </pc:sldChg>
      <pc:sldChg chg="addSp delSp modSp add mod modTransition setBg">
        <pc:chgData name="Chance Reimer" userId="dbc26110aaf2a52e" providerId="LiveId" clId="{75895F01-0D41-44E8-98E0-12CFE2B031B6}" dt="2020-04-10T02:18:12.472" v="9269"/>
        <pc:sldMkLst>
          <pc:docMk/>
          <pc:sldMk cId="4262389926" sldId="302"/>
        </pc:sldMkLst>
        <pc:spChg chg="mod">
          <ac:chgData name="Chance Reimer" userId="dbc26110aaf2a52e" providerId="LiveId" clId="{75895F01-0D41-44E8-98E0-12CFE2B031B6}" dt="2020-02-06T03:53:50.380" v="6643" actId="26606"/>
          <ac:spMkLst>
            <pc:docMk/>
            <pc:sldMk cId="4262389926" sldId="302"/>
            <ac:spMk id="2" creationId="{9430B8D1-215A-46CF-ACAC-AAAFD2DB841A}"/>
          </ac:spMkLst>
        </pc:spChg>
        <pc:spChg chg="mod">
          <ac:chgData name="Chance Reimer" userId="dbc26110aaf2a52e" providerId="LiveId" clId="{75895F01-0D41-44E8-98E0-12CFE2B031B6}" dt="2020-04-09T15:43:51.353" v="8719" actId="20577"/>
          <ac:spMkLst>
            <pc:docMk/>
            <pc:sldMk cId="4262389926" sldId="302"/>
            <ac:spMk id="3" creationId="{7B4C2BD5-D104-4C2E-BF2C-62D9999FFCEA}"/>
          </ac:spMkLst>
        </pc:spChg>
        <pc:spChg chg="del">
          <ac:chgData name="Chance Reimer" userId="dbc26110aaf2a52e" providerId="LiveId" clId="{75895F01-0D41-44E8-98E0-12CFE2B031B6}" dt="2020-02-06T03:53:50.380" v="6643" actId="26606"/>
          <ac:spMkLst>
            <pc:docMk/>
            <pc:sldMk cId="4262389926" sldId="302"/>
            <ac:spMk id="8" creationId="{EA67B5B4-3A24-436E-B663-1B2EBFF8A0CD}"/>
          </ac:spMkLst>
        </pc:spChg>
        <pc:spChg chg="del">
          <ac:chgData name="Chance Reimer" userId="dbc26110aaf2a52e" providerId="LiveId" clId="{75895F01-0D41-44E8-98E0-12CFE2B031B6}" dt="2020-02-06T03:53:50.380" v="6643" actId="26606"/>
          <ac:spMkLst>
            <pc:docMk/>
            <pc:sldMk cId="4262389926" sldId="302"/>
            <ac:spMk id="10" creationId="{987FDF89-C993-41F4-A1B8-DBAFF16008A9}"/>
          </ac:spMkLst>
        </pc:spChg>
        <pc:spChg chg="del">
          <ac:chgData name="Chance Reimer" userId="dbc26110aaf2a52e" providerId="LiveId" clId="{75895F01-0D41-44E8-98E0-12CFE2B031B6}" dt="2020-02-06T03:53:50.380" v="6643" actId="26606"/>
          <ac:spMkLst>
            <pc:docMk/>
            <pc:sldMk cId="4262389926" sldId="302"/>
            <ac:spMk id="12" creationId="{64E585EA-75FD-4025-8270-F66A58A15CDA}"/>
          </ac:spMkLst>
        </pc:spChg>
        <pc:spChg chg="add">
          <ac:chgData name="Chance Reimer" userId="dbc26110aaf2a52e" providerId="LiveId" clId="{75895F01-0D41-44E8-98E0-12CFE2B031B6}" dt="2020-02-06T03:53:50.380" v="6643" actId="26606"/>
          <ac:spMkLst>
            <pc:docMk/>
            <pc:sldMk cId="4262389926" sldId="302"/>
            <ac:spMk id="17" creationId="{EE1FC7B4-E4A7-4452-B413-1A623E3A7230}"/>
          </ac:spMkLst>
        </pc:spChg>
        <pc:spChg chg="add">
          <ac:chgData name="Chance Reimer" userId="dbc26110aaf2a52e" providerId="LiveId" clId="{75895F01-0D41-44E8-98E0-12CFE2B031B6}" dt="2020-02-06T03:53:50.380" v="6643" actId="26606"/>
          <ac:spMkLst>
            <pc:docMk/>
            <pc:sldMk cId="4262389926" sldId="302"/>
            <ac:spMk id="19" creationId="{E0709AF0-24F0-4486-B189-BE6386BDB198}"/>
          </ac:spMkLst>
        </pc:spChg>
        <pc:spChg chg="add">
          <ac:chgData name="Chance Reimer" userId="dbc26110aaf2a52e" providerId="LiveId" clId="{75895F01-0D41-44E8-98E0-12CFE2B031B6}" dt="2020-02-06T03:53:50.380" v="6643" actId="26606"/>
          <ac:spMkLst>
            <pc:docMk/>
            <pc:sldMk cId="4262389926" sldId="302"/>
            <ac:spMk id="21" creationId="{FBE3B62F-5853-4A3C-B050-6186351A7176}"/>
          </ac:spMkLst>
        </pc:spChg>
        <pc:graphicFrameChg chg="add mod">
          <ac:chgData name="Chance Reimer" userId="dbc26110aaf2a52e" providerId="LiveId" clId="{75895F01-0D41-44E8-98E0-12CFE2B031B6}" dt="2020-04-09T15:48:36.334" v="9245" actId="1076"/>
          <ac:graphicFrameMkLst>
            <pc:docMk/>
            <pc:sldMk cId="4262389926" sldId="302"/>
            <ac:graphicFrameMk id="4" creationId="{240513EC-9777-471A-BF2F-2FAC413CCFE2}"/>
          </ac:graphicFrameMkLst>
        </pc:graphicFrameChg>
        <pc:picChg chg="add del mod">
          <ac:chgData name="Chance Reimer" userId="dbc26110aaf2a52e" providerId="LiveId" clId="{75895F01-0D41-44E8-98E0-12CFE2B031B6}" dt="2020-04-09T15:47:25.161" v="9200"/>
          <ac:picMkLst>
            <pc:docMk/>
            <pc:sldMk cId="4262389926" sldId="302"/>
            <ac:picMk id="7" creationId="{89F7E80D-9C16-40DB-82FA-7F9DD715374C}"/>
          </ac:picMkLst>
        </pc:picChg>
      </pc:sldChg>
      <pc:sldChg chg="addSp delSp modSp add mod modTransition setBg">
        <pc:chgData name="Chance Reimer" userId="dbc26110aaf2a52e" providerId="LiveId" clId="{75895F01-0D41-44E8-98E0-12CFE2B031B6}" dt="2020-04-10T02:18:12.472" v="9269"/>
        <pc:sldMkLst>
          <pc:docMk/>
          <pc:sldMk cId="4281670253" sldId="303"/>
        </pc:sldMkLst>
        <pc:spChg chg="mod">
          <ac:chgData name="Chance Reimer" userId="dbc26110aaf2a52e" providerId="LiveId" clId="{75895F01-0D41-44E8-98E0-12CFE2B031B6}" dt="2020-02-06T04:58:50.989" v="7866" actId="26606"/>
          <ac:spMkLst>
            <pc:docMk/>
            <pc:sldMk cId="4281670253" sldId="303"/>
            <ac:spMk id="2" creationId="{168C0084-F37B-4ECC-B401-EB0BB45EF068}"/>
          </ac:spMkLst>
        </pc:spChg>
        <pc:spChg chg="mod">
          <ac:chgData name="Chance Reimer" userId="dbc26110aaf2a52e" providerId="LiveId" clId="{75895F01-0D41-44E8-98E0-12CFE2B031B6}" dt="2020-04-09T15:47:18.441" v="9199" actId="20577"/>
          <ac:spMkLst>
            <pc:docMk/>
            <pc:sldMk cId="4281670253" sldId="303"/>
            <ac:spMk id="3" creationId="{AAA08458-55C9-4A03-8FCD-3C223DA2411A}"/>
          </ac:spMkLst>
        </pc:spChg>
        <pc:spChg chg="del">
          <ac:chgData name="Chance Reimer" userId="dbc26110aaf2a52e" providerId="LiveId" clId="{75895F01-0D41-44E8-98E0-12CFE2B031B6}" dt="2020-02-06T04:58:50.989" v="7866" actId="26606"/>
          <ac:spMkLst>
            <pc:docMk/>
            <pc:sldMk cId="4281670253" sldId="303"/>
            <ac:spMk id="8" creationId="{EA67B5B4-3A24-436E-B663-1B2EBFF8A0CD}"/>
          </ac:spMkLst>
        </pc:spChg>
        <pc:spChg chg="del">
          <ac:chgData name="Chance Reimer" userId="dbc26110aaf2a52e" providerId="LiveId" clId="{75895F01-0D41-44E8-98E0-12CFE2B031B6}" dt="2020-02-06T04:58:50.989" v="7866" actId="26606"/>
          <ac:spMkLst>
            <pc:docMk/>
            <pc:sldMk cId="4281670253" sldId="303"/>
            <ac:spMk id="10" creationId="{987FDF89-C993-41F4-A1B8-DBAFF16008A9}"/>
          </ac:spMkLst>
        </pc:spChg>
        <pc:spChg chg="del">
          <ac:chgData name="Chance Reimer" userId="dbc26110aaf2a52e" providerId="LiveId" clId="{75895F01-0D41-44E8-98E0-12CFE2B031B6}" dt="2020-02-06T04:58:50.989" v="7866" actId="26606"/>
          <ac:spMkLst>
            <pc:docMk/>
            <pc:sldMk cId="4281670253" sldId="303"/>
            <ac:spMk id="12" creationId="{64E585EA-75FD-4025-8270-F66A58A15CDA}"/>
          </ac:spMkLst>
        </pc:spChg>
        <pc:spChg chg="add">
          <ac:chgData name="Chance Reimer" userId="dbc26110aaf2a52e" providerId="LiveId" clId="{75895F01-0D41-44E8-98E0-12CFE2B031B6}" dt="2020-02-06T04:58:50.989" v="7866" actId="26606"/>
          <ac:spMkLst>
            <pc:docMk/>
            <pc:sldMk cId="4281670253" sldId="303"/>
            <ac:spMk id="17" creationId="{EE1FC7B4-E4A7-4452-B413-1A623E3A7230}"/>
          </ac:spMkLst>
        </pc:spChg>
        <pc:spChg chg="add">
          <ac:chgData name="Chance Reimer" userId="dbc26110aaf2a52e" providerId="LiveId" clId="{75895F01-0D41-44E8-98E0-12CFE2B031B6}" dt="2020-02-06T04:58:50.989" v="7866" actId="26606"/>
          <ac:spMkLst>
            <pc:docMk/>
            <pc:sldMk cId="4281670253" sldId="303"/>
            <ac:spMk id="19" creationId="{E0709AF0-24F0-4486-B189-BE6386BDB198}"/>
          </ac:spMkLst>
        </pc:spChg>
        <pc:spChg chg="add">
          <ac:chgData name="Chance Reimer" userId="dbc26110aaf2a52e" providerId="LiveId" clId="{75895F01-0D41-44E8-98E0-12CFE2B031B6}" dt="2020-02-06T04:58:50.989" v="7866" actId="26606"/>
          <ac:spMkLst>
            <pc:docMk/>
            <pc:sldMk cId="4281670253" sldId="303"/>
            <ac:spMk id="21" creationId="{FBE3B62F-5853-4A3C-B050-6186351A7176}"/>
          </ac:spMkLst>
        </pc:spChg>
        <pc:graphicFrameChg chg="add mod">
          <ac:chgData name="Chance Reimer" userId="dbc26110aaf2a52e" providerId="LiveId" clId="{75895F01-0D41-44E8-98E0-12CFE2B031B6}" dt="2020-04-09T15:46:27.148" v="8914" actId="1076"/>
          <ac:graphicFrameMkLst>
            <pc:docMk/>
            <pc:sldMk cId="4281670253" sldId="303"/>
            <ac:graphicFrameMk id="4" creationId="{875A165E-BFDA-46AB-BCBE-4280DD653D08}"/>
          </ac:graphicFrameMkLst>
        </pc:graphicFrameChg>
        <pc:graphicFrameChg chg="add del mod">
          <ac:chgData name="Chance Reimer" userId="dbc26110aaf2a52e" providerId="LiveId" clId="{75895F01-0D41-44E8-98E0-12CFE2B031B6}" dt="2020-02-06T04:58:16.346" v="7862"/>
          <ac:graphicFrameMkLst>
            <pc:docMk/>
            <pc:sldMk cId="4281670253" sldId="303"/>
            <ac:graphicFrameMk id="4" creationId="{FF76687B-3B3F-4843-B59B-FDBF241C2DCF}"/>
          </ac:graphicFrameMkLst>
        </pc:graphicFrameChg>
        <pc:picChg chg="add del mod">
          <ac:chgData name="Chance Reimer" userId="dbc26110aaf2a52e" providerId="LiveId" clId="{75895F01-0D41-44E8-98E0-12CFE2B031B6}" dt="2020-04-09T15:44:05.699" v="8720"/>
          <ac:picMkLst>
            <pc:docMk/>
            <pc:sldMk cId="4281670253" sldId="303"/>
            <ac:picMk id="5" creationId="{F7A5BE65-7602-42BA-B89F-629AB4E44AFD}"/>
          </ac:picMkLst>
        </pc:picChg>
      </pc:sldChg>
      <pc:sldChg chg="addSp delSp modSp add mod modTransition setBg setClrOvrMap">
        <pc:chgData name="Chance Reimer" userId="dbc26110aaf2a52e" providerId="LiveId" clId="{75895F01-0D41-44E8-98E0-12CFE2B031B6}" dt="2020-04-10T02:18:12.472" v="9269"/>
        <pc:sldMkLst>
          <pc:docMk/>
          <pc:sldMk cId="4011062311" sldId="304"/>
        </pc:sldMkLst>
        <pc:spChg chg="mod">
          <ac:chgData name="Chance Reimer" userId="dbc26110aaf2a52e" providerId="LiveId" clId="{75895F01-0D41-44E8-98E0-12CFE2B031B6}" dt="2020-02-06T03:43:44.366" v="6306" actId="207"/>
          <ac:spMkLst>
            <pc:docMk/>
            <pc:sldMk cId="4011062311" sldId="304"/>
            <ac:spMk id="2" creationId="{33735935-B64C-4888-83F7-0988E0B5728F}"/>
          </ac:spMkLst>
        </pc:spChg>
        <pc:spChg chg="mod">
          <ac:chgData name="Chance Reimer" userId="dbc26110aaf2a52e" providerId="LiveId" clId="{75895F01-0D41-44E8-98E0-12CFE2B031B6}" dt="2020-02-06T04:02:26.211" v="6772" actId="20577"/>
          <ac:spMkLst>
            <pc:docMk/>
            <pc:sldMk cId="4011062311" sldId="304"/>
            <ac:spMk id="3" creationId="{F588C9F8-AE41-4F9B-8DB7-6D04B95CC035}"/>
          </ac:spMkLst>
        </pc:spChg>
        <pc:spChg chg="del">
          <ac:chgData name="Chance Reimer" userId="dbc26110aaf2a52e" providerId="LiveId" clId="{75895F01-0D41-44E8-98E0-12CFE2B031B6}" dt="2020-02-06T03:42:51.239" v="6298" actId="26606"/>
          <ac:spMkLst>
            <pc:docMk/>
            <pc:sldMk cId="4011062311" sldId="304"/>
            <ac:spMk id="8" creationId="{EA67B5B4-3A24-436E-B663-1B2EBFF8A0CD}"/>
          </ac:spMkLst>
        </pc:spChg>
        <pc:spChg chg="del">
          <ac:chgData name="Chance Reimer" userId="dbc26110aaf2a52e" providerId="LiveId" clId="{75895F01-0D41-44E8-98E0-12CFE2B031B6}" dt="2020-02-06T03:42:51.239" v="6298" actId="26606"/>
          <ac:spMkLst>
            <pc:docMk/>
            <pc:sldMk cId="4011062311" sldId="304"/>
            <ac:spMk id="10" creationId="{987FDF89-C993-41F4-A1B8-DBAFF16008A9}"/>
          </ac:spMkLst>
        </pc:spChg>
        <pc:spChg chg="del">
          <ac:chgData name="Chance Reimer" userId="dbc26110aaf2a52e" providerId="LiveId" clId="{75895F01-0D41-44E8-98E0-12CFE2B031B6}" dt="2020-02-06T03:42:51.239" v="6298" actId="26606"/>
          <ac:spMkLst>
            <pc:docMk/>
            <pc:sldMk cId="4011062311" sldId="304"/>
            <ac:spMk id="12" creationId="{64E585EA-75FD-4025-8270-F66A58A15CDA}"/>
          </ac:spMkLst>
        </pc:spChg>
        <pc:spChg chg="add mod">
          <ac:chgData name="Chance Reimer" userId="dbc26110aaf2a52e" providerId="LiveId" clId="{75895F01-0D41-44E8-98E0-12CFE2B031B6}" dt="2020-02-06T03:45:47.946" v="6341" actId="1076"/>
          <ac:spMkLst>
            <pc:docMk/>
            <pc:sldMk cId="4011062311" sldId="304"/>
            <ac:spMk id="14" creationId="{74BC23B2-C8FF-4946-92D0-A269638D6BF9}"/>
          </ac:spMkLst>
        </pc:spChg>
        <pc:spChg chg="add mod">
          <ac:chgData name="Chance Reimer" userId="dbc26110aaf2a52e" providerId="LiveId" clId="{75895F01-0D41-44E8-98E0-12CFE2B031B6}" dt="2020-02-06T03:46:00.390" v="6345" actId="20577"/>
          <ac:spMkLst>
            <pc:docMk/>
            <pc:sldMk cId="4011062311" sldId="304"/>
            <ac:spMk id="15" creationId="{95248D37-F374-4B26-B570-DA42F645AC7D}"/>
          </ac:spMkLst>
        </pc:spChg>
        <pc:spChg chg="add mod">
          <ac:chgData name="Chance Reimer" userId="dbc26110aaf2a52e" providerId="LiveId" clId="{75895F01-0D41-44E8-98E0-12CFE2B031B6}" dt="2020-02-06T04:01:39.877" v="6655" actId="20577"/>
          <ac:spMkLst>
            <pc:docMk/>
            <pc:sldMk cId="4011062311" sldId="304"/>
            <ac:spMk id="22" creationId="{937C9D9F-B219-4E2D-BF8E-6DCD8CE29983}"/>
          </ac:spMkLst>
        </pc:spChg>
        <pc:picChg chg="add mod modCrop">
          <ac:chgData name="Chance Reimer" userId="dbc26110aaf2a52e" providerId="LiveId" clId="{75895F01-0D41-44E8-98E0-12CFE2B031B6}" dt="2020-02-06T03:44:03.774" v="6310" actId="732"/>
          <ac:picMkLst>
            <pc:docMk/>
            <pc:sldMk cId="4011062311" sldId="304"/>
            <ac:picMk id="4" creationId="{D91BC56A-556D-457D-B431-56DB1C12330A}"/>
          </ac:picMkLst>
        </pc:picChg>
        <pc:cxnChg chg="add mod">
          <ac:chgData name="Chance Reimer" userId="dbc26110aaf2a52e" providerId="LiveId" clId="{75895F01-0D41-44E8-98E0-12CFE2B031B6}" dt="2020-02-06T03:45:02.531" v="6332" actId="692"/>
          <ac:cxnSpMkLst>
            <pc:docMk/>
            <pc:sldMk cId="4011062311" sldId="304"/>
            <ac:cxnSpMk id="6" creationId="{9EB36448-D8F3-43E9-A7BF-DB6A1AA29440}"/>
          </ac:cxnSpMkLst>
        </pc:cxnChg>
        <pc:cxnChg chg="add mod">
          <ac:chgData name="Chance Reimer" userId="dbc26110aaf2a52e" providerId="LiveId" clId="{75895F01-0D41-44E8-98E0-12CFE2B031B6}" dt="2020-02-06T03:45:16.718" v="6335" actId="14100"/>
          <ac:cxnSpMkLst>
            <pc:docMk/>
            <pc:sldMk cId="4011062311" sldId="304"/>
            <ac:cxnSpMk id="11" creationId="{1D55D3DA-CF96-4B6A-8CB5-AE087105DE02}"/>
          </ac:cxnSpMkLst>
        </pc:cxnChg>
        <pc:cxnChg chg="add mod">
          <ac:chgData name="Chance Reimer" userId="dbc26110aaf2a52e" providerId="LiveId" clId="{75895F01-0D41-44E8-98E0-12CFE2B031B6}" dt="2020-02-06T03:48:41.837" v="6536" actId="692"/>
          <ac:cxnSpMkLst>
            <pc:docMk/>
            <pc:sldMk cId="4011062311" sldId="304"/>
            <ac:cxnSpMk id="17" creationId="{F758A6C6-DD05-4316-B17B-C82D2E60B75A}"/>
          </ac:cxnSpMkLst>
        </pc:cxnChg>
        <pc:cxnChg chg="add mod">
          <ac:chgData name="Chance Reimer" userId="dbc26110aaf2a52e" providerId="LiveId" clId="{75895F01-0D41-44E8-98E0-12CFE2B031B6}" dt="2020-02-06T03:48:33.640" v="6503" actId="692"/>
          <ac:cxnSpMkLst>
            <pc:docMk/>
            <pc:sldMk cId="4011062311" sldId="304"/>
            <ac:cxnSpMk id="19" creationId="{9D0FF0AB-7776-43C0-9360-478BC6D66732}"/>
          </ac:cxnSpMkLst>
        </pc:cxnChg>
      </pc:sldChg>
      <pc:sldChg chg="addSp delSp modSp add del mod setBg">
        <pc:chgData name="Chance Reimer" userId="dbc26110aaf2a52e" providerId="LiveId" clId="{75895F01-0D41-44E8-98E0-12CFE2B031B6}" dt="2020-02-06T04:59:07.605" v="7867" actId="2696"/>
        <pc:sldMkLst>
          <pc:docMk/>
          <pc:sldMk cId="716059778" sldId="305"/>
        </pc:sldMkLst>
        <pc:spChg chg="mod">
          <ac:chgData name="Chance Reimer" userId="dbc26110aaf2a52e" providerId="LiveId" clId="{75895F01-0D41-44E8-98E0-12CFE2B031B6}" dt="2020-02-06T04:58:33.494" v="7864" actId="26606"/>
          <ac:spMkLst>
            <pc:docMk/>
            <pc:sldMk cId="716059778" sldId="305"/>
            <ac:spMk id="2" creationId="{F5F857A3-FFC8-4D70-ABC1-FD83A6233459}"/>
          </ac:spMkLst>
        </pc:spChg>
        <pc:spChg chg="del">
          <ac:chgData name="Chance Reimer" userId="dbc26110aaf2a52e" providerId="LiveId" clId="{75895F01-0D41-44E8-98E0-12CFE2B031B6}" dt="2020-02-06T04:58:21.294" v="7863"/>
          <ac:spMkLst>
            <pc:docMk/>
            <pc:sldMk cId="716059778" sldId="305"/>
            <ac:spMk id="3" creationId="{F27228E6-074F-42EF-B305-F0EA1B852BAF}"/>
          </ac:spMkLst>
        </pc:spChg>
        <pc:spChg chg="del">
          <ac:chgData name="Chance Reimer" userId="dbc26110aaf2a52e" providerId="LiveId" clId="{75895F01-0D41-44E8-98E0-12CFE2B031B6}" dt="2020-02-06T04:58:33.494" v="7864" actId="26606"/>
          <ac:spMkLst>
            <pc:docMk/>
            <pc:sldMk cId="716059778" sldId="305"/>
            <ac:spMk id="8" creationId="{EA67B5B4-3A24-436E-B663-1B2EBFF8A0CD}"/>
          </ac:spMkLst>
        </pc:spChg>
        <pc:spChg chg="del">
          <ac:chgData name="Chance Reimer" userId="dbc26110aaf2a52e" providerId="LiveId" clId="{75895F01-0D41-44E8-98E0-12CFE2B031B6}" dt="2020-02-06T04:58:33.494" v="7864" actId="26606"/>
          <ac:spMkLst>
            <pc:docMk/>
            <pc:sldMk cId="716059778" sldId="305"/>
            <ac:spMk id="10" creationId="{987FDF89-C993-41F4-A1B8-DBAFF16008A9}"/>
          </ac:spMkLst>
        </pc:spChg>
        <pc:spChg chg="del">
          <ac:chgData name="Chance Reimer" userId="dbc26110aaf2a52e" providerId="LiveId" clId="{75895F01-0D41-44E8-98E0-12CFE2B031B6}" dt="2020-02-06T04:58:33.494" v="7864" actId="26606"/>
          <ac:spMkLst>
            <pc:docMk/>
            <pc:sldMk cId="716059778" sldId="305"/>
            <ac:spMk id="12" creationId="{64E585EA-75FD-4025-8270-F66A58A15CDA}"/>
          </ac:spMkLst>
        </pc:spChg>
        <pc:spChg chg="add">
          <ac:chgData name="Chance Reimer" userId="dbc26110aaf2a52e" providerId="LiveId" clId="{75895F01-0D41-44E8-98E0-12CFE2B031B6}" dt="2020-02-06T04:58:33.494" v="7864" actId="26606"/>
          <ac:spMkLst>
            <pc:docMk/>
            <pc:sldMk cId="716059778" sldId="305"/>
            <ac:spMk id="17" creationId="{2B70B725-07B0-4EB9-A2D7-AE7B6CFFED37}"/>
          </ac:spMkLst>
        </pc:spChg>
        <pc:spChg chg="add">
          <ac:chgData name="Chance Reimer" userId="dbc26110aaf2a52e" providerId="LiveId" clId="{75895F01-0D41-44E8-98E0-12CFE2B031B6}" dt="2020-02-06T04:58:33.494" v="7864" actId="26606"/>
          <ac:spMkLst>
            <pc:docMk/>
            <pc:sldMk cId="716059778" sldId="305"/>
            <ac:spMk id="19" creationId="{5B2C47C6-EA4D-46C3-8760-73C091352963}"/>
          </ac:spMkLst>
        </pc:spChg>
        <pc:graphicFrameChg chg="add mod modGraphic">
          <ac:chgData name="Chance Reimer" userId="dbc26110aaf2a52e" providerId="LiveId" clId="{75895F01-0D41-44E8-98E0-12CFE2B031B6}" dt="2020-02-06T04:58:33.494" v="7864" actId="26606"/>
          <ac:graphicFrameMkLst>
            <pc:docMk/>
            <pc:sldMk cId="716059778" sldId="305"/>
            <ac:graphicFrameMk id="7" creationId="{DF3C8030-AFAF-4C9A-990D-1B8116A2AF36}"/>
          </ac:graphicFrameMkLst>
        </pc:graphicFrameChg>
      </pc:sldChg>
      <pc:sldChg chg="modTransition">
        <pc:chgData name="Chance Reimer" userId="dbc26110aaf2a52e" providerId="LiveId" clId="{75895F01-0D41-44E8-98E0-12CFE2B031B6}" dt="2020-04-10T02:18:12.472" v="9269"/>
        <pc:sldMkLst>
          <pc:docMk/>
          <pc:sldMk cId="3341871838" sldId="306"/>
        </pc:sldMkLst>
      </pc:sldChg>
      <pc:sldChg chg="modTransition">
        <pc:chgData name="Chance Reimer" userId="dbc26110aaf2a52e" providerId="LiveId" clId="{75895F01-0D41-44E8-98E0-12CFE2B031B6}" dt="2020-04-10T02:18:12.472" v="9269"/>
        <pc:sldMkLst>
          <pc:docMk/>
          <pc:sldMk cId="1607459947" sldId="307"/>
        </pc:sldMkLst>
      </pc:sldChg>
      <pc:sldChg chg="modTransition">
        <pc:chgData name="Chance Reimer" userId="dbc26110aaf2a52e" providerId="LiveId" clId="{75895F01-0D41-44E8-98E0-12CFE2B031B6}" dt="2020-04-10T02:18:12.472" v="9269"/>
        <pc:sldMkLst>
          <pc:docMk/>
          <pc:sldMk cId="1984044038" sldId="308"/>
        </pc:sldMkLst>
      </pc:sldChg>
      <pc:sldChg chg="modSp modTransition">
        <pc:chgData name="Chance Reimer" userId="dbc26110aaf2a52e" providerId="LiveId" clId="{75895F01-0D41-44E8-98E0-12CFE2B031B6}" dt="2020-04-10T02:18:12.472" v="9269"/>
        <pc:sldMkLst>
          <pc:docMk/>
          <pc:sldMk cId="2698456075" sldId="309"/>
        </pc:sldMkLst>
        <pc:spChg chg="mod">
          <ac:chgData name="Chance Reimer" userId="dbc26110aaf2a52e" providerId="LiveId" clId="{75895F01-0D41-44E8-98E0-12CFE2B031B6}" dt="2020-02-06T05:07:45.433" v="8019" actId="20577"/>
          <ac:spMkLst>
            <pc:docMk/>
            <pc:sldMk cId="2698456075" sldId="309"/>
            <ac:spMk id="2" creationId="{947EE761-F1B5-40B8-9840-97A4FF795BDE}"/>
          </ac:spMkLst>
        </pc:spChg>
      </pc:sldChg>
      <pc:sldChg chg="modTransition">
        <pc:chgData name="Chance Reimer" userId="dbc26110aaf2a52e" providerId="LiveId" clId="{75895F01-0D41-44E8-98E0-12CFE2B031B6}" dt="2020-04-10T02:18:12.472" v="9269"/>
        <pc:sldMkLst>
          <pc:docMk/>
          <pc:sldMk cId="3154362541" sldId="310"/>
        </pc:sldMkLst>
      </pc:sldChg>
      <pc:sldChg chg="modTransition">
        <pc:chgData name="Chance Reimer" userId="dbc26110aaf2a52e" providerId="LiveId" clId="{75895F01-0D41-44E8-98E0-12CFE2B031B6}" dt="2020-04-10T02:18:12.472" v="9269"/>
        <pc:sldMkLst>
          <pc:docMk/>
          <pc:sldMk cId="2872441070" sldId="312"/>
        </pc:sldMkLst>
      </pc:sldChg>
      <pc:sldChg chg="modTransition">
        <pc:chgData name="Chance Reimer" userId="dbc26110aaf2a52e" providerId="LiveId" clId="{75895F01-0D41-44E8-98E0-12CFE2B031B6}" dt="2020-04-10T02:18:12.472" v="9269"/>
        <pc:sldMkLst>
          <pc:docMk/>
          <pc:sldMk cId="2865945175" sldId="313"/>
        </pc:sldMkLst>
      </pc:sldChg>
      <pc:sldChg chg="modTransition">
        <pc:chgData name="Chance Reimer" userId="dbc26110aaf2a52e" providerId="LiveId" clId="{75895F01-0D41-44E8-98E0-12CFE2B031B6}" dt="2020-04-10T02:18:12.472" v="9269"/>
        <pc:sldMkLst>
          <pc:docMk/>
          <pc:sldMk cId="445165949" sldId="317"/>
        </pc:sldMkLst>
      </pc:sldChg>
      <pc:sldChg chg="modTransition">
        <pc:chgData name="Chance Reimer" userId="dbc26110aaf2a52e" providerId="LiveId" clId="{75895F01-0D41-44E8-98E0-12CFE2B031B6}" dt="2020-04-10T02:18:12.472" v="9269"/>
        <pc:sldMkLst>
          <pc:docMk/>
          <pc:sldMk cId="2947923860" sldId="318"/>
        </pc:sldMkLst>
      </pc:sldChg>
      <pc:sldMasterChg chg="modTransition modSldLayout">
        <pc:chgData name="Chance Reimer" userId="dbc26110aaf2a52e" providerId="LiveId" clId="{75895F01-0D41-44E8-98E0-12CFE2B031B6}" dt="2020-04-10T02:18:12.472" v="9269"/>
        <pc:sldMasterMkLst>
          <pc:docMk/>
          <pc:sldMasterMk cId="2091085340" sldId="2147483648"/>
        </pc:sldMasterMkLst>
        <pc:sldLayoutChg chg="modTransition">
          <pc:chgData name="Chance Reimer" userId="dbc26110aaf2a52e" providerId="LiveId" clId="{75895F01-0D41-44E8-98E0-12CFE2B031B6}" dt="2020-04-10T02:18:12.472" v="9269"/>
          <pc:sldLayoutMkLst>
            <pc:docMk/>
            <pc:sldMasterMk cId="2091085340" sldId="2147483648"/>
            <pc:sldLayoutMk cId="3646624787" sldId="2147483649"/>
          </pc:sldLayoutMkLst>
        </pc:sldLayoutChg>
        <pc:sldLayoutChg chg="modTransition">
          <pc:chgData name="Chance Reimer" userId="dbc26110aaf2a52e" providerId="LiveId" clId="{75895F01-0D41-44E8-98E0-12CFE2B031B6}" dt="2020-04-10T02:18:12.472" v="9269"/>
          <pc:sldLayoutMkLst>
            <pc:docMk/>
            <pc:sldMasterMk cId="2091085340" sldId="2147483648"/>
            <pc:sldLayoutMk cId="3210492245" sldId="2147483650"/>
          </pc:sldLayoutMkLst>
        </pc:sldLayoutChg>
        <pc:sldLayoutChg chg="modTransition">
          <pc:chgData name="Chance Reimer" userId="dbc26110aaf2a52e" providerId="LiveId" clId="{75895F01-0D41-44E8-98E0-12CFE2B031B6}" dt="2020-04-10T02:18:12.472" v="9269"/>
          <pc:sldLayoutMkLst>
            <pc:docMk/>
            <pc:sldMasterMk cId="2091085340" sldId="2147483648"/>
            <pc:sldLayoutMk cId="1647266199" sldId="2147483651"/>
          </pc:sldLayoutMkLst>
        </pc:sldLayoutChg>
        <pc:sldLayoutChg chg="modTransition">
          <pc:chgData name="Chance Reimer" userId="dbc26110aaf2a52e" providerId="LiveId" clId="{75895F01-0D41-44E8-98E0-12CFE2B031B6}" dt="2020-04-10T02:18:12.472" v="9269"/>
          <pc:sldLayoutMkLst>
            <pc:docMk/>
            <pc:sldMasterMk cId="2091085340" sldId="2147483648"/>
            <pc:sldLayoutMk cId="1346515211" sldId="2147483652"/>
          </pc:sldLayoutMkLst>
        </pc:sldLayoutChg>
        <pc:sldLayoutChg chg="modTransition">
          <pc:chgData name="Chance Reimer" userId="dbc26110aaf2a52e" providerId="LiveId" clId="{75895F01-0D41-44E8-98E0-12CFE2B031B6}" dt="2020-04-10T02:18:12.472" v="9269"/>
          <pc:sldLayoutMkLst>
            <pc:docMk/>
            <pc:sldMasterMk cId="2091085340" sldId="2147483648"/>
            <pc:sldLayoutMk cId="2687510897" sldId="2147483653"/>
          </pc:sldLayoutMkLst>
        </pc:sldLayoutChg>
        <pc:sldLayoutChg chg="modTransition">
          <pc:chgData name="Chance Reimer" userId="dbc26110aaf2a52e" providerId="LiveId" clId="{75895F01-0D41-44E8-98E0-12CFE2B031B6}" dt="2020-04-10T02:18:12.472" v="9269"/>
          <pc:sldLayoutMkLst>
            <pc:docMk/>
            <pc:sldMasterMk cId="2091085340" sldId="2147483648"/>
            <pc:sldLayoutMk cId="767956733" sldId="2147483654"/>
          </pc:sldLayoutMkLst>
        </pc:sldLayoutChg>
        <pc:sldLayoutChg chg="modTransition">
          <pc:chgData name="Chance Reimer" userId="dbc26110aaf2a52e" providerId="LiveId" clId="{75895F01-0D41-44E8-98E0-12CFE2B031B6}" dt="2020-04-10T02:18:12.472" v="9269"/>
          <pc:sldLayoutMkLst>
            <pc:docMk/>
            <pc:sldMasterMk cId="2091085340" sldId="2147483648"/>
            <pc:sldLayoutMk cId="3691172495" sldId="2147483655"/>
          </pc:sldLayoutMkLst>
        </pc:sldLayoutChg>
        <pc:sldLayoutChg chg="modTransition">
          <pc:chgData name="Chance Reimer" userId="dbc26110aaf2a52e" providerId="LiveId" clId="{75895F01-0D41-44E8-98E0-12CFE2B031B6}" dt="2020-04-10T02:18:12.472" v="9269"/>
          <pc:sldLayoutMkLst>
            <pc:docMk/>
            <pc:sldMasterMk cId="2091085340" sldId="2147483648"/>
            <pc:sldLayoutMk cId="733894576" sldId="2147483656"/>
          </pc:sldLayoutMkLst>
        </pc:sldLayoutChg>
        <pc:sldLayoutChg chg="modTransition">
          <pc:chgData name="Chance Reimer" userId="dbc26110aaf2a52e" providerId="LiveId" clId="{75895F01-0D41-44E8-98E0-12CFE2B031B6}" dt="2020-04-10T02:18:12.472" v="9269"/>
          <pc:sldLayoutMkLst>
            <pc:docMk/>
            <pc:sldMasterMk cId="2091085340" sldId="2147483648"/>
            <pc:sldLayoutMk cId="4230139805" sldId="2147483657"/>
          </pc:sldLayoutMkLst>
        </pc:sldLayoutChg>
        <pc:sldLayoutChg chg="modTransition">
          <pc:chgData name="Chance Reimer" userId="dbc26110aaf2a52e" providerId="LiveId" clId="{75895F01-0D41-44E8-98E0-12CFE2B031B6}" dt="2020-04-10T02:18:12.472" v="9269"/>
          <pc:sldLayoutMkLst>
            <pc:docMk/>
            <pc:sldMasterMk cId="2091085340" sldId="2147483648"/>
            <pc:sldLayoutMk cId="545904914" sldId="2147483658"/>
          </pc:sldLayoutMkLst>
        </pc:sldLayoutChg>
        <pc:sldLayoutChg chg="modTransition">
          <pc:chgData name="Chance Reimer" userId="dbc26110aaf2a52e" providerId="LiveId" clId="{75895F01-0D41-44E8-98E0-12CFE2B031B6}" dt="2020-04-10T02:18:12.472" v="9269"/>
          <pc:sldLayoutMkLst>
            <pc:docMk/>
            <pc:sldMasterMk cId="2091085340" sldId="2147483648"/>
            <pc:sldLayoutMk cId="2352727461" sldId="2147483659"/>
          </pc:sldLayoutMkLst>
        </pc:sldLayoutChg>
      </pc:sldMasterChg>
    </pc:docChg>
  </pc:docChgLst>
  <pc:docChgLst>
    <pc:chgData name="Calvin Sands" userId="S::calvinsands@knights.ucf.edu::7fd60f3c-75d7-46b8-b0c4-d35062826d40" providerId="AD" clId="Web-{AA8BC575-E63D-4E30-79F4-81DA1C758184}"/>
    <pc:docChg chg="modSld">
      <pc:chgData name="Calvin Sands" userId="S::calvinsands@knights.ucf.edu::7fd60f3c-75d7-46b8-b0c4-d35062826d40" providerId="AD" clId="Web-{AA8BC575-E63D-4E30-79F4-81DA1C758184}" dt="2020-02-28T23:20:54.097" v="130"/>
      <pc:docMkLst>
        <pc:docMk/>
      </pc:docMkLst>
      <pc:sldChg chg="modNotes">
        <pc:chgData name="Calvin Sands" userId="S::calvinsands@knights.ucf.edu::7fd60f3c-75d7-46b8-b0c4-d35062826d40" providerId="AD" clId="Web-{AA8BC575-E63D-4E30-79F4-81DA1C758184}" dt="2020-02-28T23:11:17.482" v="41"/>
        <pc:sldMkLst>
          <pc:docMk/>
          <pc:sldMk cId="305955030" sldId="258"/>
        </pc:sldMkLst>
      </pc:sldChg>
      <pc:sldChg chg="modNotes">
        <pc:chgData name="Calvin Sands" userId="S::calvinsands@knights.ucf.edu::7fd60f3c-75d7-46b8-b0c4-d35062826d40" providerId="AD" clId="Web-{AA8BC575-E63D-4E30-79F4-81DA1C758184}" dt="2020-02-28T23:14:16.874" v="68"/>
        <pc:sldMkLst>
          <pc:docMk/>
          <pc:sldMk cId="1931967894" sldId="282"/>
        </pc:sldMkLst>
      </pc:sldChg>
      <pc:sldChg chg="modNotes">
        <pc:chgData name="Calvin Sands" userId="S::calvinsands@knights.ucf.edu::7fd60f3c-75d7-46b8-b0c4-d35062826d40" providerId="AD" clId="Web-{AA8BC575-E63D-4E30-79F4-81DA1C758184}" dt="2020-02-28T23:15:44.016" v="71"/>
        <pc:sldMkLst>
          <pc:docMk/>
          <pc:sldMk cId="597946180" sldId="295"/>
        </pc:sldMkLst>
      </pc:sldChg>
      <pc:sldChg chg="modNotes">
        <pc:chgData name="Calvin Sands" userId="S::calvinsands@knights.ucf.edu::7fd60f3c-75d7-46b8-b0c4-d35062826d40" providerId="AD" clId="Web-{AA8BC575-E63D-4E30-79F4-81DA1C758184}" dt="2020-02-28T23:13:38.874" v="57"/>
        <pc:sldMkLst>
          <pc:docMk/>
          <pc:sldMk cId="1407916574" sldId="314"/>
        </pc:sldMkLst>
      </pc:sldChg>
      <pc:sldChg chg="modNotes">
        <pc:chgData name="Calvin Sands" userId="S::calvinsands@knights.ucf.edu::7fd60f3c-75d7-46b8-b0c4-d35062826d40" providerId="AD" clId="Web-{AA8BC575-E63D-4E30-79F4-81DA1C758184}" dt="2020-02-28T23:13:25.702" v="51"/>
        <pc:sldMkLst>
          <pc:docMk/>
          <pc:sldMk cId="3697586448" sldId="316"/>
        </pc:sldMkLst>
      </pc:sldChg>
      <pc:sldChg chg="modSp modNotes">
        <pc:chgData name="Calvin Sands" userId="S::calvinsands@knights.ucf.edu::7fd60f3c-75d7-46b8-b0c4-d35062826d40" providerId="AD" clId="Web-{AA8BC575-E63D-4E30-79F4-81DA1C758184}" dt="2020-02-28T23:20:54.097" v="130"/>
        <pc:sldMkLst>
          <pc:docMk/>
          <pc:sldMk cId="2947923860" sldId="318"/>
        </pc:sldMkLst>
        <pc:graphicFrameChg chg="mod modGraphic">
          <ac:chgData name="Calvin Sands" userId="S::calvinsands@knights.ucf.edu::7fd60f3c-75d7-46b8-b0c4-d35062826d40" providerId="AD" clId="Web-{AA8BC575-E63D-4E30-79F4-81DA1C758184}" dt="2020-02-28T23:20:48.987" v="123"/>
          <ac:graphicFrameMkLst>
            <pc:docMk/>
            <pc:sldMk cId="2947923860" sldId="318"/>
            <ac:graphicFrameMk id="8" creationId="{745496F7-3C47-45F5-927E-64EFE2A9E5C9}"/>
          </ac:graphicFrameMkLst>
        </pc:graphicFrameChg>
      </pc:sldChg>
    </pc:docChg>
  </pc:docChgLst>
  <pc:docChgLst>
    <pc:chgData name="Calvin Sands" userId="S::calvinsands@knights.ucf.edu::7fd60f3c-75d7-46b8-b0c4-d35062826d40" providerId="AD" clId="Web-{C5BE445E-24A0-2592-6737-0AEA468E9C2C}"/>
    <pc:docChg chg="addSld delSld modSld sldOrd">
      <pc:chgData name="Calvin Sands" userId="S::calvinsands@knights.ucf.edu::7fd60f3c-75d7-46b8-b0c4-d35062826d40" providerId="AD" clId="Web-{C5BE445E-24A0-2592-6737-0AEA468E9C2C}" dt="2020-02-01T20:19:25.502" v="1002"/>
      <pc:docMkLst>
        <pc:docMk/>
      </pc:docMkLst>
      <pc:sldChg chg="modNotes">
        <pc:chgData name="Calvin Sands" userId="S::calvinsands@knights.ucf.edu::7fd60f3c-75d7-46b8-b0c4-d35062826d40" providerId="AD" clId="Web-{C5BE445E-24A0-2592-6737-0AEA468E9C2C}" dt="2020-02-01T18:32:15.202" v="2"/>
        <pc:sldMkLst>
          <pc:docMk/>
          <pc:sldMk cId="582798782" sldId="256"/>
        </pc:sldMkLst>
      </pc:sldChg>
      <pc:sldChg chg="modNotes">
        <pc:chgData name="Calvin Sands" userId="S::calvinsands@knights.ucf.edu::7fd60f3c-75d7-46b8-b0c4-d35062826d40" providerId="AD" clId="Web-{C5BE445E-24A0-2592-6737-0AEA468E9C2C}" dt="2020-02-01T18:33:41.843" v="30"/>
        <pc:sldMkLst>
          <pc:docMk/>
          <pc:sldMk cId="305955030" sldId="258"/>
        </pc:sldMkLst>
      </pc:sldChg>
      <pc:sldChg chg="modNotes">
        <pc:chgData name="Calvin Sands" userId="S::calvinsands@knights.ucf.edu::7fd60f3c-75d7-46b8-b0c4-d35062826d40" providerId="AD" clId="Web-{C5BE445E-24A0-2592-6737-0AEA468E9C2C}" dt="2020-02-01T18:34:36.530" v="38"/>
        <pc:sldMkLst>
          <pc:docMk/>
          <pc:sldMk cId="3530630551" sldId="260"/>
        </pc:sldMkLst>
      </pc:sldChg>
      <pc:sldChg chg="modNotes">
        <pc:chgData name="Calvin Sands" userId="S::calvinsands@knights.ucf.edu::7fd60f3c-75d7-46b8-b0c4-d35062826d40" providerId="AD" clId="Web-{C5BE445E-24A0-2592-6737-0AEA468E9C2C}" dt="2020-02-01T18:36:02.624" v="48"/>
        <pc:sldMkLst>
          <pc:docMk/>
          <pc:sldMk cId="3861526880" sldId="261"/>
        </pc:sldMkLst>
      </pc:sldChg>
      <pc:sldChg chg="modNotes">
        <pc:chgData name="Calvin Sands" userId="S::calvinsands@knights.ucf.edu::7fd60f3c-75d7-46b8-b0c4-d35062826d40" providerId="AD" clId="Web-{C5BE445E-24A0-2592-6737-0AEA468E9C2C}" dt="2020-02-01T18:46:08.841" v="196"/>
        <pc:sldMkLst>
          <pc:docMk/>
          <pc:sldMk cId="250205766" sldId="265"/>
        </pc:sldMkLst>
      </pc:sldChg>
      <pc:sldChg chg="del">
        <pc:chgData name="Calvin Sands" userId="S::calvinsands@knights.ucf.edu::7fd60f3c-75d7-46b8-b0c4-d35062826d40" providerId="AD" clId="Web-{C5BE445E-24A0-2592-6737-0AEA468E9C2C}" dt="2020-02-01T20:19:10.612" v="992"/>
        <pc:sldMkLst>
          <pc:docMk/>
          <pc:sldMk cId="187018226" sldId="266"/>
        </pc:sldMkLst>
      </pc:sldChg>
      <pc:sldChg chg="modNotes">
        <pc:chgData name="Calvin Sands" userId="S::calvinsands@knights.ucf.edu::7fd60f3c-75d7-46b8-b0c4-d35062826d40" providerId="AD" clId="Web-{C5BE445E-24A0-2592-6737-0AEA468E9C2C}" dt="2020-02-01T18:45:13.748" v="190"/>
        <pc:sldMkLst>
          <pc:docMk/>
          <pc:sldMk cId="4165576013" sldId="267"/>
        </pc:sldMkLst>
      </pc:sldChg>
      <pc:sldChg chg="modNotes">
        <pc:chgData name="Calvin Sands" userId="S::calvinsands@knights.ucf.edu::7fd60f3c-75d7-46b8-b0c4-d35062826d40" providerId="AD" clId="Web-{C5BE445E-24A0-2592-6737-0AEA468E9C2C}" dt="2020-02-01T20:19:21.596" v="1000"/>
        <pc:sldMkLst>
          <pc:docMk/>
          <pc:sldMk cId="743719922" sldId="268"/>
        </pc:sldMkLst>
      </pc:sldChg>
      <pc:sldChg chg="modSp modNotes">
        <pc:chgData name="Calvin Sands" userId="S::calvinsands@knights.ucf.edu::7fd60f3c-75d7-46b8-b0c4-d35062826d40" providerId="AD" clId="Web-{C5BE445E-24A0-2592-6737-0AEA468E9C2C}" dt="2020-02-01T20:19:25.502" v="1002"/>
        <pc:sldMkLst>
          <pc:docMk/>
          <pc:sldMk cId="1614003291" sldId="269"/>
        </pc:sldMkLst>
        <pc:spChg chg="mod">
          <ac:chgData name="Calvin Sands" userId="S::calvinsands@knights.ucf.edu::7fd60f3c-75d7-46b8-b0c4-d35062826d40" providerId="AD" clId="Web-{C5BE445E-24A0-2592-6737-0AEA468E9C2C}" dt="2020-02-01T19:42:06.062" v="953" actId="20577"/>
          <ac:spMkLst>
            <pc:docMk/>
            <pc:sldMk cId="1614003291" sldId="269"/>
            <ac:spMk id="3" creationId="{C02B627A-25C3-4ED2-8215-1C0ED403E426}"/>
          </ac:spMkLst>
        </pc:spChg>
      </pc:sldChg>
      <pc:sldChg chg="modNotes">
        <pc:chgData name="Calvin Sands" userId="S::calvinsands@knights.ucf.edu::7fd60f3c-75d7-46b8-b0c4-d35062826d40" providerId="AD" clId="Web-{C5BE445E-24A0-2592-6737-0AEA468E9C2C}" dt="2020-02-01T18:59:01.074" v="730"/>
        <pc:sldMkLst>
          <pc:docMk/>
          <pc:sldMk cId="2590864222" sldId="270"/>
        </pc:sldMkLst>
      </pc:sldChg>
      <pc:sldChg chg="ord modNotes">
        <pc:chgData name="Calvin Sands" userId="S::calvinsands@knights.ucf.edu::7fd60f3c-75d7-46b8-b0c4-d35062826d40" providerId="AD" clId="Web-{C5BE445E-24A0-2592-6737-0AEA468E9C2C}" dt="2020-02-01T19:30:55.247" v="758"/>
        <pc:sldMkLst>
          <pc:docMk/>
          <pc:sldMk cId="1985481971" sldId="271"/>
        </pc:sldMkLst>
      </pc:sldChg>
      <pc:sldChg chg="modNotes">
        <pc:chgData name="Calvin Sands" userId="S::calvinsands@knights.ucf.edu::7fd60f3c-75d7-46b8-b0c4-d35062826d40" providerId="AD" clId="Web-{C5BE445E-24A0-2592-6737-0AEA468E9C2C}" dt="2020-02-01T18:59:00.949" v="727"/>
        <pc:sldMkLst>
          <pc:docMk/>
          <pc:sldMk cId="1242858416" sldId="272"/>
        </pc:sldMkLst>
      </pc:sldChg>
      <pc:sldChg chg="modNotes">
        <pc:chgData name="Calvin Sands" userId="S::calvinsands@knights.ucf.edu::7fd60f3c-75d7-46b8-b0c4-d35062826d40" providerId="AD" clId="Web-{C5BE445E-24A0-2592-6737-0AEA468E9C2C}" dt="2020-02-01T18:32:32.186" v="21"/>
        <pc:sldMkLst>
          <pc:docMk/>
          <pc:sldMk cId="278653112" sldId="273"/>
        </pc:sldMkLst>
      </pc:sldChg>
      <pc:sldChg chg="modNotes">
        <pc:chgData name="Calvin Sands" userId="S::calvinsands@knights.ucf.edu::7fd60f3c-75d7-46b8-b0c4-d35062826d40" providerId="AD" clId="Web-{C5BE445E-24A0-2592-6737-0AEA468E9C2C}" dt="2020-02-01T18:36:22.764" v="52"/>
        <pc:sldMkLst>
          <pc:docMk/>
          <pc:sldMk cId="1721499786" sldId="274"/>
        </pc:sldMkLst>
      </pc:sldChg>
      <pc:sldChg chg="modNotes">
        <pc:chgData name="Calvin Sands" userId="S::calvinsands@knights.ucf.edu::7fd60f3c-75d7-46b8-b0c4-d35062826d40" providerId="AD" clId="Web-{C5BE445E-24A0-2592-6737-0AEA468E9C2C}" dt="2020-02-01T19:32:26.433" v="763"/>
        <pc:sldMkLst>
          <pc:docMk/>
          <pc:sldMk cId="1025341512" sldId="275"/>
        </pc:sldMkLst>
      </pc:sldChg>
      <pc:sldChg chg="modNotes">
        <pc:chgData name="Calvin Sands" userId="S::calvinsands@knights.ucf.edu::7fd60f3c-75d7-46b8-b0c4-d35062826d40" providerId="AD" clId="Web-{C5BE445E-24A0-2592-6737-0AEA468E9C2C}" dt="2020-02-01T18:34:47.296" v="41"/>
        <pc:sldMkLst>
          <pc:docMk/>
          <pc:sldMk cId="2272562722" sldId="276"/>
        </pc:sldMkLst>
      </pc:sldChg>
      <pc:sldChg chg="modNotes">
        <pc:chgData name="Calvin Sands" userId="S::calvinsands@knights.ucf.edu::7fd60f3c-75d7-46b8-b0c4-d35062826d40" providerId="AD" clId="Web-{C5BE445E-24A0-2592-6737-0AEA468E9C2C}" dt="2020-02-01T18:34:51.186" v="45"/>
        <pc:sldMkLst>
          <pc:docMk/>
          <pc:sldMk cId="2837713608" sldId="277"/>
        </pc:sldMkLst>
      </pc:sldChg>
      <pc:sldChg chg="modNotes">
        <pc:chgData name="Calvin Sands" userId="S::calvinsands@knights.ucf.edu::7fd60f3c-75d7-46b8-b0c4-d35062826d40" providerId="AD" clId="Web-{C5BE445E-24A0-2592-6737-0AEA468E9C2C}" dt="2020-02-01T19:40:29.265" v="948"/>
        <pc:sldMkLst>
          <pc:docMk/>
          <pc:sldMk cId="1527388051" sldId="278"/>
        </pc:sldMkLst>
      </pc:sldChg>
      <pc:sldChg chg="modNotes">
        <pc:chgData name="Calvin Sands" userId="S::calvinsands@knights.ucf.edu::7fd60f3c-75d7-46b8-b0c4-d35062826d40" providerId="AD" clId="Web-{C5BE445E-24A0-2592-6737-0AEA468E9C2C}" dt="2020-02-01T18:38:35.264" v="174"/>
        <pc:sldMkLst>
          <pc:docMk/>
          <pc:sldMk cId="3875687329" sldId="279"/>
        </pc:sldMkLst>
      </pc:sldChg>
      <pc:sldChg chg="del modNotes">
        <pc:chgData name="Calvin Sands" userId="S::calvinsands@knights.ucf.edu::7fd60f3c-75d7-46b8-b0c4-d35062826d40" providerId="AD" clId="Web-{C5BE445E-24A0-2592-6737-0AEA468E9C2C}" dt="2020-02-01T18:44:16.701" v="186"/>
        <pc:sldMkLst>
          <pc:docMk/>
          <pc:sldMk cId="1399595961" sldId="281"/>
        </pc:sldMkLst>
      </pc:sldChg>
      <pc:sldChg chg="modNotes">
        <pc:chgData name="Calvin Sands" userId="S::calvinsands@knights.ucf.edu::7fd60f3c-75d7-46b8-b0c4-d35062826d40" providerId="AD" clId="Web-{C5BE445E-24A0-2592-6737-0AEA468E9C2C}" dt="2020-02-01T18:36:55.264" v="62"/>
        <pc:sldMkLst>
          <pc:docMk/>
          <pc:sldMk cId="1931967894" sldId="282"/>
        </pc:sldMkLst>
      </pc:sldChg>
      <pc:sldChg chg="modNotes">
        <pc:chgData name="Calvin Sands" userId="S::calvinsands@knights.ucf.edu::7fd60f3c-75d7-46b8-b0c4-d35062826d40" providerId="AD" clId="Web-{C5BE445E-24A0-2592-6737-0AEA468E9C2C}" dt="2020-02-01T18:36:59.436" v="64"/>
        <pc:sldMkLst>
          <pc:docMk/>
          <pc:sldMk cId="810347070" sldId="283"/>
        </pc:sldMkLst>
      </pc:sldChg>
      <pc:sldChg chg="modNotes">
        <pc:chgData name="Calvin Sands" userId="S::calvinsands@knights.ucf.edu::7fd60f3c-75d7-46b8-b0c4-d35062826d40" providerId="AD" clId="Web-{C5BE445E-24A0-2592-6737-0AEA468E9C2C}" dt="2020-02-01T18:36:49.202" v="60"/>
        <pc:sldMkLst>
          <pc:docMk/>
          <pc:sldMk cId="598853808" sldId="284"/>
        </pc:sldMkLst>
      </pc:sldChg>
      <pc:sldChg chg="modNotes">
        <pc:chgData name="Calvin Sands" userId="S::calvinsands@knights.ucf.edu::7fd60f3c-75d7-46b8-b0c4-d35062826d40" providerId="AD" clId="Web-{C5BE445E-24A0-2592-6737-0AEA468E9C2C}" dt="2020-02-01T18:37:02.389" v="68"/>
        <pc:sldMkLst>
          <pc:docMk/>
          <pc:sldMk cId="2279690920" sldId="285"/>
        </pc:sldMkLst>
      </pc:sldChg>
      <pc:sldChg chg="modNotes">
        <pc:chgData name="Calvin Sands" userId="S::calvinsands@knights.ucf.edu::7fd60f3c-75d7-46b8-b0c4-d35062826d40" providerId="AD" clId="Web-{C5BE445E-24A0-2592-6737-0AEA468E9C2C}" dt="2020-02-01T18:37:05.639" v="72"/>
        <pc:sldMkLst>
          <pc:docMk/>
          <pc:sldMk cId="1436436433" sldId="286"/>
        </pc:sldMkLst>
      </pc:sldChg>
      <pc:sldChg chg="modNotes">
        <pc:chgData name="Calvin Sands" userId="S::calvinsands@knights.ucf.edu::7fd60f3c-75d7-46b8-b0c4-d35062826d40" providerId="AD" clId="Web-{C5BE445E-24A0-2592-6737-0AEA468E9C2C}" dt="2020-02-01T18:32:28.577" v="15"/>
        <pc:sldMkLst>
          <pc:docMk/>
          <pc:sldMk cId="1406544067" sldId="287"/>
        </pc:sldMkLst>
      </pc:sldChg>
      <pc:sldChg chg="modNotes">
        <pc:chgData name="Calvin Sands" userId="S::calvinsands@knights.ucf.edu::7fd60f3c-75d7-46b8-b0c4-d35062826d40" providerId="AD" clId="Web-{C5BE445E-24A0-2592-6737-0AEA468E9C2C}" dt="2020-02-01T18:38:24.030" v="159"/>
        <pc:sldMkLst>
          <pc:docMk/>
          <pc:sldMk cId="2332845426" sldId="288"/>
        </pc:sldMkLst>
      </pc:sldChg>
      <pc:sldChg chg="modNotes">
        <pc:chgData name="Calvin Sands" userId="S::calvinsands@knights.ucf.edu::7fd60f3c-75d7-46b8-b0c4-d35062826d40" providerId="AD" clId="Web-{C5BE445E-24A0-2592-6737-0AEA468E9C2C}" dt="2020-02-01T18:38:40.405" v="180"/>
        <pc:sldMkLst>
          <pc:docMk/>
          <pc:sldMk cId="2342842395" sldId="290"/>
        </pc:sldMkLst>
      </pc:sldChg>
      <pc:sldChg chg="modNotes">
        <pc:chgData name="Calvin Sands" userId="S::calvinsands@knights.ucf.edu::7fd60f3c-75d7-46b8-b0c4-d35062826d40" providerId="AD" clId="Web-{C5BE445E-24A0-2592-6737-0AEA468E9C2C}" dt="2020-02-01T18:38:12.452" v="151"/>
        <pc:sldMkLst>
          <pc:docMk/>
          <pc:sldMk cId="1512912945" sldId="291"/>
        </pc:sldMkLst>
      </pc:sldChg>
      <pc:sldChg chg="addSp delSp modSp modNotes">
        <pc:chgData name="Calvin Sands" userId="S::calvinsands@knights.ucf.edu::7fd60f3c-75d7-46b8-b0c4-d35062826d40" providerId="AD" clId="Web-{C5BE445E-24A0-2592-6737-0AEA468E9C2C}" dt="2020-02-01T19:39:51.952" v="946" actId="1076"/>
        <pc:sldMkLst>
          <pc:docMk/>
          <pc:sldMk cId="897637738" sldId="292"/>
        </pc:sldMkLst>
        <pc:graphicFrameChg chg="add del mod">
          <ac:chgData name="Calvin Sands" userId="S::calvinsands@knights.ucf.edu::7fd60f3c-75d7-46b8-b0c4-d35062826d40" providerId="AD" clId="Web-{C5BE445E-24A0-2592-6737-0AEA468E9C2C}" dt="2020-02-01T19:37:15.623" v="886"/>
          <ac:graphicFrameMkLst>
            <pc:docMk/>
            <pc:sldMk cId="897637738" sldId="292"/>
            <ac:graphicFrameMk id="5" creationId="{4BE13AA0-36EC-49FD-9CDC-B2140D142854}"/>
          </ac:graphicFrameMkLst>
        </pc:graphicFrameChg>
        <pc:graphicFrameChg chg="add mod modGraphic">
          <ac:chgData name="Calvin Sands" userId="S::calvinsands@knights.ucf.edu::7fd60f3c-75d7-46b8-b0c4-d35062826d40" providerId="AD" clId="Web-{C5BE445E-24A0-2592-6737-0AEA468E9C2C}" dt="2020-02-01T19:39:51.952" v="946" actId="1076"/>
          <ac:graphicFrameMkLst>
            <pc:docMk/>
            <pc:sldMk cId="897637738" sldId="292"/>
            <ac:graphicFrameMk id="8" creationId="{18C2E6E3-EF19-4C04-B5AF-CEA1DF490335}"/>
          </ac:graphicFrameMkLst>
        </pc:graphicFrameChg>
        <pc:graphicFrameChg chg="add del mod">
          <ac:chgData name="Calvin Sands" userId="S::calvinsands@knights.ucf.edu::7fd60f3c-75d7-46b8-b0c4-d35062826d40" providerId="AD" clId="Web-{C5BE445E-24A0-2592-6737-0AEA468E9C2C}" dt="2020-02-01T19:39:15.733" v="936"/>
          <ac:graphicFrameMkLst>
            <pc:docMk/>
            <pc:sldMk cId="897637738" sldId="292"/>
            <ac:graphicFrameMk id="10" creationId="{EF0A1AC1-0736-4995-8169-A2695D30C626}"/>
          </ac:graphicFrameMkLst>
        </pc:graphicFrameChg>
        <pc:graphicFrameChg chg="add del mod">
          <ac:chgData name="Calvin Sands" userId="S::calvinsands@knights.ucf.edu::7fd60f3c-75d7-46b8-b0c4-d35062826d40" providerId="AD" clId="Web-{C5BE445E-24A0-2592-6737-0AEA468E9C2C}" dt="2020-02-01T19:39:13.780" v="935"/>
          <ac:graphicFrameMkLst>
            <pc:docMk/>
            <pc:sldMk cId="897637738" sldId="292"/>
            <ac:graphicFrameMk id="12" creationId="{DB36F136-229C-4533-BE60-6798BB114BCF}"/>
          </ac:graphicFrameMkLst>
        </pc:graphicFrameChg>
        <pc:graphicFrameChg chg="add del mod">
          <ac:chgData name="Calvin Sands" userId="S::calvinsands@knights.ucf.edu::7fd60f3c-75d7-46b8-b0c4-d35062826d40" providerId="AD" clId="Web-{C5BE445E-24A0-2592-6737-0AEA468E9C2C}" dt="2020-02-01T19:39:38.968" v="945"/>
          <ac:graphicFrameMkLst>
            <pc:docMk/>
            <pc:sldMk cId="897637738" sldId="292"/>
            <ac:graphicFrameMk id="14" creationId="{270975E3-6907-4AC8-9EEC-013A3802742C}"/>
          </ac:graphicFrameMkLst>
        </pc:graphicFrameChg>
      </pc:sldChg>
      <pc:sldChg chg="modNotes">
        <pc:chgData name="Calvin Sands" userId="S::calvinsands@knights.ucf.edu::7fd60f3c-75d7-46b8-b0c4-d35062826d40" providerId="AD" clId="Web-{C5BE445E-24A0-2592-6737-0AEA468E9C2C}" dt="2020-02-01T18:38:26.920" v="165"/>
        <pc:sldMkLst>
          <pc:docMk/>
          <pc:sldMk cId="3444005071" sldId="293"/>
        </pc:sldMkLst>
      </pc:sldChg>
      <pc:sldChg chg="modNotes">
        <pc:chgData name="Calvin Sands" userId="S::calvinsands@knights.ucf.edu::7fd60f3c-75d7-46b8-b0c4-d35062826d40" providerId="AD" clId="Web-{C5BE445E-24A0-2592-6737-0AEA468E9C2C}" dt="2020-02-01T18:38:31.764" v="170"/>
        <pc:sldMkLst>
          <pc:docMk/>
          <pc:sldMk cId="1130384453" sldId="294"/>
        </pc:sldMkLst>
      </pc:sldChg>
      <pc:sldChg chg="modNotes">
        <pc:chgData name="Calvin Sands" userId="S::calvinsands@knights.ucf.edu::7fd60f3c-75d7-46b8-b0c4-d35062826d40" providerId="AD" clId="Web-{C5BE445E-24A0-2592-6737-0AEA468E9C2C}" dt="2020-02-01T18:37:20.405" v="90"/>
        <pc:sldMkLst>
          <pc:docMk/>
          <pc:sldMk cId="597946180" sldId="295"/>
        </pc:sldMkLst>
      </pc:sldChg>
      <pc:sldChg chg="modNotes">
        <pc:chgData name="Calvin Sands" userId="S::calvinsands@knights.ucf.edu::7fd60f3c-75d7-46b8-b0c4-d35062826d40" providerId="AD" clId="Web-{C5BE445E-24A0-2592-6737-0AEA468E9C2C}" dt="2020-02-01T18:37:24.967" v="96"/>
        <pc:sldMkLst>
          <pc:docMk/>
          <pc:sldMk cId="2278238729" sldId="296"/>
        </pc:sldMkLst>
      </pc:sldChg>
      <pc:sldChg chg="modNotes">
        <pc:chgData name="Calvin Sands" userId="S::calvinsands@knights.ucf.edu::7fd60f3c-75d7-46b8-b0c4-d35062826d40" providerId="AD" clId="Web-{C5BE445E-24A0-2592-6737-0AEA468E9C2C}" dt="2020-02-01T18:37:31.170" v="111"/>
        <pc:sldMkLst>
          <pc:docMk/>
          <pc:sldMk cId="107519726" sldId="297"/>
        </pc:sldMkLst>
      </pc:sldChg>
      <pc:sldChg chg="modNotes">
        <pc:chgData name="Calvin Sands" userId="S::calvinsands@knights.ucf.edu::7fd60f3c-75d7-46b8-b0c4-d35062826d40" providerId="AD" clId="Web-{C5BE445E-24A0-2592-6737-0AEA468E9C2C}" dt="2020-02-01T18:37:36.936" v="118"/>
        <pc:sldMkLst>
          <pc:docMk/>
          <pc:sldMk cId="2804778156" sldId="298"/>
        </pc:sldMkLst>
      </pc:sldChg>
      <pc:sldChg chg="modNotes">
        <pc:chgData name="Calvin Sands" userId="S::calvinsands@knights.ucf.edu::7fd60f3c-75d7-46b8-b0c4-d35062826d40" providerId="AD" clId="Web-{C5BE445E-24A0-2592-6737-0AEA468E9C2C}" dt="2020-02-01T18:37:41.217" v="125"/>
        <pc:sldMkLst>
          <pc:docMk/>
          <pc:sldMk cId="3468469969" sldId="299"/>
        </pc:sldMkLst>
      </pc:sldChg>
      <pc:sldChg chg="modNotes">
        <pc:chgData name="Calvin Sands" userId="S::calvinsands@knights.ucf.edu::7fd60f3c-75d7-46b8-b0c4-d35062826d40" providerId="AD" clId="Web-{C5BE445E-24A0-2592-6737-0AEA468E9C2C}" dt="2020-02-01T18:37:26.592" v="102"/>
        <pc:sldMkLst>
          <pc:docMk/>
          <pc:sldMk cId="2709826470" sldId="300"/>
        </pc:sldMkLst>
      </pc:sldChg>
      <pc:sldChg chg="modNotes">
        <pc:chgData name="Calvin Sands" userId="S::calvinsands@knights.ucf.edu::7fd60f3c-75d7-46b8-b0c4-d35062826d40" providerId="AD" clId="Web-{C5BE445E-24A0-2592-6737-0AEA468E9C2C}" dt="2020-02-01T18:37:43.936" v="128"/>
        <pc:sldMkLst>
          <pc:docMk/>
          <pc:sldMk cId="2340942948" sldId="301"/>
        </pc:sldMkLst>
      </pc:sldChg>
      <pc:sldChg chg="modNotes">
        <pc:chgData name="Calvin Sands" userId="S::calvinsands@knights.ucf.edu::7fd60f3c-75d7-46b8-b0c4-d35062826d40" providerId="AD" clId="Web-{C5BE445E-24A0-2592-6737-0AEA468E9C2C}" dt="2020-02-01T18:38:00.842" v="140"/>
        <pc:sldMkLst>
          <pc:docMk/>
          <pc:sldMk cId="4262389926" sldId="302"/>
        </pc:sldMkLst>
      </pc:sldChg>
      <pc:sldChg chg="modNotes">
        <pc:chgData name="Calvin Sands" userId="S::calvinsands@knights.ucf.edu::7fd60f3c-75d7-46b8-b0c4-d35062826d40" providerId="AD" clId="Web-{C5BE445E-24A0-2592-6737-0AEA468E9C2C}" dt="2020-02-01T18:38:05.248" v="146"/>
        <pc:sldMkLst>
          <pc:docMk/>
          <pc:sldMk cId="4281670253" sldId="303"/>
        </pc:sldMkLst>
      </pc:sldChg>
      <pc:sldChg chg="modNotes">
        <pc:chgData name="Calvin Sands" userId="S::calvinsands@knights.ucf.edu::7fd60f3c-75d7-46b8-b0c4-d35062826d40" providerId="AD" clId="Web-{C5BE445E-24A0-2592-6737-0AEA468E9C2C}" dt="2020-02-01T18:37:58.576" v="134"/>
        <pc:sldMkLst>
          <pc:docMk/>
          <pc:sldMk cId="4011062311" sldId="304"/>
        </pc:sldMkLst>
      </pc:sldChg>
      <pc:sldChg chg="modNotes">
        <pc:chgData name="Calvin Sands" userId="S::calvinsands@knights.ucf.edu::7fd60f3c-75d7-46b8-b0c4-d35062826d40" providerId="AD" clId="Web-{C5BE445E-24A0-2592-6737-0AEA468E9C2C}" dt="2020-02-01T18:38:10.311" v="148"/>
        <pc:sldMkLst>
          <pc:docMk/>
          <pc:sldMk cId="716059778" sldId="305"/>
        </pc:sldMkLst>
      </pc:sldChg>
      <pc:sldChg chg="modSp new mod modClrScheme chgLayout">
        <pc:chgData name="Calvin Sands" userId="S::calvinsands@knights.ucf.edu::7fd60f3c-75d7-46b8-b0c4-d35062826d40" providerId="AD" clId="Web-{C5BE445E-24A0-2592-6737-0AEA468E9C2C}" dt="2020-02-01T19:30:44.886" v="755" actId="20577"/>
        <pc:sldMkLst>
          <pc:docMk/>
          <pc:sldMk cId="3341871838" sldId="306"/>
        </pc:sldMkLst>
        <pc:spChg chg="mod ord">
          <ac:chgData name="Calvin Sands" userId="S::calvinsands@knights.ucf.edu::7fd60f3c-75d7-46b8-b0c4-d35062826d40" providerId="AD" clId="Web-{C5BE445E-24A0-2592-6737-0AEA468E9C2C}" dt="2020-02-01T19:30:44.886" v="755" actId="20577"/>
          <ac:spMkLst>
            <pc:docMk/>
            <pc:sldMk cId="3341871838" sldId="306"/>
            <ac:spMk id="2" creationId="{851C3A52-F0DE-4F59-8B30-4E1B88BB5AC6}"/>
          </ac:spMkLst>
        </pc:spChg>
        <pc:spChg chg="mod ord">
          <ac:chgData name="Calvin Sands" userId="S::calvinsands@knights.ucf.edu::7fd60f3c-75d7-46b8-b0c4-d35062826d40" providerId="AD" clId="Web-{C5BE445E-24A0-2592-6737-0AEA468E9C2C}" dt="2020-02-01T19:30:40.245" v="733"/>
          <ac:spMkLst>
            <pc:docMk/>
            <pc:sldMk cId="3341871838" sldId="306"/>
            <ac:spMk id="3" creationId="{678434DC-3163-47F7-894E-B4E24E6D9538}"/>
          </ac:spMkLst>
        </pc:spChg>
      </pc:sldChg>
      <pc:sldChg chg="delSp modSp new mod modClrScheme chgLayout">
        <pc:chgData name="Calvin Sands" userId="S::calvinsands@knights.ucf.edu::7fd60f3c-75d7-46b8-b0c4-d35062826d40" providerId="AD" clId="Web-{C5BE445E-24A0-2592-6737-0AEA468E9C2C}" dt="2020-02-01T19:32:37.511" v="787" actId="20577"/>
        <pc:sldMkLst>
          <pc:docMk/>
          <pc:sldMk cId="1607459947" sldId="307"/>
        </pc:sldMkLst>
        <pc:spChg chg="mod ord">
          <ac:chgData name="Calvin Sands" userId="S::calvinsands@knights.ucf.edu::7fd60f3c-75d7-46b8-b0c4-d35062826d40" providerId="AD" clId="Web-{C5BE445E-24A0-2592-6737-0AEA468E9C2C}" dt="2020-02-01T19:32:37.511" v="787" actId="20577"/>
          <ac:spMkLst>
            <pc:docMk/>
            <pc:sldMk cId="1607459947" sldId="307"/>
            <ac:spMk id="2" creationId="{23AC5226-7297-4B0E-8F0D-83225EBD4FAD}"/>
          </ac:spMkLst>
        </pc:spChg>
        <pc:spChg chg="mod ord">
          <ac:chgData name="Calvin Sands" userId="S::calvinsands@knights.ucf.edu::7fd60f3c-75d7-46b8-b0c4-d35062826d40" providerId="AD" clId="Web-{C5BE445E-24A0-2592-6737-0AEA468E9C2C}" dt="2020-02-01T19:32:33.355" v="764"/>
          <ac:spMkLst>
            <pc:docMk/>
            <pc:sldMk cId="1607459947" sldId="307"/>
            <ac:spMk id="3" creationId="{09126EDF-48A0-4EBB-AC20-7D21085A1FEF}"/>
          </ac:spMkLst>
        </pc:spChg>
        <pc:spChg chg="del">
          <ac:chgData name="Calvin Sands" userId="S::calvinsands@knights.ucf.edu::7fd60f3c-75d7-46b8-b0c4-d35062826d40" providerId="AD" clId="Web-{C5BE445E-24A0-2592-6737-0AEA468E9C2C}" dt="2020-02-01T19:32:33.355" v="764"/>
          <ac:spMkLst>
            <pc:docMk/>
            <pc:sldMk cId="1607459947" sldId="307"/>
            <ac:spMk id="4" creationId="{016025F9-D10A-4ECE-BE71-80DE2E0A4A36}"/>
          </ac:spMkLst>
        </pc:spChg>
      </pc:sldChg>
      <pc:sldChg chg="delSp modSp new mod modClrScheme chgLayout">
        <pc:chgData name="Calvin Sands" userId="S::calvinsands@knights.ucf.edu::7fd60f3c-75d7-46b8-b0c4-d35062826d40" providerId="AD" clId="Web-{C5BE445E-24A0-2592-6737-0AEA468E9C2C}" dt="2020-02-01T19:33:13.621" v="810" actId="20577"/>
        <pc:sldMkLst>
          <pc:docMk/>
          <pc:sldMk cId="1984044038" sldId="308"/>
        </pc:sldMkLst>
        <pc:spChg chg="mod ord">
          <ac:chgData name="Calvin Sands" userId="S::calvinsands@knights.ucf.edu::7fd60f3c-75d7-46b8-b0c4-d35062826d40" providerId="AD" clId="Web-{C5BE445E-24A0-2592-6737-0AEA468E9C2C}" dt="2020-02-01T19:33:13.621" v="810" actId="20577"/>
          <ac:spMkLst>
            <pc:docMk/>
            <pc:sldMk cId="1984044038" sldId="308"/>
            <ac:spMk id="2" creationId="{57299924-848C-4B4E-BEEE-ADFB7C0F8048}"/>
          </ac:spMkLst>
        </pc:spChg>
        <pc:spChg chg="mod ord">
          <ac:chgData name="Calvin Sands" userId="S::calvinsands@knights.ucf.edu::7fd60f3c-75d7-46b8-b0c4-d35062826d40" providerId="AD" clId="Web-{C5BE445E-24A0-2592-6737-0AEA468E9C2C}" dt="2020-02-01T19:33:08.965" v="791"/>
          <ac:spMkLst>
            <pc:docMk/>
            <pc:sldMk cId="1984044038" sldId="308"/>
            <ac:spMk id="3" creationId="{79F358C8-7FE0-4F3A-A9BD-42403B2CE2E9}"/>
          </ac:spMkLst>
        </pc:spChg>
        <pc:spChg chg="del">
          <ac:chgData name="Calvin Sands" userId="S::calvinsands@knights.ucf.edu::7fd60f3c-75d7-46b8-b0c4-d35062826d40" providerId="AD" clId="Web-{C5BE445E-24A0-2592-6737-0AEA468E9C2C}" dt="2020-02-01T19:33:08.965" v="791"/>
          <ac:spMkLst>
            <pc:docMk/>
            <pc:sldMk cId="1984044038" sldId="308"/>
            <ac:spMk id="4" creationId="{54A19B54-8D3C-4BEE-A6F8-B2AD7A37D260}"/>
          </ac:spMkLst>
        </pc:spChg>
      </pc:sldChg>
      <pc:sldChg chg="modSp new mod modClrScheme chgLayout">
        <pc:chgData name="Calvin Sands" userId="S::calvinsands@knights.ucf.edu::7fd60f3c-75d7-46b8-b0c4-d35062826d40" providerId="AD" clId="Web-{C5BE445E-24A0-2592-6737-0AEA468E9C2C}" dt="2020-02-01T19:33:59.121" v="880" actId="20577"/>
        <pc:sldMkLst>
          <pc:docMk/>
          <pc:sldMk cId="2698456075" sldId="309"/>
        </pc:sldMkLst>
        <pc:spChg chg="mod ord">
          <ac:chgData name="Calvin Sands" userId="S::calvinsands@knights.ucf.edu::7fd60f3c-75d7-46b8-b0c4-d35062826d40" providerId="AD" clId="Web-{C5BE445E-24A0-2592-6737-0AEA468E9C2C}" dt="2020-02-01T19:33:59.121" v="880" actId="20577"/>
          <ac:spMkLst>
            <pc:docMk/>
            <pc:sldMk cId="2698456075" sldId="309"/>
            <ac:spMk id="2" creationId="{947EE761-F1B5-40B8-9840-97A4FF795BDE}"/>
          </ac:spMkLst>
        </pc:spChg>
        <pc:spChg chg="mod ord">
          <ac:chgData name="Calvin Sands" userId="S::calvinsands@knights.ucf.edu::7fd60f3c-75d7-46b8-b0c4-d35062826d40" providerId="AD" clId="Web-{C5BE445E-24A0-2592-6737-0AEA468E9C2C}" dt="2020-02-01T19:33:45.231" v="814"/>
          <ac:spMkLst>
            <pc:docMk/>
            <pc:sldMk cId="2698456075" sldId="309"/>
            <ac:spMk id="3" creationId="{638B01C1-F091-4EEE-ABFB-C192764151AF}"/>
          </ac:spMkLst>
        </pc:spChg>
      </pc:sldChg>
      <pc:sldChg chg="delSp modSp new mod modClrScheme chgLayout">
        <pc:chgData name="Calvin Sands" userId="S::calvinsands@knights.ucf.edu::7fd60f3c-75d7-46b8-b0c4-d35062826d40" providerId="AD" clId="Web-{C5BE445E-24A0-2592-6737-0AEA468E9C2C}" dt="2020-02-01T19:44:35.345" v="989" actId="20577"/>
        <pc:sldMkLst>
          <pc:docMk/>
          <pc:sldMk cId="3154362541" sldId="310"/>
        </pc:sldMkLst>
        <pc:spChg chg="mod ord">
          <ac:chgData name="Calvin Sands" userId="S::calvinsands@knights.ucf.edu::7fd60f3c-75d7-46b8-b0c4-d35062826d40" providerId="AD" clId="Web-{C5BE445E-24A0-2592-6737-0AEA468E9C2C}" dt="2020-02-01T19:44:35.345" v="989" actId="20577"/>
          <ac:spMkLst>
            <pc:docMk/>
            <pc:sldMk cId="3154362541" sldId="310"/>
            <ac:spMk id="2" creationId="{1EA42D3F-6D40-4E94-82DF-1C5C3E0376EA}"/>
          </ac:spMkLst>
        </pc:spChg>
        <pc:spChg chg="mod ord">
          <ac:chgData name="Calvin Sands" userId="S::calvinsands@knights.ucf.edu::7fd60f3c-75d7-46b8-b0c4-d35062826d40" providerId="AD" clId="Web-{C5BE445E-24A0-2592-6737-0AEA468E9C2C}" dt="2020-02-01T19:44:19.751" v="957"/>
          <ac:spMkLst>
            <pc:docMk/>
            <pc:sldMk cId="3154362541" sldId="310"/>
            <ac:spMk id="3" creationId="{75581612-0766-40BD-9F39-EA87DF1AB9E5}"/>
          </ac:spMkLst>
        </pc:spChg>
        <pc:spChg chg="del">
          <ac:chgData name="Calvin Sands" userId="S::calvinsands@knights.ucf.edu::7fd60f3c-75d7-46b8-b0c4-d35062826d40" providerId="AD" clId="Web-{C5BE445E-24A0-2592-6737-0AEA468E9C2C}" dt="2020-02-01T19:44:19.751" v="957"/>
          <ac:spMkLst>
            <pc:docMk/>
            <pc:sldMk cId="3154362541" sldId="310"/>
            <ac:spMk id="4" creationId="{4F330531-9970-4A46-B4C2-BE7DA328F421}"/>
          </ac:spMkLst>
        </pc:spChg>
      </pc:sldChg>
    </pc:docChg>
  </pc:docChgLst>
  <pc:docChgLst>
    <pc:chgData name="Joseph Musante" userId="7b203771-e714-4a28-b9d1-99b65ec61af3" providerId="ADAL" clId="{FE735289-88AB-0844-93E0-F55A4C9E503A}"/>
    <pc:docChg chg="undo custSel mod addSld delSld modSld sldOrd">
      <pc:chgData name="Joseph Musante" userId="7b203771-e714-4a28-b9d1-99b65ec61af3" providerId="ADAL" clId="{FE735289-88AB-0844-93E0-F55A4C9E503A}" dt="2020-02-11T20:29:55.581" v="3647" actId="1076"/>
      <pc:docMkLst>
        <pc:docMk/>
      </pc:docMkLst>
      <pc:sldChg chg="addSp delSp delDesignElem">
        <pc:chgData name="Joseph Musante" userId="7b203771-e714-4a28-b9d1-99b65ec61af3" providerId="ADAL" clId="{FE735289-88AB-0844-93E0-F55A4C9E503A}" dt="2020-02-03T22:16:45.100" v="2742"/>
        <pc:sldMkLst>
          <pc:docMk/>
          <pc:sldMk cId="582798782" sldId="256"/>
        </pc:sldMkLst>
        <pc:spChg chg="add del">
          <ac:chgData name="Joseph Musante" userId="7b203771-e714-4a28-b9d1-99b65ec61af3" providerId="ADAL" clId="{FE735289-88AB-0844-93E0-F55A4C9E503A}" dt="2020-02-03T22:16:45.100" v="2742"/>
          <ac:spMkLst>
            <pc:docMk/>
            <pc:sldMk cId="582798782" sldId="256"/>
            <ac:spMk id="11" creationId="{1DB7C82F-AB7E-4F0C-B829-FA1B9C415180}"/>
          </ac:spMkLst>
        </pc:spChg>
      </pc:sldChg>
      <pc:sldChg chg="addSp delSp modSp mod setBg setClrOvrMap delDesignElem">
        <pc:chgData name="Joseph Musante" userId="7b203771-e714-4a28-b9d1-99b65ec61af3" providerId="ADAL" clId="{FE735289-88AB-0844-93E0-F55A4C9E503A}" dt="2020-02-03T22:16:45.100" v="2742"/>
        <pc:sldMkLst>
          <pc:docMk/>
          <pc:sldMk cId="305955030" sldId="258"/>
        </pc:sldMkLst>
        <pc:spChg chg="mod">
          <ac:chgData name="Joseph Musante" userId="7b203771-e714-4a28-b9d1-99b65ec61af3" providerId="ADAL" clId="{FE735289-88AB-0844-93E0-F55A4C9E503A}" dt="2020-02-03T22:03:15.996" v="2582" actId="26606"/>
          <ac:spMkLst>
            <pc:docMk/>
            <pc:sldMk cId="305955030" sldId="258"/>
            <ac:spMk id="2" creationId="{30AAA039-0351-4667-A036-FECB5383A715}"/>
          </ac:spMkLst>
        </pc:spChg>
        <pc:spChg chg="add del">
          <ac:chgData name="Joseph Musante" userId="7b203771-e714-4a28-b9d1-99b65ec61af3" providerId="ADAL" clId="{FE735289-88AB-0844-93E0-F55A4C9E503A}" dt="2020-02-03T22:03:18.274" v="2583" actId="478"/>
          <ac:spMkLst>
            <pc:docMk/>
            <pc:sldMk cId="305955030" sldId="258"/>
            <ac:spMk id="9" creationId="{70625E48-E815-4524-BB5F-667FA87913A4}"/>
          </ac:spMkLst>
        </pc:spChg>
        <pc:spChg chg="add del">
          <ac:chgData name="Joseph Musante" userId="7b203771-e714-4a28-b9d1-99b65ec61af3" providerId="ADAL" clId="{FE735289-88AB-0844-93E0-F55A4C9E503A}" dt="2020-02-03T22:16:45.100" v="2742"/>
          <ac:spMkLst>
            <pc:docMk/>
            <pc:sldMk cId="305955030" sldId="258"/>
            <ac:spMk id="12" creationId="{EE1FC7B4-E4A7-4452-B413-1A623E3A7230}"/>
          </ac:spMkLst>
        </pc:spChg>
        <pc:spChg chg="add del">
          <ac:chgData name="Joseph Musante" userId="7b203771-e714-4a28-b9d1-99b65ec61af3" providerId="ADAL" clId="{FE735289-88AB-0844-93E0-F55A4C9E503A}" dt="2020-02-03T22:16:45.100" v="2742"/>
          <ac:spMkLst>
            <pc:docMk/>
            <pc:sldMk cId="305955030" sldId="258"/>
            <ac:spMk id="14" creationId="{E0709AF0-24F0-4486-B189-BE6386BDB198}"/>
          </ac:spMkLst>
        </pc:spChg>
        <pc:spChg chg="add del">
          <ac:chgData name="Joseph Musante" userId="7b203771-e714-4a28-b9d1-99b65ec61af3" providerId="ADAL" clId="{FE735289-88AB-0844-93E0-F55A4C9E503A}" dt="2020-02-03T22:16:45.100" v="2742"/>
          <ac:spMkLst>
            <pc:docMk/>
            <pc:sldMk cId="305955030" sldId="258"/>
            <ac:spMk id="16" creationId="{FBE3B62F-5853-4A3C-B050-6186351A7176}"/>
          </ac:spMkLst>
        </pc:spChg>
        <pc:graphicFrameChg chg="del modGraphic">
          <ac:chgData name="Joseph Musante" userId="7b203771-e714-4a28-b9d1-99b65ec61af3" providerId="ADAL" clId="{FE735289-88AB-0844-93E0-F55A4C9E503A}" dt="2020-02-03T22:03:15.996" v="2582" actId="26606"/>
          <ac:graphicFrameMkLst>
            <pc:docMk/>
            <pc:sldMk cId="305955030" sldId="258"/>
            <ac:graphicFrameMk id="4" creationId="{2F8AF50F-0751-47CB-B8D4-876A746BEF71}"/>
          </ac:graphicFrameMkLst>
        </pc:graphicFrameChg>
        <pc:graphicFrameChg chg="add mod modGraphic">
          <ac:chgData name="Joseph Musante" userId="7b203771-e714-4a28-b9d1-99b65ec61af3" providerId="ADAL" clId="{FE735289-88AB-0844-93E0-F55A4C9E503A}" dt="2020-02-03T22:03:24.889" v="2586" actId="14100"/>
          <ac:graphicFrameMkLst>
            <pc:docMk/>
            <pc:sldMk cId="305955030" sldId="258"/>
            <ac:graphicFrameMk id="7" creationId="{2F8AF50F-0751-47CB-B8D4-876A746BEF71}"/>
          </ac:graphicFrameMkLst>
        </pc:graphicFrameChg>
      </pc:sldChg>
      <pc:sldChg chg="addSp delSp modSp mod setBg delDesignElem">
        <pc:chgData name="Joseph Musante" userId="7b203771-e714-4a28-b9d1-99b65ec61af3" providerId="ADAL" clId="{FE735289-88AB-0844-93E0-F55A4C9E503A}" dt="2020-02-11T20:04:47.976" v="3018" actId="1076"/>
        <pc:sldMkLst>
          <pc:docMk/>
          <pc:sldMk cId="3530630551" sldId="260"/>
        </pc:sldMkLst>
        <pc:spChg chg="mod">
          <ac:chgData name="Joseph Musante" userId="7b203771-e714-4a28-b9d1-99b65ec61af3" providerId="ADAL" clId="{FE735289-88AB-0844-93E0-F55A4C9E503A}" dt="2020-02-01T18:48:36.451" v="2561" actId="26606"/>
          <ac:spMkLst>
            <pc:docMk/>
            <pc:sldMk cId="3530630551" sldId="260"/>
            <ac:spMk id="2" creationId="{D9F6057C-399B-4BF7-AE3A-A994B26D7016}"/>
          </ac:spMkLst>
        </pc:spChg>
        <pc:spChg chg="add del mod">
          <ac:chgData name="Joseph Musante" userId="7b203771-e714-4a28-b9d1-99b65ec61af3" providerId="ADAL" clId="{FE735289-88AB-0844-93E0-F55A4C9E503A}" dt="2020-02-01T18:47:34.560" v="2550"/>
          <ac:spMkLst>
            <pc:docMk/>
            <pc:sldMk cId="3530630551" sldId="260"/>
            <ac:spMk id="5" creationId="{E097CB61-21E0-6949-B6A0-581840BAD49C}"/>
          </ac:spMkLst>
        </pc:spChg>
        <pc:spChg chg="add del">
          <ac:chgData name="Joseph Musante" userId="7b203771-e714-4a28-b9d1-99b65ec61af3" providerId="ADAL" clId="{FE735289-88AB-0844-93E0-F55A4C9E503A}" dt="2020-02-11T20:04:41.066" v="3015" actId="26606"/>
          <ac:spMkLst>
            <pc:docMk/>
            <pc:sldMk cId="3530630551" sldId="260"/>
            <ac:spMk id="9" creationId="{6753252F-4873-4F63-801D-CC719279A7D5}"/>
          </ac:spMkLst>
        </pc:spChg>
        <pc:spChg chg="add del">
          <ac:chgData name="Joseph Musante" userId="7b203771-e714-4a28-b9d1-99b65ec61af3" providerId="ADAL" clId="{FE735289-88AB-0844-93E0-F55A4C9E503A}" dt="2020-02-11T20:04:41.066" v="3015" actId="26606"/>
          <ac:spMkLst>
            <pc:docMk/>
            <pc:sldMk cId="3530630551" sldId="260"/>
            <ac:spMk id="10" creationId="{047C8CCB-F95D-4249-92DD-651249D3535A}"/>
          </ac:spMkLst>
        </pc:spChg>
        <pc:spChg chg="add del">
          <ac:chgData name="Joseph Musante" userId="7b203771-e714-4a28-b9d1-99b65ec61af3" providerId="ADAL" clId="{FE735289-88AB-0844-93E0-F55A4C9E503A}" dt="2020-02-01T18:48:10.776" v="2556" actId="26606"/>
          <ac:spMkLst>
            <pc:docMk/>
            <pc:sldMk cId="3530630551" sldId="260"/>
            <ac:spMk id="11" creationId="{0EDD38D4-18B3-4CE3-B688-C4478B3B90BB}"/>
          </ac:spMkLst>
        </pc:spChg>
        <pc:spChg chg="add del">
          <ac:chgData name="Joseph Musante" userId="7b203771-e714-4a28-b9d1-99b65ec61af3" providerId="ADAL" clId="{FE735289-88AB-0844-93E0-F55A4C9E503A}" dt="2020-02-01T18:47:57.454" v="2552" actId="26606"/>
          <ac:spMkLst>
            <pc:docMk/>
            <pc:sldMk cId="3530630551" sldId="260"/>
            <ac:spMk id="12" creationId="{16C5FA50-8D52-4617-AF91-5C7B1C8352F1}"/>
          </ac:spMkLst>
        </pc:spChg>
        <pc:spChg chg="add del">
          <ac:chgData name="Joseph Musante" userId="7b203771-e714-4a28-b9d1-99b65ec61af3" providerId="ADAL" clId="{FE735289-88AB-0844-93E0-F55A4C9E503A}" dt="2020-02-01T18:48:29.500" v="2558" actId="26606"/>
          <ac:spMkLst>
            <pc:docMk/>
            <pc:sldMk cId="3530630551" sldId="260"/>
            <ac:spMk id="13" creationId="{16C5FA50-8D52-4617-AF91-5C7B1C8352F1}"/>
          </ac:spMkLst>
        </pc:spChg>
        <pc:spChg chg="add del">
          <ac:chgData name="Joseph Musante" userId="7b203771-e714-4a28-b9d1-99b65ec61af3" providerId="ADAL" clId="{FE735289-88AB-0844-93E0-F55A4C9E503A}" dt="2020-02-01T18:47:57.454" v="2552" actId="26606"/>
          <ac:spMkLst>
            <pc:docMk/>
            <pc:sldMk cId="3530630551" sldId="260"/>
            <ac:spMk id="14" creationId="{E223798C-12AD-4B0C-A50C-D676347D67CF}"/>
          </ac:spMkLst>
        </pc:spChg>
        <pc:spChg chg="add del">
          <ac:chgData name="Joseph Musante" userId="7b203771-e714-4a28-b9d1-99b65ec61af3" providerId="ADAL" clId="{FE735289-88AB-0844-93E0-F55A4C9E503A}" dt="2020-02-01T18:48:29.500" v="2558" actId="26606"/>
          <ac:spMkLst>
            <pc:docMk/>
            <pc:sldMk cId="3530630551" sldId="260"/>
            <ac:spMk id="15" creationId="{E223798C-12AD-4B0C-A50C-D676347D67CF}"/>
          </ac:spMkLst>
        </pc:spChg>
        <pc:spChg chg="add del">
          <ac:chgData name="Joseph Musante" userId="7b203771-e714-4a28-b9d1-99b65ec61af3" providerId="ADAL" clId="{FE735289-88AB-0844-93E0-F55A4C9E503A}" dt="2020-02-01T18:48:00.013" v="2554" actId="26606"/>
          <ac:spMkLst>
            <pc:docMk/>
            <pc:sldMk cId="3530630551" sldId="260"/>
            <ac:spMk id="16" creationId="{71FC7D98-7B8B-402A-90FC-F027482F2142}"/>
          </ac:spMkLst>
        </pc:spChg>
        <pc:spChg chg="add del">
          <ac:chgData name="Joseph Musante" userId="7b203771-e714-4a28-b9d1-99b65ec61af3" providerId="ADAL" clId="{FE735289-88AB-0844-93E0-F55A4C9E503A}" dt="2020-02-01T18:48:00.013" v="2554" actId="26606"/>
          <ac:spMkLst>
            <pc:docMk/>
            <pc:sldMk cId="3530630551" sldId="260"/>
            <ac:spMk id="17" creationId="{AD7356EA-285B-4E5D-8FEC-104659A4FD2C}"/>
          </ac:spMkLst>
        </pc:spChg>
        <pc:spChg chg="add del">
          <ac:chgData name="Joseph Musante" userId="7b203771-e714-4a28-b9d1-99b65ec61af3" providerId="ADAL" clId="{FE735289-88AB-0844-93E0-F55A4C9E503A}" dt="2020-02-01T18:48:33.023" v="2560" actId="478"/>
          <ac:spMkLst>
            <pc:docMk/>
            <pc:sldMk cId="3530630551" sldId="260"/>
            <ac:spMk id="18" creationId="{0EDD38D4-18B3-4CE3-B688-C4478B3B90BB}"/>
          </ac:spMkLst>
        </pc:spChg>
        <pc:spChg chg="add">
          <ac:chgData name="Joseph Musante" userId="7b203771-e714-4a28-b9d1-99b65ec61af3" providerId="ADAL" clId="{FE735289-88AB-0844-93E0-F55A4C9E503A}" dt="2020-02-11T20:04:41.066" v="3015" actId="26606"/>
          <ac:spMkLst>
            <pc:docMk/>
            <pc:sldMk cId="3530630551" sldId="260"/>
            <ac:spMk id="19" creationId="{6753252F-4873-4F63-801D-CC719279A7D5}"/>
          </ac:spMkLst>
        </pc:spChg>
        <pc:spChg chg="add">
          <ac:chgData name="Joseph Musante" userId="7b203771-e714-4a28-b9d1-99b65ec61af3" providerId="ADAL" clId="{FE735289-88AB-0844-93E0-F55A4C9E503A}" dt="2020-02-11T20:04:41.066" v="3015" actId="26606"/>
          <ac:spMkLst>
            <pc:docMk/>
            <pc:sldMk cId="3530630551" sldId="260"/>
            <ac:spMk id="20" creationId="{047C8CCB-F95D-4249-92DD-651249D3535A}"/>
          </ac:spMkLst>
        </pc:spChg>
        <pc:picChg chg="add mod">
          <ac:chgData name="Joseph Musante" userId="7b203771-e714-4a28-b9d1-99b65ec61af3" providerId="ADAL" clId="{FE735289-88AB-0844-93E0-F55A4C9E503A}" dt="2020-02-11T20:04:47.976" v="3018" actId="1076"/>
          <ac:picMkLst>
            <pc:docMk/>
            <pc:sldMk cId="3530630551" sldId="260"/>
            <ac:picMk id="4" creationId="{25EBE7FF-EBD4-7946-A73B-CAC5FCEC581A}"/>
          </ac:picMkLst>
        </pc:picChg>
        <pc:picChg chg="del">
          <ac:chgData name="Joseph Musante" userId="7b203771-e714-4a28-b9d1-99b65ec61af3" providerId="ADAL" clId="{FE735289-88AB-0844-93E0-F55A4C9E503A}" dt="2020-02-01T18:47:30.798" v="2549" actId="478"/>
          <ac:picMkLst>
            <pc:docMk/>
            <pc:sldMk cId="3530630551" sldId="260"/>
            <ac:picMk id="4" creationId="{7605DD5A-6DB5-4421-82F2-BCD149BE422A}"/>
          </ac:picMkLst>
        </pc:picChg>
        <pc:picChg chg="add del mod">
          <ac:chgData name="Joseph Musante" userId="7b203771-e714-4a28-b9d1-99b65ec61af3" providerId="ADAL" clId="{FE735289-88AB-0844-93E0-F55A4C9E503A}" dt="2020-02-11T20:04:31.806" v="3012" actId="478"/>
          <ac:picMkLst>
            <pc:docMk/>
            <pc:sldMk cId="3530630551" sldId="260"/>
            <ac:picMk id="7" creationId="{F2AE2671-A609-4140-A224-FEAE7AE8D3E4}"/>
          </ac:picMkLst>
        </pc:picChg>
      </pc:sldChg>
      <pc:sldChg chg="addSp modSp mod setBg setClrOvrMap">
        <pc:chgData name="Joseph Musante" userId="7b203771-e714-4a28-b9d1-99b65ec61af3" providerId="ADAL" clId="{FE735289-88AB-0844-93E0-F55A4C9E503A}" dt="2020-02-03T22:38:44.495" v="2980" actId="26606"/>
        <pc:sldMkLst>
          <pc:docMk/>
          <pc:sldMk cId="250205766" sldId="265"/>
        </pc:sldMkLst>
        <pc:spChg chg="mod">
          <ac:chgData name="Joseph Musante" userId="7b203771-e714-4a28-b9d1-99b65ec61af3" providerId="ADAL" clId="{FE735289-88AB-0844-93E0-F55A4C9E503A}" dt="2020-02-03T22:38:44.495" v="2980" actId="26606"/>
          <ac:spMkLst>
            <pc:docMk/>
            <pc:sldMk cId="250205766" sldId="265"/>
            <ac:spMk id="2" creationId="{3597DC0A-C1E6-4C8E-9FBF-F833AEAE016F}"/>
          </ac:spMkLst>
        </pc:spChg>
        <pc:spChg chg="mod">
          <ac:chgData name="Joseph Musante" userId="7b203771-e714-4a28-b9d1-99b65ec61af3" providerId="ADAL" clId="{FE735289-88AB-0844-93E0-F55A4C9E503A}" dt="2020-02-03T22:38:44.495" v="2980" actId="26606"/>
          <ac:spMkLst>
            <pc:docMk/>
            <pc:sldMk cId="250205766" sldId="265"/>
            <ac:spMk id="3" creationId="{00D4F323-202E-4A2E-B5B7-CA6E18DD847D}"/>
          </ac:spMkLst>
        </pc:spChg>
        <pc:spChg chg="add">
          <ac:chgData name="Joseph Musante" userId="7b203771-e714-4a28-b9d1-99b65ec61af3" providerId="ADAL" clId="{FE735289-88AB-0844-93E0-F55A4C9E503A}" dt="2020-02-03T22:38:44.495" v="2980" actId="26606"/>
          <ac:spMkLst>
            <pc:docMk/>
            <pc:sldMk cId="250205766" sldId="265"/>
            <ac:spMk id="8" creationId="{EA67B5B4-3A24-436E-B663-1B2EBFF8A0CD}"/>
          </ac:spMkLst>
        </pc:spChg>
        <pc:spChg chg="add">
          <ac:chgData name="Joseph Musante" userId="7b203771-e714-4a28-b9d1-99b65ec61af3" providerId="ADAL" clId="{FE735289-88AB-0844-93E0-F55A4C9E503A}" dt="2020-02-03T22:38:44.495" v="2980" actId="26606"/>
          <ac:spMkLst>
            <pc:docMk/>
            <pc:sldMk cId="250205766" sldId="265"/>
            <ac:spMk id="10" creationId="{987FDF89-C993-41F4-A1B8-DBAFF16008A9}"/>
          </ac:spMkLst>
        </pc:spChg>
        <pc:spChg chg="add">
          <ac:chgData name="Joseph Musante" userId="7b203771-e714-4a28-b9d1-99b65ec61af3" providerId="ADAL" clId="{FE735289-88AB-0844-93E0-F55A4C9E503A}" dt="2020-02-03T22:38:44.495" v="2980" actId="26606"/>
          <ac:spMkLst>
            <pc:docMk/>
            <pc:sldMk cId="250205766" sldId="265"/>
            <ac:spMk id="12" creationId="{64E585EA-75FD-4025-8270-F66A58A15CDA}"/>
          </ac:spMkLst>
        </pc:spChg>
      </pc:sldChg>
      <pc:sldChg chg="addSp delSp modSp mod setBg setClrOvrMap">
        <pc:chgData name="Joseph Musante" userId="7b203771-e714-4a28-b9d1-99b65ec61af3" providerId="ADAL" clId="{FE735289-88AB-0844-93E0-F55A4C9E503A}" dt="2020-02-03T22:39:31.369" v="2988" actId="2161"/>
        <pc:sldMkLst>
          <pc:docMk/>
          <pc:sldMk cId="4165576013" sldId="267"/>
        </pc:sldMkLst>
        <pc:spChg chg="mod">
          <ac:chgData name="Joseph Musante" userId="7b203771-e714-4a28-b9d1-99b65ec61af3" providerId="ADAL" clId="{FE735289-88AB-0844-93E0-F55A4C9E503A}" dt="2020-02-03T22:38:58.353" v="2982" actId="26606"/>
          <ac:spMkLst>
            <pc:docMk/>
            <pc:sldMk cId="4165576013" sldId="267"/>
            <ac:spMk id="2" creationId="{8772B5B7-0E77-4FE1-BB97-78439FBD3A25}"/>
          </ac:spMkLst>
        </pc:spChg>
        <pc:spChg chg="add del">
          <ac:chgData name="Joseph Musante" userId="7b203771-e714-4a28-b9d1-99b65ec61af3" providerId="ADAL" clId="{FE735289-88AB-0844-93E0-F55A4C9E503A}" dt="2020-02-03T22:39:01.535" v="2983" actId="478"/>
          <ac:spMkLst>
            <pc:docMk/>
            <pc:sldMk cId="4165576013" sldId="267"/>
            <ac:spMk id="9" creationId="{5138B891-E4A1-4843-8BE0-D8D7DD09CFF4}"/>
          </ac:spMkLst>
        </pc:spChg>
        <pc:spChg chg="add">
          <ac:chgData name="Joseph Musante" userId="7b203771-e714-4a28-b9d1-99b65ec61af3" providerId="ADAL" clId="{FE735289-88AB-0844-93E0-F55A4C9E503A}" dt="2020-02-03T22:38:58.353" v="2982" actId="26606"/>
          <ac:spMkLst>
            <pc:docMk/>
            <pc:sldMk cId="4165576013" sldId="267"/>
            <ac:spMk id="12" creationId="{EE1FC7B4-E4A7-4452-B413-1A623E3A7230}"/>
          </ac:spMkLst>
        </pc:spChg>
        <pc:spChg chg="add">
          <ac:chgData name="Joseph Musante" userId="7b203771-e714-4a28-b9d1-99b65ec61af3" providerId="ADAL" clId="{FE735289-88AB-0844-93E0-F55A4C9E503A}" dt="2020-02-03T22:38:58.353" v="2982" actId="26606"/>
          <ac:spMkLst>
            <pc:docMk/>
            <pc:sldMk cId="4165576013" sldId="267"/>
            <ac:spMk id="14" creationId="{E0709AF0-24F0-4486-B189-BE6386BDB198}"/>
          </ac:spMkLst>
        </pc:spChg>
        <pc:spChg chg="add">
          <ac:chgData name="Joseph Musante" userId="7b203771-e714-4a28-b9d1-99b65ec61af3" providerId="ADAL" clId="{FE735289-88AB-0844-93E0-F55A4C9E503A}" dt="2020-02-03T22:38:58.353" v="2982" actId="26606"/>
          <ac:spMkLst>
            <pc:docMk/>
            <pc:sldMk cId="4165576013" sldId="267"/>
            <ac:spMk id="16" creationId="{FBE3B62F-5853-4A3C-B050-6186351A7176}"/>
          </ac:spMkLst>
        </pc:spChg>
        <pc:graphicFrameChg chg="del">
          <ac:chgData name="Joseph Musante" userId="7b203771-e714-4a28-b9d1-99b65ec61af3" providerId="ADAL" clId="{FE735289-88AB-0844-93E0-F55A4C9E503A}" dt="2020-02-03T22:38:58.353" v="2982" actId="26606"/>
          <ac:graphicFrameMkLst>
            <pc:docMk/>
            <pc:sldMk cId="4165576013" sldId="267"/>
            <ac:graphicFrameMk id="4" creationId="{42F6249F-C476-434E-A28E-47766088CE2F}"/>
          </ac:graphicFrameMkLst>
        </pc:graphicFrameChg>
        <pc:graphicFrameChg chg="add mod modGraphic">
          <ac:chgData name="Joseph Musante" userId="7b203771-e714-4a28-b9d1-99b65ec61af3" providerId="ADAL" clId="{FE735289-88AB-0844-93E0-F55A4C9E503A}" dt="2020-02-03T22:39:31.369" v="2988" actId="2161"/>
          <ac:graphicFrameMkLst>
            <pc:docMk/>
            <pc:sldMk cId="4165576013" sldId="267"/>
            <ac:graphicFrameMk id="7" creationId="{42F6249F-C476-434E-A28E-47766088CE2F}"/>
          </ac:graphicFrameMkLst>
        </pc:graphicFrameChg>
      </pc:sldChg>
      <pc:sldChg chg="addSp delSp modSp mod delDesignElem">
        <pc:chgData name="Joseph Musante" userId="7b203771-e714-4a28-b9d1-99b65ec61af3" providerId="ADAL" clId="{FE735289-88AB-0844-93E0-F55A4C9E503A}" dt="2020-02-03T22:16:45.100" v="2742"/>
        <pc:sldMkLst>
          <pc:docMk/>
          <pc:sldMk cId="743719922" sldId="268"/>
        </pc:sldMkLst>
        <pc:spChg chg="add del">
          <ac:chgData name="Joseph Musante" userId="7b203771-e714-4a28-b9d1-99b65ec61af3" providerId="ADAL" clId="{FE735289-88AB-0844-93E0-F55A4C9E503A}" dt="2020-02-03T22:16:45.100" v="2742"/>
          <ac:spMkLst>
            <pc:docMk/>
            <pc:sldMk cId="743719922" sldId="268"/>
            <ac:spMk id="11" creationId="{3B0DF90E-6BAD-4E82-8FDF-717C9A357378}"/>
          </ac:spMkLst>
        </pc:spChg>
        <pc:spChg chg="add del">
          <ac:chgData name="Joseph Musante" userId="7b203771-e714-4a28-b9d1-99b65ec61af3" providerId="ADAL" clId="{FE735289-88AB-0844-93E0-F55A4C9E503A}" dt="2020-02-03T22:16:45.100" v="2742"/>
          <ac:spMkLst>
            <pc:docMk/>
            <pc:sldMk cId="743719922" sldId="268"/>
            <ac:spMk id="13" creationId="{13DCC859-0434-4BB8-B6C5-09C88AE698FB}"/>
          </ac:spMkLst>
        </pc:spChg>
        <pc:spChg chg="add del">
          <ac:chgData name="Joseph Musante" userId="7b203771-e714-4a28-b9d1-99b65ec61af3" providerId="ADAL" clId="{FE735289-88AB-0844-93E0-F55A4C9E503A}" dt="2020-02-03T22:16:45.100" v="2742"/>
          <ac:spMkLst>
            <pc:docMk/>
            <pc:sldMk cId="743719922" sldId="268"/>
            <ac:spMk id="15" creationId="{08E7ACFB-B791-4C23-8B17-013FEDC09A89}"/>
          </ac:spMkLst>
        </pc:spChg>
        <pc:graphicFrameChg chg="mod">
          <ac:chgData name="Joseph Musante" userId="7b203771-e714-4a28-b9d1-99b65ec61af3" providerId="ADAL" clId="{FE735289-88AB-0844-93E0-F55A4C9E503A}" dt="2020-02-01T19:44:51.351" v="2575"/>
          <ac:graphicFrameMkLst>
            <pc:docMk/>
            <pc:sldMk cId="743719922" sldId="268"/>
            <ac:graphicFrameMk id="6" creationId="{FF1E1E4B-5CA2-4184-B82D-9E6228F4BE00}"/>
          </ac:graphicFrameMkLst>
        </pc:graphicFrameChg>
      </pc:sldChg>
      <pc:sldChg chg="addSp delSp modSp mod setBg setClrOvrMap">
        <pc:chgData name="Joseph Musante" userId="7b203771-e714-4a28-b9d1-99b65ec61af3" providerId="ADAL" clId="{FE735289-88AB-0844-93E0-F55A4C9E503A}" dt="2020-02-03T22:47:37.667" v="3002" actId="14100"/>
        <pc:sldMkLst>
          <pc:docMk/>
          <pc:sldMk cId="1614003291" sldId="269"/>
        </pc:sldMkLst>
        <pc:spChg chg="mod">
          <ac:chgData name="Joseph Musante" userId="7b203771-e714-4a28-b9d1-99b65ec61af3" providerId="ADAL" clId="{FE735289-88AB-0844-93E0-F55A4C9E503A}" dt="2020-02-03T22:47:32.895" v="3000" actId="26606"/>
          <ac:spMkLst>
            <pc:docMk/>
            <pc:sldMk cId="1614003291" sldId="269"/>
            <ac:spMk id="2" creationId="{AEB54125-4520-4561-9FBE-790392EE979E}"/>
          </ac:spMkLst>
        </pc:spChg>
        <pc:spChg chg="mod ord">
          <ac:chgData name="Joseph Musante" userId="7b203771-e714-4a28-b9d1-99b65ec61af3" providerId="ADAL" clId="{FE735289-88AB-0844-93E0-F55A4C9E503A}" dt="2020-02-03T22:47:32.895" v="3000" actId="26606"/>
          <ac:spMkLst>
            <pc:docMk/>
            <pc:sldMk cId="1614003291" sldId="269"/>
            <ac:spMk id="3" creationId="{C02B627A-25C3-4ED2-8215-1C0ED403E426}"/>
          </ac:spMkLst>
        </pc:spChg>
        <pc:spChg chg="add del">
          <ac:chgData name="Joseph Musante" userId="7b203771-e714-4a28-b9d1-99b65ec61af3" providerId="ADAL" clId="{FE735289-88AB-0844-93E0-F55A4C9E503A}" dt="2020-02-03T22:47:32.895" v="3000" actId="26606"/>
          <ac:spMkLst>
            <pc:docMk/>
            <pc:sldMk cId="1614003291" sldId="269"/>
            <ac:spMk id="8" creationId="{EA67B5B4-3A24-436E-B663-1B2EBFF8A0CD}"/>
          </ac:spMkLst>
        </pc:spChg>
        <pc:spChg chg="add del">
          <ac:chgData name="Joseph Musante" userId="7b203771-e714-4a28-b9d1-99b65ec61af3" providerId="ADAL" clId="{FE735289-88AB-0844-93E0-F55A4C9E503A}" dt="2020-02-03T22:47:32.895" v="3000" actId="26606"/>
          <ac:spMkLst>
            <pc:docMk/>
            <pc:sldMk cId="1614003291" sldId="269"/>
            <ac:spMk id="10" creationId="{987FDF89-C993-41F4-A1B8-DBAFF16008A9}"/>
          </ac:spMkLst>
        </pc:spChg>
        <pc:spChg chg="add del">
          <ac:chgData name="Joseph Musante" userId="7b203771-e714-4a28-b9d1-99b65ec61af3" providerId="ADAL" clId="{FE735289-88AB-0844-93E0-F55A4C9E503A}" dt="2020-02-03T22:47:32.895" v="3000" actId="26606"/>
          <ac:spMkLst>
            <pc:docMk/>
            <pc:sldMk cId="1614003291" sldId="269"/>
            <ac:spMk id="12" creationId="{64E585EA-75FD-4025-8270-F66A58A15CDA}"/>
          </ac:spMkLst>
        </pc:spChg>
        <pc:spChg chg="add del">
          <ac:chgData name="Joseph Musante" userId="7b203771-e714-4a28-b9d1-99b65ec61af3" providerId="ADAL" clId="{FE735289-88AB-0844-93E0-F55A4C9E503A}" dt="2020-02-03T22:47:24.605" v="2997" actId="26606"/>
          <ac:spMkLst>
            <pc:docMk/>
            <pc:sldMk cId="1614003291" sldId="269"/>
            <ac:spMk id="17" creationId="{EE1FC7B4-E4A7-4452-B413-1A623E3A7230}"/>
          </ac:spMkLst>
        </pc:spChg>
        <pc:spChg chg="add del">
          <ac:chgData name="Joseph Musante" userId="7b203771-e714-4a28-b9d1-99b65ec61af3" providerId="ADAL" clId="{FE735289-88AB-0844-93E0-F55A4C9E503A}" dt="2020-02-03T22:47:24.605" v="2997" actId="26606"/>
          <ac:spMkLst>
            <pc:docMk/>
            <pc:sldMk cId="1614003291" sldId="269"/>
            <ac:spMk id="19" creationId="{E0709AF0-24F0-4486-B189-BE6386BDB198}"/>
          </ac:spMkLst>
        </pc:spChg>
        <pc:spChg chg="add del">
          <ac:chgData name="Joseph Musante" userId="7b203771-e714-4a28-b9d1-99b65ec61af3" providerId="ADAL" clId="{FE735289-88AB-0844-93E0-F55A4C9E503A}" dt="2020-02-03T22:47:24.605" v="2997" actId="26606"/>
          <ac:spMkLst>
            <pc:docMk/>
            <pc:sldMk cId="1614003291" sldId="269"/>
            <ac:spMk id="21" creationId="{FBE3B62F-5853-4A3C-B050-6186351A7176}"/>
          </ac:spMkLst>
        </pc:spChg>
        <pc:spChg chg="add del">
          <ac:chgData name="Joseph Musante" userId="7b203771-e714-4a28-b9d1-99b65ec61af3" providerId="ADAL" clId="{FE735289-88AB-0844-93E0-F55A4C9E503A}" dt="2020-02-03T22:47:32.876" v="2999" actId="26606"/>
          <ac:spMkLst>
            <pc:docMk/>
            <pc:sldMk cId="1614003291" sldId="269"/>
            <ac:spMk id="23" creationId="{EE1FC7B4-E4A7-4452-B413-1A623E3A7230}"/>
          </ac:spMkLst>
        </pc:spChg>
        <pc:spChg chg="add del">
          <ac:chgData name="Joseph Musante" userId="7b203771-e714-4a28-b9d1-99b65ec61af3" providerId="ADAL" clId="{FE735289-88AB-0844-93E0-F55A4C9E503A}" dt="2020-02-03T22:47:32.876" v="2999" actId="26606"/>
          <ac:spMkLst>
            <pc:docMk/>
            <pc:sldMk cId="1614003291" sldId="269"/>
            <ac:spMk id="24" creationId="{E0709AF0-24F0-4486-B189-BE6386BDB198}"/>
          </ac:spMkLst>
        </pc:spChg>
        <pc:spChg chg="add del">
          <ac:chgData name="Joseph Musante" userId="7b203771-e714-4a28-b9d1-99b65ec61af3" providerId="ADAL" clId="{FE735289-88AB-0844-93E0-F55A4C9E503A}" dt="2020-02-03T22:47:32.876" v="2999" actId="26606"/>
          <ac:spMkLst>
            <pc:docMk/>
            <pc:sldMk cId="1614003291" sldId="269"/>
            <ac:spMk id="25" creationId="{FBE3B62F-5853-4A3C-B050-6186351A7176}"/>
          </ac:spMkLst>
        </pc:spChg>
        <pc:spChg chg="add">
          <ac:chgData name="Joseph Musante" userId="7b203771-e714-4a28-b9d1-99b65ec61af3" providerId="ADAL" clId="{FE735289-88AB-0844-93E0-F55A4C9E503A}" dt="2020-02-03T22:47:32.895" v="3000" actId="26606"/>
          <ac:spMkLst>
            <pc:docMk/>
            <pc:sldMk cId="1614003291" sldId="269"/>
            <ac:spMk id="27" creationId="{EE1FC7B4-E4A7-4452-B413-1A623E3A7230}"/>
          </ac:spMkLst>
        </pc:spChg>
        <pc:spChg chg="add">
          <ac:chgData name="Joseph Musante" userId="7b203771-e714-4a28-b9d1-99b65ec61af3" providerId="ADAL" clId="{FE735289-88AB-0844-93E0-F55A4C9E503A}" dt="2020-02-03T22:47:32.895" v="3000" actId="26606"/>
          <ac:spMkLst>
            <pc:docMk/>
            <pc:sldMk cId="1614003291" sldId="269"/>
            <ac:spMk id="28" creationId="{E0709AF0-24F0-4486-B189-BE6386BDB198}"/>
          </ac:spMkLst>
        </pc:spChg>
        <pc:spChg chg="add">
          <ac:chgData name="Joseph Musante" userId="7b203771-e714-4a28-b9d1-99b65ec61af3" providerId="ADAL" clId="{FE735289-88AB-0844-93E0-F55A4C9E503A}" dt="2020-02-03T22:47:32.895" v="3000" actId="26606"/>
          <ac:spMkLst>
            <pc:docMk/>
            <pc:sldMk cId="1614003291" sldId="269"/>
            <ac:spMk id="29" creationId="{FBE3B62F-5853-4A3C-B050-6186351A7176}"/>
          </ac:spMkLst>
        </pc:spChg>
        <pc:picChg chg="add mod">
          <ac:chgData name="Joseph Musante" userId="7b203771-e714-4a28-b9d1-99b65ec61af3" providerId="ADAL" clId="{FE735289-88AB-0844-93E0-F55A4C9E503A}" dt="2020-02-03T22:47:37.667" v="3002" actId="14100"/>
          <ac:picMkLst>
            <pc:docMk/>
            <pc:sldMk cId="1614003291" sldId="269"/>
            <ac:picMk id="5" creationId="{8A953B97-20F2-6749-BB13-AB9586D2E951}"/>
          </ac:picMkLst>
        </pc:picChg>
      </pc:sldChg>
      <pc:sldChg chg="addSp delSp modSp mod setBg setClrOvrMap delDesignElem">
        <pc:chgData name="Joseph Musante" userId="7b203771-e714-4a28-b9d1-99b65ec61af3" providerId="ADAL" clId="{FE735289-88AB-0844-93E0-F55A4C9E503A}" dt="2020-02-03T22:16:45.100" v="2742"/>
        <pc:sldMkLst>
          <pc:docMk/>
          <pc:sldMk cId="2590864222" sldId="270"/>
        </pc:sldMkLst>
        <pc:spChg chg="mod">
          <ac:chgData name="Joseph Musante" userId="7b203771-e714-4a28-b9d1-99b65ec61af3" providerId="ADAL" clId="{FE735289-88AB-0844-93E0-F55A4C9E503A}" dt="2020-02-03T22:02:58.053" v="2581" actId="26606"/>
          <ac:spMkLst>
            <pc:docMk/>
            <pc:sldMk cId="2590864222" sldId="270"/>
            <ac:spMk id="2" creationId="{6E48A3F7-4EA9-41F8-90B0-BC9516A137EF}"/>
          </ac:spMkLst>
        </pc:spChg>
        <pc:spChg chg="mod">
          <ac:chgData name="Joseph Musante" userId="7b203771-e714-4a28-b9d1-99b65ec61af3" providerId="ADAL" clId="{FE735289-88AB-0844-93E0-F55A4C9E503A}" dt="2020-02-03T22:02:58.053" v="2581" actId="26606"/>
          <ac:spMkLst>
            <pc:docMk/>
            <pc:sldMk cId="2590864222" sldId="270"/>
            <ac:spMk id="3" creationId="{0867DBAA-F6C0-4005-8646-D5B09FA1A02B}"/>
          </ac:spMkLst>
        </pc:spChg>
        <pc:spChg chg="add del">
          <ac:chgData name="Joseph Musante" userId="7b203771-e714-4a28-b9d1-99b65ec61af3" providerId="ADAL" clId="{FE735289-88AB-0844-93E0-F55A4C9E503A}" dt="2020-02-03T22:16:45.100" v="2742"/>
          <ac:spMkLst>
            <pc:docMk/>
            <pc:sldMk cId="2590864222" sldId="270"/>
            <ac:spMk id="8" creationId="{48A740BC-A0AA-45E0-B899-2AE9C6FE11CA}"/>
          </ac:spMkLst>
        </pc:spChg>
        <pc:cxnChg chg="add del">
          <ac:chgData name="Joseph Musante" userId="7b203771-e714-4a28-b9d1-99b65ec61af3" providerId="ADAL" clId="{FE735289-88AB-0844-93E0-F55A4C9E503A}" dt="2020-02-03T22:16:45.100" v="2742"/>
          <ac:cxnSpMkLst>
            <pc:docMk/>
            <pc:sldMk cId="2590864222" sldId="270"/>
            <ac:cxnSpMk id="10" creationId="{B874EF51-C858-4BB9-97C3-D17755787127}"/>
          </ac:cxnSpMkLst>
        </pc:cxnChg>
      </pc:sldChg>
      <pc:sldChg chg="addSp delSp delDesignElem">
        <pc:chgData name="Joseph Musante" userId="7b203771-e714-4a28-b9d1-99b65ec61af3" providerId="ADAL" clId="{FE735289-88AB-0844-93E0-F55A4C9E503A}" dt="2020-02-03T22:16:45.100" v="2742"/>
        <pc:sldMkLst>
          <pc:docMk/>
          <pc:sldMk cId="1242858416" sldId="272"/>
        </pc:sldMkLst>
        <pc:spChg chg="add del">
          <ac:chgData name="Joseph Musante" userId="7b203771-e714-4a28-b9d1-99b65ec61af3" providerId="ADAL" clId="{FE735289-88AB-0844-93E0-F55A4C9E503A}" dt="2020-02-03T22:16:45.100" v="2742"/>
          <ac:spMkLst>
            <pc:docMk/>
            <pc:sldMk cId="1242858416" sldId="272"/>
            <ac:spMk id="10" creationId="{48A740BC-A0AA-45E0-B899-2AE9C6FE11CA}"/>
          </ac:spMkLst>
        </pc:spChg>
        <pc:cxnChg chg="add del">
          <ac:chgData name="Joseph Musante" userId="7b203771-e714-4a28-b9d1-99b65ec61af3" providerId="ADAL" clId="{FE735289-88AB-0844-93E0-F55A4C9E503A}" dt="2020-02-03T22:16:45.100" v="2742"/>
          <ac:cxnSpMkLst>
            <pc:docMk/>
            <pc:sldMk cId="1242858416" sldId="272"/>
            <ac:cxnSpMk id="12" creationId="{B874EF51-C858-4BB9-97C3-D17755787127}"/>
          </ac:cxnSpMkLst>
        </pc:cxnChg>
      </pc:sldChg>
      <pc:sldChg chg="addSp delSp delDesignElem">
        <pc:chgData name="Joseph Musante" userId="7b203771-e714-4a28-b9d1-99b65ec61af3" providerId="ADAL" clId="{FE735289-88AB-0844-93E0-F55A4C9E503A}" dt="2020-02-03T22:16:45.100" v="2742"/>
        <pc:sldMkLst>
          <pc:docMk/>
          <pc:sldMk cId="278653112" sldId="273"/>
        </pc:sldMkLst>
        <pc:spChg chg="add del">
          <ac:chgData name="Joseph Musante" userId="7b203771-e714-4a28-b9d1-99b65ec61af3" providerId="ADAL" clId="{FE735289-88AB-0844-93E0-F55A4C9E503A}" dt="2020-02-03T22:16:45.100" v="2742"/>
          <ac:spMkLst>
            <pc:docMk/>
            <pc:sldMk cId="278653112" sldId="273"/>
            <ac:spMk id="10" creationId="{48A740BC-A0AA-45E0-B899-2AE9C6FE11CA}"/>
          </ac:spMkLst>
        </pc:spChg>
        <pc:cxnChg chg="add del">
          <ac:chgData name="Joseph Musante" userId="7b203771-e714-4a28-b9d1-99b65ec61af3" providerId="ADAL" clId="{FE735289-88AB-0844-93E0-F55A4C9E503A}" dt="2020-02-03T22:16:45.100" v="2742"/>
          <ac:cxnSpMkLst>
            <pc:docMk/>
            <pc:sldMk cId="278653112" sldId="273"/>
            <ac:cxnSpMk id="12" creationId="{B874EF51-C858-4BB9-97C3-D17755787127}"/>
          </ac:cxnSpMkLst>
        </pc:cxnChg>
      </pc:sldChg>
      <pc:sldChg chg="addSp delSp modSp mod setBg delDesignElem">
        <pc:chgData name="Joseph Musante" userId="7b203771-e714-4a28-b9d1-99b65ec61af3" providerId="ADAL" clId="{FE735289-88AB-0844-93E0-F55A4C9E503A}" dt="2020-02-03T22:29:47.906" v="2871" actId="20577"/>
        <pc:sldMkLst>
          <pc:docMk/>
          <pc:sldMk cId="1721499786" sldId="274"/>
        </pc:sldMkLst>
        <pc:spChg chg="mod">
          <ac:chgData name="Joseph Musante" userId="7b203771-e714-4a28-b9d1-99b65ec61af3" providerId="ADAL" clId="{FE735289-88AB-0844-93E0-F55A4C9E503A}" dt="2020-02-03T22:02:34.219" v="2580" actId="26606"/>
          <ac:spMkLst>
            <pc:docMk/>
            <pc:sldMk cId="1721499786" sldId="274"/>
            <ac:spMk id="2" creationId="{C7F91A51-0DBC-4DED-986F-7775341C6C9B}"/>
          </ac:spMkLst>
        </pc:spChg>
        <pc:spChg chg="mod">
          <ac:chgData name="Joseph Musante" userId="7b203771-e714-4a28-b9d1-99b65ec61af3" providerId="ADAL" clId="{FE735289-88AB-0844-93E0-F55A4C9E503A}" dt="2020-02-03T22:24:59.581" v="2826" actId="207"/>
          <ac:spMkLst>
            <pc:docMk/>
            <pc:sldMk cId="1721499786" sldId="274"/>
            <ac:spMk id="4" creationId="{28FDF581-C444-4CFC-9AF3-9F8C6C76D799}"/>
          </ac:spMkLst>
        </pc:spChg>
        <pc:spChg chg="add del">
          <ac:chgData name="Joseph Musante" userId="7b203771-e714-4a28-b9d1-99b65ec61af3" providerId="ADAL" clId="{FE735289-88AB-0844-93E0-F55A4C9E503A}" dt="2020-02-03T22:16:45.100" v="2742"/>
          <ac:spMkLst>
            <pc:docMk/>
            <pc:sldMk cId="1721499786" sldId="274"/>
            <ac:spMk id="11" creationId="{823AC064-BC96-4F32-8AE1-B2FD38754823}"/>
          </ac:spMkLst>
        </pc:spChg>
        <pc:graphicFrameChg chg="mod ord modGraphic">
          <ac:chgData name="Joseph Musante" userId="7b203771-e714-4a28-b9d1-99b65ec61af3" providerId="ADAL" clId="{FE735289-88AB-0844-93E0-F55A4C9E503A}" dt="2020-02-03T22:29:47.906" v="2871" actId="20577"/>
          <ac:graphicFrameMkLst>
            <pc:docMk/>
            <pc:sldMk cId="1721499786" sldId="274"/>
            <ac:graphicFrameMk id="6" creationId="{7B06F2DC-26DC-464B-8D82-D5000460EDA4}"/>
          </ac:graphicFrameMkLst>
        </pc:graphicFrameChg>
        <pc:picChg chg="add mod">
          <ac:chgData name="Joseph Musante" userId="7b203771-e714-4a28-b9d1-99b65ec61af3" providerId="ADAL" clId="{FE735289-88AB-0844-93E0-F55A4C9E503A}" dt="2020-02-03T22:02:34.219" v="2580" actId="26606"/>
          <ac:picMkLst>
            <pc:docMk/>
            <pc:sldMk cId="1721499786" sldId="274"/>
            <ac:picMk id="5" creationId="{ED8A03EE-B4DA-7342-9D2F-BFAF842A13A0}"/>
          </ac:picMkLst>
        </pc:picChg>
        <pc:cxnChg chg="add del">
          <ac:chgData name="Joseph Musante" userId="7b203771-e714-4a28-b9d1-99b65ec61af3" providerId="ADAL" clId="{FE735289-88AB-0844-93E0-F55A4C9E503A}" dt="2020-02-03T22:16:45.100" v="2742"/>
          <ac:cxnSpMkLst>
            <pc:docMk/>
            <pc:sldMk cId="1721499786" sldId="274"/>
            <ac:cxnSpMk id="13" creationId="{7E7C77BC-7138-40B1-A15B-20F57A494629}"/>
          </ac:cxnSpMkLst>
        </pc:cxnChg>
        <pc:cxnChg chg="add del">
          <ac:chgData name="Joseph Musante" userId="7b203771-e714-4a28-b9d1-99b65ec61af3" providerId="ADAL" clId="{FE735289-88AB-0844-93E0-F55A4C9E503A}" dt="2020-02-03T22:16:45.100" v="2742"/>
          <ac:cxnSpMkLst>
            <pc:docMk/>
            <pc:sldMk cId="1721499786" sldId="274"/>
            <ac:cxnSpMk id="15" creationId="{DB146403-F3D6-484B-B2ED-97F9565D0370}"/>
          </ac:cxnSpMkLst>
        </pc:cxnChg>
      </pc:sldChg>
      <pc:sldChg chg="addSp delSp modSp mod setBg setClrOvrMap delDesignElem">
        <pc:chgData name="Joseph Musante" userId="7b203771-e714-4a28-b9d1-99b65ec61af3" providerId="ADAL" clId="{FE735289-88AB-0844-93E0-F55A4C9E503A}" dt="2020-02-03T22:16:45.100" v="2742"/>
        <pc:sldMkLst>
          <pc:docMk/>
          <pc:sldMk cId="1025341512" sldId="275"/>
        </pc:sldMkLst>
        <pc:spChg chg="mod">
          <ac:chgData name="Joseph Musante" userId="7b203771-e714-4a28-b9d1-99b65ec61af3" providerId="ADAL" clId="{FE735289-88AB-0844-93E0-F55A4C9E503A}" dt="2020-02-03T22:04:58.150" v="2590" actId="26606"/>
          <ac:spMkLst>
            <pc:docMk/>
            <pc:sldMk cId="1025341512" sldId="275"/>
            <ac:spMk id="2" creationId="{27239865-F594-40FE-B422-1C8EEEFFC8C0}"/>
          </ac:spMkLst>
        </pc:spChg>
        <pc:spChg chg="mod">
          <ac:chgData name="Joseph Musante" userId="7b203771-e714-4a28-b9d1-99b65ec61af3" providerId="ADAL" clId="{FE735289-88AB-0844-93E0-F55A4C9E503A}" dt="2020-02-03T22:04:58.150" v="2590" actId="26606"/>
          <ac:spMkLst>
            <pc:docMk/>
            <pc:sldMk cId="1025341512" sldId="275"/>
            <ac:spMk id="3" creationId="{422B2CD3-6EFF-476A-B80A-DA1B602C468D}"/>
          </ac:spMkLst>
        </pc:spChg>
        <pc:spChg chg="del">
          <ac:chgData name="Joseph Musante" userId="7b203771-e714-4a28-b9d1-99b65ec61af3" providerId="ADAL" clId="{FE735289-88AB-0844-93E0-F55A4C9E503A}" dt="2020-02-03T22:04:54.407" v="2589"/>
          <ac:spMkLst>
            <pc:docMk/>
            <pc:sldMk cId="1025341512" sldId="275"/>
            <ac:spMk id="4" creationId="{84A935BA-1560-4BE8-995E-229DA958B201}"/>
          </ac:spMkLst>
        </pc:spChg>
        <pc:spChg chg="add del">
          <ac:chgData name="Joseph Musante" userId="7b203771-e714-4a28-b9d1-99b65ec61af3" providerId="ADAL" clId="{FE735289-88AB-0844-93E0-F55A4C9E503A}" dt="2020-02-03T22:16:45.100" v="2742"/>
          <ac:spMkLst>
            <pc:docMk/>
            <pc:sldMk cId="1025341512" sldId="275"/>
            <ac:spMk id="11" creationId="{EE1FC7B4-E4A7-4452-B413-1A623E3A7230}"/>
          </ac:spMkLst>
        </pc:spChg>
        <pc:spChg chg="add del">
          <ac:chgData name="Joseph Musante" userId="7b203771-e714-4a28-b9d1-99b65ec61af3" providerId="ADAL" clId="{FE735289-88AB-0844-93E0-F55A4C9E503A}" dt="2020-02-03T22:16:45.100" v="2742"/>
          <ac:spMkLst>
            <pc:docMk/>
            <pc:sldMk cId="1025341512" sldId="275"/>
            <ac:spMk id="13" creationId="{E0709AF0-24F0-4486-B189-BE6386BDB198}"/>
          </ac:spMkLst>
        </pc:spChg>
        <pc:spChg chg="add del">
          <ac:chgData name="Joseph Musante" userId="7b203771-e714-4a28-b9d1-99b65ec61af3" providerId="ADAL" clId="{FE735289-88AB-0844-93E0-F55A4C9E503A}" dt="2020-02-03T22:16:45.100" v="2742"/>
          <ac:spMkLst>
            <pc:docMk/>
            <pc:sldMk cId="1025341512" sldId="275"/>
            <ac:spMk id="15" creationId="{FBE3B62F-5853-4A3C-B050-6186351A7176}"/>
          </ac:spMkLst>
        </pc:spChg>
        <pc:picChg chg="add mod modCrop">
          <ac:chgData name="Joseph Musante" userId="7b203771-e714-4a28-b9d1-99b65ec61af3" providerId="ADAL" clId="{FE735289-88AB-0844-93E0-F55A4C9E503A}" dt="2020-02-03T22:05:49.339" v="2602" actId="1076"/>
          <ac:picMkLst>
            <pc:docMk/>
            <pc:sldMk cId="1025341512" sldId="275"/>
            <ac:picMk id="6" creationId="{2DA3262D-4B5C-5C41-A9D6-755C197A9103}"/>
          </ac:picMkLst>
        </pc:picChg>
      </pc:sldChg>
      <pc:sldChg chg="addSp delSp delDesignElem">
        <pc:chgData name="Joseph Musante" userId="7b203771-e714-4a28-b9d1-99b65ec61af3" providerId="ADAL" clId="{FE735289-88AB-0844-93E0-F55A4C9E503A}" dt="2020-02-03T22:16:45.100" v="2742"/>
        <pc:sldMkLst>
          <pc:docMk/>
          <pc:sldMk cId="2272562722" sldId="276"/>
        </pc:sldMkLst>
        <pc:spChg chg="add del">
          <ac:chgData name="Joseph Musante" userId="7b203771-e714-4a28-b9d1-99b65ec61af3" providerId="ADAL" clId="{FE735289-88AB-0844-93E0-F55A4C9E503A}" dt="2020-02-03T22:16:45.100" v="2742"/>
          <ac:spMkLst>
            <pc:docMk/>
            <pc:sldMk cId="2272562722" sldId="276"/>
            <ac:spMk id="20" creationId="{CF62D2A7-8207-488C-9F46-316BA81A16C8}"/>
          </ac:spMkLst>
        </pc:spChg>
      </pc:sldChg>
      <pc:sldChg chg="addSp delSp modSp add mod ord setBg setClrOvrMap delDesignElem">
        <pc:chgData name="Joseph Musante" userId="7b203771-e714-4a28-b9d1-99b65ec61af3" providerId="ADAL" clId="{FE735289-88AB-0844-93E0-F55A4C9E503A}" dt="2020-02-03T22:16:45.100" v="2742"/>
        <pc:sldMkLst>
          <pc:docMk/>
          <pc:sldMk cId="2647770877" sldId="277"/>
        </pc:sldMkLst>
        <pc:spChg chg="mod">
          <ac:chgData name="Joseph Musante" userId="7b203771-e714-4a28-b9d1-99b65ec61af3" providerId="ADAL" clId="{FE735289-88AB-0844-93E0-F55A4C9E503A}" dt="2020-02-03T22:09:42.598" v="2659" actId="20577"/>
          <ac:spMkLst>
            <pc:docMk/>
            <pc:sldMk cId="2647770877" sldId="277"/>
            <ac:spMk id="2" creationId="{8AFBA260-572E-4151-AC20-84928A0CF86A}"/>
          </ac:spMkLst>
        </pc:spChg>
        <pc:spChg chg="del mod">
          <ac:chgData name="Joseph Musante" userId="7b203771-e714-4a28-b9d1-99b65ec61af3" providerId="ADAL" clId="{FE735289-88AB-0844-93E0-F55A4C9E503A}" dt="2020-02-03T22:07:47.584" v="2628" actId="478"/>
          <ac:spMkLst>
            <pc:docMk/>
            <pc:sldMk cId="2647770877" sldId="277"/>
            <ac:spMk id="3" creationId="{8B93669C-37A4-420F-A6C0-4E8E1BF414C6}"/>
          </ac:spMkLst>
        </pc:spChg>
        <pc:spChg chg="add del">
          <ac:chgData name="Joseph Musante" userId="7b203771-e714-4a28-b9d1-99b65ec61af3" providerId="ADAL" clId="{FE735289-88AB-0844-93E0-F55A4C9E503A}" dt="2020-02-03T22:16:45.100" v="2742"/>
          <ac:spMkLst>
            <pc:docMk/>
            <pc:sldMk cId="2647770877" sldId="277"/>
            <ac:spMk id="7" creationId="{0DE6A193-4755-479A-BC6F-A7EBCA73BE1A}"/>
          </ac:spMkLst>
        </pc:spChg>
        <pc:spChg chg="add del">
          <ac:chgData name="Joseph Musante" userId="7b203771-e714-4a28-b9d1-99b65ec61af3" providerId="ADAL" clId="{FE735289-88AB-0844-93E0-F55A4C9E503A}" dt="2020-02-03T22:16:45.100" v="2742"/>
          <ac:spMkLst>
            <pc:docMk/>
            <pc:sldMk cId="2647770877" sldId="277"/>
            <ac:spMk id="8" creationId="{5A55B759-31A7-423C-9BC2-A8BC09FE98B9}"/>
          </ac:spMkLst>
        </pc:spChg>
        <pc:spChg chg="add del">
          <ac:chgData name="Joseph Musante" userId="7b203771-e714-4a28-b9d1-99b65ec61af3" providerId="ADAL" clId="{FE735289-88AB-0844-93E0-F55A4C9E503A}" dt="2020-02-03T22:16:45.100" v="2742"/>
          <ac:spMkLst>
            <pc:docMk/>
            <pc:sldMk cId="2647770877" sldId="277"/>
            <ac:spMk id="9" creationId="{F78796AF-79A0-47AC-BEFD-BFFC00F968C4}"/>
          </ac:spMkLst>
        </pc:spChg>
        <pc:spChg chg="del">
          <ac:chgData name="Joseph Musante" userId="7b203771-e714-4a28-b9d1-99b65ec61af3" providerId="ADAL" clId="{FE735289-88AB-0844-93E0-F55A4C9E503A}" dt="2020-02-01T18:35:20.337" v="2548"/>
          <ac:spMkLst>
            <pc:docMk/>
            <pc:sldMk cId="2647770877" sldId="277"/>
            <ac:spMk id="10" creationId="{823AC064-BC96-4F32-8AE1-B2FD38754823}"/>
          </ac:spMkLst>
        </pc:spChg>
        <pc:graphicFrameChg chg="mod modGraphic">
          <ac:chgData name="Joseph Musante" userId="7b203771-e714-4a28-b9d1-99b65ec61af3" providerId="ADAL" clId="{FE735289-88AB-0844-93E0-F55A4C9E503A}" dt="2020-02-03T22:07:31.772" v="2624" actId="26606"/>
          <ac:graphicFrameMkLst>
            <pc:docMk/>
            <pc:sldMk cId="2647770877" sldId="277"/>
            <ac:graphicFrameMk id="5" creationId="{EA64CA0B-EC11-4895-96AC-7DB824179DD1}"/>
          </ac:graphicFrameMkLst>
        </pc:graphicFrameChg>
        <pc:picChg chg="mod">
          <ac:chgData name="Joseph Musante" userId="7b203771-e714-4a28-b9d1-99b65ec61af3" providerId="ADAL" clId="{FE735289-88AB-0844-93E0-F55A4C9E503A}" dt="2020-02-03T22:07:31.772" v="2624" actId="26606"/>
          <ac:picMkLst>
            <pc:docMk/>
            <pc:sldMk cId="2647770877" sldId="277"/>
            <ac:picMk id="4" creationId="{B4B40021-7FCC-4C33-8006-ED16193C3A62}"/>
          </ac:picMkLst>
        </pc:picChg>
        <pc:cxnChg chg="del">
          <ac:chgData name="Joseph Musante" userId="7b203771-e714-4a28-b9d1-99b65ec61af3" providerId="ADAL" clId="{FE735289-88AB-0844-93E0-F55A4C9E503A}" dt="2020-02-01T18:35:20.337" v="2548"/>
          <ac:cxnSpMkLst>
            <pc:docMk/>
            <pc:sldMk cId="2647770877" sldId="277"/>
            <ac:cxnSpMk id="12" creationId="{7E7C77BC-7138-40B1-A15B-20F57A494629}"/>
          </ac:cxnSpMkLst>
        </pc:cxnChg>
        <pc:cxnChg chg="del">
          <ac:chgData name="Joseph Musante" userId="7b203771-e714-4a28-b9d1-99b65ec61af3" providerId="ADAL" clId="{FE735289-88AB-0844-93E0-F55A4C9E503A}" dt="2020-02-01T18:35:20.337" v="2548"/>
          <ac:cxnSpMkLst>
            <pc:docMk/>
            <pc:sldMk cId="2647770877" sldId="277"/>
            <ac:cxnSpMk id="14" creationId="{DB146403-F3D6-484B-B2ED-97F9565D0370}"/>
          </ac:cxnSpMkLst>
        </pc:cxnChg>
      </pc:sldChg>
      <pc:sldChg chg="del">
        <pc:chgData name="Joseph Musante" userId="7b203771-e714-4a28-b9d1-99b65ec61af3" providerId="ADAL" clId="{FE735289-88AB-0844-93E0-F55A4C9E503A}" dt="2020-02-01T18:35:17.813" v="2546" actId="2696"/>
        <pc:sldMkLst>
          <pc:docMk/>
          <pc:sldMk cId="2837713608" sldId="277"/>
        </pc:sldMkLst>
      </pc:sldChg>
      <pc:sldChg chg="addSp delSp modSp mod setBg setClrOvrMap delDesignElem">
        <pc:chgData name="Joseph Musante" userId="7b203771-e714-4a28-b9d1-99b65ec61af3" providerId="ADAL" clId="{FE735289-88AB-0844-93E0-F55A4C9E503A}" dt="2020-02-03T22:16:45.100" v="2742"/>
        <pc:sldMkLst>
          <pc:docMk/>
          <pc:sldMk cId="1527388051" sldId="278"/>
        </pc:sldMkLst>
        <pc:spChg chg="mod">
          <ac:chgData name="Joseph Musante" userId="7b203771-e714-4a28-b9d1-99b65ec61af3" providerId="ADAL" clId="{FE735289-88AB-0844-93E0-F55A4C9E503A}" dt="2020-01-25T19:35:13.796" v="819" actId="26606"/>
          <ac:spMkLst>
            <pc:docMk/>
            <pc:sldMk cId="1527388051" sldId="278"/>
            <ac:spMk id="2" creationId="{F7E167C7-A1D0-4C94-8CF0-D32DA2401508}"/>
          </ac:spMkLst>
        </pc:spChg>
        <pc:spChg chg="mod">
          <ac:chgData name="Joseph Musante" userId="7b203771-e714-4a28-b9d1-99b65ec61af3" providerId="ADAL" clId="{FE735289-88AB-0844-93E0-F55A4C9E503A}" dt="2020-01-25T19:35:13.796" v="819" actId="26606"/>
          <ac:spMkLst>
            <pc:docMk/>
            <pc:sldMk cId="1527388051" sldId="278"/>
            <ac:spMk id="4" creationId="{17476710-8106-4B74-991D-95FD708B6854}"/>
          </ac:spMkLst>
        </pc:spChg>
        <pc:spChg chg="del">
          <ac:chgData name="Joseph Musante" userId="7b203771-e714-4a28-b9d1-99b65ec61af3" providerId="ADAL" clId="{FE735289-88AB-0844-93E0-F55A4C9E503A}" dt="2020-01-25T19:22:28.673" v="31" actId="478"/>
          <ac:spMkLst>
            <pc:docMk/>
            <pc:sldMk cId="1527388051" sldId="278"/>
            <ac:spMk id="5" creationId="{4AEB5762-8763-499F-AD1D-86E3CF23303B}"/>
          </ac:spMkLst>
        </pc:spChg>
        <pc:spChg chg="add del">
          <ac:chgData name="Joseph Musante" userId="7b203771-e714-4a28-b9d1-99b65ec61af3" providerId="ADAL" clId="{FE735289-88AB-0844-93E0-F55A4C9E503A}" dt="2020-01-25T19:35:13.796" v="819" actId="26606"/>
          <ac:spMkLst>
            <pc:docMk/>
            <pc:sldMk cId="1527388051" sldId="278"/>
            <ac:spMk id="13" creationId="{E02F3C71-C981-4614-98EA-D6C494F8091E}"/>
          </ac:spMkLst>
        </pc:spChg>
        <pc:spChg chg="add del">
          <ac:chgData name="Joseph Musante" userId="7b203771-e714-4a28-b9d1-99b65ec61af3" providerId="ADAL" clId="{FE735289-88AB-0844-93E0-F55A4C9E503A}" dt="2020-02-03T22:16:45.100" v="2742"/>
          <ac:spMkLst>
            <pc:docMk/>
            <pc:sldMk cId="1527388051" sldId="278"/>
            <ac:spMk id="18" creationId="{68A4132F-DEC6-4332-A00C-A11AD4519B6C}"/>
          </ac:spMkLst>
        </pc:spChg>
        <pc:spChg chg="add del">
          <ac:chgData name="Joseph Musante" userId="7b203771-e714-4a28-b9d1-99b65ec61af3" providerId="ADAL" clId="{FE735289-88AB-0844-93E0-F55A4C9E503A}" dt="2020-02-03T22:16:45.100" v="2742"/>
          <ac:spMkLst>
            <pc:docMk/>
            <pc:sldMk cId="1527388051" sldId="278"/>
            <ac:spMk id="20" creationId="{64965EAE-E41A-435F-B993-07E824B6C977}"/>
          </ac:spMkLst>
        </pc:spChg>
        <pc:spChg chg="add del">
          <ac:chgData name="Joseph Musante" userId="7b203771-e714-4a28-b9d1-99b65ec61af3" providerId="ADAL" clId="{FE735289-88AB-0844-93E0-F55A4C9E503A}" dt="2020-02-03T22:16:45.100" v="2742"/>
          <ac:spMkLst>
            <pc:docMk/>
            <pc:sldMk cId="1527388051" sldId="278"/>
            <ac:spMk id="22" creationId="{152F8994-E6D4-4311-9548-C3607BC43645}"/>
          </ac:spMkLst>
        </pc:spChg>
        <pc:picChg chg="add mod modCrop">
          <ac:chgData name="Joseph Musante" userId="7b203771-e714-4a28-b9d1-99b65ec61af3" providerId="ADAL" clId="{FE735289-88AB-0844-93E0-F55A4C9E503A}" dt="2020-01-25T19:35:13.796" v="819" actId="26606"/>
          <ac:picMkLst>
            <pc:docMk/>
            <pc:sldMk cId="1527388051" sldId="278"/>
            <ac:picMk id="6" creationId="{1C32B5DB-9125-5D4A-8C01-3C8992E8496C}"/>
          </ac:picMkLst>
        </pc:picChg>
        <pc:picChg chg="add mod">
          <ac:chgData name="Joseph Musante" userId="7b203771-e714-4a28-b9d1-99b65ec61af3" providerId="ADAL" clId="{FE735289-88AB-0844-93E0-F55A4C9E503A}" dt="2020-01-25T19:35:13.796" v="819" actId="26606"/>
          <ac:picMkLst>
            <pc:docMk/>
            <pc:sldMk cId="1527388051" sldId="278"/>
            <ac:picMk id="8" creationId="{23D5C1F4-FA11-624C-A541-F57106FF62B3}"/>
          </ac:picMkLst>
        </pc:picChg>
      </pc:sldChg>
      <pc:sldChg chg="addSp delSp modSp del">
        <pc:chgData name="Joseph Musante" userId="7b203771-e714-4a28-b9d1-99b65ec61af3" providerId="ADAL" clId="{FE735289-88AB-0844-93E0-F55A4C9E503A}" dt="2020-01-27T22:14:11.778" v="2375" actId="2696"/>
        <pc:sldMkLst>
          <pc:docMk/>
          <pc:sldMk cId="3578134453" sldId="280"/>
        </pc:sldMkLst>
        <pc:spChg chg="add mod">
          <ac:chgData name="Joseph Musante" userId="7b203771-e714-4a28-b9d1-99b65ec61af3" providerId="ADAL" clId="{FE735289-88AB-0844-93E0-F55A4C9E503A}" dt="2020-01-25T20:20:17.385" v="1931"/>
          <ac:spMkLst>
            <pc:docMk/>
            <pc:sldMk cId="3578134453" sldId="280"/>
            <ac:spMk id="3" creationId="{DC1D686C-BB76-5947-9626-470DE32413E1}"/>
          </ac:spMkLst>
        </pc:spChg>
        <pc:graphicFrameChg chg="del">
          <ac:chgData name="Joseph Musante" userId="7b203771-e714-4a28-b9d1-99b65ec61af3" providerId="ADAL" clId="{FE735289-88AB-0844-93E0-F55A4C9E503A}" dt="2020-01-25T20:20:17.385" v="1931"/>
          <ac:graphicFrameMkLst>
            <pc:docMk/>
            <pc:sldMk cId="3578134453" sldId="280"/>
            <ac:graphicFrameMk id="6" creationId="{F6A962A5-BE16-4F31-B2D9-F9B9CC816484}"/>
          </ac:graphicFrameMkLst>
        </pc:graphicFrameChg>
      </pc:sldChg>
      <pc:sldChg chg="addSp delSp modSp add mod setBg setClrOvrMap delDesignElem">
        <pc:chgData name="Joseph Musante" userId="7b203771-e714-4a28-b9d1-99b65ec61af3" providerId="ADAL" clId="{FE735289-88AB-0844-93E0-F55A4C9E503A}" dt="2020-02-11T20:29:55.581" v="3647" actId="1076"/>
        <pc:sldMkLst>
          <pc:docMk/>
          <pc:sldMk cId="1931967894" sldId="282"/>
        </pc:sldMkLst>
        <pc:spChg chg="mod">
          <ac:chgData name="Joseph Musante" userId="7b203771-e714-4a28-b9d1-99b65ec61af3" providerId="ADAL" clId="{FE735289-88AB-0844-93E0-F55A4C9E503A}" dt="2020-02-11T20:23:12.013" v="3347" actId="20577"/>
          <ac:spMkLst>
            <pc:docMk/>
            <pc:sldMk cId="1931967894" sldId="282"/>
            <ac:spMk id="2" creationId="{47781662-8028-B04C-96ED-F390B32DE42C}"/>
          </ac:spMkLst>
        </pc:spChg>
        <pc:spChg chg="del mod">
          <ac:chgData name="Joseph Musante" userId="7b203771-e714-4a28-b9d1-99b65ec61af3" providerId="ADAL" clId="{FE735289-88AB-0844-93E0-F55A4C9E503A}" dt="2020-02-11T20:22:45.383" v="3284" actId="478"/>
          <ac:spMkLst>
            <pc:docMk/>
            <pc:sldMk cId="1931967894" sldId="282"/>
            <ac:spMk id="3" creationId="{17B1F7AB-E75B-BE40-BD96-C37AB99CC49B}"/>
          </ac:spMkLst>
        </pc:spChg>
        <pc:spChg chg="del mod">
          <ac:chgData name="Joseph Musante" userId="7b203771-e714-4a28-b9d1-99b65ec61af3" providerId="ADAL" clId="{FE735289-88AB-0844-93E0-F55A4C9E503A}" dt="2020-01-25T19:33:03.604" v="520" actId="478"/>
          <ac:spMkLst>
            <pc:docMk/>
            <pc:sldMk cId="1931967894" sldId="282"/>
            <ac:spMk id="4" creationId="{B2A3972E-D014-ED4A-8E45-6F89A6B7945B}"/>
          </ac:spMkLst>
        </pc:spChg>
        <pc:spChg chg="add mod">
          <ac:chgData name="Joseph Musante" userId="7b203771-e714-4a28-b9d1-99b65ec61af3" providerId="ADAL" clId="{FE735289-88AB-0844-93E0-F55A4C9E503A}" dt="2020-02-11T20:24:42.229" v="3582" actId="1076"/>
          <ac:spMkLst>
            <pc:docMk/>
            <pc:sldMk cId="1931967894" sldId="282"/>
            <ac:spMk id="5" creationId="{ED2E3DF7-9FC7-684A-948B-E749D956EC96}"/>
          </ac:spMkLst>
        </pc:spChg>
        <pc:spChg chg="add del mod">
          <ac:chgData name="Joseph Musante" userId="7b203771-e714-4a28-b9d1-99b65ec61af3" providerId="ADAL" clId="{FE735289-88AB-0844-93E0-F55A4C9E503A}" dt="2020-01-25T20:10:30.757" v="1240" actId="478"/>
          <ac:spMkLst>
            <pc:docMk/>
            <pc:sldMk cId="1931967894" sldId="282"/>
            <ac:spMk id="7" creationId="{75087732-9438-1F45-B117-B9A8152BF10A}"/>
          </ac:spMkLst>
        </pc:spChg>
        <pc:spChg chg="add del mod">
          <ac:chgData name="Joseph Musante" userId="7b203771-e714-4a28-b9d1-99b65ec61af3" providerId="ADAL" clId="{FE735289-88AB-0844-93E0-F55A4C9E503A}" dt="2020-02-11T20:24:49.115" v="3585" actId="478"/>
          <ac:spMkLst>
            <pc:docMk/>
            <pc:sldMk cId="1931967894" sldId="282"/>
            <ac:spMk id="7" creationId="{EC35840C-5F25-4041-BF02-5A2DB8E7E514}"/>
          </ac:spMkLst>
        </pc:spChg>
        <pc:spChg chg="add del">
          <ac:chgData name="Joseph Musante" userId="7b203771-e714-4a28-b9d1-99b65ec61af3" providerId="ADAL" clId="{FE735289-88AB-0844-93E0-F55A4C9E503A}" dt="2020-01-25T19:35:30.450" v="821" actId="26606"/>
          <ac:spMkLst>
            <pc:docMk/>
            <pc:sldMk cId="1931967894" sldId="282"/>
            <ac:spMk id="11" creationId="{867D4867-5BA7-4462-B2F6-A23F4A622AA7}"/>
          </ac:spMkLst>
        </pc:spChg>
        <pc:spChg chg="add del">
          <ac:chgData name="Joseph Musante" userId="7b203771-e714-4a28-b9d1-99b65ec61af3" providerId="ADAL" clId="{FE735289-88AB-0844-93E0-F55A4C9E503A}" dt="2020-01-25T20:20:38.617" v="1934" actId="26606"/>
          <ac:spMkLst>
            <pc:docMk/>
            <pc:sldMk cId="1931967894" sldId="282"/>
            <ac:spMk id="16" creationId="{C7FA33FF-088D-4F16-95A2-2C64D353DEA8}"/>
          </ac:spMkLst>
        </pc:spChg>
        <pc:spChg chg="add del">
          <ac:chgData name="Joseph Musante" userId="7b203771-e714-4a28-b9d1-99b65ec61af3" providerId="ADAL" clId="{FE735289-88AB-0844-93E0-F55A4C9E503A}" dt="2020-01-25T20:20:38.617" v="1934" actId="26606"/>
          <ac:spMkLst>
            <pc:docMk/>
            <pc:sldMk cId="1931967894" sldId="282"/>
            <ac:spMk id="18" creationId="{A376EFB1-01CF-419F-ABF1-2AF02BBFCBD1}"/>
          </ac:spMkLst>
        </pc:spChg>
        <pc:spChg chg="add del">
          <ac:chgData name="Joseph Musante" userId="7b203771-e714-4a28-b9d1-99b65ec61af3" providerId="ADAL" clId="{FE735289-88AB-0844-93E0-F55A4C9E503A}" dt="2020-01-25T20:20:38.617" v="1934" actId="26606"/>
          <ac:spMkLst>
            <pc:docMk/>
            <pc:sldMk cId="1931967894" sldId="282"/>
            <ac:spMk id="20" creationId="{FF9DEA15-78BD-4750-AA18-B9F28A6D5AB8}"/>
          </ac:spMkLst>
        </pc:spChg>
        <pc:spChg chg="add del">
          <ac:chgData name="Joseph Musante" userId="7b203771-e714-4a28-b9d1-99b65ec61af3" providerId="ADAL" clId="{FE735289-88AB-0844-93E0-F55A4C9E503A}" dt="2020-02-03T22:34:43.071" v="2967" actId="26606"/>
          <ac:spMkLst>
            <pc:docMk/>
            <pc:sldMk cId="1931967894" sldId="282"/>
            <ac:spMk id="25" creationId="{A7AE9375-4664-4DB2-922D-2782A6E439AC}"/>
          </ac:spMkLst>
        </pc:spChg>
        <pc:spChg chg="add">
          <ac:chgData name="Joseph Musante" userId="7b203771-e714-4a28-b9d1-99b65ec61af3" providerId="ADAL" clId="{FE735289-88AB-0844-93E0-F55A4C9E503A}" dt="2020-02-03T22:34:43.071" v="2967" actId="26606"/>
          <ac:spMkLst>
            <pc:docMk/>
            <pc:sldMk cId="1931967894" sldId="282"/>
            <ac:spMk id="34" creationId="{68A4132F-DEC6-4332-A00C-A11AD4519B6C}"/>
          </ac:spMkLst>
        </pc:spChg>
        <pc:spChg chg="add">
          <ac:chgData name="Joseph Musante" userId="7b203771-e714-4a28-b9d1-99b65ec61af3" providerId="ADAL" clId="{FE735289-88AB-0844-93E0-F55A4C9E503A}" dt="2020-02-03T22:34:43.071" v="2967" actId="26606"/>
          <ac:spMkLst>
            <pc:docMk/>
            <pc:sldMk cId="1931967894" sldId="282"/>
            <ac:spMk id="36" creationId="{64965EAE-E41A-435F-B993-07E824B6C977}"/>
          </ac:spMkLst>
        </pc:spChg>
        <pc:spChg chg="add">
          <ac:chgData name="Joseph Musante" userId="7b203771-e714-4a28-b9d1-99b65ec61af3" providerId="ADAL" clId="{FE735289-88AB-0844-93E0-F55A4C9E503A}" dt="2020-02-03T22:34:43.071" v="2967" actId="26606"/>
          <ac:spMkLst>
            <pc:docMk/>
            <pc:sldMk cId="1931967894" sldId="282"/>
            <ac:spMk id="38" creationId="{152F8994-E6D4-4311-9548-C3607BC43645}"/>
          </ac:spMkLst>
        </pc:spChg>
        <pc:graphicFrameChg chg="add mod modGraphic">
          <ac:chgData name="Joseph Musante" userId="7b203771-e714-4a28-b9d1-99b65ec61af3" providerId="ADAL" clId="{FE735289-88AB-0844-93E0-F55A4C9E503A}" dt="2020-02-11T20:29:39.013" v="3645" actId="1038"/>
          <ac:graphicFrameMkLst>
            <pc:docMk/>
            <pc:sldMk cId="1931967894" sldId="282"/>
            <ac:graphicFrameMk id="8" creationId="{949564FF-5030-CC49-9372-5811AECF1EC9}"/>
          </ac:graphicFrameMkLst>
        </pc:graphicFrameChg>
        <pc:graphicFrameChg chg="add del mod modGraphic">
          <ac:chgData name="Joseph Musante" userId="7b203771-e714-4a28-b9d1-99b65ec61af3" providerId="ADAL" clId="{FE735289-88AB-0844-93E0-F55A4C9E503A}" dt="2020-02-11T20:24:46.534" v="3584" actId="478"/>
          <ac:graphicFrameMkLst>
            <pc:docMk/>
            <pc:sldMk cId="1931967894" sldId="282"/>
            <ac:graphicFrameMk id="14" creationId="{0FBAE8DA-9492-154E-9AA2-3649F38BE743}"/>
          </ac:graphicFrameMkLst>
        </pc:graphicFrameChg>
        <pc:picChg chg="add del mod modCrop">
          <ac:chgData name="Joseph Musante" userId="7b203771-e714-4a28-b9d1-99b65ec61af3" providerId="ADAL" clId="{FE735289-88AB-0844-93E0-F55A4C9E503A}" dt="2020-01-25T20:09:48.771" v="1237" actId="478"/>
          <ac:picMkLst>
            <pc:docMk/>
            <pc:sldMk cId="1931967894" sldId="282"/>
            <ac:picMk id="6" creationId="{F4EEBFE7-73D6-7642-A71C-80BD0767BA84}"/>
          </ac:picMkLst>
        </pc:picChg>
        <pc:picChg chg="add del mod">
          <ac:chgData name="Joseph Musante" userId="7b203771-e714-4a28-b9d1-99b65ec61af3" providerId="ADAL" clId="{FE735289-88AB-0844-93E0-F55A4C9E503A}" dt="2020-02-11T20:24:50.407" v="3586" actId="478"/>
          <ac:picMkLst>
            <pc:docMk/>
            <pc:sldMk cId="1931967894" sldId="282"/>
            <ac:picMk id="9" creationId="{BB928CFF-E8E1-4F48-B139-0CBE330176A2}"/>
          </ac:picMkLst>
        </pc:picChg>
        <pc:picChg chg="add mod">
          <ac:chgData name="Joseph Musante" userId="7b203771-e714-4a28-b9d1-99b65ec61af3" providerId="ADAL" clId="{FE735289-88AB-0844-93E0-F55A4C9E503A}" dt="2020-02-11T20:29:55.581" v="3647" actId="1076"/>
          <ac:picMkLst>
            <pc:docMk/>
            <pc:sldMk cId="1931967894" sldId="282"/>
            <ac:picMk id="15" creationId="{E31AC919-2AB8-D64A-BC08-355F980C2D6E}"/>
          </ac:picMkLst>
        </pc:picChg>
        <pc:cxnChg chg="add del">
          <ac:chgData name="Joseph Musante" userId="7b203771-e714-4a28-b9d1-99b65ec61af3" providerId="ADAL" clId="{FE735289-88AB-0844-93E0-F55A4C9E503A}" dt="2020-02-03T22:34:43.071" v="2967" actId="26606"/>
          <ac:cxnSpMkLst>
            <pc:docMk/>
            <pc:sldMk cId="1931967894" sldId="282"/>
            <ac:cxnSpMk id="27" creationId="{EE504C98-6397-41C1-A8D8-2D9C4ED307E0}"/>
          </ac:cxnSpMkLst>
        </pc:cxnChg>
        <pc:cxnChg chg="add del">
          <ac:chgData name="Joseph Musante" userId="7b203771-e714-4a28-b9d1-99b65ec61af3" providerId="ADAL" clId="{FE735289-88AB-0844-93E0-F55A4C9E503A}" dt="2020-02-03T22:34:43.071" v="2967" actId="26606"/>
          <ac:cxnSpMkLst>
            <pc:docMk/>
            <pc:sldMk cId="1931967894" sldId="282"/>
            <ac:cxnSpMk id="29" creationId="{B7188D9B-1674-419B-A379-D1632A7EC3A2}"/>
          </ac:cxnSpMkLst>
        </pc:cxnChg>
      </pc:sldChg>
      <pc:sldChg chg="addSp delSp modSp add mod setBg setClrOvrMap delDesignElem">
        <pc:chgData name="Joseph Musante" userId="7b203771-e714-4a28-b9d1-99b65ec61af3" providerId="ADAL" clId="{FE735289-88AB-0844-93E0-F55A4C9E503A}" dt="2020-02-03T22:34:05.376" v="2965" actId="26606"/>
        <pc:sldMkLst>
          <pc:docMk/>
          <pc:sldMk cId="810347070" sldId="283"/>
        </pc:sldMkLst>
        <pc:spChg chg="mod">
          <ac:chgData name="Joseph Musante" userId="7b203771-e714-4a28-b9d1-99b65ec61af3" providerId="ADAL" clId="{FE735289-88AB-0844-93E0-F55A4C9E503A}" dt="2020-02-03T22:34:05.376" v="2965" actId="26606"/>
          <ac:spMkLst>
            <pc:docMk/>
            <pc:sldMk cId="810347070" sldId="283"/>
            <ac:spMk id="2" creationId="{CA9B64F8-7C7D-5146-A41D-74DC630E4C0E}"/>
          </ac:spMkLst>
        </pc:spChg>
        <pc:spChg chg="mod">
          <ac:chgData name="Joseph Musante" userId="7b203771-e714-4a28-b9d1-99b65ec61af3" providerId="ADAL" clId="{FE735289-88AB-0844-93E0-F55A4C9E503A}" dt="2020-02-03T22:34:05.376" v="2965" actId="26606"/>
          <ac:spMkLst>
            <pc:docMk/>
            <pc:sldMk cId="810347070" sldId="283"/>
            <ac:spMk id="3" creationId="{9A714B77-3305-C247-918C-3DF970B5A5BE}"/>
          </ac:spMkLst>
        </pc:spChg>
        <pc:spChg chg="del">
          <ac:chgData name="Joseph Musante" userId="7b203771-e714-4a28-b9d1-99b65ec61af3" providerId="ADAL" clId="{FE735289-88AB-0844-93E0-F55A4C9E503A}" dt="2020-01-25T20:04:43.122" v="847" actId="478"/>
          <ac:spMkLst>
            <pc:docMk/>
            <pc:sldMk cId="810347070" sldId="283"/>
            <ac:spMk id="4" creationId="{B96DEEC8-7F0C-1340-8E22-03A1E2691687}"/>
          </ac:spMkLst>
        </pc:spChg>
        <pc:spChg chg="add del mod">
          <ac:chgData name="Joseph Musante" userId="7b203771-e714-4a28-b9d1-99b65ec61af3" providerId="ADAL" clId="{FE735289-88AB-0844-93E0-F55A4C9E503A}" dt="2020-01-25T20:14:06.802" v="1512"/>
          <ac:spMkLst>
            <pc:docMk/>
            <pc:sldMk cId="810347070" sldId="283"/>
            <ac:spMk id="7" creationId="{6421C6A4-35DC-1A44-819A-7E639C134C20}"/>
          </ac:spMkLst>
        </pc:spChg>
        <pc:spChg chg="add del mod">
          <ac:chgData name="Joseph Musante" userId="7b203771-e714-4a28-b9d1-99b65ec61af3" providerId="ADAL" clId="{FE735289-88AB-0844-93E0-F55A4C9E503A}" dt="2020-02-03T22:33:57.543" v="2964" actId="478"/>
          <ac:spMkLst>
            <pc:docMk/>
            <pc:sldMk cId="810347070" sldId="283"/>
            <ac:spMk id="8" creationId="{EB85753F-FBF7-9E49-A192-E6693FF00D73}"/>
          </ac:spMkLst>
        </pc:spChg>
        <pc:spChg chg="add del">
          <ac:chgData name="Joseph Musante" userId="7b203771-e714-4a28-b9d1-99b65ec61af3" providerId="ADAL" clId="{FE735289-88AB-0844-93E0-F55A4C9E503A}" dt="2020-02-03T22:34:05.376" v="2965" actId="26606"/>
          <ac:spMkLst>
            <pc:docMk/>
            <pc:sldMk cId="810347070" sldId="283"/>
            <ac:spMk id="11" creationId="{CEB41C5C-0F34-4DDA-9D7C-5E717F35F60C}"/>
          </ac:spMkLst>
        </pc:spChg>
        <pc:spChg chg="add">
          <ac:chgData name="Joseph Musante" userId="7b203771-e714-4a28-b9d1-99b65ec61af3" providerId="ADAL" clId="{FE735289-88AB-0844-93E0-F55A4C9E503A}" dt="2020-02-03T22:34:05.376" v="2965" actId="26606"/>
          <ac:spMkLst>
            <pc:docMk/>
            <pc:sldMk cId="810347070" sldId="283"/>
            <ac:spMk id="18" creationId="{EE1FC7B4-E4A7-4452-B413-1A623E3A7230}"/>
          </ac:spMkLst>
        </pc:spChg>
        <pc:spChg chg="add">
          <ac:chgData name="Joseph Musante" userId="7b203771-e714-4a28-b9d1-99b65ec61af3" providerId="ADAL" clId="{FE735289-88AB-0844-93E0-F55A4C9E503A}" dt="2020-02-03T22:34:05.376" v="2965" actId="26606"/>
          <ac:spMkLst>
            <pc:docMk/>
            <pc:sldMk cId="810347070" sldId="283"/>
            <ac:spMk id="20" creationId="{E0709AF0-24F0-4486-B189-BE6386BDB198}"/>
          </ac:spMkLst>
        </pc:spChg>
        <pc:spChg chg="add">
          <ac:chgData name="Joseph Musante" userId="7b203771-e714-4a28-b9d1-99b65ec61af3" providerId="ADAL" clId="{FE735289-88AB-0844-93E0-F55A4C9E503A}" dt="2020-02-03T22:34:05.376" v="2965" actId="26606"/>
          <ac:spMkLst>
            <pc:docMk/>
            <pc:sldMk cId="810347070" sldId="283"/>
            <ac:spMk id="22" creationId="{FBE3B62F-5853-4A3C-B050-6186351A7176}"/>
          </ac:spMkLst>
        </pc:spChg>
        <pc:picChg chg="add mod">
          <ac:chgData name="Joseph Musante" userId="7b203771-e714-4a28-b9d1-99b65ec61af3" providerId="ADAL" clId="{FE735289-88AB-0844-93E0-F55A4C9E503A}" dt="2020-02-03T22:34:05.376" v="2965" actId="26606"/>
          <ac:picMkLst>
            <pc:docMk/>
            <pc:sldMk cId="810347070" sldId="283"/>
            <ac:picMk id="6" creationId="{A3580ECC-4066-6C44-AA2C-9F1CAE2D7E58}"/>
          </ac:picMkLst>
        </pc:picChg>
        <pc:cxnChg chg="add del">
          <ac:chgData name="Joseph Musante" userId="7b203771-e714-4a28-b9d1-99b65ec61af3" providerId="ADAL" clId="{FE735289-88AB-0844-93E0-F55A4C9E503A}" dt="2020-02-03T22:34:05.376" v="2965" actId="26606"/>
          <ac:cxnSpMkLst>
            <pc:docMk/>
            <pc:sldMk cId="810347070" sldId="283"/>
            <ac:cxnSpMk id="13" creationId="{57E1E5E6-F385-4E9C-B201-BA5BDE5CAD52}"/>
          </ac:cxnSpMkLst>
        </pc:cxnChg>
      </pc:sldChg>
      <pc:sldChg chg="addSp delSp modSp add mod setBg setClrOvrMap delDesignElem">
        <pc:chgData name="Joseph Musante" userId="7b203771-e714-4a28-b9d1-99b65ec61af3" providerId="ADAL" clId="{FE735289-88AB-0844-93E0-F55A4C9E503A}" dt="2020-02-03T22:35:25.263" v="2968" actId="26606"/>
        <pc:sldMkLst>
          <pc:docMk/>
          <pc:sldMk cId="598853808" sldId="284"/>
        </pc:sldMkLst>
        <pc:spChg chg="mod">
          <ac:chgData name="Joseph Musante" userId="7b203771-e714-4a28-b9d1-99b65ec61af3" providerId="ADAL" clId="{FE735289-88AB-0844-93E0-F55A4C9E503A}" dt="2020-02-03T22:35:25.263" v="2968" actId="26606"/>
          <ac:spMkLst>
            <pc:docMk/>
            <pc:sldMk cId="598853808" sldId="284"/>
            <ac:spMk id="2" creationId="{0BA1C220-9448-5249-B33B-0BA71BA89A03}"/>
          </ac:spMkLst>
        </pc:spChg>
        <pc:spChg chg="mod">
          <ac:chgData name="Joseph Musante" userId="7b203771-e714-4a28-b9d1-99b65ec61af3" providerId="ADAL" clId="{FE735289-88AB-0844-93E0-F55A4C9E503A}" dt="2020-02-03T22:35:25.263" v="2968" actId="26606"/>
          <ac:spMkLst>
            <pc:docMk/>
            <pc:sldMk cId="598853808" sldId="284"/>
            <ac:spMk id="3" creationId="{A2B4B473-97CD-B64B-B828-B144F9C4783D}"/>
          </ac:spMkLst>
        </pc:spChg>
        <pc:spChg chg="del">
          <ac:chgData name="Joseph Musante" userId="7b203771-e714-4a28-b9d1-99b65ec61af3" providerId="ADAL" clId="{FE735289-88AB-0844-93E0-F55A4C9E503A}" dt="2020-01-25T20:10:46.681" v="1265" actId="478"/>
          <ac:spMkLst>
            <pc:docMk/>
            <pc:sldMk cId="598853808" sldId="284"/>
            <ac:spMk id="4" creationId="{744DF115-AC60-D546-85AF-8199575D9622}"/>
          </ac:spMkLst>
        </pc:spChg>
        <pc:spChg chg="add del">
          <ac:chgData name="Joseph Musante" userId="7b203771-e714-4a28-b9d1-99b65ec61af3" providerId="ADAL" clId="{FE735289-88AB-0844-93E0-F55A4C9E503A}" dt="2020-01-25T20:12:49.538" v="1501" actId="26606"/>
          <ac:spMkLst>
            <pc:docMk/>
            <pc:sldMk cId="598853808" sldId="284"/>
            <ac:spMk id="11" creationId="{CF62D2A7-8207-488C-9F46-316BA81A16C8}"/>
          </ac:spMkLst>
        </pc:spChg>
        <pc:spChg chg="add del">
          <ac:chgData name="Joseph Musante" userId="7b203771-e714-4a28-b9d1-99b65ec61af3" providerId="ADAL" clId="{FE735289-88AB-0844-93E0-F55A4C9E503A}" dt="2020-02-03T22:34:28.567" v="2966" actId="26606"/>
          <ac:spMkLst>
            <pc:docMk/>
            <pc:sldMk cId="598853808" sldId="284"/>
            <ac:spMk id="13" creationId="{E8A8EAB8-D2FF-444D-B34B-7D32F106AD0E}"/>
          </ac:spMkLst>
        </pc:spChg>
        <pc:spChg chg="add del">
          <ac:chgData name="Joseph Musante" userId="7b203771-e714-4a28-b9d1-99b65ec61af3" providerId="ADAL" clId="{FE735289-88AB-0844-93E0-F55A4C9E503A}" dt="2020-02-03T22:35:25.263" v="2968" actId="26606"/>
          <ac:spMkLst>
            <pc:docMk/>
            <pc:sldMk cId="598853808" sldId="284"/>
            <ac:spMk id="19" creationId="{E862BE82-D00D-42C1-BF16-93AA37870C32}"/>
          </ac:spMkLst>
        </pc:spChg>
        <pc:spChg chg="add del">
          <ac:chgData name="Joseph Musante" userId="7b203771-e714-4a28-b9d1-99b65ec61af3" providerId="ADAL" clId="{FE735289-88AB-0844-93E0-F55A4C9E503A}" dt="2020-02-03T22:35:25.263" v="2968" actId="26606"/>
          <ac:spMkLst>
            <pc:docMk/>
            <pc:sldMk cId="598853808" sldId="284"/>
            <ac:spMk id="20" creationId="{F6D92C2D-1D3D-4974-918C-06579FB354A9}"/>
          </ac:spMkLst>
        </pc:spChg>
        <pc:spChg chg="add del">
          <ac:chgData name="Joseph Musante" userId="7b203771-e714-4a28-b9d1-99b65ec61af3" providerId="ADAL" clId="{FE735289-88AB-0844-93E0-F55A4C9E503A}" dt="2020-02-03T22:33:39.964" v="2962" actId="26606"/>
          <ac:spMkLst>
            <pc:docMk/>
            <pc:sldMk cId="598853808" sldId="284"/>
            <ac:spMk id="22" creationId="{EE1FC7B4-E4A7-4452-B413-1A623E3A7230}"/>
          </ac:spMkLst>
        </pc:spChg>
        <pc:spChg chg="add del">
          <ac:chgData name="Joseph Musante" userId="7b203771-e714-4a28-b9d1-99b65ec61af3" providerId="ADAL" clId="{FE735289-88AB-0844-93E0-F55A4C9E503A}" dt="2020-02-03T22:33:39.964" v="2962" actId="26606"/>
          <ac:spMkLst>
            <pc:docMk/>
            <pc:sldMk cId="598853808" sldId="284"/>
            <ac:spMk id="24" creationId="{E0709AF0-24F0-4486-B189-BE6386BDB198}"/>
          </ac:spMkLst>
        </pc:spChg>
        <pc:spChg chg="add">
          <ac:chgData name="Joseph Musante" userId="7b203771-e714-4a28-b9d1-99b65ec61af3" providerId="ADAL" clId="{FE735289-88AB-0844-93E0-F55A4C9E503A}" dt="2020-02-03T22:35:25.263" v="2968" actId="26606"/>
          <ac:spMkLst>
            <pc:docMk/>
            <pc:sldMk cId="598853808" sldId="284"/>
            <ac:spMk id="25" creationId="{EE1FC7B4-E4A7-4452-B413-1A623E3A7230}"/>
          </ac:spMkLst>
        </pc:spChg>
        <pc:spChg chg="add del">
          <ac:chgData name="Joseph Musante" userId="7b203771-e714-4a28-b9d1-99b65ec61af3" providerId="ADAL" clId="{FE735289-88AB-0844-93E0-F55A4C9E503A}" dt="2020-02-03T22:33:39.964" v="2962" actId="26606"/>
          <ac:spMkLst>
            <pc:docMk/>
            <pc:sldMk cId="598853808" sldId="284"/>
            <ac:spMk id="26" creationId="{FBE3B62F-5853-4A3C-B050-6186351A7176}"/>
          </ac:spMkLst>
        </pc:spChg>
        <pc:spChg chg="add">
          <ac:chgData name="Joseph Musante" userId="7b203771-e714-4a28-b9d1-99b65ec61af3" providerId="ADAL" clId="{FE735289-88AB-0844-93E0-F55A4C9E503A}" dt="2020-02-03T22:35:25.263" v="2968" actId="26606"/>
          <ac:spMkLst>
            <pc:docMk/>
            <pc:sldMk cId="598853808" sldId="284"/>
            <ac:spMk id="27" creationId="{E0709AF0-24F0-4486-B189-BE6386BDB198}"/>
          </ac:spMkLst>
        </pc:spChg>
        <pc:spChg chg="add">
          <ac:chgData name="Joseph Musante" userId="7b203771-e714-4a28-b9d1-99b65ec61af3" providerId="ADAL" clId="{FE735289-88AB-0844-93E0-F55A4C9E503A}" dt="2020-02-03T22:35:25.263" v="2968" actId="26606"/>
          <ac:spMkLst>
            <pc:docMk/>
            <pc:sldMk cId="598853808" sldId="284"/>
            <ac:spMk id="29" creationId="{FBE3B62F-5853-4A3C-B050-6186351A7176}"/>
          </ac:spMkLst>
        </pc:spChg>
        <pc:picChg chg="add del mod">
          <ac:chgData name="Joseph Musante" userId="7b203771-e714-4a28-b9d1-99b65ec61af3" providerId="ADAL" clId="{FE735289-88AB-0844-93E0-F55A4C9E503A}" dt="2020-01-25T20:12:52.533" v="1503" actId="478"/>
          <ac:picMkLst>
            <pc:docMk/>
            <pc:sldMk cId="598853808" sldId="284"/>
            <ac:picMk id="6" creationId="{2E39D562-537E-5248-8815-E70FCCEAD5E4}"/>
          </ac:picMkLst>
        </pc:picChg>
        <pc:picChg chg="add mod">
          <ac:chgData name="Joseph Musante" userId="7b203771-e714-4a28-b9d1-99b65ec61af3" providerId="ADAL" clId="{FE735289-88AB-0844-93E0-F55A4C9E503A}" dt="2020-02-03T22:35:25.263" v="2968" actId="26606"/>
          <ac:picMkLst>
            <pc:docMk/>
            <pc:sldMk cId="598853808" sldId="284"/>
            <ac:picMk id="8" creationId="{8D28215E-A7FD-6E4E-AE14-890E9FEAC309}"/>
          </ac:picMkLst>
        </pc:picChg>
        <pc:cxnChg chg="add del">
          <ac:chgData name="Joseph Musante" userId="7b203771-e714-4a28-b9d1-99b65ec61af3" providerId="ADAL" clId="{FE735289-88AB-0844-93E0-F55A4C9E503A}" dt="2020-02-03T22:34:28.567" v="2966" actId="26606"/>
          <ac:cxnSpMkLst>
            <pc:docMk/>
            <pc:sldMk cId="598853808" sldId="284"/>
            <ac:cxnSpMk id="15" creationId="{EEA38897-7BA3-4408-8083-3235339C4A60}"/>
          </ac:cxnSpMkLst>
        </pc:cxnChg>
        <pc:cxnChg chg="add del">
          <ac:chgData name="Joseph Musante" userId="7b203771-e714-4a28-b9d1-99b65ec61af3" providerId="ADAL" clId="{FE735289-88AB-0844-93E0-F55A4C9E503A}" dt="2020-02-03T22:34:28.567" v="2966" actId="26606"/>
          <ac:cxnSpMkLst>
            <pc:docMk/>
            <pc:sldMk cId="598853808" sldId="284"/>
            <ac:cxnSpMk id="17" creationId="{F11AD06B-AB20-4097-8606-5DA00DBACE88}"/>
          </ac:cxnSpMkLst>
        </pc:cxnChg>
      </pc:sldChg>
      <pc:sldChg chg="addSp delSp modSp add mod setBg setClrOvrMap delDesignElem">
        <pc:chgData name="Joseph Musante" userId="7b203771-e714-4a28-b9d1-99b65ec61af3" providerId="ADAL" clId="{FE735289-88AB-0844-93E0-F55A4C9E503A}" dt="2020-02-03T22:35:54.909" v="2969" actId="26606"/>
        <pc:sldMkLst>
          <pc:docMk/>
          <pc:sldMk cId="2279690920" sldId="285"/>
        </pc:sldMkLst>
        <pc:spChg chg="mod">
          <ac:chgData name="Joseph Musante" userId="7b203771-e714-4a28-b9d1-99b65ec61af3" providerId="ADAL" clId="{FE735289-88AB-0844-93E0-F55A4C9E503A}" dt="2020-02-03T22:35:54.909" v="2969" actId="26606"/>
          <ac:spMkLst>
            <pc:docMk/>
            <pc:sldMk cId="2279690920" sldId="285"/>
            <ac:spMk id="2" creationId="{F7BEF55B-40C4-E844-8AAD-AE597A52E109}"/>
          </ac:spMkLst>
        </pc:spChg>
        <pc:spChg chg="mod">
          <ac:chgData name="Joseph Musante" userId="7b203771-e714-4a28-b9d1-99b65ec61af3" providerId="ADAL" clId="{FE735289-88AB-0844-93E0-F55A4C9E503A}" dt="2020-02-03T22:35:54.909" v="2969" actId="26606"/>
          <ac:spMkLst>
            <pc:docMk/>
            <pc:sldMk cId="2279690920" sldId="285"/>
            <ac:spMk id="3" creationId="{EC2A68BD-B21B-8D4C-B868-FE8B41B60B0D}"/>
          </ac:spMkLst>
        </pc:spChg>
        <pc:spChg chg="del">
          <ac:chgData name="Joseph Musante" userId="7b203771-e714-4a28-b9d1-99b65ec61af3" providerId="ADAL" clId="{FE735289-88AB-0844-93E0-F55A4C9E503A}" dt="2020-01-25T20:15:01.110" v="1541" actId="478"/>
          <ac:spMkLst>
            <pc:docMk/>
            <pc:sldMk cId="2279690920" sldId="285"/>
            <ac:spMk id="4" creationId="{5A59AAF1-7E77-1042-A689-15EF3070896E}"/>
          </ac:spMkLst>
        </pc:spChg>
        <pc:spChg chg="add del">
          <ac:chgData name="Joseph Musante" userId="7b203771-e714-4a28-b9d1-99b65ec61af3" providerId="ADAL" clId="{FE735289-88AB-0844-93E0-F55A4C9E503A}" dt="2020-01-25T20:18:34.203" v="1868" actId="26606"/>
          <ac:spMkLst>
            <pc:docMk/>
            <pc:sldMk cId="2279690920" sldId="285"/>
            <ac:spMk id="10" creationId="{E8A8EAB8-D2FF-444D-B34B-7D32F106AD0E}"/>
          </ac:spMkLst>
        </pc:spChg>
        <pc:spChg chg="add del">
          <ac:chgData name="Joseph Musante" userId="7b203771-e714-4a28-b9d1-99b65ec61af3" providerId="ADAL" clId="{FE735289-88AB-0844-93E0-F55A4C9E503A}" dt="2020-01-25T20:18:14.075" v="1862" actId="26606"/>
          <ac:spMkLst>
            <pc:docMk/>
            <pc:sldMk cId="2279690920" sldId="285"/>
            <ac:spMk id="13" creationId="{E8A8EAB8-D2FF-444D-B34B-7D32F106AD0E}"/>
          </ac:spMkLst>
        </pc:spChg>
        <pc:spChg chg="add del">
          <ac:chgData name="Joseph Musante" userId="7b203771-e714-4a28-b9d1-99b65ec61af3" providerId="ADAL" clId="{FE735289-88AB-0844-93E0-F55A4C9E503A}" dt="2020-02-03T22:35:54.909" v="2969" actId="26606"/>
          <ac:spMkLst>
            <pc:docMk/>
            <pc:sldMk cId="2279690920" sldId="285"/>
            <ac:spMk id="16" creationId="{E8A8EAB8-D2FF-444D-B34B-7D32F106AD0E}"/>
          </ac:spMkLst>
        </pc:spChg>
        <pc:spChg chg="add">
          <ac:chgData name="Joseph Musante" userId="7b203771-e714-4a28-b9d1-99b65ec61af3" providerId="ADAL" clId="{FE735289-88AB-0844-93E0-F55A4C9E503A}" dt="2020-02-03T22:35:54.909" v="2969" actId="26606"/>
          <ac:spMkLst>
            <pc:docMk/>
            <pc:sldMk cId="2279690920" sldId="285"/>
            <ac:spMk id="26" creationId="{68A4132F-DEC6-4332-A00C-A11AD4519B6C}"/>
          </ac:spMkLst>
        </pc:spChg>
        <pc:spChg chg="add">
          <ac:chgData name="Joseph Musante" userId="7b203771-e714-4a28-b9d1-99b65ec61af3" providerId="ADAL" clId="{FE735289-88AB-0844-93E0-F55A4C9E503A}" dt="2020-02-03T22:35:54.909" v="2969" actId="26606"/>
          <ac:spMkLst>
            <pc:docMk/>
            <pc:sldMk cId="2279690920" sldId="285"/>
            <ac:spMk id="28" creationId="{64965EAE-E41A-435F-B993-07E824B6C977}"/>
          </ac:spMkLst>
        </pc:spChg>
        <pc:spChg chg="add">
          <ac:chgData name="Joseph Musante" userId="7b203771-e714-4a28-b9d1-99b65ec61af3" providerId="ADAL" clId="{FE735289-88AB-0844-93E0-F55A4C9E503A}" dt="2020-02-03T22:35:54.909" v="2969" actId="26606"/>
          <ac:spMkLst>
            <pc:docMk/>
            <pc:sldMk cId="2279690920" sldId="285"/>
            <ac:spMk id="30" creationId="{152F8994-E6D4-4311-9548-C3607BC43645}"/>
          </ac:spMkLst>
        </pc:spChg>
        <pc:picChg chg="add mod ord">
          <ac:chgData name="Joseph Musante" userId="7b203771-e714-4a28-b9d1-99b65ec61af3" providerId="ADAL" clId="{FE735289-88AB-0844-93E0-F55A4C9E503A}" dt="2020-02-03T22:35:54.909" v="2969" actId="26606"/>
          <ac:picMkLst>
            <pc:docMk/>
            <pc:sldMk cId="2279690920" sldId="285"/>
            <ac:picMk id="6" creationId="{CD7B6F62-D86E-EF4A-982E-AA262BEF16D1}"/>
          </ac:picMkLst>
        </pc:picChg>
        <pc:picChg chg="add mod modCrop">
          <ac:chgData name="Joseph Musante" userId="7b203771-e714-4a28-b9d1-99b65ec61af3" providerId="ADAL" clId="{FE735289-88AB-0844-93E0-F55A4C9E503A}" dt="2020-02-03T22:35:54.909" v="2969" actId="26606"/>
          <ac:picMkLst>
            <pc:docMk/>
            <pc:sldMk cId="2279690920" sldId="285"/>
            <ac:picMk id="8" creationId="{2A018108-7914-B549-AC01-F5D0B54FE855}"/>
          </ac:picMkLst>
        </pc:picChg>
        <pc:cxnChg chg="add del">
          <ac:chgData name="Joseph Musante" userId="7b203771-e714-4a28-b9d1-99b65ec61af3" providerId="ADAL" clId="{FE735289-88AB-0844-93E0-F55A4C9E503A}" dt="2020-01-25T20:18:34.203" v="1868" actId="26606"/>
          <ac:cxnSpMkLst>
            <pc:docMk/>
            <pc:sldMk cId="2279690920" sldId="285"/>
            <ac:cxnSpMk id="11" creationId="{EEA38897-7BA3-4408-8083-3235339C4A60}"/>
          </ac:cxnSpMkLst>
        </pc:cxnChg>
        <pc:cxnChg chg="add del">
          <ac:chgData name="Joseph Musante" userId="7b203771-e714-4a28-b9d1-99b65ec61af3" providerId="ADAL" clId="{FE735289-88AB-0844-93E0-F55A4C9E503A}" dt="2020-01-25T20:18:34.203" v="1868" actId="26606"/>
          <ac:cxnSpMkLst>
            <pc:docMk/>
            <pc:sldMk cId="2279690920" sldId="285"/>
            <ac:cxnSpMk id="12" creationId="{CA240C79-242E-4918-9F28-B101847D1CC6}"/>
          </ac:cxnSpMkLst>
        </pc:cxnChg>
        <pc:cxnChg chg="add del">
          <ac:chgData name="Joseph Musante" userId="7b203771-e714-4a28-b9d1-99b65ec61af3" providerId="ADAL" clId="{FE735289-88AB-0844-93E0-F55A4C9E503A}" dt="2020-01-25T20:18:34.203" v="1868" actId="26606"/>
          <ac:cxnSpMkLst>
            <pc:docMk/>
            <pc:sldMk cId="2279690920" sldId="285"/>
            <ac:cxnSpMk id="14" creationId="{F11AD06B-AB20-4097-8606-5DA00DBACE88}"/>
          </ac:cxnSpMkLst>
        </pc:cxnChg>
        <pc:cxnChg chg="add del">
          <ac:chgData name="Joseph Musante" userId="7b203771-e714-4a28-b9d1-99b65ec61af3" providerId="ADAL" clId="{FE735289-88AB-0844-93E0-F55A4C9E503A}" dt="2020-01-25T20:18:14.075" v="1862" actId="26606"/>
          <ac:cxnSpMkLst>
            <pc:docMk/>
            <pc:sldMk cId="2279690920" sldId="285"/>
            <ac:cxnSpMk id="15" creationId="{EEA38897-7BA3-4408-8083-3235339C4A60}"/>
          </ac:cxnSpMkLst>
        </pc:cxnChg>
        <pc:cxnChg chg="add del">
          <ac:chgData name="Joseph Musante" userId="7b203771-e714-4a28-b9d1-99b65ec61af3" providerId="ADAL" clId="{FE735289-88AB-0844-93E0-F55A4C9E503A}" dt="2020-01-25T20:18:14.075" v="1862" actId="26606"/>
          <ac:cxnSpMkLst>
            <pc:docMk/>
            <pc:sldMk cId="2279690920" sldId="285"/>
            <ac:cxnSpMk id="17" creationId="{CA240C79-242E-4918-9F28-B101847D1CC6}"/>
          </ac:cxnSpMkLst>
        </pc:cxnChg>
        <pc:cxnChg chg="add del">
          <ac:chgData name="Joseph Musante" userId="7b203771-e714-4a28-b9d1-99b65ec61af3" providerId="ADAL" clId="{FE735289-88AB-0844-93E0-F55A4C9E503A}" dt="2020-02-03T22:35:54.909" v="2969" actId="26606"/>
          <ac:cxnSpMkLst>
            <pc:docMk/>
            <pc:sldMk cId="2279690920" sldId="285"/>
            <ac:cxnSpMk id="18" creationId="{EEA38897-7BA3-4408-8083-3235339C4A60}"/>
          </ac:cxnSpMkLst>
        </pc:cxnChg>
        <pc:cxnChg chg="add del">
          <ac:chgData name="Joseph Musante" userId="7b203771-e714-4a28-b9d1-99b65ec61af3" providerId="ADAL" clId="{FE735289-88AB-0844-93E0-F55A4C9E503A}" dt="2020-01-25T20:18:14.075" v="1862" actId="26606"/>
          <ac:cxnSpMkLst>
            <pc:docMk/>
            <pc:sldMk cId="2279690920" sldId="285"/>
            <ac:cxnSpMk id="19" creationId="{F11AD06B-AB20-4097-8606-5DA00DBACE88}"/>
          </ac:cxnSpMkLst>
        </pc:cxnChg>
        <pc:cxnChg chg="add del">
          <ac:chgData name="Joseph Musante" userId="7b203771-e714-4a28-b9d1-99b65ec61af3" providerId="ADAL" clId="{FE735289-88AB-0844-93E0-F55A4C9E503A}" dt="2020-02-03T22:35:54.909" v="2969" actId="26606"/>
          <ac:cxnSpMkLst>
            <pc:docMk/>
            <pc:sldMk cId="2279690920" sldId="285"/>
            <ac:cxnSpMk id="20" creationId="{CA240C79-242E-4918-9F28-B101847D1CC6}"/>
          </ac:cxnSpMkLst>
        </pc:cxnChg>
        <pc:cxnChg chg="add del">
          <ac:chgData name="Joseph Musante" userId="7b203771-e714-4a28-b9d1-99b65ec61af3" providerId="ADAL" clId="{FE735289-88AB-0844-93E0-F55A4C9E503A}" dt="2020-02-03T22:35:54.909" v="2969" actId="26606"/>
          <ac:cxnSpMkLst>
            <pc:docMk/>
            <pc:sldMk cId="2279690920" sldId="285"/>
            <ac:cxnSpMk id="21" creationId="{F11AD06B-AB20-4097-8606-5DA00DBACE88}"/>
          </ac:cxnSpMkLst>
        </pc:cxnChg>
      </pc:sldChg>
      <pc:sldChg chg="addSp delSp modSp add mod setBg delDesignElem">
        <pc:chgData name="Joseph Musante" userId="7b203771-e714-4a28-b9d1-99b65ec61af3" providerId="ADAL" clId="{FE735289-88AB-0844-93E0-F55A4C9E503A}" dt="2020-02-03T22:16:45.100" v="2742"/>
        <pc:sldMkLst>
          <pc:docMk/>
          <pc:sldMk cId="1436436433" sldId="286"/>
        </pc:sldMkLst>
        <pc:spChg chg="mod">
          <ac:chgData name="Joseph Musante" userId="7b203771-e714-4a28-b9d1-99b65ec61af3" providerId="ADAL" clId="{FE735289-88AB-0844-93E0-F55A4C9E503A}" dt="2020-01-25T20:31:19.626" v="2104" actId="26606"/>
          <ac:spMkLst>
            <pc:docMk/>
            <pc:sldMk cId="1436436433" sldId="286"/>
            <ac:spMk id="2" creationId="{0B9DA99B-B5BE-B343-BD58-02888FB8881C}"/>
          </ac:spMkLst>
        </pc:spChg>
        <pc:spChg chg="mod">
          <ac:chgData name="Joseph Musante" userId="7b203771-e714-4a28-b9d1-99b65ec61af3" providerId="ADAL" clId="{FE735289-88AB-0844-93E0-F55A4C9E503A}" dt="2020-01-25T20:31:19.626" v="2104" actId="26606"/>
          <ac:spMkLst>
            <pc:docMk/>
            <pc:sldMk cId="1436436433" sldId="286"/>
            <ac:spMk id="3" creationId="{8FE07B28-1E84-3B4F-BFBC-9F71AC3340F3}"/>
          </ac:spMkLst>
        </pc:spChg>
        <pc:spChg chg="del">
          <ac:chgData name="Joseph Musante" userId="7b203771-e714-4a28-b9d1-99b65ec61af3" providerId="ADAL" clId="{FE735289-88AB-0844-93E0-F55A4C9E503A}" dt="2020-01-25T20:21:29.802" v="1986" actId="478"/>
          <ac:spMkLst>
            <pc:docMk/>
            <pc:sldMk cId="1436436433" sldId="286"/>
            <ac:spMk id="4" creationId="{B5BE989E-F486-BA40-9C37-FE0105DB11B5}"/>
          </ac:spMkLst>
        </pc:spChg>
        <pc:spChg chg="add del mod">
          <ac:chgData name="Joseph Musante" userId="7b203771-e714-4a28-b9d1-99b65ec61af3" providerId="ADAL" clId="{FE735289-88AB-0844-93E0-F55A4C9E503A}" dt="2020-01-25T20:25:58.070" v="2090"/>
          <ac:spMkLst>
            <pc:docMk/>
            <pc:sldMk cId="1436436433" sldId="286"/>
            <ac:spMk id="5" creationId="{584E14F9-6635-494B-AFC3-3180E9C2F404}"/>
          </ac:spMkLst>
        </pc:spChg>
        <pc:spChg chg="add del">
          <ac:chgData name="Joseph Musante" userId="7b203771-e714-4a28-b9d1-99b65ec61af3" providerId="ADAL" clId="{FE735289-88AB-0844-93E0-F55A4C9E503A}" dt="2020-02-03T22:16:45.100" v="2742"/>
          <ac:spMkLst>
            <pc:docMk/>
            <pc:sldMk cId="1436436433" sldId="286"/>
            <ac:spMk id="12" creationId="{CEB41C5C-0F34-4DDA-9D7C-5E717F35F60C}"/>
          </ac:spMkLst>
        </pc:spChg>
        <pc:spChg chg="add del">
          <ac:chgData name="Joseph Musante" userId="7b203771-e714-4a28-b9d1-99b65ec61af3" providerId="ADAL" clId="{FE735289-88AB-0844-93E0-F55A4C9E503A}" dt="2020-01-25T20:30:07.180" v="2099" actId="26606"/>
          <ac:spMkLst>
            <pc:docMk/>
            <pc:sldMk cId="1436436433" sldId="286"/>
            <ac:spMk id="13" creationId="{E8A8EAB8-D2FF-444D-B34B-7D32F106AD0E}"/>
          </ac:spMkLst>
        </pc:spChg>
        <pc:graphicFrameChg chg="add del">
          <ac:chgData name="Joseph Musante" userId="7b203771-e714-4a28-b9d1-99b65ec61af3" providerId="ADAL" clId="{FE735289-88AB-0844-93E0-F55A4C9E503A}" dt="2020-01-25T20:24:22.641" v="2049"/>
          <ac:graphicFrameMkLst>
            <pc:docMk/>
            <pc:sldMk cId="1436436433" sldId="286"/>
            <ac:graphicFrameMk id="6" creationId="{AC4E5E2E-AE20-1442-A675-DD3EBB6EA05B}"/>
          </ac:graphicFrameMkLst>
        </pc:graphicFrameChg>
        <pc:picChg chg="add del mod modCrop">
          <ac:chgData name="Joseph Musante" userId="7b203771-e714-4a28-b9d1-99b65ec61af3" providerId="ADAL" clId="{FE735289-88AB-0844-93E0-F55A4C9E503A}" dt="2020-01-25T20:30:20.956" v="2100" actId="478"/>
          <ac:picMkLst>
            <pc:docMk/>
            <pc:sldMk cId="1436436433" sldId="286"/>
            <ac:picMk id="8" creationId="{66ED6641-067C-014B-ACF5-8B8B15375562}"/>
          </ac:picMkLst>
        </pc:picChg>
        <pc:picChg chg="add mod">
          <ac:chgData name="Joseph Musante" userId="7b203771-e714-4a28-b9d1-99b65ec61af3" providerId="ADAL" clId="{FE735289-88AB-0844-93E0-F55A4C9E503A}" dt="2020-01-25T20:31:19.626" v="2104" actId="26606"/>
          <ac:picMkLst>
            <pc:docMk/>
            <pc:sldMk cId="1436436433" sldId="286"/>
            <ac:picMk id="10" creationId="{63FE773E-87A5-E043-A6C9-290D7CE1A898}"/>
          </ac:picMkLst>
        </pc:picChg>
        <pc:cxnChg chg="add del">
          <ac:chgData name="Joseph Musante" userId="7b203771-e714-4a28-b9d1-99b65ec61af3" providerId="ADAL" clId="{FE735289-88AB-0844-93E0-F55A4C9E503A}" dt="2020-02-03T22:16:45.100" v="2742"/>
          <ac:cxnSpMkLst>
            <pc:docMk/>
            <pc:sldMk cId="1436436433" sldId="286"/>
            <ac:cxnSpMk id="14" creationId="{57E1E5E6-F385-4E9C-B201-BA5BDE5CAD52}"/>
          </ac:cxnSpMkLst>
        </pc:cxnChg>
        <pc:cxnChg chg="add del">
          <ac:chgData name="Joseph Musante" userId="7b203771-e714-4a28-b9d1-99b65ec61af3" providerId="ADAL" clId="{FE735289-88AB-0844-93E0-F55A4C9E503A}" dt="2020-01-25T20:30:07.180" v="2099" actId="26606"/>
          <ac:cxnSpMkLst>
            <pc:docMk/>
            <pc:sldMk cId="1436436433" sldId="286"/>
            <ac:cxnSpMk id="15" creationId="{EEA38897-7BA3-4408-8083-3235339C4A60}"/>
          </ac:cxnSpMkLst>
        </pc:cxnChg>
        <pc:cxnChg chg="add del">
          <ac:chgData name="Joseph Musante" userId="7b203771-e714-4a28-b9d1-99b65ec61af3" providerId="ADAL" clId="{FE735289-88AB-0844-93E0-F55A4C9E503A}" dt="2020-01-25T20:30:07.180" v="2099" actId="26606"/>
          <ac:cxnSpMkLst>
            <pc:docMk/>
            <pc:sldMk cId="1436436433" sldId="286"/>
            <ac:cxnSpMk id="17" creationId="{F11AD06B-AB20-4097-8606-5DA00DBACE88}"/>
          </ac:cxnSpMkLst>
        </pc:cxnChg>
      </pc:sldChg>
      <pc:sldChg chg="addSp delSp modSp add mod setBg setClrOvrMap">
        <pc:chgData name="Joseph Musante" userId="7b203771-e714-4a28-b9d1-99b65ec61af3" providerId="ADAL" clId="{FE735289-88AB-0844-93E0-F55A4C9E503A}" dt="2020-02-03T22:50:43.123" v="3006" actId="26606"/>
        <pc:sldMkLst>
          <pc:docMk/>
          <pc:sldMk cId="1257063153" sldId="287"/>
        </pc:sldMkLst>
        <pc:spChg chg="mod">
          <ac:chgData name="Joseph Musante" userId="7b203771-e714-4a28-b9d1-99b65ec61af3" providerId="ADAL" clId="{FE735289-88AB-0844-93E0-F55A4C9E503A}" dt="2020-02-03T22:50:43.123" v="3006" actId="26606"/>
          <ac:spMkLst>
            <pc:docMk/>
            <pc:sldMk cId="1257063153" sldId="287"/>
            <ac:spMk id="2" creationId="{9F1F4D35-6B81-E147-8229-782BC77D1AFD}"/>
          </ac:spMkLst>
        </pc:spChg>
        <pc:spChg chg="mod">
          <ac:chgData name="Joseph Musante" userId="7b203771-e714-4a28-b9d1-99b65ec61af3" providerId="ADAL" clId="{FE735289-88AB-0844-93E0-F55A4C9E503A}" dt="2020-02-03T22:50:43.123" v="3006" actId="26606"/>
          <ac:spMkLst>
            <pc:docMk/>
            <pc:sldMk cId="1257063153" sldId="287"/>
            <ac:spMk id="3" creationId="{1C890A3A-6514-804A-B4C0-530E871C094F}"/>
          </ac:spMkLst>
        </pc:spChg>
        <pc:spChg chg="add del">
          <ac:chgData name="Joseph Musante" userId="7b203771-e714-4a28-b9d1-99b65ec61af3" providerId="ADAL" clId="{FE735289-88AB-0844-93E0-F55A4C9E503A}" dt="2020-02-03T22:50:43.123" v="3006" actId="26606"/>
          <ac:spMkLst>
            <pc:docMk/>
            <pc:sldMk cId="1257063153" sldId="287"/>
            <ac:spMk id="8" creationId="{EA67B5B4-3A24-436E-B663-1B2EBFF8A0CD}"/>
          </ac:spMkLst>
        </pc:spChg>
        <pc:spChg chg="add del">
          <ac:chgData name="Joseph Musante" userId="7b203771-e714-4a28-b9d1-99b65ec61af3" providerId="ADAL" clId="{FE735289-88AB-0844-93E0-F55A4C9E503A}" dt="2020-02-03T22:50:43.123" v="3006" actId="26606"/>
          <ac:spMkLst>
            <pc:docMk/>
            <pc:sldMk cId="1257063153" sldId="287"/>
            <ac:spMk id="10" creationId="{987FDF89-C993-41F4-A1B8-DBAFF16008A9}"/>
          </ac:spMkLst>
        </pc:spChg>
        <pc:spChg chg="add del">
          <ac:chgData name="Joseph Musante" userId="7b203771-e714-4a28-b9d1-99b65ec61af3" providerId="ADAL" clId="{FE735289-88AB-0844-93E0-F55A4C9E503A}" dt="2020-02-03T22:50:43.123" v="3006" actId="26606"/>
          <ac:spMkLst>
            <pc:docMk/>
            <pc:sldMk cId="1257063153" sldId="287"/>
            <ac:spMk id="12" creationId="{64E585EA-75FD-4025-8270-F66A58A15CDA}"/>
          </ac:spMkLst>
        </pc:spChg>
        <pc:spChg chg="add">
          <ac:chgData name="Joseph Musante" userId="7b203771-e714-4a28-b9d1-99b65ec61af3" providerId="ADAL" clId="{FE735289-88AB-0844-93E0-F55A4C9E503A}" dt="2020-02-03T22:50:43.123" v="3006" actId="26606"/>
          <ac:spMkLst>
            <pc:docMk/>
            <pc:sldMk cId="1257063153" sldId="287"/>
            <ac:spMk id="17" creationId="{EE1FC7B4-E4A7-4452-B413-1A623E3A7230}"/>
          </ac:spMkLst>
        </pc:spChg>
        <pc:spChg chg="add">
          <ac:chgData name="Joseph Musante" userId="7b203771-e714-4a28-b9d1-99b65ec61af3" providerId="ADAL" clId="{FE735289-88AB-0844-93E0-F55A4C9E503A}" dt="2020-02-03T22:50:43.123" v="3006" actId="26606"/>
          <ac:spMkLst>
            <pc:docMk/>
            <pc:sldMk cId="1257063153" sldId="287"/>
            <ac:spMk id="19" creationId="{E0709AF0-24F0-4486-B189-BE6386BDB198}"/>
          </ac:spMkLst>
        </pc:spChg>
        <pc:spChg chg="add">
          <ac:chgData name="Joseph Musante" userId="7b203771-e714-4a28-b9d1-99b65ec61af3" providerId="ADAL" clId="{FE735289-88AB-0844-93E0-F55A4C9E503A}" dt="2020-02-03T22:50:43.123" v="3006" actId="26606"/>
          <ac:spMkLst>
            <pc:docMk/>
            <pc:sldMk cId="1257063153" sldId="287"/>
            <ac:spMk id="21" creationId="{FBE3B62F-5853-4A3C-B050-6186351A7176}"/>
          </ac:spMkLst>
        </pc:spChg>
        <pc:picChg chg="add mod">
          <ac:chgData name="Joseph Musante" userId="7b203771-e714-4a28-b9d1-99b65ec61af3" providerId="ADAL" clId="{FE735289-88AB-0844-93E0-F55A4C9E503A}" dt="2020-02-03T22:50:43.123" v="3006" actId="26606"/>
          <ac:picMkLst>
            <pc:docMk/>
            <pc:sldMk cId="1257063153" sldId="287"/>
            <ac:picMk id="5" creationId="{1A2A8B9A-126B-AE40-83AA-EE48BC0B886A}"/>
          </ac:picMkLst>
        </pc:picChg>
      </pc:sldChg>
      <pc:sldChg chg="modSp add del">
        <pc:chgData name="Joseph Musante" userId="7b203771-e714-4a28-b9d1-99b65ec61af3" providerId="ADAL" clId="{FE735289-88AB-0844-93E0-F55A4C9E503A}" dt="2020-02-01T18:32:53.722" v="2544" actId="2696"/>
        <pc:sldMkLst>
          <pc:docMk/>
          <pc:sldMk cId="1406544067" sldId="287"/>
        </pc:sldMkLst>
        <pc:spChg chg="mod">
          <ac:chgData name="Joseph Musante" userId="7b203771-e714-4a28-b9d1-99b65ec61af3" providerId="ADAL" clId="{FE735289-88AB-0844-93E0-F55A4C9E503A}" dt="2020-01-27T22:04:56.834" v="2119" actId="20577"/>
          <ac:spMkLst>
            <pc:docMk/>
            <pc:sldMk cId="1406544067" sldId="287"/>
            <ac:spMk id="2" creationId="{9F1F4D35-6B81-E147-8229-782BC77D1AFD}"/>
          </ac:spMkLst>
        </pc:spChg>
        <pc:spChg chg="mod">
          <ac:chgData name="Joseph Musante" userId="7b203771-e714-4a28-b9d1-99b65ec61af3" providerId="ADAL" clId="{FE735289-88AB-0844-93E0-F55A4C9E503A}" dt="2020-01-27T22:08:20.735" v="2374" actId="20577"/>
          <ac:spMkLst>
            <pc:docMk/>
            <pc:sldMk cId="1406544067" sldId="287"/>
            <ac:spMk id="3" creationId="{1C890A3A-6514-804A-B4C0-530E871C094F}"/>
          </ac:spMkLst>
        </pc:spChg>
      </pc:sldChg>
      <pc:sldChg chg="addSp delSp delDesignElem">
        <pc:chgData name="Joseph Musante" userId="7b203771-e714-4a28-b9d1-99b65ec61af3" providerId="ADAL" clId="{FE735289-88AB-0844-93E0-F55A4C9E503A}" dt="2020-02-03T22:16:45.100" v="2742"/>
        <pc:sldMkLst>
          <pc:docMk/>
          <pc:sldMk cId="2332845426" sldId="288"/>
        </pc:sldMkLst>
        <pc:spChg chg="add del">
          <ac:chgData name="Joseph Musante" userId="7b203771-e714-4a28-b9d1-99b65ec61af3" providerId="ADAL" clId="{FE735289-88AB-0844-93E0-F55A4C9E503A}" dt="2020-02-03T22:16:45.100" v="2742"/>
          <ac:spMkLst>
            <pc:docMk/>
            <pc:sldMk cId="2332845426" sldId="288"/>
            <ac:spMk id="9" creationId="{FEF085B8-A2C0-4A6F-B663-CCC56F3CD373}"/>
          </ac:spMkLst>
        </pc:spChg>
        <pc:spChg chg="add del">
          <ac:chgData name="Joseph Musante" userId="7b203771-e714-4a28-b9d1-99b65ec61af3" providerId="ADAL" clId="{FE735289-88AB-0844-93E0-F55A4C9E503A}" dt="2020-02-03T22:16:45.100" v="2742"/>
          <ac:spMkLst>
            <pc:docMk/>
            <pc:sldMk cId="2332845426" sldId="288"/>
            <ac:spMk id="11" creationId="{2658F6D6-96E0-421A-96D6-3DF404008543}"/>
          </ac:spMkLst>
        </pc:spChg>
        <pc:spChg chg="add del">
          <ac:chgData name="Joseph Musante" userId="7b203771-e714-4a28-b9d1-99b65ec61af3" providerId="ADAL" clId="{FE735289-88AB-0844-93E0-F55A4C9E503A}" dt="2020-02-03T22:16:45.100" v="2742"/>
          <ac:spMkLst>
            <pc:docMk/>
            <pc:sldMk cId="2332845426" sldId="288"/>
            <ac:spMk id="13" creationId="{3CF62545-93A0-4FD5-9B48-48DCA794CBA1}"/>
          </ac:spMkLst>
        </pc:spChg>
      </pc:sldChg>
      <pc:sldChg chg="addSp delSp delDesignElem">
        <pc:chgData name="Joseph Musante" userId="7b203771-e714-4a28-b9d1-99b65ec61af3" providerId="ADAL" clId="{FE735289-88AB-0844-93E0-F55A4C9E503A}" dt="2020-02-03T22:16:45.100" v="2742"/>
        <pc:sldMkLst>
          <pc:docMk/>
          <pc:sldMk cId="1512912945" sldId="291"/>
        </pc:sldMkLst>
        <pc:spChg chg="add del">
          <ac:chgData name="Joseph Musante" userId="7b203771-e714-4a28-b9d1-99b65ec61af3" providerId="ADAL" clId="{FE735289-88AB-0844-93E0-F55A4C9E503A}" dt="2020-02-03T22:16:45.100" v="2742"/>
          <ac:spMkLst>
            <pc:docMk/>
            <pc:sldMk cId="1512912945" sldId="291"/>
            <ac:spMk id="10" creationId="{CF62D2A7-8207-488C-9F46-316BA81A16C8}"/>
          </ac:spMkLst>
        </pc:spChg>
      </pc:sldChg>
      <pc:sldChg chg="addSp delSp delDesignElem">
        <pc:chgData name="Joseph Musante" userId="7b203771-e714-4a28-b9d1-99b65ec61af3" providerId="ADAL" clId="{FE735289-88AB-0844-93E0-F55A4C9E503A}" dt="2020-02-03T22:16:45.100" v="2742"/>
        <pc:sldMkLst>
          <pc:docMk/>
          <pc:sldMk cId="897637738" sldId="292"/>
        </pc:sldMkLst>
        <pc:spChg chg="add del">
          <ac:chgData name="Joseph Musante" userId="7b203771-e714-4a28-b9d1-99b65ec61af3" providerId="ADAL" clId="{FE735289-88AB-0844-93E0-F55A4C9E503A}" dt="2020-02-03T22:16:45.100" v="2742"/>
          <ac:spMkLst>
            <pc:docMk/>
            <pc:sldMk cId="897637738" sldId="292"/>
            <ac:spMk id="9" creationId="{E35A04CF-97D4-4FF7-B359-C546B1F62E54}"/>
          </ac:spMkLst>
        </pc:spChg>
        <pc:spChg chg="add del">
          <ac:chgData name="Joseph Musante" userId="7b203771-e714-4a28-b9d1-99b65ec61af3" providerId="ADAL" clId="{FE735289-88AB-0844-93E0-F55A4C9E503A}" dt="2020-02-03T22:16:45.100" v="2742"/>
          <ac:spMkLst>
            <pc:docMk/>
            <pc:sldMk cId="897637738" sldId="292"/>
            <ac:spMk id="11" creationId="{1DE7243B-5109-444B-8FAF-7437C66BC0E9}"/>
          </ac:spMkLst>
        </pc:spChg>
        <pc:spChg chg="add del">
          <ac:chgData name="Joseph Musante" userId="7b203771-e714-4a28-b9d1-99b65ec61af3" providerId="ADAL" clId="{FE735289-88AB-0844-93E0-F55A4C9E503A}" dt="2020-02-03T22:16:45.100" v="2742"/>
          <ac:spMkLst>
            <pc:docMk/>
            <pc:sldMk cId="897637738" sldId="292"/>
            <ac:spMk id="13" creationId="{4C5D6221-DA7B-4611-AA26-7D8E349FDE96}"/>
          </ac:spMkLst>
        </pc:spChg>
      </pc:sldChg>
      <pc:sldChg chg="addSp delSp delDesignElem">
        <pc:chgData name="Joseph Musante" userId="7b203771-e714-4a28-b9d1-99b65ec61af3" providerId="ADAL" clId="{FE735289-88AB-0844-93E0-F55A4C9E503A}" dt="2020-02-03T22:16:45.100" v="2742"/>
        <pc:sldMkLst>
          <pc:docMk/>
          <pc:sldMk cId="3444005071" sldId="293"/>
        </pc:sldMkLst>
        <pc:spChg chg="add del">
          <ac:chgData name="Joseph Musante" userId="7b203771-e714-4a28-b9d1-99b65ec61af3" providerId="ADAL" clId="{FE735289-88AB-0844-93E0-F55A4C9E503A}" dt="2020-02-03T22:16:45.100" v="2742"/>
          <ac:spMkLst>
            <pc:docMk/>
            <pc:sldMk cId="3444005071" sldId="293"/>
            <ac:spMk id="9" creationId="{867D4867-5BA7-4462-B2F6-A23F4A622AA7}"/>
          </ac:spMkLst>
        </pc:spChg>
      </pc:sldChg>
      <pc:sldChg chg="addSp delSp delDesignElem">
        <pc:chgData name="Joseph Musante" userId="7b203771-e714-4a28-b9d1-99b65ec61af3" providerId="ADAL" clId="{FE735289-88AB-0844-93E0-F55A4C9E503A}" dt="2020-02-03T22:16:45.100" v="2742"/>
        <pc:sldMkLst>
          <pc:docMk/>
          <pc:sldMk cId="597946180" sldId="295"/>
        </pc:sldMkLst>
        <pc:spChg chg="add del">
          <ac:chgData name="Joseph Musante" userId="7b203771-e714-4a28-b9d1-99b65ec61af3" providerId="ADAL" clId="{FE735289-88AB-0844-93E0-F55A4C9E503A}" dt="2020-02-03T22:16:45.100" v="2742"/>
          <ac:spMkLst>
            <pc:docMk/>
            <pc:sldMk cId="597946180" sldId="295"/>
            <ac:spMk id="9" creationId="{CF62D2A7-8207-488C-9F46-316BA81A16C8}"/>
          </ac:spMkLst>
        </pc:spChg>
      </pc:sldChg>
      <pc:sldChg chg="addSp delSp delDesignElem">
        <pc:chgData name="Joseph Musante" userId="7b203771-e714-4a28-b9d1-99b65ec61af3" providerId="ADAL" clId="{FE735289-88AB-0844-93E0-F55A4C9E503A}" dt="2020-02-03T22:16:45.100" v="2742"/>
        <pc:sldMkLst>
          <pc:docMk/>
          <pc:sldMk cId="2278238729" sldId="296"/>
        </pc:sldMkLst>
        <pc:spChg chg="add del">
          <ac:chgData name="Joseph Musante" userId="7b203771-e714-4a28-b9d1-99b65ec61af3" providerId="ADAL" clId="{FE735289-88AB-0844-93E0-F55A4C9E503A}" dt="2020-02-03T22:16:45.100" v="2742"/>
          <ac:spMkLst>
            <pc:docMk/>
            <pc:sldMk cId="2278238729" sldId="296"/>
            <ac:spMk id="9" creationId="{CF62D2A7-8207-488C-9F46-316BA81A16C8}"/>
          </ac:spMkLst>
        </pc:spChg>
      </pc:sldChg>
      <pc:sldChg chg="addSp delSp delDesignElem">
        <pc:chgData name="Joseph Musante" userId="7b203771-e714-4a28-b9d1-99b65ec61af3" providerId="ADAL" clId="{FE735289-88AB-0844-93E0-F55A4C9E503A}" dt="2020-02-03T22:16:45.100" v="2742"/>
        <pc:sldMkLst>
          <pc:docMk/>
          <pc:sldMk cId="2804778156" sldId="298"/>
        </pc:sldMkLst>
        <pc:spChg chg="add del">
          <ac:chgData name="Joseph Musante" userId="7b203771-e714-4a28-b9d1-99b65ec61af3" providerId="ADAL" clId="{FE735289-88AB-0844-93E0-F55A4C9E503A}" dt="2020-02-03T22:16:45.100" v="2742"/>
          <ac:spMkLst>
            <pc:docMk/>
            <pc:sldMk cId="2804778156" sldId="298"/>
            <ac:spMk id="10" creationId="{3B0DF90E-6BAD-4E82-8FDF-717C9A357378}"/>
          </ac:spMkLst>
        </pc:spChg>
        <pc:spChg chg="add del">
          <ac:chgData name="Joseph Musante" userId="7b203771-e714-4a28-b9d1-99b65ec61af3" providerId="ADAL" clId="{FE735289-88AB-0844-93E0-F55A4C9E503A}" dt="2020-02-03T22:16:45.100" v="2742"/>
          <ac:spMkLst>
            <pc:docMk/>
            <pc:sldMk cId="2804778156" sldId="298"/>
            <ac:spMk id="12" creationId="{13DCC859-0434-4BB8-B6C5-09C88AE698FB}"/>
          </ac:spMkLst>
        </pc:spChg>
        <pc:spChg chg="add del">
          <ac:chgData name="Joseph Musante" userId="7b203771-e714-4a28-b9d1-99b65ec61af3" providerId="ADAL" clId="{FE735289-88AB-0844-93E0-F55A4C9E503A}" dt="2020-02-03T22:16:45.100" v="2742"/>
          <ac:spMkLst>
            <pc:docMk/>
            <pc:sldMk cId="2804778156" sldId="298"/>
            <ac:spMk id="14" creationId="{08E7ACFB-B791-4C23-8B17-013FEDC09A89}"/>
          </ac:spMkLst>
        </pc:spChg>
      </pc:sldChg>
      <pc:sldChg chg="addSp delSp modSp mod setBg delDesignElem">
        <pc:chgData name="Joseph Musante" userId="7b203771-e714-4a28-b9d1-99b65ec61af3" providerId="ADAL" clId="{FE735289-88AB-0844-93E0-F55A4C9E503A}" dt="2020-02-03T22:41:45.599" v="2991" actId="26606"/>
        <pc:sldMkLst>
          <pc:docMk/>
          <pc:sldMk cId="3468469969" sldId="299"/>
        </pc:sldMkLst>
        <pc:spChg chg="mod">
          <ac:chgData name="Joseph Musante" userId="7b203771-e714-4a28-b9d1-99b65ec61af3" providerId="ADAL" clId="{FE735289-88AB-0844-93E0-F55A4C9E503A}" dt="2020-02-03T22:41:45.599" v="2991" actId="26606"/>
          <ac:spMkLst>
            <pc:docMk/>
            <pc:sldMk cId="3468469969" sldId="299"/>
            <ac:spMk id="2" creationId="{28ABE0A0-2D05-4ECA-B541-9296890FB815}"/>
          </ac:spMkLst>
        </pc:spChg>
        <pc:spChg chg="add del">
          <ac:chgData name="Joseph Musante" userId="7b203771-e714-4a28-b9d1-99b65ec61af3" providerId="ADAL" clId="{FE735289-88AB-0844-93E0-F55A4C9E503A}" dt="2020-02-03T22:41:45.599" v="2991" actId="26606"/>
          <ac:spMkLst>
            <pc:docMk/>
            <pc:sldMk cId="3468469969" sldId="299"/>
            <ac:spMk id="8" creationId="{EA67B5B4-3A24-436E-B663-1B2EBFF8A0CD}"/>
          </ac:spMkLst>
        </pc:spChg>
        <pc:spChg chg="add del">
          <ac:chgData name="Joseph Musante" userId="7b203771-e714-4a28-b9d1-99b65ec61af3" providerId="ADAL" clId="{FE735289-88AB-0844-93E0-F55A4C9E503A}" dt="2020-02-03T22:41:45.599" v="2991" actId="26606"/>
          <ac:spMkLst>
            <pc:docMk/>
            <pc:sldMk cId="3468469969" sldId="299"/>
            <ac:spMk id="16" creationId="{987FDF89-C993-41F4-A1B8-DBAFF16008A9}"/>
          </ac:spMkLst>
        </pc:spChg>
        <pc:spChg chg="add del">
          <ac:chgData name="Joseph Musante" userId="7b203771-e714-4a28-b9d1-99b65ec61af3" providerId="ADAL" clId="{FE735289-88AB-0844-93E0-F55A4C9E503A}" dt="2020-02-03T22:41:45.599" v="2991" actId="26606"/>
          <ac:spMkLst>
            <pc:docMk/>
            <pc:sldMk cId="3468469969" sldId="299"/>
            <ac:spMk id="17" creationId="{64E585EA-75FD-4025-8270-F66A58A15CDA}"/>
          </ac:spMkLst>
        </pc:spChg>
        <pc:spChg chg="mod">
          <ac:chgData name="Joseph Musante" userId="7b203771-e714-4a28-b9d1-99b65ec61af3" providerId="ADAL" clId="{FE735289-88AB-0844-93E0-F55A4C9E503A}" dt="2020-02-03T22:41:45.599" v="2991" actId="26606"/>
          <ac:spMkLst>
            <pc:docMk/>
            <pc:sldMk cId="3468469969" sldId="299"/>
            <ac:spMk id="18" creationId="{16520095-95A1-4828-9AF1-F5F8EACBF289}"/>
          </ac:spMkLst>
        </pc:spChg>
        <pc:spChg chg="add">
          <ac:chgData name="Joseph Musante" userId="7b203771-e714-4a28-b9d1-99b65ec61af3" providerId="ADAL" clId="{FE735289-88AB-0844-93E0-F55A4C9E503A}" dt="2020-02-03T22:41:45.599" v="2991" actId="26606"/>
          <ac:spMkLst>
            <pc:docMk/>
            <pc:sldMk cId="3468469969" sldId="299"/>
            <ac:spMk id="23" creationId="{EE1FC7B4-E4A7-4452-B413-1A623E3A7230}"/>
          </ac:spMkLst>
        </pc:spChg>
        <pc:spChg chg="add">
          <ac:chgData name="Joseph Musante" userId="7b203771-e714-4a28-b9d1-99b65ec61af3" providerId="ADAL" clId="{FE735289-88AB-0844-93E0-F55A4C9E503A}" dt="2020-02-03T22:41:45.599" v="2991" actId="26606"/>
          <ac:spMkLst>
            <pc:docMk/>
            <pc:sldMk cId="3468469969" sldId="299"/>
            <ac:spMk id="25" creationId="{E0709AF0-24F0-4486-B189-BE6386BDB198}"/>
          </ac:spMkLst>
        </pc:spChg>
        <pc:spChg chg="add">
          <ac:chgData name="Joseph Musante" userId="7b203771-e714-4a28-b9d1-99b65ec61af3" providerId="ADAL" clId="{FE735289-88AB-0844-93E0-F55A4C9E503A}" dt="2020-02-03T22:41:45.599" v="2991" actId="26606"/>
          <ac:spMkLst>
            <pc:docMk/>
            <pc:sldMk cId="3468469969" sldId="299"/>
            <ac:spMk id="27" creationId="{FBE3B62F-5853-4A3C-B050-6186351A7176}"/>
          </ac:spMkLst>
        </pc:spChg>
        <pc:picChg chg="add mod">
          <ac:chgData name="Joseph Musante" userId="7b203771-e714-4a28-b9d1-99b65ec61af3" providerId="ADAL" clId="{FE735289-88AB-0844-93E0-F55A4C9E503A}" dt="2020-02-03T22:41:45.599" v="2991" actId="26606"/>
          <ac:picMkLst>
            <pc:docMk/>
            <pc:sldMk cId="3468469969" sldId="299"/>
            <ac:picMk id="4" creationId="{5DCCF4D6-172F-6B4A-8AF4-26C29AF39AB1}"/>
          </ac:picMkLst>
        </pc:picChg>
      </pc:sldChg>
      <pc:sldChg chg="addSp delSp modSp mod setBg setClrOvrMap">
        <pc:chgData name="Joseph Musante" userId="7b203771-e714-4a28-b9d1-99b65ec61af3" providerId="ADAL" clId="{FE735289-88AB-0844-93E0-F55A4C9E503A}" dt="2020-02-06T03:45:20.599" v="3011" actId="26606"/>
        <pc:sldMkLst>
          <pc:docMk/>
          <pc:sldMk cId="2340942948" sldId="301"/>
        </pc:sldMkLst>
        <pc:spChg chg="mod">
          <ac:chgData name="Joseph Musante" userId="7b203771-e714-4a28-b9d1-99b65ec61af3" providerId="ADAL" clId="{FE735289-88AB-0844-93E0-F55A4C9E503A}" dt="2020-02-03T22:43:11.255" v="2992" actId="26606"/>
          <ac:spMkLst>
            <pc:docMk/>
            <pc:sldMk cId="2340942948" sldId="301"/>
            <ac:spMk id="2" creationId="{922D73CF-1732-4C6C-8DDE-AB27975E2732}"/>
          </ac:spMkLst>
        </pc:spChg>
        <pc:spChg chg="mod">
          <ac:chgData name="Joseph Musante" userId="7b203771-e714-4a28-b9d1-99b65ec61af3" providerId="ADAL" clId="{FE735289-88AB-0844-93E0-F55A4C9E503A}" dt="2020-02-03T22:43:11.255" v="2992" actId="26606"/>
          <ac:spMkLst>
            <pc:docMk/>
            <pc:sldMk cId="2340942948" sldId="301"/>
            <ac:spMk id="3" creationId="{3D37D37A-A10E-4C21-A84D-C6A4B4F31A46}"/>
          </ac:spMkLst>
        </pc:spChg>
        <pc:spChg chg="add">
          <ac:chgData name="Joseph Musante" userId="7b203771-e714-4a28-b9d1-99b65ec61af3" providerId="ADAL" clId="{FE735289-88AB-0844-93E0-F55A4C9E503A}" dt="2020-02-03T22:36:48.810" v="2972" actId="26606"/>
          <ac:spMkLst>
            <pc:docMk/>
            <pc:sldMk cId="2340942948" sldId="301"/>
            <ac:spMk id="6" creationId="{987FDF89-C993-41F4-A1B8-DBAFF16008A9}"/>
          </ac:spMkLst>
        </pc:spChg>
        <pc:spChg chg="add">
          <ac:chgData name="Joseph Musante" userId="7b203771-e714-4a28-b9d1-99b65ec61af3" providerId="ADAL" clId="{FE735289-88AB-0844-93E0-F55A4C9E503A}" dt="2020-02-03T22:36:48.810" v="2972" actId="26606"/>
          <ac:spMkLst>
            <pc:docMk/>
            <pc:sldMk cId="2340942948" sldId="301"/>
            <ac:spMk id="7" creationId="{64E585EA-75FD-4025-8270-F66A58A15CDA}"/>
          </ac:spMkLst>
        </pc:spChg>
        <pc:spChg chg="add">
          <ac:chgData name="Joseph Musante" userId="7b203771-e714-4a28-b9d1-99b65ec61af3" providerId="ADAL" clId="{FE735289-88AB-0844-93E0-F55A4C9E503A}" dt="2020-02-03T22:36:48.810" v="2972" actId="26606"/>
          <ac:spMkLst>
            <pc:docMk/>
            <pc:sldMk cId="2340942948" sldId="301"/>
            <ac:spMk id="8" creationId="{EA67B5B4-3A24-436E-B663-1B2EBFF8A0CD}"/>
          </ac:spMkLst>
        </pc:spChg>
        <pc:spChg chg="del">
          <ac:chgData name="Joseph Musante" userId="7b203771-e714-4a28-b9d1-99b65ec61af3" providerId="ADAL" clId="{FE735289-88AB-0844-93E0-F55A4C9E503A}" dt="2020-02-03T22:43:11.255" v="2992" actId="26606"/>
          <ac:spMkLst>
            <pc:docMk/>
            <pc:sldMk cId="2340942948" sldId="301"/>
            <ac:spMk id="13" creationId="{867D4867-5BA7-4462-B2F6-A23F4A622AA7}"/>
          </ac:spMkLst>
        </pc:spChg>
        <pc:spChg chg="add del">
          <ac:chgData name="Joseph Musante" userId="7b203771-e714-4a28-b9d1-99b65ec61af3" providerId="ADAL" clId="{FE735289-88AB-0844-93E0-F55A4C9E503A}" dt="2020-02-06T03:45:20.599" v="3011" actId="26606"/>
          <ac:spMkLst>
            <pc:docMk/>
            <pc:sldMk cId="2340942948" sldId="301"/>
            <ac:spMk id="18" creationId="{EE1FC7B4-E4A7-4452-B413-1A623E3A7230}"/>
          </ac:spMkLst>
        </pc:spChg>
        <pc:spChg chg="add del">
          <ac:chgData name="Joseph Musante" userId="7b203771-e714-4a28-b9d1-99b65ec61af3" providerId="ADAL" clId="{FE735289-88AB-0844-93E0-F55A4C9E503A}" dt="2020-02-06T03:45:20.599" v="3011" actId="26606"/>
          <ac:spMkLst>
            <pc:docMk/>
            <pc:sldMk cId="2340942948" sldId="301"/>
            <ac:spMk id="20" creationId="{E0709AF0-24F0-4486-B189-BE6386BDB198}"/>
          </ac:spMkLst>
        </pc:spChg>
        <pc:spChg chg="add del">
          <ac:chgData name="Joseph Musante" userId="7b203771-e714-4a28-b9d1-99b65ec61af3" providerId="ADAL" clId="{FE735289-88AB-0844-93E0-F55A4C9E503A}" dt="2020-02-06T03:45:20.599" v="3011" actId="26606"/>
          <ac:spMkLst>
            <pc:docMk/>
            <pc:sldMk cId="2340942948" sldId="301"/>
            <ac:spMk id="22" creationId="{FBE3B62F-5853-4A3C-B050-6186351A7176}"/>
          </ac:spMkLst>
        </pc:spChg>
        <pc:spChg chg="add">
          <ac:chgData name="Joseph Musante" userId="7b203771-e714-4a28-b9d1-99b65ec61af3" providerId="ADAL" clId="{FE735289-88AB-0844-93E0-F55A4C9E503A}" dt="2020-02-06T03:45:20.599" v="3011" actId="26606"/>
          <ac:spMkLst>
            <pc:docMk/>
            <pc:sldMk cId="2340942948" sldId="301"/>
            <ac:spMk id="27" creationId="{EE1FC7B4-E4A7-4452-B413-1A623E3A7230}"/>
          </ac:spMkLst>
        </pc:spChg>
        <pc:spChg chg="add">
          <ac:chgData name="Joseph Musante" userId="7b203771-e714-4a28-b9d1-99b65ec61af3" providerId="ADAL" clId="{FE735289-88AB-0844-93E0-F55A4C9E503A}" dt="2020-02-06T03:45:20.599" v="3011" actId="26606"/>
          <ac:spMkLst>
            <pc:docMk/>
            <pc:sldMk cId="2340942948" sldId="301"/>
            <ac:spMk id="29" creationId="{E0709AF0-24F0-4486-B189-BE6386BDB198}"/>
          </ac:spMkLst>
        </pc:spChg>
        <pc:spChg chg="add">
          <ac:chgData name="Joseph Musante" userId="7b203771-e714-4a28-b9d1-99b65ec61af3" providerId="ADAL" clId="{FE735289-88AB-0844-93E0-F55A4C9E503A}" dt="2020-02-06T03:45:20.599" v="3011" actId="26606"/>
          <ac:spMkLst>
            <pc:docMk/>
            <pc:sldMk cId="2340942948" sldId="301"/>
            <ac:spMk id="31" creationId="{FBE3B62F-5853-4A3C-B050-6186351A7176}"/>
          </ac:spMkLst>
        </pc:spChg>
        <pc:picChg chg="del mod">
          <ac:chgData name="Joseph Musante" userId="7b203771-e714-4a28-b9d1-99b65ec61af3" providerId="ADAL" clId="{FE735289-88AB-0844-93E0-F55A4C9E503A}" dt="2020-02-06T03:45:09.219" v="3008" actId="478"/>
          <ac:picMkLst>
            <pc:docMk/>
            <pc:sldMk cId="2340942948" sldId="301"/>
            <ac:picMk id="4" creationId="{DA174750-9065-4BB7-AD60-442AD6D81093}"/>
          </ac:picMkLst>
        </pc:picChg>
        <pc:picChg chg="add mod">
          <ac:chgData name="Joseph Musante" userId="7b203771-e714-4a28-b9d1-99b65ec61af3" providerId="ADAL" clId="{FE735289-88AB-0844-93E0-F55A4C9E503A}" dt="2020-02-06T03:45:20.599" v="3011" actId="26606"/>
          <ac:picMkLst>
            <pc:docMk/>
            <pc:sldMk cId="2340942948" sldId="301"/>
            <ac:picMk id="6" creationId="{C5FDEC2B-E8F8-D340-A258-7F7AC008ACF6}"/>
          </ac:picMkLst>
        </pc:picChg>
      </pc:sldChg>
      <pc:sldChg chg="addSp modSp mod setBg setClrOvrMap">
        <pc:chgData name="Joseph Musante" userId="7b203771-e714-4a28-b9d1-99b65ec61af3" providerId="ADAL" clId="{FE735289-88AB-0844-93E0-F55A4C9E503A}" dt="2020-02-03T22:36:55.178" v="2974" actId="26606"/>
        <pc:sldMkLst>
          <pc:docMk/>
          <pc:sldMk cId="4262389926" sldId="302"/>
        </pc:sldMkLst>
        <pc:spChg chg="mod">
          <ac:chgData name="Joseph Musante" userId="7b203771-e714-4a28-b9d1-99b65ec61af3" providerId="ADAL" clId="{FE735289-88AB-0844-93E0-F55A4C9E503A}" dt="2020-02-03T22:36:55.178" v="2974" actId="26606"/>
          <ac:spMkLst>
            <pc:docMk/>
            <pc:sldMk cId="4262389926" sldId="302"/>
            <ac:spMk id="2" creationId="{9430B8D1-215A-46CF-ACAC-AAAFD2DB841A}"/>
          </ac:spMkLst>
        </pc:spChg>
        <pc:spChg chg="mod">
          <ac:chgData name="Joseph Musante" userId="7b203771-e714-4a28-b9d1-99b65ec61af3" providerId="ADAL" clId="{FE735289-88AB-0844-93E0-F55A4C9E503A}" dt="2020-02-03T22:36:55.178" v="2974" actId="26606"/>
          <ac:spMkLst>
            <pc:docMk/>
            <pc:sldMk cId="4262389926" sldId="302"/>
            <ac:spMk id="3" creationId="{7B4C2BD5-D104-4C2E-BF2C-62D9999FFCEA}"/>
          </ac:spMkLst>
        </pc:spChg>
        <pc:spChg chg="add">
          <ac:chgData name="Joseph Musante" userId="7b203771-e714-4a28-b9d1-99b65ec61af3" providerId="ADAL" clId="{FE735289-88AB-0844-93E0-F55A4C9E503A}" dt="2020-02-03T22:36:55.178" v="2974" actId="26606"/>
          <ac:spMkLst>
            <pc:docMk/>
            <pc:sldMk cId="4262389926" sldId="302"/>
            <ac:spMk id="8" creationId="{EA67B5B4-3A24-436E-B663-1B2EBFF8A0CD}"/>
          </ac:spMkLst>
        </pc:spChg>
        <pc:spChg chg="add">
          <ac:chgData name="Joseph Musante" userId="7b203771-e714-4a28-b9d1-99b65ec61af3" providerId="ADAL" clId="{FE735289-88AB-0844-93E0-F55A4C9E503A}" dt="2020-02-03T22:36:55.178" v="2974" actId="26606"/>
          <ac:spMkLst>
            <pc:docMk/>
            <pc:sldMk cId="4262389926" sldId="302"/>
            <ac:spMk id="10" creationId="{987FDF89-C993-41F4-A1B8-DBAFF16008A9}"/>
          </ac:spMkLst>
        </pc:spChg>
        <pc:spChg chg="add">
          <ac:chgData name="Joseph Musante" userId="7b203771-e714-4a28-b9d1-99b65ec61af3" providerId="ADAL" clId="{FE735289-88AB-0844-93E0-F55A4C9E503A}" dt="2020-02-03T22:36:55.178" v="2974" actId="26606"/>
          <ac:spMkLst>
            <pc:docMk/>
            <pc:sldMk cId="4262389926" sldId="302"/>
            <ac:spMk id="12" creationId="{64E585EA-75FD-4025-8270-F66A58A15CDA}"/>
          </ac:spMkLst>
        </pc:spChg>
      </pc:sldChg>
      <pc:sldChg chg="addSp modSp mod setBg setClrOvrMap">
        <pc:chgData name="Joseph Musante" userId="7b203771-e714-4a28-b9d1-99b65ec61af3" providerId="ADAL" clId="{FE735289-88AB-0844-93E0-F55A4C9E503A}" dt="2020-02-03T22:36:57.642" v="2975" actId="26606"/>
        <pc:sldMkLst>
          <pc:docMk/>
          <pc:sldMk cId="4281670253" sldId="303"/>
        </pc:sldMkLst>
        <pc:spChg chg="mod">
          <ac:chgData name="Joseph Musante" userId="7b203771-e714-4a28-b9d1-99b65ec61af3" providerId="ADAL" clId="{FE735289-88AB-0844-93E0-F55A4C9E503A}" dt="2020-02-03T22:36:57.642" v="2975" actId="26606"/>
          <ac:spMkLst>
            <pc:docMk/>
            <pc:sldMk cId="4281670253" sldId="303"/>
            <ac:spMk id="2" creationId="{168C0084-F37B-4ECC-B401-EB0BB45EF068}"/>
          </ac:spMkLst>
        </pc:spChg>
        <pc:spChg chg="mod">
          <ac:chgData name="Joseph Musante" userId="7b203771-e714-4a28-b9d1-99b65ec61af3" providerId="ADAL" clId="{FE735289-88AB-0844-93E0-F55A4C9E503A}" dt="2020-02-03T22:36:57.642" v="2975" actId="26606"/>
          <ac:spMkLst>
            <pc:docMk/>
            <pc:sldMk cId="4281670253" sldId="303"/>
            <ac:spMk id="3" creationId="{AAA08458-55C9-4A03-8FCD-3C223DA2411A}"/>
          </ac:spMkLst>
        </pc:spChg>
        <pc:spChg chg="add">
          <ac:chgData name="Joseph Musante" userId="7b203771-e714-4a28-b9d1-99b65ec61af3" providerId="ADAL" clId="{FE735289-88AB-0844-93E0-F55A4C9E503A}" dt="2020-02-03T22:36:57.642" v="2975" actId="26606"/>
          <ac:spMkLst>
            <pc:docMk/>
            <pc:sldMk cId="4281670253" sldId="303"/>
            <ac:spMk id="8" creationId="{EA67B5B4-3A24-436E-B663-1B2EBFF8A0CD}"/>
          </ac:spMkLst>
        </pc:spChg>
        <pc:spChg chg="add">
          <ac:chgData name="Joseph Musante" userId="7b203771-e714-4a28-b9d1-99b65ec61af3" providerId="ADAL" clId="{FE735289-88AB-0844-93E0-F55A4C9E503A}" dt="2020-02-03T22:36:57.642" v="2975" actId="26606"/>
          <ac:spMkLst>
            <pc:docMk/>
            <pc:sldMk cId="4281670253" sldId="303"/>
            <ac:spMk id="10" creationId="{987FDF89-C993-41F4-A1B8-DBAFF16008A9}"/>
          </ac:spMkLst>
        </pc:spChg>
        <pc:spChg chg="add">
          <ac:chgData name="Joseph Musante" userId="7b203771-e714-4a28-b9d1-99b65ec61af3" providerId="ADAL" clId="{FE735289-88AB-0844-93E0-F55A4C9E503A}" dt="2020-02-03T22:36:57.642" v="2975" actId="26606"/>
          <ac:spMkLst>
            <pc:docMk/>
            <pc:sldMk cId="4281670253" sldId="303"/>
            <ac:spMk id="12" creationId="{64E585EA-75FD-4025-8270-F66A58A15CDA}"/>
          </ac:spMkLst>
        </pc:spChg>
      </pc:sldChg>
      <pc:sldChg chg="addSp delSp modSp mod setBg setClrOvrMap">
        <pc:chgData name="Joseph Musante" userId="7b203771-e714-4a28-b9d1-99b65ec61af3" providerId="ADAL" clId="{FE735289-88AB-0844-93E0-F55A4C9E503A}" dt="2020-02-03T22:48:42.210" v="3004" actId="26606"/>
        <pc:sldMkLst>
          <pc:docMk/>
          <pc:sldMk cId="4011062311" sldId="304"/>
        </pc:sldMkLst>
        <pc:spChg chg="mod">
          <ac:chgData name="Joseph Musante" userId="7b203771-e714-4a28-b9d1-99b65ec61af3" providerId="ADAL" clId="{FE735289-88AB-0844-93E0-F55A4C9E503A}" dt="2020-02-03T22:48:42.210" v="3004" actId="26606"/>
          <ac:spMkLst>
            <pc:docMk/>
            <pc:sldMk cId="4011062311" sldId="304"/>
            <ac:spMk id="2" creationId="{33735935-B64C-4888-83F7-0988E0B5728F}"/>
          </ac:spMkLst>
        </pc:spChg>
        <pc:spChg chg="add del mod">
          <ac:chgData name="Joseph Musante" userId="7b203771-e714-4a28-b9d1-99b65ec61af3" providerId="ADAL" clId="{FE735289-88AB-0844-93E0-F55A4C9E503A}" dt="2020-02-03T22:48:42.210" v="3004" actId="26606"/>
          <ac:spMkLst>
            <pc:docMk/>
            <pc:sldMk cId="4011062311" sldId="304"/>
            <ac:spMk id="3" creationId="{F588C9F8-AE41-4F9B-8DB7-6D04B95CC035}"/>
          </ac:spMkLst>
        </pc:spChg>
        <pc:spChg chg="add del">
          <ac:chgData name="Joseph Musante" userId="7b203771-e714-4a28-b9d1-99b65ec61af3" providerId="ADAL" clId="{FE735289-88AB-0844-93E0-F55A4C9E503A}" dt="2020-02-03T22:48:42.210" v="3004" actId="26606"/>
          <ac:spMkLst>
            <pc:docMk/>
            <pc:sldMk cId="4011062311" sldId="304"/>
            <ac:spMk id="8" creationId="{EA67B5B4-3A24-436E-B663-1B2EBFF8A0CD}"/>
          </ac:spMkLst>
        </pc:spChg>
        <pc:spChg chg="add del">
          <ac:chgData name="Joseph Musante" userId="7b203771-e714-4a28-b9d1-99b65ec61af3" providerId="ADAL" clId="{FE735289-88AB-0844-93E0-F55A4C9E503A}" dt="2020-02-03T22:48:42.210" v="3004" actId="26606"/>
          <ac:spMkLst>
            <pc:docMk/>
            <pc:sldMk cId="4011062311" sldId="304"/>
            <ac:spMk id="10" creationId="{987FDF89-C993-41F4-A1B8-DBAFF16008A9}"/>
          </ac:spMkLst>
        </pc:spChg>
        <pc:spChg chg="add del">
          <ac:chgData name="Joseph Musante" userId="7b203771-e714-4a28-b9d1-99b65ec61af3" providerId="ADAL" clId="{FE735289-88AB-0844-93E0-F55A4C9E503A}" dt="2020-02-03T22:48:42.210" v="3004" actId="26606"/>
          <ac:spMkLst>
            <pc:docMk/>
            <pc:sldMk cId="4011062311" sldId="304"/>
            <ac:spMk id="12" creationId="{64E585EA-75FD-4025-8270-F66A58A15CDA}"/>
          </ac:spMkLst>
        </pc:spChg>
        <pc:graphicFrameChg chg="add del">
          <ac:chgData name="Joseph Musante" userId="7b203771-e714-4a28-b9d1-99b65ec61af3" providerId="ADAL" clId="{FE735289-88AB-0844-93E0-F55A4C9E503A}" dt="2020-02-03T22:48:42.210" v="3004" actId="26606"/>
          <ac:graphicFrameMkLst>
            <pc:docMk/>
            <pc:sldMk cId="4011062311" sldId="304"/>
            <ac:graphicFrameMk id="14" creationId="{73D4775D-1FEE-484D-8B9A-BB0AA7964BC0}"/>
          </ac:graphicFrameMkLst>
        </pc:graphicFrameChg>
      </pc:sldChg>
      <pc:sldChg chg="addSp modSp mod setBg setClrOvrMap">
        <pc:chgData name="Joseph Musante" userId="7b203771-e714-4a28-b9d1-99b65ec61af3" providerId="ADAL" clId="{FE735289-88AB-0844-93E0-F55A4C9E503A}" dt="2020-02-03T22:37:05.723" v="2976" actId="26606"/>
        <pc:sldMkLst>
          <pc:docMk/>
          <pc:sldMk cId="716059778" sldId="305"/>
        </pc:sldMkLst>
        <pc:spChg chg="mod">
          <ac:chgData name="Joseph Musante" userId="7b203771-e714-4a28-b9d1-99b65ec61af3" providerId="ADAL" clId="{FE735289-88AB-0844-93E0-F55A4C9E503A}" dt="2020-02-03T22:37:05.723" v="2976" actId="26606"/>
          <ac:spMkLst>
            <pc:docMk/>
            <pc:sldMk cId="716059778" sldId="305"/>
            <ac:spMk id="2" creationId="{F5F857A3-FFC8-4D70-ABC1-FD83A6233459}"/>
          </ac:spMkLst>
        </pc:spChg>
        <pc:spChg chg="mod">
          <ac:chgData name="Joseph Musante" userId="7b203771-e714-4a28-b9d1-99b65ec61af3" providerId="ADAL" clId="{FE735289-88AB-0844-93E0-F55A4C9E503A}" dt="2020-02-03T22:37:05.723" v="2976" actId="26606"/>
          <ac:spMkLst>
            <pc:docMk/>
            <pc:sldMk cId="716059778" sldId="305"/>
            <ac:spMk id="3" creationId="{F27228E6-074F-42EF-B305-F0EA1B852BAF}"/>
          </ac:spMkLst>
        </pc:spChg>
        <pc:spChg chg="add">
          <ac:chgData name="Joseph Musante" userId="7b203771-e714-4a28-b9d1-99b65ec61af3" providerId="ADAL" clId="{FE735289-88AB-0844-93E0-F55A4C9E503A}" dt="2020-02-03T22:37:05.723" v="2976" actId="26606"/>
          <ac:spMkLst>
            <pc:docMk/>
            <pc:sldMk cId="716059778" sldId="305"/>
            <ac:spMk id="8" creationId="{EA67B5B4-3A24-436E-B663-1B2EBFF8A0CD}"/>
          </ac:spMkLst>
        </pc:spChg>
        <pc:spChg chg="add">
          <ac:chgData name="Joseph Musante" userId="7b203771-e714-4a28-b9d1-99b65ec61af3" providerId="ADAL" clId="{FE735289-88AB-0844-93E0-F55A4C9E503A}" dt="2020-02-03T22:37:05.723" v="2976" actId="26606"/>
          <ac:spMkLst>
            <pc:docMk/>
            <pc:sldMk cId="716059778" sldId="305"/>
            <ac:spMk id="10" creationId="{987FDF89-C993-41F4-A1B8-DBAFF16008A9}"/>
          </ac:spMkLst>
        </pc:spChg>
        <pc:spChg chg="add">
          <ac:chgData name="Joseph Musante" userId="7b203771-e714-4a28-b9d1-99b65ec61af3" providerId="ADAL" clId="{FE735289-88AB-0844-93E0-F55A4C9E503A}" dt="2020-02-03T22:37:05.723" v="2976" actId="26606"/>
          <ac:spMkLst>
            <pc:docMk/>
            <pc:sldMk cId="716059778" sldId="305"/>
            <ac:spMk id="12" creationId="{64E585EA-75FD-4025-8270-F66A58A15CDA}"/>
          </ac:spMkLst>
        </pc:spChg>
      </pc:sldChg>
      <pc:sldChg chg="addSp delSp modSp mod setBg setClrOvrMap delDesignElem">
        <pc:chgData name="Joseph Musante" userId="7b203771-e714-4a28-b9d1-99b65ec61af3" providerId="ADAL" clId="{FE735289-88AB-0844-93E0-F55A4C9E503A}" dt="2020-02-03T22:16:45.100" v="2742"/>
        <pc:sldMkLst>
          <pc:docMk/>
          <pc:sldMk cId="3341871838" sldId="306"/>
        </pc:sldMkLst>
        <pc:spChg chg="mod">
          <ac:chgData name="Joseph Musante" userId="7b203771-e714-4a28-b9d1-99b65ec61af3" providerId="ADAL" clId="{FE735289-88AB-0844-93E0-F55A4C9E503A}" dt="2020-02-03T22:03:41.611" v="2587" actId="26606"/>
          <ac:spMkLst>
            <pc:docMk/>
            <pc:sldMk cId="3341871838" sldId="306"/>
            <ac:spMk id="2" creationId="{851C3A52-F0DE-4F59-8B30-4E1B88BB5AC6}"/>
          </ac:spMkLst>
        </pc:spChg>
        <pc:spChg chg="del mod">
          <ac:chgData name="Joseph Musante" userId="7b203771-e714-4a28-b9d1-99b65ec61af3" providerId="ADAL" clId="{FE735289-88AB-0844-93E0-F55A4C9E503A}" dt="2020-02-03T22:03:43.814" v="2588" actId="478"/>
          <ac:spMkLst>
            <pc:docMk/>
            <pc:sldMk cId="3341871838" sldId="306"/>
            <ac:spMk id="3" creationId="{678434DC-3163-47F7-894E-B4E24E6D9538}"/>
          </ac:spMkLst>
        </pc:spChg>
        <pc:spChg chg="add del">
          <ac:chgData name="Joseph Musante" userId="7b203771-e714-4a28-b9d1-99b65ec61af3" providerId="ADAL" clId="{FE735289-88AB-0844-93E0-F55A4C9E503A}" dt="2020-02-03T22:16:45.100" v="2742"/>
          <ac:spMkLst>
            <pc:docMk/>
            <pc:sldMk cId="3341871838" sldId="306"/>
            <ac:spMk id="8" creationId="{23207CC6-EAA1-4BFF-A48A-DECAD8972717}"/>
          </ac:spMkLst>
        </pc:spChg>
        <pc:spChg chg="add del">
          <ac:chgData name="Joseph Musante" userId="7b203771-e714-4a28-b9d1-99b65ec61af3" providerId="ADAL" clId="{FE735289-88AB-0844-93E0-F55A4C9E503A}" dt="2020-02-03T22:16:45.100" v="2742"/>
          <ac:spMkLst>
            <pc:docMk/>
            <pc:sldMk cId="3341871838" sldId="306"/>
            <ac:spMk id="10" creationId="{B234A3DD-923D-4166-8B19-7DD589908C68}"/>
          </ac:spMkLst>
        </pc:spChg>
        <pc:spChg chg="add del">
          <ac:chgData name="Joseph Musante" userId="7b203771-e714-4a28-b9d1-99b65ec61af3" providerId="ADAL" clId="{FE735289-88AB-0844-93E0-F55A4C9E503A}" dt="2020-02-03T22:16:45.100" v="2742"/>
          <ac:spMkLst>
            <pc:docMk/>
            <pc:sldMk cId="3341871838" sldId="306"/>
            <ac:spMk id="12" creationId="{F6ACA5AC-3C5D-4994-B40F-FC8349E4D6F4}"/>
          </ac:spMkLst>
        </pc:spChg>
      </pc:sldChg>
      <pc:sldChg chg="addSp delSp modSp mod ord setBg setClrOvrMap delDesignElem">
        <pc:chgData name="Joseph Musante" userId="7b203771-e714-4a28-b9d1-99b65ec61af3" providerId="ADAL" clId="{FE735289-88AB-0844-93E0-F55A4C9E503A}" dt="2020-02-03T22:16:45.100" v="2742"/>
        <pc:sldMkLst>
          <pc:docMk/>
          <pc:sldMk cId="1607459947" sldId="307"/>
        </pc:sldMkLst>
        <pc:spChg chg="mod">
          <ac:chgData name="Joseph Musante" userId="7b203771-e714-4a28-b9d1-99b65ec61af3" providerId="ADAL" clId="{FE735289-88AB-0844-93E0-F55A4C9E503A}" dt="2020-02-03T22:07:02.047" v="2622" actId="26606"/>
          <ac:spMkLst>
            <pc:docMk/>
            <pc:sldMk cId="1607459947" sldId="307"/>
            <ac:spMk id="2" creationId="{23AC5226-7297-4B0E-8F0D-83225EBD4FAD}"/>
          </ac:spMkLst>
        </pc:spChg>
        <pc:spChg chg="del mod">
          <ac:chgData name="Joseph Musante" userId="7b203771-e714-4a28-b9d1-99b65ec61af3" providerId="ADAL" clId="{FE735289-88AB-0844-93E0-F55A4C9E503A}" dt="2020-02-03T22:07:03.724" v="2623" actId="478"/>
          <ac:spMkLst>
            <pc:docMk/>
            <pc:sldMk cId="1607459947" sldId="307"/>
            <ac:spMk id="3" creationId="{09126EDF-48A0-4EBB-AC20-7D21085A1FEF}"/>
          </ac:spMkLst>
        </pc:spChg>
        <pc:spChg chg="add del">
          <ac:chgData name="Joseph Musante" userId="7b203771-e714-4a28-b9d1-99b65ec61af3" providerId="ADAL" clId="{FE735289-88AB-0844-93E0-F55A4C9E503A}" dt="2020-02-03T22:16:45.100" v="2742"/>
          <ac:spMkLst>
            <pc:docMk/>
            <pc:sldMk cId="1607459947" sldId="307"/>
            <ac:spMk id="8" creationId="{23207CC6-EAA1-4BFF-A48A-DECAD8972717}"/>
          </ac:spMkLst>
        </pc:spChg>
        <pc:spChg chg="add del">
          <ac:chgData name="Joseph Musante" userId="7b203771-e714-4a28-b9d1-99b65ec61af3" providerId="ADAL" clId="{FE735289-88AB-0844-93E0-F55A4C9E503A}" dt="2020-02-03T22:16:45.100" v="2742"/>
          <ac:spMkLst>
            <pc:docMk/>
            <pc:sldMk cId="1607459947" sldId="307"/>
            <ac:spMk id="10" creationId="{B234A3DD-923D-4166-8B19-7DD589908C68}"/>
          </ac:spMkLst>
        </pc:spChg>
        <pc:spChg chg="add del">
          <ac:chgData name="Joseph Musante" userId="7b203771-e714-4a28-b9d1-99b65ec61af3" providerId="ADAL" clId="{FE735289-88AB-0844-93E0-F55A4C9E503A}" dt="2020-02-03T22:16:45.100" v="2742"/>
          <ac:spMkLst>
            <pc:docMk/>
            <pc:sldMk cId="1607459947" sldId="307"/>
            <ac:spMk id="12" creationId="{F6ACA5AC-3C5D-4994-B40F-FC8349E4D6F4}"/>
          </ac:spMkLst>
        </pc:spChg>
      </pc:sldChg>
      <pc:sldChg chg="addSp delSp modSp mod setBg setClrOvrMap">
        <pc:chgData name="Joseph Musante" userId="7b203771-e714-4a28-b9d1-99b65ec61af3" providerId="ADAL" clId="{FE735289-88AB-0844-93E0-F55A4C9E503A}" dt="2020-02-03T22:36:14.976" v="2971" actId="478"/>
        <pc:sldMkLst>
          <pc:docMk/>
          <pc:sldMk cId="1984044038" sldId="308"/>
        </pc:sldMkLst>
        <pc:spChg chg="mod">
          <ac:chgData name="Joseph Musante" userId="7b203771-e714-4a28-b9d1-99b65ec61af3" providerId="ADAL" clId="{FE735289-88AB-0844-93E0-F55A4C9E503A}" dt="2020-02-03T22:36:11.288" v="2970" actId="26606"/>
          <ac:spMkLst>
            <pc:docMk/>
            <pc:sldMk cId="1984044038" sldId="308"/>
            <ac:spMk id="2" creationId="{57299924-848C-4B4E-BEEE-ADFB7C0F8048}"/>
          </ac:spMkLst>
        </pc:spChg>
        <pc:spChg chg="del mod">
          <ac:chgData name="Joseph Musante" userId="7b203771-e714-4a28-b9d1-99b65ec61af3" providerId="ADAL" clId="{FE735289-88AB-0844-93E0-F55A4C9E503A}" dt="2020-02-03T22:36:14.976" v="2971" actId="478"/>
          <ac:spMkLst>
            <pc:docMk/>
            <pc:sldMk cId="1984044038" sldId="308"/>
            <ac:spMk id="3" creationId="{79F358C8-7FE0-4F3A-A9BD-42403B2CE2E9}"/>
          </ac:spMkLst>
        </pc:spChg>
        <pc:spChg chg="add">
          <ac:chgData name="Joseph Musante" userId="7b203771-e714-4a28-b9d1-99b65ec61af3" providerId="ADAL" clId="{FE735289-88AB-0844-93E0-F55A4C9E503A}" dt="2020-02-03T22:36:11.288" v="2970" actId="26606"/>
          <ac:spMkLst>
            <pc:docMk/>
            <pc:sldMk cId="1984044038" sldId="308"/>
            <ac:spMk id="8" creationId="{23207CC6-EAA1-4BFF-A48A-DECAD8972717}"/>
          </ac:spMkLst>
        </pc:spChg>
        <pc:spChg chg="add">
          <ac:chgData name="Joseph Musante" userId="7b203771-e714-4a28-b9d1-99b65ec61af3" providerId="ADAL" clId="{FE735289-88AB-0844-93E0-F55A4C9E503A}" dt="2020-02-03T22:36:11.288" v="2970" actId="26606"/>
          <ac:spMkLst>
            <pc:docMk/>
            <pc:sldMk cId="1984044038" sldId="308"/>
            <ac:spMk id="10" creationId="{B234A3DD-923D-4166-8B19-7DD589908C68}"/>
          </ac:spMkLst>
        </pc:spChg>
        <pc:spChg chg="add">
          <ac:chgData name="Joseph Musante" userId="7b203771-e714-4a28-b9d1-99b65ec61af3" providerId="ADAL" clId="{FE735289-88AB-0844-93E0-F55A4C9E503A}" dt="2020-02-03T22:36:11.288" v="2970" actId="26606"/>
          <ac:spMkLst>
            <pc:docMk/>
            <pc:sldMk cId="1984044038" sldId="308"/>
            <ac:spMk id="12" creationId="{F6ACA5AC-3C5D-4994-B40F-FC8349E4D6F4}"/>
          </ac:spMkLst>
        </pc:spChg>
      </pc:sldChg>
      <pc:sldChg chg="addSp delSp delDesignElem">
        <pc:chgData name="Joseph Musante" userId="7b203771-e714-4a28-b9d1-99b65ec61af3" providerId="ADAL" clId="{FE735289-88AB-0844-93E0-F55A4C9E503A}" dt="2020-02-03T22:16:45.100" v="2742"/>
        <pc:sldMkLst>
          <pc:docMk/>
          <pc:sldMk cId="2698456075" sldId="309"/>
        </pc:sldMkLst>
        <pc:spChg chg="add del">
          <ac:chgData name="Joseph Musante" userId="7b203771-e714-4a28-b9d1-99b65ec61af3" providerId="ADAL" clId="{FE735289-88AB-0844-93E0-F55A4C9E503A}" dt="2020-02-03T22:16:45.100" v="2742"/>
          <ac:spMkLst>
            <pc:docMk/>
            <pc:sldMk cId="2698456075" sldId="309"/>
            <ac:spMk id="8" creationId="{23207CC6-EAA1-4BFF-A48A-DECAD8972717}"/>
          </ac:spMkLst>
        </pc:spChg>
        <pc:spChg chg="add del">
          <ac:chgData name="Joseph Musante" userId="7b203771-e714-4a28-b9d1-99b65ec61af3" providerId="ADAL" clId="{FE735289-88AB-0844-93E0-F55A4C9E503A}" dt="2020-02-03T22:16:45.100" v="2742"/>
          <ac:spMkLst>
            <pc:docMk/>
            <pc:sldMk cId="2698456075" sldId="309"/>
            <ac:spMk id="10" creationId="{B234A3DD-923D-4166-8B19-7DD589908C68}"/>
          </ac:spMkLst>
        </pc:spChg>
        <pc:spChg chg="add del">
          <ac:chgData name="Joseph Musante" userId="7b203771-e714-4a28-b9d1-99b65ec61af3" providerId="ADAL" clId="{FE735289-88AB-0844-93E0-F55A4C9E503A}" dt="2020-02-03T22:16:45.100" v="2742"/>
          <ac:spMkLst>
            <pc:docMk/>
            <pc:sldMk cId="2698456075" sldId="309"/>
            <ac:spMk id="12" creationId="{F6ACA5AC-3C5D-4994-B40F-FC8349E4D6F4}"/>
          </ac:spMkLst>
        </pc:spChg>
      </pc:sldChg>
      <pc:sldChg chg="addSp delSp modSp mod setBg setClrOvrMap">
        <pc:chgData name="Joseph Musante" userId="7b203771-e714-4a28-b9d1-99b65ec61af3" providerId="ADAL" clId="{FE735289-88AB-0844-93E0-F55A4C9E503A}" dt="2020-02-03T22:37:41.927" v="2978" actId="478"/>
        <pc:sldMkLst>
          <pc:docMk/>
          <pc:sldMk cId="3154362541" sldId="310"/>
        </pc:sldMkLst>
        <pc:spChg chg="mod">
          <ac:chgData name="Joseph Musante" userId="7b203771-e714-4a28-b9d1-99b65ec61af3" providerId="ADAL" clId="{FE735289-88AB-0844-93E0-F55A4C9E503A}" dt="2020-02-03T22:37:40.204" v="2977" actId="26606"/>
          <ac:spMkLst>
            <pc:docMk/>
            <pc:sldMk cId="3154362541" sldId="310"/>
            <ac:spMk id="2" creationId="{1EA42D3F-6D40-4E94-82DF-1C5C3E0376EA}"/>
          </ac:spMkLst>
        </pc:spChg>
        <pc:spChg chg="del mod">
          <ac:chgData name="Joseph Musante" userId="7b203771-e714-4a28-b9d1-99b65ec61af3" providerId="ADAL" clId="{FE735289-88AB-0844-93E0-F55A4C9E503A}" dt="2020-02-03T22:37:41.927" v="2978" actId="478"/>
          <ac:spMkLst>
            <pc:docMk/>
            <pc:sldMk cId="3154362541" sldId="310"/>
            <ac:spMk id="3" creationId="{75581612-0766-40BD-9F39-EA87DF1AB9E5}"/>
          </ac:spMkLst>
        </pc:spChg>
        <pc:spChg chg="add">
          <ac:chgData name="Joseph Musante" userId="7b203771-e714-4a28-b9d1-99b65ec61af3" providerId="ADAL" clId="{FE735289-88AB-0844-93E0-F55A4C9E503A}" dt="2020-02-03T22:37:40.204" v="2977" actId="26606"/>
          <ac:spMkLst>
            <pc:docMk/>
            <pc:sldMk cId="3154362541" sldId="310"/>
            <ac:spMk id="8" creationId="{23207CC6-EAA1-4BFF-A48A-DECAD8972717}"/>
          </ac:spMkLst>
        </pc:spChg>
        <pc:spChg chg="add">
          <ac:chgData name="Joseph Musante" userId="7b203771-e714-4a28-b9d1-99b65ec61af3" providerId="ADAL" clId="{FE735289-88AB-0844-93E0-F55A4C9E503A}" dt="2020-02-03T22:37:40.204" v="2977" actId="26606"/>
          <ac:spMkLst>
            <pc:docMk/>
            <pc:sldMk cId="3154362541" sldId="310"/>
            <ac:spMk id="10" creationId="{B234A3DD-923D-4166-8B19-7DD589908C68}"/>
          </ac:spMkLst>
        </pc:spChg>
        <pc:spChg chg="add">
          <ac:chgData name="Joseph Musante" userId="7b203771-e714-4a28-b9d1-99b65ec61af3" providerId="ADAL" clId="{FE735289-88AB-0844-93E0-F55A4C9E503A}" dt="2020-02-03T22:37:40.204" v="2977" actId="26606"/>
          <ac:spMkLst>
            <pc:docMk/>
            <pc:sldMk cId="3154362541" sldId="310"/>
            <ac:spMk id="12" creationId="{F6ACA5AC-3C5D-4994-B40F-FC8349E4D6F4}"/>
          </ac:spMkLst>
        </pc:spChg>
      </pc:sldChg>
      <pc:sldChg chg="addSp delSp modSp add del mod setBg setClrOvrMap delDesignElem">
        <pc:chgData name="Joseph Musante" userId="7b203771-e714-4a28-b9d1-99b65ec61af3" providerId="ADAL" clId="{FE735289-88AB-0844-93E0-F55A4C9E503A}" dt="2020-02-03T22:31:29.440" v="2945" actId="2696"/>
        <pc:sldMkLst>
          <pc:docMk/>
          <pc:sldMk cId="1063987872" sldId="311"/>
        </pc:sldMkLst>
        <pc:spChg chg="mod ord">
          <ac:chgData name="Joseph Musante" userId="7b203771-e714-4a28-b9d1-99b65ec61af3" providerId="ADAL" clId="{FE735289-88AB-0844-93E0-F55A4C9E503A}" dt="2020-02-03T22:19:43.714" v="2760" actId="26606"/>
          <ac:spMkLst>
            <pc:docMk/>
            <pc:sldMk cId="1063987872" sldId="311"/>
            <ac:spMk id="2" creationId="{63361D47-F67E-D84E-AFE6-DDD6B81E9774}"/>
          </ac:spMkLst>
        </pc:spChg>
        <pc:spChg chg="del">
          <ac:chgData name="Joseph Musante" userId="7b203771-e714-4a28-b9d1-99b65ec61af3" providerId="ADAL" clId="{FE735289-88AB-0844-93E0-F55A4C9E503A}" dt="2020-02-03T22:14:19.367" v="2684"/>
          <ac:spMkLst>
            <pc:docMk/>
            <pc:sldMk cId="1063987872" sldId="311"/>
            <ac:spMk id="3" creationId="{B5231018-07E0-2549-8FD6-7B4FD841F002}"/>
          </ac:spMkLst>
        </pc:spChg>
        <pc:spChg chg="del">
          <ac:chgData name="Joseph Musante" userId="7b203771-e714-4a28-b9d1-99b65ec61af3" providerId="ADAL" clId="{FE735289-88AB-0844-93E0-F55A4C9E503A}" dt="2020-02-03T22:14:23.879" v="2685"/>
          <ac:spMkLst>
            <pc:docMk/>
            <pc:sldMk cId="1063987872" sldId="311"/>
            <ac:spMk id="4" creationId="{C0E71E00-22BF-7B4E-8ADC-FC3F98C01E50}"/>
          </ac:spMkLst>
        </pc:spChg>
        <pc:spChg chg="add del mod">
          <ac:chgData name="Joseph Musante" userId="7b203771-e714-4a28-b9d1-99b65ec61af3" providerId="ADAL" clId="{FE735289-88AB-0844-93E0-F55A4C9E503A}" dt="2020-02-03T22:15:09.433" v="2694" actId="478"/>
          <ac:spMkLst>
            <pc:docMk/>
            <pc:sldMk cId="1063987872" sldId="311"/>
            <ac:spMk id="9" creationId="{6AD90985-EFD9-B54D-BE37-F37AAF154672}"/>
          </ac:spMkLst>
        </pc:spChg>
        <pc:spChg chg="add del mod">
          <ac:chgData name="Joseph Musante" userId="7b203771-e714-4a28-b9d1-99b65ec61af3" providerId="ADAL" clId="{FE735289-88AB-0844-93E0-F55A4C9E503A}" dt="2020-02-03T22:16:00.226" v="2704"/>
          <ac:spMkLst>
            <pc:docMk/>
            <pc:sldMk cId="1063987872" sldId="311"/>
            <ac:spMk id="13" creationId="{BFA9F843-E6D7-CF47-8D66-81B9F58AB403}"/>
          </ac:spMkLst>
        </pc:spChg>
        <pc:spChg chg="add del mod">
          <ac:chgData name="Joseph Musante" userId="7b203771-e714-4a28-b9d1-99b65ec61af3" providerId="ADAL" clId="{FE735289-88AB-0844-93E0-F55A4C9E503A}" dt="2020-02-03T22:16:10.756" v="2707" actId="478"/>
          <ac:spMkLst>
            <pc:docMk/>
            <pc:sldMk cId="1063987872" sldId="311"/>
            <ac:spMk id="16" creationId="{E5304ED2-E1F0-D14B-B9C8-9C53BB8A2A55}"/>
          </ac:spMkLst>
        </pc:spChg>
        <pc:spChg chg="add del">
          <ac:chgData name="Joseph Musante" userId="7b203771-e714-4a28-b9d1-99b65ec61af3" providerId="ADAL" clId="{FE735289-88AB-0844-93E0-F55A4C9E503A}" dt="2020-02-03T22:19:43.714" v="2760" actId="26606"/>
          <ac:spMkLst>
            <pc:docMk/>
            <pc:sldMk cId="1063987872" sldId="311"/>
            <ac:spMk id="18" creationId="{6EBF06A5-4173-45DE-87B1-0791E098A374}"/>
          </ac:spMkLst>
        </pc:spChg>
        <pc:spChg chg="add del">
          <ac:chgData name="Joseph Musante" userId="7b203771-e714-4a28-b9d1-99b65ec61af3" providerId="ADAL" clId="{FE735289-88AB-0844-93E0-F55A4C9E503A}" dt="2020-02-03T22:19:43.714" v="2760" actId="26606"/>
          <ac:spMkLst>
            <pc:docMk/>
            <pc:sldMk cId="1063987872" sldId="311"/>
            <ac:spMk id="20" creationId="{206E9F47-DC46-4A02-B5DB-26B56C39C979}"/>
          </ac:spMkLst>
        </pc:spChg>
        <pc:spChg chg="add del mod">
          <ac:chgData name="Joseph Musante" userId="7b203771-e714-4a28-b9d1-99b65ec61af3" providerId="ADAL" clId="{FE735289-88AB-0844-93E0-F55A4C9E503A}" dt="2020-02-03T22:21:19.521" v="2771" actId="478"/>
          <ac:spMkLst>
            <pc:docMk/>
            <pc:sldMk cId="1063987872" sldId="311"/>
            <ac:spMk id="22" creationId="{4D664A72-484C-D04B-A94F-5458F339785C}"/>
          </ac:spMkLst>
        </pc:spChg>
        <pc:spChg chg="add del">
          <ac:chgData name="Joseph Musante" userId="7b203771-e714-4a28-b9d1-99b65ec61af3" providerId="ADAL" clId="{FE735289-88AB-0844-93E0-F55A4C9E503A}" dt="2020-02-03T22:19:43.714" v="2760" actId="26606"/>
          <ac:spMkLst>
            <pc:docMk/>
            <pc:sldMk cId="1063987872" sldId="311"/>
            <ac:spMk id="25" creationId="{605494DE-B078-4D87-BB01-C84320618DAD}"/>
          </ac:spMkLst>
        </pc:spChg>
        <pc:spChg chg="add del">
          <ac:chgData name="Joseph Musante" userId="7b203771-e714-4a28-b9d1-99b65ec61af3" providerId="ADAL" clId="{FE735289-88AB-0844-93E0-F55A4C9E503A}" dt="2020-02-03T22:19:43.714" v="2760" actId="26606"/>
          <ac:spMkLst>
            <pc:docMk/>
            <pc:sldMk cId="1063987872" sldId="311"/>
            <ac:spMk id="27" creationId="{9A0576B0-CD8C-4661-95C8-A9F2CE7CDDB0}"/>
          </ac:spMkLst>
        </pc:spChg>
        <pc:spChg chg="add del">
          <ac:chgData name="Joseph Musante" userId="7b203771-e714-4a28-b9d1-99b65ec61af3" providerId="ADAL" clId="{FE735289-88AB-0844-93E0-F55A4C9E503A}" dt="2020-02-03T22:19:43.714" v="2760" actId="26606"/>
          <ac:spMkLst>
            <pc:docMk/>
            <pc:sldMk cId="1063987872" sldId="311"/>
            <ac:spMk id="29" creationId="{3FF60E2B-3919-423C-B1FF-56CDE6681165}"/>
          </ac:spMkLst>
        </pc:spChg>
        <pc:graphicFrameChg chg="add del mod modGraphic">
          <ac:chgData name="Joseph Musante" userId="7b203771-e714-4a28-b9d1-99b65ec61af3" providerId="ADAL" clId="{FE735289-88AB-0844-93E0-F55A4C9E503A}" dt="2020-02-03T22:15:41.660" v="2701" actId="478"/>
          <ac:graphicFrameMkLst>
            <pc:docMk/>
            <pc:sldMk cId="1063987872" sldId="311"/>
            <ac:graphicFrameMk id="5" creationId="{7632C27A-AD69-A34B-8D0E-507E33EE2733}"/>
          </ac:graphicFrameMkLst>
        </pc:graphicFrameChg>
        <pc:graphicFrameChg chg="add del mod">
          <ac:chgData name="Joseph Musante" userId="7b203771-e714-4a28-b9d1-99b65ec61af3" providerId="ADAL" clId="{FE735289-88AB-0844-93E0-F55A4C9E503A}" dt="2020-02-03T22:16:01.825" v="2705" actId="478"/>
          <ac:graphicFrameMkLst>
            <pc:docMk/>
            <pc:sldMk cId="1063987872" sldId="311"/>
            <ac:graphicFrameMk id="14" creationId="{79614E6C-872A-1240-85EB-73858CDD8911}"/>
          </ac:graphicFrameMkLst>
        </pc:graphicFrameChg>
        <pc:graphicFrameChg chg="add del mod">
          <ac:chgData name="Joseph Musante" userId="7b203771-e714-4a28-b9d1-99b65ec61af3" providerId="ADAL" clId="{FE735289-88AB-0844-93E0-F55A4C9E503A}" dt="2020-02-03T22:17:04.143" v="2744" actId="478"/>
          <ac:graphicFrameMkLst>
            <pc:docMk/>
            <pc:sldMk cId="1063987872" sldId="311"/>
            <ac:graphicFrameMk id="17" creationId="{17202005-BC07-E44A-9258-FCF45B7497AB}"/>
          </ac:graphicFrameMkLst>
        </pc:graphicFrameChg>
        <pc:graphicFrameChg chg="add del mod modGraphic">
          <ac:chgData name="Joseph Musante" userId="7b203771-e714-4a28-b9d1-99b65ec61af3" providerId="ADAL" clId="{FE735289-88AB-0844-93E0-F55A4C9E503A}" dt="2020-02-03T22:20:53.438" v="2765" actId="478"/>
          <ac:graphicFrameMkLst>
            <pc:docMk/>
            <pc:sldMk cId="1063987872" sldId="311"/>
            <ac:graphicFrameMk id="19" creationId="{4F466065-E74F-D84A-8557-A9A030B51234}"/>
          </ac:graphicFrameMkLst>
        </pc:graphicFrameChg>
        <pc:graphicFrameChg chg="add del mod modGraphic">
          <ac:chgData name="Joseph Musante" userId="7b203771-e714-4a28-b9d1-99b65ec61af3" providerId="ADAL" clId="{FE735289-88AB-0844-93E0-F55A4C9E503A}" dt="2020-02-03T22:23:26.249" v="2808" actId="478"/>
          <ac:graphicFrameMkLst>
            <pc:docMk/>
            <pc:sldMk cId="1063987872" sldId="311"/>
            <ac:graphicFrameMk id="21" creationId="{0B7927F2-8926-9444-B202-63130327E4B7}"/>
          </ac:graphicFrameMkLst>
        </pc:graphicFrameChg>
        <pc:graphicFrameChg chg="add del mod modGraphic">
          <ac:chgData name="Joseph Musante" userId="7b203771-e714-4a28-b9d1-99b65ec61af3" providerId="ADAL" clId="{FE735289-88AB-0844-93E0-F55A4C9E503A}" dt="2020-02-03T22:21:43.103" v="2778" actId="478"/>
          <ac:graphicFrameMkLst>
            <pc:docMk/>
            <pc:sldMk cId="1063987872" sldId="311"/>
            <ac:graphicFrameMk id="26" creationId="{7BFE7E78-5283-4642-8D6B-D99F45C5E49E}"/>
          </ac:graphicFrameMkLst>
        </pc:graphicFrameChg>
        <pc:graphicFrameChg chg="add mod modGraphic">
          <ac:chgData name="Joseph Musante" userId="7b203771-e714-4a28-b9d1-99b65ec61af3" providerId="ADAL" clId="{FE735289-88AB-0844-93E0-F55A4C9E503A}" dt="2020-02-03T22:23:33.703" v="2810" actId="1076"/>
          <ac:graphicFrameMkLst>
            <pc:docMk/>
            <pc:sldMk cId="1063987872" sldId="311"/>
            <ac:graphicFrameMk id="28" creationId="{C42A1095-C327-0348-B252-1B568083F945}"/>
          </ac:graphicFrameMkLst>
        </pc:graphicFrameChg>
        <pc:graphicFrameChg chg="add mod modGraphic">
          <ac:chgData name="Joseph Musante" userId="7b203771-e714-4a28-b9d1-99b65ec61af3" providerId="ADAL" clId="{FE735289-88AB-0844-93E0-F55A4C9E503A}" dt="2020-02-03T22:28:35.033" v="2858" actId="1076"/>
          <ac:graphicFrameMkLst>
            <pc:docMk/>
            <pc:sldMk cId="1063987872" sldId="311"/>
            <ac:graphicFrameMk id="30" creationId="{91A8B74D-030C-244B-8555-82AA61879DE4}"/>
          </ac:graphicFrameMkLst>
        </pc:graphicFrameChg>
        <pc:picChg chg="add del mod">
          <ac:chgData name="Joseph Musante" userId="7b203771-e714-4a28-b9d1-99b65ec61af3" providerId="ADAL" clId="{FE735289-88AB-0844-93E0-F55A4C9E503A}" dt="2020-02-03T22:15:06.354" v="2693" actId="478"/>
          <ac:picMkLst>
            <pc:docMk/>
            <pc:sldMk cId="1063987872" sldId="311"/>
            <ac:picMk id="7" creationId="{56A07A64-B0D0-AF4E-B360-8CD2D9CC5D65}"/>
          </ac:picMkLst>
        </pc:picChg>
        <pc:picChg chg="add del mod ord">
          <ac:chgData name="Joseph Musante" userId="7b203771-e714-4a28-b9d1-99b65ec61af3" providerId="ADAL" clId="{FE735289-88AB-0844-93E0-F55A4C9E503A}" dt="2020-02-03T22:24:01.469" v="2813" actId="478"/>
          <ac:picMkLst>
            <pc:docMk/>
            <pc:sldMk cId="1063987872" sldId="311"/>
            <ac:picMk id="11" creationId="{4A3F68D9-C6D2-2E49-B2BE-DDAB9754901F}"/>
          </ac:picMkLst>
        </pc:picChg>
        <pc:picChg chg="add del mod">
          <ac:chgData name="Joseph Musante" userId="7b203771-e714-4a28-b9d1-99b65ec61af3" providerId="ADAL" clId="{FE735289-88AB-0844-93E0-F55A4C9E503A}" dt="2020-02-03T22:25:42.475" v="2835"/>
          <ac:picMkLst>
            <pc:docMk/>
            <pc:sldMk cId="1063987872" sldId="311"/>
            <ac:picMk id="24" creationId="{C51672D8-2ACC-344C-A14A-DA600B6E0B67}"/>
          </ac:picMkLst>
        </pc:picChg>
      </pc:sldChg>
      <pc:sldChg chg="addSp delSp modSp add mod setClrOvrMap">
        <pc:chgData name="Joseph Musante" userId="7b203771-e714-4a28-b9d1-99b65ec61af3" providerId="ADAL" clId="{FE735289-88AB-0844-93E0-F55A4C9E503A}" dt="2020-02-03T22:32:14.542" v="2960"/>
        <pc:sldMkLst>
          <pc:docMk/>
          <pc:sldMk cId="2865945175" sldId="313"/>
        </pc:sldMkLst>
        <pc:spChg chg="mod">
          <ac:chgData name="Joseph Musante" userId="7b203771-e714-4a28-b9d1-99b65ec61af3" providerId="ADAL" clId="{FE735289-88AB-0844-93E0-F55A4C9E503A}" dt="2020-02-03T22:27:02.039" v="2847" actId="26606"/>
          <ac:spMkLst>
            <pc:docMk/>
            <pc:sldMk cId="2865945175" sldId="313"/>
            <ac:spMk id="2" creationId="{C7F91A51-0DBC-4DED-986F-7775341C6C9B}"/>
          </ac:spMkLst>
        </pc:spChg>
        <pc:spChg chg="mod">
          <ac:chgData name="Joseph Musante" userId="7b203771-e714-4a28-b9d1-99b65ec61af3" providerId="ADAL" clId="{FE735289-88AB-0844-93E0-F55A4C9E503A}" dt="2020-02-03T22:27:02.039" v="2847" actId="26606"/>
          <ac:spMkLst>
            <pc:docMk/>
            <pc:sldMk cId="2865945175" sldId="313"/>
            <ac:spMk id="4" creationId="{28FDF581-C444-4CFC-9AF3-9F8C6C76D799}"/>
          </ac:spMkLst>
        </pc:spChg>
        <pc:spChg chg="add del mod">
          <ac:chgData name="Joseph Musante" userId="7b203771-e714-4a28-b9d1-99b65ec61af3" providerId="ADAL" clId="{FE735289-88AB-0844-93E0-F55A4C9E503A}" dt="2020-02-03T22:25:32.902" v="2830" actId="478"/>
          <ac:spMkLst>
            <pc:docMk/>
            <pc:sldMk cId="2865945175" sldId="313"/>
            <ac:spMk id="7" creationId="{A8D8962F-C49F-014F-BC0C-08D1F2DE57BD}"/>
          </ac:spMkLst>
        </pc:spChg>
        <pc:spChg chg="add del mod">
          <ac:chgData name="Joseph Musante" userId="7b203771-e714-4a28-b9d1-99b65ec61af3" providerId="ADAL" clId="{FE735289-88AB-0844-93E0-F55A4C9E503A}" dt="2020-02-03T22:32:14.542" v="2960"/>
          <ac:spMkLst>
            <pc:docMk/>
            <pc:sldMk cId="2865945175" sldId="313"/>
            <ac:spMk id="8" creationId="{A3CE16E3-57C0-7244-9481-04EB9DD37103}"/>
          </ac:spMkLst>
        </pc:spChg>
        <pc:spChg chg="add del">
          <ac:chgData name="Joseph Musante" userId="7b203771-e714-4a28-b9d1-99b65ec61af3" providerId="ADAL" clId="{FE735289-88AB-0844-93E0-F55A4C9E503A}" dt="2020-02-03T22:26:39.665" v="2846" actId="26606"/>
          <ac:spMkLst>
            <pc:docMk/>
            <pc:sldMk cId="2865945175" sldId="313"/>
            <ac:spMk id="11" creationId="{823AC064-BC96-4F32-8AE1-B2FD38754823}"/>
          </ac:spMkLst>
        </pc:spChg>
        <pc:spChg chg="add del">
          <ac:chgData name="Joseph Musante" userId="7b203771-e714-4a28-b9d1-99b65ec61af3" providerId="ADAL" clId="{FE735289-88AB-0844-93E0-F55A4C9E503A}" dt="2020-02-03T22:26:26.892" v="2841" actId="26606"/>
          <ac:spMkLst>
            <pc:docMk/>
            <pc:sldMk cId="2865945175" sldId="313"/>
            <ac:spMk id="20" creationId="{823AC064-BC96-4F32-8AE1-B2FD38754823}"/>
          </ac:spMkLst>
        </pc:spChg>
        <pc:spChg chg="add del">
          <ac:chgData name="Joseph Musante" userId="7b203771-e714-4a28-b9d1-99b65ec61af3" providerId="ADAL" clId="{FE735289-88AB-0844-93E0-F55A4C9E503A}" dt="2020-02-03T22:26:32.784" v="2843" actId="26606"/>
          <ac:spMkLst>
            <pc:docMk/>
            <pc:sldMk cId="2865945175" sldId="313"/>
            <ac:spMk id="26" creationId="{0DE6A193-4755-479A-BC6F-A7EBCA73BE1A}"/>
          </ac:spMkLst>
        </pc:spChg>
        <pc:spChg chg="add del">
          <ac:chgData name="Joseph Musante" userId="7b203771-e714-4a28-b9d1-99b65ec61af3" providerId="ADAL" clId="{FE735289-88AB-0844-93E0-F55A4C9E503A}" dt="2020-02-03T22:26:32.784" v="2843" actId="26606"/>
          <ac:spMkLst>
            <pc:docMk/>
            <pc:sldMk cId="2865945175" sldId="313"/>
            <ac:spMk id="27" creationId="{5A55B759-31A7-423C-9BC2-A8BC09FE98B9}"/>
          </ac:spMkLst>
        </pc:spChg>
        <pc:spChg chg="add del">
          <ac:chgData name="Joseph Musante" userId="7b203771-e714-4a28-b9d1-99b65ec61af3" providerId="ADAL" clId="{FE735289-88AB-0844-93E0-F55A4C9E503A}" dt="2020-02-03T22:26:32.784" v="2843" actId="26606"/>
          <ac:spMkLst>
            <pc:docMk/>
            <pc:sldMk cId="2865945175" sldId="313"/>
            <ac:spMk id="28" creationId="{F78796AF-79A0-47AC-BEFD-BFFC00F968C4}"/>
          </ac:spMkLst>
        </pc:spChg>
        <pc:spChg chg="add del">
          <ac:chgData name="Joseph Musante" userId="7b203771-e714-4a28-b9d1-99b65ec61af3" providerId="ADAL" clId="{FE735289-88AB-0844-93E0-F55A4C9E503A}" dt="2020-02-03T22:26:39.628" v="2845" actId="26606"/>
          <ac:spMkLst>
            <pc:docMk/>
            <pc:sldMk cId="2865945175" sldId="313"/>
            <ac:spMk id="30" creationId="{823AC064-BC96-4F32-8AE1-B2FD38754823}"/>
          </ac:spMkLst>
        </pc:spChg>
        <pc:spChg chg="add del">
          <ac:chgData name="Joseph Musante" userId="7b203771-e714-4a28-b9d1-99b65ec61af3" providerId="ADAL" clId="{FE735289-88AB-0844-93E0-F55A4C9E503A}" dt="2020-02-03T22:27:02.039" v="2847" actId="26606"/>
          <ac:spMkLst>
            <pc:docMk/>
            <pc:sldMk cId="2865945175" sldId="313"/>
            <ac:spMk id="34" creationId="{0DE6A193-4755-479A-BC6F-A7EBCA73BE1A}"/>
          </ac:spMkLst>
        </pc:spChg>
        <pc:spChg chg="add del">
          <ac:chgData name="Joseph Musante" userId="7b203771-e714-4a28-b9d1-99b65ec61af3" providerId="ADAL" clId="{FE735289-88AB-0844-93E0-F55A4C9E503A}" dt="2020-02-03T22:27:02.039" v="2847" actId="26606"/>
          <ac:spMkLst>
            <pc:docMk/>
            <pc:sldMk cId="2865945175" sldId="313"/>
            <ac:spMk id="35" creationId="{5A55B759-31A7-423C-9BC2-A8BC09FE98B9}"/>
          </ac:spMkLst>
        </pc:spChg>
        <pc:spChg chg="add del">
          <ac:chgData name="Joseph Musante" userId="7b203771-e714-4a28-b9d1-99b65ec61af3" providerId="ADAL" clId="{FE735289-88AB-0844-93E0-F55A4C9E503A}" dt="2020-02-03T22:27:02.039" v="2847" actId="26606"/>
          <ac:spMkLst>
            <pc:docMk/>
            <pc:sldMk cId="2865945175" sldId="313"/>
            <ac:spMk id="36" creationId="{F78796AF-79A0-47AC-BEFD-BFFC00F968C4}"/>
          </ac:spMkLst>
        </pc:spChg>
        <pc:spChg chg="add">
          <ac:chgData name="Joseph Musante" userId="7b203771-e714-4a28-b9d1-99b65ec61af3" providerId="ADAL" clId="{FE735289-88AB-0844-93E0-F55A4C9E503A}" dt="2020-02-03T22:27:02.039" v="2847" actId="26606"/>
          <ac:spMkLst>
            <pc:docMk/>
            <pc:sldMk cId="2865945175" sldId="313"/>
            <ac:spMk id="41" creationId="{823AC064-BC96-4F32-8AE1-B2FD38754823}"/>
          </ac:spMkLst>
        </pc:spChg>
        <pc:graphicFrameChg chg="del">
          <ac:chgData name="Joseph Musante" userId="7b203771-e714-4a28-b9d1-99b65ec61af3" providerId="ADAL" clId="{FE735289-88AB-0844-93E0-F55A4C9E503A}" dt="2020-02-03T22:25:28.074" v="2828" actId="478"/>
          <ac:graphicFrameMkLst>
            <pc:docMk/>
            <pc:sldMk cId="2865945175" sldId="313"/>
            <ac:graphicFrameMk id="6" creationId="{7B06F2DC-26DC-464B-8D82-D5000460EDA4}"/>
          </ac:graphicFrameMkLst>
        </pc:graphicFrameChg>
        <pc:graphicFrameChg chg="add del mod ord modGraphic">
          <ac:chgData name="Joseph Musante" userId="7b203771-e714-4a28-b9d1-99b65ec61af3" providerId="ADAL" clId="{FE735289-88AB-0844-93E0-F55A4C9E503A}" dt="2020-02-03T22:28:37.439" v="2859" actId="478"/>
          <ac:graphicFrameMkLst>
            <pc:docMk/>
            <pc:sldMk cId="2865945175" sldId="313"/>
            <ac:graphicFrameMk id="12" creationId="{685D21C6-C936-C44C-8AAA-196BE43A212E}"/>
          </ac:graphicFrameMkLst>
        </pc:graphicFrameChg>
        <pc:graphicFrameChg chg="add del mod modGraphic">
          <ac:chgData name="Joseph Musante" userId="7b203771-e714-4a28-b9d1-99b65ec61af3" providerId="ADAL" clId="{FE735289-88AB-0844-93E0-F55A4C9E503A}" dt="2020-02-03T22:32:14.542" v="2960"/>
          <ac:graphicFrameMkLst>
            <pc:docMk/>
            <pc:sldMk cId="2865945175" sldId="313"/>
            <ac:graphicFrameMk id="29" creationId="{8F1A8E27-8790-E54E-914F-9C1587FC7F3B}"/>
          </ac:graphicFrameMkLst>
        </pc:graphicFrameChg>
        <pc:picChg chg="del">
          <ac:chgData name="Joseph Musante" userId="7b203771-e714-4a28-b9d1-99b65ec61af3" providerId="ADAL" clId="{FE735289-88AB-0844-93E0-F55A4C9E503A}" dt="2020-02-03T22:25:39.808" v="2834" actId="478"/>
          <ac:picMkLst>
            <pc:docMk/>
            <pc:sldMk cId="2865945175" sldId="313"/>
            <ac:picMk id="5" creationId="{ED8A03EE-B4DA-7342-9D2F-BFAF842A13A0}"/>
          </ac:picMkLst>
        </pc:picChg>
        <pc:picChg chg="add mod">
          <ac:chgData name="Joseph Musante" userId="7b203771-e714-4a28-b9d1-99b65ec61af3" providerId="ADAL" clId="{FE735289-88AB-0844-93E0-F55A4C9E503A}" dt="2020-02-03T22:27:02.039" v="2847" actId="26606"/>
          <ac:picMkLst>
            <pc:docMk/>
            <pc:sldMk cId="2865945175" sldId="313"/>
            <ac:picMk id="14" creationId="{6C07B3E5-4919-1643-BEEB-E061B33227B3}"/>
          </ac:picMkLst>
        </pc:picChg>
        <pc:cxnChg chg="add del">
          <ac:chgData name="Joseph Musante" userId="7b203771-e714-4a28-b9d1-99b65ec61af3" providerId="ADAL" clId="{FE735289-88AB-0844-93E0-F55A4C9E503A}" dt="2020-02-03T22:26:39.665" v="2846" actId="26606"/>
          <ac:cxnSpMkLst>
            <pc:docMk/>
            <pc:sldMk cId="2865945175" sldId="313"/>
            <ac:cxnSpMk id="13" creationId="{7E7C77BC-7138-40B1-A15B-20F57A494629}"/>
          </ac:cxnSpMkLst>
        </pc:cxnChg>
        <pc:cxnChg chg="add del">
          <ac:chgData name="Joseph Musante" userId="7b203771-e714-4a28-b9d1-99b65ec61af3" providerId="ADAL" clId="{FE735289-88AB-0844-93E0-F55A4C9E503A}" dt="2020-02-03T22:26:39.665" v="2846" actId="26606"/>
          <ac:cxnSpMkLst>
            <pc:docMk/>
            <pc:sldMk cId="2865945175" sldId="313"/>
            <ac:cxnSpMk id="15" creationId="{DB146403-F3D6-484B-B2ED-97F9565D0370}"/>
          </ac:cxnSpMkLst>
        </pc:cxnChg>
        <pc:cxnChg chg="add del">
          <ac:chgData name="Joseph Musante" userId="7b203771-e714-4a28-b9d1-99b65ec61af3" providerId="ADAL" clId="{FE735289-88AB-0844-93E0-F55A4C9E503A}" dt="2020-02-03T22:26:26.892" v="2841" actId="26606"/>
          <ac:cxnSpMkLst>
            <pc:docMk/>
            <pc:sldMk cId="2865945175" sldId="313"/>
            <ac:cxnSpMk id="22" creationId="{7E7C77BC-7138-40B1-A15B-20F57A494629}"/>
          </ac:cxnSpMkLst>
        </pc:cxnChg>
        <pc:cxnChg chg="add del">
          <ac:chgData name="Joseph Musante" userId="7b203771-e714-4a28-b9d1-99b65ec61af3" providerId="ADAL" clId="{FE735289-88AB-0844-93E0-F55A4C9E503A}" dt="2020-02-03T22:26:26.892" v="2841" actId="26606"/>
          <ac:cxnSpMkLst>
            <pc:docMk/>
            <pc:sldMk cId="2865945175" sldId="313"/>
            <ac:cxnSpMk id="24" creationId="{DB146403-F3D6-484B-B2ED-97F9565D0370}"/>
          </ac:cxnSpMkLst>
        </pc:cxnChg>
        <pc:cxnChg chg="add del">
          <ac:chgData name="Joseph Musante" userId="7b203771-e714-4a28-b9d1-99b65ec61af3" providerId="ADAL" clId="{FE735289-88AB-0844-93E0-F55A4C9E503A}" dt="2020-02-03T22:26:39.628" v="2845" actId="26606"/>
          <ac:cxnSpMkLst>
            <pc:docMk/>
            <pc:sldMk cId="2865945175" sldId="313"/>
            <ac:cxnSpMk id="31" creationId="{7E7C77BC-7138-40B1-A15B-20F57A494629}"/>
          </ac:cxnSpMkLst>
        </pc:cxnChg>
        <pc:cxnChg chg="add del">
          <ac:chgData name="Joseph Musante" userId="7b203771-e714-4a28-b9d1-99b65ec61af3" providerId="ADAL" clId="{FE735289-88AB-0844-93E0-F55A4C9E503A}" dt="2020-02-03T22:26:39.628" v="2845" actId="26606"/>
          <ac:cxnSpMkLst>
            <pc:docMk/>
            <pc:sldMk cId="2865945175" sldId="313"/>
            <ac:cxnSpMk id="32" creationId="{DB146403-F3D6-484B-B2ED-97F9565D0370}"/>
          </ac:cxnSpMkLst>
        </pc:cxnChg>
        <pc:cxnChg chg="add">
          <ac:chgData name="Joseph Musante" userId="7b203771-e714-4a28-b9d1-99b65ec61af3" providerId="ADAL" clId="{FE735289-88AB-0844-93E0-F55A4C9E503A}" dt="2020-02-03T22:27:02.039" v="2847" actId="26606"/>
          <ac:cxnSpMkLst>
            <pc:docMk/>
            <pc:sldMk cId="2865945175" sldId="313"/>
            <ac:cxnSpMk id="43" creationId="{7E7C77BC-7138-40B1-A15B-20F57A494629}"/>
          </ac:cxnSpMkLst>
        </pc:cxnChg>
        <pc:cxnChg chg="add">
          <ac:chgData name="Joseph Musante" userId="7b203771-e714-4a28-b9d1-99b65ec61af3" providerId="ADAL" clId="{FE735289-88AB-0844-93E0-F55A4C9E503A}" dt="2020-02-03T22:27:02.039" v="2847" actId="26606"/>
          <ac:cxnSpMkLst>
            <pc:docMk/>
            <pc:sldMk cId="2865945175" sldId="313"/>
            <ac:cxnSpMk id="45" creationId="{DB146403-F3D6-484B-B2ED-97F9565D0370}"/>
          </ac:cxnSpMkLst>
        </pc:cxnChg>
      </pc:sldChg>
      <pc:sldChg chg="addSp delSp modSp add mod ord setBg setClrOvrMap">
        <pc:chgData name="Joseph Musante" userId="7b203771-e714-4a28-b9d1-99b65ec61af3" providerId="ADAL" clId="{FE735289-88AB-0844-93E0-F55A4C9E503A}" dt="2020-02-11T20:16:40.695" v="3187"/>
        <pc:sldMkLst>
          <pc:docMk/>
          <pc:sldMk cId="1407916574" sldId="314"/>
        </pc:sldMkLst>
        <pc:spChg chg="mod">
          <ac:chgData name="Joseph Musante" userId="7b203771-e714-4a28-b9d1-99b65ec61af3" providerId="ADAL" clId="{FE735289-88AB-0844-93E0-F55A4C9E503A}" dt="2020-02-11T20:16:14.447" v="3160" actId="14100"/>
          <ac:spMkLst>
            <pc:docMk/>
            <pc:sldMk cId="1407916574" sldId="314"/>
            <ac:spMk id="2" creationId="{294AD89E-63C2-364C-8E99-B62A69DD9861}"/>
          </ac:spMkLst>
        </pc:spChg>
        <pc:spChg chg="mod">
          <ac:chgData name="Joseph Musante" userId="7b203771-e714-4a28-b9d1-99b65ec61af3" providerId="ADAL" clId="{FE735289-88AB-0844-93E0-F55A4C9E503A}" dt="2020-02-11T20:09:46.291" v="3099" actId="26606"/>
          <ac:spMkLst>
            <pc:docMk/>
            <pc:sldMk cId="1407916574" sldId="314"/>
            <ac:spMk id="3" creationId="{0CAB3FBB-8C22-EF4F-9C7F-E2F1CF2ACFC7}"/>
          </ac:spMkLst>
        </pc:spChg>
        <pc:spChg chg="del">
          <ac:chgData name="Joseph Musante" userId="7b203771-e714-4a28-b9d1-99b65ec61af3" providerId="ADAL" clId="{FE735289-88AB-0844-93E0-F55A4C9E503A}" dt="2020-02-11T20:07:55.522" v="3022" actId="478"/>
          <ac:spMkLst>
            <pc:docMk/>
            <pc:sldMk cId="1407916574" sldId="314"/>
            <ac:spMk id="4" creationId="{CA07DB12-011B-F745-BB88-8D0344F46916}"/>
          </ac:spMkLst>
        </pc:spChg>
        <pc:spChg chg="add del">
          <ac:chgData name="Joseph Musante" userId="7b203771-e714-4a28-b9d1-99b65ec61af3" providerId="ADAL" clId="{FE735289-88AB-0844-93E0-F55A4C9E503A}" dt="2020-02-11T20:08:44.176" v="3092" actId="478"/>
          <ac:spMkLst>
            <pc:docMk/>
            <pc:sldMk cId="1407916574" sldId="314"/>
            <ac:spMk id="6" creationId="{F7025990-45F9-C741-AF42-AD03A25102AD}"/>
          </ac:spMkLst>
        </pc:spChg>
        <pc:spChg chg="add del mod">
          <ac:chgData name="Joseph Musante" userId="7b203771-e714-4a28-b9d1-99b65ec61af3" providerId="ADAL" clId="{FE735289-88AB-0844-93E0-F55A4C9E503A}" dt="2020-02-11T20:16:40.695" v="3187"/>
          <ac:spMkLst>
            <pc:docMk/>
            <pc:sldMk cId="1407916574" sldId="314"/>
            <ac:spMk id="9" creationId="{88D7AFF1-A50F-A341-8923-D2ABD61D5CDC}"/>
          </ac:spMkLst>
        </pc:spChg>
        <pc:spChg chg="add del">
          <ac:chgData name="Joseph Musante" userId="7b203771-e714-4a28-b9d1-99b65ec61af3" providerId="ADAL" clId="{FE735289-88AB-0844-93E0-F55A4C9E503A}" dt="2020-02-11T20:09:46.291" v="3099" actId="26606"/>
          <ac:spMkLst>
            <pc:docMk/>
            <pc:sldMk cId="1407916574" sldId="314"/>
            <ac:spMk id="11" creationId="{73C994B4-9721-4148-9EEC-6793CECDE8DD}"/>
          </ac:spMkLst>
        </pc:spChg>
        <pc:spChg chg="add del">
          <ac:chgData name="Joseph Musante" userId="7b203771-e714-4a28-b9d1-99b65ec61af3" providerId="ADAL" clId="{FE735289-88AB-0844-93E0-F55A4C9E503A}" dt="2020-02-11T20:09:46.291" v="3099" actId="26606"/>
          <ac:spMkLst>
            <pc:docMk/>
            <pc:sldMk cId="1407916574" sldId="314"/>
            <ac:spMk id="13" creationId="{F9D95E49-763A-4886-B038-82F734740554}"/>
          </ac:spMkLst>
        </pc:spChg>
        <pc:spChg chg="add del">
          <ac:chgData name="Joseph Musante" userId="7b203771-e714-4a28-b9d1-99b65ec61af3" providerId="ADAL" clId="{FE735289-88AB-0844-93E0-F55A4C9E503A}" dt="2020-02-11T20:09:46.291" v="3099" actId="26606"/>
          <ac:spMkLst>
            <pc:docMk/>
            <pc:sldMk cId="1407916574" sldId="314"/>
            <ac:spMk id="15" creationId="{B28EC6A1-D299-4AFF-AD16-9ADC9A31F2F1}"/>
          </ac:spMkLst>
        </pc:spChg>
        <pc:spChg chg="add del">
          <ac:chgData name="Joseph Musante" userId="7b203771-e714-4a28-b9d1-99b65ec61af3" providerId="ADAL" clId="{FE735289-88AB-0844-93E0-F55A4C9E503A}" dt="2020-02-11T20:09:46.291" v="3099" actId="26606"/>
          <ac:spMkLst>
            <pc:docMk/>
            <pc:sldMk cId="1407916574" sldId="314"/>
            <ac:spMk id="17" creationId="{285EE6CD-C61E-4F22-9787-1ADF1D3EB25E}"/>
          </ac:spMkLst>
        </pc:spChg>
        <pc:spChg chg="add">
          <ac:chgData name="Joseph Musante" userId="7b203771-e714-4a28-b9d1-99b65ec61af3" providerId="ADAL" clId="{FE735289-88AB-0844-93E0-F55A4C9E503A}" dt="2020-02-11T20:09:46.291" v="3099" actId="26606"/>
          <ac:spMkLst>
            <pc:docMk/>
            <pc:sldMk cId="1407916574" sldId="314"/>
            <ac:spMk id="26" creationId="{0DE6A193-4755-479A-BC6F-A7EBCA73BE1A}"/>
          </ac:spMkLst>
        </pc:spChg>
        <pc:spChg chg="add">
          <ac:chgData name="Joseph Musante" userId="7b203771-e714-4a28-b9d1-99b65ec61af3" providerId="ADAL" clId="{FE735289-88AB-0844-93E0-F55A4C9E503A}" dt="2020-02-11T20:09:46.291" v="3099" actId="26606"/>
          <ac:spMkLst>
            <pc:docMk/>
            <pc:sldMk cId="1407916574" sldId="314"/>
            <ac:spMk id="28" creationId="{5A55B759-31A7-423C-9BC2-A8BC09FE98B9}"/>
          </ac:spMkLst>
        </pc:spChg>
        <pc:spChg chg="add">
          <ac:chgData name="Joseph Musante" userId="7b203771-e714-4a28-b9d1-99b65ec61af3" providerId="ADAL" clId="{FE735289-88AB-0844-93E0-F55A4C9E503A}" dt="2020-02-11T20:09:46.291" v="3099" actId="26606"/>
          <ac:spMkLst>
            <pc:docMk/>
            <pc:sldMk cId="1407916574" sldId="314"/>
            <ac:spMk id="30" creationId="{F78796AF-79A0-47AC-BEFD-BFFC00F968C4}"/>
          </ac:spMkLst>
        </pc:spChg>
        <pc:graphicFrameChg chg="add mod ord modGraphic">
          <ac:chgData name="Joseph Musante" userId="7b203771-e714-4a28-b9d1-99b65ec61af3" providerId="ADAL" clId="{FE735289-88AB-0844-93E0-F55A4C9E503A}" dt="2020-02-11T20:11:05.413" v="3110" actId="20577"/>
          <ac:graphicFrameMkLst>
            <pc:docMk/>
            <pc:sldMk cId="1407916574" sldId="314"/>
            <ac:graphicFrameMk id="5" creationId="{54E6F4D4-39D0-434A-A59B-B5C841C4BB7C}"/>
          </ac:graphicFrameMkLst>
        </pc:graphicFrameChg>
        <pc:picChg chg="add mod">
          <ac:chgData name="Joseph Musante" userId="7b203771-e714-4a28-b9d1-99b65ec61af3" providerId="ADAL" clId="{FE735289-88AB-0844-93E0-F55A4C9E503A}" dt="2020-02-11T20:10:07.458" v="3108" actId="1038"/>
          <ac:picMkLst>
            <pc:docMk/>
            <pc:sldMk cId="1407916574" sldId="314"/>
            <ac:picMk id="8" creationId="{AA191B32-0886-F643-98B0-DAA6E8DB8B35}"/>
          </ac:picMkLst>
        </pc:picChg>
        <pc:cxnChg chg="add del">
          <ac:chgData name="Joseph Musante" userId="7b203771-e714-4a28-b9d1-99b65ec61af3" providerId="ADAL" clId="{FE735289-88AB-0844-93E0-F55A4C9E503A}" dt="2020-02-11T20:09:46.291" v="3099" actId="26606"/>
          <ac:cxnSpMkLst>
            <pc:docMk/>
            <pc:sldMk cId="1407916574" sldId="314"/>
            <ac:cxnSpMk id="19" creationId="{5D28AB17-F6FA-4C53-B3E3-D0A39D4A33C0}"/>
          </ac:cxnSpMkLst>
        </pc:cxnChg>
        <pc:cxnChg chg="add del">
          <ac:chgData name="Joseph Musante" userId="7b203771-e714-4a28-b9d1-99b65ec61af3" providerId="ADAL" clId="{FE735289-88AB-0844-93E0-F55A4C9E503A}" dt="2020-02-11T20:09:46.291" v="3099" actId="26606"/>
          <ac:cxnSpMkLst>
            <pc:docMk/>
            <pc:sldMk cId="1407916574" sldId="314"/>
            <ac:cxnSpMk id="21" creationId="{3EFADC67-92A1-44FB-8691-D8CD71A21EFA}"/>
          </ac:cxnSpMkLst>
        </pc:cxnChg>
      </pc:sldChg>
      <pc:sldChg chg="addSp delSp modSp add del ord">
        <pc:chgData name="Joseph Musante" userId="7b203771-e714-4a28-b9d1-99b65ec61af3" providerId="ADAL" clId="{FE735289-88AB-0844-93E0-F55A4C9E503A}" dt="2020-02-11T20:20:11.669" v="3239" actId="2696"/>
        <pc:sldMkLst>
          <pc:docMk/>
          <pc:sldMk cId="2459690702" sldId="315"/>
        </pc:sldMkLst>
        <pc:spChg chg="mod">
          <ac:chgData name="Joseph Musante" userId="7b203771-e714-4a28-b9d1-99b65ec61af3" providerId="ADAL" clId="{FE735289-88AB-0844-93E0-F55A4C9E503A}" dt="2020-02-11T20:15:57.829" v="3129" actId="20577"/>
          <ac:spMkLst>
            <pc:docMk/>
            <pc:sldMk cId="2459690702" sldId="315"/>
            <ac:spMk id="2" creationId="{B48BB95C-EF95-A441-BCC4-186979158325}"/>
          </ac:spMkLst>
        </pc:spChg>
        <pc:spChg chg="mod">
          <ac:chgData name="Joseph Musante" userId="7b203771-e714-4a28-b9d1-99b65ec61af3" providerId="ADAL" clId="{FE735289-88AB-0844-93E0-F55A4C9E503A}" dt="2020-02-11T20:16:33.806" v="3184" actId="20577"/>
          <ac:spMkLst>
            <pc:docMk/>
            <pc:sldMk cId="2459690702" sldId="315"/>
            <ac:spMk id="3" creationId="{D0EF320A-2D9A-A04F-B663-7E9A68CC1F5F}"/>
          </ac:spMkLst>
        </pc:spChg>
        <pc:spChg chg="del">
          <ac:chgData name="Joseph Musante" userId="7b203771-e714-4a28-b9d1-99b65ec61af3" providerId="ADAL" clId="{FE735289-88AB-0844-93E0-F55A4C9E503A}" dt="2020-02-11T20:16:20.002" v="3161" actId="478"/>
          <ac:spMkLst>
            <pc:docMk/>
            <pc:sldMk cId="2459690702" sldId="315"/>
            <ac:spMk id="4" creationId="{4CA100E9-4880-1E49-A044-7185B2DE8974}"/>
          </ac:spMkLst>
        </pc:spChg>
        <pc:spChg chg="add del">
          <ac:chgData name="Joseph Musante" userId="7b203771-e714-4a28-b9d1-99b65ec61af3" providerId="ADAL" clId="{FE735289-88AB-0844-93E0-F55A4C9E503A}" dt="2020-02-11T20:16:52.206" v="3189" actId="478"/>
          <ac:spMkLst>
            <pc:docMk/>
            <pc:sldMk cId="2459690702" sldId="315"/>
            <ac:spMk id="6" creationId="{F92D2366-AF27-6043-A29C-011AE43E0F6C}"/>
          </ac:spMkLst>
        </pc:spChg>
        <pc:spChg chg="add del">
          <ac:chgData name="Joseph Musante" userId="7b203771-e714-4a28-b9d1-99b65ec61af3" providerId="ADAL" clId="{FE735289-88AB-0844-93E0-F55A4C9E503A}" dt="2020-02-11T20:17:03.840" v="3191" actId="478"/>
          <ac:spMkLst>
            <pc:docMk/>
            <pc:sldMk cId="2459690702" sldId="315"/>
            <ac:spMk id="8" creationId="{CD0ADECC-84B2-E847-A3DC-9CC9D247C507}"/>
          </ac:spMkLst>
        </pc:spChg>
        <pc:graphicFrameChg chg="add del">
          <ac:chgData name="Joseph Musante" userId="7b203771-e714-4a28-b9d1-99b65ec61af3" providerId="ADAL" clId="{FE735289-88AB-0844-93E0-F55A4C9E503A}" dt="2020-02-11T20:16:52.206" v="3189" actId="478"/>
          <ac:graphicFrameMkLst>
            <pc:docMk/>
            <pc:sldMk cId="2459690702" sldId="315"/>
            <ac:graphicFrameMk id="5" creationId="{6A036FFA-5C39-D048-B660-AFEE85B9A741}"/>
          </ac:graphicFrameMkLst>
        </pc:graphicFrameChg>
        <pc:graphicFrameChg chg="add">
          <ac:chgData name="Joseph Musante" userId="7b203771-e714-4a28-b9d1-99b65ec61af3" providerId="ADAL" clId="{FE735289-88AB-0844-93E0-F55A4C9E503A}" dt="2020-02-11T20:17:00.374" v="3190"/>
          <ac:graphicFrameMkLst>
            <pc:docMk/>
            <pc:sldMk cId="2459690702" sldId="315"/>
            <ac:graphicFrameMk id="7" creationId="{4F5A2777-7C17-0E4D-92AF-1B163DA3D6F3}"/>
          </ac:graphicFrameMkLst>
        </pc:graphicFrameChg>
      </pc:sldChg>
      <pc:sldChg chg="addSp delSp add del setBg delDesignElem">
        <pc:chgData name="Joseph Musante" userId="7b203771-e714-4a28-b9d1-99b65ec61af3" providerId="ADAL" clId="{FE735289-88AB-0844-93E0-F55A4C9E503A}" dt="2020-02-11T20:17:45.485" v="3197"/>
        <pc:sldMkLst>
          <pc:docMk/>
          <pc:sldMk cId="2373902494" sldId="316"/>
        </pc:sldMkLst>
        <pc:spChg chg="add del">
          <ac:chgData name="Joseph Musante" userId="7b203771-e714-4a28-b9d1-99b65ec61af3" providerId="ADAL" clId="{FE735289-88AB-0844-93E0-F55A4C9E503A}" dt="2020-02-11T20:17:45.485" v="3197"/>
          <ac:spMkLst>
            <pc:docMk/>
            <pc:sldMk cId="2373902494" sldId="316"/>
            <ac:spMk id="26" creationId="{0DE6A193-4755-479A-BC6F-A7EBCA73BE1A}"/>
          </ac:spMkLst>
        </pc:spChg>
        <pc:spChg chg="add del">
          <ac:chgData name="Joseph Musante" userId="7b203771-e714-4a28-b9d1-99b65ec61af3" providerId="ADAL" clId="{FE735289-88AB-0844-93E0-F55A4C9E503A}" dt="2020-02-11T20:17:45.485" v="3197"/>
          <ac:spMkLst>
            <pc:docMk/>
            <pc:sldMk cId="2373902494" sldId="316"/>
            <ac:spMk id="28" creationId="{5A55B759-31A7-423C-9BC2-A8BC09FE98B9}"/>
          </ac:spMkLst>
        </pc:spChg>
        <pc:spChg chg="add del">
          <ac:chgData name="Joseph Musante" userId="7b203771-e714-4a28-b9d1-99b65ec61af3" providerId="ADAL" clId="{FE735289-88AB-0844-93E0-F55A4C9E503A}" dt="2020-02-11T20:17:45.485" v="3197"/>
          <ac:spMkLst>
            <pc:docMk/>
            <pc:sldMk cId="2373902494" sldId="316"/>
            <ac:spMk id="30" creationId="{F78796AF-79A0-47AC-BEFD-BFFC00F968C4}"/>
          </ac:spMkLst>
        </pc:spChg>
      </pc:sldChg>
      <pc:sldChg chg="addSp delSp add del setBg delDesignElem">
        <pc:chgData name="Joseph Musante" userId="7b203771-e714-4a28-b9d1-99b65ec61af3" providerId="ADAL" clId="{FE735289-88AB-0844-93E0-F55A4C9E503A}" dt="2020-02-11T20:17:41.049" v="3194"/>
        <pc:sldMkLst>
          <pc:docMk/>
          <pc:sldMk cId="3101924875" sldId="316"/>
        </pc:sldMkLst>
        <pc:spChg chg="add del">
          <ac:chgData name="Joseph Musante" userId="7b203771-e714-4a28-b9d1-99b65ec61af3" providerId="ADAL" clId="{FE735289-88AB-0844-93E0-F55A4C9E503A}" dt="2020-02-11T20:17:41.049" v="3194"/>
          <ac:spMkLst>
            <pc:docMk/>
            <pc:sldMk cId="3101924875" sldId="316"/>
            <ac:spMk id="26" creationId="{0DE6A193-4755-479A-BC6F-A7EBCA73BE1A}"/>
          </ac:spMkLst>
        </pc:spChg>
        <pc:spChg chg="add del">
          <ac:chgData name="Joseph Musante" userId="7b203771-e714-4a28-b9d1-99b65ec61af3" providerId="ADAL" clId="{FE735289-88AB-0844-93E0-F55A4C9E503A}" dt="2020-02-11T20:17:41.049" v="3194"/>
          <ac:spMkLst>
            <pc:docMk/>
            <pc:sldMk cId="3101924875" sldId="316"/>
            <ac:spMk id="28" creationId="{5A55B759-31A7-423C-9BC2-A8BC09FE98B9}"/>
          </ac:spMkLst>
        </pc:spChg>
        <pc:spChg chg="add del">
          <ac:chgData name="Joseph Musante" userId="7b203771-e714-4a28-b9d1-99b65ec61af3" providerId="ADAL" clId="{FE735289-88AB-0844-93E0-F55A4C9E503A}" dt="2020-02-11T20:17:41.049" v="3194"/>
          <ac:spMkLst>
            <pc:docMk/>
            <pc:sldMk cId="3101924875" sldId="316"/>
            <ac:spMk id="30" creationId="{F78796AF-79A0-47AC-BEFD-BFFC00F968C4}"/>
          </ac:spMkLst>
        </pc:spChg>
      </pc:sldChg>
      <pc:sldChg chg="addSp delSp modSp add ord">
        <pc:chgData name="Joseph Musante" userId="7b203771-e714-4a28-b9d1-99b65ec61af3" providerId="ADAL" clId="{FE735289-88AB-0844-93E0-F55A4C9E503A}" dt="2020-02-11T20:21:20.482" v="3244" actId="14734"/>
        <pc:sldMkLst>
          <pc:docMk/>
          <pc:sldMk cId="3697586448" sldId="316"/>
        </pc:sldMkLst>
        <pc:spChg chg="mod">
          <ac:chgData name="Joseph Musante" userId="7b203771-e714-4a28-b9d1-99b65ec61af3" providerId="ADAL" clId="{FE735289-88AB-0844-93E0-F55A4C9E503A}" dt="2020-02-11T20:18:37.362" v="3221" actId="26606"/>
          <ac:spMkLst>
            <pc:docMk/>
            <pc:sldMk cId="3697586448" sldId="316"/>
            <ac:spMk id="2" creationId="{294AD89E-63C2-364C-8E99-B62A69DD9861}"/>
          </ac:spMkLst>
        </pc:spChg>
        <pc:spChg chg="mod">
          <ac:chgData name="Joseph Musante" userId="7b203771-e714-4a28-b9d1-99b65ec61af3" providerId="ADAL" clId="{FE735289-88AB-0844-93E0-F55A4C9E503A}" dt="2020-02-11T20:19:40.848" v="3233" actId="20577"/>
          <ac:spMkLst>
            <pc:docMk/>
            <pc:sldMk cId="3697586448" sldId="316"/>
            <ac:spMk id="3" creationId="{0CAB3FBB-8C22-EF4F-9C7F-E2F1CF2ACFC7}"/>
          </ac:spMkLst>
        </pc:spChg>
        <pc:spChg chg="add del">
          <ac:chgData name="Joseph Musante" userId="7b203771-e714-4a28-b9d1-99b65ec61af3" providerId="ADAL" clId="{FE735289-88AB-0844-93E0-F55A4C9E503A}" dt="2020-02-11T20:19:11.475" v="3228"/>
          <ac:spMkLst>
            <pc:docMk/>
            <pc:sldMk cId="3697586448" sldId="316"/>
            <ac:spMk id="6" creationId="{8ACBA016-6F7E-0E46-A602-1C6A14A38930}"/>
          </ac:spMkLst>
        </pc:spChg>
        <pc:spChg chg="add del">
          <ac:chgData name="Joseph Musante" userId="7b203771-e714-4a28-b9d1-99b65ec61af3" providerId="ADAL" clId="{FE735289-88AB-0844-93E0-F55A4C9E503A}" dt="2020-02-11T20:19:22.467" v="3230" actId="478"/>
          <ac:spMkLst>
            <pc:docMk/>
            <pc:sldMk cId="3697586448" sldId="316"/>
            <ac:spMk id="15" creationId="{E810D065-9D8D-F147-81AE-D5D8FE6D9489}"/>
          </ac:spMkLst>
        </pc:spChg>
        <pc:spChg chg="del">
          <ac:chgData name="Joseph Musante" userId="7b203771-e714-4a28-b9d1-99b65ec61af3" providerId="ADAL" clId="{FE735289-88AB-0844-93E0-F55A4C9E503A}" dt="2020-02-11T20:18:37.362" v="3221" actId="26606"/>
          <ac:spMkLst>
            <pc:docMk/>
            <pc:sldMk cId="3697586448" sldId="316"/>
            <ac:spMk id="26" creationId="{0DE6A193-4755-479A-BC6F-A7EBCA73BE1A}"/>
          </ac:spMkLst>
        </pc:spChg>
        <pc:spChg chg="del">
          <ac:chgData name="Joseph Musante" userId="7b203771-e714-4a28-b9d1-99b65ec61af3" providerId="ADAL" clId="{FE735289-88AB-0844-93E0-F55A4C9E503A}" dt="2020-02-11T20:18:37.362" v="3221" actId="26606"/>
          <ac:spMkLst>
            <pc:docMk/>
            <pc:sldMk cId="3697586448" sldId="316"/>
            <ac:spMk id="28" creationId="{5A55B759-31A7-423C-9BC2-A8BC09FE98B9}"/>
          </ac:spMkLst>
        </pc:spChg>
        <pc:spChg chg="del">
          <ac:chgData name="Joseph Musante" userId="7b203771-e714-4a28-b9d1-99b65ec61af3" providerId="ADAL" clId="{FE735289-88AB-0844-93E0-F55A4C9E503A}" dt="2020-02-11T20:18:37.362" v="3221" actId="26606"/>
          <ac:spMkLst>
            <pc:docMk/>
            <pc:sldMk cId="3697586448" sldId="316"/>
            <ac:spMk id="30" creationId="{F78796AF-79A0-47AC-BEFD-BFFC00F968C4}"/>
          </ac:spMkLst>
        </pc:spChg>
        <pc:spChg chg="add">
          <ac:chgData name="Joseph Musante" userId="7b203771-e714-4a28-b9d1-99b65ec61af3" providerId="ADAL" clId="{FE735289-88AB-0844-93E0-F55A4C9E503A}" dt="2020-02-11T20:18:37.362" v="3221" actId="26606"/>
          <ac:spMkLst>
            <pc:docMk/>
            <pc:sldMk cId="3697586448" sldId="316"/>
            <ac:spMk id="35" creationId="{0DE6A193-4755-479A-BC6F-A7EBCA73BE1A}"/>
          </ac:spMkLst>
        </pc:spChg>
        <pc:spChg chg="add">
          <ac:chgData name="Joseph Musante" userId="7b203771-e714-4a28-b9d1-99b65ec61af3" providerId="ADAL" clId="{FE735289-88AB-0844-93E0-F55A4C9E503A}" dt="2020-02-11T20:18:37.362" v="3221" actId="26606"/>
          <ac:spMkLst>
            <pc:docMk/>
            <pc:sldMk cId="3697586448" sldId="316"/>
            <ac:spMk id="37" creationId="{5A55B759-31A7-423C-9BC2-A8BC09FE98B9}"/>
          </ac:spMkLst>
        </pc:spChg>
        <pc:spChg chg="add">
          <ac:chgData name="Joseph Musante" userId="7b203771-e714-4a28-b9d1-99b65ec61af3" providerId="ADAL" clId="{FE735289-88AB-0844-93E0-F55A4C9E503A}" dt="2020-02-11T20:18:37.362" v="3221" actId="26606"/>
          <ac:spMkLst>
            <pc:docMk/>
            <pc:sldMk cId="3697586448" sldId="316"/>
            <ac:spMk id="39" creationId="{F78796AF-79A0-47AC-BEFD-BFFC00F968C4}"/>
          </ac:spMkLst>
        </pc:spChg>
        <pc:graphicFrameChg chg="add del">
          <ac:chgData name="Joseph Musante" userId="7b203771-e714-4a28-b9d1-99b65ec61af3" providerId="ADAL" clId="{FE735289-88AB-0844-93E0-F55A4C9E503A}" dt="2020-02-11T20:18:54.956" v="3226"/>
          <ac:graphicFrameMkLst>
            <pc:docMk/>
            <pc:sldMk cId="3697586448" sldId="316"/>
            <ac:graphicFrameMk id="4" creationId="{B80DE8F8-48CA-774B-89C6-EBF7A6621334}"/>
          </ac:graphicFrameMkLst>
        </pc:graphicFrameChg>
        <pc:graphicFrameChg chg="del mod modGraphic">
          <ac:chgData name="Joseph Musante" userId="7b203771-e714-4a28-b9d1-99b65ec61af3" providerId="ADAL" clId="{FE735289-88AB-0844-93E0-F55A4C9E503A}" dt="2020-02-11T20:18:45.965" v="3224" actId="478"/>
          <ac:graphicFrameMkLst>
            <pc:docMk/>
            <pc:sldMk cId="3697586448" sldId="316"/>
            <ac:graphicFrameMk id="5" creationId="{54E6F4D4-39D0-434A-A59B-B5C841C4BB7C}"/>
          </ac:graphicFrameMkLst>
        </pc:graphicFrameChg>
        <pc:graphicFrameChg chg="add mod modGraphic">
          <ac:chgData name="Joseph Musante" userId="7b203771-e714-4a28-b9d1-99b65ec61af3" providerId="ADAL" clId="{FE735289-88AB-0844-93E0-F55A4C9E503A}" dt="2020-02-11T20:21:20.482" v="3244" actId="14734"/>
          <ac:graphicFrameMkLst>
            <pc:docMk/>
            <pc:sldMk cId="3697586448" sldId="316"/>
            <ac:graphicFrameMk id="7" creationId="{B8828A80-EF41-A34F-A536-E118E7EE4DA5}"/>
          </ac:graphicFrameMkLst>
        </pc:graphicFrameChg>
        <pc:picChg chg="del mod">
          <ac:chgData name="Joseph Musante" userId="7b203771-e714-4a28-b9d1-99b65ec61af3" providerId="ADAL" clId="{FE735289-88AB-0844-93E0-F55A4C9E503A}" dt="2020-02-11T20:19:44.586" v="3234" actId="478"/>
          <ac:picMkLst>
            <pc:docMk/>
            <pc:sldMk cId="3697586448" sldId="316"/>
            <ac:picMk id="8" creationId="{AA191B32-0886-F643-98B0-DAA6E8DB8B35}"/>
          </ac:picMkLst>
        </pc:picChg>
        <pc:picChg chg="add mod">
          <ac:chgData name="Joseph Musante" userId="7b203771-e714-4a28-b9d1-99b65ec61af3" providerId="ADAL" clId="{FE735289-88AB-0844-93E0-F55A4C9E503A}" dt="2020-02-11T20:20:23.849" v="3242" actId="1076"/>
          <ac:picMkLst>
            <pc:docMk/>
            <pc:sldMk cId="3697586448" sldId="316"/>
            <ac:picMk id="16" creationId="{D6B557C9-2699-554B-860D-052979025705}"/>
          </ac:picMkLst>
        </pc:picChg>
      </pc:sldChg>
      <pc:sldChg chg="addSp delSp modSp add">
        <pc:chgData name="Joseph Musante" userId="7b203771-e714-4a28-b9d1-99b65ec61af3" providerId="ADAL" clId="{FE735289-88AB-0844-93E0-F55A4C9E503A}" dt="2020-02-11T20:29:22.245" v="3643" actId="1076"/>
        <pc:sldMkLst>
          <pc:docMk/>
          <pc:sldMk cId="445165949" sldId="317"/>
        </pc:sldMkLst>
        <pc:spChg chg="add del mod">
          <ac:chgData name="Joseph Musante" userId="7b203771-e714-4a28-b9d1-99b65ec61af3" providerId="ADAL" clId="{FE735289-88AB-0844-93E0-F55A4C9E503A}" dt="2020-02-11T20:28:26.591" v="3613" actId="478"/>
          <ac:spMkLst>
            <pc:docMk/>
            <pc:sldMk cId="445165949" sldId="317"/>
            <ac:spMk id="5" creationId="{5F5D1987-FAB4-D144-B27B-37E23CCFCF02}"/>
          </ac:spMkLst>
        </pc:spChg>
        <pc:spChg chg="add mod">
          <ac:chgData name="Joseph Musante" userId="7b203771-e714-4a28-b9d1-99b65ec61af3" providerId="ADAL" clId="{FE735289-88AB-0844-93E0-F55A4C9E503A}" dt="2020-02-11T20:29:22.245" v="3643" actId="1076"/>
          <ac:spMkLst>
            <pc:docMk/>
            <pc:sldMk cId="445165949" sldId="317"/>
            <ac:spMk id="6" creationId="{E3316F0D-BF7C-984F-A320-7B4887242F85}"/>
          </ac:spMkLst>
        </pc:spChg>
        <pc:graphicFrameChg chg="del">
          <ac:chgData name="Joseph Musante" userId="7b203771-e714-4a28-b9d1-99b65ec61af3" providerId="ADAL" clId="{FE735289-88AB-0844-93E0-F55A4C9E503A}" dt="2020-02-11T20:28:23.569" v="3612" actId="478"/>
          <ac:graphicFrameMkLst>
            <pc:docMk/>
            <pc:sldMk cId="445165949" sldId="317"/>
            <ac:graphicFrameMk id="14" creationId="{0FBAE8DA-9492-154E-9AA2-3649F38BE743}"/>
          </ac:graphicFrameMkLst>
        </pc:graphicFrameChg>
        <pc:picChg chg="mod">
          <ac:chgData name="Joseph Musante" userId="7b203771-e714-4a28-b9d1-99b65ec61af3" providerId="ADAL" clId="{FE735289-88AB-0844-93E0-F55A4C9E503A}" dt="2020-02-11T20:28:31.244" v="3615" actId="1076"/>
          <ac:picMkLst>
            <pc:docMk/>
            <pc:sldMk cId="445165949" sldId="317"/>
            <ac:picMk id="9" creationId="{BB928CFF-E8E1-4F48-B139-0CBE330176A2}"/>
          </ac:picMkLst>
        </pc:picChg>
      </pc:sldChg>
    </pc:docChg>
  </pc:docChgLst>
  <pc:docChgLst>
    <pc:chgData name="Calvin Sands" userId="7fd60f3c-75d7-46b8-b0c4-d35062826d40" providerId="ADAL" clId="{8BC387D8-6BE6-4714-90A1-35B1CB256E74}"/>
    <pc:docChg chg="undo custSel mod addSld delSld modSld sldOrd">
      <pc:chgData name="Calvin Sands" userId="7fd60f3c-75d7-46b8-b0c4-d35062826d40" providerId="ADAL" clId="{8BC387D8-6BE6-4714-90A1-35B1CB256E74}" dt="2020-02-21T22:29:43.050" v="2879" actId="1076"/>
      <pc:docMkLst>
        <pc:docMk/>
      </pc:docMkLst>
      <pc:sldChg chg="modSp">
        <pc:chgData name="Calvin Sands" userId="7fd60f3c-75d7-46b8-b0c4-d35062826d40" providerId="ADAL" clId="{8BC387D8-6BE6-4714-90A1-35B1CB256E74}" dt="2020-02-21T20:11:13.516" v="1404" actId="20577"/>
        <pc:sldMkLst>
          <pc:docMk/>
          <pc:sldMk cId="305955030" sldId="258"/>
        </pc:sldMkLst>
        <pc:graphicFrameChg chg="mod modGraphic">
          <ac:chgData name="Calvin Sands" userId="7fd60f3c-75d7-46b8-b0c4-d35062826d40" providerId="ADAL" clId="{8BC387D8-6BE6-4714-90A1-35B1CB256E74}" dt="2020-02-21T20:11:13.516" v="1404" actId="20577"/>
          <ac:graphicFrameMkLst>
            <pc:docMk/>
            <pc:sldMk cId="305955030" sldId="258"/>
            <ac:graphicFrameMk id="7" creationId="{2F8AF50F-0751-47CB-B8D4-876A746BEF71}"/>
          </ac:graphicFrameMkLst>
        </pc:graphicFrameChg>
      </pc:sldChg>
      <pc:sldChg chg="addSp delSp modSp mod setBg">
        <pc:chgData name="Calvin Sands" userId="7fd60f3c-75d7-46b8-b0c4-d35062826d40" providerId="ADAL" clId="{8BC387D8-6BE6-4714-90A1-35B1CB256E74}" dt="2020-02-21T22:04:58.881" v="2287" actId="20577"/>
        <pc:sldMkLst>
          <pc:docMk/>
          <pc:sldMk cId="3861526880" sldId="261"/>
        </pc:sldMkLst>
        <pc:spChg chg="mod">
          <ac:chgData name="Calvin Sands" userId="7fd60f3c-75d7-46b8-b0c4-d35062826d40" providerId="ADAL" clId="{8BC387D8-6BE6-4714-90A1-35B1CB256E74}" dt="2020-02-21T21:08:53.052" v="1791" actId="1076"/>
          <ac:spMkLst>
            <pc:docMk/>
            <pc:sldMk cId="3861526880" sldId="261"/>
            <ac:spMk id="2" creationId="{8DEEA412-1385-479D-9299-0D62A303A9D8}"/>
          </ac:spMkLst>
        </pc:spChg>
        <pc:spChg chg="add del mod">
          <ac:chgData name="Calvin Sands" userId="7fd60f3c-75d7-46b8-b0c4-d35062826d40" providerId="ADAL" clId="{8BC387D8-6BE6-4714-90A1-35B1CB256E74}" dt="2020-02-21T21:08:45.523" v="1789" actId="478"/>
          <ac:spMkLst>
            <pc:docMk/>
            <pc:sldMk cId="3861526880" sldId="261"/>
            <ac:spMk id="3" creationId="{6435442C-07E9-4FD5-AA2B-665B758F2C85}"/>
          </ac:spMkLst>
        </pc:spChg>
        <pc:spChg chg="add del mod">
          <ac:chgData name="Calvin Sands" userId="7fd60f3c-75d7-46b8-b0c4-d35062826d40" providerId="ADAL" clId="{8BC387D8-6BE6-4714-90A1-35B1CB256E74}" dt="2020-02-21T21:08:40.687" v="1787" actId="478"/>
          <ac:spMkLst>
            <pc:docMk/>
            <pc:sldMk cId="3861526880" sldId="261"/>
            <ac:spMk id="7" creationId="{618575F3-5A16-4820-8C60-B193C80C429C}"/>
          </ac:spMkLst>
        </pc:spChg>
        <pc:spChg chg="add del mod">
          <ac:chgData name="Calvin Sands" userId="7fd60f3c-75d7-46b8-b0c4-d35062826d40" providerId="ADAL" clId="{8BC387D8-6BE6-4714-90A1-35B1CB256E74}" dt="2020-02-21T21:08:47.552" v="1790" actId="478"/>
          <ac:spMkLst>
            <pc:docMk/>
            <pc:sldMk cId="3861526880" sldId="261"/>
            <ac:spMk id="9" creationId="{7E37CB2C-AABF-4CC4-9B79-1592E1E2FD92}"/>
          </ac:spMkLst>
        </pc:spChg>
        <pc:spChg chg="add del">
          <ac:chgData name="Calvin Sands" userId="7fd60f3c-75d7-46b8-b0c4-d35062826d40" providerId="ADAL" clId="{8BC387D8-6BE6-4714-90A1-35B1CB256E74}" dt="2020-02-21T20:58:11.855" v="1783" actId="26606"/>
          <ac:spMkLst>
            <pc:docMk/>
            <pc:sldMk cId="3861526880" sldId="261"/>
            <ac:spMk id="27" creationId="{867D4867-5BA7-4462-B2F6-A23F4A622AA7}"/>
          </ac:spMkLst>
        </pc:spChg>
        <pc:spChg chg="add">
          <ac:chgData name="Calvin Sands" userId="7fd60f3c-75d7-46b8-b0c4-d35062826d40" providerId="ADAL" clId="{8BC387D8-6BE6-4714-90A1-35B1CB256E74}" dt="2020-02-21T20:58:11.855" v="1783" actId="26606"/>
          <ac:spMkLst>
            <pc:docMk/>
            <pc:sldMk cId="3861526880" sldId="261"/>
            <ac:spMk id="29" creationId="{B0792D4F-247E-46FE-85FC-881DEFA41D94}"/>
          </ac:spMkLst>
        </pc:spChg>
        <pc:spChg chg="add del">
          <ac:chgData name="Calvin Sands" userId="7fd60f3c-75d7-46b8-b0c4-d35062826d40" providerId="ADAL" clId="{8BC387D8-6BE6-4714-90A1-35B1CB256E74}" dt="2020-02-21T20:57:55.137" v="1780" actId="26606"/>
          <ac:spMkLst>
            <pc:docMk/>
            <pc:sldMk cId="3861526880" sldId="261"/>
            <ac:spMk id="32" creationId="{CF62D2A7-8207-488C-9F46-316BA81A16C8}"/>
          </ac:spMkLst>
        </pc:spChg>
        <pc:spChg chg="add del">
          <ac:chgData name="Calvin Sands" userId="7fd60f3c-75d7-46b8-b0c4-d35062826d40" providerId="ADAL" clId="{8BC387D8-6BE6-4714-90A1-35B1CB256E74}" dt="2020-02-21T20:57:54.416" v="1779" actId="26606"/>
          <ac:spMkLst>
            <pc:docMk/>
            <pc:sldMk cId="3861526880" sldId="261"/>
            <ac:spMk id="37" creationId="{4F74D28C-3268-4E35-8EE1-D92CB4A85A7D}"/>
          </ac:spMkLst>
        </pc:spChg>
        <pc:graphicFrameChg chg="del">
          <ac:chgData name="Calvin Sands" userId="7fd60f3c-75d7-46b8-b0c4-d35062826d40" providerId="ADAL" clId="{8BC387D8-6BE6-4714-90A1-35B1CB256E74}" dt="2020-02-21T20:54:30.188" v="1673"/>
          <ac:graphicFrameMkLst>
            <pc:docMk/>
            <pc:sldMk cId="3861526880" sldId="261"/>
            <ac:graphicFrameMk id="6" creationId="{A4F2A13F-3114-4EC3-BC05-F6DE2FEC6471}"/>
          </ac:graphicFrameMkLst>
        </pc:graphicFrameChg>
        <pc:graphicFrameChg chg="add mod modGraphic">
          <ac:chgData name="Calvin Sands" userId="7fd60f3c-75d7-46b8-b0c4-d35062826d40" providerId="ADAL" clId="{8BC387D8-6BE6-4714-90A1-35B1CB256E74}" dt="2020-02-21T22:04:58.881" v="2287" actId="20577"/>
          <ac:graphicFrameMkLst>
            <pc:docMk/>
            <pc:sldMk cId="3861526880" sldId="261"/>
            <ac:graphicFrameMk id="11" creationId="{5B4A9887-845A-4BE6-8AA1-6427644E4C8A}"/>
          </ac:graphicFrameMkLst>
        </pc:graphicFrameChg>
        <pc:picChg chg="mod ord modCrop">
          <ac:chgData name="Calvin Sands" userId="7fd60f3c-75d7-46b8-b0c4-d35062826d40" providerId="ADAL" clId="{8BC387D8-6BE6-4714-90A1-35B1CB256E74}" dt="2020-02-21T21:23:32.069" v="2022" actId="208"/>
          <ac:picMkLst>
            <pc:docMk/>
            <pc:sldMk cId="3861526880" sldId="261"/>
            <ac:picMk id="5" creationId="{9E497511-9A1F-43B3-AB44-6AA162C25D22}"/>
          </ac:picMkLst>
        </pc:picChg>
        <pc:cxnChg chg="add">
          <ac:chgData name="Calvin Sands" userId="7fd60f3c-75d7-46b8-b0c4-d35062826d40" providerId="ADAL" clId="{8BC387D8-6BE6-4714-90A1-35B1CB256E74}" dt="2020-02-21T20:58:11.855" v="1783" actId="26606"/>
          <ac:cxnSpMkLst>
            <pc:docMk/>
            <pc:sldMk cId="3861526880" sldId="261"/>
            <ac:cxnSpMk id="34" creationId="{749A7284-D010-4ACB-A08A-FC3C3689B5EB}"/>
          </ac:cxnSpMkLst>
        </pc:cxnChg>
      </pc:sldChg>
      <pc:sldChg chg="modSp">
        <pc:chgData name="Calvin Sands" userId="7fd60f3c-75d7-46b8-b0c4-d35062826d40" providerId="ADAL" clId="{8BC387D8-6BE6-4714-90A1-35B1CB256E74}" dt="2020-02-21T22:19:15.577" v="2329" actId="403"/>
        <pc:sldMkLst>
          <pc:docMk/>
          <pc:sldMk cId="4165576013" sldId="267"/>
        </pc:sldMkLst>
        <pc:graphicFrameChg chg="modGraphic">
          <ac:chgData name="Calvin Sands" userId="7fd60f3c-75d7-46b8-b0c4-d35062826d40" providerId="ADAL" clId="{8BC387D8-6BE6-4714-90A1-35B1CB256E74}" dt="2020-02-21T22:19:15.577" v="2329" actId="403"/>
          <ac:graphicFrameMkLst>
            <pc:docMk/>
            <pc:sldMk cId="4165576013" sldId="267"/>
            <ac:graphicFrameMk id="7" creationId="{42F6249F-C476-434E-A28E-47766088CE2F}"/>
          </ac:graphicFrameMkLst>
        </pc:graphicFrameChg>
      </pc:sldChg>
      <pc:sldChg chg="modSp">
        <pc:chgData name="Calvin Sands" userId="7fd60f3c-75d7-46b8-b0c4-d35062826d40" providerId="ADAL" clId="{8BC387D8-6BE6-4714-90A1-35B1CB256E74}" dt="2020-02-06T05:54:11.902" v="988" actId="313"/>
        <pc:sldMkLst>
          <pc:docMk/>
          <pc:sldMk cId="1614003291" sldId="269"/>
        </pc:sldMkLst>
        <pc:spChg chg="mod">
          <ac:chgData name="Calvin Sands" userId="7fd60f3c-75d7-46b8-b0c4-d35062826d40" providerId="ADAL" clId="{8BC387D8-6BE6-4714-90A1-35B1CB256E74}" dt="2020-02-06T05:54:11.902" v="988" actId="313"/>
          <ac:spMkLst>
            <pc:docMk/>
            <pc:sldMk cId="1614003291" sldId="269"/>
            <ac:spMk id="3" creationId="{C02B627A-25C3-4ED2-8215-1C0ED403E426}"/>
          </ac:spMkLst>
        </pc:spChg>
      </pc:sldChg>
      <pc:sldChg chg="modSp addCm delCm">
        <pc:chgData name="Calvin Sands" userId="7fd60f3c-75d7-46b8-b0c4-d35062826d40" providerId="ADAL" clId="{8BC387D8-6BE6-4714-90A1-35B1CB256E74}" dt="2020-02-21T19:57:45.834" v="1086" actId="1076"/>
        <pc:sldMkLst>
          <pc:docMk/>
          <pc:sldMk cId="1242858416" sldId="272"/>
        </pc:sldMkLst>
        <pc:graphicFrameChg chg="mod">
          <ac:chgData name="Calvin Sands" userId="7fd60f3c-75d7-46b8-b0c4-d35062826d40" providerId="ADAL" clId="{8BC387D8-6BE6-4714-90A1-35B1CB256E74}" dt="2020-02-21T19:57:45.834" v="1086" actId="1076"/>
          <ac:graphicFrameMkLst>
            <pc:docMk/>
            <pc:sldMk cId="1242858416" sldId="272"/>
            <ac:graphicFrameMk id="4" creationId="{F620DA88-6B78-412E-8AE8-99C9211D88B7}"/>
          </ac:graphicFrameMkLst>
        </pc:graphicFrameChg>
      </pc:sldChg>
      <pc:sldChg chg="del mod">
        <pc:chgData name="Calvin Sands" userId="7fd60f3c-75d7-46b8-b0c4-d35062826d40" providerId="ADAL" clId="{8BC387D8-6BE6-4714-90A1-35B1CB256E74}" dt="2020-02-21T19:54:47.481" v="994" actId="2696"/>
        <pc:sldMkLst>
          <pc:docMk/>
          <pc:sldMk cId="278653112" sldId="273"/>
        </pc:sldMkLst>
      </pc:sldChg>
      <pc:sldChg chg="addSp delSp modSp">
        <pc:chgData name="Calvin Sands" userId="7fd60f3c-75d7-46b8-b0c4-d35062826d40" providerId="ADAL" clId="{8BC387D8-6BE6-4714-90A1-35B1CB256E74}" dt="2020-02-21T22:00:07.653" v="2226" actId="20577"/>
        <pc:sldMkLst>
          <pc:docMk/>
          <pc:sldMk cId="1721499786" sldId="274"/>
        </pc:sldMkLst>
        <pc:spChg chg="del">
          <ac:chgData name="Calvin Sands" userId="7fd60f3c-75d7-46b8-b0c4-d35062826d40" providerId="ADAL" clId="{8BC387D8-6BE6-4714-90A1-35B1CB256E74}" dt="2020-02-21T20:37:30.194" v="1627" actId="478"/>
          <ac:spMkLst>
            <pc:docMk/>
            <pc:sldMk cId="1721499786" sldId="274"/>
            <ac:spMk id="4" creationId="{28FDF581-C444-4CFC-9AF3-9F8C6C76D799}"/>
          </ac:spMkLst>
        </pc:spChg>
        <pc:spChg chg="add del mod">
          <ac:chgData name="Calvin Sands" userId="7fd60f3c-75d7-46b8-b0c4-d35062826d40" providerId="ADAL" clId="{8BC387D8-6BE6-4714-90A1-35B1CB256E74}" dt="2020-02-21T20:37:34.937" v="1628" actId="478"/>
          <ac:spMkLst>
            <pc:docMk/>
            <pc:sldMk cId="1721499786" sldId="274"/>
            <ac:spMk id="7" creationId="{E547AA00-60ED-4EE3-982A-1CA4EAC2D636}"/>
          </ac:spMkLst>
        </pc:spChg>
        <pc:graphicFrameChg chg="mod modGraphic">
          <ac:chgData name="Calvin Sands" userId="7fd60f3c-75d7-46b8-b0c4-d35062826d40" providerId="ADAL" clId="{8BC387D8-6BE6-4714-90A1-35B1CB256E74}" dt="2020-02-21T22:00:07.653" v="2226" actId="20577"/>
          <ac:graphicFrameMkLst>
            <pc:docMk/>
            <pc:sldMk cId="1721499786" sldId="274"/>
            <ac:graphicFrameMk id="6" creationId="{7B06F2DC-26DC-464B-8D82-D5000460EDA4}"/>
          </ac:graphicFrameMkLst>
        </pc:graphicFrameChg>
        <pc:picChg chg="mod">
          <ac:chgData name="Calvin Sands" userId="7fd60f3c-75d7-46b8-b0c4-d35062826d40" providerId="ADAL" clId="{8BC387D8-6BE6-4714-90A1-35B1CB256E74}" dt="2020-02-21T20:49:23.322" v="1642" actId="14100"/>
          <ac:picMkLst>
            <pc:docMk/>
            <pc:sldMk cId="1721499786" sldId="274"/>
            <ac:picMk id="5" creationId="{ED8A03EE-B4DA-7342-9D2F-BFAF842A13A0}"/>
          </ac:picMkLst>
        </pc:picChg>
      </pc:sldChg>
      <pc:sldChg chg="modSp">
        <pc:chgData name="Calvin Sands" userId="7fd60f3c-75d7-46b8-b0c4-d35062826d40" providerId="ADAL" clId="{8BC387D8-6BE6-4714-90A1-35B1CB256E74}" dt="2020-02-21T21:27:59.209" v="2063" actId="20577"/>
        <pc:sldMkLst>
          <pc:docMk/>
          <pc:sldMk cId="2272562722" sldId="276"/>
        </pc:sldMkLst>
        <pc:spChg chg="mod">
          <ac:chgData name="Calvin Sands" userId="7fd60f3c-75d7-46b8-b0c4-d35062826d40" providerId="ADAL" clId="{8BC387D8-6BE6-4714-90A1-35B1CB256E74}" dt="2020-02-21T20:22:10.868" v="1428" actId="20577"/>
          <ac:spMkLst>
            <pc:docMk/>
            <pc:sldMk cId="2272562722" sldId="276"/>
            <ac:spMk id="2" creationId="{EC32FB86-5E19-46B5-A6C6-1F89A106EA29}"/>
          </ac:spMkLst>
        </pc:spChg>
        <pc:graphicFrameChg chg="mod ord modGraphic">
          <ac:chgData name="Calvin Sands" userId="7fd60f3c-75d7-46b8-b0c4-d35062826d40" providerId="ADAL" clId="{8BC387D8-6BE6-4714-90A1-35B1CB256E74}" dt="2020-02-21T21:27:59.209" v="2063" actId="20577"/>
          <ac:graphicFrameMkLst>
            <pc:docMk/>
            <pc:sldMk cId="2272562722" sldId="276"/>
            <ac:graphicFrameMk id="18" creationId="{98B93324-5E51-49E9-BD58-39E8FB178F54}"/>
          </ac:graphicFrameMkLst>
        </pc:graphicFrameChg>
        <pc:picChg chg="mod ord">
          <ac:chgData name="Calvin Sands" userId="7fd60f3c-75d7-46b8-b0c4-d35062826d40" providerId="ADAL" clId="{8BC387D8-6BE6-4714-90A1-35B1CB256E74}" dt="2020-02-21T21:15:01.423" v="1853" actId="14100"/>
          <ac:picMkLst>
            <pc:docMk/>
            <pc:sldMk cId="2272562722" sldId="276"/>
            <ac:picMk id="14" creationId="{F7F0B3F5-B053-4F55-A4F3-E1441AE41071}"/>
          </ac:picMkLst>
        </pc:picChg>
      </pc:sldChg>
      <pc:sldChg chg="modSp">
        <pc:chgData name="Calvin Sands" userId="7fd60f3c-75d7-46b8-b0c4-d35062826d40" providerId="ADAL" clId="{8BC387D8-6BE6-4714-90A1-35B1CB256E74}" dt="2020-02-21T21:58:25.593" v="2141" actId="20577"/>
        <pc:sldMkLst>
          <pc:docMk/>
          <pc:sldMk cId="2647770877" sldId="277"/>
        </pc:sldMkLst>
        <pc:graphicFrameChg chg="mod modGraphic">
          <ac:chgData name="Calvin Sands" userId="7fd60f3c-75d7-46b8-b0c4-d35062826d40" providerId="ADAL" clId="{8BC387D8-6BE6-4714-90A1-35B1CB256E74}" dt="2020-02-21T21:58:25.593" v="2141" actId="20577"/>
          <ac:graphicFrameMkLst>
            <pc:docMk/>
            <pc:sldMk cId="2647770877" sldId="277"/>
            <ac:graphicFrameMk id="5" creationId="{EA64CA0B-EC11-4895-96AC-7DB824179DD1}"/>
          </ac:graphicFrameMkLst>
        </pc:graphicFrameChg>
      </pc:sldChg>
      <pc:sldChg chg="modSp ord">
        <pc:chgData name="Calvin Sands" userId="7fd60f3c-75d7-46b8-b0c4-d35062826d40" providerId="ADAL" clId="{8BC387D8-6BE6-4714-90A1-35B1CB256E74}" dt="2020-01-31T01:12:31.196" v="796" actId="20577"/>
        <pc:sldMkLst>
          <pc:docMk/>
          <pc:sldMk cId="3875687329" sldId="279"/>
        </pc:sldMkLst>
        <pc:spChg chg="mod">
          <ac:chgData name="Calvin Sands" userId="7fd60f3c-75d7-46b8-b0c4-d35062826d40" providerId="ADAL" clId="{8BC387D8-6BE6-4714-90A1-35B1CB256E74}" dt="2020-01-31T01:12:31.196" v="796" actId="20577"/>
          <ac:spMkLst>
            <pc:docMk/>
            <pc:sldMk cId="3875687329" sldId="279"/>
            <ac:spMk id="4" creationId="{6B077E0F-3CF2-49C3-BB4D-6B610DE544B7}"/>
          </ac:spMkLst>
        </pc:spChg>
      </pc:sldChg>
      <pc:sldChg chg="modSp add ord">
        <pc:chgData name="Calvin Sands" userId="7fd60f3c-75d7-46b8-b0c4-d35062826d40" providerId="ADAL" clId="{8BC387D8-6BE6-4714-90A1-35B1CB256E74}" dt="2020-01-31T01:13:58.924" v="797"/>
        <pc:sldMkLst>
          <pc:docMk/>
          <pc:sldMk cId="2332845426" sldId="288"/>
        </pc:sldMkLst>
        <pc:spChg chg="mod">
          <ac:chgData name="Calvin Sands" userId="7fd60f3c-75d7-46b8-b0c4-d35062826d40" providerId="ADAL" clId="{8BC387D8-6BE6-4714-90A1-35B1CB256E74}" dt="2020-01-31T00:02:43.779" v="25" actId="20577"/>
          <ac:spMkLst>
            <pc:docMk/>
            <pc:sldMk cId="2332845426" sldId="288"/>
            <ac:spMk id="2" creationId="{8684E481-E56E-4843-AECA-2F5C9C0563A3}"/>
          </ac:spMkLst>
        </pc:spChg>
        <pc:spChg chg="mod">
          <ac:chgData name="Calvin Sands" userId="7fd60f3c-75d7-46b8-b0c4-d35062826d40" providerId="ADAL" clId="{8BC387D8-6BE6-4714-90A1-35B1CB256E74}" dt="2020-01-31T00:15:23.260" v="155" actId="20577"/>
          <ac:spMkLst>
            <pc:docMk/>
            <pc:sldMk cId="2332845426" sldId="288"/>
            <ac:spMk id="3" creationId="{C022DC27-DC4A-435E-9453-AA6A933EC7BB}"/>
          </ac:spMkLst>
        </pc:spChg>
        <pc:spChg chg="mod">
          <ac:chgData name="Calvin Sands" userId="7fd60f3c-75d7-46b8-b0c4-d35062826d40" providerId="ADAL" clId="{8BC387D8-6BE6-4714-90A1-35B1CB256E74}" dt="2020-01-31T00:15:33.466" v="158" actId="15"/>
          <ac:spMkLst>
            <pc:docMk/>
            <pc:sldMk cId="2332845426" sldId="288"/>
            <ac:spMk id="4" creationId="{2793F925-CC4F-4ECE-BB19-F643C7B15974}"/>
          </ac:spMkLst>
        </pc:spChg>
      </pc:sldChg>
      <pc:sldChg chg="modSp add del">
        <pc:chgData name="Calvin Sands" userId="7fd60f3c-75d7-46b8-b0c4-d35062826d40" providerId="ADAL" clId="{8BC387D8-6BE6-4714-90A1-35B1CB256E74}" dt="2020-01-31T00:56:47.371" v="234" actId="2696"/>
        <pc:sldMkLst>
          <pc:docMk/>
          <pc:sldMk cId="900449670" sldId="289"/>
        </pc:sldMkLst>
        <pc:spChg chg="mod">
          <ac:chgData name="Calvin Sands" userId="7fd60f3c-75d7-46b8-b0c4-d35062826d40" providerId="ADAL" clId="{8BC387D8-6BE6-4714-90A1-35B1CB256E74}" dt="2020-01-31T00:12:58.068" v="128" actId="20577"/>
          <ac:spMkLst>
            <pc:docMk/>
            <pc:sldMk cId="900449670" sldId="289"/>
            <ac:spMk id="2" creationId="{D6490A78-5C59-417A-AC33-C5A97C88FD1A}"/>
          </ac:spMkLst>
        </pc:spChg>
        <pc:spChg chg="mod">
          <ac:chgData name="Calvin Sands" userId="7fd60f3c-75d7-46b8-b0c4-d35062826d40" providerId="ADAL" clId="{8BC387D8-6BE6-4714-90A1-35B1CB256E74}" dt="2020-01-31T00:13:42.845" v="130" actId="20577"/>
          <ac:spMkLst>
            <pc:docMk/>
            <pc:sldMk cId="900449670" sldId="289"/>
            <ac:spMk id="3" creationId="{2958AE40-2B44-463B-BAEE-451776D99EE9}"/>
          </ac:spMkLst>
        </pc:spChg>
      </pc:sldChg>
      <pc:sldChg chg="addSp delSp modSp add ord">
        <pc:chgData name="Calvin Sands" userId="7fd60f3c-75d7-46b8-b0c4-d35062826d40" providerId="ADAL" clId="{8BC387D8-6BE6-4714-90A1-35B1CB256E74}" dt="2020-02-06T05:26:24.343" v="847" actId="20577"/>
        <pc:sldMkLst>
          <pc:docMk/>
          <pc:sldMk cId="2342842395" sldId="290"/>
        </pc:sldMkLst>
        <pc:spChg chg="mod">
          <ac:chgData name="Calvin Sands" userId="7fd60f3c-75d7-46b8-b0c4-d35062826d40" providerId="ADAL" clId="{8BC387D8-6BE6-4714-90A1-35B1CB256E74}" dt="2020-01-31T00:15:49.812" v="184" actId="20577"/>
          <ac:spMkLst>
            <pc:docMk/>
            <pc:sldMk cId="2342842395" sldId="290"/>
            <ac:spMk id="2" creationId="{E7811A76-F7FE-4302-A7D3-BF5297494EDB}"/>
          </ac:spMkLst>
        </pc:spChg>
        <pc:spChg chg="mod">
          <ac:chgData name="Calvin Sands" userId="7fd60f3c-75d7-46b8-b0c4-d35062826d40" providerId="ADAL" clId="{8BC387D8-6BE6-4714-90A1-35B1CB256E74}" dt="2020-02-06T05:26:24.343" v="847" actId="20577"/>
          <ac:spMkLst>
            <pc:docMk/>
            <pc:sldMk cId="2342842395" sldId="290"/>
            <ac:spMk id="3" creationId="{EE940AF3-1BB9-4520-9A52-04CF76FD59FE}"/>
          </ac:spMkLst>
        </pc:spChg>
        <pc:spChg chg="del">
          <ac:chgData name="Calvin Sands" userId="7fd60f3c-75d7-46b8-b0c4-d35062826d40" providerId="ADAL" clId="{8BC387D8-6BE6-4714-90A1-35B1CB256E74}" dt="2020-01-31T00:56:20.201" v="230"/>
          <ac:spMkLst>
            <pc:docMk/>
            <pc:sldMk cId="2342842395" sldId="290"/>
            <ac:spMk id="4" creationId="{EF863BF1-CFB6-4749-AA50-BF886DDD9B98}"/>
          </ac:spMkLst>
        </pc:spChg>
        <pc:spChg chg="add del mod">
          <ac:chgData name="Calvin Sands" userId="7fd60f3c-75d7-46b8-b0c4-d35062826d40" providerId="ADAL" clId="{8BC387D8-6BE6-4714-90A1-35B1CB256E74}" dt="2020-02-06T05:12:19.325" v="810"/>
          <ac:spMkLst>
            <pc:docMk/>
            <pc:sldMk cId="2342842395" sldId="290"/>
            <ac:spMk id="5" creationId="{C6D092CE-2E1F-4B5C-B84A-23476D5C5CB4}"/>
          </ac:spMkLst>
        </pc:spChg>
        <pc:picChg chg="add del mod">
          <ac:chgData name="Calvin Sands" userId="7fd60f3c-75d7-46b8-b0c4-d35062826d40" providerId="ADAL" clId="{8BC387D8-6BE6-4714-90A1-35B1CB256E74}" dt="2020-02-06T05:12:13.186" v="809" actId="478"/>
          <ac:picMkLst>
            <pc:docMk/>
            <pc:sldMk cId="2342842395" sldId="290"/>
            <ac:picMk id="6" creationId="{08ED8CDC-E3BB-4AC6-B055-F5FFCF0EC001}"/>
          </ac:picMkLst>
        </pc:picChg>
        <pc:picChg chg="add mod">
          <ac:chgData name="Calvin Sands" userId="7fd60f3c-75d7-46b8-b0c4-d35062826d40" providerId="ADAL" clId="{8BC387D8-6BE6-4714-90A1-35B1CB256E74}" dt="2020-02-06T05:12:30.127" v="815" actId="1076"/>
          <ac:picMkLst>
            <pc:docMk/>
            <pc:sldMk cId="2342842395" sldId="290"/>
            <ac:picMk id="9" creationId="{FDC39985-CBB9-4284-96E7-A0A483314B29}"/>
          </ac:picMkLst>
        </pc:picChg>
      </pc:sldChg>
      <pc:sldChg chg="addSp delSp modSp add ord">
        <pc:chgData name="Calvin Sands" userId="7fd60f3c-75d7-46b8-b0c4-d35062826d40" providerId="ADAL" clId="{8BC387D8-6BE6-4714-90A1-35B1CB256E74}" dt="2020-01-31T00:25:58.124" v="194"/>
        <pc:sldMkLst>
          <pc:docMk/>
          <pc:sldMk cId="1512912945" sldId="291"/>
        </pc:sldMkLst>
        <pc:spChg chg="mod">
          <ac:chgData name="Calvin Sands" userId="7fd60f3c-75d7-46b8-b0c4-d35062826d40" providerId="ADAL" clId="{8BC387D8-6BE6-4714-90A1-35B1CB256E74}" dt="2020-01-31T00:25:28.314" v="187"/>
          <ac:spMkLst>
            <pc:docMk/>
            <pc:sldMk cId="1512912945" sldId="291"/>
            <ac:spMk id="2" creationId="{FA861354-DC28-478F-9F02-4802CC85F6B2}"/>
          </ac:spMkLst>
        </pc:spChg>
        <pc:spChg chg="mod">
          <ac:chgData name="Calvin Sands" userId="7fd60f3c-75d7-46b8-b0c4-d35062826d40" providerId="ADAL" clId="{8BC387D8-6BE6-4714-90A1-35B1CB256E74}" dt="2020-01-31T00:25:45.224" v="193" actId="27636"/>
          <ac:spMkLst>
            <pc:docMk/>
            <pc:sldMk cId="1512912945" sldId="291"/>
            <ac:spMk id="3" creationId="{F9E17CE3-858B-4C5E-94D0-B68444A1B898}"/>
          </ac:spMkLst>
        </pc:spChg>
        <pc:spChg chg="del mod">
          <ac:chgData name="Calvin Sands" userId="7fd60f3c-75d7-46b8-b0c4-d35062826d40" providerId="ADAL" clId="{8BC387D8-6BE6-4714-90A1-35B1CB256E74}" dt="2020-01-31T00:25:58.124" v="194"/>
          <ac:spMkLst>
            <pc:docMk/>
            <pc:sldMk cId="1512912945" sldId="291"/>
            <ac:spMk id="4" creationId="{B7A2324B-9296-4F24-8CDF-056039F3BC1E}"/>
          </ac:spMkLst>
        </pc:spChg>
        <pc:picChg chg="add mod">
          <ac:chgData name="Calvin Sands" userId="7fd60f3c-75d7-46b8-b0c4-d35062826d40" providerId="ADAL" clId="{8BC387D8-6BE6-4714-90A1-35B1CB256E74}" dt="2020-01-31T00:25:58.124" v="194"/>
          <ac:picMkLst>
            <pc:docMk/>
            <pc:sldMk cId="1512912945" sldId="291"/>
            <ac:picMk id="5" creationId="{5C921F60-C36A-4740-8031-950FECD4AA98}"/>
          </ac:picMkLst>
        </pc:picChg>
      </pc:sldChg>
      <pc:sldChg chg="modSp add ord">
        <pc:chgData name="Calvin Sands" userId="7fd60f3c-75d7-46b8-b0c4-d35062826d40" providerId="ADAL" clId="{8BC387D8-6BE6-4714-90A1-35B1CB256E74}" dt="2020-01-31T00:57:03.206" v="236"/>
        <pc:sldMkLst>
          <pc:docMk/>
          <pc:sldMk cId="897637738" sldId="292"/>
        </pc:sldMkLst>
        <pc:spChg chg="mod">
          <ac:chgData name="Calvin Sands" userId="7fd60f3c-75d7-46b8-b0c4-d35062826d40" providerId="ADAL" clId="{8BC387D8-6BE6-4714-90A1-35B1CB256E74}" dt="2020-01-31T00:34:54.101" v="196"/>
          <ac:spMkLst>
            <pc:docMk/>
            <pc:sldMk cId="897637738" sldId="292"/>
            <ac:spMk id="2" creationId="{950FAF01-7980-44F9-A16D-8184EAE10F11}"/>
          </ac:spMkLst>
        </pc:spChg>
        <pc:spChg chg="mod">
          <ac:chgData name="Calvin Sands" userId="7fd60f3c-75d7-46b8-b0c4-d35062826d40" providerId="ADAL" clId="{8BC387D8-6BE6-4714-90A1-35B1CB256E74}" dt="2020-01-31T00:35:22.419" v="208" actId="15"/>
          <ac:spMkLst>
            <pc:docMk/>
            <pc:sldMk cId="897637738" sldId="292"/>
            <ac:spMk id="3" creationId="{1FD522D9-5C62-463A-B588-9FF31262D553}"/>
          </ac:spMkLst>
        </pc:spChg>
        <pc:spChg chg="mod">
          <ac:chgData name="Calvin Sands" userId="7fd60f3c-75d7-46b8-b0c4-d35062826d40" providerId="ADAL" clId="{8BC387D8-6BE6-4714-90A1-35B1CB256E74}" dt="2020-01-31T00:35:41.344" v="212" actId="20577"/>
          <ac:spMkLst>
            <pc:docMk/>
            <pc:sldMk cId="897637738" sldId="292"/>
            <ac:spMk id="4" creationId="{36FB031B-0924-4402-94C3-CD24A95EAB40}"/>
          </ac:spMkLst>
        </pc:spChg>
      </pc:sldChg>
      <pc:sldChg chg="addSp delSp modSp add ord delAnim modAnim">
        <pc:chgData name="Calvin Sands" userId="7fd60f3c-75d7-46b8-b0c4-d35062826d40" providerId="ADAL" clId="{8BC387D8-6BE6-4714-90A1-35B1CB256E74}" dt="2020-02-06T05:11:52.290" v="808" actId="1076"/>
        <pc:sldMkLst>
          <pc:docMk/>
          <pc:sldMk cId="3444005071" sldId="293"/>
        </pc:sldMkLst>
        <pc:spChg chg="mod">
          <ac:chgData name="Calvin Sands" userId="7fd60f3c-75d7-46b8-b0c4-d35062826d40" providerId="ADAL" clId="{8BC387D8-6BE6-4714-90A1-35B1CB256E74}" dt="2020-01-31T01:02:55.555" v="416" actId="20577"/>
          <ac:spMkLst>
            <pc:docMk/>
            <pc:sldMk cId="3444005071" sldId="293"/>
            <ac:spMk id="2" creationId="{9B2A7C91-1B6E-4708-9B28-F041BCB316B3}"/>
          </ac:spMkLst>
        </pc:spChg>
        <pc:spChg chg="mod">
          <ac:chgData name="Calvin Sands" userId="7fd60f3c-75d7-46b8-b0c4-d35062826d40" providerId="ADAL" clId="{8BC387D8-6BE6-4714-90A1-35B1CB256E74}" dt="2020-01-31T01:10:47.838" v="757" actId="20577"/>
          <ac:spMkLst>
            <pc:docMk/>
            <pc:sldMk cId="3444005071" sldId="293"/>
            <ac:spMk id="3" creationId="{4750B8AF-3BDF-46EE-BFB0-946E53A48EA4}"/>
          </ac:spMkLst>
        </pc:spChg>
        <pc:spChg chg="del">
          <ac:chgData name="Calvin Sands" userId="7fd60f3c-75d7-46b8-b0c4-d35062826d40" providerId="ADAL" clId="{8BC387D8-6BE6-4714-90A1-35B1CB256E74}" dt="2020-01-31T01:01:45.132" v="406"/>
          <ac:spMkLst>
            <pc:docMk/>
            <pc:sldMk cId="3444005071" sldId="293"/>
            <ac:spMk id="4" creationId="{04B42D8B-3DDD-4F3C-99C9-E62FC4F7E767}"/>
          </ac:spMkLst>
        </pc:spChg>
        <pc:spChg chg="add del mod">
          <ac:chgData name="Calvin Sands" userId="7fd60f3c-75d7-46b8-b0c4-d35062826d40" providerId="ADAL" clId="{8BC387D8-6BE6-4714-90A1-35B1CB256E74}" dt="2020-02-06T05:11:37.339" v="801"/>
          <ac:spMkLst>
            <pc:docMk/>
            <pc:sldMk cId="3444005071" sldId="293"/>
            <ac:spMk id="6" creationId="{0826FEC7-3742-43B3-B2CE-CC4869153E4B}"/>
          </ac:spMkLst>
        </pc:spChg>
        <pc:spChg chg="add mod">
          <ac:chgData name="Calvin Sands" userId="7fd60f3c-75d7-46b8-b0c4-d35062826d40" providerId="ADAL" clId="{8BC387D8-6BE6-4714-90A1-35B1CB256E74}" dt="2020-01-31T01:10:45.571" v="754" actId="27636"/>
          <ac:spMkLst>
            <pc:docMk/>
            <pc:sldMk cId="3444005071" sldId="293"/>
            <ac:spMk id="7" creationId="{E246D459-21CD-4677-B202-8408EAB38065}"/>
          </ac:spMkLst>
        </pc:spChg>
        <pc:picChg chg="del">
          <ac:chgData name="Calvin Sands" userId="7fd60f3c-75d7-46b8-b0c4-d35062826d40" providerId="ADAL" clId="{8BC387D8-6BE6-4714-90A1-35B1CB256E74}" dt="2020-02-06T05:11:34.981" v="800" actId="478"/>
          <ac:picMkLst>
            <pc:docMk/>
            <pc:sldMk cId="3444005071" sldId="293"/>
            <ac:picMk id="4" creationId="{FA7A72B8-D16F-4709-A55A-3EBF383F3F89}"/>
          </ac:picMkLst>
        </pc:picChg>
        <pc:picChg chg="add del mod">
          <ac:chgData name="Calvin Sands" userId="7fd60f3c-75d7-46b8-b0c4-d35062826d40" providerId="ADAL" clId="{8BC387D8-6BE6-4714-90A1-35B1CB256E74}" dt="2020-01-31T01:08:11.129" v="731" actId="478"/>
          <ac:picMkLst>
            <pc:docMk/>
            <pc:sldMk cId="3444005071" sldId="293"/>
            <ac:picMk id="5" creationId="{3921486D-EA70-4DF4-8F02-40486C9AACDB}"/>
          </ac:picMkLst>
        </pc:picChg>
        <pc:picChg chg="add mod">
          <ac:chgData name="Calvin Sands" userId="7fd60f3c-75d7-46b8-b0c4-d35062826d40" providerId="ADAL" clId="{8BC387D8-6BE6-4714-90A1-35B1CB256E74}" dt="2020-02-06T05:11:52.290" v="808" actId="1076"/>
          <ac:picMkLst>
            <pc:docMk/>
            <pc:sldMk cId="3444005071" sldId="293"/>
            <ac:picMk id="8" creationId="{5CB257E2-DEDE-47F1-9C7E-2415470DCC72}"/>
          </ac:picMkLst>
        </pc:picChg>
        <pc:picChg chg="add mod">
          <ac:chgData name="Calvin Sands" userId="7fd60f3c-75d7-46b8-b0c4-d35062826d40" providerId="ADAL" clId="{8BC387D8-6BE6-4714-90A1-35B1CB256E74}" dt="2020-01-31T01:10:21.835" v="749" actId="1076"/>
          <ac:picMkLst>
            <pc:docMk/>
            <pc:sldMk cId="3444005071" sldId="293"/>
            <ac:picMk id="8" creationId="{F71F938C-FC4F-4A88-8117-DAF326EFCC62}"/>
          </ac:picMkLst>
        </pc:picChg>
      </pc:sldChg>
      <pc:sldChg chg="addSp delSp modSp add modAnim">
        <pc:chgData name="Calvin Sands" userId="7fd60f3c-75d7-46b8-b0c4-d35062826d40" providerId="ADAL" clId="{8BC387D8-6BE6-4714-90A1-35B1CB256E74}" dt="2020-01-31T01:08:47.614" v="746" actId="20577"/>
        <pc:sldMkLst>
          <pc:docMk/>
          <pc:sldMk cId="1130384453" sldId="294"/>
        </pc:sldMkLst>
        <pc:spChg chg="mod">
          <ac:chgData name="Calvin Sands" userId="7fd60f3c-75d7-46b8-b0c4-d35062826d40" providerId="ADAL" clId="{8BC387D8-6BE6-4714-90A1-35B1CB256E74}" dt="2020-01-31T01:03:04.464" v="434" actId="5793"/>
          <ac:spMkLst>
            <pc:docMk/>
            <pc:sldMk cId="1130384453" sldId="294"/>
            <ac:spMk id="2" creationId="{C9612ABA-9886-4055-A3DC-75F56D0619E7}"/>
          </ac:spMkLst>
        </pc:spChg>
        <pc:spChg chg="mod">
          <ac:chgData name="Calvin Sands" userId="7fd60f3c-75d7-46b8-b0c4-d35062826d40" providerId="ADAL" clId="{8BC387D8-6BE6-4714-90A1-35B1CB256E74}" dt="2020-01-31T01:08:47.614" v="746" actId="20577"/>
          <ac:spMkLst>
            <pc:docMk/>
            <pc:sldMk cId="1130384453" sldId="294"/>
            <ac:spMk id="3" creationId="{01B4D771-631D-44BA-B0AE-D2788C2AE254}"/>
          </ac:spMkLst>
        </pc:spChg>
        <pc:spChg chg="del">
          <ac:chgData name="Calvin Sands" userId="7fd60f3c-75d7-46b8-b0c4-d35062826d40" providerId="ADAL" clId="{8BC387D8-6BE6-4714-90A1-35B1CB256E74}" dt="2020-01-31T01:07:06.405" v="721"/>
          <ac:spMkLst>
            <pc:docMk/>
            <pc:sldMk cId="1130384453" sldId="294"/>
            <ac:spMk id="4" creationId="{468D260B-4996-416F-9492-E1ACEA74D288}"/>
          </ac:spMkLst>
        </pc:spChg>
        <pc:picChg chg="add mod">
          <ac:chgData name="Calvin Sands" userId="7fd60f3c-75d7-46b8-b0c4-d35062826d40" providerId="ADAL" clId="{8BC387D8-6BE6-4714-90A1-35B1CB256E74}" dt="2020-01-31T01:07:29.622" v="727" actId="1076"/>
          <ac:picMkLst>
            <pc:docMk/>
            <pc:sldMk cId="1130384453" sldId="294"/>
            <ac:picMk id="5" creationId="{8AA4B9D2-5B89-4B3A-9B89-AE4A55242005}"/>
          </ac:picMkLst>
        </pc:picChg>
      </pc:sldChg>
      <pc:sldChg chg="addSp delSp modSp">
        <pc:chgData name="Calvin Sands" userId="7fd60f3c-75d7-46b8-b0c4-d35062826d40" providerId="ADAL" clId="{8BC387D8-6BE6-4714-90A1-35B1CB256E74}" dt="2020-02-21T22:15:33.511" v="2297" actId="1076"/>
        <pc:sldMkLst>
          <pc:docMk/>
          <pc:sldMk cId="597946180" sldId="295"/>
        </pc:sldMkLst>
        <pc:spChg chg="mod">
          <ac:chgData name="Calvin Sands" userId="7fd60f3c-75d7-46b8-b0c4-d35062826d40" providerId="ADAL" clId="{8BC387D8-6BE6-4714-90A1-35B1CB256E74}" dt="2020-02-21T22:14:40.266" v="2294" actId="26606"/>
          <ac:spMkLst>
            <pc:docMk/>
            <pc:sldMk cId="597946180" sldId="295"/>
            <ac:spMk id="2" creationId="{B19D8C2D-D6D0-4B1F-A457-6D859D3B9D1B}"/>
          </ac:spMkLst>
        </pc:spChg>
        <pc:spChg chg="mod">
          <ac:chgData name="Calvin Sands" userId="7fd60f3c-75d7-46b8-b0c4-d35062826d40" providerId="ADAL" clId="{8BC387D8-6BE6-4714-90A1-35B1CB256E74}" dt="2020-02-21T22:15:30.133" v="2296" actId="14100"/>
          <ac:spMkLst>
            <pc:docMk/>
            <pc:sldMk cId="597946180" sldId="295"/>
            <ac:spMk id="3" creationId="{CAE9563A-750D-4398-BB06-E4E2DD363349}"/>
          </ac:spMkLst>
        </pc:spChg>
        <pc:spChg chg="add del">
          <ac:chgData name="Calvin Sands" userId="7fd60f3c-75d7-46b8-b0c4-d35062826d40" providerId="ADAL" clId="{8BC387D8-6BE6-4714-90A1-35B1CB256E74}" dt="2020-02-21T22:14:40.266" v="2294" actId="26606"/>
          <ac:spMkLst>
            <pc:docMk/>
            <pc:sldMk cId="597946180" sldId="295"/>
            <ac:spMk id="9" creationId="{CF62D2A7-8207-488C-9F46-316BA81A16C8}"/>
          </ac:spMkLst>
        </pc:spChg>
        <pc:spChg chg="add del">
          <ac:chgData name="Calvin Sands" userId="7fd60f3c-75d7-46b8-b0c4-d35062826d40" providerId="ADAL" clId="{8BC387D8-6BE6-4714-90A1-35B1CB256E74}" dt="2020-02-21T22:14:40.258" v="2293" actId="26606"/>
          <ac:spMkLst>
            <pc:docMk/>
            <pc:sldMk cId="597946180" sldId="295"/>
            <ac:spMk id="71" creationId="{B0792D4F-247E-46FE-85FC-881DEFA41D94}"/>
          </ac:spMkLst>
        </pc:spChg>
        <pc:spChg chg="add">
          <ac:chgData name="Calvin Sands" userId="7fd60f3c-75d7-46b8-b0c4-d35062826d40" providerId="ADAL" clId="{8BC387D8-6BE6-4714-90A1-35B1CB256E74}" dt="2020-02-21T22:14:40.266" v="2294" actId="26606"/>
          <ac:spMkLst>
            <pc:docMk/>
            <pc:sldMk cId="597946180" sldId="295"/>
            <ac:spMk id="75" creationId="{FBE3B62F-5853-4A3C-B050-6186351A7176}"/>
          </ac:spMkLst>
        </pc:spChg>
        <pc:spChg chg="add">
          <ac:chgData name="Calvin Sands" userId="7fd60f3c-75d7-46b8-b0c4-d35062826d40" providerId="ADAL" clId="{8BC387D8-6BE6-4714-90A1-35B1CB256E74}" dt="2020-02-21T22:14:40.266" v="2294" actId="26606"/>
          <ac:spMkLst>
            <pc:docMk/>
            <pc:sldMk cId="597946180" sldId="295"/>
            <ac:spMk id="1028" creationId="{EE1FC7B4-E4A7-4452-B413-1A623E3A7230}"/>
          </ac:spMkLst>
        </pc:spChg>
        <pc:spChg chg="add">
          <ac:chgData name="Calvin Sands" userId="7fd60f3c-75d7-46b8-b0c4-d35062826d40" providerId="ADAL" clId="{8BC387D8-6BE6-4714-90A1-35B1CB256E74}" dt="2020-02-21T22:14:40.266" v="2294" actId="26606"/>
          <ac:spMkLst>
            <pc:docMk/>
            <pc:sldMk cId="597946180" sldId="295"/>
            <ac:spMk id="1029" creationId="{E0709AF0-24F0-4486-B189-BE6386BDB198}"/>
          </ac:spMkLst>
        </pc:spChg>
        <pc:picChg chg="del">
          <ac:chgData name="Calvin Sands" userId="7fd60f3c-75d7-46b8-b0c4-d35062826d40" providerId="ADAL" clId="{8BC387D8-6BE6-4714-90A1-35B1CB256E74}" dt="2020-02-21T22:13:46.245" v="2288" actId="478"/>
          <ac:picMkLst>
            <pc:docMk/>
            <pc:sldMk cId="597946180" sldId="295"/>
            <ac:picMk id="5" creationId="{632C5536-70D5-47EB-A538-4AE34F2E9CFA}"/>
          </ac:picMkLst>
        </pc:picChg>
        <pc:picChg chg="add mod">
          <ac:chgData name="Calvin Sands" userId="7fd60f3c-75d7-46b8-b0c4-d35062826d40" providerId="ADAL" clId="{8BC387D8-6BE6-4714-90A1-35B1CB256E74}" dt="2020-02-21T22:15:33.511" v="2297" actId="1076"/>
          <ac:picMkLst>
            <pc:docMk/>
            <pc:sldMk cId="597946180" sldId="295"/>
            <ac:picMk id="1026" creationId="{1CF89098-2C7B-4258-9CD9-C9342E508015}"/>
          </ac:picMkLst>
        </pc:picChg>
        <pc:cxnChg chg="add del">
          <ac:chgData name="Calvin Sands" userId="7fd60f3c-75d7-46b8-b0c4-d35062826d40" providerId="ADAL" clId="{8BC387D8-6BE6-4714-90A1-35B1CB256E74}" dt="2020-02-21T22:14:40.258" v="2293" actId="26606"/>
          <ac:cxnSpMkLst>
            <pc:docMk/>
            <pc:sldMk cId="597946180" sldId="295"/>
            <ac:cxnSpMk id="73" creationId="{749A7284-D010-4ACB-A08A-FC3C3689B5EB}"/>
          </ac:cxnSpMkLst>
        </pc:cxnChg>
      </pc:sldChg>
      <pc:sldChg chg="addSp delSp modSp add del ord delAnim">
        <pc:chgData name="Calvin Sands" userId="7fd60f3c-75d7-46b8-b0c4-d35062826d40" providerId="ADAL" clId="{8BC387D8-6BE6-4714-90A1-35B1CB256E74}" dt="2020-01-31T01:11:43.760" v="760" actId="2696"/>
        <pc:sldMkLst>
          <pc:docMk/>
          <pc:sldMk cId="3267697117" sldId="295"/>
        </pc:sldMkLst>
        <pc:spChg chg="mod">
          <ac:chgData name="Calvin Sands" userId="7fd60f3c-75d7-46b8-b0c4-d35062826d40" providerId="ADAL" clId="{8BC387D8-6BE6-4714-90A1-35B1CB256E74}" dt="2020-01-31T01:11:41.290" v="759"/>
          <ac:spMkLst>
            <pc:docMk/>
            <pc:sldMk cId="3267697117" sldId="295"/>
            <ac:spMk id="3" creationId="{4750B8AF-3BDF-46EE-BFB0-946E53A48EA4}"/>
          </ac:spMkLst>
        </pc:spChg>
        <pc:spChg chg="add mod">
          <ac:chgData name="Calvin Sands" userId="7fd60f3c-75d7-46b8-b0c4-d35062826d40" providerId="ADAL" clId="{8BC387D8-6BE6-4714-90A1-35B1CB256E74}" dt="2020-01-31T01:08:40.447" v="742" actId="27636"/>
          <ac:spMkLst>
            <pc:docMk/>
            <pc:sldMk cId="3267697117" sldId="295"/>
            <ac:spMk id="6" creationId="{593E192E-7FC5-42A8-A781-8155B5CB262B}"/>
          </ac:spMkLst>
        </pc:spChg>
        <pc:picChg chg="del">
          <ac:chgData name="Calvin Sands" userId="7fd60f3c-75d7-46b8-b0c4-d35062826d40" providerId="ADAL" clId="{8BC387D8-6BE6-4714-90A1-35B1CB256E74}" dt="2020-01-31T01:08:16.087" v="732" actId="478"/>
          <ac:picMkLst>
            <pc:docMk/>
            <pc:sldMk cId="3267697117" sldId="295"/>
            <ac:picMk id="5" creationId="{3921486D-EA70-4DF4-8F02-40486C9AACDB}"/>
          </ac:picMkLst>
        </pc:picChg>
      </pc:sldChg>
      <pc:sldChg chg="addSp delSp modSp modAnim">
        <pc:chgData name="Calvin Sands" userId="7fd60f3c-75d7-46b8-b0c4-d35062826d40" providerId="ADAL" clId="{8BC387D8-6BE6-4714-90A1-35B1CB256E74}" dt="2020-02-06T05:16:00.054" v="837"/>
        <pc:sldMkLst>
          <pc:docMk/>
          <pc:sldMk cId="2872441070" sldId="312"/>
        </pc:sldMkLst>
        <pc:spChg chg="del">
          <ac:chgData name="Calvin Sands" userId="7fd60f3c-75d7-46b8-b0c4-d35062826d40" providerId="ADAL" clId="{8BC387D8-6BE6-4714-90A1-35B1CB256E74}" dt="2020-02-06T05:15:03.627" v="821"/>
          <ac:spMkLst>
            <pc:docMk/>
            <pc:sldMk cId="2872441070" sldId="312"/>
            <ac:spMk id="6" creationId="{E54F5C45-5A9F-418A-881A-21F384A62AC8}"/>
          </ac:spMkLst>
        </pc:spChg>
        <pc:picChg chg="add mod">
          <ac:chgData name="Calvin Sands" userId="7fd60f3c-75d7-46b8-b0c4-d35062826d40" providerId="ADAL" clId="{8BC387D8-6BE6-4714-90A1-35B1CB256E74}" dt="2020-02-06T05:15:57.289" v="836" actId="1076"/>
          <ac:picMkLst>
            <pc:docMk/>
            <pc:sldMk cId="2872441070" sldId="312"/>
            <ac:picMk id="4" creationId="{C4F99DB0-15E7-4D49-8AC8-333ED8D8C794}"/>
          </ac:picMkLst>
        </pc:picChg>
      </pc:sldChg>
      <pc:sldChg chg="addSp delSp modSp">
        <pc:chgData name="Calvin Sands" userId="7fd60f3c-75d7-46b8-b0c4-d35062826d40" providerId="ADAL" clId="{8BC387D8-6BE6-4714-90A1-35B1CB256E74}" dt="2020-02-21T22:01:30.883" v="2243" actId="20577"/>
        <pc:sldMkLst>
          <pc:docMk/>
          <pc:sldMk cId="2865945175" sldId="313"/>
        </pc:sldMkLst>
        <pc:spChg chg="del">
          <ac:chgData name="Calvin Sands" userId="7fd60f3c-75d7-46b8-b0c4-d35062826d40" providerId="ADAL" clId="{8BC387D8-6BE6-4714-90A1-35B1CB256E74}" dt="2020-02-21T20:53:27.935" v="1669" actId="478"/>
          <ac:spMkLst>
            <pc:docMk/>
            <pc:sldMk cId="2865945175" sldId="313"/>
            <ac:spMk id="4" creationId="{28FDF581-C444-4CFC-9AF3-9F8C6C76D799}"/>
          </ac:spMkLst>
        </pc:spChg>
        <pc:spChg chg="add del mod">
          <ac:chgData name="Calvin Sands" userId="7fd60f3c-75d7-46b8-b0c4-d35062826d40" providerId="ADAL" clId="{8BC387D8-6BE6-4714-90A1-35B1CB256E74}" dt="2020-02-21T20:53:30.250" v="1670" actId="478"/>
          <ac:spMkLst>
            <pc:docMk/>
            <pc:sldMk cId="2865945175" sldId="313"/>
            <ac:spMk id="5" creationId="{8BF832FA-2469-4074-8F86-2946E09909E0}"/>
          </ac:spMkLst>
        </pc:spChg>
        <pc:graphicFrameChg chg="mod modGraphic">
          <ac:chgData name="Calvin Sands" userId="7fd60f3c-75d7-46b8-b0c4-d35062826d40" providerId="ADAL" clId="{8BC387D8-6BE6-4714-90A1-35B1CB256E74}" dt="2020-02-21T22:01:30.883" v="2243" actId="20577"/>
          <ac:graphicFrameMkLst>
            <pc:docMk/>
            <pc:sldMk cId="2865945175" sldId="313"/>
            <ac:graphicFrameMk id="29" creationId="{8F1A8E27-8790-E54E-914F-9C1587FC7F3B}"/>
          </ac:graphicFrameMkLst>
        </pc:graphicFrameChg>
        <pc:picChg chg="mod">
          <ac:chgData name="Calvin Sands" userId="7fd60f3c-75d7-46b8-b0c4-d35062826d40" providerId="ADAL" clId="{8BC387D8-6BE6-4714-90A1-35B1CB256E74}" dt="2020-02-21T20:50:27.243" v="1644" actId="1076"/>
          <ac:picMkLst>
            <pc:docMk/>
            <pc:sldMk cId="2865945175" sldId="313"/>
            <ac:picMk id="14" creationId="{6C07B3E5-4919-1643-BEEB-E061B33227B3}"/>
          </ac:picMkLst>
        </pc:picChg>
      </pc:sldChg>
      <pc:sldChg chg="addSp delSp modSp add ord">
        <pc:chgData name="Calvin Sands" userId="7fd60f3c-75d7-46b8-b0c4-d35062826d40" providerId="ADAL" clId="{8BC387D8-6BE6-4714-90A1-35B1CB256E74}" dt="2020-02-21T22:29:43.050" v="2879" actId="1076"/>
        <pc:sldMkLst>
          <pc:docMk/>
          <pc:sldMk cId="2947923860" sldId="318"/>
        </pc:sldMkLst>
        <pc:spChg chg="mod">
          <ac:chgData name="Calvin Sands" userId="7fd60f3c-75d7-46b8-b0c4-d35062826d40" providerId="ADAL" clId="{8BC387D8-6BE6-4714-90A1-35B1CB256E74}" dt="2020-02-21T22:21:31.582" v="2350" actId="20577"/>
          <ac:spMkLst>
            <pc:docMk/>
            <pc:sldMk cId="2947923860" sldId="318"/>
            <ac:spMk id="2" creationId="{9F1F4D35-6B81-E147-8229-782BC77D1AFD}"/>
          </ac:spMkLst>
        </pc:spChg>
        <pc:spChg chg="del mod">
          <ac:chgData name="Calvin Sands" userId="7fd60f3c-75d7-46b8-b0c4-d35062826d40" providerId="ADAL" clId="{8BC387D8-6BE6-4714-90A1-35B1CB256E74}" dt="2020-02-21T22:23:57.509" v="2507" actId="478"/>
          <ac:spMkLst>
            <pc:docMk/>
            <pc:sldMk cId="2947923860" sldId="318"/>
            <ac:spMk id="3" creationId="{1C890A3A-6514-804A-B4C0-530E871C094F}"/>
          </ac:spMkLst>
        </pc:spChg>
        <pc:spChg chg="add del mod">
          <ac:chgData name="Calvin Sands" userId="7fd60f3c-75d7-46b8-b0c4-d35062826d40" providerId="ADAL" clId="{8BC387D8-6BE6-4714-90A1-35B1CB256E74}" dt="2020-02-21T22:24:08.419" v="2510" actId="3680"/>
          <ac:spMkLst>
            <pc:docMk/>
            <pc:sldMk cId="2947923860" sldId="318"/>
            <ac:spMk id="5" creationId="{397D66EA-2F09-4BE7-9728-4566417CD077}"/>
          </ac:spMkLst>
        </pc:spChg>
        <pc:graphicFrameChg chg="add del mod ord modGraphic">
          <ac:chgData name="Calvin Sands" userId="7fd60f3c-75d7-46b8-b0c4-d35062826d40" providerId="ADAL" clId="{8BC387D8-6BE6-4714-90A1-35B1CB256E74}" dt="2020-02-21T22:24:05.107" v="2509" actId="3680"/>
          <ac:graphicFrameMkLst>
            <pc:docMk/>
            <pc:sldMk cId="2947923860" sldId="318"/>
            <ac:graphicFrameMk id="6" creationId="{C31E141A-3B65-411A-BE96-6F6DD804D8C6}"/>
          </ac:graphicFrameMkLst>
        </pc:graphicFrameChg>
        <pc:graphicFrameChg chg="add mod ord modGraphic">
          <ac:chgData name="Calvin Sands" userId="7fd60f3c-75d7-46b8-b0c4-d35062826d40" providerId="ADAL" clId="{8BC387D8-6BE6-4714-90A1-35B1CB256E74}" dt="2020-02-21T22:29:43.050" v="2879" actId="1076"/>
          <ac:graphicFrameMkLst>
            <pc:docMk/>
            <pc:sldMk cId="2947923860" sldId="318"/>
            <ac:graphicFrameMk id="8" creationId="{745496F7-3C47-45F5-927E-64EFE2A9E5C9}"/>
          </ac:graphicFrameMkLst>
        </pc:graphicFrameChg>
      </pc:sldChg>
    </pc:docChg>
  </pc:docChgLst>
  <pc:docChgLst>
    <pc:chgData name="Calvin Sands" userId="7fd60f3c-75d7-46b8-b0c4-d35062826d40" providerId="ADAL" clId="{779480DD-7916-4F4B-8D28-7EA2C4CA1020}"/>
    <pc:docChg chg="undo custSel addSld delSld modSld sldOrd">
      <pc:chgData name="Calvin Sands" userId="7fd60f3c-75d7-46b8-b0c4-d35062826d40" providerId="ADAL" clId="{779480DD-7916-4F4B-8D28-7EA2C4CA1020}" dt="2020-03-08T18:48:17.803" v="824" actId="1076"/>
      <pc:docMkLst>
        <pc:docMk/>
      </pc:docMkLst>
      <pc:sldChg chg="modSp">
        <pc:chgData name="Calvin Sands" userId="7fd60f3c-75d7-46b8-b0c4-d35062826d40" providerId="ADAL" clId="{779480DD-7916-4F4B-8D28-7EA2C4CA1020}" dt="2020-03-08T18:48:17.803" v="824" actId="1076"/>
        <pc:sldMkLst>
          <pc:docMk/>
          <pc:sldMk cId="3861526880" sldId="261"/>
        </pc:sldMkLst>
        <pc:graphicFrameChg chg="mod modGraphic">
          <ac:chgData name="Calvin Sands" userId="7fd60f3c-75d7-46b8-b0c4-d35062826d40" providerId="ADAL" clId="{779480DD-7916-4F4B-8D28-7EA2C4CA1020}" dt="2020-03-08T18:48:17.803" v="824" actId="1076"/>
          <ac:graphicFrameMkLst>
            <pc:docMk/>
            <pc:sldMk cId="3861526880" sldId="261"/>
            <ac:graphicFrameMk id="11" creationId="{5B4A9887-845A-4BE6-8AA1-6427644E4C8A}"/>
          </ac:graphicFrameMkLst>
        </pc:graphicFrameChg>
      </pc:sldChg>
      <pc:sldChg chg="modSp">
        <pc:chgData name="Calvin Sands" userId="7fd60f3c-75d7-46b8-b0c4-d35062826d40" providerId="ADAL" clId="{779480DD-7916-4F4B-8D28-7EA2C4CA1020}" dt="2020-03-07T19:18:07.502" v="235" actId="20577"/>
        <pc:sldMkLst>
          <pc:docMk/>
          <pc:sldMk cId="4165576013" sldId="267"/>
        </pc:sldMkLst>
        <pc:graphicFrameChg chg="modGraphic">
          <ac:chgData name="Calvin Sands" userId="7fd60f3c-75d7-46b8-b0c4-d35062826d40" providerId="ADAL" clId="{779480DD-7916-4F4B-8D28-7EA2C4CA1020}" dt="2020-03-07T19:18:07.502" v="235" actId="20577"/>
          <ac:graphicFrameMkLst>
            <pc:docMk/>
            <pc:sldMk cId="4165576013" sldId="267"/>
            <ac:graphicFrameMk id="7" creationId="{42F6249F-C476-434E-A28E-47766088CE2F}"/>
          </ac:graphicFrameMkLst>
        </pc:graphicFrameChg>
      </pc:sldChg>
      <pc:sldChg chg="modSp">
        <pc:chgData name="Calvin Sands" userId="7fd60f3c-75d7-46b8-b0c4-d35062826d40" providerId="ADAL" clId="{779480DD-7916-4F4B-8D28-7EA2C4CA1020}" dt="2020-03-07T20:26:43.097" v="583" actId="1076"/>
        <pc:sldMkLst>
          <pc:docMk/>
          <pc:sldMk cId="2272562722" sldId="276"/>
        </pc:sldMkLst>
        <pc:graphicFrameChg chg="mod modGraphic">
          <ac:chgData name="Calvin Sands" userId="7fd60f3c-75d7-46b8-b0c4-d35062826d40" providerId="ADAL" clId="{779480DD-7916-4F4B-8D28-7EA2C4CA1020}" dt="2020-03-07T20:26:43.097" v="583" actId="1076"/>
          <ac:graphicFrameMkLst>
            <pc:docMk/>
            <pc:sldMk cId="2272562722" sldId="276"/>
            <ac:graphicFrameMk id="18" creationId="{98B93324-5E51-49E9-BD58-39E8FB178F54}"/>
          </ac:graphicFrameMkLst>
        </pc:graphicFrameChg>
      </pc:sldChg>
      <pc:sldChg chg="addSp delSp modSp ord modNotesTx">
        <pc:chgData name="Calvin Sands" userId="7fd60f3c-75d7-46b8-b0c4-d35062826d40" providerId="ADAL" clId="{779480DD-7916-4F4B-8D28-7EA2C4CA1020}" dt="2020-03-07T19:23:35.174" v="274" actId="20577"/>
        <pc:sldMkLst>
          <pc:docMk/>
          <pc:sldMk cId="1931967894" sldId="282"/>
        </pc:sldMkLst>
        <pc:graphicFrameChg chg="del mod">
          <ac:chgData name="Calvin Sands" userId="7fd60f3c-75d7-46b8-b0c4-d35062826d40" providerId="ADAL" clId="{779480DD-7916-4F4B-8D28-7EA2C4CA1020}" dt="2020-03-07T19:06:46.578" v="11" actId="478"/>
          <ac:graphicFrameMkLst>
            <pc:docMk/>
            <pc:sldMk cId="1931967894" sldId="282"/>
            <ac:graphicFrameMk id="8" creationId="{949564FF-5030-CC49-9372-5811AECF1EC9}"/>
          </ac:graphicFrameMkLst>
        </pc:graphicFrameChg>
        <pc:graphicFrameChg chg="add mod modGraphic">
          <ac:chgData name="Calvin Sands" userId="7fd60f3c-75d7-46b8-b0c4-d35062826d40" providerId="ADAL" clId="{779480DD-7916-4F4B-8D28-7EA2C4CA1020}" dt="2020-03-07T19:11:23.894" v="151"/>
          <ac:graphicFrameMkLst>
            <pc:docMk/>
            <pc:sldMk cId="1931967894" sldId="282"/>
            <ac:graphicFrameMk id="9" creationId="{6E590D66-E382-7841-A73C-D0CE61DEB72B}"/>
          </ac:graphicFrameMkLst>
        </pc:graphicFrameChg>
        <pc:picChg chg="del">
          <ac:chgData name="Calvin Sands" userId="7fd60f3c-75d7-46b8-b0c4-d35062826d40" providerId="ADAL" clId="{779480DD-7916-4F4B-8D28-7EA2C4CA1020}" dt="2020-03-07T19:06:48.550" v="12" actId="478"/>
          <ac:picMkLst>
            <pc:docMk/>
            <pc:sldMk cId="1931967894" sldId="282"/>
            <ac:picMk id="15" creationId="{E31AC919-2AB8-D64A-BC08-355F980C2D6E}"/>
          </ac:picMkLst>
        </pc:picChg>
      </pc:sldChg>
      <pc:sldChg chg="addSp modSp">
        <pc:chgData name="Calvin Sands" userId="7fd60f3c-75d7-46b8-b0c4-d35062826d40" providerId="ADAL" clId="{779480DD-7916-4F4B-8D28-7EA2C4CA1020}" dt="2020-03-07T19:22:50.685" v="265" actId="1076"/>
        <pc:sldMkLst>
          <pc:docMk/>
          <pc:sldMk cId="1512912945" sldId="291"/>
        </pc:sldMkLst>
        <pc:spChg chg="add mod">
          <ac:chgData name="Calvin Sands" userId="7fd60f3c-75d7-46b8-b0c4-d35062826d40" providerId="ADAL" clId="{779480DD-7916-4F4B-8D28-7EA2C4CA1020}" dt="2020-03-07T19:22:50.685" v="265" actId="1076"/>
          <ac:spMkLst>
            <pc:docMk/>
            <pc:sldMk cId="1512912945" sldId="291"/>
            <ac:spMk id="4" creationId="{952D0D22-F31D-C142-A488-AF77825FACD8}"/>
          </ac:spMkLst>
        </pc:spChg>
        <pc:picChg chg="mod modCrop">
          <ac:chgData name="Calvin Sands" userId="7fd60f3c-75d7-46b8-b0c4-d35062826d40" providerId="ADAL" clId="{779480DD-7916-4F4B-8D28-7EA2C4CA1020}" dt="2020-03-07T19:22:28.231" v="264" actId="732"/>
          <ac:picMkLst>
            <pc:docMk/>
            <pc:sldMk cId="1512912945" sldId="291"/>
            <ac:picMk id="5" creationId="{5C921F60-C36A-4740-8031-950FECD4AA98}"/>
          </ac:picMkLst>
        </pc:picChg>
      </pc:sldChg>
      <pc:sldChg chg="addSp modSp modNotesTx">
        <pc:chgData name="Calvin Sands" userId="7fd60f3c-75d7-46b8-b0c4-d35062826d40" providerId="ADAL" clId="{779480DD-7916-4F4B-8D28-7EA2C4CA1020}" dt="2020-03-07T19:23:24.445" v="273" actId="20577"/>
        <pc:sldMkLst>
          <pc:docMk/>
          <pc:sldMk cId="597946180" sldId="295"/>
        </pc:sldMkLst>
        <pc:spChg chg="add mod">
          <ac:chgData name="Calvin Sands" userId="7fd60f3c-75d7-46b8-b0c4-d35062826d40" providerId="ADAL" clId="{779480DD-7916-4F4B-8D28-7EA2C4CA1020}" dt="2020-03-07T19:16:17.828" v="217" actId="1076"/>
          <ac:spMkLst>
            <pc:docMk/>
            <pc:sldMk cId="597946180" sldId="295"/>
            <ac:spMk id="4" creationId="{4D300A15-043A-CF4C-AA90-361BA9056EBE}"/>
          </ac:spMkLst>
        </pc:spChg>
      </pc:sldChg>
      <pc:sldChg chg="modSp">
        <pc:chgData name="Calvin Sands" userId="7fd60f3c-75d7-46b8-b0c4-d35062826d40" providerId="ADAL" clId="{779480DD-7916-4F4B-8D28-7EA2C4CA1020}" dt="2020-03-07T19:16:31.955" v="219" actId="207"/>
        <pc:sldMkLst>
          <pc:docMk/>
          <pc:sldMk cId="2340942948" sldId="301"/>
        </pc:sldMkLst>
        <pc:spChg chg="mod">
          <ac:chgData name="Calvin Sands" userId="7fd60f3c-75d7-46b8-b0c4-d35062826d40" providerId="ADAL" clId="{779480DD-7916-4F4B-8D28-7EA2C4CA1020}" dt="2020-03-07T19:16:31.955" v="219" actId="207"/>
          <ac:spMkLst>
            <pc:docMk/>
            <pc:sldMk cId="2340942948" sldId="301"/>
            <ac:spMk id="6" creationId="{BB85F551-24BC-4E5B-88EB-76E042A9FC5A}"/>
          </ac:spMkLst>
        </pc:spChg>
      </pc:sldChg>
      <pc:sldChg chg="modNotesTx">
        <pc:chgData name="Calvin Sands" userId="7fd60f3c-75d7-46b8-b0c4-d35062826d40" providerId="ADAL" clId="{779480DD-7916-4F4B-8D28-7EA2C4CA1020}" dt="2020-03-07T19:23:06.573" v="269" actId="20577"/>
        <pc:sldMkLst>
          <pc:docMk/>
          <pc:sldMk cId="4262389926" sldId="302"/>
        </pc:sldMkLst>
      </pc:sldChg>
      <pc:sldChg chg="modNotesTx">
        <pc:chgData name="Calvin Sands" userId="7fd60f3c-75d7-46b8-b0c4-d35062826d40" providerId="ADAL" clId="{779480DD-7916-4F4B-8D28-7EA2C4CA1020}" dt="2020-03-07T19:23:16.737" v="272" actId="20577"/>
        <pc:sldMkLst>
          <pc:docMk/>
          <pc:sldMk cId="4011062311" sldId="304"/>
        </pc:sldMkLst>
      </pc:sldChg>
      <pc:sldChg chg="modSp">
        <pc:chgData name="Calvin Sands" userId="7fd60f3c-75d7-46b8-b0c4-d35062826d40" providerId="ADAL" clId="{779480DD-7916-4F4B-8D28-7EA2C4CA1020}" dt="2020-03-07T20:36:43.772" v="694" actId="20577"/>
        <pc:sldMkLst>
          <pc:docMk/>
          <pc:sldMk cId="2865945175" sldId="313"/>
        </pc:sldMkLst>
        <pc:graphicFrameChg chg="mod modGraphic">
          <ac:chgData name="Calvin Sands" userId="7fd60f3c-75d7-46b8-b0c4-d35062826d40" providerId="ADAL" clId="{779480DD-7916-4F4B-8D28-7EA2C4CA1020}" dt="2020-03-07T20:36:43.772" v="694" actId="20577"/>
          <ac:graphicFrameMkLst>
            <pc:docMk/>
            <pc:sldMk cId="2865945175" sldId="313"/>
            <ac:graphicFrameMk id="29" creationId="{8F1A8E27-8790-E54E-914F-9C1587FC7F3B}"/>
          </ac:graphicFrameMkLst>
        </pc:graphicFrameChg>
      </pc:sldChg>
      <pc:sldChg chg="del">
        <pc:chgData name="Calvin Sands" userId="7fd60f3c-75d7-46b8-b0c4-d35062826d40" providerId="ADAL" clId="{779480DD-7916-4F4B-8D28-7EA2C4CA1020}" dt="2020-03-07T19:04:06.513" v="2" actId="2696"/>
        <pc:sldMkLst>
          <pc:docMk/>
          <pc:sldMk cId="1407916574" sldId="314"/>
        </pc:sldMkLst>
      </pc:sldChg>
      <pc:sldChg chg="del ord">
        <pc:chgData name="Calvin Sands" userId="7fd60f3c-75d7-46b8-b0c4-d35062826d40" providerId="ADAL" clId="{779480DD-7916-4F4B-8D28-7EA2C4CA1020}" dt="2020-03-07T19:03:55.615" v="1" actId="2696"/>
        <pc:sldMkLst>
          <pc:docMk/>
          <pc:sldMk cId="3697586448" sldId="316"/>
        </pc:sldMkLst>
      </pc:sldChg>
      <pc:sldChg chg="add del">
        <pc:chgData name="Calvin Sands" userId="7fd60f3c-75d7-46b8-b0c4-d35062826d40" providerId="ADAL" clId="{779480DD-7916-4F4B-8D28-7EA2C4CA1020}" dt="2020-03-07T19:14:38.229" v="152" actId="2696"/>
        <pc:sldMkLst>
          <pc:docMk/>
          <pc:sldMk cId="3952545170" sldId="319"/>
        </pc:sldMkLst>
      </pc:sldChg>
    </pc:docChg>
  </pc:docChgLst>
  <pc:docChgLst>
    <pc:chgData name="Calvin Sands" userId="S::calvinsands@knights.ucf.edu::7fd60f3c-75d7-46b8-b0c4-d35062826d40" providerId="AD" clId="Web-{F64C7198-0A2A-D89C-66A3-805449446E79}"/>
    <pc:docChg chg="modSld">
      <pc:chgData name="Calvin Sands" userId="S::calvinsands@knights.ucf.edu::7fd60f3c-75d7-46b8-b0c4-d35062826d40" providerId="AD" clId="Web-{F64C7198-0A2A-D89C-66A3-805449446E79}" dt="2020-02-13T22:59:12.920" v="11" actId="20577"/>
      <pc:docMkLst>
        <pc:docMk/>
      </pc:docMkLst>
      <pc:sldChg chg="modSp">
        <pc:chgData name="Calvin Sands" userId="S::calvinsands@knights.ucf.edu::7fd60f3c-75d7-46b8-b0c4-d35062826d40" providerId="AD" clId="Web-{F64C7198-0A2A-D89C-66A3-805449446E79}" dt="2020-02-13T22:45:49.782" v="4" actId="20577"/>
        <pc:sldMkLst>
          <pc:docMk/>
          <pc:sldMk cId="2590864222" sldId="270"/>
        </pc:sldMkLst>
        <pc:spChg chg="mod">
          <ac:chgData name="Calvin Sands" userId="S::calvinsands@knights.ucf.edu::7fd60f3c-75d7-46b8-b0c4-d35062826d40" providerId="AD" clId="Web-{F64C7198-0A2A-D89C-66A3-805449446E79}" dt="2020-02-13T22:45:49.782" v="4" actId="20577"/>
          <ac:spMkLst>
            <pc:docMk/>
            <pc:sldMk cId="2590864222" sldId="270"/>
            <ac:spMk id="3" creationId="{0867DBAA-F6C0-4005-8646-D5B09FA1A02B}"/>
          </ac:spMkLst>
        </pc:spChg>
      </pc:sldChg>
      <pc:sldChg chg="modSp">
        <pc:chgData name="Calvin Sands" userId="S::calvinsands@knights.ucf.edu::7fd60f3c-75d7-46b8-b0c4-d35062826d40" providerId="AD" clId="Web-{F64C7198-0A2A-D89C-66A3-805449446E79}" dt="2020-02-13T22:59:12.920" v="10" actId="20577"/>
        <pc:sldMkLst>
          <pc:docMk/>
          <pc:sldMk cId="1242858416" sldId="272"/>
        </pc:sldMkLst>
        <pc:spChg chg="mod">
          <ac:chgData name="Calvin Sands" userId="S::calvinsands@knights.ucf.edu::7fd60f3c-75d7-46b8-b0c4-d35062826d40" providerId="AD" clId="Web-{F64C7198-0A2A-D89C-66A3-805449446E79}" dt="2020-02-13T22:59:12.920" v="10" actId="20577"/>
          <ac:spMkLst>
            <pc:docMk/>
            <pc:sldMk cId="1242858416" sldId="272"/>
            <ac:spMk id="5" creationId="{0CBFD15B-BB01-4E98-83FE-B9B7D76D6DBD}"/>
          </ac:spMkLst>
        </pc:spChg>
      </pc:sldChg>
    </pc:docChg>
  </pc:docChgLst>
  <pc:docChgLst>
    <pc:chgData name="Joseph Musante" userId="7b203771-e714-4a28-b9d1-99b65ec61af3" providerId="ADAL" clId="{0FC2CEFF-DA78-3D4A-BB73-99D1BEF100A2}"/>
    <pc:docChg chg="custSel modSld">
      <pc:chgData name="Joseph Musante" userId="7b203771-e714-4a28-b9d1-99b65ec61af3" providerId="ADAL" clId="{0FC2CEFF-DA78-3D4A-BB73-99D1BEF100A2}" dt="2020-04-09T15:55:48.409" v="136" actId="20577"/>
      <pc:docMkLst>
        <pc:docMk/>
      </pc:docMkLst>
      <pc:sldChg chg="modSp">
        <pc:chgData name="Joseph Musante" userId="7b203771-e714-4a28-b9d1-99b65ec61af3" providerId="ADAL" clId="{0FC2CEFF-DA78-3D4A-BB73-99D1BEF100A2}" dt="2020-04-09T15:55:48.409" v="136" actId="20577"/>
        <pc:sldMkLst>
          <pc:docMk/>
          <pc:sldMk cId="305955030" sldId="258"/>
        </pc:sldMkLst>
        <pc:graphicFrameChg chg="modGraphic">
          <ac:chgData name="Joseph Musante" userId="7b203771-e714-4a28-b9d1-99b65ec61af3" providerId="ADAL" clId="{0FC2CEFF-DA78-3D4A-BB73-99D1BEF100A2}" dt="2020-04-09T15:55:48.409" v="136" actId="20577"/>
          <ac:graphicFrameMkLst>
            <pc:docMk/>
            <pc:sldMk cId="305955030" sldId="258"/>
            <ac:graphicFrameMk id="7" creationId="{2F8AF50F-0751-47CB-B8D4-876A746BEF71}"/>
          </ac:graphicFrameMkLst>
        </pc:graphicFrameChg>
      </pc:sldChg>
    </pc:docChg>
  </pc:docChgLst>
  <pc:docChgLst>
    <pc:chgData name="Calvin Sands" userId="S::calvinsands@knights.ucf.edu::7fd60f3c-75d7-46b8-b0c4-d35062826d40" providerId="AD" clId="Web-{10B6D48C-B627-59A7-5504-F0C082BAAD2B}"/>
    <pc:docChg chg="addSld delSld modSld">
      <pc:chgData name="Calvin Sands" userId="S::calvinsands@knights.ucf.edu::7fd60f3c-75d7-46b8-b0c4-d35062826d40" providerId="AD" clId="Web-{10B6D48C-B627-59A7-5504-F0C082BAAD2B}" dt="2020-02-03T22:50:46.720" v="465" actId="20577"/>
      <pc:docMkLst>
        <pc:docMk/>
      </pc:docMkLst>
      <pc:sldChg chg="modSp">
        <pc:chgData name="Calvin Sands" userId="S::calvinsands@knights.ucf.edu::7fd60f3c-75d7-46b8-b0c4-d35062826d40" providerId="AD" clId="Web-{10B6D48C-B627-59A7-5504-F0C082BAAD2B}" dt="2020-02-03T22:28:40.237" v="94"/>
        <pc:sldMkLst>
          <pc:docMk/>
          <pc:sldMk cId="3861526880" sldId="261"/>
        </pc:sldMkLst>
        <pc:graphicFrameChg chg="mod modGraphic">
          <ac:chgData name="Calvin Sands" userId="S::calvinsands@knights.ucf.edu::7fd60f3c-75d7-46b8-b0c4-d35062826d40" providerId="AD" clId="Web-{10B6D48C-B627-59A7-5504-F0C082BAAD2B}" dt="2020-02-03T22:28:40.237" v="94"/>
          <ac:graphicFrameMkLst>
            <pc:docMk/>
            <pc:sldMk cId="3861526880" sldId="261"/>
            <ac:graphicFrameMk id="6" creationId="{A4F2A13F-3114-4EC3-BC05-F6DE2FEC6471}"/>
          </ac:graphicFrameMkLst>
        </pc:graphicFrameChg>
      </pc:sldChg>
      <pc:sldChg chg="modSp">
        <pc:chgData name="Calvin Sands" userId="S::calvinsands@knights.ucf.edu::7fd60f3c-75d7-46b8-b0c4-d35062826d40" providerId="AD" clId="Web-{10B6D48C-B627-59A7-5504-F0C082BAAD2B}" dt="2020-02-03T22:42:31.250" v="416"/>
        <pc:sldMkLst>
          <pc:docMk/>
          <pc:sldMk cId="4165576013" sldId="267"/>
        </pc:sldMkLst>
        <pc:graphicFrameChg chg="mod modGraphic">
          <ac:chgData name="Calvin Sands" userId="S::calvinsands@knights.ucf.edu::7fd60f3c-75d7-46b8-b0c4-d35062826d40" providerId="AD" clId="Web-{10B6D48C-B627-59A7-5504-F0C082BAAD2B}" dt="2020-02-03T22:38:32.351" v="397"/>
          <ac:graphicFrameMkLst>
            <pc:docMk/>
            <pc:sldMk cId="4165576013" sldId="267"/>
            <ac:graphicFrameMk id="4" creationId="{42F6249F-C476-434E-A28E-47766088CE2F}"/>
          </ac:graphicFrameMkLst>
        </pc:graphicFrameChg>
        <pc:graphicFrameChg chg="mod modGraphic">
          <ac:chgData name="Calvin Sands" userId="S::calvinsands@knights.ucf.edu::7fd60f3c-75d7-46b8-b0c4-d35062826d40" providerId="AD" clId="Web-{10B6D48C-B627-59A7-5504-F0C082BAAD2B}" dt="2020-02-03T22:42:31.250" v="416"/>
          <ac:graphicFrameMkLst>
            <pc:docMk/>
            <pc:sldMk cId="4165576013" sldId="267"/>
            <ac:graphicFrameMk id="7" creationId="{42F6249F-C476-434E-A28E-47766088CE2F}"/>
          </ac:graphicFrameMkLst>
        </pc:graphicFrameChg>
      </pc:sldChg>
      <pc:sldChg chg="modSp">
        <pc:chgData name="Calvin Sands" userId="S::calvinsands@knights.ucf.edu::7fd60f3c-75d7-46b8-b0c4-d35062826d40" providerId="AD" clId="Web-{10B6D48C-B627-59A7-5504-F0C082BAAD2B}" dt="2020-02-03T22:50:46.720" v="464" actId="20577"/>
        <pc:sldMkLst>
          <pc:docMk/>
          <pc:sldMk cId="1614003291" sldId="269"/>
        </pc:sldMkLst>
        <pc:spChg chg="mod">
          <ac:chgData name="Calvin Sands" userId="S::calvinsands@knights.ucf.edu::7fd60f3c-75d7-46b8-b0c4-d35062826d40" providerId="AD" clId="Web-{10B6D48C-B627-59A7-5504-F0C082BAAD2B}" dt="2020-02-03T22:50:46.720" v="464" actId="20577"/>
          <ac:spMkLst>
            <pc:docMk/>
            <pc:sldMk cId="1614003291" sldId="269"/>
            <ac:spMk id="3" creationId="{C02B627A-25C3-4ED2-8215-1C0ED403E426}"/>
          </ac:spMkLst>
        </pc:spChg>
      </pc:sldChg>
      <pc:sldChg chg="addSp modSp mod setBg setClrOvrMap">
        <pc:chgData name="Calvin Sands" userId="S::calvinsands@knights.ucf.edu::7fd60f3c-75d7-46b8-b0c4-d35062826d40" providerId="AD" clId="Web-{10B6D48C-B627-59A7-5504-F0C082BAAD2B}" dt="2020-02-03T22:17:59.137" v="0"/>
        <pc:sldMkLst>
          <pc:docMk/>
          <pc:sldMk cId="3875687329" sldId="279"/>
        </pc:sldMkLst>
        <pc:spChg chg="mod">
          <ac:chgData name="Calvin Sands" userId="S::calvinsands@knights.ucf.edu::7fd60f3c-75d7-46b8-b0c4-d35062826d40" providerId="AD" clId="Web-{10B6D48C-B627-59A7-5504-F0C082BAAD2B}" dt="2020-02-03T22:17:59.137" v="0"/>
          <ac:spMkLst>
            <pc:docMk/>
            <pc:sldMk cId="3875687329" sldId="279"/>
            <ac:spMk id="2" creationId="{C983EC12-EB87-4341-8DCA-EB10003D158C}"/>
          </ac:spMkLst>
        </pc:spChg>
        <pc:spChg chg="mod">
          <ac:chgData name="Calvin Sands" userId="S::calvinsands@knights.ucf.edu::7fd60f3c-75d7-46b8-b0c4-d35062826d40" providerId="AD" clId="Web-{10B6D48C-B627-59A7-5504-F0C082BAAD2B}" dt="2020-02-03T22:17:59.137" v="0"/>
          <ac:spMkLst>
            <pc:docMk/>
            <pc:sldMk cId="3875687329" sldId="279"/>
            <ac:spMk id="4" creationId="{6B077E0F-3CF2-49C3-BB4D-6B610DE544B7}"/>
          </ac:spMkLst>
        </pc:spChg>
        <pc:spChg chg="add">
          <ac:chgData name="Calvin Sands" userId="S::calvinsands@knights.ucf.edu::7fd60f3c-75d7-46b8-b0c4-d35062826d40" providerId="AD" clId="Web-{10B6D48C-B627-59A7-5504-F0C082BAAD2B}" dt="2020-02-03T22:17:59.137" v="0"/>
          <ac:spMkLst>
            <pc:docMk/>
            <pc:sldMk cId="3875687329" sldId="279"/>
            <ac:spMk id="12" creationId="{EE1FC7B4-E4A7-4452-B413-1A623E3A7230}"/>
          </ac:spMkLst>
        </pc:spChg>
        <pc:spChg chg="add">
          <ac:chgData name="Calvin Sands" userId="S::calvinsands@knights.ucf.edu::7fd60f3c-75d7-46b8-b0c4-d35062826d40" providerId="AD" clId="Web-{10B6D48C-B627-59A7-5504-F0C082BAAD2B}" dt="2020-02-03T22:17:59.137" v="0"/>
          <ac:spMkLst>
            <pc:docMk/>
            <pc:sldMk cId="3875687329" sldId="279"/>
            <ac:spMk id="14" creationId="{E0709AF0-24F0-4486-B189-BE6386BDB198}"/>
          </ac:spMkLst>
        </pc:spChg>
        <pc:spChg chg="add">
          <ac:chgData name="Calvin Sands" userId="S::calvinsands@knights.ucf.edu::7fd60f3c-75d7-46b8-b0c4-d35062826d40" providerId="AD" clId="Web-{10B6D48C-B627-59A7-5504-F0C082BAAD2B}" dt="2020-02-03T22:17:59.137" v="0"/>
          <ac:spMkLst>
            <pc:docMk/>
            <pc:sldMk cId="3875687329" sldId="279"/>
            <ac:spMk id="16" creationId="{FBE3B62F-5853-4A3C-B050-6186351A7176}"/>
          </ac:spMkLst>
        </pc:spChg>
        <pc:picChg chg="mod">
          <ac:chgData name="Calvin Sands" userId="S::calvinsands@knights.ucf.edu::7fd60f3c-75d7-46b8-b0c4-d35062826d40" providerId="AD" clId="Web-{10B6D48C-B627-59A7-5504-F0C082BAAD2B}" dt="2020-02-03T22:17:59.137" v="0"/>
          <ac:picMkLst>
            <pc:docMk/>
            <pc:sldMk cId="3875687329" sldId="279"/>
            <ac:picMk id="7" creationId="{C31034D8-9DB8-48D1-A502-9246D6BB198F}"/>
          </ac:picMkLst>
        </pc:picChg>
      </pc:sldChg>
      <pc:sldChg chg="addSp modSp mod setBg setClrOvrMap">
        <pc:chgData name="Calvin Sands" userId="S::calvinsands@knights.ucf.edu::7fd60f3c-75d7-46b8-b0c4-d35062826d40" providerId="AD" clId="Web-{10B6D48C-B627-59A7-5504-F0C082BAAD2B}" dt="2020-02-03T22:47:29.901" v="436" actId="20577"/>
        <pc:sldMkLst>
          <pc:docMk/>
          <pc:sldMk cId="2342842395" sldId="290"/>
        </pc:sldMkLst>
        <pc:spChg chg="mod">
          <ac:chgData name="Calvin Sands" userId="S::calvinsands@knights.ucf.edu::7fd60f3c-75d7-46b8-b0c4-d35062826d40" providerId="AD" clId="Web-{10B6D48C-B627-59A7-5504-F0C082BAAD2B}" dt="2020-02-03T22:21:07.456" v="18"/>
          <ac:spMkLst>
            <pc:docMk/>
            <pc:sldMk cId="2342842395" sldId="290"/>
            <ac:spMk id="2" creationId="{E7811A76-F7FE-4302-A7D3-BF5297494EDB}"/>
          </ac:spMkLst>
        </pc:spChg>
        <pc:spChg chg="mod">
          <ac:chgData name="Calvin Sands" userId="S::calvinsands@knights.ucf.edu::7fd60f3c-75d7-46b8-b0c4-d35062826d40" providerId="AD" clId="Web-{10B6D48C-B627-59A7-5504-F0C082BAAD2B}" dt="2020-02-03T22:47:29.901" v="436" actId="20577"/>
          <ac:spMkLst>
            <pc:docMk/>
            <pc:sldMk cId="2342842395" sldId="290"/>
            <ac:spMk id="3" creationId="{EE940AF3-1BB9-4520-9A52-04CF76FD59FE}"/>
          </ac:spMkLst>
        </pc:spChg>
        <pc:spChg chg="add">
          <ac:chgData name="Calvin Sands" userId="S::calvinsands@knights.ucf.edu::7fd60f3c-75d7-46b8-b0c4-d35062826d40" providerId="AD" clId="Web-{10B6D48C-B627-59A7-5504-F0C082BAAD2B}" dt="2020-02-03T22:21:07.456" v="18"/>
          <ac:spMkLst>
            <pc:docMk/>
            <pc:sldMk cId="2342842395" sldId="290"/>
            <ac:spMk id="8" creationId="{867D4867-5BA7-4462-B2F6-A23F4A622AA7}"/>
          </ac:spMkLst>
        </pc:spChg>
        <pc:picChg chg="mod">
          <ac:chgData name="Calvin Sands" userId="S::calvinsands@knights.ucf.edu::7fd60f3c-75d7-46b8-b0c4-d35062826d40" providerId="AD" clId="Web-{10B6D48C-B627-59A7-5504-F0C082BAAD2B}" dt="2020-02-03T22:21:07.456" v="18"/>
          <ac:picMkLst>
            <pc:docMk/>
            <pc:sldMk cId="2342842395" sldId="290"/>
            <ac:picMk id="6" creationId="{08ED8CDC-E3BB-4AC6-B055-F5FFCF0EC001}"/>
          </ac:picMkLst>
        </pc:picChg>
      </pc:sldChg>
      <pc:sldChg chg="modSp">
        <pc:chgData name="Calvin Sands" userId="S::calvinsands@knights.ucf.edu::7fd60f3c-75d7-46b8-b0c4-d35062826d40" providerId="AD" clId="Web-{10B6D48C-B627-59A7-5504-F0C082BAAD2B}" dt="2020-02-03T22:47:53.120" v="439" actId="1076"/>
        <pc:sldMkLst>
          <pc:docMk/>
          <pc:sldMk cId="1512912945" sldId="291"/>
        </pc:sldMkLst>
        <pc:picChg chg="mod">
          <ac:chgData name="Calvin Sands" userId="S::calvinsands@knights.ucf.edu::7fd60f3c-75d7-46b8-b0c4-d35062826d40" providerId="AD" clId="Web-{10B6D48C-B627-59A7-5504-F0C082BAAD2B}" dt="2020-02-03T22:47:53.120" v="439" actId="1076"/>
          <ac:picMkLst>
            <pc:docMk/>
            <pc:sldMk cId="1512912945" sldId="291"/>
            <ac:picMk id="5" creationId="{5C921F60-C36A-4740-8031-950FECD4AA98}"/>
          </ac:picMkLst>
        </pc:picChg>
      </pc:sldChg>
      <pc:sldChg chg="modSp">
        <pc:chgData name="Calvin Sands" userId="S::calvinsands@knights.ucf.edu::7fd60f3c-75d7-46b8-b0c4-d35062826d40" providerId="AD" clId="Web-{10B6D48C-B627-59A7-5504-F0C082BAAD2B}" dt="2020-02-03T22:23:19.117" v="37" actId="20577"/>
        <pc:sldMkLst>
          <pc:docMk/>
          <pc:sldMk cId="3444005071" sldId="293"/>
        </pc:sldMkLst>
        <pc:spChg chg="mod">
          <ac:chgData name="Calvin Sands" userId="S::calvinsands@knights.ucf.edu::7fd60f3c-75d7-46b8-b0c4-d35062826d40" providerId="AD" clId="Web-{10B6D48C-B627-59A7-5504-F0C082BAAD2B}" dt="2020-02-03T22:23:19.117" v="37" actId="20577"/>
          <ac:spMkLst>
            <pc:docMk/>
            <pc:sldMk cId="3444005071" sldId="293"/>
            <ac:spMk id="2" creationId="{9B2A7C91-1B6E-4708-9B28-F041BCB316B3}"/>
          </ac:spMkLst>
        </pc:spChg>
      </pc:sldChg>
      <pc:sldChg chg="addSp delSp modSp del delAnim">
        <pc:chgData name="Calvin Sands" userId="S::calvinsands@knights.ucf.edu::7fd60f3c-75d7-46b8-b0c4-d35062826d40" providerId="AD" clId="Web-{10B6D48C-B627-59A7-5504-F0C082BAAD2B}" dt="2020-02-03T22:20:42.705" v="17"/>
        <pc:sldMkLst>
          <pc:docMk/>
          <pc:sldMk cId="1130384453" sldId="294"/>
        </pc:sldMkLst>
        <pc:spChg chg="mod">
          <ac:chgData name="Calvin Sands" userId="S::calvinsands@knights.ucf.edu::7fd60f3c-75d7-46b8-b0c4-d35062826d40" providerId="AD" clId="Web-{10B6D48C-B627-59A7-5504-F0C082BAAD2B}" dt="2020-02-03T22:20:23.798" v="8" actId="20577"/>
          <ac:spMkLst>
            <pc:docMk/>
            <pc:sldMk cId="1130384453" sldId="294"/>
            <ac:spMk id="3" creationId="{01B4D771-631D-44BA-B0AE-D2788C2AE254}"/>
          </ac:spMkLst>
        </pc:spChg>
        <pc:spChg chg="add mod">
          <ac:chgData name="Calvin Sands" userId="S::calvinsands@knights.ucf.edu::7fd60f3c-75d7-46b8-b0c4-d35062826d40" providerId="AD" clId="Web-{10B6D48C-B627-59A7-5504-F0C082BAAD2B}" dt="2020-02-03T22:19:53.266" v="6"/>
          <ac:spMkLst>
            <pc:docMk/>
            <pc:sldMk cId="1130384453" sldId="294"/>
            <ac:spMk id="6" creationId="{1845E88B-AE2A-4789-B154-46370D0DFB47}"/>
          </ac:spMkLst>
        </pc:spChg>
        <pc:picChg chg="del mod">
          <ac:chgData name="Calvin Sands" userId="S::calvinsands@knights.ucf.edu::7fd60f3c-75d7-46b8-b0c4-d35062826d40" providerId="AD" clId="Web-{10B6D48C-B627-59A7-5504-F0C082BAAD2B}" dt="2020-02-03T22:19:53.266" v="6"/>
          <ac:picMkLst>
            <pc:docMk/>
            <pc:sldMk cId="1130384453" sldId="294"/>
            <ac:picMk id="5" creationId="{8AA4B9D2-5B89-4B3A-9B89-AE4A55242005}"/>
          </ac:picMkLst>
        </pc:picChg>
      </pc:sldChg>
      <pc:sldChg chg="addSp delSp modSp add replId">
        <pc:chgData name="Calvin Sands" userId="S::calvinsands@knights.ucf.edu::7fd60f3c-75d7-46b8-b0c4-d35062826d40" providerId="AD" clId="Web-{10B6D48C-B627-59A7-5504-F0C082BAAD2B}" dt="2020-02-03T22:23:24.929" v="51" actId="20577"/>
        <pc:sldMkLst>
          <pc:docMk/>
          <pc:sldMk cId="2872441070" sldId="312"/>
        </pc:sldMkLst>
        <pc:spChg chg="mod">
          <ac:chgData name="Calvin Sands" userId="S::calvinsands@knights.ucf.edu::7fd60f3c-75d7-46b8-b0c4-d35062826d40" providerId="AD" clId="Web-{10B6D48C-B627-59A7-5504-F0C082BAAD2B}" dt="2020-02-03T22:23:24.929" v="51" actId="20577"/>
          <ac:spMkLst>
            <pc:docMk/>
            <pc:sldMk cId="2872441070" sldId="312"/>
            <ac:spMk id="2" creationId="{9B2A7C91-1B6E-4708-9B28-F041BCB316B3}"/>
          </ac:spMkLst>
        </pc:spChg>
        <pc:spChg chg="mod">
          <ac:chgData name="Calvin Sands" userId="S::calvinsands@knights.ucf.edu::7fd60f3c-75d7-46b8-b0c4-d35062826d40" providerId="AD" clId="Web-{10B6D48C-B627-59A7-5504-F0C082BAAD2B}" dt="2020-02-03T22:20:33.283" v="13" actId="20577"/>
          <ac:spMkLst>
            <pc:docMk/>
            <pc:sldMk cId="2872441070" sldId="312"/>
            <ac:spMk id="3" creationId="{4750B8AF-3BDF-46EE-BFB0-946E53A48EA4}"/>
          </ac:spMkLst>
        </pc:spChg>
        <pc:spChg chg="add mod">
          <ac:chgData name="Calvin Sands" userId="S::calvinsands@knights.ucf.edu::7fd60f3c-75d7-46b8-b0c4-d35062826d40" providerId="AD" clId="Web-{10B6D48C-B627-59A7-5504-F0C082BAAD2B}" dt="2020-02-03T22:20:38.002" v="16"/>
          <ac:spMkLst>
            <pc:docMk/>
            <pc:sldMk cId="2872441070" sldId="312"/>
            <ac:spMk id="6" creationId="{E54F5C45-5A9F-418A-881A-21F384A62AC8}"/>
          </ac:spMkLst>
        </pc:spChg>
        <pc:picChg chg="del">
          <ac:chgData name="Calvin Sands" userId="S::calvinsands@knights.ucf.edu::7fd60f3c-75d7-46b8-b0c4-d35062826d40" providerId="AD" clId="Web-{10B6D48C-B627-59A7-5504-F0C082BAAD2B}" dt="2020-02-03T22:20:38.002" v="16"/>
          <ac:picMkLst>
            <pc:docMk/>
            <pc:sldMk cId="2872441070" sldId="312"/>
            <ac:picMk id="4" creationId="{FA7A72B8-D16F-4709-A55A-3EBF383F3F89}"/>
          </ac:picMkLst>
        </pc:picChg>
      </pc:sldChg>
    </pc:docChg>
  </pc:docChgLst>
  <pc:docChgLst>
    <pc:chgData name="Calvin" userId="7fd60f3c-75d7-46b8-b0c4-d35062826d40" providerId="ADAL" clId="{8574251B-BAFD-44D5-A3AE-D524B7199D78}"/>
    <pc:docChg chg="undo custSel mod modSld">
      <pc:chgData name="Calvin" userId="7fd60f3c-75d7-46b8-b0c4-d35062826d40" providerId="ADAL" clId="{8574251B-BAFD-44D5-A3AE-D524B7199D78}" dt="2020-02-03T22:50:41.204" v="333" actId="20577"/>
      <pc:docMkLst>
        <pc:docMk/>
      </pc:docMkLst>
      <pc:sldChg chg="addSp delSp modSp mod setBg setClrOvrMap">
        <pc:chgData name="Calvin" userId="7fd60f3c-75d7-46b8-b0c4-d35062826d40" providerId="ADAL" clId="{8574251B-BAFD-44D5-A3AE-D524B7199D78}" dt="2020-02-03T22:22:11.790" v="141" actId="20577"/>
        <pc:sldMkLst>
          <pc:docMk/>
          <pc:sldMk cId="3861526880" sldId="261"/>
        </pc:sldMkLst>
        <pc:spChg chg="mod">
          <ac:chgData name="Calvin" userId="7fd60f3c-75d7-46b8-b0c4-d35062826d40" providerId="ADAL" clId="{8574251B-BAFD-44D5-A3AE-D524B7199D78}" dt="2020-02-03T22:17:02.733" v="15" actId="26606"/>
          <ac:spMkLst>
            <pc:docMk/>
            <pc:sldMk cId="3861526880" sldId="261"/>
            <ac:spMk id="2" creationId="{8DEEA412-1385-479D-9299-0D62A303A9D8}"/>
          </ac:spMkLst>
        </pc:spChg>
        <pc:spChg chg="del mod ord">
          <ac:chgData name="Calvin" userId="7fd60f3c-75d7-46b8-b0c4-d35062826d40" providerId="ADAL" clId="{8574251B-BAFD-44D5-A3AE-D524B7199D78}" dt="2020-02-03T22:19:34.950" v="37" actId="3680"/>
          <ac:spMkLst>
            <pc:docMk/>
            <pc:sldMk cId="3861526880" sldId="261"/>
            <ac:spMk id="3" creationId="{81CCEF1B-39B8-43A7-989C-7DA869FF0C6B}"/>
          </ac:spMkLst>
        </pc:spChg>
        <pc:spChg chg="del">
          <ac:chgData name="Calvin" userId="7fd60f3c-75d7-46b8-b0c4-d35062826d40" providerId="ADAL" clId="{8574251B-BAFD-44D5-A3AE-D524B7199D78}" dt="2020-02-03T22:16:51.576" v="0"/>
          <ac:spMkLst>
            <pc:docMk/>
            <pc:sldMk cId="3861526880" sldId="261"/>
            <ac:spMk id="4" creationId="{4DF5DD43-D997-4AF9-A13C-5DE8ADF6279B}"/>
          </ac:spMkLst>
        </pc:spChg>
        <pc:spChg chg="add del">
          <ac:chgData name="Calvin" userId="7fd60f3c-75d7-46b8-b0c4-d35062826d40" providerId="ADAL" clId="{8574251B-BAFD-44D5-A3AE-D524B7199D78}" dt="2020-02-03T22:16:54.066" v="2" actId="26606"/>
          <ac:spMkLst>
            <pc:docMk/>
            <pc:sldMk cId="3861526880" sldId="261"/>
            <ac:spMk id="10" creationId="{867D4867-5BA7-4462-B2F6-A23F4A622AA7}"/>
          </ac:spMkLst>
        </pc:spChg>
        <pc:spChg chg="add del">
          <ac:chgData name="Calvin" userId="7fd60f3c-75d7-46b8-b0c4-d35062826d40" providerId="ADAL" clId="{8574251B-BAFD-44D5-A3AE-D524B7199D78}" dt="2020-02-03T22:16:56.122" v="6" actId="26606"/>
          <ac:spMkLst>
            <pc:docMk/>
            <pc:sldMk cId="3861526880" sldId="261"/>
            <ac:spMk id="14" creationId="{3CD9DF72-87A3-404E-A828-84CBF11A8303}"/>
          </ac:spMkLst>
        </pc:spChg>
        <pc:spChg chg="add del">
          <ac:chgData name="Calvin" userId="7fd60f3c-75d7-46b8-b0c4-d35062826d40" providerId="ADAL" clId="{8574251B-BAFD-44D5-A3AE-D524B7199D78}" dt="2020-02-03T22:16:56.778" v="8" actId="26606"/>
          <ac:spMkLst>
            <pc:docMk/>
            <pc:sldMk cId="3861526880" sldId="261"/>
            <ac:spMk id="17" creationId="{92468898-5A6E-4D55-85EC-308E785EE06C}"/>
          </ac:spMkLst>
        </pc:spChg>
        <pc:spChg chg="add del">
          <ac:chgData name="Calvin" userId="7fd60f3c-75d7-46b8-b0c4-d35062826d40" providerId="ADAL" clId="{8574251B-BAFD-44D5-A3AE-D524B7199D78}" dt="2020-02-03T22:16:56.778" v="8" actId="26606"/>
          <ac:spMkLst>
            <pc:docMk/>
            <pc:sldMk cId="3861526880" sldId="261"/>
            <ac:spMk id="18" creationId="{3E23A947-2D45-4208-AE2B-64948C87A3EB}"/>
          </ac:spMkLst>
        </pc:spChg>
        <pc:spChg chg="add del">
          <ac:chgData name="Calvin" userId="7fd60f3c-75d7-46b8-b0c4-d35062826d40" providerId="ADAL" clId="{8574251B-BAFD-44D5-A3AE-D524B7199D78}" dt="2020-02-03T22:16:56.778" v="8" actId="26606"/>
          <ac:spMkLst>
            <pc:docMk/>
            <pc:sldMk cId="3861526880" sldId="261"/>
            <ac:spMk id="19" creationId="{E5BBB0F9-6A59-4D02-A9C7-A2D6516684CE}"/>
          </ac:spMkLst>
        </pc:spChg>
        <pc:spChg chg="add del">
          <ac:chgData name="Calvin" userId="7fd60f3c-75d7-46b8-b0c4-d35062826d40" providerId="ADAL" clId="{8574251B-BAFD-44D5-A3AE-D524B7199D78}" dt="2020-02-03T22:16:58.097" v="12" actId="26606"/>
          <ac:spMkLst>
            <pc:docMk/>
            <pc:sldMk cId="3861526880" sldId="261"/>
            <ac:spMk id="23" creationId="{867D4867-5BA7-4462-B2F6-A23F4A622AA7}"/>
          </ac:spMkLst>
        </pc:spChg>
        <pc:spChg chg="add">
          <ac:chgData name="Calvin" userId="7fd60f3c-75d7-46b8-b0c4-d35062826d40" providerId="ADAL" clId="{8574251B-BAFD-44D5-A3AE-D524B7199D78}" dt="2020-02-03T22:17:02.733" v="15" actId="26606"/>
          <ac:spMkLst>
            <pc:docMk/>
            <pc:sldMk cId="3861526880" sldId="261"/>
            <ac:spMk id="27" creationId="{867D4867-5BA7-4462-B2F6-A23F4A622AA7}"/>
          </ac:spMkLst>
        </pc:spChg>
        <pc:graphicFrameChg chg="add mod ord modGraphic">
          <ac:chgData name="Calvin" userId="7fd60f3c-75d7-46b8-b0c4-d35062826d40" providerId="ADAL" clId="{8574251B-BAFD-44D5-A3AE-D524B7199D78}" dt="2020-02-03T22:22:11.790" v="141" actId="20577"/>
          <ac:graphicFrameMkLst>
            <pc:docMk/>
            <pc:sldMk cId="3861526880" sldId="261"/>
            <ac:graphicFrameMk id="6" creationId="{A4F2A13F-3114-4EC3-BC05-F6DE2FEC6471}"/>
          </ac:graphicFrameMkLst>
        </pc:graphicFrameChg>
        <pc:picChg chg="add mod ord">
          <ac:chgData name="Calvin" userId="7fd60f3c-75d7-46b8-b0c4-d35062826d40" providerId="ADAL" clId="{8574251B-BAFD-44D5-A3AE-D524B7199D78}" dt="2020-02-03T22:17:02.733" v="15" actId="26606"/>
          <ac:picMkLst>
            <pc:docMk/>
            <pc:sldMk cId="3861526880" sldId="261"/>
            <ac:picMk id="5" creationId="{9E497511-9A1F-43B3-AB44-6AA162C25D22}"/>
          </ac:picMkLst>
        </pc:picChg>
        <pc:cxnChg chg="add del">
          <ac:chgData name="Calvin" userId="7fd60f3c-75d7-46b8-b0c4-d35062826d40" providerId="ADAL" clId="{8574251B-BAFD-44D5-A3AE-D524B7199D78}" dt="2020-02-03T22:16:55.085" v="4" actId="26606"/>
          <ac:cxnSpMkLst>
            <pc:docMk/>
            <pc:sldMk cId="3861526880" sldId="261"/>
            <ac:cxnSpMk id="12" creationId="{E4A809D5-3600-46D4-A466-67F2349A54FB}"/>
          </ac:cxnSpMkLst>
        </pc:cxnChg>
        <pc:cxnChg chg="add del">
          <ac:chgData name="Calvin" userId="7fd60f3c-75d7-46b8-b0c4-d35062826d40" providerId="ADAL" clId="{8574251B-BAFD-44D5-A3AE-D524B7199D78}" dt="2020-02-03T22:16:56.122" v="6" actId="26606"/>
          <ac:cxnSpMkLst>
            <pc:docMk/>
            <pc:sldMk cId="3861526880" sldId="261"/>
            <ac:cxnSpMk id="15" creationId="{20E3A342-4D61-4E3F-AF90-1AB42AEB96CC}"/>
          </ac:cxnSpMkLst>
        </pc:cxnChg>
        <pc:cxnChg chg="add del">
          <ac:chgData name="Calvin" userId="7fd60f3c-75d7-46b8-b0c4-d35062826d40" providerId="ADAL" clId="{8574251B-BAFD-44D5-A3AE-D524B7199D78}" dt="2020-02-03T22:16:57.570" v="10" actId="26606"/>
          <ac:cxnSpMkLst>
            <pc:docMk/>
            <pc:sldMk cId="3861526880" sldId="261"/>
            <ac:cxnSpMk id="21" creationId="{E4A809D5-3600-46D4-A466-67F2349A54FB}"/>
          </ac:cxnSpMkLst>
        </pc:cxnChg>
        <pc:cxnChg chg="add del">
          <ac:chgData name="Calvin" userId="7fd60f3c-75d7-46b8-b0c4-d35062826d40" providerId="ADAL" clId="{8574251B-BAFD-44D5-A3AE-D524B7199D78}" dt="2020-02-03T22:17:02.733" v="14" actId="26606"/>
          <ac:cxnSpMkLst>
            <pc:docMk/>
            <pc:sldMk cId="3861526880" sldId="261"/>
            <ac:cxnSpMk id="25" creationId="{E4A809D5-3600-46D4-A466-67F2349A54FB}"/>
          </ac:cxnSpMkLst>
        </pc:cxnChg>
      </pc:sldChg>
      <pc:sldChg chg="modSp">
        <pc:chgData name="Calvin" userId="7fd60f3c-75d7-46b8-b0c4-d35062826d40" providerId="ADAL" clId="{8574251B-BAFD-44D5-A3AE-D524B7199D78}" dt="2020-02-03T22:34:07.176" v="216" actId="20577"/>
        <pc:sldMkLst>
          <pc:docMk/>
          <pc:sldMk cId="2272562722" sldId="276"/>
        </pc:sldMkLst>
        <pc:graphicFrameChg chg="mod modGraphic">
          <ac:chgData name="Calvin" userId="7fd60f3c-75d7-46b8-b0c4-d35062826d40" providerId="ADAL" clId="{8574251B-BAFD-44D5-A3AE-D524B7199D78}" dt="2020-02-03T22:34:07.176" v="216" actId="20577"/>
          <ac:graphicFrameMkLst>
            <pc:docMk/>
            <pc:sldMk cId="2272562722" sldId="276"/>
            <ac:graphicFrameMk id="18" creationId="{98B93324-5E51-49E9-BD58-39E8FB178F54}"/>
          </ac:graphicFrameMkLst>
        </pc:graphicFrameChg>
      </pc:sldChg>
      <pc:sldChg chg="addSp delSp modSp mod setBg">
        <pc:chgData name="Calvin" userId="7fd60f3c-75d7-46b8-b0c4-d35062826d40" providerId="ADAL" clId="{8574251B-BAFD-44D5-A3AE-D524B7199D78}" dt="2020-02-03T22:43:00.237" v="252" actId="26606"/>
        <pc:sldMkLst>
          <pc:docMk/>
          <pc:sldMk cId="2340942948" sldId="301"/>
        </pc:sldMkLst>
        <pc:spChg chg="mod">
          <ac:chgData name="Calvin" userId="7fd60f3c-75d7-46b8-b0c4-d35062826d40" providerId="ADAL" clId="{8574251B-BAFD-44D5-A3AE-D524B7199D78}" dt="2020-02-03T22:43:00.237" v="252" actId="26606"/>
          <ac:spMkLst>
            <pc:docMk/>
            <pc:sldMk cId="2340942948" sldId="301"/>
            <ac:spMk id="2" creationId="{922D73CF-1732-4C6C-8DDE-AB27975E2732}"/>
          </ac:spMkLst>
        </pc:spChg>
        <pc:spChg chg="mod">
          <ac:chgData name="Calvin" userId="7fd60f3c-75d7-46b8-b0c4-d35062826d40" providerId="ADAL" clId="{8574251B-BAFD-44D5-A3AE-D524B7199D78}" dt="2020-02-03T22:43:00.237" v="252" actId="26606"/>
          <ac:spMkLst>
            <pc:docMk/>
            <pc:sldMk cId="2340942948" sldId="301"/>
            <ac:spMk id="3" creationId="{3D37D37A-A10E-4C21-A84D-C6A4B4F31A46}"/>
          </ac:spMkLst>
        </pc:spChg>
        <pc:spChg chg="del">
          <ac:chgData name="Calvin" userId="7fd60f3c-75d7-46b8-b0c4-d35062826d40" providerId="ADAL" clId="{8574251B-BAFD-44D5-A3AE-D524B7199D78}" dt="2020-02-03T22:43:00.237" v="252" actId="26606"/>
          <ac:spMkLst>
            <pc:docMk/>
            <pc:sldMk cId="2340942948" sldId="301"/>
            <ac:spMk id="6" creationId="{987FDF89-C993-41F4-A1B8-DBAFF16008A9}"/>
          </ac:spMkLst>
        </pc:spChg>
        <pc:spChg chg="del">
          <ac:chgData name="Calvin" userId="7fd60f3c-75d7-46b8-b0c4-d35062826d40" providerId="ADAL" clId="{8574251B-BAFD-44D5-A3AE-D524B7199D78}" dt="2020-02-03T22:43:00.237" v="252" actId="26606"/>
          <ac:spMkLst>
            <pc:docMk/>
            <pc:sldMk cId="2340942948" sldId="301"/>
            <ac:spMk id="7" creationId="{64E585EA-75FD-4025-8270-F66A58A15CDA}"/>
          </ac:spMkLst>
        </pc:spChg>
        <pc:spChg chg="del">
          <ac:chgData name="Calvin" userId="7fd60f3c-75d7-46b8-b0c4-d35062826d40" providerId="ADAL" clId="{8574251B-BAFD-44D5-A3AE-D524B7199D78}" dt="2020-02-03T22:43:00.237" v="252" actId="26606"/>
          <ac:spMkLst>
            <pc:docMk/>
            <pc:sldMk cId="2340942948" sldId="301"/>
            <ac:spMk id="8" creationId="{EA67B5B4-3A24-436E-B663-1B2EBFF8A0CD}"/>
          </ac:spMkLst>
        </pc:spChg>
        <pc:spChg chg="add">
          <ac:chgData name="Calvin" userId="7fd60f3c-75d7-46b8-b0c4-d35062826d40" providerId="ADAL" clId="{8574251B-BAFD-44D5-A3AE-D524B7199D78}" dt="2020-02-03T22:43:00.237" v="252" actId="26606"/>
          <ac:spMkLst>
            <pc:docMk/>
            <pc:sldMk cId="2340942948" sldId="301"/>
            <ac:spMk id="13" creationId="{867D4867-5BA7-4462-B2F6-A23F4A622AA7}"/>
          </ac:spMkLst>
        </pc:spChg>
        <pc:picChg chg="add mod modCrop">
          <ac:chgData name="Calvin" userId="7fd60f3c-75d7-46b8-b0c4-d35062826d40" providerId="ADAL" clId="{8574251B-BAFD-44D5-A3AE-D524B7199D78}" dt="2020-02-03T22:43:00.237" v="252" actId="26606"/>
          <ac:picMkLst>
            <pc:docMk/>
            <pc:sldMk cId="2340942948" sldId="301"/>
            <ac:picMk id="4" creationId="{DA174750-9065-4BB7-AD60-442AD6D81093}"/>
          </ac:picMkLst>
        </pc:picChg>
      </pc:sldChg>
      <pc:sldChg chg="modNotesTx">
        <pc:chgData name="Calvin" userId="7fd60f3c-75d7-46b8-b0c4-d35062826d40" providerId="ADAL" clId="{8574251B-BAFD-44D5-A3AE-D524B7199D78}" dt="2020-02-03T22:50:41.204" v="333" actId="20577"/>
        <pc:sldMkLst>
          <pc:docMk/>
          <pc:sldMk cId="4262389926" sldId="302"/>
        </pc:sldMkLst>
      </pc:sldChg>
      <pc:sldChg chg="modNotesTx">
        <pc:chgData name="Calvin" userId="7fd60f3c-75d7-46b8-b0c4-d35062826d40" providerId="ADAL" clId="{8574251B-BAFD-44D5-A3AE-D524B7199D78}" dt="2020-02-03T22:49:52.399" v="285" actId="20577"/>
        <pc:sldMkLst>
          <pc:docMk/>
          <pc:sldMk cId="4011062311" sldId="304"/>
        </pc:sldMkLst>
      </pc:sldChg>
    </pc:docChg>
  </pc:docChgLst>
  <pc:docChgLst>
    <pc:chgData name="Calvin Sands" userId="S::calvinsands@knights.ucf.edu::7fd60f3c-75d7-46b8-b0c4-d35062826d40" providerId="AD" clId="Web-{1C76F7C4-BE4A-3F6D-7D39-961700243FF3}"/>
    <pc:docChg chg="modSld">
      <pc:chgData name="Calvin Sands" userId="S::calvinsands@knights.ucf.edu::7fd60f3c-75d7-46b8-b0c4-d35062826d40" providerId="AD" clId="Web-{1C76F7C4-BE4A-3F6D-7D39-961700243FF3}" dt="2020-02-03T21:27:46.126" v="160" actId="14100"/>
      <pc:docMkLst>
        <pc:docMk/>
      </pc:docMkLst>
      <pc:sldChg chg="modSp">
        <pc:chgData name="Calvin Sands" userId="S::calvinsands@knights.ucf.edu::7fd60f3c-75d7-46b8-b0c4-d35062826d40" providerId="AD" clId="Web-{1C76F7C4-BE4A-3F6D-7D39-961700243FF3}" dt="2020-02-03T20:48:51.105" v="147" actId="20577"/>
        <pc:sldMkLst>
          <pc:docMk/>
          <pc:sldMk cId="1242858416" sldId="272"/>
        </pc:sldMkLst>
        <pc:spChg chg="mod">
          <ac:chgData name="Calvin Sands" userId="S::calvinsands@knights.ucf.edu::7fd60f3c-75d7-46b8-b0c4-d35062826d40" providerId="AD" clId="Web-{1C76F7C4-BE4A-3F6D-7D39-961700243FF3}" dt="2020-02-03T20:48:51.105" v="147" actId="20577"/>
          <ac:spMkLst>
            <pc:docMk/>
            <pc:sldMk cId="1242858416" sldId="272"/>
            <ac:spMk id="5" creationId="{0CBFD15B-BB01-4E98-83FE-B9B7D76D6DBD}"/>
          </ac:spMkLst>
        </pc:spChg>
      </pc:sldChg>
      <pc:sldChg chg="addSp modSp mod setBg setClrOvrMap">
        <pc:chgData name="Calvin Sands" userId="S::calvinsands@knights.ucf.edu::7fd60f3c-75d7-46b8-b0c4-d35062826d40" providerId="AD" clId="Web-{1C76F7C4-BE4A-3F6D-7D39-961700243FF3}" dt="2020-02-03T21:26:56.719" v="155"/>
        <pc:sldMkLst>
          <pc:docMk/>
          <pc:sldMk cId="2332845426" sldId="288"/>
        </pc:sldMkLst>
        <pc:spChg chg="mod">
          <ac:chgData name="Calvin Sands" userId="S::calvinsands@knights.ucf.edu::7fd60f3c-75d7-46b8-b0c4-d35062826d40" providerId="AD" clId="Web-{1C76F7C4-BE4A-3F6D-7D39-961700243FF3}" dt="2020-02-03T21:26:56.719" v="155"/>
          <ac:spMkLst>
            <pc:docMk/>
            <pc:sldMk cId="2332845426" sldId="288"/>
            <ac:spMk id="2" creationId="{8684E481-E56E-4843-AECA-2F5C9C0563A3}"/>
          </ac:spMkLst>
        </pc:spChg>
        <pc:spChg chg="mod">
          <ac:chgData name="Calvin Sands" userId="S::calvinsands@knights.ucf.edu::7fd60f3c-75d7-46b8-b0c4-d35062826d40" providerId="AD" clId="Web-{1C76F7C4-BE4A-3F6D-7D39-961700243FF3}" dt="2020-02-03T21:26:56.719" v="155"/>
          <ac:spMkLst>
            <pc:docMk/>
            <pc:sldMk cId="2332845426" sldId="288"/>
            <ac:spMk id="3" creationId="{C022DC27-DC4A-435E-9453-AA6A933EC7BB}"/>
          </ac:spMkLst>
        </pc:spChg>
        <pc:spChg chg="mod">
          <ac:chgData name="Calvin Sands" userId="S::calvinsands@knights.ucf.edu::7fd60f3c-75d7-46b8-b0c4-d35062826d40" providerId="AD" clId="Web-{1C76F7C4-BE4A-3F6D-7D39-961700243FF3}" dt="2020-02-03T21:26:56.719" v="155"/>
          <ac:spMkLst>
            <pc:docMk/>
            <pc:sldMk cId="2332845426" sldId="288"/>
            <ac:spMk id="4" creationId="{2793F925-CC4F-4ECE-BB19-F643C7B15974}"/>
          </ac:spMkLst>
        </pc:spChg>
        <pc:spChg chg="add">
          <ac:chgData name="Calvin Sands" userId="S::calvinsands@knights.ucf.edu::7fd60f3c-75d7-46b8-b0c4-d35062826d40" providerId="AD" clId="Web-{1C76F7C4-BE4A-3F6D-7D39-961700243FF3}" dt="2020-02-03T21:26:56.719" v="155"/>
          <ac:spMkLst>
            <pc:docMk/>
            <pc:sldMk cId="2332845426" sldId="288"/>
            <ac:spMk id="9" creationId="{FEF085B8-A2C0-4A6F-B663-CCC56F3CD373}"/>
          </ac:spMkLst>
        </pc:spChg>
        <pc:spChg chg="add">
          <ac:chgData name="Calvin Sands" userId="S::calvinsands@knights.ucf.edu::7fd60f3c-75d7-46b8-b0c4-d35062826d40" providerId="AD" clId="Web-{1C76F7C4-BE4A-3F6D-7D39-961700243FF3}" dt="2020-02-03T21:26:56.719" v="155"/>
          <ac:spMkLst>
            <pc:docMk/>
            <pc:sldMk cId="2332845426" sldId="288"/>
            <ac:spMk id="11" creationId="{2658F6D6-96E0-421A-96D6-3DF404008543}"/>
          </ac:spMkLst>
        </pc:spChg>
        <pc:spChg chg="add">
          <ac:chgData name="Calvin Sands" userId="S::calvinsands@knights.ucf.edu::7fd60f3c-75d7-46b8-b0c4-d35062826d40" providerId="AD" clId="Web-{1C76F7C4-BE4A-3F6D-7D39-961700243FF3}" dt="2020-02-03T21:26:56.719" v="155"/>
          <ac:spMkLst>
            <pc:docMk/>
            <pc:sldMk cId="2332845426" sldId="288"/>
            <ac:spMk id="13" creationId="{3CF62545-93A0-4FD5-9B48-48DCA794CBA1}"/>
          </ac:spMkLst>
        </pc:spChg>
      </pc:sldChg>
      <pc:sldChg chg="addSp modSp mod setBg setClrOvrMap">
        <pc:chgData name="Calvin Sands" userId="S::calvinsands@knights.ucf.edu::7fd60f3c-75d7-46b8-b0c4-d35062826d40" providerId="AD" clId="Web-{1C76F7C4-BE4A-3F6D-7D39-961700243FF3}" dt="2020-02-03T20:49:41.622" v="149"/>
        <pc:sldMkLst>
          <pc:docMk/>
          <pc:sldMk cId="1512912945" sldId="291"/>
        </pc:sldMkLst>
        <pc:spChg chg="mod">
          <ac:chgData name="Calvin Sands" userId="S::calvinsands@knights.ucf.edu::7fd60f3c-75d7-46b8-b0c4-d35062826d40" providerId="AD" clId="Web-{1C76F7C4-BE4A-3F6D-7D39-961700243FF3}" dt="2020-02-03T20:49:41.622" v="149"/>
          <ac:spMkLst>
            <pc:docMk/>
            <pc:sldMk cId="1512912945" sldId="291"/>
            <ac:spMk id="2" creationId="{FA861354-DC28-478F-9F02-4802CC85F6B2}"/>
          </ac:spMkLst>
        </pc:spChg>
        <pc:spChg chg="mod">
          <ac:chgData name="Calvin Sands" userId="S::calvinsands@knights.ucf.edu::7fd60f3c-75d7-46b8-b0c4-d35062826d40" providerId="AD" clId="Web-{1C76F7C4-BE4A-3F6D-7D39-961700243FF3}" dt="2020-02-03T20:49:41.622" v="149"/>
          <ac:spMkLst>
            <pc:docMk/>
            <pc:sldMk cId="1512912945" sldId="291"/>
            <ac:spMk id="3" creationId="{F9E17CE3-858B-4C5E-94D0-B68444A1B898}"/>
          </ac:spMkLst>
        </pc:spChg>
        <pc:spChg chg="add">
          <ac:chgData name="Calvin Sands" userId="S::calvinsands@knights.ucf.edu::7fd60f3c-75d7-46b8-b0c4-d35062826d40" providerId="AD" clId="Web-{1C76F7C4-BE4A-3F6D-7D39-961700243FF3}" dt="2020-02-03T20:49:41.622" v="149"/>
          <ac:spMkLst>
            <pc:docMk/>
            <pc:sldMk cId="1512912945" sldId="291"/>
            <ac:spMk id="10" creationId="{CF62D2A7-8207-488C-9F46-316BA81A16C8}"/>
          </ac:spMkLst>
        </pc:spChg>
        <pc:picChg chg="mod">
          <ac:chgData name="Calvin Sands" userId="S::calvinsands@knights.ucf.edu::7fd60f3c-75d7-46b8-b0c4-d35062826d40" providerId="AD" clId="Web-{1C76F7C4-BE4A-3F6D-7D39-961700243FF3}" dt="2020-02-03T20:49:41.622" v="149"/>
          <ac:picMkLst>
            <pc:docMk/>
            <pc:sldMk cId="1512912945" sldId="291"/>
            <ac:picMk id="5" creationId="{5C921F60-C36A-4740-8031-950FECD4AA98}"/>
          </ac:picMkLst>
        </pc:picChg>
      </pc:sldChg>
      <pc:sldChg chg="addSp delSp modSp mod setBg">
        <pc:chgData name="Calvin Sands" userId="S::calvinsands@knights.ucf.edu::7fd60f3c-75d7-46b8-b0c4-d35062826d40" providerId="AD" clId="Web-{1C76F7C4-BE4A-3F6D-7D39-961700243FF3}" dt="2020-02-03T20:50:37.232" v="154" actId="1076"/>
        <pc:sldMkLst>
          <pc:docMk/>
          <pc:sldMk cId="897637738" sldId="292"/>
        </pc:sldMkLst>
        <pc:spChg chg="mod">
          <ac:chgData name="Calvin Sands" userId="S::calvinsands@knights.ucf.edu::7fd60f3c-75d7-46b8-b0c4-d35062826d40" providerId="AD" clId="Web-{1C76F7C4-BE4A-3F6D-7D39-961700243FF3}" dt="2020-02-03T20:50:21.888" v="152"/>
          <ac:spMkLst>
            <pc:docMk/>
            <pc:sldMk cId="897637738" sldId="292"/>
            <ac:spMk id="2" creationId="{950FAF01-7980-44F9-A16D-8184EAE10F11}"/>
          </ac:spMkLst>
        </pc:spChg>
        <pc:spChg chg="mod">
          <ac:chgData name="Calvin Sands" userId="S::calvinsands@knights.ucf.edu::7fd60f3c-75d7-46b8-b0c4-d35062826d40" providerId="AD" clId="Web-{1C76F7C4-BE4A-3F6D-7D39-961700243FF3}" dt="2020-02-03T20:50:21.888" v="152"/>
          <ac:spMkLst>
            <pc:docMk/>
            <pc:sldMk cId="897637738" sldId="292"/>
            <ac:spMk id="3" creationId="{1FD522D9-5C62-463A-B588-9FF31262D553}"/>
          </ac:spMkLst>
        </pc:spChg>
        <pc:spChg chg="mod">
          <ac:chgData name="Calvin Sands" userId="S::calvinsands@knights.ucf.edu::7fd60f3c-75d7-46b8-b0c4-d35062826d40" providerId="AD" clId="Web-{1C76F7C4-BE4A-3F6D-7D39-961700243FF3}" dt="2020-02-03T20:50:21.888" v="152"/>
          <ac:spMkLst>
            <pc:docMk/>
            <pc:sldMk cId="897637738" sldId="292"/>
            <ac:spMk id="4" creationId="{36FB031B-0924-4402-94C3-CD24A95EAB40}"/>
          </ac:spMkLst>
        </pc:spChg>
        <pc:spChg chg="add">
          <ac:chgData name="Calvin Sands" userId="S::calvinsands@knights.ucf.edu::7fd60f3c-75d7-46b8-b0c4-d35062826d40" providerId="AD" clId="Web-{1C76F7C4-BE4A-3F6D-7D39-961700243FF3}" dt="2020-02-03T20:50:21.888" v="152"/>
          <ac:spMkLst>
            <pc:docMk/>
            <pc:sldMk cId="897637738" sldId="292"/>
            <ac:spMk id="9" creationId="{E35A04CF-97D4-4FF7-B359-C546B1F62E54}"/>
          </ac:spMkLst>
        </pc:spChg>
        <pc:spChg chg="add">
          <ac:chgData name="Calvin Sands" userId="S::calvinsands@knights.ucf.edu::7fd60f3c-75d7-46b8-b0c4-d35062826d40" providerId="AD" clId="Web-{1C76F7C4-BE4A-3F6D-7D39-961700243FF3}" dt="2020-02-03T20:50:21.888" v="152"/>
          <ac:spMkLst>
            <pc:docMk/>
            <pc:sldMk cId="897637738" sldId="292"/>
            <ac:spMk id="11" creationId="{1DE7243B-5109-444B-8FAF-7437C66BC0E9}"/>
          </ac:spMkLst>
        </pc:spChg>
        <pc:spChg chg="add">
          <ac:chgData name="Calvin Sands" userId="S::calvinsands@knights.ucf.edu::7fd60f3c-75d7-46b8-b0c4-d35062826d40" providerId="AD" clId="Web-{1C76F7C4-BE4A-3F6D-7D39-961700243FF3}" dt="2020-02-03T20:50:21.888" v="152"/>
          <ac:spMkLst>
            <pc:docMk/>
            <pc:sldMk cId="897637738" sldId="292"/>
            <ac:spMk id="13" creationId="{4C5D6221-DA7B-4611-AA26-7D8E349FDE96}"/>
          </ac:spMkLst>
        </pc:spChg>
        <pc:graphicFrameChg chg="add mod">
          <ac:chgData name="Calvin Sands" userId="S::calvinsands@knights.ucf.edu::7fd60f3c-75d7-46b8-b0c4-d35062826d40" providerId="AD" clId="Web-{1C76F7C4-BE4A-3F6D-7D39-961700243FF3}" dt="2020-02-03T20:50:37.232" v="154" actId="1076"/>
          <ac:graphicFrameMkLst>
            <pc:docMk/>
            <pc:sldMk cId="897637738" sldId="292"/>
            <ac:graphicFrameMk id="6" creationId="{69563AB9-3296-49CF-BA89-607A3B20599F}"/>
          </ac:graphicFrameMkLst>
        </pc:graphicFrameChg>
        <pc:graphicFrameChg chg="del">
          <ac:chgData name="Calvin Sands" userId="S::calvinsands@knights.ucf.edu::7fd60f3c-75d7-46b8-b0c4-d35062826d40" providerId="AD" clId="Web-{1C76F7C4-BE4A-3F6D-7D39-961700243FF3}" dt="2020-02-03T20:50:12.497" v="151"/>
          <ac:graphicFrameMkLst>
            <pc:docMk/>
            <pc:sldMk cId="897637738" sldId="292"/>
            <ac:graphicFrameMk id="8" creationId="{18C2E6E3-EF19-4C04-B5AF-CEA1DF490335}"/>
          </ac:graphicFrameMkLst>
        </pc:graphicFrameChg>
      </pc:sldChg>
      <pc:sldChg chg="addSp delSp modSp mod setBg setClrOvrMap">
        <pc:chgData name="Calvin Sands" userId="S::calvinsands@knights.ucf.edu::7fd60f3c-75d7-46b8-b0c4-d35062826d40" providerId="AD" clId="Web-{1C76F7C4-BE4A-3F6D-7D39-961700243FF3}" dt="2020-02-03T21:27:46.126" v="160" actId="14100"/>
        <pc:sldMkLst>
          <pc:docMk/>
          <pc:sldMk cId="3444005071" sldId="293"/>
        </pc:sldMkLst>
        <pc:spChg chg="mod">
          <ac:chgData name="Calvin Sands" userId="S::calvinsands@knights.ucf.edu::7fd60f3c-75d7-46b8-b0c4-d35062826d40" providerId="AD" clId="Web-{1C76F7C4-BE4A-3F6D-7D39-961700243FF3}" dt="2020-02-03T21:27:36.313" v="158"/>
          <ac:spMkLst>
            <pc:docMk/>
            <pc:sldMk cId="3444005071" sldId="293"/>
            <ac:spMk id="2" creationId="{9B2A7C91-1B6E-4708-9B28-F041BCB316B3}"/>
          </ac:spMkLst>
        </pc:spChg>
        <pc:spChg chg="mod">
          <ac:chgData name="Calvin Sands" userId="S::calvinsands@knights.ucf.edu::7fd60f3c-75d7-46b8-b0c4-d35062826d40" providerId="AD" clId="Web-{1C76F7C4-BE4A-3F6D-7D39-961700243FF3}" dt="2020-02-03T21:27:46.126" v="160" actId="14100"/>
          <ac:spMkLst>
            <pc:docMk/>
            <pc:sldMk cId="3444005071" sldId="293"/>
            <ac:spMk id="3" creationId="{4750B8AF-3BDF-46EE-BFB0-946E53A48EA4}"/>
          </ac:spMkLst>
        </pc:spChg>
        <pc:spChg chg="del">
          <ac:chgData name="Calvin Sands" userId="S::calvinsands@knights.ucf.edu::7fd60f3c-75d7-46b8-b0c4-d35062826d40" providerId="AD" clId="Web-{1C76F7C4-BE4A-3F6D-7D39-961700243FF3}" dt="2020-02-03T21:27:22.454" v="157"/>
          <ac:spMkLst>
            <pc:docMk/>
            <pc:sldMk cId="3444005071" sldId="293"/>
            <ac:spMk id="7" creationId="{E246D459-21CD-4677-B202-8408EAB38065}"/>
          </ac:spMkLst>
        </pc:spChg>
        <pc:spChg chg="add">
          <ac:chgData name="Calvin Sands" userId="S::calvinsands@knights.ucf.edu::7fd60f3c-75d7-46b8-b0c4-d35062826d40" providerId="AD" clId="Web-{1C76F7C4-BE4A-3F6D-7D39-961700243FF3}" dt="2020-02-03T21:27:36.313" v="158"/>
          <ac:spMkLst>
            <pc:docMk/>
            <pc:sldMk cId="3444005071" sldId="293"/>
            <ac:spMk id="9" creationId="{867D4867-5BA7-4462-B2F6-A23F4A622AA7}"/>
          </ac:spMkLst>
        </pc:spChg>
        <pc:picChg chg="add mod ord">
          <ac:chgData name="Calvin Sands" userId="S::calvinsands@knights.ucf.edu::7fd60f3c-75d7-46b8-b0c4-d35062826d40" providerId="AD" clId="Web-{1C76F7C4-BE4A-3F6D-7D39-961700243FF3}" dt="2020-02-03T21:27:36.313" v="158"/>
          <ac:picMkLst>
            <pc:docMk/>
            <pc:sldMk cId="3444005071" sldId="293"/>
            <ac:picMk id="4" creationId="{FA7A72B8-D16F-4709-A55A-3EBF383F3F89}"/>
          </ac:picMkLst>
        </pc:picChg>
        <pc:picChg chg="del">
          <ac:chgData name="Calvin Sands" userId="S::calvinsands@knights.ucf.edu::7fd60f3c-75d7-46b8-b0c4-d35062826d40" providerId="AD" clId="Web-{1C76F7C4-BE4A-3F6D-7D39-961700243FF3}" dt="2020-02-03T21:27:05.172" v="156"/>
          <ac:picMkLst>
            <pc:docMk/>
            <pc:sldMk cId="3444005071" sldId="293"/>
            <ac:picMk id="8" creationId="{F71F938C-FC4F-4A88-8117-DAF326EFCC62}"/>
          </ac:picMkLst>
        </pc:picChg>
      </pc:sldChg>
      <pc:sldChg chg="addSp modSp mod setBg setClrOvrMap">
        <pc:chgData name="Calvin Sands" userId="S::calvinsands@knights.ucf.edu::7fd60f3c-75d7-46b8-b0c4-d35062826d40" providerId="AD" clId="Web-{1C76F7C4-BE4A-3F6D-7D39-961700243FF3}" dt="2020-02-03T20:49:54.544" v="150"/>
        <pc:sldMkLst>
          <pc:docMk/>
          <pc:sldMk cId="2698456075" sldId="309"/>
        </pc:sldMkLst>
        <pc:spChg chg="mod">
          <ac:chgData name="Calvin Sands" userId="S::calvinsands@knights.ucf.edu::7fd60f3c-75d7-46b8-b0c4-d35062826d40" providerId="AD" clId="Web-{1C76F7C4-BE4A-3F6D-7D39-961700243FF3}" dt="2020-02-03T20:49:54.544" v="150"/>
          <ac:spMkLst>
            <pc:docMk/>
            <pc:sldMk cId="2698456075" sldId="309"/>
            <ac:spMk id="2" creationId="{947EE761-F1B5-40B8-9840-97A4FF795BDE}"/>
          </ac:spMkLst>
        </pc:spChg>
        <pc:spChg chg="mod">
          <ac:chgData name="Calvin Sands" userId="S::calvinsands@knights.ucf.edu::7fd60f3c-75d7-46b8-b0c4-d35062826d40" providerId="AD" clId="Web-{1C76F7C4-BE4A-3F6D-7D39-961700243FF3}" dt="2020-02-03T20:49:54.544" v="150"/>
          <ac:spMkLst>
            <pc:docMk/>
            <pc:sldMk cId="2698456075" sldId="309"/>
            <ac:spMk id="3" creationId="{638B01C1-F091-4EEE-ABFB-C192764151AF}"/>
          </ac:spMkLst>
        </pc:spChg>
        <pc:spChg chg="add">
          <ac:chgData name="Calvin Sands" userId="S::calvinsands@knights.ucf.edu::7fd60f3c-75d7-46b8-b0c4-d35062826d40" providerId="AD" clId="Web-{1C76F7C4-BE4A-3F6D-7D39-961700243FF3}" dt="2020-02-03T20:49:54.544" v="150"/>
          <ac:spMkLst>
            <pc:docMk/>
            <pc:sldMk cId="2698456075" sldId="309"/>
            <ac:spMk id="8" creationId="{23207CC6-EAA1-4BFF-A48A-DECAD8972717}"/>
          </ac:spMkLst>
        </pc:spChg>
        <pc:spChg chg="add">
          <ac:chgData name="Calvin Sands" userId="S::calvinsands@knights.ucf.edu::7fd60f3c-75d7-46b8-b0c4-d35062826d40" providerId="AD" clId="Web-{1C76F7C4-BE4A-3F6D-7D39-961700243FF3}" dt="2020-02-03T20:49:54.544" v="150"/>
          <ac:spMkLst>
            <pc:docMk/>
            <pc:sldMk cId="2698456075" sldId="309"/>
            <ac:spMk id="10" creationId="{B234A3DD-923D-4166-8B19-7DD589908C68}"/>
          </ac:spMkLst>
        </pc:spChg>
        <pc:spChg chg="add">
          <ac:chgData name="Calvin Sands" userId="S::calvinsands@knights.ucf.edu::7fd60f3c-75d7-46b8-b0c4-d35062826d40" providerId="AD" clId="Web-{1C76F7C4-BE4A-3F6D-7D39-961700243FF3}" dt="2020-02-03T20:49:54.544" v="150"/>
          <ac:spMkLst>
            <pc:docMk/>
            <pc:sldMk cId="2698456075" sldId="309"/>
            <ac:spMk id="12" creationId="{F6ACA5AC-3C5D-4994-B40F-FC8349E4D6F4}"/>
          </ac:spMkLst>
        </pc:spChg>
      </pc:sldChg>
    </pc:docChg>
  </pc:docChgLst>
  <pc:docChgLst>
    <pc:chgData name="Calvin Sands" userId="S::calvinsands@knights.ucf.edu::7fd60f3c-75d7-46b8-b0c4-d35062826d40" providerId="AD" clId="Web-{975D530C-C080-21CE-7362-372B7EC2BAEB}"/>
    <pc:docChg chg="modSld">
      <pc:chgData name="Calvin Sands" userId="S::calvinsands@knights.ucf.edu::7fd60f3c-75d7-46b8-b0c4-d35062826d40" providerId="AD" clId="Web-{975D530C-C080-21CE-7362-372B7EC2BAEB}" dt="2020-02-21T19:51:14.346" v="8" actId="1076"/>
      <pc:docMkLst>
        <pc:docMk/>
      </pc:docMkLst>
      <pc:sldChg chg="addSp modSp">
        <pc:chgData name="Calvin Sands" userId="S::calvinsands@knights.ucf.edu::7fd60f3c-75d7-46b8-b0c4-d35062826d40" providerId="AD" clId="Web-{975D530C-C080-21CE-7362-372B7EC2BAEB}" dt="2020-02-21T19:51:14.346" v="8" actId="1076"/>
        <pc:sldMkLst>
          <pc:docMk/>
          <pc:sldMk cId="1242858416" sldId="272"/>
        </pc:sldMkLst>
        <pc:spChg chg="mod">
          <ac:chgData name="Calvin Sands" userId="S::calvinsands@knights.ucf.edu::7fd60f3c-75d7-46b8-b0c4-d35062826d40" providerId="AD" clId="Web-{975D530C-C080-21CE-7362-372B7EC2BAEB}" dt="2020-02-21T19:50:34.424" v="3" actId="14100"/>
          <ac:spMkLst>
            <pc:docMk/>
            <pc:sldMk cId="1242858416" sldId="272"/>
            <ac:spMk id="2" creationId="{74946959-6A70-4355-AB62-9C86F8C344CB}"/>
          </ac:spMkLst>
        </pc:spChg>
        <pc:spChg chg="mod">
          <ac:chgData name="Calvin Sands" userId="S::calvinsands@knights.ucf.edu::7fd60f3c-75d7-46b8-b0c4-d35062826d40" providerId="AD" clId="Web-{975D530C-C080-21CE-7362-372B7EC2BAEB}" dt="2020-02-21T19:50:26.314" v="2" actId="14100"/>
          <ac:spMkLst>
            <pc:docMk/>
            <pc:sldMk cId="1242858416" sldId="272"/>
            <ac:spMk id="5" creationId="{0CBFD15B-BB01-4E98-83FE-B9B7D76D6DBD}"/>
          </ac:spMkLst>
        </pc:spChg>
        <pc:graphicFrameChg chg="add mod">
          <ac:chgData name="Calvin Sands" userId="S::calvinsands@knights.ucf.edu::7fd60f3c-75d7-46b8-b0c4-d35062826d40" providerId="AD" clId="Web-{975D530C-C080-21CE-7362-372B7EC2BAEB}" dt="2020-02-21T19:50:50.580" v="4" actId="1076"/>
          <ac:graphicFrameMkLst>
            <pc:docMk/>
            <pc:sldMk cId="1242858416" sldId="272"/>
            <ac:graphicFrameMk id="3" creationId="{0B471130-9B9C-4C3E-9115-9295C90CC6C9}"/>
          </ac:graphicFrameMkLst>
        </pc:graphicFrameChg>
        <pc:graphicFrameChg chg="add mod">
          <ac:chgData name="Calvin Sands" userId="S::calvinsands@knights.ucf.edu::7fd60f3c-75d7-46b8-b0c4-d35062826d40" providerId="AD" clId="Web-{975D530C-C080-21CE-7362-372B7EC2BAEB}" dt="2020-02-21T19:51:14.346" v="8" actId="1076"/>
          <ac:graphicFrameMkLst>
            <pc:docMk/>
            <pc:sldMk cId="1242858416" sldId="272"/>
            <ac:graphicFrameMk id="4" creationId="{F620DA88-6B78-412E-8AE8-99C9211D88B7}"/>
          </ac:graphicFrameMkLst>
        </pc:graphicFrameChg>
      </pc:sldChg>
    </pc:docChg>
  </pc:docChgLst>
  <pc:docChgLst>
    <pc:chgData name="Calvin Sands" userId="S::calvinsands@knights.ucf.edu::7fd60f3c-75d7-46b8-b0c4-d35062826d40" providerId="AD" clId="Web-{87E0DE0F-1A13-FF1C-8834-ACAE72E778B3}"/>
    <pc:docChg chg="modSld">
      <pc:chgData name="Calvin Sands" userId="S::calvinsands@knights.ucf.edu::7fd60f3c-75d7-46b8-b0c4-d35062826d40" providerId="AD" clId="Web-{87E0DE0F-1A13-FF1C-8834-ACAE72E778B3}" dt="2020-04-02T02:25:36.035" v="3" actId="14100"/>
      <pc:docMkLst>
        <pc:docMk/>
      </pc:docMkLst>
      <pc:sldChg chg="modSp">
        <pc:chgData name="Calvin Sands" userId="S::calvinsands@knights.ucf.edu::7fd60f3c-75d7-46b8-b0c4-d35062826d40" providerId="AD" clId="Web-{87E0DE0F-1A13-FF1C-8834-ACAE72E778B3}" dt="2020-04-02T02:25:36.035" v="3" actId="14100"/>
        <pc:sldMkLst>
          <pc:docMk/>
          <pc:sldMk cId="107519726" sldId="297"/>
        </pc:sldMkLst>
        <pc:graphicFrameChg chg="mod">
          <ac:chgData name="Calvin Sands" userId="S::calvinsands@knights.ucf.edu::7fd60f3c-75d7-46b8-b0c4-d35062826d40" providerId="AD" clId="Web-{87E0DE0F-1A13-FF1C-8834-ACAE72E778B3}" dt="2020-04-02T02:25:36.035" v="3" actId="14100"/>
          <ac:graphicFrameMkLst>
            <pc:docMk/>
            <pc:sldMk cId="107519726" sldId="297"/>
            <ac:graphicFrameMk id="4" creationId="{D339792A-29EC-4886-88AE-7F79154D2B6C}"/>
          </ac:graphicFrameMkLst>
        </pc:graphicFrameChg>
      </pc:sldChg>
    </pc:docChg>
  </pc:docChgLst>
  <pc:docChgLst>
    <pc:chgData name="Joseph Musante" userId="S::jrmusan@knights.ucf.edu::7b203771-e714-4a28-b9d1-99b65ec61af3" providerId="AD" clId="Web-{9A122DF0-95D2-093E-B579-1C5682CC9842}"/>
    <pc:docChg chg="modSld">
      <pc:chgData name="Joseph Musante" userId="S::jrmusan@knights.ucf.edu::7b203771-e714-4a28-b9d1-99b65ec61af3" providerId="AD" clId="Web-{9A122DF0-95D2-093E-B579-1C5682CC9842}" dt="2020-02-03T21:58:31.094" v="16" actId="20577"/>
      <pc:docMkLst>
        <pc:docMk/>
      </pc:docMkLst>
      <pc:sldChg chg="modSp">
        <pc:chgData name="Joseph Musante" userId="S::jrmusan@knights.ucf.edu::7b203771-e714-4a28-b9d1-99b65ec61af3" providerId="AD" clId="Web-{9A122DF0-95D2-093E-B579-1C5682CC9842}" dt="2020-02-03T21:58:26.969" v="14" actId="20577"/>
        <pc:sldMkLst>
          <pc:docMk/>
          <pc:sldMk cId="1614003291" sldId="269"/>
        </pc:sldMkLst>
        <pc:spChg chg="mod">
          <ac:chgData name="Joseph Musante" userId="S::jrmusan@knights.ucf.edu::7b203771-e714-4a28-b9d1-99b65ec61af3" providerId="AD" clId="Web-{9A122DF0-95D2-093E-B579-1C5682CC9842}" dt="2020-02-03T21:58:26.969" v="14" actId="20577"/>
          <ac:spMkLst>
            <pc:docMk/>
            <pc:sldMk cId="1614003291" sldId="269"/>
            <ac:spMk id="3" creationId="{C02B627A-25C3-4ED2-8215-1C0ED403E426}"/>
          </ac:spMkLst>
        </pc:spChg>
      </pc:sldChg>
    </pc:docChg>
  </pc:docChgLst>
  <pc:docChgLst>
    <pc:chgData name="Chance Reimer" userId="S::chance189@knights.ucf.edu::7d88faaa-7b4b-4aa9-bc92-4ce7471f37ed" providerId="AD" clId="Web-{8495A45C-925B-5908-6B44-EEC0F851379C}"/>
    <pc:docChg chg="modSld">
      <pc:chgData name="Chance Reimer" userId="S::chance189@knights.ucf.edu::7d88faaa-7b4b-4aa9-bc92-4ce7471f37ed" providerId="AD" clId="Web-{8495A45C-925B-5908-6B44-EEC0F851379C}" dt="2020-03-20T04:05:40.977" v="0" actId="1076"/>
      <pc:docMkLst>
        <pc:docMk/>
      </pc:docMkLst>
      <pc:sldChg chg="modSp">
        <pc:chgData name="Chance Reimer" userId="S::chance189@knights.ucf.edu::7d88faaa-7b4b-4aa9-bc92-4ce7471f37ed" providerId="AD" clId="Web-{8495A45C-925B-5908-6B44-EEC0F851379C}" dt="2020-03-20T04:05:40.977" v="0" actId="1076"/>
        <pc:sldMkLst>
          <pc:docMk/>
          <pc:sldMk cId="1436436433" sldId="286"/>
        </pc:sldMkLst>
        <pc:picChg chg="mod">
          <ac:chgData name="Chance Reimer" userId="S::chance189@knights.ucf.edu::7d88faaa-7b4b-4aa9-bc92-4ce7471f37ed" providerId="AD" clId="Web-{8495A45C-925B-5908-6B44-EEC0F851379C}" dt="2020-03-20T04:05:40.977" v="0" actId="1076"/>
          <ac:picMkLst>
            <pc:docMk/>
            <pc:sldMk cId="1436436433" sldId="286"/>
            <ac:picMk id="10" creationId="{63FE773E-87A5-E043-A6C9-290D7CE1A89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888490041685983E-2"/>
          <c:y val="5.7536095341250551E-2"/>
          <c:w val="0.89276111625752663"/>
          <c:h val="0.73792801645907968"/>
        </c:manualLayout>
      </c:layout>
      <c:lineChart>
        <c:grouping val="standard"/>
        <c:varyColors val="0"/>
        <c:ser>
          <c:idx val="0"/>
          <c:order val="0"/>
          <c:tx>
            <c:strRef>
              <c:f>Sheet1!$B$1</c:f>
              <c:strCache>
                <c:ptCount val="1"/>
                <c:pt idx="0">
                  <c:v>Low</c:v>
                </c:pt>
              </c:strCache>
            </c:strRef>
          </c:tx>
          <c:spPr>
            <a:ln w="22225" cap="rnd">
              <a:solidFill>
                <a:schemeClr val="accent6"/>
              </a:solidFill>
              <a:round/>
            </a:ln>
            <a:effectLst/>
          </c:spPr>
          <c:marker>
            <c:symbol val="diamond"/>
            <c:size val="6"/>
            <c:spPr>
              <a:solidFill>
                <a:schemeClr val="accent6"/>
              </a:solidFill>
              <a:ln w="9525">
                <a:solidFill>
                  <a:schemeClr val="accent6"/>
                </a:solidFill>
                <a:round/>
              </a:ln>
              <a:effectLst/>
            </c:spPr>
          </c:marker>
          <c:dLbls>
            <c:delete val="1"/>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General</c:formatCode>
                <c:ptCount val="6"/>
                <c:pt idx="0">
                  <c:v>1.25</c:v>
                </c:pt>
                <c:pt idx="1">
                  <c:v>1.29</c:v>
                </c:pt>
                <c:pt idx="2">
                  <c:v>1.31</c:v>
                </c:pt>
                <c:pt idx="3">
                  <c:v>1.31</c:v>
                </c:pt>
                <c:pt idx="4">
                  <c:v>1.32</c:v>
                </c:pt>
                <c:pt idx="5">
                  <c:v>1.32</c:v>
                </c:pt>
              </c:numCache>
            </c:numRef>
          </c:val>
          <c:smooth val="0"/>
          <c:extLst>
            <c:ext xmlns:c16="http://schemas.microsoft.com/office/drawing/2014/chart" uri="{C3380CC4-5D6E-409C-BE32-E72D297353CC}">
              <c16:uniqueId val="{00000000-32F5-48E6-BAAC-1EB27A4E4B15}"/>
            </c:ext>
          </c:extLst>
        </c:ser>
        <c:ser>
          <c:idx val="1"/>
          <c:order val="1"/>
          <c:tx>
            <c:strRef>
              <c:f>Sheet1!$C$1</c:f>
              <c:strCache>
                <c:ptCount val="1"/>
                <c:pt idx="0">
                  <c:v>Base</c:v>
                </c:pt>
              </c:strCache>
            </c:strRef>
          </c:tx>
          <c:spPr>
            <a:ln w="22225" cap="rnd">
              <a:solidFill>
                <a:schemeClr val="accent5"/>
              </a:solidFill>
              <a:round/>
            </a:ln>
            <a:effectLst/>
          </c:spPr>
          <c:marker>
            <c:symbol val="square"/>
            <c:size val="6"/>
            <c:spPr>
              <a:solidFill>
                <a:schemeClr val="accent5"/>
              </a:solidFill>
              <a:ln w="9525">
                <a:solidFill>
                  <a:schemeClr val="accent5"/>
                </a:solidFill>
                <a:round/>
              </a:ln>
              <a:effectLst/>
            </c:spPr>
          </c:marker>
          <c:dLbls>
            <c:delete val="1"/>
          </c:dLbls>
          <c:cat>
            <c:numRef>
              <c:f>Sheet1!$A$2:$A$7</c:f>
              <c:numCache>
                <c:formatCode>General</c:formatCode>
                <c:ptCount val="6"/>
                <c:pt idx="0">
                  <c:v>2018</c:v>
                </c:pt>
                <c:pt idx="1">
                  <c:v>2019</c:v>
                </c:pt>
                <c:pt idx="2">
                  <c:v>2020</c:v>
                </c:pt>
                <c:pt idx="3">
                  <c:v>2021</c:v>
                </c:pt>
                <c:pt idx="4">
                  <c:v>2022</c:v>
                </c:pt>
                <c:pt idx="5">
                  <c:v>2023</c:v>
                </c:pt>
              </c:numCache>
            </c:numRef>
          </c:cat>
          <c:val>
            <c:numRef>
              <c:f>Sheet1!$C$2:$C$7</c:f>
              <c:numCache>
                <c:formatCode>General</c:formatCode>
                <c:ptCount val="6"/>
                <c:pt idx="0">
                  <c:v>1.25</c:v>
                </c:pt>
                <c:pt idx="1">
                  <c:v>1.31</c:v>
                </c:pt>
                <c:pt idx="2">
                  <c:v>1.35</c:v>
                </c:pt>
                <c:pt idx="3">
                  <c:v>1.37</c:v>
                </c:pt>
                <c:pt idx="4">
                  <c:v>1.38</c:v>
                </c:pt>
                <c:pt idx="5">
                  <c:v>1.39</c:v>
                </c:pt>
              </c:numCache>
            </c:numRef>
          </c:val>
          <c:smooth val="0"/>
          <c:extLst>
            <c:ext xmlns:c16="http://schemas.microsoft.com/office/drawing/2014/chart" uri="{C3380CC4-5D6E-409C-BE32-E72D297353CC}">
              <c16:uniqueId val="{00000001-32F5-48E6-BAAC-1EB27A4E4B15}"/>
            </c:ext>
          </c:extLst>
        </c:ser>
        <c:ser>
          <c:idx val="2"/>
          <c:order val="2"/>
          <c:tx>
            <c:strRef>
              <c:f>Sheet1!$D$1</c:f>
              <c:strCache>
                <c:ptCount val="1"/>
                <c:pt idx="0">
                  <c:v>High</c:v>
                </c:pt>
              </c:strCache>
            </c:strRef>
          </c:tx>
          <c:spPr>
            <a:ln w="22225" cap="rnd">
              <a:solidFill>
                <a:schemeClr val="accent4"/>
              </a:solidFill>
              <a:round/>
            </a:ln>
            <a:effectLst/>
          </c:spPr>
          <c:marker>
            <c:symbol val="triangle"/>
            <c:size val="6"/>
            <c:spPr>
              <a:solidFill>
                <a:schemeClr val="accent4"/>
              </a:solidFill>
              <a:ln w="9525">
                <a:solidFill>
                  <a:schemeClr val="accent4"/>
                </a:solidFill>
                <a:round/>
              </a:ln>
              <a:effectLst/>
            </c:spPr>
          </c:marker>
          <c:dLbls>
            <c:delete val="1"/>
          </c:dLbls>
          <c:cat>
            <c:numRef>
              <c:f>Sheet1!$A$2:$A$7</c:f>
              <c:numCache>
                <c:formatCode>General</c:formatCode>
                <c:ptCount val="6"/>
                <c:pt idx="0">
                  <c:v>2018</c:v>
                </c:pt>
                <c:pt idx="1">
                  <c:v>2019</c:v>
                </c:pt>
                <c:pt idx="2">
                  <c:v>2020</c:v>
                </c:pt>
                <c:pt idx="3">
                  <c:v>2021</c:v>
                </c:pt>
                <c:pt idx="4">
                  <c:v>2022</c:v>
                </c:pt>
                <c:pt idx="5">
                  <c:v>2023</c:v>
                </c:pt>
              </c:numCache>
            </c:numRef>
          </c:cat>
          <c:val>
            <c:numRef>
              <c:f>Sheet1!$D$2:$D$7</c:f>
              <c:numCache>
                <c:formatCode>General</c:formatCode>
                <c:ptCount val="6"/>
                <c:pt idx="0">
                  <c:v>1.25</c:v>
                </c:pt>
                <c:pt idx="1">
                  <c:v>1.35</c:v>
                </c:pt>
                <c:pt idx="2">
                  <c:v>1.44</c:v>
                </c:pt>
                <c:pt idx="3">
                  <c:v>1.52</c:v>
                </c:pt>
                <c:pt idx="4">
                  <c:v>1.59</c:v>
                </c:pt>
                <c:pt idx="5">
                  <c:v>1.66</c:v>
                </c:pt>
              </c:numCache>
            </c:numRef>
          </c:val>
          <c:smooth val="0"/>
          <c:extLst>
            <c:ext xmlns:c16="http://schemas.microsoft.com/office/drawing/2014/chart" uri="{C3380CC4-5D6E-409C-BE32-E72D297353CC}">
              <c16:uniqueId val="{00000002-32F5-48E6-BAAC-1EB27A4E4B15}"/>
            </c:ext>
          </c:extLst>
        </c:ser>
        <c:dLbls>
          <c:dLblPos val="ctr"/>
          <c:showLegendKey val="0"/>
          <c:showVal val="1"/>
          <c:showCatName val="0"/>
          <c:showSerName val="0"/>
          <c:showPercent val="0"/>
          <c:showBubbleSize val="0"/>
        </c:dLbls>
        <c:marker val="1"/>
        <c:smooth val="0"/>
        <c:axId val="455470960"/>
        <c:axId val="455466040"/>
      </c:lineChart>
      <c:catAx>
        <c:axId val="4554709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55466040"/>
        <c:crosses val="autoZero"/>
        <c:auto val="1"/>
        <c:lblAlgn val="ctr"/>
        <c:lblOffset val="100"/>
        <c:noMultiLvlLbl val="0"/>
      </c:catAx>
      <c:valAx>
        <c:axId val="455466040"/>
        <c:scaling>
          <c:orientation val="minMax"/>
          <c:min val="1.2"/>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5470960"/>
        <c:crosses val="autoZero"/>
        <c:crossBetween val="between"/>
      </c:valAx>
      <c:spPr>
        <a:noFill/>
        <a:ln>
          <a:noFill/>
        </a:ln>
        <a:effectLst/>
      </c:spPr>
    </c:plotArea>
    <c:legend>
      <c:legendPos val="t"/>
      <c:layout>
        <c:manualLayout>
          <c:xMode val="edge"/>
          <c:yMode val="edge"/>
          <c:x val="0.29866875096495293"/>
          <c:y val="0.9092091835199424"/>
          <c:w val="0.40266230507951217"/>
          <c:h val="5.9726916180724184E-2"/>
        </c:manualLayout>
      </c:layout>
      <c:overlay val="0"/>
      <c:spPr>
        <a:noFill/>
        <a:ln>
          <a:solidFill>
            <a:srgbClr val="4472C4"/>
          </a:solid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281553121077258"/>
          <c:y val="0.13060767054809161"/>
          <c:w val="0.74494417817338054"/>
          <c:h val="0.77859606286021288"/>
        </c:manualLayout>
      </c:layout>
      <c:barChart>
        <c:barDir val="bar"/>
        <c:grouping val="clustered"/>
        <c:varyColors val="0"/>
        <c:ser>
          <c:idx val="0"/>
          <c:order val="0"/>
          <c:tx>
            <c:strRef>
              <c:f>Sheet1!$B$1</c:f>
              <c:strCache>
                <c:ptCount val="1"/>
                <c:pt idx="0">
                  <c:v>Progress</c:v>
                </c:pt>
              </c:strCache>
            </c:strRef>
          </c:tx>
          <c:spPr>
            <a:solidFill>
              <a:schemeClr val="accent1"/>
            </a:solidFill>
            <a:ln>
              <a:noFill/>
            </a:ln>
            <a:effectLst/>
          </c:spPr>
          <c:invertIfNegative val="0"/>
          <c:cat>
            <c:strRef>
              <c:f>Sheet1!$A$2:$A$6</c:f>
              <c:strCache>
                <c:ptCount val="5"/>
                <c:pt idx="0">
                  <c:v>Testing</c:v>
                </c:pt>
                <c:pt idx="1">
                  <c:v>Assembly &amp; Prototyping</c:v>
                </c:pt>
                <c:pt idx="2">
                  <c:v>Design</c:v>
                </c:pt>
                <c:pt idx="3">
                  <c:v>Parts Acquisition</c:v>
                </c:pt>
                <c:pt idx="4">
                  <c:v>Research</c:v>
                </c:pt>
              </c:strCache>
            </c:strRef>
          </c:cat>
          <c:val>
            <c:numRef>
              <c:f>Sheet1!$B$2:$B$6</c:f>
              <c:numCache>
                <c:formatCode>General</c:formatCode>
                <c:ptCount val="5"/>
                <c:pt idx="0">
                  <c:v>0.1</c:v>
                </c:pt>
                <c:pt idx="1">
                  <c:v>0.9</c:v>
                </c:pt>
                <c:pt idx="2">
                  <c:v>0.8</c:v>
                </c:pt>
                <c:pt idx="3">
                  <c:v>1</c:v>
                </c:pt>
                <c:pt idx="4">
                  <c:v>0.9</c:v>
                </c:pt>
              </c:numCache>
            </c:numRef>
          </c:val>
          <c:extLst>
            <c:ext xmlns:c16="http://schemas.microsoft.com/office/drawing/2014/chart" uri="{C3380CC4-5D6E-409C-BE32-E72D297353CC}">
              <c16:uniqueId val="{00000000-34A8-4A37-85C5-DFC532CE861A}"/>
            </c:ext>
          </c:extLst>
        </c:ser>
        <c:dLbls>
          <c:showLegendKey val="0"/>
          <c:showVal val="0"/>
          <c:showCatName val="0"/>
          <c:showSerName val="0"/>
          <c:showPercent val="0"/>
          <c:showBubbleSize val="0"/>
        </c:dLbls>
        <c:gapWidth val="182"/>
        <c:axId val="564436800"/>
        <c:axId val="564431880"/>
      </c:barChart>
      <c:catAx>
        <c:axId val="564436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4431880"/>
        <c:crosses val="autoZero"/>
        <c:auto val="1"/>
        <c:lblAlgn val="ctr"/>
        <c:lblOffset val="100"/>
        <c:noMultiLvlLbl val="0"/>
      </c:catAx>
      <c:valAx>
        <c:axId val="56443188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4436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39D6A1-C297-4B70-9541-BEF5859F9660}"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US"/>
        </a:p>
      </dgm:t>
    </dgm:pt>
    <dgm:pt modelId="{051AD455-D58F-48FD-AC0B-82835DCE21A0}">
      <dgm:prSet phldrT="[Text]"/>
      <dgm:spPr/>
      <dgm:t>
        <a:bodyPr/>
        <a:lstStyle/>
        <a:p>
          <a:r>
            <a:rPr lang="en-US"/>
            <a:t>UYVY camera input stream</a:t>
          </a:r>
        </a:p>
      </dgm:t>
    </dgm:pt>
    <dgm:pt modelId="{2AEB037E-FD39-4DB2-B1B0-87940C37C6E5}" type="parTrans" cxnId="{01C6CD31-CDE7-4E43-9954-9B3DF55E252A}">
      <dgm:prSet/>
      <dgm:spPr/>
      <dgm:t>
        <a:bodyPr/>
        <a:lstStyle/>
        <a:p>
          <a:endParaRPr lang="en-US"/>
        </a:p>
      </dgm:t>
    </dgm:pt>
    <dgm:pt modelId="{50061F62-CE65-4EA9-8D94-D00B0E061AB6}" type="sibTrans" cxnId="{01C6CD31-CDE7-4E43-9954-9B3DF55E252A}">
      <dgm:prSet/>
      <dgm:spPr/>
      <dgm:t>
        <a:bodyPr/>
        <a:lstStyle/>
        <a:p>
          <a:endParaRPr lang="en-US"/>
        </a:p>
      </dgm:t>
    </dgm:pt>
    <dgm:pt modelId="{A7423D32-3488-437B-BEB9-8164D3DF2B82}">
      <dgm:prSet phldrT="[Text]"/>
      <dgm:spPr/>
      <dgm:t>
        <a:bodyPr/>
        <a:lstStyle/>
        <a:p>
          <a:r>
            <a:rPr lang="en-US"/>
            <a:t>DeepStream SDK YOLO inferencing</a:t>
          </a:r>
        </a:p>
      </dgm:t>
    </dgm:pt>
    <dgm:pt modelId="{12B92CB4-A50B-4C91-BA90-4A991BF40A88}" type="parTrans" cxnId="{67C17662-E7C7-43BF-815A-4FCA57752CBA}">
      <dgm:prSet/>
      <dgm:spPr/>
      <dgm:t>
        <a:bodyPr/>
        <a:lstStyle/>
        <a:p>
          <a:endParaRPr lang="en-US"/>
        </a:p>
      </dgm:t>
    </dgm:pt>
    <dgm:pt modelId="{822F8DE2-BDB2-4C7F-9C89-B1E32EA92B55}" type="sibTrans" cxnId="{67C17662-E7C7-43BF-815A-4FCA57752CBA}">
      <dgm:prSet/>
      <dgm:spPr/>
      <dgm:t>
        <a:bodyPr/>
        <a:lstStyle/>
        <a:p>
          <a:endParaRPr lang="en-US"/>
        </a:p>
      </dgm:t>
    </dgm:pt>
    <dgm:pt modelId="{C6D5236B-34A3-42DB-BF58-E12FDB151F21}">
      <dgm:prSet phldrT="[Text]"/>
      <dgm:spPr/>
      <dgm:t>
        <a:bodyPr/>
        <a:lstStyle/>
        <a:p>
          <a:r>
            <a:rPr lang="en-US"/>
            <a:t>Inter-process socket for sending DeepStream metadata</a:t>
          </a:r>
        </a:p>
      </dgm:t>
    </dgm:pt>
    <dgm:pt modelId="{3860122B-8F54-4F73-B2AF-BC4EF7C70B68}" type="parTrans" cxnId="{156CFA53-90FB-44B6-825C-B2DCC63ED4F7}">
      <dgm:prSet/>
      <dgm:spPr/>
      <dgm:t>
        <a:bodyPr/>
        <a:lstStyle/>
        <a:p>
          <a:endParaRPr lang="en-US"/>
        </a:p>
      </dgm:t>
    </dgm:pt>
    <dgm:pt modelId="{9196185B-5358-4801-B868-598FC48D60D0}" type="sibTrans" cxnId="{156CFA53-90FB-44B6-825C-B2DCC63ED4F7}">
      <dgm:prSet/>
      <dgm:spPr/>
      <dgm:t>
        <a:bodyPr/>
        <a:lstStyle/>
        <a:p>
          <a:endParaRPr lang="en-US"/>
        </a:p>
      </dgm:t>
    </dgm:pt>
    <dgm:pt modelId="{D2BB7194-8394-4927-AA9D-13145EE50B70}">
      <dgm:prSet phldrT="[Text]"/>
      <dgm:spPr/>
      <dgm:t>
        <a:bodyPr/>
        <a:lstStyle/>
        <a:p>
          <a:r>
            <a:rPr lang="en-US"/>
            <a:t>Python Application using metadata for targeting</a:t>
          </a:r>
        </a:p>
      </dgm:t>
    </dgm:pt>
    <dgm:pt modelId="{84C45821-5564-4BA1-A85D-4718F66B8210}" type="parTrans" cxnId="{854B85C5-C16E-4DF8-B8CF-369FC1182BE2}">
      <dgm:prSet/>
      <dgm:spPr/>
      <dgm:t>
        <a:bodyPr/>
        <a:lstStyle/>
        <a:p>
          <a:endParaRPr lang="en-US"/>
        </a:p>
      </dgm:t>
    </dgm:pt>
    <dgm:pt modelId="{9EE87C56-0246-4725-912E-C50C3AEB411E}" type="sibTrans" cxnId="{854B85C5-C16E-4DF8-B8CF-369FC1182BE2}">
      <dgm:prSet/>
      <dgm:spPr/>
      <dgm:t>
        <a:bodyPr/>
        <a:lstStyle/>
        <a:p>
          <a:endParaRPr lang="en-US"/>
        </a:p>
      </dgm:t>
    </dgm:pt>
    <dgm:pt modelId="{FFACE6A0-65D8-404E-8879-5F422B0CDE73}">
      <dgm:prSet phldrT="[Text]"/>
      <dgm:spPr/>
      <dgm:t>
        <a:bodyPr/>
        <a:lstStyle/>
        <a:p>
          <a:r>
            <a:rPr lang="en-US"/>
            <a:t>Serial Communication Between Slave and Python App</a:t>
          </a:r>
        </a:p>
      </dgm:t>
    </dgm:pt>
    <dgm:pt modelId="{CDDF60A7-0CDD-40A9-8C5B-8AC83571BC84}" type="parTrans" cxnId="{05304D67-FA04-48ED-B791-A1CCC072D655}">
      <dgm:prSet/>
      <dgm:spPr/>
      <dgm:t>
        <a:bodyPr/>
        <a:lstStyle/>
        <a:p>
          <a:endParaRPr lang="en-US"/>
        </a:p>
      </dgm:t>
    </dgm:pt>
    <dgm:pt modelId="{3B2C5A1A-5656-4726-A889-3DC60A318F0A}" type="sibTrans" cxnId="{05304D67-FA04-48ED-B791-A1CCC072D655}">
      <dgm:prSet/>
      <dgm:spPr/>
      <dgm:t>
        <a:bodyPr/>
        <a:lstStyle/>
        <a:p>
          <a:endParaRPr lang="en-US"/>
        </a:p>
      </dgm:t>
    </dgm:pt>
    <dgm:pt modelId="{9C8F35AB-5DE9-40E6-A8FB-71653F1800B6}">
      <dgm:prSet phldrT="[Text]"/>
      <dgm:spPr/>
      <dgm:t>
        <a:bodyPr/>
        <a:lstStyle/>
        <a:p>
          <a:r>
            <a:rPr lang="en-US"/>
            <a:t>Slave board drives servos to move camera</a:t>
          </a:r>
        </a:p>
      </dgm:t>
    </dgm:pt>
    <dgm:pt modelId="{E2AB39D9-9C02-4FEB-B126-17D25DF39989}" type="parTrans" cxnId="{B81B6083-CF27-4A50-ABA4-F6ECDC4C0BD1}">
      <dgm:prSet/>
      <dgm:spPr/>
      <dgm:t>
        <a:bodyPr/>
        <a:lstStyle/>
        <a:p>
          <a:endParaRPr lang="en-US"/>
        </a:p>
      </dgm:t>
    </dgm:pt>
    <dgm:pt modelId="{F5547F78-EE03-416E-ABD8-895F6C2C3BA2}" type="sibTrans" cxnId="{B81B6083-CF27-4A50-ABA4-F6ECDC4C0BD1}">
      <dgm:prSet/>
      <dgm:spPr/>
      <dgm:t>
        <a:bodyPr/>
        <a:lstStyle/>
        <a:p>
          <a:endParaRPr lang="en-US"/>
        </a:p>
      </dgm:t>
    </dgm:pt>
    <dgm:pt modelId="{ED64AB84-86CA-4058-8E1B-E4162FFEED99}" type="pres">
      <dgm:prSet presAssocID="{5639D6A1-C297-4B70-9541-BEF5859F9660}" presName="CompostProcess" presStyleCnt="0">
        <dgm:presLayoutVars>
          <dgm:dir/>
          <dgm:resizeHandles val="exact"/>
        </dgm:presLayoutVars>
      </dgm:prSet>
      <dgm:spPr/>
    </dgm:pt>
    <dgm:pt modelId="{90D5CD0B-74D2-42EF-8614-B0891CB157CF}" type="pres">
      <dgm:prSet presAssocID="{5639D6A1-C297-4B70-9541-BEF5859F9660}" presName="arrow" presStyleLbl="bgShp" presStyleIdx="0" presStyleCnt="1"/>
      <dgm:spPr/>
    </dgm:pt>
    <dgm:pt modelId="{295959AE-74D9-4DAD-B1B3-EECD45E635C3}" type="pres">
      <dgm:prSet presAssocID="{5639D6A1-C297-4B70-9541-BEF5859F9660}" presName="linearProcess" presStyleCnt="0"/>
      <dgm:spPr/>
    </dgm:pt>
    <dgm:pt modelId="{B3FE8D03-9450-4A30-B1CE-7EDBE67A56FD}" type="pres">
      <dgm:prSet presAssocID="{051AD455-D58F-48FD-AC0B-82835DCE21A0}" presName="textNode" presStyleLbl="node1" presStyleIdx="0" presStyleCnt="6">
        <dgm:presLayoutVars>
          <dgm:bulletEnabled val="1"/>
        </dgm:presLayoutVars>
      </dgm:prSet>
      <dgm:spPr/>
    </dgm:pt>
    <dgm:pt modelId="{1F218351-4F56-4CB0-BAB0-9E123101278A}" type="pres">
      <dgm:prSet presAssocID="{50061F62-CE65-4EA9-8D94-D00B0E061AB6}" presName="sibTrans" presStyleCnt="0"/>
      <dgm:spPr/>
    </dgm:pt>
    <dgm:pt modelId="{3B779C7F-9BC5-4CE9-86D2-A95E0C3644DE}" type="pres">
      <dgm:prSet presAssocID="{A7423D32-3488-437B-BEB9-8164D3DF2B82}" presName="textNode" presStyleLbl="node1" presStyleIdx="1" presStyleCnt="6">
        <dgm:presLayoutVars>
          <dgm:bulletEnabled val="1"/>
        </dgm:presLayoutVars>
      </dgm:prSet>
      <dgm:spPr/>
    </dgm:pt>
    <dgm:pt modelId="{58226708-BF23-4217-8EE4-5B44E41674BE}" type="pres">
      <dgm:prSet presAssocID="{822F8DE2-BDB2-4C7F-9C89-B1E32EA92B55}" presName="sibTrans" presStyleCnt="0"/>
      <dgm:spPr/>
    </dgm:pt>
    <dgm:pt modelId="{56B2DDBD-0861-4C9B-8934-5F6D581B1C97}" type="pres">
      <dgm:prSet presAssocID="{C6D5236B-34A3-42DB-BF58-E12FDB151F21}" presName="textNode" presStyleLbl="node1" presStyleIdx="2" presStyleCnt="6">
        <dgm:presLayoutVars>
          <dgm:bulletEnabled val="1"/>
        </dgm:presLayoutVars>
      </dgm:prSet>
      <dgm:spPr/>
    </dgm:pt>
    <dgm:pt modelId="{8F0F480E-C2EB-4938-A89C-D54BB0CACB24}" type="pres">
      <dgm:prSet presAssocID="{9196185B-5358-4801-B868-598FC48D60D0}" presName="sibTrans" presStyleCnt="0"/>
      <dgm:spPr/>
    </dgm:pt>
    <dgm:pt modelId="{A4BB3595-D442-4550-8C19-71F0BA1B0CC1}" type="pres">
      <dgm:prSet presAssocID="{D2BB7194-8394-4927-AA9D-13145EE50B70}" presName="textNode" presStyleLbl="node1" presStyleIdx="3" presStyleCnt="6">
        <dgm:presLayoutVars>
          <dgm:bulletEnabled val="1"/>
        </dgm:presLayoutVars>
      </dgm:prSet>
      <dgm:spPr/>
    </dgm:pt>
    <dgm:pt modelId="{C927D3C0-F097-449C-A55E-039D0035617E}" type="pres">
      <dgm:prSet presAssocID="{9EE87C56-0246-4725-912E-C50C3AEB411E}" presName="sibTrans" presStyleCnt="0"/>
      <dgm:spPr/>
    </dgm:pt>
    <dgm:pt modelId="{17678D74-C5D0-46E7-9816-6E6EEF1E295F}" type="pres">
      <dgm:prSet presAssocID="{FFACE6A0-65D8-404E-8879-5F422B0CDE73}" presName="textNode" presStyleLbl="node1" presStyleIdx="4" presStyleCnt="6">
        <dgm:presLayoutVars>
          <dgm:bulletEnabled val="1"/>
        </dgm:presLayoutVars>
      </dgm:prSet>
      <dgm:spPr/>
    </dgm:pt>
    <dgm:pt modelId="{CAC32F91-F785-46B0-BAAE-988A33210CCC}" type="pres">
      <dgm:prSet presAssocID="{3B2C5A1A-5656-4726-A889-3DC60A318F0A}" presName="sibTrans" presStyleCnt="0"/>
      <dgm:spPr/>
    </dgm:pt>
    <dgm:pt modelId="{45AFE5A3-46BC-401D-8472-ED0E133178C0}" type="pres">
      <dgm:prSet presAssocID="{9C8F35AB-5DE9-40E6-A8FB-71653F1800B6}" presName="textNode" presStyleLbl="node1" presStyleIdx="5" presStyleCnt="6">
        <dgm:presLayoutVars>
          <dgm:bulletEnabled val="1"/>
        </dgm:presLayoutVars>
      </dgm:prSet>
      <dgm:spPr/>
    </dgm:pt>
  </dgm:ptLst>
  <dgm:cxnLst>
    <dgm:cxn modelId="{01C6CD31-CDE7-4E43-9954-9B3DF55E252A}" srcId="{5639D6A1-C297-4B70-9541-BEF5859F9660}" destId="{051AD455-D58F-48FD-AC0B-82835DCE21A0}" srcOrd="0" destOrd="0" parTransId="{2AEB037E-FD39-4DB2-B1B0-87940C37C6E5}" sibTransId="{50061F62-CE65-4EA9-8D94-D00B0E061AB6}"/>
    <dgm:cxn modelId="{67C17662-E7C7-43BF-815A-4FCA57752CBA}" srcId="{5639D6A1-C297-4B70-9541-BEF5859F9660}" destId="{A7423D32-3488-437B-BEB9-8164D3DF2B82}" srcOrd="1" destOrd="0" parTransId="{12B92CB4-A50B-4C91-BA90-4A991BF40A88}" sibTransId="{822F8DE2-BDB2-4C7F-9C89-B1E32EA92B55}"/>
    <dgm:cxn modelId="{104E4F45-2AE0-48E2-98CD-739AF252A360}" type="presOf" srcId="{5639D6A1-C297-4B70-9541-BEF5859F9660}" destId="{ED64AB84-86CA-4058-8E1B-E4162FFEED99}" srcOrd="0" destOrd="0" presId="urn:microsoft.com/office/officeart/2005/8/layout/hProcess9"/>
    <dgm:cxn modelId="{1D357445-1EBE-402E-B8C8-5A31D2D1E614}" type="presOf" srcId="{9C8F35AB-5DE9-40E6-A8FB-71653F1800B6}" destId="{45AFE5A3-46BC-401D-8472-ED0E133178C0}" srcOrd="0" destOrd="0" presId="urn:microsoft.com/office/officeart/2005/8/layout/hProcess9"/>
    <dgm:cxn modelId="{05304D67-FA04-48ED-B791-A1CCC072D655}" srcId="{5639D6A1-C297-4B70-9541-BEF5859F9660}" destId="{FFACE6A0-65D8-404E-8879-5F422B0CDE73}" srcOrd="4" destOrd="0" parTransId="{CDDF60A7-0CDD-40A9-8C5B-8AC83571BC84}" sibTransId="{3B2C5A1A-5656-4726-A889-3DC60A318F0A}"/>
    <dgm:cxn modelId="{156CFA53-90FB-44B6-825C-B2DCC63ED4F7}" srcId="{5639D6A1-C297-4B70-9541-BEF5859F9660}" destId="{C6D5236B-34A3-42DB-BF58-E12FDB151F21}" srcOrd="2" destOrd="0" parTransId="{3860122B-8F54-4F73-B2AF-BC4EF7C70B68}" sibTransId="{9196185B-5358-4801-B868-598FC48D60D0}"/>
    <dgm:cxn modelId="{3FB72C7C-5619-4F59-B69E-2D76FA2F8174}" type="presOf" srcId="{051AD455-D58F-48FD-AC0B-82835DCE21A0}" destId="{B3FE8D03-9450-4A30-B1CE-7EDBE67A56FD}" srcOrd="0" destOrd="0" presId="urn:microsoft.com/office/officeart/2005/8/layout/hProcess9"/>
    <dgm:cxn modelId="{B81B6083-CF27-4A50-ABA4-F6ECDC4C0BD1}" srcId="{5639D6A1-C297-4B70-9541-BEF5859F9660}" destId="{9C8F35AB-5DE9-40E6-A8FB-71653F1800B6}" srcOrd="5" destOrd="0" parTransId="{E2AB39D9-9C02-4FEB-B126-17D25DF39989}" sibTransId="{F5547F78-EE03-416E-ABD8-895F6C2C3BA2}"/>
    <dgm:cxn modelId="{2B5D5F9B-8004-4B90-A021-D61DA505D5A2}" type="presOf" srcId="{D2BB7194-8394-4927-AA9D-13145EE50B70}" destId="{A4BB3595-D442-4550-8C19-71F0BA1B0CC1}" srcOrd="0" destOrd="0" presId="urn:microsoft.com/office/officeart/2005/8/layout/hProcess9"/>
    <dgm:cxn modelId="{854B85C5-C16E-4DF8-B8CF-369FC1182BE2}" srcId="{5639D6A1-C297-4B70-9541-BEF5859F9660}" destId="{D2BB7194-8394-4927-AA9D-13145EE50B70}" srcOrd="3" destOrd="0" parTransId="{84C45821-5564-4BA1-A85D-4718F66B8210}" sibTransId="{9EE87C56-0246-4725-912E-C50C3AEB411E}"/>
    <dgm:cxn modelId="{B8FD86DD-6814-40B7-90EB-1DE860891B1E}" type="presOf" srcId="{A7423D32-3488-437B-BEB9-8164D3DF2B82}" destId="{3B779C7F-9BC5-4CE9-86D2-A95E0C3644DE}" srcOrd="0" destOrd="0" presId="urn:microsoft.com/office/officeart/2005/8/layout/hProcess9"/>
    <dgm:cxn modelId="{080F08E4-4EC3-490C-B1D0-4DB7D78BBAD7}" type="presOf" srcId="{FFACE6A0-65D8-404E-8879-5F422B0CDE73}" destId="{17678D74-C5D0-46E7-9816-6E6EEF1E295F}" srcOrd="0" destOrd="0" presId="urn:microsoft.com/office/officeart/2005/8/layout/hProcess9"/>
    <dgm:cxn modelId="{37BAC3EE-D07D-4D4B-BD61-F310AF154027}" type="presOf" srcId="{C6D5236B-34A3-42DB-BF58-E12FDB151F21}" destId="{56B2DDBD-0861-4C9B-8934-5F6D581B1C97}" srcOrd="0" destOrd="0" presId="urn:microsoft.com/office/officeart/2005/8/layout/hProcess9"/>
    <dgm:cxn modelId="{39237A25-DB01-4228-B472-800C3F6B2A8F}" type="presParOf" srcId="{ED64AB84-86CA-4058-8E1B-E4162FFEED99}" destId="{90D5CD0B-74D2-42EF-8614-B0891CB157CF}" srcOrd="0" destOrd="0" presId="urn:microsoft.com/office/officeart/2005/8/layout/hProcess9"/>
    <dgm:cxn modelId="{96DA8644-174A-4789-B72B-BCA168D654CF}" type="presParOf" srcId="{ED64AB84-86CA-4058-8E1B-E4162FFEED99}" destId="{295959AE-74D9-4DAD-B1B3-EECD45E635C3}" srcOrd="1" destOrd="0" presId="urn:microsoft.com/office/officeart/2005/8/layout/hProcess9"/>
    <dgm:cxn modelId="{D21E65BA-7325-4F29-A366-5714EC567169}" type="presParOf" srcId="{295959AE-74D9-4DAD-B1B3-EECD45E635C3}" destId="{B3FE8D03-9450-4A30-B1CE-7EDBE67A56FD}" srcOrd="0" destOrd="0" presId="urn:microsoft.com/office/officeart/2005/8/layout/hProcess9"/>
    <dgm:cxn modelId="{BD5427B0-C4CF-47B7-B08A-DAD21353298D}" type="presParOf" srcId="{295959AE-74D9-4DAD-B1B3-EECD45E635C3}" destId="{1F218351-4F56-4CB0-BAB0-9E123101278A}" srcOrd="1" destOrd="0" presId="urn:microsoft.com/office/officeart/2005/8/layout/hProcess9"/>
    <dgm:cxn modelId="{23CDAB95-8042-4649-9A0F-7BE379590FB8}" type="presParOf" srcId="{295959AE-74D9-4DAD-B1B3-EECD45E635C3}" destId="{3B779C7F-9BC5-4CE9-86D2-A95E0C3644DE}" srcOrd="2" destOrd="0" presId="urn:microsoft.com/office/officeart/2005/8/layout/hProcess9"/>
    <dgm:cxn modelId="{420AC3DE-1FC3-4616-9F97-A879DF8109B0}" type="presParOf" srcId="{295959AE-74D9-4DAD-B1B3-EECD45E635C3}" destId="{58226708-BF23-4217-8EE4-5B44E41674BE}" srcOrd="3" destOrd="0" presId="urn:microsoft.com/office/officeart/2005/8/layout/hProcess9"/>
    <dgm:cxn modelId="{7E83CE61-416F-4E7D-BA78-C03771B2553F}" type="presParOf" srcId="{295959AE-74D9-4DAD-B1B3-EECD45E635C3}" destId="{56B2DDBD-0861-4C9B-8934-5F6D581B1C97}" srcOrd="4" destOrd="0" presId="urn:microsoft.com/office/officeart/2005/8/layout/hProcess9"/>
    <dgm:cxn modelId="{3FDF0BE6-6220-42A4-8712-DF254A4474C7}" type="presParOf" srcId="{295959AE-74D9-4DAD-B1B3-EECD45E635C3}" destId="{8F0F480E-C2EB-4938-A89C-D54BB0CACB24}" srcOrd="5" destOrd="0" presId="urn:microsoft.com/office/officeart/2005/8/layout/hProcess9"/>
    <dgm:cxn modelId="{68C11F5F-217C-48F3-8DDE-396EBADA84E8}" type="presParOf" srcId="{295959AE-74D9-4DAD-B1B3-EECD45E635C3}" destId="{A4BB3595-D442-4550-8C19-71F0BA1B0CC1}" srcOrd="6" destOrd="0" presId="urn:microsoft.com/office/officeart/2005/8/layout/hProcess9"/>
    <dgm:cxn modelId="{F4435B33-4E0F-4F02-92BC-052AE8A2639A}" type="presParOf" srcId="{295959AE-74D9-4DAD-B1B3-EECD45E635C3}" destId="{C927D3C0-F097-449C-A55E-039D0035617E}" srcOrd="7" destOrd="0" presId="urn:microsoft.com/office/officeart/2005/8/layout/hProcess9"/>
    <dgm:cxn modelId="{BA4566EA-5AC3-4D49-B403-B8571935AC5C}" type="presParOf" srcId="{295959AE-74D9-4DAD-B1B3-EECD45E635C3}" destId="{17678D74-C5D0-46E7-9816-6E6EEF1E295F}" srcOrd="8" destOrd="0" presId="urn:microsoft.com/office/officeart/2005/8/layout/hProcess9"/>
    <dgm:cxn modelId="{AA28ACE2-A69C-461C-9F15-82B8FFF533C2}" type="presParOf" srcId="{295959AE-74D9-4DAD-B1B3-EECD45E635C3}" destId="{CAC32F91-F785-46B0-BAAE-988A33210CCC}" srcOrd="9" destOrd="0" presId="urn:microsoft.com/office/officeart/2005/8/layout/hProcess9"/>
    <dgm:cxn modelId="{11BBF2A7-55E2-4740-8C00-B016AFDF3DD3}" type="presParOf" srcId="{295959AE-74D9-4DAD-B1B3-EECD45E635C3}" destId="{45AFE5A3-46BC-401D-8472-ED0E133178C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B98F8A-D523-4003-AE2C-7B51412FE71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B868F1E-7E7B-4821-A5BE-4E49F4515BB4}">
      <dgm:prSet custT="1"/>
      <dgm:spPr/>
      <dgm:t>
        <a:bodyPr/>
        <a:lstStyle/>
        <a:p>
          <a:pPr>
            <a:lnSpc>
              <a:spcPct val="100000"/>
            </a:lnSpc>
          </a:pPr>
          <a:r>
            <a:rPr lang="en-US" sz="1800" err="1"/>
            <a:t>ZeroMQ</a:t>
          </a:r>
          <a:r>
            <a:rPr lang="en-US" sz="1800"/>
            <a:t> is a “universal messaging library”, utilized to send messages over local addresses, or to other computers/servers</a:t>
          </a:r>
        </a:p>
      </dgm:t>
    </dgm:pt>
    <dgm:pt modelId="{42757F54-D8DC-4D2C-BEC7-C5522927C332}" type="parTrans" cxnId="{634F68EA-D11F-4A23-B421-ED91AB1B9FAF}">
      <dgm:prSet/>
      <dgm:spPr/>
      <dgm:t>
        <a:bodyPr/>
        <a:lstStyle/>
        <a:p>
          <a:endParaRPr lang="en-US"/>
        </a:p>
      </dgm:t>
    </dgm:pt>
    <dgm:pt modelId="{F986AB86-1372-47C5-814D-9299FE1679A9}" type="sibTrans" cxnId="{634F68EA-D11F-4A23-B421-ED91AB1B9FAF}">
      <dgm:prSet/>
      <dgm:spPr/>
      <dgm:t>
        <a:bodyPr/>
        <a:lstStyle/>
        <a:p>
          <a:endParaRPr lang="en-US"/>
        </a:p>
      </dgm:t>
    </dgm:pt>
    <dgm:pt modelId="{359AFEDC-9405-4D0A-83C0-87C91DB9CD08}">
      <dgm:prSet custT="1"/>
      <dgm:spPr/>
      <dgm:t>
        <a:bodyPr/>
        <a:lstStyle/>
        <a:p>
          <a:pPr>
            <a:lnSpc>
              <a:spcPct val="100000"/>
            </a:lnSpc>
          </a:pPr>
          <a:r>
            <a:rPr lang="en-US" sz="1800"/>
            <a:t>To simplify the purpose of each process, it was decided to have the </a:t>
          </a:r>
          <a:r>
            <a:rPr lang="en-US" sz="1800" err="1"/>
            <a:t>Deepstream</a:t>
          </a:r>
          <a:r>
            <a:rPr lang="en-US" sz="1800"/>
            <a:t> Pipeline send useful metadata over a local port to a listening python application responsible for commanding the slave board</a:t>
          </a:r>
        </a:p>
      </dgm:t>
    </dgm:pt>
    <dgm:pt modelId="{B695C9A9-C355-468B-8919-ED00C84C491E}" type="parTrans" cxnId="{120C6D94-DF16-4F71-A9E1-A6B3CDA0D98E}">
      <dgm:prSet/>
      <dgm:spPr/>
      <dgm:t>
        <a:bodyPr/>
        <a:lstStyle/>
        <a:p>
          <a:endParaRPr lang="en-US"/>
        </a:p>
      </dgm:t>
    </dgm:pt>
    <dgm:pt modelId="{1199C8BA-4F53-4D49-AC8C-0DED215711D8}" type="sibTrans" cxnId="{120C6D94-DF16-4F71-A9E1-A6B3CDA0D98E}">
      <dgm:prSet/>
      <dgm:spPr/>
      <dgm:t>
        <a:bodyPr/>
        <a:lstStyle/>
        <a:p>
          <a:endParaRPr lang="en-US"/>
        </a:p>
      </dgm:t>
    </dgm:pt>
    <dgm:pt modelId="{A34D85C5-6C7B-4F26-BC26-7905FE338A00}" type="pres">
      <dgm:prSet presAssocID="{D5B98F8A-D523-4003-AE2C-7B51412FE716}" presName="root" presStyleCnt="0">
        <dgm:presLayoutVars>
          <dgm:dir/>
          <dgm:resizeHandles val="exact"/>
        </dgm:presLayoutVars>
      </dgm:prSet>
      <dgm:spPr/>
    </dgm:pt>
    <dgm:pt modelId="{D5FD199D-DC5A-4059-81A8-132387EBA443}" type="pres">
      <dgm:prSet presAssocID="{7B868F1E-7E7B-4821-A5BE-4E49F4515BB4}" presName="compNode" presStyleCnt="0"/>
      <dgm:spPr/>
    </dgm:pt>
    <dgm:pt modelId="{92B4394B-B7B9-414B-B41A-72CF8A708E60}" type="pres">
      <dgm:prSet presAssocID="{7B868F1E-7E7B-4821-A5BE-4E49F4515BB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DF01F27E-A840-41AA-A10F-5C8F3AC7A614}" type="pres">
      <dgm:prSet presAssocID="{7B868F1E-7E7B-4821-A5BE-4E49F4515BB4}" presName="spaceRect" presStyleCnt="0"/>
      <dgm:spPr/>
    </dgm:pt>
    <dgm:pt modelId="{6009B3CE-D3CB-40FD-860A-2E499B4B17A1}" type="pres">
      <dgm:prSet presAssocID="{7B868F1E-7E7B-4821-A5BE-4E49F4515BB4}" presName="textRect" presStyleLbl="revTx" presStyleIdx="0" presStyleCnt="2">
        <dgm:presLayoutVars>
          <dgm:chMax val="1"/>
          <dgm:chPref val="1"/>
        </dgm:presLayoutVars>
      </dgm:prSet>
      <dgm:spPr/>
    </dgm:pt>
    <dgm:pt modelId="{C0E9C1C5-BDA2-43C6-A2A4-8FC1512741EC}" type="pres">
      <dgm:prSet presAssocID="{F986AB86-1372-47C5-814D-9299FE1679A9}" presName="sibTrans" presStyleCnt="0"/>
      <dgm:spPr/>
    </dgm:pt>
    <dgm:pt modelId="{A42EACCF-60F5-43A9-B30E-627ED586D84A}" type="pres">
      <dgm:prSet presAssocID="{359AFEDC-9405-4D0A-83C0-87C91DB9CD08}" presName="compNode" presStyleCnt="0"/>
      <dgm:spPr/>
    </dgm:pt>
    <dgm:pt modelId="{4B00B16D-29DC-4F2F-9659-2A06D9D06E94}" type="pres">
      <dgm:prSet presAssocID="{359AFEDC-9405-4D0A-83C0-87C91DB9CD0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chart"/>
        </a:ext>
      </dgm:extLst>
    </dgm:pt>
    <dgm:pt modelId="{99203B60-E737-423E-A497-3CBB6EE4904F}" type="pres">
      <dgm:prSet presAssocID="{359AFEDC-9405-4D0A-83C0-87C91DB9CD08}" presName="spaceRect" presStyleCnt="0"/>
      <dgm:spPr/>
    </dgm:pt>
    <dgm:pt modelId="{45BA469E-AC07-4D71-AB99-FCAECD8EA240}" type="pres">
      <dgm:prSet presAssocID="{359AFEDC-9405-4D0A-83C0-87C91DB9CD08}" presName="textRect" presStyleLbl="revTx" presStyleIdx="1" presStyleCnt="2">
        <dgm:presLayoutVars>
          <dgm:chMax val="1"/>
          <dgm:chPref val="1"/>
        </dgm:presLayoutVars>
      </dgm:prSet>
      <dgm:spPr/>
    </dgm:pt>
  </dgm:ptLst>
  <dgm:cxnLst>
    <dgm:cxn modelId="{FEB17047-0905-46A4-B217-E272A2EB881B}" type="presOf" srcId="{359AFEDC-9405-4D0A-83C0-87C91DB9CD08}" destId="{45BA469E-AC07-4D71-AB99-FCAECD8EA240}" srcOrd="0" destOrd="0" presId="urn:microsoft.com/office/officeart/2018/2/layout/IconLabelList"/>
    <dgm:cxn modelId="{120C6D94-DF16-4F71-A9E1-A6B3CDA0D98E}" srcId="{D5B98F8A-D523-4003-AE2C-7B51412FE716}" destId="{359AFEDC-9405-4D0A-83C0-87C91DB9CD08}" srcOrd="1" destOrd="0" parTransId="{B695C9A9-C355-468B-8919-ED00C84C491E}" sibTransId="{1199C8BA-4F53-4D49-AC8C-0DED215711D8}"/>
    <dgm:cxn modelId="{D49210A4-FFC6-46FB-86BF-EC739F3DB36E}" type="presOf" srcId="{7B868F1E-7E7B-4821-A5BE-4E49F4515BB4}" destId="{6009B3CE-D3CB-40FD-860A-2E499B4B17A1}" srcOrd="0" destOrd="0" presId="urn:microsoft.com/office/officeart/2018/2/layout/IconLabelList"/>
    <dgm:cxn modelId="{AD9ABDBB-4CDC-429A-8581-4703DEE6FCDB}" type="presOf" srcId="{D5B98F8A-D523-4003-AE2C-7B51412FE716}" destId="{A34D85C5-6C7B-4F26-BC26-7905FE338A00}" srcOrd="0" destOrd="0" presId="urn:microsoft.com/office/officeart/2018/2/layout/IconLabelList"/>
    <dgm:cxn modelId="{634F68EA-D11F-4A23-B421-ED91AB1B9FAF}" srcId="{D5B98F8A-D523-4003-AE2C-7B51412FE716}" destId="{7B868F1E-7E7B-4821-A5BE-4E49F4515BB4}" srcOrd="0" destOrd="0" parTransId="{42757F54-D8DC-4D2C-BEC7-C5522927C332}" sibTransId="{F986AB86-1372-47C5-814D-9299FE1679A9}"/>
    <dgm:cxn modelId="{F5C0A82E-1B46-402B-84AA-EC910A2CC46B}" type="presParOf" srcId="{A34D85C5-6C7B-4F26-BC26-7905FE338A00}" destId="{D5FD199D-DC5A-4059-81A8-132387EBA443}" srcOrd="0" destOrd="0" presId="urn:microsoft.com/office/officeart/2018/2/layout/IconLabelList"/>
    <dgm:cxn modelId="{FF09D994-E703-4BFB-B355-A9A025D9C10E}" type="presParOf" srcId="{D5FD199D-DC5A-4059-81A8-132387EBA443}" destId="{92B4394B-B7B9-414B-B41A-72CF8A708E60}" srcOrd="0" destOrd="0" presId="urn:microsoft.com/office/officeart/2018/2/layout/IconLabelList"/>
    <dgm:cxn modelId="{79A04A6B-DCAF-499B-B38F-9EF793FDB395}" type="presParOf" srcId="{D5FD199D-DC5A-4059-81A8-132387EBA443}" destId="{DF01F27E-A840-41AA-A10F-5C8F3AC7A614}" srcOrd="1" destOrd="0" presId="urn:microsoft.com/office/officeart/2018/2/layout/IconLabelList"/>
    <dgm:cxn modelId="{1326B29F-C7FB-47CC-8365-5682EEEBB59D}" type="presParOf" srcId="{D5FD199D-DC5A-4059-81A8-132387EBA443}" destId="{6009B3CE-D3CB-40FD-860A-2E499B4B17A1}" srcOrd="2" destOrd="0" presId="urn:microsoft.com/office/officeart/2018/2/layout/IconLabelList"/>
    <dgm:cxn modelId="{9A42F4A8-8F15-44C1-8DC8-AC66FE82DB83}" type="presParOf" srcId="{A34D85C5-6C7B-4F26-BC26-7905FE338A00}" destId="{C0E9C1C5-BDA2-43C6-A2A4-8FC1512741EC}" srcOrd="1" destOrd="0" presId="urn:microsoft.com/office/officeart/2018/2/layout/IconLabelList"/>
    <dgm:cxn modelId="{1CD3E112-4E1E-4F78-8881-768D2C4F1704}" type="presParOf" srcId="{A34D85C5-6C7B-4F26-BC26-7905FE338A00}" destId="{A42EACCF-60F5-43A9-B30E-627ED586D84A}" srcOrd="2" destOrd="0" presId="urn:microsoft.com/office/officeart/2018/2/layout/IconLabelList"/>
    <dgm:cxn modelId="{28A6DEC8-3A7B-4078-8A6D-AE872761AFB5}" type="presParOf" srcId="{A42EACCF-60F5-43A9-B30E-627ED586D84A}" destId="{4B00B16D-29DC-4F2F-9659-2A06D9D06E94}" srcOrd="0" destOrd="0" presId="urn:microsoft.com/office/officeart/2018/2/layout/IconLabelList"/>
    <dgm:cxn modelId="{8A89DF46-DE99-472B-98BB-6DEABBCC00CA}" type="presParOf" srcId="{A42EACCF-60F5-43A9-B30E-627ED586D84A}" destId="{99203B60-E737-423E-A497-3CBB6EE4904F}" srcOrd="1" destOrd="0" presId="urn:microsoft.com/office/officeart/2018/2/layout/IconLabelList"/>
    <dgm:cxn modelId="{8991F200-8E2A-4A62-A3E2-DD14A04CBD6E}" type="presParOf" srcId="{A42EACCF-60F5-43A9-B30E-627ED586D84A}" destId="{45BA469E-AC07-4D71-AB99-FCAECD8EA24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183B54-9B9E-481E-8D44-EB2FA1BAF9D4}" type="doc">
      <dgm:prSet loTypeId="urn:microsoft.com/office/officeart/2005/8/layout/hChevron3" loCatId="process" qsTypeId="urn:microsoft.com/office/officeart/2005/8/quickstyle/simple1" qsCatId="simple" csTypeId="urn:microsoft.com/office/officeart/2005/8/colors/accent1_2" csCatId="accent1" phldr="1"/>
      <dgm:spPr/>
    </dgm:pt>
    <dgm:pt modelId="{3B8C71EB-0D4B-4C23-ACC2-7DD79C555A1D}">
      <dgm:prSet phldrT="[Text]"/>
      <dgm:spPr/>
      <dgm:t>
        <a:bodyPr/>
        <a:lstStyle/>
        <a:p>
          <a:r>
            <a:rPr lang="en-US" dirty="0"/>
            <a:t>Start</a:t>
          </a:r>
        </a:p>
      </dgm:t>
    </dgm:pt>
    <dgm:pt modelId="{00BC739D-327C-4B74-B49C-0CD87A296A87}" type="parTrans" cxnId="{040A51AF-FA4F-4040-821A-88F825C71772}">
      <dgm:prSet/>
      <dgm:spPr/>
      <dgm:t>
        <a:bodyPr/>
        <a:lstStyle/>
        <a:p>
          <a:endParaRPr lang="en-US"/>
        </a:p>
      </dgm:t>
    </dgm:pt>
    <dgm:pt modelId="{26DB7005-4A33-4AAD-A4E7-4B9169A28265}" type="sibTrans" cxnId="{040A51AF-FA4F-4040-821A-88F825C71772}">
      <dgm:prSet/>
      <dgm:spPr/>
      <dgm:t>
        <a:bodyPr/>
        <a:lstStyle/>
        <a:p>
          <a:endParaRPr lang="en-US"/>
        </a:p>
      </dgm:t>
    </dgm:pt>
    <dgm:pt modelId="{BF8B8377-1F80-4587-A33A-60196AEF5831}">
      <dgm:prSet phldrT="[Text]"/>
      <dgm:spPr/>
      <dgm:t>
        <a:bodyPr/>
        <a:lstStyle/>
        <a:p>
          <a:r>
            <a:rPr lang="en-US" dirty="0"/>
            <a:t>X</a:t>
          </a:r>
        </a:p>
      </dgm:t>
    </dgm:pt>
    <dgm:pt modelId="{7C88AAB5-E82E-49EC-85DA-29D7C83E30F5}" type="parTrans" cxnId="{53AAF3C3-5FD8-45E2-9E8C-796F757C961C}">
      <dgm:prSet/>
      <dgm:spPr/>
      <dgm:t>
        <a:bodyPr/>
        <a:lstStyle/>
        <a:p>
          <a:endParaRPr lang="en-US"/>
        </a:p>
      </dgm:t>
    </dgm:pt>
    <dgm:pt modelId="{5A267CD2-0F93-46E6-84E7-FC38B1D1E61E}" type="sibTrans" cxnId="{53AAF3C3-5FD8-45E2-9E8C-796F757C961C}">
      <dgm:prSet/>
      <dgm:spPr/>
      <dgm:t>
        <a:bodyPr/>
        <a:lstStyle/>
        <a:p>
          <a:endParaRPr lang="en-US"/>
        </a:p>
      </dgm:t>
    </dgm:pt>
    <dgm:pt modelId="{8AA13031-E098-4D63-A597-67FFB6FFCEA3}">
      <dgm:prSet phldrT="[Text]"/>
      <dgm:spPr/>
      <dgm:t>
        <a:bodyPr/>
        <a:lstStyle/>
        <a:p>
          <a:r>
            <a:rPr lang="en-US" dirty="0"/>
            <a:t>Y</a:t>
          </a:r>
        </a:p>
      </dgm:t>
    </dgm:pt>
    <dgm:pt modelId="{B723CCCB-771E-4426-833E-A11F659F566A}" type="parTrans" cxnId="{CB8722EF-DE70-425A-98C7-BDB867226C92}">
      <dgm:prSet/>
      <dgm:spPr/>
      <dgm:t>
        <a:bodyPr/>
        <a:lstStyle/>
        <a:p>
          <a:endParaRPr lang="en-US"/>
        </a:p>
      </dgm:t>
    </dgm:pt>
    <dgm:pt modelId="{BC486F60-3278-4166-85FD-3ED137402BD7}" type="sibTrans" cxnId="{CB8722EF-DE70-425A-98C7-BDB867226C92}">
      <dgm:prSet/>
      <dgm:spPr/>
      <dgm:t>
        <a:bodyPr/>
        <a:lstStyle/>
        <a:p>
          <a:endParaRPr lang="en-US"/>
        </a:p>
      </dgm:t>
    </dgm:pt>
    <dgm:pt modelId="{4B3B6F37-CDFF-4EAD-B344-E2E63B00A8B9}">
      <dgm:prSet phldrT="[Text]"/>
      <dgm:spPr/>
      <dgm:t>
        <a:bodyPr/>
        <a:lstStyle/>
        <a:p>
          <a:r>
            <a:rPr lang="en-US" dirty="0"/>
            <a:t>CRC-8</a:t>
          </a:r>
        </a:p>
      </dgm:t>
    </dgm:pt>
    <dgm:pt modelId="{73EB5BB6-CAF6-42DF-8EEA-EF430BB116D4}" type="parTrans" cxnId="{74E947F4-41CC-4652-8398-67590F471CF6}">
      <dgm:prSet/>
      <dgm:spPr/>
      <dgm:t>
        <a:bodyPr/>
        <a:lstStyle/>
        <a:p>
          <a:endParaRPr lang="en-US"/>
        </a:p>
      </dgm:t>
    </dgm:pt>
    <dgm:pt modelId="{5A2D4C6B-B4A6-40FB-BC5A-DEA93296A1AD}" type="sibTrans" cxnId="{74E947F4-41CC-4652-8398-67590F471CF6}">
      <dgm:prSet/>
      <dgm:spPr/>
      <dgm:t>
        <a:bodyPr/>
        <a:lstStyle/>
        <a:p>
          <a:endParaRPr lang="en-US"/>
        </a:p>
      </dgm:t>
    </dgm:pt>
    <dgm:pt modelId="{5B8ADD9D-732A-4882-B3A3-1699A81C232A}">
      <dgm:prSet phldrT="[Text]"/>
      <dgm:spPr/>
      <dgm:t>
        <a:bodyPr/>
        <a:lstStyle/>
        <a:p>
          <a:r>
            <a:rPr lang="en-US" dirty="0"/>
            <a:t>End</a:t>
          </a:r>
        </a:p>
      </dgm:t>
    </dgm:pt>
    <dgm:pt modelId="{72690260-2253-4984-9AE8-08AD7D1EC4CC}" type="parTrans" cxnId="{2E75B92B-B7E0-4175-9AB7-296DA7D33F96}">
      <dgm:prSet/>
      <dgm:spPr/>
      <dgm:t>
        <a:bodyPr/>
        <a:lstStyle/>
        <a:p>
          <a:endParaRPr lang="en-US"/>
        </a:p>
      </dgm:t>
    </dgm:pt>
    <dgm:pt modelId="{9643B8BA-ED64-4598-B8B2-2BE6EE234ABA}" type="sibTrans" cxnId="{2E75B92B-B7E0-4175-9AB7-296DA7D33F96}">
      <dgm:prSet/>
      <dgm:spPr/>
      <dgm:t>
        <a:bodyPr/>
        <a:lstStyle/>
        <a:p>
          <a:endParaRPr lang="en-US"/>
        </a:p>
      </dgm:t>
    </dgm:pt>
    <dgm:pt modelId="{70D4B110-9F7B-47D4-A216-606C466E1CBA}" type="pres">
      <dgm:prSet presAssocID="{87183B54-9B9E-481E-8D44-EB2FA1BAF9D4}" presName="Name0" presStyleCnt="0">
        <dgm:presLayoutVars>
          <dgm:dir/>
          <dgm:resizeHandles val="exact"/>
        </dgm:presLayoutVars>
      </dgm:prSet>
      <dgm:spPr/>
    </dgm:pt>
    <dgm:pt modelId="{1A060646-36E1-4F72-A5CC-DF55AD227621}" type="pres">
      <dgm:prSet presAssocID="{3B8C71EB-0D4B-4C23-ACC2-7DD79C555A1D}" presName="parTxOnly" presStyleLbl="node1" presStyleIdx="0" presStyleCnt="5">
        <dgm:presLayoutVars>
          <dgm:bulletEnabled val="1"/>
        </dgm:presLayoutVars>
      </dgm:prSet>
      <dgm:spPr/>
    </dgm:pt>
    <dgm:pt modelId="{B789F110-9B6E-4ACD-B389-E4229A68075A}" type="pres">
      <dgm:prSet presAssocID="{26DB7005-4A33-4AAD-A4E7-4B9169A28265}" presName="parSpace" presStyleCnt="0"/>
      <dgm:spPr/>
    </dgm:pt>
    <dgm:pt modelId="{A0E832AF-BA0A-4FE2-B2D6-22B63B7FAD74}" type="pres">
      <dgm:prSet presAssocID="{BF8B8377-1F80-4587-A33A-60196AEF5831}" presName="parTxOnly" presStyleLbl="node1" presStyleIdx="1" presStyleCnt="5">
        <dgm:presLayoutVars>
          <dgm:bulletEnabled val="1"/>
        </dgm:presLayoutVars>
      </dgm:prSet>
      <dgm:spPr/>
    </dgm:pt>
    <dgm:pt modelId="{BBF1091E-2696-4374-BF61-3C205B1C79D9}" type="pres">
      <dgm:prSet presAssocID="{5A267CD2-0F93-46E6-84E7-FC38B1D1E61E}" presName="parSpace" presStyleCnt="0"/>
      <dgm:spPr/>
    </dgm:pt>
    <dgm:pt modelId="{5ED429AB-9EB2-4B6E-93E4-4AF2C4C290CB}" type="pres">
      <dgm:prSet presAssocID="{8AA13031-E098-4D63-A597-67FFB6FFCEA3}" presName="parTxOnly" presStyleLbl="node1" presStyleIdx="2" presStyleCnt="5">
        <dgm:presLayoutVars>
          <dgm:bulletEnabled val="1"/>
        </dgm:presLayoutVars>
      </dgm:prSet>
      <dgm:spPr/>
    </dgm:pt>
    <dgm:pt modelId="{43A945EF-F647-4AC2-A1C3-C88D7CA5E187}" type="pres">
      <dgm:prSet presAssocID="{BC486F60-3278-4166-85FD-3ED137402BD7}" presName="parSpace" presStyleCnt="0"/>
      <dgm:spPr/>
    </dgm:pt>
    <dgm:pt modelId="{AE2AD726-86A8-45F5-9412-36EEC3BB1F3C}" type="pres">
      <dgm:prSet presAssocID="{4B3B6F37-CDFF-4EAD-B344-E2E63B00A8B9}" presName="parTxOnly" presStyleLbl="node1" presStyleIdx="3" presStyleCnt="5">
        <dgm:presLayoutVars>
          <dgm:bulletEnabled val="1"/>
        </dgm:presLayoutVars>
      </dgm:prSet>
      <dgm:spPr/>
    </dgm:pt>
    <dgm:pt modelId="{C513C0F3-787B-4752-80D2-7C2C0EE1FD7D}" type="pres">
      <dgm:prSet presAssocID="{5A2D4C6B-B4A6-40FB-BC5A-DEA93296A1AD}" presName="parSpace" presStyleCnt="0"/>
      <dgm:spPr/>
    </dgm:pt>
    <dgm:pt modelId="{AE28A9FB-4CF7-475D-83D4-D583328377CF}" type="pres">
      <dgm:prSet presAssocID="{5B8ADD9D-732A-4882-B3A3-1699A81C232A}" presName="parTxOnly" presStyleLbl="node1" presStyleIdx="4" presStyleCnt="5">
        <dgm:presLayoutVars>
          <dgm:bulletEnabled val="1"/>
        </dgm:presLayoutVars>
      </dgm:prSet>
      <dgm:spPr/>
    </dgm:pt>
  </dgm:ptLst>
  <dgm:cxnLst>
    <dgm:cxn modelId="{52D6E514-3185-4B2C-9F7C-B34C44F21981}" type="presOf" srcId="{87183B54-9B9E-481E-8D44-EB2FA1BAF9D4}" destId="{70D4B110-9F7B-47D4-A216-606C466E1CBA}" srcOrd="0" destOrd="0" presId="urn:microsoft.com/office/officeart/2005/8/layout/hChevron3"/>
    <dgm:cxn modelId="{2E75B92B-B7E0-4175-9AB7-296DA7D33F96}" srcId="{87183B54-9B9E-481E-8D44-EB2FA1BAF9D4}" destId="{5B8ADD9D-732A-4882-B3A3-1699A81C232A}" srcOrd="4" destOrd="0" parTransId="{72690260-2253-4984-9AE8-08AD7D1EC4CC}" sibTransId="{9643B8BA-ED64-4598-B8B2-2BE6EE234ABA}"/>
    <dgm:cxn modelId="{45316830-E45F-4F2E-819E-71CBCCA130EE}" type="presOf" srcId="{4B3B6F37-CDFF-4EAD-B344-E2E63B00A8B9}" destId="{AE2AD726-86A8-45F5-9412-36EEC3BB1F3C}" srcOrd="0" destOrd="0" presId="urn:microsoft.com/office/officeart/2005/8/layout/hChevron3"/>
    <dgm:cxn modelId="{040A51AF-FA4F-4040-821A-88F825C71772}" srcId="{87183B54-9B9E-481E-8D44-EB2FA1BAF9D4}" destId="{3B8C71EB-0D4B-4C23-ACC2-7DD79C555A1D}" srcOrd="0" destOrd="0" parTransId="{00BC739D-327C-4B74-B49C-0CD87A296A87}" sibTransId="{26DB7005-4A33-4AAD-A4E7-4B9169A28265}"/>
    <dgm:cxn modelId="{53AAF3C3-5FD8-45E2-9E8C-796F757C961C}" srcId="{87183B54-9B9E-481E-8D44-EB2FA1BAF9D4}" destId="{BF8B8377-1F80-4587-A33A-60196AEF5831}" srcOrd="1" destOrd="0" parTransId="{7C88AAB5-E82E-49EC-85DA-29D7C83E30F5}" sibTransId="{5A267CD2-0F93-46E6-84E7-FC38B1D1E61E}"/>
    <dgm:cxn modelId="{9CBCF1C8-40E6-420C-BE4C-E3F3CB94BFBB}" type="presOf" srcId="{5B8ADD9D-732A-4882-B3A3-1699A81C232A}" destId="{AE28A9FB-4CF7-475D-83D4-D583328377CF}" srcOrd="0" destOrd="0" presId="urn:microsoft.com/office/officeart/2005/8/layout/hChevron3"/>
    <dgm:cxn modelId="{396425D1-E3F4-44CA-8821-59445D40A4D3}" type="presOf" srcId="{BF8B8377-1F80-4587-A33A-60196AEF5831}" destId="{A0E832AF-BA0A-4FE2-B2D6-22B63B7FAD74}" srcOrd="0" destOrd="0" presId="urn:microsoft.com/office/officeart/2005/8/layout/hChevron3"/>
    <dgm:cxn modelId="{07AF76E1-5CF0-4029-B290-6AFE5DFE5ABB}" type="presOf" srcId="{3B8C71EB-0D4B-4C23-ACC2-7DD79C555A1D}" destId="{1A060646-36E1-4F72-A5CC-DF55AD227621}" srcOrd="0" destOrd="0" presId="urn:microsoft.com/office/officeart/2005/8/layout/hChevron3"/>
    <dgm:cxn modelId="{CB8722EF-DE70-425A-98C7-BDB867226C92}" srcId="{87183B54-9B9E-481E-8D44-EB2FA1BAF9D4}" destId="{8AA13031-E098-4D63-A597-67FFB6FFCEA3}" srcOrd="2" destOrd="0" parTransId="{B723CCCB-771E-4426-833E-A11F659F566A}" sibTransId="{BC486F60-3278-4166-85FD-3ED137402BD7}"/>
    <dgm:cxn modelId="{74E947F4-41CC-4652-8398-67590F471CF6}" srcId="{87183B54-9B9E-481E-8D44-EB2FA1BAF9D4}" destId="{4B3B6F37-CDFF-4EAD-B344-E2E63B00A8B9}" srcOrd="3" destOrd="0" parTransId="{73EB5BB6-CAF6-42DF-8EEA-EF430BB116D4}" sibTransId="{5A2D4C6B-B4A6-40FB-BC5A-DEA93296A1AD}"/>
    <dgm:cxn modelId="{EA3F9AF6-884A-4367-A458-012D33DA6FF8}" type="presOf" srcId="{8AA13031-E098-4D63-A597-67FFB6FFCEA3}" destId="{5ED429AB-9EB2-4B6E-93E4-4AF2C4C290CB}" srcOrd="0" destOrd="0" presId="urn:microsoft.com/office/officeart/2005/8/layout/hChevron3"/>
    <dgm:cxn modelId="{CDEC658E-83E2-496E-B3FE-DD21AD6A4FBC}" type="presParOf" srcId="{70D4B110-9F7B-47D4-A216-606C466E1CBA}" destId="{1A060646-36E1-4F72-A5CC-DF55AD227621}" srcOrd="0" destOrd="0" presId="urn:microsoft.com/office/officeart/2005/8/layout/hChevron3"/>
    <dgm:cxn modelId="{45231204-C7F5-4202-AD65-82BE710D76E3}" type="presParOf" srcId="{70D4B110-9F7B-47D4-A216-606C466E1CBA}" destId="{B789F110-9B6E-4ACD-B389-E4229A68075A}" srcOrd="1" destOrd="0" presId="urn:microsoft.com/office/officeart/2005/8/layout/hChevron3"/>
    <dgm:cxn modelId="{EEB00395-3348-4307-9460-B768FB0CA80B}" type="presParOf" srcId="{70D4B110-9F7B-47D4-A216-606C466E1CBA}" destId="{A0E832AF-BA0A-4FE2-B2D6-22B63B7FAD74}" srcOrd="2" destOrd="0" presId="urn:microsoft.com/office/officeart/2005/8/layout/hChevron3"/>
    <dgm:cxn modelId="{9CA790A3-27B0-4889-97CB-CE8AF31F1D32}" type="presParOf" srcId="{70D4B110-9F7B-47D4-A216-606C466E1CBA}" destId="{BBF1091E-2696-4374-BF61-3C205B1C79D9}" srcOrd="3" destOrd="0" presId="urn:microsoft.com/office/officeart/2005/8/layout/hChevron3"/>
    <dgm:cxn modelId="{82BDDB30-C69A-4292-B334-2207FA21B4B8}" type="presParOf" srcId="{70D4B110-9F7B-47D4-A216-606C466E1CBA}" destId="{5ED429AB-9EB2-4B6E-93E4-4AF2C4C290CB}" srcOrd="4" destOrd="0" presId="urn:microsoft.com/office/officeart/2005/8/layout/hChevron3"/>
    <dgm:cxn modelId="{CAAD506F-4FE1-4D8B-99B7-6EAA4E6BDA56}" type="presParOf" srcId="{70D4B110-9F7B-47D4-A216-606C466E1CBA}" destId="{43A945EF-F647-4AC2-A1C3-C88D7CA5E187}" srcOrd="5" destOrd="0" presId="urn:microsoft.com/office/officeart/2005/8/layout/hChevron3"/>
    <dgm:cxn modelId="{145D12CB-B6A1-4053-9604-57E0CD7D410E}" type="presParOf" srcId="{70D4B110-9F7B-47D4-A216-606C466E1CBA}" destId="{AE2AD726-86A8-45F5-9412-36EEC3BB1F3C}" srcOrd="6" destOrd="0" presId="urn:microsoft.com/office/officeart/2005/8/layout/hChevron3"/>
    <dgm:cxn modelId="{F9514DA9-E5BD-488A-8FE1-3E5E04EDCD20}" type="presParOf" srcId="{70D4B110-9F7B-47D4-A216-606C466E1CBA}" destId="{C513C0F3-787B-4752-80D2-7C2C0EE1FD7D}" srcOrd="7" destOrd="0" presId="urn:microsoft.com/office/officeart/2005/8/layout/hChevron3"/>
    <dgm:cxn modelId="{EB51E9FB-867C-4889-8B00-9D2C1550C817}" type="presParOf" srcId="{70D4B110-9F7B-47D4-A216-606C466E1CBA}" destId="{AE28A9FB-4CF7-475D-83D4-D583328377CF}"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A28647-B0C4-4987-ACA8-D53D2262C10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FABD9E54-E526-472D-8BF3-2B5415FAB04D}">
      <dgm:prSet phldrT="[Text]"/>
      <dgm:spPr/>
      <dgm:t>
        <a:bodyPr/>
        <a:lstStyle/>
        <a:p>
          <a:r>
            <a:rPr lang="en-US" dirty="0"/>
            <a:t>Receive full message</a:t>
          </a:r>
        </a:p>
      </dgm:t>
    </dgm:pt>
    <dgm:pt modelId="{696E1A5B-ABCF-414B-B32E-C7E20F8EC229}" type="parTrans" cxnId="{D5F1483C-D4BC-42C2-999B-9943009486ED}">
      <dgm:prSet/>
      <dgm:spPr/>
      <dgm:t>
        <a:bodyPr/>
        <a:lstStyle/>
        <a:p>
          <a:endParaRPr lang="en-US"/>
        </a:p>
      </dgm:t>
    </dgm:pt>
    <dgm:pt modelId="{208FA663-1BD6-4F1D-9798-1E6204C47725}" type="sibTrans" cxnId="{D5F1483C-D4BC-42C2-999B-9943009486ED}">
      <dgm:prSet/>
      <dgm:spPr/>
      <dgm:t>
        <a:bodyPr/>
        <a:lstStyle/>
        <a:p>
          <a:endParaRPr lang="en-US"/>
        </a:p>
      </dgm:t>
    </dgm:pt>
    <dgm:pt modelId="{1CDDF909-1C33-4DC1-ADDB-DD3755432565}">
      <dgm:prSet phldrT="[Text]"/>
      <dgm:spPr/>
      <dgm:t>
        <a:bodyPr/>
        <a:lstStyle/>
        <a:p>
          <a:r>
            <a:rPr lang="en-US" dirty="0"/>
            <a:t>Verify CRC </a:t>
          </a:r>
        </a:p>
      </dgm:t>
    </dgm:pt>
    <dgm:pt modelId="{14B952D3-A30F-4662-89B4-1F1D75B45132}" type="parTrans" cxnId="{9DDAAC4D-1886-4B84-9C7A-48BEE7988EB6}">
      <dgm:prSet/>
      <dgm:spPr/>
      <dgm:t>
        <a:bodyPr/>
        <a:lstStyle/>
        <a:p>
          <a:endParaRPr lang="en-US"/>
        </a:p>
      </dgm:t>
    </dgm:pt>
    <dgm:pt modelId="{4B720C26-932F-460A-B46C-B2D63B2A7EB6}" type="sibTrans" cxnId="{9DDAAC4D-1886-4B84-9C7A-48BEE7988EB6}">
      <dgm:prSet/>
      <dgm:spPr/>
      <dgm:t>
        <a:bodyPr/>
        <a:lstStyle/>
        <a:p>
          <a:endParaRPr lang="en-US"/>
        </a:p>
      </dgm:t>
    </dgm:pt>
    <dgm:pt modelId="{029EE4D0-E262-4983-B34C-CE6193532420}">
      <dgm:prSet phldrT="[Text]"/>
      <dgm:spPr/>
      <dgm:t>
        <a:bodyPr/>
        <a:lstStyle/>
        <a:p>
          <a:r>
            <a:rPr lang="en-US" dirty="0"/>
            <a:t>Check for Fire Indication</a:t>
          </a:r>
        </a:p>
      </dgm:t>
    </dgm:pt>
    <dgm:pt modelId="{3968ADB0-1FAD-4DFD-A287-B0CDE0803317}" type="parTrans" cxnId="{3173862F-4E47-4EEF-A5B5-D6062AF0B2AB}">
      <dgm:prSet/>
      <dgm:spPr/>
      <dgm:t>
        <a:bodyPr/>
        <a:lstStyle/>
        <a:p>
          <a:endParaRPr lang="en-US"/>
        </a:p>
      </dgm:t>
    </dgm:pt>
    <dgm:pt modelId="{8552D7E7-2314-4257-AAF2-A2B71C405CBD}" type="sibTrans" cxnId="{3173862F-4E47-4EEF-A5B5-D6062AF0B2AB}">
      <dgm:prSet/>
      <dgm:spPr/>
      <dgm:t>
        <a:bodyPr/>
        <a:lstStyle/>
        <a:p>
          <a:endParaRPr lang="en-US"/>
        </a:p>
      </dgm:t>
    </dgm:pt>
    <dgm:pt modelId="{207BC3E8-DF60-4E4A-97E2-23A15028F7FA}">
      <dgm:prSet phldrT="[Text]"/>
      <dgm:spPr/>
      <dgm:t>
        <a:bodyPr/>
        <a:lstStyle/>
        <a:p>
          <a:r>
            <a:rPr lang="en-US" dirty="0"/>
            <a:t>Move Servo if not reserved fire indication</a:t>
          </a:r>
        </a:p>
      </dgm:t>
    </dgm:pt>
    <dgm:pt modelId="{8DB0837A-DC75-4736-8316-A41595502215}" type="parTrans" cxnId="{A9E3CEA0-6DBE-4FBE-B851-9741E14ED515}">
      <dgm:prSet/>
      <dgm:spPr/>
      <dgm:t>
        <a:bodyPr/>
        <a:lstStyle/>
        <a:p>
          <a:endParaRPr lang="en-US"/>
        </a:p>
      </dgm:t>
    </dgm:pt>
    <dgm:pt modelId="{4C9A52B3-C30C-4719-8865-938C3AAA2D9A}" type="sibTrans" cxnId="{A9E3CEA0-6DBE-4FBE-B851-9741E14ED515}">
      <dgm:prSet/>
      <dgm:spPr/>
      <dgm:t>
        <a:bodyPr/>
        <a:lstStyle/>
        <a:p>
          <a:endParaRPr lang="en-US"/>
        </a:p>
      </dgm:t>
    </dgm:pt>
    <dgm:pt modelId="{35AA6661-8B33-4C16-B805-484ABA9FE1EE}" type="pres">
      <dgm:prSet presAssocID="{94A28647-B0C4-4987-ACA8-D53D2262C102}" presName="cycle" presStyleCnt="0">
        <dgm:presLayoutVars>
          <dgm:dir/>
          <dgm:resizeHandles val="exact"/>
        </dgm:presLayoutVars>
      </dgm:prSet>
      <dgm:spPr/>
    </dgm:pt>
    <dgm:pt modelId="{06AE6F39-5EF7-4345-AC63-53B21F036F7E}" type="pres">
      <dgm:prSet presAssocID="{FABD9E54-E526-472D-8BF3-2B5415FAB04D}" presName="node" presStyleLbl="node1" presStyleIdx="0" presStyleCnt="4">
        <dgm:presLayoutVars>
          <dgm:bulletEnabled val="1"/>
        </dgm:presLayoutVars>
      </dgm:prSet>
      <dgm:spPr/>
    </dgm:pt>
    <dgm:pt modelId="{EF06E93B-610E-4DB1-A9D2-3A39FB989AAA}" type="pres">
      <dgm:prSet presAssocID="{208FA663-1BD6-4F1D-9798-1E6204C47725}" presName="sibTrans" presStyleLbl="sibTrans2D1" presStyleIdx="0" presStyleCnt="4"/>
      <dgm:spPr/>
    </dgm:pt>
    <dgm:pt modelId="{1EE7069A-3B5E-4537-837A-972D9C73ACC3}" type="pres">
      <dgm:prSet presAssocID="{208FA663-1BD6-4F1D-9798-1E6204C47725}" presName="connectorText" presStyleLbl="sibTrans2D1" presStyleIdx="0" presStyleCnt="4"/>
      <dgm:spPr/>
    </dgm:pt>
    <dgm:pt modelId="{6084E43A-86D5-44D2-B932-D5A6FAED421F}" type="pres">
      <dgm:prSet presAssocID="{1CDDF909-1C33-4DC1-ADDB-DD3755432565}" presName="node" presStyleLbl="node1" presStyleIdx="1" presStyleCnt="4">
        <dgm:presLayoutVars>
          <dgm:bulletEnabled val="1"/>
        </dgm:presLayoutVars>
      </dgm:prSet>
      <dgm:spPr/>
    </dgm:pt>
    <dgm:pt modelId="{3E2168B6-3455-45AD-900F-230600A068A0}" type="pres">
      <dgm:prSet presAssocID="{4B720C26-932F-460A-B46C-B2D63B2A7EB6}" presName="sibTrans" presStyleLbl="sibTrans2D1" presStyleIdx="1" presStyleCnt="4"/>
      <dgm:spPr/>
    </dgm:pt>
    <dgm:pt modelId="{4A91269A-098A-4C1E-B57F-0B924A3E6997}" type="pres">
      <dgm:prSet presAssocID="{4B720C26-932F-460A-B46C-B2D63B2A7EB6}" presName="connectorText" presStyleLbl="sibTrans2D1" presStyleIdx="1" presStyleCnt="4"/>
      <dgm:spPr/>
    </dgm:pt>
    <dgm:pt modelId="{03033F5D-3FD6-4986-9438-E1BDB76ABC16}" type="pres">
      <dgm:prSet presAssocID="{029EE4D0-E262-4983-B34C-CE6193532420}" presName="node" presStyleLbl="node1" presStyleIdx="2" presStyleCnt="4">
        <dgm:presLayoutVars>
          <dgm:bulletEnabled val="1"/>
        </dgm:presLayoutVars>
      </dgm:prSet>
      <dgm:spPr/>
    </dgm:pt>
    <dgm:pt modelId="{40E6B86E-319F-40F2-9CA9-AE832AB4A7DF}" type="pres">
      <dgm:prSet presAssocID="{8552D7E7-2314-4257-AAF2-A2B71C405CBD}" presName="sibTrans" presStyleLbl="sibTrans2D1" presStyleIdx="2" presStyleCnt="4"/>
      <dgm:spPr/>
    </dgm:pt>
    <dgm:pt modelId="{9E879704-43DF-4E87-BD85-5F314492BAD6}" type="pres">
      <dgm:prSet presAssocID="{8552D7E7-2314-4257-AAF2-A2B71C405CBD}" presName="connectorText" presStyleLbl="sibTrans2D1" presStyleIdx="2" presStyleCnt="4"/>
      <dgm:spPr/>
    </dgm:pt>
    <dgm:pt modelId="{9F2E9F51-05B2-4083-A757-597291E8227F}" type="pres">
      <dgm:prSet presAssocID="{207BC3E8-DF60-4E4A-97E2-23A15028F7FA}" presName="node" presStyleLbl="node1" presStyleIdx="3" presStyleCnt="4">
        <dgm:presLayoutVars>
          <dgm:bulletEnabled val="1"/>
        </dgm:presLayoutVars>
      </dgm:prSet>
      <dgm:spPr/>
    </dgm:pt>
    <dgm:pt modelId="{1A776C4A-3F97-4D37-B0AC-C541858B3A60}" type="pres">
      <dgm:prSet presAssocID="{4C9A52B3-C30C-4719-8865-938C3AAA2D9A}" presName="sibTrans" presStyleLbl="sibTrans2D1" presStyleIdx="3" presStyleCnt="4"/>
      <dgm:spPr/>
    </dgm:pt>
    <dgm:pt modelId="{936F71F9-2ECB-4C4E-A7E1-0E649BAA2BF9}" type="pres">
      <dgm:prSet presAssocID="{4C9A52B3-C30C-4719-8865-938C3AAA2D9A}" presName="connectorText" presStyleLbl="sibTrans2D1" presStyleIdx="3" presStyleCnt="4"/>
      <dgm:spPr/>
    </dgm:pt>
  </dgm:ptLst>
  <dgm:cxnLst>
    <dgm:cxn modelId="{81BC0206-AAAA-4738-8158-477F5D159596}" type="presOf" srcId="{208FA663-1BD6-4F1D-9798-1E6204C47725}" destId="{1EE7069A-3B5E-4537-837A-972D9C73ACC3}" srcOrd="1" destOrd="0" presId="urn:microsoft.com/office/officeart/2005/8/layout/cycle2"/>
    <dgm:cxn modelId="{0B4CD510-5B46-4D01-88F6-85A84B9D7DF9}" type="presOf" srcId="{4C9A52B3-C30C-4719-8865-938C3AAA2D9A}" destId="{936F71F9-2ECB-4C4E-A7E1-0E649BAA2BF9}" srcOrd="1" destOrd="0" presId="urn:microsoft.com/office/officeart/2005/8/layout/cycle2"/>
    <dgm:cxn modelId="{4B07371C-E15A-427C-911D-A3FD594EA487}" type="presOf" srcId="{94A28647-B0C4-4987-ACA8-D53D2262C102}" destId="{35AA6661-8B33-4C16-B805-484ABA9FE1EE}" srcOrd="0" destOrd="0" presId="urn:microsoft.com/office/officeart/2005/8/layout/cycle2"/>
    <dgm:cxn modelId="{3173862F-4E47-4EEF-A5B5-D6062AF0B2AB}" srcId="{94A28647-B0C4-4987-ACA8-D53D2262C102}" destId="{029EE4D0-E262-4983-B34C-CE6193532420}" srcOrd="2" destOrd="0" parTransId="{3968ADB0-1FAD-4DFD-A287-B0CDE0803317}" sibTransId="{8552D7E7-2314-4257-AAF2-A2B71C405CBD}"/>
    <dgm:cxn modelId="{42B86633-31CA-4F83-8F0F-7DDA7F39175B}" type="presOf" srcId="{8552D7E7-2314-4257-AAF2-A2B71C405CBD}" destId="{9E879704-43DF-4E87-BD85-5F314492BAD6}" srcOrd="1" destOrd="0" presId="urn:microsoft.com/office/officeart/2005/8/layout/cycle2"/>
    <dgm:cxn modelId="{D5F1483C-D4BC-42C2-999B-9943009486ED}" srcId="{94A28647-B0C4-4987-ACA8-D53D2262C102}" destId="{FABD9E54-E526-472D-8BF3-2B5415FAB04D}" srcOrd="0" destOrd="0" parTransId="{696E1A5B-ABCF-414B-B32E-C7E20F8EC229}" sibTransId="{208FA663-1BD6-4F1D-9798-1E6204C47725}"/>
    <dgm:cxn modelId="{13DB6648-7E2A-4EBA-BCAD-57A998FDCA9D}" type="presOf" srcId="{207BC3E8-DF60-4E4A-97E2-23A15028F7FA}" destId="{9F2E9F51-05B2-4083-A757-597291E8227F}" srcOrd="0" destOrd="0" presId="urn:microsoft.com/office/officeart/2005/8/layout/cycle2"/>
    <dgm:cxn modelId="{9DDAAC4D-1886-4B84-9C7A-48BEE7988EB6}" srcId="{94A28647-B0C4-4987-ACA8-D53D2262C102}" destId="{1CDDF909-1C33-4DC1-ADDB-DD3755432565}" srcOrd="1" destOrd="0" parTransId="{14B952D3-A30F-4662-89B4-1F1D75B45132}" sibTransId="{4B720C26-932F-460A-B46C-B2D63B2A7EB6}"/>
    <dgm:cxn modelId="{AD07D256-B561-40E0-B76A-A4EC19C4136E}" type="presOf" srcId="{FABD9E54-E526-472D-8BF3-2B5415FAB04D}" destId="{06AE6F39-5EF7-4345-AC63-53B21F036F7E}" srcOrd="0" destOrd="0" presId="urn:microsoft.com/office/officeart/2005/8/layout/cycle2"/>
    <dgm:cxn modelId="{25673286-CD6F-4A4A-B64E-803339A95378}" type="presOf" srcId="{208FA663-1BD6-4F1D-9798-1E6204C47725}" destId="{EF06E93B-610E-4DB1-A9D2-3A39FB989AAA}" srcOrd="0" destOrd="0" presId="urn:microsoft.com/office/officeart/2005/8/layout/cycle2"/>
    <dgm:cxn modelId="{A9E3CEA0-6DBE-4FBE-B851-9741E14ED515}" srcId="{94A28647-B0C4-4987-ACA8-D53D2262C102}" destId="{207BC3E8-DF60-4E4A-97E2-23A15028F7FA}" srcOrd="3" destOrd="0" parTransId="{8DB0837A-DC75-4736-8316-A41595502215}" sibTransId="{4C9A52B3-C30C-4719-8865-938C3AAA2D9A}"/>
    <dgm:cxn modelId="{1B23F1A5-3AD1-43A6-B548-1637081DB5B4}" type="presOf" srcId="{4B720C26-932F-460A-B46C-B2D63B2A7EB6}" destId="{3E2168B6-3455-45AD-900F-230600A068A0}" srcOrd="0" destOrd="0" presId="urn:microsoft.com/office/officeart/2005/8/layout/cycle2"/>
    <dgm:cxn modelId="{44DEBBCF-69C2-4AF2-B3A9-1593CE854BA4}" type="presOf" srcId="{8552D7E7-2314-4257-AAF2-A2B71C405CBD}" destId="{40E6B86E-319F-40F2-9CA9-AE832AB4A7DF}" srcOrd="0" destOrd="0" presId="urn:microsoft.com/office/officeart/2005/8/layout/cycle2"/>
    <dgm:cxn modelId="{A6024FDB-E8C0-4AC6-9261-2D73403F2178}" type="presOf" srcId="{029EE4D0-E262-4983-B34C-CE6193532420}" destId="{03033F5D-3FD6-4986-9438-E1BDB76ABC16}" srcOrd="0" destOrd="0" presId="urn:microsoft.com/office/officeart/2005/8/layout/cycle2"/>
    <dgm:cxn modelId="{63A113EB-4C25-4A05-A8AE-19F6585204DF}" type="presOf" srcId="{4C9A52B3-C30C-4719-8865-938C3AAA2D9A}" destId="{1A776C4A-3F97-4D37-B0AC-C541858B3A60}" srcOrd="0" destOrd="0" presId="urn:microsoft.com/office/officeart/2005/8/layout/cycle2"/>
    <dgm:cxn modelId="{7452E2F1-BFD0-46B6-82EF-F3AD05C976E2}" type="presOf" srcId="{1CDDF909-1C33-4DC1-ADDB-DD3755432565}" destId="{6084E43A-86D5-44D2-B932-D5A6FAED421F}" srcOrd="0" destOrd="0" presId="urn:microsoft.com/office/officeart/2005/8/layout/cycle2"/>
    <dgm:cxn modelId="{749A94F7-5326-4355-B2B0-339B8A80E687}" type="presOf" srcId="{4B720C26-932F-460A-B46C-B2D63B2A7EB6}" destId="{4A91269A-098A-4C1E-B57F-0B924A3E6997}" srcOrd="1" destOrd="0" presId="urn:microsoft.com/office/officeart/2005/8/layout/cycle2"/>
    <dgm:cxn modelId="{7071391E-50A7-4F65-89AE-65A5960FBC8F}" type="presParOf" srcId="{35AA6661-8B33-4C16-B805-484ABA9FE1EE}" destId="{06AE6F39-5EF7-4345-AC63-53B21F036F7E}" srcOrd="0" destOrd="0" presId="urn:microsoft.com/office/officeart/2005/8/layout/cycle2"/>
    <dgm:cxn modelId="{4257233E-EF9C-4BF8-9A2A-2B0E93B6FD6B}" type="presParOf" srcId="{35AA6661-8B33-4C16-B805-484ABA9FE1EE}" destId="{EF06E93B-610E-4DB1-A9D2-3A39FB989AAA}" srcOrd="1" destOrd="0" presId="urn:microsoft.com/office/officeart/2005/8/layout/cycle2"/>
    <dgm:cxn modelId="{DCC6B17D-BBBB-4F95-8045-7DC70C97297E}" type="presParOf" srcId="{EF06E93B-610E-4DB1-A9D2-3A39FB989AAA}" destId="{1EE7069A-3B5E-4537-837A-972D9C73ACC3}" srcOrd="0" destOrd="0" presId="urn:microsoft.com/office/officeart/2005/8/layout/cycle2"/>
    <dgm:cxn modelId="{089D8649-8719-4BA3-AC2F-F383F7C7E7D2}" type="presParOf" srcId="{35AA6661-8B33-4C16-B805-484ABA9FE1EE}" destId="{6084E43A-86D5-44D2-B932-D5A6FAED421F}" srcOrd="2" destOrd="0" presId="urn:microsoft.com/office/officeart/2005/8/layout/cycle2"/>
    <dgm:cxn modelId="{2CAAF73E-C249-4BA7-A7A9-27D9984C5398}" type="presParOf" srcId="{35AA6661-8B33-4C16-B805-484ABA9FE1EE}" destId="{3E2168B6-3455-45AD-900F-230600A068A0}" srcOrd="3" destOrd="0" presId="urn:microsoft.com/office/officeart/2005/8/layout/cycle2"/>
    <dgm:cxn modelId="{965E500B-6466-4BA8-8C09-0A74B2AE8F73}" type="presParOf" srcId="{3E2168B6-3455-45AD-900F-230600A068A0}" destId="{4A91269A-098A-4C1E-B57F-0B924A3E6997}" srcOrd="0" destOrd="0" presId="urn:microsoft.com/office/officeart/2005/8/layout/cycle2"/>
    <dgm:cxn modelId="{E2D46789-8B83-4FFD-8C8C-2F8704BC4AEF}" type="presParOf" srcId="{35AA6661-8B33-4C16-B805-484ABA9FE1EE}" destId="{03033F5D-3FD6-4986-9438-E1BDB76ABC16}" srcOrd="4" destOrd="0" presId="urn:microsoft.com/office/officeart/2005/8/layout/cycle2"/>
    <dgm:cxn modelId="{AF468B3E-38E3-4321-B299-76147268AAFA}" type="presParOf" srcId="{35AA6661-8B33-4C16-B805-484ABA9FE1EE}" destId="{40E6B86E-319F-40F2-9CA9-AE832AB4A7DF}" srcOrd="5" destOrd="0" presId="urn:microsoft.com/office/officeart/2005/8/layout/cycle2"/>
    <dgm:cxn modelId="{66249B82-2591-42A5-97C5-42B4A04EF6A2}" type="presParOf" srcId="{40E6B86E-319F-40F2-9CA9-AE832AB4A7DF}" destId="{9E879704-43DF-4E87-BD85-5F314492BAD6}" srcOrd="0" destOrd="0" presId="urn:microsoft.com/office/officeart/2005/8/layout/cycle2"/>
    <dgm:cxn modelId="{5CA68EB3-2B97-498B-BD94-C4D219C1C854}" type="presParOf" srcId="{35AA6661-8B33-4C16-B805-484ABA9FE1EE}" destId="{9F2E9F51-05B2-4083-A757-597291E8227F}" srcOrd="6" destOrd="0" presId="urn:microsoft.com/office/officeart/2005/8/layout/cycle2"/>
    <dgm:cxn modelId="{26C6D698-4F3A-450D-A467-BA0A4A8C3689}" type="presParOf" srcId="{35AA6661-8B33-4C16-B805-484ABA9FE1EE}" destId="{1A776C4A-3F97-4D37-B0AC-C541858B3A60}" srcOrd="7" destOrd="0" presId="urn:microsoft.com/office/officeart/2005/8/layout/cycle2"/>
    <dgm:cxn modelId="{5101BBE3-2E77-4759-A601-CD13784C4925}" type="presParOf" srcId="{1A776C4A-3F97-4D37-B0AC-C541858B3A60}" destId="{936F71F9-2ECB-4C4E-A7E1-0E649BAA2BF9}"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5CD0B-74D2-42EF-8614-B0891CB157CF}">
      <dsp:nvSpPr>
        <dsp:cNvPr id="0" name=""/>
        <dsp:cNvSpPr/>
      </dsp:nvSpPr>
      <dsp:spPr>
        <a:xfrm>
          <a:off x="788669" y="0"/>
          <a:ext cx="8938260" cy="435133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FE8D03-9450-4A30-B1CE-7EDBE67A56FD}">
      <dsp:nvSpPr>
        <dsp:cNvPr id="0" name=""/>
        <dsp:cNvSpPr/>
      </dsp:nvSpPr>
      <dsp:spPr>
        <a:xfrm>
          <a:off x="2888" y="1305401"/>
          <a:ext cx="1681571" cy="174053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UYVY camera input stream</a:t>
          </a:r>
        </a:p>
      </dsp:txBody>
      <dsp:txXfrm>
        <a:off x="84976" y="1387489"/>
        <a:ext cx="1517395" cy="1576359"/>
      </dsp:txXfrm>
    </dsp:sp>
    <dsp:sp modelId="{3B779C7F-9BC5-4CE9-86D2-A95E0C3644DE}">
      <dsp:nvSpPr>
        <dsp:cNvPr id="0" name=""/>
        <dsp:cNvSpPr/>
      </dsp:nvSpPr>
      <dsp:spPr>
        <a:xfrm>
          <a:off x="1768538" y="1305401"/>
          <a:ext cx="1681571" cy="1740535"/>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DeepStream SDK YOLO inferencing</a:t>
          </a:r>
        </a:p>
      </dsp:txBody>
      <dsp:txXfrm>
        <a:off x="1850626" y="1387489"/>
        <a:ext cx="1517395" cy="1576359"/>
      </dsp:txXfrm>
    </dsp:sp>
    <dsp:sp modelId="{56B2DDBD-0861-4C9B-8934-5F6D581B1C97}">
      <dsp:nvSpPr>
        <dsp:cNvPr id="0" name=""/>
        <dsp:cNvSpPr/>
      </dsp:nvSpPr>
      <dsp:spPr>
        <a:xfrm>
          <a:off x="3534188" y="1305401"/>
          <a:ext cx="1681571" cy="1740535"/>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Inter-process socket for sending DeepStream metadata</a:t>
          </a:r>
        </a:p>
      </dsp:txBody>
      <dsp:txXfrm>
        <a:off x="3616276" y="1387489"/>
        <a:ext cx="1517395" cy="1576359"/>
      </dsp:txXfrm>
    </dsp:sp>
    <dsp:sp modelId="{A4BB3595-D442-4550-8C19-71F0BA1B0CC1}">
      <dsp:nvSpPr>
        <dsp:cNvPr id="0" name=""/>
        <dsp:cNvSpPr/>
      </dsp:nvSpPr>
      <dsp:spPr>
        <a:xfrm>
          <a:off x="5299839" y="1305401"/>
          <a:ext cx="1681571" cy="1740535"/>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Python Application using metadata for targeting</a:t>
          </a:r>
        </a:p>
      </dsp:txBody>
      <dsp:txXfrm>
        <a:off x="5381927" y="1387489"/>
        <a:ext cx="1517395" cy="1576359"/>
      </dsp:txXfrm>
    </dsp:sp>
    <dsp:sp modelId="{17678D74-C5D0-46E7-9816-6E6EEF1E295F}">
      <dsp:nvSpPr>
        <dsp:cNvPr id="0" name=""/>
        <dsp:cNvSpPr/>
      </dsp:nvSpPr>
      <dsp:spPr>
        <a:xfrm>
          <a:off x="7065489" y="1305401"/>
          <a:ext cx="1681571" cy="1740535"/>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Serial Communication Between Slave and Python App</a:t>
          </a:r>
        </a:p>
      </dsp:txBody>
      <dsp:txXfrm>
        <a:off x="7147577" y="1387489"/>
        <a:ext cx="1517395" cy="1576359"/>
      </dsp:txXfrm>
    </dsp:sp>
    <dsp:sp modelId="{45AFE5A3-46BC-401D-8472-ED0E133178C0}">
      <dsp:nvSpPr>
        <dsp:cNvPr id="0" name=""/>
        <dsp:cNvSpPr/>
      </dsp:nvSpPr>
      <dsp:spPr>
        <a:xfrm>
          <a:off x="8831140" y="1305401"/>
          <a:ext cx="1681571" cy="174053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Slave board drives servos to move camera</a:t>
          </a:r>
        </a:p>
      </dsp:txBody>
      <dsp:txXfrm>
        <a:off x="8913228" y="1387489"/>
        <a:ext cx="1517395" cy="15763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4394B-B7B9-414B-B41A-72CF8A708E60}">
      <dsp:nvSpPr>
        <dsp:cNvPr id="0" name=""/>
        <dsp:cNvSpPr/>
      </dsp:nvSpPr>
      <dsp:spPr>
        <a:xfrm>
          <a:off x="1792558" y="38983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09B3CE-D3CB-40FD-860A-2E499B4B17A1}">
      <dsp:nvSpPr>
        <dsp:cNvPr id="0" name=""/>
        <dsp:cNvSpPr/>
      </dsp:nvSpPr>
      <dsp:spPr>
        <a:xfrm>
          <a:off x="604558" y="2923753"/>
          <a:ext cx="4320000" cy="139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err="1"/>
            <a:t>ZeroMQ</a:t>
          </a:r>
          <a:r>
            <a:rPr lang="en-US" sz="1800" kern="1200"/>
            <a:t> is a “universal messaging library”, utilized to send messages over local addresses, or to other computers/servers</a:t>
          </a:r>
        </a:p>
      </dsp:txBody>
      <dsp:txXfrm>
        <a:off x="604558" y="2923753"/>
        <a:ext cx="4320000" cy="1398559"/>
      </dsp:txXfrm>
    </dsp:sp>
    <dsp:sp modelId="{4B00B16D-29DC-4F2F-9659-2A06D9D06E94}">
      <dsp:nvSpPr>
        <dsp:cNvPr id="0" name=""/>
        <dsp:cNvSpPr/>
      </dsp:nvSpPr>
      <dsp:spPr>
        <a:xfrm>
          <a:off x="6868558" y="38983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BA469E-AC07-4D71-AB99-FCAECD8EA240}">
      <dsp:nvSpPr>
        <dsp:cNvPr id="0" name=""/>
        <dsp:cNvSpPr/>
      </dsp:nvSpPr>
      <dsp:spPr>
        <a:xfrm>
          <a:off x="5680558" y="2923753"/>
          <a:ext cx="4320000" cy="139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To simplify the purpose of each process, it was decided to have the </a:t>
          </a:r>
          <a:r>
            <a:rPr lang="en-US" sz="1800" kern="1200" err="1"/>
            <a:t>Deepstream</a:t>
          </a:r>
          <a:r>
            <a:rPr lang="en-US" sz="1800" kern="1200"/>
            <a:t> Pipeline send useful metadata over a local port to a listening python application responsible for commanding the slave board</a:t>
          </a:r>
        </a:p>
      </dsp:txBody>
      <dsp:txXfrm>
        <a:off x="5680558" y="2923753"/>
        <a:ext cx="4320000" cy="13985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60646-36E1-4F72-A5CC-DF55AD227621}">
      <dsp:nvSpPr>
        <dsp:cNvPr id="0" name=""/>
        <dsp:cNvSpPr/>
      </dsp:nvSpPr>
      <dsp:spPr>
        <a:xfrm>
          <a:off x="633" y="1804039"/>
          <a:ext cx="1235158" cy="49406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dirty="0"/>
            <a:t>Start</a:t>
          </a:r>
        </a:p>
      </dsp:txBody>
      <dsp:txXfrm>
        <a:off x="633" y="1804039"/>
        <a:ext cx="1111642" cy="494063"/>
      </dsp:txXfrm>
    </dsp:sp>
    <dsp:sp modelId="{A0E832AF-BA0A-4FE2-B2D6-22B63B7FAD74}">
      <dsp:nvSpPr>
        <dsp:cNvPr id="0" name=""/>
        <dsp:cNvSpPr/>
      </dsp:nvSpPr>
      <dsp:spPr>
        <a:xfrm>
          <a:off x="988760" y="1804039"/>
          <a:ext cx="1235158" cy="4940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dirty="0"/>
            <a:t>X</a:t>
          </a:r>
        </a:p>
      </dsp:txBody>
      <dsp:txXfrm>
        <a:off x="1235792" y="1804039"/>
        <a:ext cx="741095" cy="494063"/>
      </dsp:txXfrm>
    </dsp:sp>
    <dsp:sp modelId="{5ED429AB-9EB2-4B6E-93E4-4AF2C4C290CB}">
      <dsp:nvSpPr>
        <dsp:cNvPr id="0" name=""/>
        <dsp:cNvSpPr/>
      </dsp:nvSpPr>
      <dsp:spPr>
        <a:xfrm>
          <a:off x="1976886" y="1804039"/>
          <a:ext cx="1235158" cy="4940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dirty="0"/>
            <a:t>Y</a:t>
          </a:r>
        </a:p>
      </dsp:txBody>
      <dsp:txXfrm>
        <a:off x="2223918" y="1804039"/>
        <a:ext cx="741095" cy="494063"/>
      </dsp:txXfrm>
    </dsp:sp>
    <dsp:sp modelId="{AE2AD726-86A8-45F5-9412-36EEC3BB1F3C}">
      <dsp:nvSpPr>
        <dsp:cNvPr id="0" name=""/>
        <dsp:cNvSpPr/>
      </dsp:nvSpPr>
      <dsp:spPr>
        <a:xfrm>
          <a:off x="2965013" y="1804039"/>
          <a:ext cx="1235158" cy="4940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dirty="0"/>
            <a:t>CRC-8</a:t>
          </a:r>
        </a:p>
      </dsp:txBody>
      <dsp:txXfrm>
        <a:off x="3212045" y="1804039"/>
        <a:ext cx="741095" cy="494063"/>
      </dsp:txXfrm>
    </dsp:sp>
    <dsp:sp modelId="{AE28A9FB-4CF7-475D-83D4-D583328377CF}">
      <dsp:nvSpPr>
        <dsp:cNvPr id="0" name=""/>
        <dsp:cNvSpPr/>
      </dsp:nvSpPr>
      <dsp:spPr>
        <a:xfrm>
          <a:off x="3953140" y="1804039"/>
          <a:ext cx="1235158" cy="4940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dirty="0"/>
            <a:t>End</a:t>
          </a:r>
        </a:p>
      </dsp:txBody>
      <dsp:txXfrm>
        <a:off x="4200172" y="1804039"/>
        <a:ext cx="741095" cy="4940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E6F39-5EF7-4345-AC63-53B21F036F7E}">
      <dsp:nvSpPr>
        <dsp:cNvPr id="0" name=""/>
        <dsp:cNvSpPr/>
      </dsp:nvSpPr>
      <dsp:spPr>
        <a:xfrm>
          <a:off x="2464179" y="1364"/>
          <a:ext cx="1344654" cy="13446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Receive full message</a:t>
          </a:r>
        </a:p>
      </dsp:txBody>
      <dsp:txXfrm>
        <a:off x="2661099" y="198284"/>
        <a:ext cx="950814" cy="950814"/>
      </dsp:txXfrm>
    </dsp:sp>
    <dsp:sp modelId="{EF06E93B-610E-4DB1-A9D2-3A39FB989AAA}">
      <dsp:nvSpPr>
        <dsp:cNvPr id="0" name=""/>
        <dsp:cNvSpPr/>
      </dsp:nvSpPr>
      <dsp:spPr>
        <a:xfrm rot="2700000">
          <a:off x="3664651" y="1154218"/>
          <a:ext cx="358585" cy="4538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680405" y="1206948"/>
        <a:ext cx="251010" cy="272293"/>
      </dsp:txXfrm>
    </dsp:sp>
    <dsp:sp modelId="{6084E43A-86D5-44D2-B932-D5A6FAED421F}">
      <dsp:nvSpPr>
        <dsp:cNvPr id="0" name=""/>
        <dsp:cNvSpPr/>
      </dsp:nvSpPr>
      <dsp:spPr>
        <a:xfrm>
          <a:off x="3893406" y="1430591"/>
          <a:ext cx="1344654" cy="13446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Verify CRC </a:t>
          </a:r>
        </a:p>
      </dsp:txBody>
      <dsp:txXfrm>
        <a:off x="4090326" y="1627511"/>
        <a:ext cx="950814" cy="950814"/>
      </dsp:txXfrm>
    </dsp:sp>
    <dsp:sp modelId="{3E2168B6-3455-45AD-900F-230600A068A0}">
      <dsp:nvSpPr>
        <dsp:cNvPr id="0" name=""/>
        <dsp:cNvSpPr/>
      </dsp:nvSpPr>
      <dsp:spPr>
        <a:xfrm rot="8100000">
          <a:off x="3679003" y="2583445"/>
          <a:ext cx="358585" cy="4538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3770824" y="2636175"/>
        <a:ext cx="251010" cy="272293"/>
      </dsp:txXfrm>
    </dsp:sp>
    <dsp:sp modelId="{03033F5D-3FD6-4986-9438-E1BDB76ABC16}">
      <dsp:nvSpPr>
        <dsp:cNvPr id="0" name=""/>
        <dsp:cNvSpPr/>
      </dsp:nvSpPr>
      <dsp:spPr>
        <a:xfrm>
          <a:off x="2464179" y="2859818"/>
          <a:ext cx="1344654" cy="13446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Check for Fire Indication</a:t>
          </a:r>
        </a:p>
      </dsp:txBody>
      <dsp:txXfrm>
        <a:off x="2661099" y="3056738"/>
        <a:ext cx="950814" cy="950814"/>
      </dsp:txXfrm>
    </dsp:sp>
    <dsp:sp modelId="{40E6B86E-319F-40F2-9CA9-AE832AB4A7DF}">
      <dsp:nvSpPr>
        <dsp:cNvPr id="0" name=""/>
        <dsp:cNvSpPr/>
      </dsp:nvSpPr>
      <dsp:spPr>
        <a:xfrm rot="13500000">
          <a:off x="2249776" y="2597798"/>
          <a:ext cx="358585" cy="4538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2341597" y="2726596"/>
        <a:ext cx="251010" cy="272293"/>
      </dsp:txXfrm>
    </dsp:sp>
    <dsp:sp modelId="{9F2E9F51-05B2-4083-A757-597291E8227F}">
      <dsp:nvSpPr>
        <dsp:cNvPr id="0" name=""/>
        <dsp:cNvSpPr/>
      </dsp:nvSpPr>
      <dsp:spPr>
        <a:xfrm>
          <a:off x="1034952" y="1430591"/>
          <a:ext cx="1344654" cy="13446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Move Servo if not reserved fire indication</a:t>
          </a:r>
        </a:p>
      </dsp:txBody>
      <dsp:txXfrm>
        <a:off x="1231872" y="1627511"/>
        <a:ext cx="950814" cy="950814"/>
      </dsp:txXfrm>
    </dsp:sp>
    <dsp:sp modelId="{1A776C4A-3F97-4D37-B0AC-C541858B3A60}">
      <dsp:nvSpPr>
        <dsp:cNvPr id="0" name=""/>
        <dsp:cNvSpPr/>
      </dsp:nvSpPr>
      <dsp:spPr>
        <a:xfrm rot="18900000">
          <a:off x="2235424" y="1168571"/>
          <a:ext cx="358585" cy="4538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251178" y="1297369"/>
        <a:ext cx="251010" cy="27229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3717D-F5F5-4A28-9077-CA173E0D8CB8}" type="datetimeFigureOut">
              <a:rPr lang="en-US" smtClean="0"/>
              <a:t>4/9/2020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4D804-9E60-4890-9F4A-F3BFA293079C}" type="slidenum">
              <a:rPr lang="en-US" smtClean="0"/>
              <a:t>‹#›</a:t>
            </a:fld>
            <a:endParaRPr lang="en-US"/>
          </a:p>
        </p:txBody>
      </p:sp>
    </p:spTree>
    <p:extLst>
      <p:ext uri="{BB962C8B-B14F-4D97-AF65-F5344CB8AC3E}">
        <p14:creationId xmlns:p14="http://schemas.microsoft.com/office/powerpoint/2010/main" val="1686378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a:t>
            </a:r>
          </a:p>
        </p:txBody>
      </p:sp>
      <p:sp>
        <p:nvSpPr>
          <p:cNvPr id="4" name="Slide Number Placeholder 3"/>
          <p:cNvSpPr>
            <a:spLocks noGrp="1"/>
          </p:cNvSpPr>
          <p:nvPr>
            <p:ph type="sldNum" sz="quarter" idx="5"/>
          </p:nvPr>
        </p:nvSpPr>
        <p:spPr/>
        <p:txBody>
          <a:bodyPr/>
          <a:lstStyle/>
          <a:p>
            <a:fld id="{CED4D804-9E60-4890-9F4A-F3BFA293079C}" type="slidenum">
              <a:rPr lang="en-US" smtClean="0"/>
              <a:t>1</a:t>
            </a:fld>
            <a:endParaRPr lang="en-US"/>
          </a:p>
        </p:txBody>
      </p:sp>
    </p:spTree>
    <p:extLst>
      <p:ext uri="{BB962C8B-B14F-4D97-AF65-F5344CB8AC3E}">
        <p14:creationId xmlns:p14="http://schemas.microsoft.com/office/powerpoint/2010/main" val="1729933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Calvin (UYVY uses luminescence, and chrominance, not red, green or blue)</a:t>
            </a:r>
          </a:p>
        </p:txBody>
      </p:sp>
      <p:sp>
        <p:nvSpPr>
          <p:cNvPr id="4" name="Slide Number Placeholder 3"/>
          <p:cNvSpPr>
            <a:spLocks noGrp="1"/>
          </p:cNvSpPr>
          <p:nvPr>
            <p:ph type="sldNum" sz="quarter" idx="5"/>
          </p:nvPr>
        </p:nvSpPr>
        <p:spPr/>
        <p:txBody>
          <a:bodyPr/>
          <a:lstStyle/>
          <a:p>
            <a:fld id="{CED4D804-9E60-4890-9F4A-F3BFA293079C}" type="slidenum">
              <a:rPr lang="en-US" smtClean="0"/>
              <a:t>11</a:t>
            </a:fld>
            <a:endParaRPr lang="en-US"/>
          </a:p>
        </p:txBody>
      </p:sp>
    </p:spTree>
    <p:extLst>
      <p:ext uri="{BB962C8B-B14F-4D97-AF65-F5344CB8AC3E}">
        <p14:creationId xmlns:p14="http://schemas.microsoft.com/office/powerpoint/2010/main" val="834688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ED4D804-9E60-4890-9F4A-F3BFA293079C}" type="slidenum">
              <a:rPr lang="en-US" smtClean="0"/>
              <a:t>12</a:t>
            </a:fld>
            <a:endParaRPr lang="en-US"/>
          </a:p>
        </p:txBody>
      </p:sp>
    </p:spTree>
    <p:extLst>
      <p:ext uri="{BB962C8B-B14F-4D97-AF65-F5344CB8AC3E}">
        <p14:creationId xmlns:p14="http://schemas.microsoft.com/office/powerpoint/2010/main" val="3709220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Joey</a:t>
            </a:r>
          </a:p>
        </p:txBody>
      </p:sp>
      <p:sp>
        <p:nvSpPr>
          <p:cNvPr id="4" name="Slide Number Placeholder 3"/>
          <p:cNvSpPr>
            <a:spLocks noGrp="1"/>
          </p:cNvSpPr>
          <p:nvPr>
            <p:ph type="sldNum" sz="quarter" idx="5"/>
          </p:nvPr>
        </p:nvSpPr>
        <p:spPr/>
        <p:txBody>
          <a:bodyPr/>
          <a:lstStyle/>
          <a:p>
            <a:fld id="{CED4D804-9E60-4890-9F4A-F3BFA293079C}" type="slidenum">
              <a:rPr lang="en-US" smtClean="0"/>
              <a:t>14</a:t>
            </a:fld>
            <a:endParaRPr lang="en-US"/>
          </a:p>
        </p:txBody>
      </p:sp>
    </p:spTree>
    <p:extLst>
      <p:ext uri="{BB962C8B-B14F-4D97-AF65-F5344CB8AC3E}">
        <p14:creationId xmlns:p14="http://schemas.microsoft.com/office/powerpoint/2010/main" val="3731750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Joey</a:t>
            </a:r>
          </a:p>
        </p:txBody>
      </p:sp>
      <p:sp>
        <p:nvSpPr>
          <p:cNvPr id="4" name="Slide Number Placeholder 3"/>
          <p:cNvSpPr>
            <a:spLocks noGrp="1"/>
          </p:cNvSpPr>
          <p:nvPr>
            <p:ph type="sldNum" sz="quarter" idx="5"/>
          </p:nvPr>
        </p:nvSpPr>
        <p:spPr/>
        <p:txBody>
          <a:bodyPr/>
          <a:lstStyle/>
          <a:p>
            <a:fld id="{CED4D804-9E60-4890-9F4A-F3BFA293079C}" type="slidenum">
              <a:rPr lang="en-US" smtClean="0"/>
              <a:t>15</a:t>
            </a:fld>
            <a:endParaRPr lang="en-US"/>
          </a:p>
        </p:txBody>
      </p:sp>
    </p:spTree>
    <p:extLst>
      <p:ext uri="{BB962C8B-B14F-4D97-AF65-F5344CB8AC3E}">
        <p14:creationId xmlns:p14="http://schemas.microsoft.com/office/powerpoint/2010/main" val="3761535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Joey</a:t>
            </a:r>
          </a:p>
        </p:txBody>
      </p:sp>
      <p:sp>
        <p:nvSpPr>
          <p:cNvPr id="4" name="Slide Number Placeholder 3"/>
          <p:cNvSpPr>
            <a:spLocks noGrp="1"/>
          </p:cNvSpPr>
          <p:nvPr>
            <p:ph type="sldNum" sz="quarter" idx="5"/>
          </p:nvPr>
        </p:nvSpPr>
        <p:spPr/>
        <p:txBody>
          <a:bodyPr/>
          <a:lstStyle/>
          <a:p>
            <a:fld id="{CED4D804-9E60-4890-9F4A-F3BFA293079C}" type="slidenum">
              <a:rPr lang="en-US" smtClean="0"/>
              <a:t>16</a:t>
            </a:fld>
            <a:endParaRPr lang="en-US"/>
          </a:p>
        </p:txBody>
      </p:sp>
    </p:spTree>
    <p:extLst>
      <p:ext uri="{BB962C8B-B14F-4D97-AF65-F5344CB8AC3E}">
        <p14:creationId xmlns:p14="http://schemas.microsoft.com/office/powerpoint/2010/main" val="1356990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Joey</a:t>
            </a:r>
          </a:p>
        </p:txBody>
      </p:sp>
      <p:sp>
        <p:nvSpPr>
          <p:cNvPr id="4" name="Slide Number Placeholder 3"/>
          <p:cNvSpPr>
            <a:spLocks noGrp="1"/>
          </p:cNvSpPr>
          <p:nvPr>
            <p:ph type="sldNum" sz="quarter" idx="5"/>
          </p:nvPr>
        </p:nvSpPr>
        <p:spPr/>
        <p:txBody>
          <a:bodyPr/>
          <a:lstStyle/>
          <a:p>
            <a:fld id="{CED4D804-9E60-4890-9F4A-F3BFA293079C}" type="slidenum">
              <a:rPr lang="en-US" smtClean="0"/>
              <a:t>17</a:t>
            </a:fld>
            <a:endParaRPr lang="en-US"/>
          </a:p>
        </p:txBody>
      </p:sp>
    </p:spTree>
    <p:extLst>
      <p:ext uri="{BB962C8B-B14F-4D97-AF65-F5344CB8AC3E}">
        <p14:creationId xmlns:p14="http://schemas.microsoft.com/office/powerpoint/2010/main" val="2535293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Joey</a:t>
            </a:r>
          </a:p>
        </p:txBody>
      </p:sp>
      <p:sp>
        <p:nvSpPr>
          <p:cNvPr id="4" name="Slide Number Placeholder 3"/>
          <p:cNvSpPr>
            <a:spLocks noGrp="1"/>
          </p:cNvSpPr>
          <p:nvPr>
            <p:ph type="sldNum" sz="quarter" idx="5"/>
          </p:nvPr>
        </p:nvSpPr>
        <p:spPr/>
        <p:txBody>
          <a:bodyPr/>
          <a:lstStyle/>
          <a:p>
            <a:fld id="{CED4D804-9E60-4890-9F4A-F3BFA293079C}" type="slidenum">
              <a:rPr lang="en-US" smtClean="0"/>
              <a:t>18</a:t>
            </a:fld>
            <a:endParaRPr lang="en-US"/>
          </a:p>
        </p:txBody>
      </p:sp>
    </p:spTree>
    <p:extLst>
      <p:ext uri="{BB962C8B-B14F-4D97-AF65-F5344CB8AC3E}">
        <p14:creationId xmlns:p14="http://schemas.microsoft.com/office/powerpoint/2010/main" val="1721744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Joey</a:t>
            </a:r>
          </a:p>
        </p:txBody>
      </p:sp>
      <p:sp>
        <p:nvSpPr>
          <p:cNvPr id="4" name="Slide Number Placeholder 3"/>
          <p:cNvSpPr>
            <a:spLocks noGrp="1"/>
          </p:cNvSpPr>
          <p:nvPr>
            <p:ph type="sldNum" sz="quarter" idx="5"/>
          </p:nvPr>
        </p:nvSpPr>
        <p:spPr/>
        <p:txBody>
          <a:bodyPr/>
          <a:lstStyle/>
          <a:p>
            <a:fld id="{CED4D804-9E60-4890-9F4A-F3BFA293079C}" type="slidenum">
              <a:rPr lang="en-US" smtClean="0"/>
              <a:t>19</a:t>
            </a:fld>
            <a:endParaRPr lang="en-US"/>
          </a:p>
        </p:txBody>
      </p:sp>
    </p:spTree>
    <p:extLst>
      <p:ext uri="{BB962C8B-B14F-4D97-AF65-F5344CB8AC3E}">
        <p14:creationId xmlns:p14="http://schemas.microsoft.com/office/powerpoint/2010/main" val="3275995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Joey</a:t>
            </a:r>
          </a:p>
        </p:txBody>
      </p:sp>
      <p:sp>
        <p:nvSpPr>
          <p:cNvPr id="4" name="Slide Number Placeholder 3"/>
          <p:cNvSpPr>
            <a:spLocks noGrp="1"/>
          </p:cNvSpPr>
          <p:nvPr>
            <p:ph type="sldNum" sz="quarter" idx="5"/>
          </p:nvPr>
        </p:nvSpPr>
        <p:spPr/>
        <p:txBody>
          <a:bodyPr/>
          <a:lstStyle/>
          <a:p>
            <a:fld id="{CED4D804-9E60-4890-9F4A-F3BFA293079C}" type="slidenum">
              <a:rPr lang="en-US" smtClean="0"/>
              <a:t>20</a:t>
            </a:fld>
            <a:endParaRPr lang="en-US"/>
          </a:p>
        </p:txBody>
      </p:sp>
    </p:spTree>
    <p:extLst>
      <p:ext uri="{BB962C8B-B14F-4D97-AF65-F5344CB8AC3E}">
        <p14:creationId xmlns:p14="http://schemas.microsoft.com/office/powerpoint/2010/main" val="3592233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Chance</a:t>
            </a:r>
          </a:p>
        </p:txBody>
      </p:sp>
      <p:sp>
        <p:nvSpPr>
          <p:cNvPr id="4" name="Slide Number Placeholder 3"/>
          <p:cNvSpPr>
            <a:spLocks noGrp="1"/>
          </p:cNvSpPr>
          <p:nvPr>
            <p:ph type="sldNum" sz="quarter" idx="5"/>
          </p:nvPr>
        </p:nvSpPr>
        <p:spPr/>
        <p:txBody>
          <a:bodyPr/>
          <a:lstStyle/>
          <a:p>
            <a:fld id="{CED4D804-9E60-4890-9F4A-F3BFA293079C}" type="slidenum">
              <a:rPr lang="en-US" smtClean="0"/>
              <a:t>22</a:t>
            </a:fld>
            <a:endParaRPr lang="en-US"/>
          </a:p>
        </p:txBody>
      </p:sp>
    </p:spTree>
    <p:extLst>
      <p:ext uri="{BB962C8B-B14F-4D97-AF65-F5344CB8AC3E}">
        <p14:creationId xmlns:p14="http://schemas.microsoft.com/office/powerpoint/2010/main" val="352373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Calvin</a:t>
            </a:r>
          </a:p>
          <a:p>
            <a:endParaRPr lang="en-US">
              <a:cs typeface="Calibri"/>
            </a:endParaRPr>
          </a:p>
          <a:p>
            <a:r>
              <a:rPr lang="en-US">
                <a:cs typeface="Calibri"/>
              </a:rPr>
              <a:t>Start with "Keep drones out of airspace"</a:t>
            </a:r>
          </a:p>
        </p:txBody>
      </p:sp>
      <p:sp>
        <p:nvSpPr>
          <p:cNvPr id="4" name="Slide Number Placeholder 3"/>
          <p:cNvSpPr>
            <a:spLocks noGrp="1"/>
          </p:cNvSpPr>
          <p:nvPr>
            <p:ph type="sldNum" sz="quarter" idx="5"/>
          </p:nvPr>
        </p:nvSpPr>
        <p:spPr/>
        <p:txBody>
          <a:bodyPr/>
          <a:lstStyle/>
          <a:p>
            <a:fld id="{CED4D804-9E60-4890-9F4A-F3BFA293079C}" type="slidenum">
              <a:rPr lang="en-US" smtClean="0"/>
              <a:t>2</a:t>
            </a:fld>
            <a:endParaRPr lang="en-US"/>
          </a:p>
        </p:txBody>
      </p:sp>
    </p:spTree>
    <p:extLst>
      <p:ext uri="{BB962C8B-B14F-4D97-AF65-F5344CB8AC3E}">
        <p14:creationId xmlns:p14="http://schemas.microsoft.com/office/powerpoint/2010/main" val="2672023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Chance</a:t>
            </a:r>
          </a:p>
        </p:txBody>
      </p:sp>
      <p:sp>
        <p:nvSpPr>
          <p:cNvPr id="4" name="Slide Number Placeholder 3"/>
          <p:cNvSpPr>
            <a:spLocks noGrp="1"/>
          </p:cNvSpPr>
          <p:nvPr>
            <p:ph type="sldNum" sz="quarter" idx="5"/>
          </p:nvPr>
        </p:nvSpPr>
        <p:spPr/>
        <p:txBody>
          <a:bodyPr/>
          <a:lstStyle/>
          <a:p>
            <a:fld id="{CED4D804-9E60-4890-9F4A-F3BFA293079C}" type="slidenum">
              <a:rPr lang="en-US" smtClean="0"/>
              <a:t>23</a:t>
            </a:fld>
            <a:endParaRPr lang="en-US"/>
          </a:p>
        </p:txBody>
      </p:sp>
    </p:spTree>
    <p:extLst>
      <p:ext uri="{BB962C8B-B14F-4D97-AF65-F5344CB8AC3E}">
        <p14:creationId xmlns:p14="http://schemas.microsoft.com/office/powerpoint/2010/main" val="2772909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Chance</a:t>
            </a:r>
          </a:p>
        </p:txBody>
      </p:sp>
      <p:sp>
        <p:nvSpPr>
          <p:cNvPr id="4" name="Slide Number Placeholder 3"/>
          <p:cNvSpPr>
            <a:spLocks noGrp="1"/>
          </p:cNvSpPr>
          <p:nvPr>
            <p:ph type="sldNum" sz="quarter" idx="5"/>
          </p:nvPr>
        </p:nvSpPr>
        <p:spPr/>
        <p:txBody>
          <a:bodyPr/>
          <a:lstStyle/>
          <a:p>
            <a:fld id="{CED4D804-9E60-4890-9F4A-F3BFA293079C}" type="slidenum">
              <a:rPr lang="en-US" smtClean="0"/>
              <a:t>24</a:t>
            </a:fld>
            <a:endParaRPr lang="en-US"/>
          </a:p>
        </p:txBody>
      </p:sp>
    </p:spTree>
    <p:extLst>
      <p:ext uri="{BB962C8B-B14F-4D97-AF65-F5344CB8AC3E}">
        <p14:creationId xmlns:p14="http://schemas.microsoft.com/office/powerpoint/2010/main" val="852326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Chance</a:t>
            </a:r>
          </a:p>
        </p:txBody>
      </p:sp>
      <p:sp>
        <p:nvSpPr>
          <p:cNvPr id="4" name="Slide Number Placeholder 3"/>
          <p:cNvSpPr>
            <a:spLocks noGrp="1"/>
          </p:cNvSpPr>
          <p:nvPr>
            <p:ph type="sldNum" sz="quarter" idx="5"/>
          </p:nvPr>
        </p:nvSpPr>
        <p:spPr/>
        <p:txBody>
          <a:bodyPr/>
          <a:lstStyle/>
          <a:p>
            <a:fld id="{CED4D804-9E60-4890-9F4A-F3BFA293079C}" type="slidenum">
              <a:rPr lang="en-US" smtClean="0"/>
              <a:t>25</a:t>
            </a:fld>
            <a:endParaRPr lang="en-US"/>
          </a:p>
        </p:txBody>
      </p:sp>
    </p:spTree>
    <p:extLst>
      <p:ext uri="{BB962C8B-B14F-4D97-AF65-F5344CB8AC3E}">
        <p14:creationId xmlns:p14="http://schemas.microsoft.com/office/powerpoint/2010/main" val="2266934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Chance</a:t>
            </a:r>
          </a:p>
        </p:txBody>
      </p:sp>
      <p:sp>
        <p:nvSpPr>
          <p:cNvPr id="4" name="Slide Number Placeholder 3"/>
          <p:cNvSpPr>
            <a:spLocks noGrp="1"/>
          </p:cNvSpPr>
          <p:nvPr>
            <p:ph type="sldNum" sz="quarter" idx="5"/>
          </p:nvPr>
        </p:nvSpPr>
        <p:spPr/>
        <p:txBody>
          <a:bodyPr/>
          <a:lstStyle/>
          <a:p>
            <a:fld id="{CED4D804-9E60-4890-9F4A-F3BFA293079C}" type="slidenum">
              <a:rPr lang="en-US" smtClean="0"/>
              <a:t>26</a:t>
            </a:fld>
            <a:endParaRPr lang="en-US"/>
          </a:p>
        </p:txBody>
      </p:sp>
    </p:spTree>
    <p:extLst>
      <p:ext uri="{BB962C8B-B14F-4D97-AF65-F5344CB8AC3E}">
        <p14:creationId xmlns:p14="http://schemas.microsoft.com/office/powerpoint/2010/main" val="3898965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Chance</a:t>
            </a:r>
          </a:p>
        </p:txBody>
      </p:sp>
      <p:sp>
        <p:nvSpPr>
          <p:cNvPr id="4" name="Slide Number Placeholder 3"/>
          <p:cNvSpPr>
            <a:spLocks noGrp="1"/>
          </p:cNvSpPr>
          <p:nvPr>
            <p:ph type="sldNum" sz="quarter" idx="5"/>
          </p:nvPr>
        </p:nvSpPr>
        <p:spPr/>
        <p:txBody>
          <a:bodyPr/>
          <a:lstStyle/>
          <a:p>
            <a:fld id="{CED4D804-9E60-4890-9F4A-F3BFA293079C}" type="slidenum">
              <a:rPr lang="en-US" smtClean="0"/>
              <a:t>27</a:t>
            </a:fld>
            <a:endParaRPr lang="en-US"/>
          </a:p>
        </p:txBody>
      </p:sp>
    </p:spTree>
    <p:extLst>
      <p:ext uri="{BB962C8B-B14F-4D97-AF65-F5344CB8AC3E}">
        <p14:creationId xmlns:p14="http://schemas.microsoft.com/office/powerpoint/2010/main" val="694475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Chance</a:t>
            </a:r>
          </a:p>
        </p:txBody>
      </p:sp>
      <p:sp>
        <p:nvSpPr>
          <p:cNvPr id="4" name="Slide Number Placeholder 3"/>
          <p:cNvSpPr>
            <a:spLocks noGrp="1"/>
          </p:cNvSpPr>
          <p:nvPr>
            <p:ph type="sldNum" sz="quarter" idx="5"/>
          </p:nvPr>
        </p:nvSpPr>
        <p:spPr/>
        <p:txBody>
          <a:bodyPr/>
          <a:lstStyle/>
          <a:p>
            <a:fld id="{CED4D804-9E60-4890-9F4A-F3BFA293079C}" type="slidenum">
              <a:rPr lang="en-US" smtClean="0"/>
              <a:t>28</a:t>
            </a:fld>
            <a:endParaRPr lang="en-US"/>
          </a:p>
        </p:txBody>
      </p:sp>
    </p:spTree>
    <p:extLst>
      <p:ext uri="{BB962C8B-B14F-4D97-AF65-F5344CB8AC3E}">
        <p14:creationId xmlns:p14="http://schemas.microsoft.com/office/powerpoint/2010/main" val="2605851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Chance</a:t>
            </a:r>
          </a:p>
        </p:txBody>
      </p:sp>
      <p:sp>
        <p:nvSpPr>
          <p:cNvPr id="4" name="Slide Number Placeholder 3"/>
          <p:cNvSpPr>
            <a:spLocks noGrp="1"/>
          </p:cNvSpPr>
          <p:nvPr>
            <p:ph type="sldNum" sz="quarter" idx="5"/>
          </p:nvPr>
        </p:nvSpPr>
        <p:spPr/>
        <p:txBody>
          <a:bodyPr/>
          <a:lstStyle/>
          <a:p>
            <a:fld id="{CED4D804-9E60-4890-9F4A-F3BFA293079C}" type="slidenum">
              <a:rPr lang="en-US" smtClean="0"/>
              <a:t>29</a:t>
            </a:fld>
            <a:endParaRPr lang="en-US"/>
          </a:p>
        </p:txBody>
      </p:sp>
    </p:spTree>
    <p:extLst>
      <p:ext uri="{BB962C8B-B14F-4D97-AF65-F5344CB8AC3E}">
        <p14:creationId xmlns:p14="http://schemas.microsoft.com/office/powerpoint/2010/main" val="1108371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Chance</a:t>
            </a:r>
          </a:p>
        </p:txBody>
      </p:sp>
      <p:sp>
        <p:nvSpPr>
          <p:cNvPr id="4" name="Slide Number Placeholder 3"/>
          <p:cNvSpPr>
            <a:spLocks noGrp="1"/>
          </p:cNvSpPr>
          <p:nvPr>
            <p:ph type="sldNum" sz="quarter" idx="5"/>
          </p:nvPr>
        </p:nvSpPr>
        <p:spPr/>
        <p:txBody>
          <a:bodyPr/>
          <a:lstStyle/>
          <a:p>
            <a:fld id="{CED4D804-9E60-4890-9F4A-F3BFA293079C}" type="slidenum">
              <a:rPr lang="en-US" smtClean="0"/>
              <a:t>30</a:t>
            </a:fld>
            <a:endParaRPr lang="en-US"/>
          </a:p>
        </p:txBody>
      </p:sp>
    </p:spTree>
    <p:extLst>
      <p:ext uri="{BB962C8B-B14F-4D97-AF65-F5344CB8AC3E}">
        <p14:creationId xmlns:p14="http://schemas.microsoft.com/office/powerpoint/2010/main" val="1657122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grab a broad overview again of the system before we dive into the weeds of the machine learning elements of RTDS.</a:t>
            </a:r>
          </a:p>
          <a:p>
            <a:pPr marL="171450" indent="-171450">
              <a:buFont typeface="Arial" panose="020B0604020202020204" pitchFamily="34" charset="0"/>
              <a:buChar char="•"/>
            </a:pPr>
            <a:r>
              <a:rPr lang="en-US" dirty="0"/>
              <a:t>As Joey explained, the hardware camera starts by capturing imagery in a video feed around the RTDS</a:t>
            </a:r>
          </a:p>
          <a:p>
            <a:pPr marL="171450" indent="-171450">
              <a:buFont typeface="Arial" panose="020B0604020202020204" pitchFamily="34" charset="0"/>
              <a:buChar char="•"/>
            </a:pPr>
            <a:r>
              <a:rPr lang="en-US" dirty="0"/>
              <a:t>As Chance explained, his pipeline provides that video stream to the YOLO algorithm being run on the Jetson Nano</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What is the YOLO algorithm exactly, and how do we get it to do what we want? How do we train it?</a:t>
            </a:r>
          </a:p>
        </p:txBody>
      </p:sp>
      <p:sp>
        <p:nvSpPr>
          <p:cNvPr id="4" name="Slide Number Placeholder 3"/>
          <p:cNvSpPr>
            <a:spLocks noGrp="1"/>
          </p:cNvSpPr>
          <p:nvPr>
            <p:ph type="sldNum" sz="quarter" idx="5"/>
          </p:nvPr>
        </p:nvSpPr>
        <p:spPr/>
        <p:txBody>
          <a:bodyPr/>
          <a:lstStyle/>
          <a:p>
            <a:fld id="{CED4D804-9E60-4890-9F4A-F3BFA293079C}" type="slidenum">
              <a:rPr lang="en-US" smtClean="0"/>
              <a:t>31</a:t>
            </a:fld>
            <a:endParaRPr lang="en-US"/>
          </a:p>
        </p:txBody>
      </p:sp>
    </p:spTree>
    <p:extLst>
      <p:ext uri="{BB962C8B-B14F-4D97-AF65-F5344CB8AC3E}">
        <p14:creationId xmlns:p14="http://schemas.microsoft.com/office/powerpoint/2010/main" val="1412800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YOLO stands for You Only Look Once, and was developed in 2015 by a team of researchers led by Joseph Redmon.</a:t>
            </a:r>
          </a:p>
          <a:p>
            <a:r>
              <a:rPr lang="en-US" dirty="0">
                <a:cs typeface="Calibri"/>
              </a:rPr>
              <a:t>It was designed to be a unique form of object detection by improving both on its efficiency and accuracy.</a:t>
            </a:r>
          </a:p>
          <a:p>
            <a:endParaRPr lang="en-US" dirty="0">
              <a:cs typeface="Calibri"/>
            </a:endParaRPr>
          </a:p>
          <a:p>
            <a:r>
              <a:rPr lang="en-US" dirty="0">
                <a:cs typeface="Calibri"/>
              </a:rPr>
              <a:t>Darknet is the Linux-based implementation of the YOLO algorithm that was also developed and maintained by Joseph Redmon.</a:t>
            </a:r>
          </a:p>
          <a:p>
            <a:r>
              <a:rPr lang="en-US" dirty="0">
                <a:cs typeface="Calibri"/>
              </a:rPr>
              <a:t>It is written in C and maintained open-source on </a:t>
            </a:r>
            <a:r>
              <a:rPr lang="en-US" dirty="0" err="1">
                <a:cs typeface="Calibri"/>
              </a:rPr>
              <a:t>Github</a:t>
            </a:r>
            <a:r>
              <a:rPr lang="en-US" dirty="0">
                <a:cs typeface="Calibri"/>
              </a:rPr>
              <a:t>.</a:t>
            </a:r>
          </a:p>
          <a:p>
            <a:endParaRPr lang="en-US" dirty="0">
              <a:cs typeface="Calibri"/>
            </a:endParaRPr>
          </a:p>
          <a:p>
            <a:r>
              <a:rPr lang="en-US" dirty="0">
                <a:cs typeface="Calibri"/>
              </a:rPr>
              <a:t>Up to this point, the most popular forms of object detection used techniques that required multiple scans of the target image, in which the classifier was compared to each region on the image and the resemblance of that region to the classifier was what was used to determine if the object was found in that spot.</a:t>
            </a:r>
          </a:p>
          <a:p>
            <a:r>
              <a:rPr lang="en-US" dirty="0">
                <a:cs typeface="Calibri"/>
              </a:rPr>
              <a:t>The obvious inefficiency with this method however is the multiple convolutions required for one image at each of those regions of interest.</a:t>
            </a:r>
          </a:p>
          <a:p>
            <a:endParaRPr lang="en-US" dirty="0">
              <a:cs typeface="Calibri"/>
            </a:endParaRPr>
          </a:p>
          <a:p>
            <a:r>
              <a:rPr lang="en-US" dirty="0">
                <a:cs typeface="Calibri"/>
              </a:rPr>
              <a:t>YOLO uses a single convolutional neural network on the image as a whole, both in training and in validation, which does a number of things:</a:t>
            </a:r>
          </a:p>
          <a:p>
            <a:pPr marL="171450" indent="-171450">
              <a:buFont typeface="Arial" panose="020B0604020202020204" pitchFamily="34" charset="0"/>
              <a:buChar char="•"/>
            </a:pPr>
            <a:r>
              <a:rPr lang="en-US" dirty="0">
                <a:cs typeface="Calibri"/>
              </a:rPr>
              <a:t>It speeds up the classification process</a:t>
            </a:r>
          </a:p>
          <a:p>
            <a:pPr marL="171450" indent="-171450">
              <a:buFont typeface="Arial" panose="020B0604020202020204" pitchFamily="34" charset="0"/>
              <a:buChar char="•"/>
            </a:pPr>
            <a:r>
              <a:rPr lang="en-US" dirty="0">
                <a:cs typeface="Calibri"/>
              </a:rPr>
              <a:t>Helps the training model learn the object in the context of the rest of the image</a:t>
            </a:r>
          </a:p>
          <a:p>
            <a:pPr marL="171450" indent="-171450">
              <a:buFont typeface="Arial" panose="020B0604020202020204" pitchFamily="34" charset="0"/>
              <a:buChar char="•"/>
            </a:pPr>
            <a:r>
              <a:rPr lang="en-US" dirty="0">
                <a:cs typeface="Calibri"/>
              </a:rPr>
              <a:t>Helps the training model learn what is NOT the object</a:t>
            </a:r>
          </a:p>
        </p:txBody>
      </p:sp>
      <p:sp>
        <p:nvSpPr>
          <p:cNvPr id="4" name="Slide Number Placeholder 3"/>
          <p:cNvSpPr>
            <a:spLocks noGrp="1"/>
          </p:cNvSpPr>
          <p:nvPr>
            <p:ph type="sldNum" sz="quarter" idx="5"/>
          </p:nvPr>
        </p:nvSpPr>
        <p:spPr/>
        <p:txBody>
          <a:bodyPr/>
          <a:lstStyle/>
          <a:p>
            <a:fld id="{CED4D804-9E60-4890-9F4A-F3BFA293079C}" type="slidenum">
              <a:rPr lang="en-US" smtClean="0"/>
              <a:t>32</a:t>
            </a:fld>
            <a:endParaRPr lang="en-US"/>
          </a:p>
        </p:txBody>
      </p:sp>
    </p:spTree>
    <p:extLst>
      <p:ext uri="{BB962C8B-B14F-4D97-AF65-F5344CB8AC3E}">
        <p14:creationId xmlns:p14="http://schemas.microsoft.com/office/powerpoint/2010/main" val="3559237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Joey</a:t>
            </a:r>
          </a:p>
          <a:p>
            <a:endParaRPr lang="en-US">
              <a:cs typeface="Calibri"/>
            </a:endParaRPr>
          </a:p>
          <a:p>
            <a:r>
              <a:rPr lang="en-US">
                <a:cs typeface="Calibri"/>
              </a:rPr>
              <a:t>High level narrative</a:t>
            </a:r>
          </a:p>
        </p:txBody>
      </p:sp>
      <p:sp>
        <p:nvSpPr>
          <p:cNvPr id="4" name="Slide Number Placeholder 3"/>
          <p:cNvSpPr>
            <a:spLocks noGrp="1"/>
          </p:cNvSpPr>
          <p:nvPr>
            <p:ph type="sldNum" sz="quarter" idx="5"/>
          </p:nvPr>
        </p:nvSpPr>
        <p:spPr/>
        <p:txBody>
          <a:bodyPr/>
          <a:lstStyle/>
          <a:p>
            <a:fld id="{CED4D804-9E60-4890-9F4A-F3BFA293079C}" type="slidenum">
              <a:rPr lang="en-US" smtClean="0"/>
              <a:t>3</a:t>
            </a:fld>
            <a:endParaRPr lang="en-US"/>
          </a:p>
        </p:txBody>
      </p:sp>
    </p:spTree>
    <p:extLst>
      <p:ext uri="{BB962C8B-B14F-4D97-AF65-F5344CB8AC3E}">
        <p14:creationId xmlns:p14="http://schemas.microsoft.com/office/powerpoint/2010/main" val="1745013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Darknet (Joseph Redmon’s open-source code of YOLO) actually implements multiple optimizations of the algorithm under different hyperparameters.</a:t>
            </a:r>
          </a:p>
          <a:p>
            <a:endParaRPr lang="en-US" dirty="0">
              <a:cs typeface="Calibri"/>
            </a:endParaRPr>
          </a:p>
          <a:p>
            <a:r>
              <a:rPr lang="en-US" dirty="0">
                <a:cs typeface="Calibri"/>
              </a:rPr>
              <a:t>Most notably, YOLOv3 (the third and most current version of YOLO) uses a 106-layer full convolutional neural network.</a:t>
            </a:r>
          </a:p>
          <a:p>
            <a:endParaRPr lang="en-US" dirty="0">
              <a:cs typeface="Calibri"/>
            </a:endParaRPr>
          </a:p>
          <a:p>
            <a:r>
              <a:rPr lang="en-US" dirty="0">
                <a:cs typeface="Calibri"/>
              </a:rPr>
              <a:t>Contrast that with Tiny YOLOv3, which uses a convolutional neural network about a quarter that size at 24-layers.</a:t>
            </a:r>
          </a:p>
          <a:p>
            <a:endParaRPr lang="en-US" dirty="0">
              <a:cs typeface="Calibri"/>
            </a:endParaRPr>
          </a:p>
          <a:p>
            <a:r>
              <a:rPr lang="en-US" dirty="0">
                <a:cs typeface="Calibri"/>
              </a:rPr>
              <a:t>YOLO as it stands, despite its efficiencies over other algorithms, is still very computationally expensive and can run poorly on constrained systems, such as our Jetson Nano on the RTDS.</a:t>
            </a:r>
          </a:p>
          <a:p>
            <a:r>
              <a:rPr lang="en-US" dirty="0">
                <a:cs typeface="Calibri"/>
              </a:rPr>
              <a:t>Tiny YOLO solves this problem by being much quicker, at the cost of accuracy.</a:t>
            </a:r>
          </a:p>
          <a:p>
            <a:endParaRPr lang="en-US" dirty="0">
              <a:cs typeface="Calibri"/>
            </a:endParaRPr>
          </a:p>
          <a:p>
            <a:r>
              <a:rPr lang="en-US" dirty="0">
                <a:cs typeface="Calibri"/>
              </a:rPr>
              <a:t>Shown here are three variations on the network resolution – 320x320 pixels, 416x416 pixels, and 608x608 pixels, and their results, respectively – vs Tiny YOLO (which, for the record uses a network resolution of 416x416)</a:t>
            </a:r>
          </a:p>
          <a:p>
            <a:r>
              <a:rPr lang="en-US" dirty="0">
                <a:cs typeface="Calibri"/>
              </a:rPr>
              <a:t>You can see the trade-off in accuracy, with the </a:t>
            </a:r>
            <a:r>
              <a:rPr lang="en-US" dirty="0" err="1">
                <a:cs typeface="Calibri"/>
              </a:rPr>
              <a:t>mAP</a:t>
            </a:r>
            <a:r>
              <a:rPr lang="en-US" dirty="0">
                <a:cs typeface="Calibri"/>
              </a:rPr>
              <a:t>, or mean average precision, of Tiny YOLO being about 60% that of YOLOv3-416, but return in speed, with Tiny YOLO being over 6x faster.</a:t>
            </a:r>
          </a:p>
          <a:p>
            <a:endParaRPr lang="en-US" dirty="0">
              <a:cs typeface="Calibri"/>
            </a:endParaRPr>
          </a:p>
          <a:p>
            <a:r>
              <a:rPr lang="en-US" dirty="0">
                <a:cs typeface="Calibri"/>
              </a:rPr>
              <a:t>Initial tests on the Jetson Nano proved that Tiny YOLO would be the optimal choice for the RTDS in order to maximize the speed of image processing.</a:t>
            </a:r>
            <a:endParaRPr lang="en-US">
              <a:cs typeface="Calibri"/>
            </a:endParaRPr>
          </a:p>
        </p:txBody>
      </p:sp>
      <p:sp>
        <p:nvSpPr>
          <p:cNvPr id="4" name="Slide Number Placeholder 3"/>
          <p:cNvSpPr>
            <a:spLocks noGrp="1"/>
          </p:cNvSpPr>
          <p:nvPr>
            <p:ph type="sldNum" sz="quarter" idx="5"/>
          </p:nvPr>
        </p:nvSpPr>
        <p:spPr/>
        <p:txBody>
          <a:bodyPr/>
          <a:lstStyle/>
          <a:p>
            <a:fld id="{CED4D804-9E60-4890-9F4A-F3BFA293079C}" type="slidenum">
              <a:rPr lang="en-US" smtClean="0"/>
              <a:t>33</a:t>
            </a:fld>
            <a:endParaRPr lang="en-US"/>
          </a:p>
        </p:txBody>
      </p:sp>
    </p:spTree>
    <p:extLst>
      <p:ext uri="{BB962C8B-B14F-4D97-AF65-F5344CB8AC3E}">
        <p14:creationId xmlns:p14="http://schemas.microsoft.com/office/powerpoint/2010/main" val="778904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mentioned previously, YOLO’s hyperparameters, shown in the left column, allow it to be optimized for certain solutions.</a:t>
            </a:r>
          </a:p>
          <a:p>
            <a:r>
              <a:rPr lang="en-US" dirty="0">
                <a:cs typeface="Calibri"/>
              </a:rPr>
              <a:t>Shown here are the hyperparameters provided by Tiny YOLO.</a:t>
            </a:r>
          </a:p>
          <a:p>
            <a:endParaRPr lang="en-US" dirty="0">
              <a:cs typeface="Calibri"/>
            </a:endParaRPr>
          </a:p>
          <a:p>
            <a:r>
              <a:rPr lang="en-US" dirty="0">
                <a:cs typeface="Calibri"/>
              </a:rPr>
              <a:t>Initial tests performed while trying to train the very first models for the RTDS saw us try a number of different variations on these hyperparameters, most notably on the network resolution and subdivisions.</a:t>
            </a:r>
          </a:p>
          <a:p>
            <a:r>
              <a:rPr lang="en-US" dirty="0">
                <a:cs typeface="Calibri"/>
              </a:rPr>
              <a:t>None of these variations on the provided hyperparameters provided any results that were better – if not objectively worse – than those for which Tiny YOLO had already been optimized.</a:t>
            </a:r>
          </a:p>
          <a:p>
            <a:endParaRPr lang="en-US" dirty="0">
              <a:cs typeface="Calibri"/>
            </a:endParaRPr>
          </a:p>
          <a:p>
            <a:r>
              <a:rPr lang="en-US" dirty="0">
                <a:cs typeface="Calibri"/>
              </a:rPr>
              <a:t>The right column enumerates the metrics used to determine the success of a trained model.</a:t>
            </a:r>
          </a:p>
          <a:p>
            <a:pPr marL="171450" indent="-171450">
              <a:buFont typeface="Arial" panose="020B0604020202020204" pitchFamily="34" charset="0"/>
              <a:buChar char="•"/>
            </a:pPr>
            <a:r>
              <a:rPr lang="en-US" dirty="0">
                <a:cs typeface="Calibri"/>
              </a:rPr>
              <a:t>The aforementioned mean average precision provides us a sort of accuracy metric</a:t>
            </a:r>
          </a:p>
          <a:p>
            <a:pPr marL="171450" indent="-171450">
              <a:buFont typeface="Arial" panose="020B0604020202020204" pitchFamily="34" charset="0"/>
              <a:buChar char="•"/>
            </a:pPr>
            <a:r>
              <a:rPr lang="en-US" dirty="0">
                <a:cs typeface="Calibri"/>
              </a:rPr>
              <a:t>Intersection over Union gives a further metric beyond accuracy to describe how tight around the object the bounding box is fit.</a:t>
            </a:r>
          </a:p>
          <a:p>
            <a:pPr marL="171450" indent="-171450">
              <a:buFont typeface="Arial" panose="020B0604020202020204" pitchFamily="34" charset="0"/>
              <a:buChar char="•"/>
            </a:pPr>
            <a:r>
              <a:rPr lang="en-US" dirty="0">
                <a:cs typeface="Calibri"/>
              </a:rPr>
              <a:t>The frames per second describes the approximate speed of the model, with higher frames per second equaling a faster image processing rate.</a:t>
            </a:r>
          </a:p>
          <a:p>
            <a:pPr marL="171450" indent="-171450">
              <a:buFont typeface="Arial" panose="020B0604020202020204" pitchFamily="34" charset="0"/>
              <a:buChar char="•"/>
            </a:pPr>
            <a:endParaRPr lang="en-US" dirty="0">
              <a:cs typeface="Calibri"/>
            </a:endParaRPr>
          </a:p>
          <a:p>
            <a:pPr marL="0" indent="0">
              <a:buFont typeface="Arial" panose="020B0604020202020204" pitchFamily="34" charset="0"/>
              <a:buNone/>
            </a:pPr>
            <a:r>
              <a:rPr lang="en-US" dirty="0">
                <a:cs typeface="Calibri"/>
              </a:rPr>
              <a:t>These three metrics, along with the practical application of the model to the RTDS camera to actually try and identify our drone, are the basis on which we judge the success of any given trained model.</a:t>
            </a:r>
          </a:p>
        </p:txBody>
      </p:sp>
      <p:sp>
        <p:nvSpPr>
          <p:cNvPr id="4" name="Slide Number Placeholder 3"/>
          <p:cNvSpPr>
            <a:spLocks noGrp="1"/>
          </p:cNvSpPr>
          <p:nvPr>
            <p:ph type="sldNum" sz="quarter" idx="5"/>
          </p:nvPr>
        </p:nvSpPr>
        <p:spPr/>
        <p:txBody>
          <a:bodyPr/>
          <a:lstStyle/>
          <a:p>
            <a:fld id="{CED4D804-9E60-4890-9F4A-F3BFA293079C}" type="slidenum">
              <a:rPr lang="en-US" smtClean="0"/>
              <a:t>34</a:t>
            </a:fld>
            <a:endParaRPr lang="en-US"/>
          </a:p>
        </p:txBody>
      </p:sp>
    </p:spTree>
    <p:extLst>
      <p:ext uri="{BB962C8B-B14F-4D97-AF65-F5344CB8AC3E}">
        <p14:creationId xmlns:p14="http://schemas.microsoft.com/office/powerpoint/2010/main" val="2601335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that we have the configuration of our model established, we need a dataset to train from.</a:t>
            </a:r>
          </a:p>
          <a:p>
            <a:r>
              <a:rPr lang="en-US" dirty="0">
                <a:cs typeface="Calibri"/>
              </a:rPr>
              <a:t>It would turn out that a proper dataset for one’s object detection model is the most important variable when it comes to training.</a:t>
            </a:r>
          </a:p>
          <a:p>
            <a:endParaRPr lang="en-US" dirty="0">
              <a:cs typeface="Calibri"/>
            </a:endParaRPr>
          </a:p>
          <a:p>
            <a:r>
              <a:rPr lang="en-US" dirty="0">
                <a:cs typeface="Calibri"/>
              </a:rPr>
              <a:t>Our first attempt at training a model to track our drone used an open-source repository called Drone-Net.</a:t>
            </a:r>
          </a:p>
          <a:p>
            <a:r>
              <a:rPr lang="en-US" dirty="0">
                <a:cs typeface="Calibri"/>
              </a:rPr>
              <a:t>It contains about 2400 unique photographs of a variety of quadcopter drones.</a:t>
            </a:r>
          </a:p>
          <a:p>
            <a:endParaRPr lang="en-US" dirty="0">
              <a:cs typeface="Calibri"/>
            </a:endParaRPr>
          </a:p>
          <a:p>
            <a:r>
              <a:rPr lang="en-US" dirty="0">
                <a:cs typeface="Calibri"/>
              </a:rPr>
              <a:t>The metrics from this initial model were promising, with a relatively high mean-average-precision and Intersection-over-Union, with a frames-per-second that would allow it to run functionally on the Jetson Nano.</a:t>
            </a:r>
            <a:endParaRPr lang="en-US">
              <a:cs typeface="Calibri"/>
            </a:endParaRPr>
          </a:p>
        </p:txBody>
      </p:sp>
      <p:sp>
        <p:nvSpPr>
          <p:cNvPr id="4" name="Slide Number Placeholder 3"/>
          <p:cNvSpPr>
            <a:spLocks noGrp="1"/>
          </p:cNvSpPr>
          <p:nvPr>
            <p:ph type="sldNum" sz="quarter" idx="5"/>
          </p:nvPr>
        </p:nvSpPr>
        <p:spPr/>
        <p:txBody>
          <a:bodyPr/>
          <a:lstStyle/>
          <a:p>
            <a:fld id="{CED4D804-9E60-4890-9F4A-F3BFA293079C}" type="slidenum">
              <a:rPr lang="en-US" smtClean="0"/>
              <a:t>35</a:t>
            </a:fld>
            <a:endParaRPr lang="en-US"/>
          </a:p>
        </p:txBody>
      </p:sp>
    </p:spTree>
    <p:extLst>
      <p:ext uri="{BB962C8B-B14F-4D97-AF65-F5344CB8AC3E}">
        <p14:creationId xmlns:p14="http://schemas.microsoft.com/office/powerpoint/2010/main" val="3411599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However, it became evident very quickly that the model was overfitted to this dataset, which turned out to not be an accurate representation of how we anticipate the RTDS will be identifying its nearby drones.</a:t>
            </a:r>
          </a:p>
          <a:p>
            <a:endParaRPr lang="en-US" dirty="0">
              <a:cs typeface="Calibri"/>
            </a:endParaRPr>
          </a:p>
          <a:p>
            <a:r>
              <a:rPr lang="en-US" dirty="0">
                <a:cs typeface="Calibri"/>
              </a:rPr>
              <a:t>The drone-net dataset, upon a more critical review, contained an overwhelming majority of low-resolution, simple images that featured large, centered drones with very little distraction, obscurity, or alternative focus.</a:t>
            </a:r>
          </a:p>
          <a:p>
            <a:r>
              <a:rPr lang="en-US" dirty="0">
                <a:cs typeface="Calibri"/>
              </a:rPr>
              <a:t>In other words, it was a lot of big pretty pictures of drones, and none that were obscured, blurry, or in motion as we expect the RTDS to have to identify.</a:t>
            </a:r>
          </a:p>
          <a:p>
            <a:endParaRPr lang="en-US" dirty="0">
              <a:cs typeface="Calibri"/>
            </a:endParaRPr>
          </a:p>
          <a:p>
            <a:r>
              <a:rPr lang="en-US" dirty="0">
                <a:cs typeface="Calibri"/>
              </a:rPr>
              <a:t>In this clip you can see how the model fails to identify the drone until it is very close to it, nearly filling the whole frame.</a:t>
            </a:r>
          </a:p>
          <a:p>
            <a:r>
              <a:rPr lang="en-US" dirty="0">
                <a:cs typeface="Calibri"/>
              </a:rPr>
              <a:t>And anytime the drone becomes partially obscured by falling outside the frame at all, the model loses sight of it.</a:t>
            </a:r>
          </a:p>
          <a:p>
            <a:endParaRPr lang="en-US" dirty="0">
              <a:cs typeface="Calibri"/>
            </a:endParaRPr>
          </a:p>
          <a:p>
            <a:r>
              <a:rPr lang="en-US" dirty="0">
                <a:cs typeface="Calibri"/>
              </a:rPr>
              <a:t>If we expected the RTDS to identify a drone in even minimally realistic conditions, this issue with the dataset needed to be resolved.</a:t>
            </a:r>
          </a:p>
        </p:txBody>
      </p:sp>
      <p:sp>
        <p:nvSpPr>
          <p:cNvPr id="4" name="Slide Number Placeholder 3"/>
          <p:cNvSpPr>
            <a:spLocks noGrp="1"/>
          </p:cNvSpPr>
          <p:nvPr>
            <p:ph type="sldNum" sz="quarter" idx="5"/>
          </p:nvPr>
        </p:nvSpPr>
        <p:spPr/>
        <p:txBody>
          <a:bodyPr/>
          <a:lstStyle/>
          <a:p>
            <a:fld id="{CED4D804-9E60-4890-9F4A-F3BFA293079C}" type="slidenum">
              <a:rPr lang="en-US" smtClean="0"/>
              <a:t>36</a:t>
            </a:fld>
            <a:endParaRPr lang="en-US"/>
          </a:p>
        </p:txBody>
      </p:sp>
    </p:spTree>
    <p:extLst>
      <p:ext uri="{BB962C8B-B14F-4D97-AF65-F5344CB8AC3E}">
        <p14:creationId xmlns:p14="http://schemas.microsoft.com/office/powerpoint/2010/main" val="1186021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solution the team decided on was to start from scratch and build our own dataset.</a:t>
            </a:r>
          </a:p>
          <a:p>
            <a:r>
              <a:rPr lang="en-US" dirty="0">
                <a:cs typeface="Calibri"/>
              </a:rPr>
              <a:t>While considerations were briefly made to simply add to the existing drone-net dataset, it was feared that we would need to match, and preferably exceed, the volume of images in drone-net in order to begin to see positive results.</a:t>
            </a:r>
          </a:p>
          <a:p>
            <a:endParaRPr lang="en-US" dirty="0">
              <a:cs typeface="Calibri"/>
            </a:endParaRPr>
          </a:p>
          <a:p>
            <a:r>
              <a:rPr lang="en-US" dirty="0">
                <a:cs typeface="Calibri"/>
              </a:rPr>
              <a:t>In order to get testing sooner, we started from zero.</a:t>
            </a:r>
          </a:p>
          <a:p>
            <a:r>
              <a:rPr lang="en-US" dirty="0">
                <a:cs typeface="Calibri"/>
              </a:rPr>
              <a:t>We captured images using video of our target test drones in flight, using a variety of cameras, environments, resolutions, and lighting qualities.</a:t>
            </a:r>
          </a:p>
          <a:p>
            <a:r>
              <a:rPr lang="en-US" dirty="0">
                <a:cs typeface="Calibri"/>
              </a:rPr>
              <a:t>The videos were then parsed into </a:t>
            </a:r>
            <a:r>
              <a:rPr lang="en-US" dirty="0" err="1">
                <a:cs typeface="Calibri"/>
              </a:rPr>
              <a:t>intervalled</a:t>
            </a:r>
            <a:r>
              <a:rPr lang="en-US" dirty="0">
                <a:cs typeface="Calibri"/>
              </a:rPr>
              <a:t> frames, which were subsequently annotated for the model, and then trained on.</a:t>
            </a:r>
          </a:p>
          <a:p>
            <a:endParaRPr lang="en-US" dirty="0">
              <a:cs typeface="Calibri"/>
            </a:endParaRPr>
          </a:p>
          <a:p>
            <a:r>
              <a:rPr lang="en-US" dirty="0">
                <a:cs typeface="Calibri"/>
              </a:rPr>
              <a:t>Our earliest versions of the model, such as this one, used only 700 images – well below the recommended 2000 images – while our most recent model is exceeding 2300 unique images, and counting.</a:t>
            </a:r>
          </a:p>
        </p:txBody>
      </p:sp>
      <p:sp>
        <p:nvSpPr>
          <p:cNvPr id="4" name="Slide Number Placeholder 3"/>
          <p:cNvSpPr>
            <a:spLocks noGrp="1"/>
          </p:cNvSpPr>
          <p:nvPr>
            <p:ph type="sldNum" sz="quarter" idx="5"/>
          </p:nvPr>
        </p:nvSpPr>
        <p:spPr/>
        <p:txBody>
          <a:bodyPr/>
          <a:lstStyle/>
          <a:p>
            <a:fld id="{CED4D804-9E60-4890-9F4A-F3BFA293079C}" type="slidenum">
              <a:rPr lang="en-US" smtClean="0"/>
              <a:t>37</a:t>
            </a:fld>
            <a:endParaRPr lang="en-US"/>
          </a:p>
        </p:txBody>
      </p:sp>
    </p:spTree>
    <p:extLst>
      <p:ext uri="{BB962C8B-B14F-4D97-AF65-F5344CB8AC3E}">
        <p14:creationId xmlns:p14="http://schemas.microsoft.com/office/powerpoint/2010/main" val="1114836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results from our most recent model are shown here, having a mean-average-precision of 99%, an intersection-over-union of 80%, and a frames-per-second of about 114.</a:t>
            </a:r>
          </a:p>
          <a:p>
            <a:endParaRPr lang="en-US" dirty="0">
              <a:cs typeface="Calibri"/>
            </a:endParaRPr>
          </a:p>
          <a:p>
            <a:r>
              <a:rPr lang="en-US" dirty="0">
                <a:cs typeface="Calibri"/>
              </a:rPr>
              <a:t>One final comment that could be made about understanding these results:</a:t>
            </a:r>
          </a:p>
          <a:p>
            <a:r>
              <a:rPr lang="en-US" dirty="0">
                <a:cs typeface="Calibri"/>
              </a:rPr>
              <a:t>When compared to those of the displayed results earlier when talking about the different YOLO optimizations, it appears as though our model is massively superior to those trained by the developers themselves.</a:t>
            </a:r>
          </a:p>
          <a:p>
            <a:r>
              <a:rPr lang="en-US" dirty="0">
                <a:cs typeface="Calibri"/>
              </a:rPr>
              <a:t>The critical difference however is simply the dataset.</a:t>
            </a:r>
          </a:p>
          <a:p>
            <a:r>
              <a:rPr lang="en-US" dirty="0">
                <a:cs typeface="Calibri"/>
              </a:rPr>
              <a:t>These models here were trained on what could be described as a benchmarking dataset, called COCO: “Common Objects in Context”.</a:t>
            </a:r>
          </a:p>
          <a:p>
            <a:r>
              <a:rPr lang="en-US" dirty="0">
                <a:cs typeface="Calibri"/>
              </a:rPr>
              <a:t>The COCO dataset also has over 200,000 labeled images, compared to our 2300.</a:t>
            </a:r>
          </a:p>
          <a:p>
            <a:r>
              <a:rPr lang="en-US" dirty="0">
                <a:cs typeface="Calibri"/>
              </a:rPr>
              <a:t>But, more importantly, the COCO dataset, has 80 different object categories, compared to our 1: drones.</a:t>
            </a:r>
          </a:p>
          <a:p>
            <a:endParaRPr lang="en-US" dirty="0">
              <a:cs typeface="Calibri"/>
            </a:endParaRPr>
          </a:p>
          <a:p>
            <a:r>
              <a:rPr lang="en-US" dirty="0">
                <a:cs typeface="Calibri"/>
              </a:rPr>
              <a:t>Therefore the anomaly of such high precision from our model can be attributed to a much smaller margin of error possible compared to training on the COCO dataset.</a:t>
            </a:r>
          </a:p>
        </p:txBody>
      </p:sp>
      <p:sp>
        <p:nvSpPr>
          <p:cNvPr id="4" name="Slide Number Placeholder 3"/>
          <p:cNvSpPr>
            <a:spLocks noGrp="1"/>
          </p:cNvSpPr>
          <p:nvPr>
            <p:ph type="sldNum" sz="quarter" idx="5"/>
          </p:nvPr>
        </p:nvSpPr>
        <p:spPr/>
        <p:txBody>
          <a:bodyPr/>
          <a:lstStyle/>
          <a:p>
            <a:fld id="{CED4D804-9E60-4890-9F4A-F3BFA293079C}" type="slidenum">
              <a:rPr lang="en-US" smtClean="0"/>
              <a:t>38</a:t>
            </a:fld>
            <a:endParaRPr lang="en-US"/>
          </a:p>
        </p:txBody>
      </p:sp>
    </p:spTree>
    <p:extLst>
      <p:ext uri="{BB962C8B-B14F-4D97-AF65-F5344CB8AC3E}">
        <p14:creationId xmlns:p14="http://schemas.microsoft.com/office/powerpoint/2010/main" val="899226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ED4D804-9E60-4890-9F4A-F3BFA293079C}" type="slidenum">
              <a:rPr lang="en-US" smtClean="0"/>
              <a:t>40</a:t>
            </a:fld>
            <a:endParaRPr lang="en-US"/>
          </a:p>
        </p:txBody>
      </p:sp>
    </p:spTree>
    <p:extLst>
      <p:ext uri="{BB962C8B-B14F-4D97-AF65-F5344CB8AC3E}">
        <p14:creationId xmlns:p14="http://schemas.microsoft.com/office/powerpoint/2010/main" val="1448016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Chance</a:t>
            </a:r>
          </a:p>
        </p:txBody>
      </p:sp>
      <p:sp>
        <p:nvSpPr>
          <p:cNvPr id="4" name="Slide Number Placeholder 3"/>
          <p:cNvSpPr>
            <a:spLocks noGrp="1"/>
          </p:cNvSpPr>
          <p:nvPr>
            <p:ph type="sldNum" sz="quarter" idx="5"/>
          </p:nvPr>
        </p:nvSpPr>
        <p:spPr/>
        <p:txBody>
          <a:bodyPr/>
          <a:lstStyle/>
          <a:p>
            <a:fld id="{CED4D804-9E60-4890-9F4A-F3BFA293079C}" type="slidenum">
              <a:rPr lang="en-US" smtClean="0"/>
              <a:t>41</a:t>
            </a:fld>
            <a:endParaRPr lang="en-US"/>
          </a:p>
        </p:txBody>
      </p:sp>
    </p:spTree>
    <p:extLst>
      <p:ext uri="{BB962C8B-B14F-4D97-AF65-F5344CB8AC3E}">
        <p14:creationId xmlns:p14="http://schemas.microsoft.com/office/powerpoint/2010/main" val="39911634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Joey</a:t>
            </a:r>
          </a:p>
        </p:txBody>
      </p:sp>
      <p:sp>
        <p:nvSpPr>
          <p:cNvPr id="4" name="Slide Number Placeholder 3"/>
          <p:cNvSpPr>
            <a:spLocks noGrp="1"/>
          </p:cNvSpPr>
          <p:nvPr>
            <p:ph type="sldNum" sz="quarter" idx="5"/>
          </p:nvPr>
        </p:nvSpPr>
        <p:spPr/>
        <p:txBody>
          <a:bodyPr/>
          <a:lstStyle/>
          <a:p>
            <a:fld id="{CED4D804-9E60-4890-9F4A-F3BFA293079C}" type="slidenum">
              <a:rPr lang="en-US" smtClean="0"/>
              <a:t>42</a:t>
            </a:fld>
            <a:endParaRPr lang="en-US"/>
          </a:p>
        </p:txBody>
      </p:sp>
    </p:spTree>
    <p:extLst>
      <p:ext uri="{BB962C8B-B14F-4D97-AF65-F5344CB8AC3E}">
        <p14:creationId xmlns:p14="http://schemas.microsoft.com/office/powerpoint/2010/main" val="3710343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Chance</a:t>
            </a:r>
          </a:p>
        </p:txBody>
      </p:sp>
      <p:sp>
        <p:nvSpPr>
          <p:cNvPr id="4" name="Slide Number Placeholder 3"/>
          <p:cNvSpPr>
            <a:spLocks noGrp="1"/>
          </p:cNvSpPr>
          <p:nvPr>
            <p:ph type="sldNum" sz="quarter" idx="5"/>
          </p:nvPr>
        </p:nvSpPr>
        <p:spPr/>
        <p:txBody>
          <a:bodyPr/>
          <a:lstStyle/>
          <a:p>
            <a:fld id="{CED4D804-9E60-4890-9F4A-F3BFA293079C}" type="slidenum">
              <a:rPr lang="en-US" smtClean="0"/>
              <a:t>43</a:t>
            </a:fld>
            <a:endParaRPr lang="en-US"/>
          </a:p>
        </p:txBody>
      </p:sp>
    </p:spTree>
    <p:extLst>
      <p:ext uri="{BB962C8B-B14F-4D97-AF65-F5344CB8AC3E}">
        <p14:creationId xmlns:p14="http://schemas.microsoft.com/office/powerpoint/2010/main" val="49916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Notate the demonstrable specs – cut AC power</a:t>
            </a:r>
          </a:p>
        </p:txBody>
      </p:sp>
      <p:sp>
        <p:nvSpPr>
          <p:cNvPr id="4" name="Slide Number Placeholder 3"/>
          <p:cNvSpPr>
            <a:spLocks noGrp="1"/>
          </p:cNvSpPr>
          <p:nvPr>
            <p:ph type="sldNum" sz="quarter" idx="5"/>
          </p:nvPr>
        </p:nvSpPr>
        <p:spPr/>
        <p:txBody>
          <a:bodyPr/>
          <a:lstStyle/>
          <a:p>
            <a:fld id="{CED4D804-9E60-4890-9F4A-F3BFA293079C}" type="slidenum">
              <a:rPr lang="en-US" smtClean="0"/>
              <a:t>4</a:t>
            </a:fld>
            <a:endParaRPr lang="en-US"/>
          </a:p>
        </p:txBody>
      </p:sp>
    </p:spTree>
    <p:extLst>
      <p:ext uri="{BB962C8B-B14F-4D97-AF65-F5344CB8AC3E}">
        <p14:creationId xmlns:p14="http://schemas.microsoft.com/office/powerpoint/2010/main" val="8067506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Joey</a:t>
            </a:r>
            <a:endParaRPr lang="en-US"/>
          </a:p>
        </p:txBody>
      </p:sp>
      <p:sp>
        <p:nvSpPr>
          <p:cNvPr id="4" name="Slide Number Placeholder 3"/>
          <p:cNvSpPr>
            <a:spLocks noGrp="1"/>
          </p:cNvSpPr>
          <p:nvPr>
            <p:ph type="sldNum" sz="quarter" idx="5"/>
          </p:nvPr>
        </p:nvSpPr>
        <p:spPr/>
        <p:txBody>
          <a:bodyPr/>
          <a:lstStyle/>
          <a:p>
            <a:fld id="{CED4D804-9E60-4890-9F4A-F3BFA293079C}" type="slidenum">
              <a:rPr lang="en-US" smtClean="0"/>
              <a:t>44</a:t>
            </a:fld>
            <a:endParaRPr lang="en-US"/>
          </a:p>
        </p:txBody>
      </p:sp>
    </p:spTree>
    <p:extLst>
      <p:ext uri="{BB962C8B-B14F-4D97-AF65-F5344CB8AC3E}">
        <p14:creationId xmlns:p14="http://schemas.microsoft.com/office/powerpoint/2010/main" val="27521500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Calvin</a:t>
            </a:r>
          </a:p>
        </p:txBody>
      </p:sp>
      <p:sp>
        <p:nvSpPr>
          <p:cNvPr id="4" name="Slide Number Placeholder 3"/>
          <p:cNvSpPr>
            <a:spLocks noGrp="1"/>
          </p:cNvSpPr>
          <p:nvPr>
            <p:ph type="sldNum" sz="quarter" idx="5"/>
          </p:nvPr>
        </p:nvSpPr>
        <p:spPr/>
        <p:txBody>
          <a:bodyPr/>
          <a:lstStyle/>
          <a:p>
            <a:fld id="{CED4D804-9E60-4890-9F4A-F3BFA293079C}" type="slidenum">
              <a:rPr lang="en-US" smtClean="0"/>
              <a:t>45</a:t>
            </a:fld>
            <a:endParaRPr lang="en-US"/>
          </a:p>
        </p:txBody>
      </p:sp>
    </p:spTree>
    <p:extLst>
      <p:ext uri="{BB962C8B-B14F-4D97-AF65-F5344CB8AC3E}">
        <p14:creationId xmlns:p14="http://schemas.microsoft.com/office/powerpoint/2010/main" val="3458935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Joey</a:t>
            </a:r>
          </a:p>
        </p:txBody>
      </p:sp>
      <p:sp>
        <p:nvSpPr>
          <p:cNvPr id="4" name="Slide Number Placeholder 3"/>
          <p:cNvSpPr>
            <a:spLocks noGrp="1"/>
          </p:cNvSpPr>
          <p:nvPr>
            <p:ph type="sldNum" sz="quarter" idx="5"/>
          </p:nvPr>
        </p:nvSpPr>
        <p:spPr/>
        <p:txBody>
          <a:bodyPr/>
          <a:lstStyle/>
          <a:p>
            <a:fld id="{CED4D804-9E60-4890-9F4A-F3BFA293079C}" type="slidenum">
              <a:rPr lang="en-US" smtClean="0"/>
              <a:t>6</a:t>
            </a:fld>
            <a:endParaRPr lang="en-US"/>
          </a:p>
        </p:txBody>
      </p:sp>
    </p:spTree>
    <p:extLst>
      <p:ext uri="{BB962C8B-B14F-4D97-AF65-F5344CB8AC3E}">
        <p14:creationId xmlns:p14="http://schemas.microsoft.com/office/powerpoint/2010/main" val="1193633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Chance</a:t>
            </a:r>
          </a:p>
        </p:txBody>
      </p:sp>
      <p:sp>
        <p:nvSpPr>
          <p:cNvPr id="4" name="Slide Number Placeholder 3"/>
          <p:cNvSpPr>
            <a:spLocks noGrp="1"/>
          </p:cNvSpPr>
          <p:nvPr>
            <p:ph type="sldNum" sz="quarter" idx="5"/>
          </p:nvPr>
        </p:nvSpPr>
        <p:spPr/>
        <p:txBody>
          <a:bodyPr/>
          <a:lstStyle/>
          <a:p>
            <a:fld id="{CED4D804-9E60-4890-9F4A-F3BFA293079C}" type="slidenum">
              <a:rPr lang="en-US" smtClean="0"/>
              <a:t>7</a:t>
            </a:fld>
            <a:endParaRPr lang="en-US"/>
          </a:p>
        </p:txBody>
      </p:sp>
    </p:spTree>
    <p:extLst>
      <p:ext uri="{BB962C8B-B14F-4D97-AF65-F5344CB8AC3E}">
        <p14:creationId xmlns:p14="http://schemas.microsoft.com/office/powerpoint/2010/main" val="1639697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Joey</a:t>
            </a:r>
          </a:p>
        </p:txBody>
      </p:sp>
      <p:sp>
        <p:nvSpPr>
          <p:cNvPr id="4" name="Slide Number Placeholder 3"/>
          <p:cNvSpPr>
            <a:spLocks noGrp="1"/>
          </p:cNvSpPr>
          <p:nvPr>
            <p:ph type="sldNum" sz="quarter" idx="5"/>
          </p:nvPr>
        </p:nvSpPr>
        <p:spPr/>
        <p:txBody>
          <a:bodyPr/>
          <a:lstStyle/>
          <a:p>
            <a:fld id="{CED4D804-9E60-4890-9F4A-F3BFA293079C}" type="slidenum">
              <a:rPr lang="en-US" smtClean="0"/>
              <a:t>8</a:t>
            </a:fld>
            <a:endParaRPr lang="en-US"/>
          </a:p>
        </p:txBody>
      </p:sp>
    </p:spTree>
    <p:extLst>
      <p:ext uri="{BB962C8B-B14F-4D97-AF65-F5344CB8AC3E}">
        <p14:creationId xmlns:p14="http://schemas.microsoft.com/office/powerpoint/2010/main" val="2607325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Joey</a:t>
            </a:r>
          </a:p>
        </p:txBody>
      </p:sp>
      <p:sp>
        <p:nvSpPr>
          <p:cNvPr id="4" name="Slide Number Placeholder 3"/>
          <p:cNvSpPr>
            <a:spLocks noGrp="1"/>
          </p:cNvSpPr>
          <p:nvPr>
            <p:ph type="sldNum" sz="quarter" idx="5"/>
          </p:nvPr>
        </p:nvSpPr>
        <p:spPr/>
        <p:txBody>
          <a:bodyPr/>
          <a:lstStyle/>
          <a:p>
            <a:fld id="{CED4D804-9E60-4890-9F4A-F3BFA293079C}" type="slidenum">
              <a:rPr lang="en-US" smtClean="0"/>
              <a:t>9</a:t>
            </a:fld>
            <a:endParaRPr lang="en-US"/>
          </a:p>
        </p:txBody>
      </p:sp>
    </p:spTree>
    <p:extLst>
      <p:ext uri="{BB962C8B-B14F-4D97-AF65-F5344CB8AC3E}">
        <p14:creationId xmlns:p14="http://schemas.microsoft.com/office/powerpoint/2010/main" val="877459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Joey</a:t>
            </a:r>
          </a:p>
        </p:txBody>
      </p:sp>
      <p:sp>
        <p:nvSpPr>
          <p:cNvPr id="4" name="Slide Number Placeholder 3"/>
          <p:cNvSpPr>
            <a:spLocks noGrp="1"/>
          </p:cNvSpPr>
          <p:nvPr>
            <p:ph type="sldNum" sz="quarter" idx="5"/>
          </p:nvPr>
        </p:nvSpPr>
        <p:spPr/>
        <p:txBody>
          <a:bodyPr/>
          <a:lstStyle/>
          <a:p>
            <a:fld id="{CED4D804-9E60-4890-9F4A-F3BFA293079C}" type="slidenum">
              <a:rPr lang="en-US" smtClean="0"/>
              <a:t>10</a:t>
            </a:fld>
            <a:endParaRPr lang="en-US"/>
          </a:p>
        </p:txBody>
      </p:sp>
    </p:spTree>
    <p:extLst>
      <p:ext uri="{BB962C8B-B14F-4D97-AF65-F5344CB8AC3E}">
        <p14:creationId xmlns:p14="http://schemas.microsoft.com/office/powerpoint/2010/main" val="2056769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176B-C1A9-4FE1-AB2C-933CF2B273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1A6866-7705-4F2A-993F-073D13AAE4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DE7D0A-4ACE-458C-AF9F-34F98E23EA82}"/>
              </a:ext>
            </a:extLst>
          </p:cNvPr>
          <p:cNvSpPr>
            <a:spLocks noGrp="1"/>
          </p:cNvSpPr>
          <p:nvPr>
            <p:ph type="dt" sz="half" idx="10"/>
          </p:nvPr>
        </p:nvSpPr>
        <p:spPr/>
        <p:txBody>
          <a:bodyPr/>
          <a:lstStyle/>
          <a:p>
            <a:fld id="{2CAF6AF4-2CB5-4496-A59E-4095FB7AC06A}" type="datetimeFigureOut">
              <a:rPr lang="en-US" smtClean="0"/>
              <a:t>4/9/2020</a:t>
            </a:fld>
            <a:endParaRPr lang="en-US"/>
          </a:p>
        </p:txBody>
      </p:sp>
      <p:sp>
        <p:nvSpPr>
          <p:cNvPr id="5" name="Footer Placeholder 4">
            <a:extLst>
              <a:ext uri="{FF2B5EF4-FFF2-40B4-BE49-F238E27FC236}">
                <a16:creationId xmlns:a16="http://schemas.microsoft.com/office/drawing/2014/main" id="{9DC44F9D-33F9-4783-8374-99818E1CA0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99386-D61C-41E6-8566-A19E19DAC234}"/>
              </a:ext>
            </a:extLst>
          </p:cNvPr>
          <p:cNvSpPr>
            <a:spLocks noGrp="1"/>
          </p:cNvSpPr>
          <p:nvPr>
            <p:ph type="sldNum" sz="quarter" idx="12"/>
          </p:nvPr>
        </p:nvSpPr>
        <p:spPr/>
        <p:txBody>
          <a:bodyPr/>
          <a:lstStyle/>
          <a:p>
            <a:fld id="{919D27F2-F963-4D89-BE7E-3DD5E4F5C813}" type="slidenum">
              <a:rPr lang="en-US" smtClean="0"/>
              <a:t>‹#›</a:t>
            </a:fld>
            <a:endParaRPr lang="en-US"/>
          </a:p>
        </p:txBody>
      </p:sp>
    </p:spTree>
    <p:extLst>
      <p:ext uri="{BB962C8B-B14F-4D97-AF65-F5344CB8AC3E}">
        <p14:creationId xmlns:p14="http://schemas.microsoft.com/office/powerpoint/2010/main" val="3646624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41D61-C3B7-40CF-8ECE-12C4751C38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01C134-08E0-4616-82DC-36AD920D6C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BE93B-9CBA-4E52-9CDB-AF143CD313EE}"/>
              </a:ext>
            </a:extLst>
          </p:cNvPr>
          <p:cNvSpPr>
            <a:spLocks noGrp="1"/>
          </p:cNvSpPr>
          <p:nvPr>
            <p:ph type="dt" sz="half" idx="10"/>
          </p:nvPr>
        </p:nvSpPr>
        <p:spPr/>
        <p:txBody>
          <a:bodyPr/>
          <a:lstStyle/>
          <a:p>
            <a:fld id="{2CAF6AF4-2CB5-4496-A59E-4095FB7AC06A}" type="datetimeFigureOut">
              <a:rPr lang="en-US" smtClean="0"/>
              <a:t>4/9/2020</a:t>
            </a:fld>
            <a:endParaRPr lang="en-US"/>
          </a:p>
        </p:txBody>
      </p:sp>
      <p:sp>
        <p:nvSpPr>
          <p:cNvPr id="5" name="Footer Placeholder 4">
            <a:extLst>
              <a:ext uri="{FF2B5EF4-FFF2-40B4-BE49-F238E27FC236}">
                <a16:creationId xmlns:a16="http://schemas.microsoft.com/office/drawing/2014/main" id="{120D3CDC-57B3-416C-9C8B-3C1F88CBF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20919-24C3-433E-925E-8995BA16B132}"/>
              </a:ext>
            </a:extLst>
          </p:cNvPr>
          <p:cNvSpPr>
            <a:spLocks noGrp="1"/>
          </p:cNvSpPr>
          <p:nvPr>
            <p:ph type="sldNum" sz="quarter" idx="12"/>
          </p:nvPr>
        </p:nvSpPr>
        <p:spPr/>
        <p:txBody>
          <a:bodyPr/>
          <a:lstStyle/>
          <a:p>
            <a:fld id="{919D27F2-F963-4D89-BE7E-3DD5E4F5C813}" type="slidenum">
              <a:rPr lang="en-US" smtClean="0"/>
              <a:t>‹#›</a:t>
            </a:fld>
            <a:endParaRPr lang="en-US"/>
          </a:p>
        </p:txBody>
      </p:sp>
    </p:spTree>
    <p:extLst>
      <p:ext uri="{BB962C8B-B14F-4D97-AF65-F5344CB8AC3E}">
        <p14:creationId xmlns:p14="http://schemas.microsoft.com/office/powerpoint/2010/main" val="545904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B4D120-0338-4C44-95BC-C07B8BB651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098E01-9E32-4853-AA30-50B2A8713F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D6A25-C47F-4287-9397-B9B8D66A6F7C}"/>
              </a:ext>
            </a:extLst>
          </p:cNvPr>
          <p:cNvSpPr>
            <a:spLocks noGrp="1"/>
          </p:cNvSpPr>
          <p:nvPr>
            <p:ph type="dt" sz="half" idx="10"/>
          </p:nvPr>
        </p:nvSpPr>
        <p:spPr/>
        <p:txBody>
          <a:bodyPr/>
          <a:lstStyle/>
          <a:p>
            <a:fld id="{2CAF6AF4-2CB5-4496-A59E-4095FB7AC06A}" type="datetimeFigureOut">
              <a:rPr lang="en-US" smtClean="0"/>
              <a:t>4/9/2020</a:t>
            </a:fld>
            <a:endParaRPr lang="en-US"/>
          </a:p>
        </p:txBody>
      </p:sp>
      <p:sp>
        <p:nvSpPr>
          <p:cNvPr id="5" name="Footer Placeholder 4">
            <a:extLst>
              <a:ext uri="{FF2B5EF4-FFF2-40B4-BE49-F238E27FC236}">
                <a16:creationId xmlns:a16="http://schemas.microsoft.com/office/drawing/2014/main" id="{353BCADD-9346-4F45-9E2B-7FF99C1CA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81D33-1442-4BEE-9444-308DF3989D84}"/>
              </a:ext>
            </a:extLst>
          </p:cNvPr>
          <p:cNvSpPr>
            <a:spLocks noGrp="1"/>
          </p:cNvSpPr>
          <p:nvPr>
            <p:ph type="sldNum" sz="quarter" idx="12"/>
          </p:nvPr>
        </p:nvSpPr>
        <p:spPr/>
        <p:txBody>
          <a:bodyPr/>
          <a:lstStyle/>
          <a:p>
            <a:fld id="{919D27F2-F963-4D89-BE7E-3DD5E4F5C813}" type="slidenum">
              <a:rPr lang="en-US" smtClean="0"/>
              <a:t>‹#›</a:t>
            </a:fld>
            <a:endParaRPr lang="en-US"/>
          </a:p>
        </p:txBody>
      </p:sp>
    </p:spTree>
    <p:extLst>
      <p:ext uri="{BB962C8B-B14F-4D97-AF65-F5344CB8AC3E}">
        <p14:creationId xmlns:p14="http://schemas.microsoft.com/office/powerpoint/2010/main" val="2352727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B4F35-6FDC-43B7-AF34-8C43C6ED7A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59A91E-2B2C-4E3D-A977-ADE550779A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67E56-B6B2-4FB3-9F80-CD0BCB4563A5}"/>
              </a:ext>
            </a:extLst>
          </p:cNvPr>
          <p:cNvSpPr>
            <a:spLocks noGrp="1"/>
          </p:cNvSpPr>
          <p:nvPr>
            <p:ph type="dt" sz="half" idx="10"/>
          </p:nvPr>
        </p:nvSpPr>
        <p:spPr/>
        <p:txBody>
          <a:bodyPr/>
          <a:lstStyle/>
          <a:p>
            <a:fld id="{2CAF6AF4-2CB5-4496-A59E-4095FB7AC06A}" type="datetimeFigureOut">
              <a:rPr lang="en-US" smtClean="0"/>
              <a:t>4/9/2020</a:t>
            </a:fld>
            <a:endParaRPr lang="en-US"/>
          </a:p>
        </p:txBody>
      </p:sp>
      <p:sp>
        <p:nvSpPr>
          <p:cNvPr id="5" name="Footer Placeholder 4">
            <a:extLst>
              <a:ext uri="{FF2B5EF4-FFF2-40B4-BE49-F238E27FC236}">
                <a16:creationId xmlns:a16="http://schemas.microsoft.com/office/drawing/2014/main" id="{26620B1C-14F2-4C33-B57E-57AE8EB5A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039822-7112-4A87-9CD1-E39D934FB04C}"/>
              </a:ext>
            </a:extLst>
          </p:cNvPr>
          <p:cNvSpPr>
            <a:spLocks noGrp="1"/>
          </p:cNvSpPr>
          <p:nvPr>
            <p:ph type="sldNum" sz="quarter" idx="12"/>
          </p:nvPr>
        </p:nvSpPr>
        <p:spPr/>
        <p:txBody>
          <a:bodyPr/>
          <a:lstStyle/>
          <a:p>
            <a:fld id="{919D27F2-F963-4D89-BE7E-3DD5E4F5C813}" type="slidenum">
              <a:rPr lang="en-US" smtClean="0"/>
              <a:t>‹#›</a:t>
            </a:fld>
            <a:endParaRPr lang="en-US"/>
          </a:p>
        </p:txBody>
      </p:sp>
    </p:spTree>
    <p:extLst>
      <p:ext uri="{BB962C8B-B14F-4D97-AF65-F5344CB8AC3E}">
        <p14:creationId xmlns:p14="http://schemas.microsoft.com/office/powerpoint/2010/main" val="3210492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26BE-DBFB-4399-A6E5-D46EB7F5EA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18DC03-A592-49C2-A352-D8ADBD2B28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01959-F6C3-40D9-96BE-F22DDB2085A0}"/>
              </a:ext>
            </a:extLst>
          </p:cNvPr>
          <p:cNvSpPr>
            <a:spLocks noGrp="1"/>
          </p:cNvSpPr>
          <p:nvPr>
            <p:ph type="dt" sz="half" idx="10"/>
          </p:nvPr>
        </p:nvSpPr>
        <p:spPr/>
        <p:txBody>
          <a:bodyPr/>
          <a:lstStyle/>
          <a:p>
            <a:fld id="{2CAF6AF4-2CB5-4496-A59E-4095FB7AC06A}" type="datetimeFigureOut">
              <a:rPr lang="en-US" smtClean="0"/>
              <a:t>4/9/2020</a:t>
            </a:fld>
            <a:endParaRPr lang="en-US"/>
          </a:p>
        </p:txBody>
      </p:sp>
      <p:sp>
        <p:nvSpPr>
          <p:cNvPr id="5" name="Footer Placeholder 4">
            <a:extLst>
              <a:ext uri="{FF2B5EF4-FFF2-40B4-BE49-F238E27FC236}">
                <a16:creationId xmlns:a16="http://schemas.microsoft.com/office/drawing/2014/main" id="{1A659E4E-09A9-4ACB-82CE-A227C99AD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5B8CB1-C52A-48D3-8F1C-376B0D46B897}"/>
              </a:ext>
            </a:extLst>
          </p:cNvPr>
          <p:cNvSpPr>
            <a:spLocks noGrp="1"/>
          </p:cNvSpPr>
          <p:nvPr>
            <p:ph type="sldNum" sz="quarter" idx="12"/>
          </p:nvPr>
        </p:nvSpPr>
        <p:spPr/>
        <p:txBody>
          <a:bodyPr/>
          <a:lstStyle/>
          <a:p>
            <a:fld id="{919D27F2-F963-4D89-BE7E-3DD5E4F5C813}" type="slidenum">
              <a:rPr lang="en-US" smtClean="0"/>
              <a:t>‹#›</a:t>
            </a:fld>
            <a:endParaRPr lang="en-US"/>
          </a:p>
        </p:txBody>
      </p:sp>
    </p:spTree>
    <p:extLst>
      <p:ext uri="{BB962C8B-B14F-4D97-AF65-F5344CB8AC3E}">
        <p14:creationId xmlns:p14="http://schemas.microsoft.com/office/powerpoint/2010/main" val="1647266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4F772-F81C-4235-A212-F4BF2BD9FB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A26212-2F3E-4E45-B192-FBCEB416C9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5973C2-1E22-40E0-850C-EC4421ADCC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54B6C6-1B30-490E-A573-9CB2FF25069B}"/>
              </a:ext>
            </a:extLst>
          </p:cNvPr>
          <p:cNvSpPr>
            <a:spLocks noGrp="1"/>
          </p:cNvSpPr>
          <p:nvPr>
            <p:ph type="dt" sz="half" idx="10"/>
          </p:nvPr>
        </p:nvSpPr>
        <p:spPr/>
        <p:txBody>
          <a:bodyPr/>
          <a:lstStyle/>
          <a:p>
            <a:fld id="{2CAF6AF4-2CB5-4496-A59E-4095FB7AC06A}" type="datetimeFigureOut">
              <a:rPr lang="en-US" smtClean="0"/>
              <a:t>4/9/2020</a:t>
            </a:fld>
            <a:endParaRPr lang="en-US"/>
          </a:p>
        </p:txBody>
      </p:sp>
      <p:sp>
        <p:nvSpPr>
          <p:cNvPr id="6" name="Footer Placeholder 5">
            <a:extLst>
              <a:ext uri="{FF2B5EF4-FFF2-40B4-BE49-F238E27FC236}">
                <a16:creationId xmlns:a16="http://schemas.microsoft.com/office/drawing/2014/main" id="{4BD88B27-7EBE-4392-B69B-06649039CF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CF4BA8-056F-4E02-A32F-1ABF3D05B310}"/>
              </a:ext>
            </a:extLst>
          </p:cNvPr>
          <p:cNvSpPr>
            <a:spLocks noGrp="1"/>
          </p:cNvSpPr>
          <p:nvPr>
            <p:ph type="sldNum" sz="quarter" idx="12"/>
          </p:nvPr>
        </p:nvSpPr>
        <p:spPr/>
        <p:txBody>
          <a:bodyPr/>
          <a:lstStyle/>
          <a:p>
            <a:fld id="{919D27F2-F963-4D89-BE7E-3DD5E4F5C813}" type="slidenum">
              <a:rPr lang="en-US" smtClean="0"/>
              <a:t>‹#›</a:t>
            </a:fld>
            <a:endParaRPr lang="en-US"/>
          </a:p>
        </p:txBody>
      </p:sp>
    </p:spTree>
    <p:extLst>
      <p:ext uri="{BB962C8B-B14F-4D97-AF65-F5344CB8AC3E}">
        <p14:creationId xmlns:p14="http://schemas.microsoft.com/office/powerpoint/2010/main" val="1346515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1DE2-9036-472E-B204-6BE52DA19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CD3AAF-0033-4FD3-9A62-D03F50D122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AB6FA5-EC04-4157-8BA4-80F1C0F2A8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C45D63-077E-460A-8DEF-85A2147F98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0777A2-4882-4487-B6B9-A34F515438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55DE2F-9BBC-4372-8E85-F0F49EEA98A8}"/>
              </a:ext>
            </a:extLst>
          </p:cNvPr>
          <p:cNvSpPr>
            <a:spLocks noGrp="1"/>
          </p:cNvSpPr>
          <p:nvPr>
            <p:ph type="dt" sz="half" idx="10"/>
          </p:nvPr>
        </p:nvSpPr>
        <p:spPr/>
        <p:txBody>
          <a:bodyPr/>
          <a:lstStyle/>
          <a:p>
            <a:fld id="{2CAF6AF4-2CB5-4496-A59E-4095FB7AC06A}" type="datetimeFigureOut">
              <a:rPr lang="en-US" smtClean="0"/>
              <a:t>4/9/2020</a:t>
            </a:fld>
            <a:endParaRPr lang="en-US"/>
          </a:p>
        </p:txBody>
      </p:sp>
      <p:sp>
        <p:nvSpPr>
          <p:cNvPr id="8" name="Footer Placeholder 7">
            <a:extLst>
              <a:ext uri="{FF2B5EF4-FFF2-40B4-BE49-F238E27FC236}">
                <a16:creationId xmlns:a16="http://schemas.microsoft.com/office/drawing/2014/main" id="{EBCAE772-DBEF-43CF-AFBF-3E449A0FD6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638099-B143-4836-A3A2-7437A445C5AB}"/>
              </a:ext>
            </a:extLst>
          </p:cNvPr>
          <p:cNvSpPr>
            <a:spLocks noGrp="1"/>
          </p:cNvSpPr>
          <p:nvPr>
            <p:ph type="sldNum" sz="quarter" idx="12"/>
          </p:nvPr>
        </p:nvSpPr>
        <p:spPr/>
        <p:txBody>
          <a:bodyPr/>
          <a:lstStyle/>
          <a:p>
            <a:fld id="{919D27F2-F963-4D89-BE7E-3DD5E4F5C813}" type="slidenum">
              <a:rPr lang="en-US" smtClean="0"/>
              <a:t>‹#›</a:t>
            </a:fld>
            <a:endParaRPr lang="en-US"/>
          </a:p>
        </p:txBody>
      </p:sp>
    </p:spTree>
    <p:extLst>
      <p:ext uri="{BB962C8B-B14F-4D97-AF65-F5344CB8AC3E}">
        <p14:creationId xmlns:p14="http://schemas.microsoft.com/office/powerpoint/2010/main" val="2687510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9272-4EE3-4388-AC02-E79BA480C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4A0570-538A-4B74-8353-968EFB68116F}"/>
              </a:ext>
            </a:extLst>
          </p:cNvPr>
          <p:cNvSpPr>
            <a:spLocks noGrp="1"/>
          </p:cNvSpPr>
          <p:nvPr>
            <p:ph type="dt" sz="half" idx="10"/>
          </p:nvPr>
        </p:nvSpPr>
        <p:spPr/>
        <p:txBody>
          <a:bodyPr/>
          <a:lstStyle/>
          <a:p>
            <a:fld id="{2CAF6AF4-2CB5-4496-A59E-4095FB7AC06A}" type="datetimeFigureOut">
              <a:rPr lang="en-US" smtClean="0"/>
              <a:t>4/9/2020</a:t>
            </a:fld>
            <a:endParaRPr lang="en-US"/>
          </a:p>
        </p:txBody>
      </p:sp>
      <p:sp>
        <p:nvSpPr>
          <p:cNvPr id="4" name="Footer Placeholder 3">
            <a:extLst>
              <a:ext uri="{FF2B5EF4-FFF2-40B4-BE49-F238E27FC236}">
                <a16:creationId xmlns:a16="http://schemas.microsoft.com/office/drawing/2014/main" id="{FC417069-F2CB-4D71-BCC6-66C2A53699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815969-8AC5-4B3A-B2B4-369DD263A746}"/>
              </a:ext>
            </a:extLst>
          </p:cNvPr>
          <p:cNvSpPr>
            <a:spLocks noGrp="1"/>
          </p:cNvSpPr>
          <p:nvPr>
            <p:ph type="sldNum" sz="quarter" idx="12"/>
          </p:nvPr>
        </p:nvSpPr>
        <p:spPr/>
        <p:txBody>
          <a:bodyPr/>
          <a:lstStyle/>
          <a:p>
            <a:fld id="{919D27F2-F963-4D89-BE7E-3DD5E4F5C813}" type="slidenum">
              <a:rPr lang="en-US" smtClean="0"/>
              <a:t>‹#›</a:t>
            </a:fld>
            <a:endParaRPr lang="en-US"/>
          </a:p>
        </p:txBody>
      </p:sp>
    </p:spTree>
    <p:extLst>
      <p:ext uri="{BB962C8B-B14F-4D97-AF65-F5344CB8AC3E}">
        <p14:creationId xmlns:p14="http://schemas.microsoft.com/office/powerpoint/2010/main" val="767956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304C90-8F40-4157-9D84-FB093158E638}"/>
              </a:ext>
            </a:extLst>
          </p:cNvPr>
          <p:cNvSpPr>
            <a:spLocks noGrp="1"/>
          </p:cNvSpPr>
          <p:nvPr>
            <p:ph type="dt" sz="half" idx="10"/>
          </p:nvPr>
        </p:nvSpPr>
        <p:spPr/>
        <p:txBody>
          <a:bodyPr/>
          <a:lstStyle/>
          <a:p>
            <a:fld id="{2CAF6AF4-2CB5-4496-A59E-4095FB7AC06A}" type="datetimeFigureOut">
              <a:rPr lang="en-US" smtClean="0"/>
              <a:t>4/9/2020</a:t>
            </a:fld>
            <a:endParaRPr lang="en-US"/>
          </a:p>
        </p:txBody>
      </p:sp>
      <p:sp>
        <p:nvSpPr>
          <p:cNvPr id="3" name="Footer Placeholder 2">
            <a:extLst>
              <a:ext uri="{FF2B5EF4-FFF2-40B4-BE49-F238E27FC236}">
                <a16:creationId xmlns:a16="http://schemas.microsoft.com/office/drawing/2014/main" id="{708C6495-EC4E-4E17-8B7E-58CE827F36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75F007-E4B3-4247-9C0C-120FD222094B}"/>
              </a:ext>
            </a:extLst>
          </p:cNvPr>
          <p:cNvSpPr>
            <a:spLocks noGrp="1"/>
          </p:cNvSpPr>
          <p:nvPr>
            <p:ph type="sldNum" sz="quarter" idx="12"/>
          </p:nvPr>
        </p:nvSpPr>
        <p:spPr/>
        <p:txBody>
          <a:bodyPr/>
          <a:lstStyle/>
          <a:p>
            <a:fld id="{919D27F2-F963-4D89-BE7E-3DD5E4F5C813}" type="slidenum">
              <a:rPr lang="en-US" smtClean="0"/>
              <a:t>‹#›</a:t>
            </a:fld>
            <a:endParaRPr lang="en-US"/>
          </a:p>
        </p:txBody>
      </p:sp>
    </p:spTree>
    <p:extLst>
      <p:ext uri="{BB962C8B-B14F-4D97-AF65-F5344CB8AC3E}">
        <p14:creationId xmlns:p14="http://schemas.microsoft.com/office/powerpoint/2010/main" val="3691172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3916D-FE95-40A6-BEBA-8AF774528A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619652-0893-48D0-95D5-AE942C85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88C3E3-1870-4D96-9B98-387874373D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16034-2FE7-4CAD-8BB7-850E0265898A}"/>
              </a:ext>
            </a:extLst>
          </p:cNvPr>
          <p:cNvSpPr>
            <a:spLocks noGrp="1"/>
          </p:cNvSpPr>
          <p:nvPr>
            <p:ph type="dt" sz="half" idx="10"/>
          </p:nvPr>
        </p:nvSpPr>
        <p:spPr/>
        <p:txBody>
          <a:bodyPr/>
          <a:lstStyle/>
          <a:p>
            <a:fld id="{2CAF6AF4-2CB5-4496-A59E-4095FB7AC06A}" type="datetimeFigureOut">
              <a:rPr lang="en-US" smtClean="0"/>
              <a:t>4/9/2020</a:t>
            </a:fld>
            <a:endParaRPr lang="en-US"/>
          </a:p>
        </p:txBody>
      </p:sp>
      <p:sp>
        <p:nvSpPr>
          <p:cNvPr id="6" name="Footer Placeholder 5">
            <a:extLst>
              <a:ext uri="{FF2B5EF4-FFF2-40B4-BE49-F238E27FC236}">
                <a16:creationId xmlns:a16="http://schemas.microsoft.com/office/drawing/2014/main" id="{2DD5504A-5448-4533-A8F8-D5AE0E2549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27AEA5-6B39-46C9-9B35-0D0069D32439}"/>
              </a:ext>
            </a:extLst>
          </p:cNvPr>
          <p:cNvSpPr>
            <a:spLocks noGrp="1"/>
          </p:cNvSpPr>
          <p:nvPr>
            <p:ph type="sldNum" sz="quarter" idx="12"/>
          </p:nvPr>
        </p:nvSpPr>
        <p:spPr/>
        <p:txBody>
          <a:bodyPr/>
          <a:lstStyle/>
          <a:p>
            <a:fld id="{919D27F2-F963-4D89-BE7E-3DD5E4F5C813}" type="slidenum">
              <a:rPr lang="en-US" smtClean="0"/>
              <a:t>‹#›</a:t>
            </a:fld>
            <a:endParaRPr lang="en-US"/>
          </a:p>
        </p:txBody>
      </p:sp>
    </p:spTree>
    <p:extLst>
      <p:ext uri="{BB962C8B-B14F-4D97-AF65-F5344CB8AC3E}">
        <p14:creationId xmlns:p14="http://schemas.microsoft.com/office/powerpoint/2010/main" val="733894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69CB-AB01-450E-A897-CE8911A6C7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7D6CE8-7EB0-40AA-8251-387754285B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EE9134-E3AC-4308-87C4-EAE4996E0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A6C8BA-AD98-4A45-8624-DE68EE6CA9DE}"/>
              </a:ext>
            </a:extLst>
          </p:cNvPr>
          <p:cNvSpPr>
            <a:spLocks noGrp="1"/>
          </p:cNvSpPr>
          <p:nvPr>
            <p:ph type="dt" sz="half" idx="10"/>
          </p:nvPr>
        </p:nvSpPr>
        <p:spPr/>
        <p:txBody>
          <a:bodyPr/>
          <a:lstStyle/>
          <a:p>
            <a:fld id="{2CAF6AF4-2CB5-4496-A59E-4095FB7AC06A}" type="datetimeFigureOut">
              <a:rPr lang="en-US" smtClean="0"/>
              <a:t>4/9/2020</a:t>
            </a:fld>
            <a:endParaRPr lang="en-US"/>
          </a:p>
        </p:txBody>
      </p:sp>
      <p:sp>
        <p:nvSpPr>
          <p:cNvPr id="6" name="Footer Placeholder 5">
            <a:extLst>
              <a:ext uri="{FF2B5EF4-FFF2-40B4-BE49-F238E27FC236}">
                <a16:creationId xmlns:a16="http://schemas.microsoft.com/office/drawing/2014/main" id="{2104D752-2B44-47BA-8F31-7D9445ABBB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E6F45A-E01E-4356-8882-2EFCE276B6FF}"/>
              </a:ext>
            </a:extLst>
          </p:cNvPr>
          <p:cNvSpPr>
            <a:spLocks noGrp="1"/>
          </p:cNvSpPr>
          <p:nvPr>
            <p:ph type="sldNum" sz="quarter" idx="12"/>
          </p:nvPr>
        </p:nvSpPr>
        <p:spPr/>
        <p:txBody>
          <a:bodyPr/>
          <a:lstStyle/>
          <a:p>
            <a:fld id="{919D27F2-F963-4D89-BE7E-3DD5E4F5C813}" type="slidenum">
              <a:rPr lang="en-US" smtClean="0"/>
              <a:t>‹#›</a:t>
            </a:fld>
            <a:endParaRPr lang="en-US"/>
          </a:p>
        </p:txBody>
      </p:sp>
    </p:spTree>
    <p:extLst>
      <p:ext uri="{BB962C8B-B14F-4D97-AF65-F5344CB8AC3E}">
        <p14:creationId xmlns:p14="http://schemas.microsoft.com/office/powerpoint/2010/main" val="4230139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F11522-5590-47CB-AFBF-3533F88BCF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CFA447-BCAB-4567-ADDB-94BABDA2A0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97914D-9D5E-44DE-9DAB-E8C6EF1824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AF6AF4-2CB5-4496-A59E-4095FB7AC06A}" type="datetimeFigureOut">
              <a:rPr lang="en-US" smtClean="0"/>
              <a:t>4/9/2020</a:t>
            </a:fld>
            <a:endParaRPr lang="en-US"/>
          </a:p>
        </p:txBody>
      </p:sp>
      <p:sp>
        <p:nvSpPr>
          <p:cNvPr id="5" name="Footer Placeholder 4">
            <a:extLst>
              <a:ext uri="{FF2B5EF4-FFF2-40B4-BE49-F238E27FC236}">
                <a16:creationId xmlns:a16="http://schemas.microsoft.com/office/drawing/2014/main" id="{932CB55F-23D9-466B-9EB8-EEC70C059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57650E-1B29-4005-8E15-CDAFF392B2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D27F2-F963-4D89-BE7E-3DD5E4F5C813}" type="slidenum">
              <a:rPr lang="en-US" smtClean="0"/>
              <a:t>‹#›</a:t>
            </a:fld>
            <a:endParaRPr lang="en-US"/>
          </a:p>
        </p:txBody>
      </p:sp>
    </p:spTree>
    <p:extLst>
      <p:ext uri="{BB962C8B-B14F-4D97-AF65-F5344CB8AC3E}">
        <p14:creationId xmlns:p14="http://schemas.microsoft.com/office/powerpoint/2010/main" val="2091085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kv"/><Relationship Id="rId1" Type="http://schemas.microsoft.com/office/2007/relationships/media" Target="../media/media1.mkv"/><Relationship Id="rId5" Type="http://schemas.openxmlformats.org/officeDocument/2006/relationships/image" Target="../media/image28.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698BA-1080-48C8-A6CB-1EEE84CE65D0}"/>
              </a:ext>
            </a:extLst>
          </p:cNvPr>
          <p:cNvSpPr>
            <a:spLocks noGrp="1"/>
          </p:cNvSpPr>
          <p:nvPr>
            <p:ph type="ctrTitle"/>
          </p:nvPr>
        </p:nvSpPr>
        <p:spPr>
          <a:xfrm>
            <a:off x="6746628" y="1783959"/>
            <a:ext cx="4645250" cy="2889114"/>
          </a:xfrm>
        </p:spPr>
        <p:txBody>
          <a:bodyPr anchor="b">
            <a:normAutofit/>
          </a:bodyPr>
          <a:lstStyle/>
          <a:p>
            <a:pPr algn="l"/>
            <a:r>
              <a:rPr lang="en-US" sz="4700"/>
              <a:t>Reactionary Targeting Defense System</a:t>
            </a:r>
            <a:br>
              <a:rPr lang="en-US" sz="4700"/>
            </a:br>
            <a:r>
              <a:rPr lang="en-US" sz="4700"/>
              <a:t>(RTDS)</a:t>
            </a:r>
          </a:p>
        </p:txBody>
      </p:sp>
      <p:sp>
        <p:nvSpPr>
          <p:cNvPr id="3" name="Subtitle 2">
            <a:extLst>
              <a:ext uri="{FF2B5EF4-FFF2-40B4-BE49-F238E27FC236}">
                <a16:creationId xmlns:a16="http://schemas.microsoft.com/office/drawing/2014/main" id="{9FD79147-F3D6-4420-A604-AE3042EA39EB}"/>
              </a:ext>
            </a:extLst>
          </p:cNvPr>
          <p:cNvSpPr>
            <a:spLocks noGrp="1"/>
          </p:cNvSpPr>
          <p:nvPr>
            <p:ph type="subTitle" idx="1"/>
          </p:nvPr>
        </p:nvSpPr>
        <p:spPr>
          <a:xfrm>
            <a:off x="6746627" y="4750893"/>
            <a:ext cx="4645250" cy="1147863"/>
          </a:xfrm>
        </p:spPr>
        <p:txBody>
          <a:bodyPr anchor="t">
            <a:normAutofit fontScale="77500" lnSpcReduction="20000"/>
          </a:bodyPr>
          <a:lstStyle/>
          <a:p>
            <a:pPr algn="l"/>
            <a:r>
              <a:rPr lang="en-US" sz="1900"/>
              <a:t>Group 19</a:t>
            </a:r>
          </a:p>
          <a:p>
            <a:pPr algn="l"/>
            <a:r>
              <a:rPr lang="en-US" sz="1900"/>
              <a:t>Joey </a:t>
            </a:r>
            <a:r>
              <a:rPr lang="en-US" sz="1900" err="1"/>
              <a:t>Musante</a:t>
            </a:r>
            <a:endParaRPr lang="en-US" sz="1900"/>
          </a:p>
          <a:p>
            <a:pPr algn="l"/>
            <a:r>
              <a:rPr lang="en-US" sz="1900"/>
              <a:t>Chance Reimer</a:t>
            </a:r>
          </a:p>
          <a:p>
            <a:pPr algn="l"/>
            <a:r>
              <a:rPr lang="en-US" sz="1900"/>
              <a:t>Calvin Sands</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19D6B97-6249-4D8A-8F0B-DF655990F10E}"/>
              </a:ext>
            </a:extLst>
          </p:cNvPr>
          <p:cNvPicPr>
            <a:picLocks noChangeAspect="1"/>
          </p:cNvPicPr>
          <p:nvPr/>
        </p:nvPicPr>
        <p:blipFill rotWithShape="1">
          <a:blip r:embed="rId3"/>
          <a:srcRect l="14554" r="13418" b="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58279878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F91A51-0DBC-4DED-986F-7775341C6C9B}"/>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Laser</a:t>
            </a:r>
          </a:p>
        </p:txBody>
      </p:sp>
      <p:cxnSp>
        <p:nvCxnSpPr>
          <p:cNvPr id="43" name="Straight Connector 4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C07B3E5-4919-1643-BEEB-E061B3322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27687"/>
            <a:ext cx="3450033" cy="2208021"/>
          </a:xfrm>
          <a:prstGeom prst="rect">
            <a:avLst/>
          </a:prstGeom>
        </p:spPr>
      </p:pic>
      <p:cxnSp>
        <p:nvCxnSpPr>
          <p:cNvPr id="45" name="Straight Connector 4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graphicFrame>
        <p:nvGraphicFramePr>
          <p:cNvPr id="29" name="Table 6">
            <a:extLst>
              <a:ext uri="{FF2B5EF4-FFF2-40B4-BE49-F238E27FC236}">
                <a16:creationId xmlns:a16="http://schemas.microsoft.com/office/drawing/2014/main" id="{8F1A8E27-8790-E54E-914F-9C1587FC7F3B}"/>
              </a:ext>
            </a:extLst>
          </p:cNvPr>
          <p:cNvGraphicFramePr>
            <a:graphicFrameLocks noGrp="1"/>
          </p:cNvGraphicFramePr>
          <p:nvPr>
            <p:ph sz="half" idx="2"/>
            <p:extLst>
              <p:ext uri="{D42A27DB-BD31-4B8C-83A1-F6EECF244321}">
                <p14:modId xmlns:p14="http://schemas.microsoft.com/office/powerpoint/2010/main" val="2831738278"/>
              </p:ext>
            </p:extLst>
          </p:nvPr>
        </p:nvGraphicFramePr>
        <p:xfrm>
          <a:off x="3450033" y="2438219"/>
          <a:ext cx="8073599" cy="3974834"/>
        </p:xfrm>
        <a:graphic>
          <a:graphicData uri="http://schemas.openxmlformats.org/drawingml/2006/table">
            <a:tbl>
              <a:tblPr firstRow="1" bandRow="1">
                <a:tableStyleId>{5C22544A-7EE6-4342-B048-85BDC9FD1C3A}</a:tableStyleId>
              </a:tblPr>
              <a:tblGrid>
                <a:gridCol w="2275376">
                  <a:extLst>
                    <a:ext uri="{9D8B030D-6E8A-4147-A177-3AD203B41FA5}">
                      <a16:colId xmlns:a16="http://schemas.microsoft.com/office/drawing/2014/main" val="583424365"/>
                    </a:ext>
                  </a:extLst>
                </a:gridCol>
                <a:gridCol w="1932741">
                  <a:extLst>
                    <a:ext uri="{9D8B030D-6E8A-4147-A177-3AD203B41FA5}">
                      <a16:colId xmlns:a16="http://schemas.microsoft.com/office/drawing/2014/main" val="2805547368"/>
                    </a:ext>
                  </a:extLst>
                </a:gridCol>
                <a:gridCol w="1932741">
                  <a:extLst>
                    <a:ext uri="{9D8B030D-6E8A-4147-A177-3AD203B41FA5}">
                      <a16:colId xmlns:a16="http://schemas.microsoft.com/office/drawing/2014/main" val="1140745498"/>
                    </a:ext>
                  </a:extLst>
                </a:gridCol>
                <a:gridCol w="1932741">
                  <a:extLst>
                    <a:ext uri="{9D8B030D-6E8A-4147-A177-3AD203B41FA5}">
                      <a16:colId xmlns:a16="http://schemas.microsoft.com/office/drawing/2014/main" val="1968912473"/>
                    </a:ext>
                  </a:extLst>
                </a:gridCol>
              </a:tblGrid>
              <a:tr h="504223">
                <a:tc>
                  <a:txBody>
                    <a:bodyPr/>
                    <a:lstStyle/>
                    <a:p>
                      <a:pPr marL="0" marR="0" algn="l">
                        <a:spcBef>
                          <a:spcPts val="0"/>
                        </a:spcBef>
                        <a:spcAft>
                          <a:spcPts val="600"/>
                        </a:spcAft>
                      </a:pPr>
                      <a:r>
                        <a:rPr lang="en-US" sz="1800" dirty="0"/>
                        <a:t> Laser</a:t>
                      </a:r>
                    </a:p>
                  </a:txBody>
                  <a:tcPr marL="106592" marR="106592" marT="0" marB="0" anchor="ctr"/>
                </a:tc>
                <a:tc>
                  <a:txBody>
                    <a:bodyPr/>
                    <a:lstStyle/>
                    <a:p>
                      <a:pPr marL="0" marR="0" algn="l">
                        <a:spcBef>
                          <a:spcPts val="0"/>
                        </a:spcBef>
                        <a:spcAft>
                          <a:spcPts val="600"/>
                        </a:spcAft>
                      </a:pPr>
                      <a:r>
                        <a:rPr lang="en-US" sz="1800" dirty="0">
                          <a:solidFill>
                            <a:srgbClr val="000000"/>
                          </a:solidFill>
                        </a:rPr>
                        <a:t>KY-008</a:t>
                      </a:r>
                    </a:p>
                  </a:txBody>
                  <a:tcPr marL="106592" marR="106592" marT="0" marB="0" anchor="ctr">
                    <a:solidFill>
                      <a:schemeClr val="accent4">
                        <a:lumMod val="60000"/>
                        <a:lumOff val="40000"/>
                      </a:schemeClr>
                    </a:solidFill>
                  </a:tcPr>
                </a:tc>
                <a:tc>
                  <a:txBody>
                    <a:bodyPr/>
                    <a:lstStyle/>
                    <a:p>
                      <a:pPr marL="0" marR="0" algn="l">
                        <a:spcBef>
                          <a:spcPts val="0"/>
                        </a:spcBef>
                        <a:spcAft>
                          <a:spcPts val="600"/>
                        </a:spcAft>
                      </a:pPr>
                      <a:r>
                        <a:rPr lang="en-US" sz="1800" b="1" i="0" kern="1200" dirty="0">
                          <a:solidFill>
                            <a:schemeClr val="lt1"/>
                          </a:solidFill>
                          <a:effectLst/>
                          <a:latin typeface="+mn-lt"/>
                          <a:ea typeface="+mn-ea"/>
                          <a:cs typeface="+mn-cs"/>
                        </a:rPr>
                        <a:t>CL650AD5-YC6</a:t>
                      </a:r>
                      <a:endParaRPr lang="en-US" sz="1800" b="1" dirty="0"/>
                    </a:p>
                  </a:txBody>
                  <a:tcPr marL="106592" marR="106592" marT="0" marB="0" anchor="ctr"/>
                </a:tc>
                <a:tc>
                  <a:txBody>
                    <a:bodyPr/>
                    <a:lstStyle/>
                    <a:p>
                      <a:pPr marL="0" marR="0" algn="l">
                        <a:spcBef>
                          <a:spcPts val="0"/>
                        </a:spcBef>
                        <a:spcAft>
                          <a:spcPts val="600"/>
                        </a:spcAft>
                      </a:pPr>
                      <a:r>
                        <a:rPr lang="en-US" sz="1800" b="1" i="0" kern="1200" dirty="0">
                          <a:solidFill>
                            <a:schemeClr val="lt1"/>
                          </a:solidFill>
                          <a:effectLst/>
                          <a:latin typeface="+mn-lt"/>
                          <a:ea typeface="+mn-ea"/>
                          <a:cs typeface="+mn-cs"/>
                        </a:rPr>
                        <a:t>LTLD505T</a:t>
                      </a:r>
                      <a:endParaRPr lang="en-US" sz="1800" dirty="0"/>
                    </a:p>
                  </a:txBody>
                  <a:tcPr marL="106592" marR="106592" marT="0" marB="0" anchor="ctr"/>
                </a:tc>
                <a:extLst>
                  <a:ext uri="{0D108BD9-81ED-4DB2-BD59-A6C34878D82A}">
                    <a16:rowId xmlns:a16="http://schemas.microsoft.com/office/drawing/2014/main" val="3327092682"/>
                  </a:ext>
                </a:extLst>
              </a:tr>
              <a:tr h="504223">
                <a:tc>
                  <a:txBody>
                    <a:bodyPr/>
                    <a:lstStyle/>
                    <a:p>
                      <a:pPr marL="0" marR="0" algn="l">
                        <a:spcBef>
                          <a:spcPts val="0"/>
                        </a:spcBef>
                        <a:spcAft>
                          <a:spcPts val="600"/>
                        </a:spcAft>
                      </a:pPr>
                      <a:r>
                        <a:rPr lang="en-US" sz="1800" dirty="0"/>
                        <a:t>Supply Voltage</a:t>
                      </a:r>
                    </a:p>
                  </a:txBody>
                  <a:tcPr marL="106592" marR="106592" marT="0" marB="0" anchor="ctr"/>
                </a:tc>
                <a:tc>
                  <a:txBody>
                    <a:bodyPr/>
                    <a:lstStyle/>
                    <a:p>
                      <a:pPr marL="0" marR="0" algn="l">
                        <a:spcBef>
                          <a:spcPts val="0"/>
                        </a:spcBef>
                        <a:spcAft>
                          <a:spcPts val="600"/>
                        </a:spcAft>
                      </a:pPr>
                      <a:r>
                        <a:rPr lang="en-US" sz="1800" dirty="0"/>
                        <a:t>5 Vdc</a:t>
                      </a:r>
                    </a:p>
                  </a:txBody>
                  <a:tcPr marL="106592" marR="106592" marT="0" marB="0" anchor="ctr">
                    <a:solidFill>
                      <a:schemeClr val="accent4">
                        <a:lumMod val="40000"/>
                        <a:lumOff val="60000"/>
                      </a:schemeClr>
                    </a:solidFill>
                  </a:tcPr>
                </a:tc>
                <a:tc>
                  <a:txBody>
                    <a:bodyPr/>
                    <a:lstStyle/>
                    <a:p>
                      <a:pPr marL="0" marR="0" algn="l">
                        <a:spcBef>
                          <a:spcPts val="0"/>
                        </a:spcBef>
                        <a:spcAft>
                          <a:spcPts val="600"/>
                        </a:spcAft>
                      </a:pPr>
                      <a:r>
                        <a:rPr lang="en-US" sz="1800" dirty="0"/>
                        <a:t>5 Vdc</a:t>
                      </a:r>
                    </a:p>
                  </a:txBody>
                  <a:tcPr marL="106592" marR="106592" marT="0" marB="0" anchor="ctr"/>
                </a:tc>
                <a:tc>
                  <a:txBody>
                    <a:bodyPr/>
                    <a:lstStyle/>
                    <a:p>
                      <a:pPr marL="0" marR="0" algn="l">
                        <a:spcBef>
                          <a:spcPts val="0"/>
                        </a:spcBef>
                        <a:spcAft>
                          <a:spcPts val="600"/>
                        </a:spcAft>
                      </a:pPr>
                      <a:r>
                        <a:rPr lang="en-US" sz="1800" dirty="0"/>
                        <a:t>2.6 Vdc</a:t>
                      </a:r>
                    </a:p>
                  </a:txBody>
                  <a:tcPr marL="106592" marR="106592" marT="0" marB="0" anchor="ctr"/>
                </a:tc>
                <a:extLst>
                  <a:ext uri="{0D108BD9-81ED-4DB2-BD59-A6C34878D82A}">
                    <a16:rowId xmlns:a16="http://schemas.microsoft.com/office/drawing/2014/main" val="4003402676"/>
                  </a:ext>
                </a:extLst>
              </a:tr>
              <a:tr h="504223">
                <a:tc>
                  <a:txBody>
                    <a:bodyPr/>
                    <a:lstStyle/>
                    <a:p>
                      <a:pPr marL="0" marR="0" algn="l">
                        <a:spcBef>
                          <a:spcPts val="0"/>
                        </a:spcBef>
                        <a:spcAft>
                          <a:spcPts val="600"/>
                        </a:spcAft>
                      </a:pPr>
                      <a:r>
                        <a:rPr lang="en-US" sz="1800"/>
                        <a:t>Current</a:t>
                      </a:r>
                    </a:p>
                  </a:txBody>
                  <a:tcPr marL="106592" marR="106592" marT="0" marB="0" anchor="ctr"/>
                </a:tc>
                <a:tc>
                  <a:txBody>
                    <a:bodyPr/>
                    <a:lstStyle/>
                    <a:p>
                      <a:pPr marL="0" marR="0" algn="l">
                        <a:spcBef>
                          <a:spcPts val="0"/>
                        </a:spcBef>
                        <a:spcAft>
                          <a:spcPts val="600"/>
                        </a:spcAft>
                      </a:pPr>
                      <a:r>
                        <a:rPr lang="en-US" sz="1800" dirty="0"/>
                        <a:t>30 mA</a:t>
                      </a:r>
                    </a:p>
                  </a:txBody>
                  <a:tcPr marL="106592" marR="106592" marT="0" marB="0" anchor="ctr">
                    <a:solidFill>
                      <a:schemeClr val="accent4">
                        <a:lumMod val="20000"/>
                        <a:lumOff val="80000"/>
                      </a:schemeClr>
                    </a:solidFill>
                  </a:tcPr>
                </a:tc>
                <a:tc>
                  <a:txBody>
                    <a:bodyPr/>
                    <a:lstStyle/>
                    <a:p>
                      <a:pPr marL="0" marR="0" algn="l">
                        <a:spcBef>
                          <a:spcPts val="0"/>
                        </a:spcBef>
                        <a:spcAft>
                          <a:spcPts val="600"/>
                        </a:spcAft>
                      </a:pPr>
                      <a:r>
                        <a:rPr lang="en-US" sz="1800" dirty="0"/>
                        <a:t>35 mA</a:t>
                      </a:r>
                    </a:p>
                  </a:txBody>
                  <a:tcPr marL="106592" marR="106592" marT="0" marB="0" anchor="ctr"/>
                </a:tc>
                <a:tc>
                  <a:txBody>
                    <a:bodyPr/>
                    <a:lstStyle/>
                    <a:p>
                      <a:pPr marL="0" marR="0" algn="l">
                        <a:spcBef>
                          <a:spcPts val="0"/>
                        </a:spcBef>
                        <a:spcAft>
                          <a:spcPts val="600"/>
                        </a:spcAft>
                      </a:pPr>
                      <a:r>
                        <a:rPr lang="en-US" sz="1800" dirty="0"/>
                        <a:t>45 mA</a:t>
                      </a:r>
                    </a:p>
                  </a:txBody>
                  <a:tcPr marL="106592" marR="106592" marT="0" marB="0" anchor="ctr"/>
                </a:tc>
                <a:extLst>
                  <a:ext uri="{0D108BD9-81ED-4DB2-BD59-A6C34878D82A}">
                    <a16:rowId xmlns:a16="http://schemas.microsoft.com/office/drawing/2014/main" val="1618667174"/>
                  </a:ext>
                </a:extLst>
              </a:tr>
              <a:tr h="445273">
                <a:tc>
                  <a:txBody>
                    <a:bodyPr/>
                    <a:lstStyle/>
                    <a:p>
                      <a:pPr marL="0" marR="0" algn="l">
                        <a:spcBef>
                          <a:spcPts val="0"/>
                        </a:spcBef>
                        <a:spcAft>
                          <a:spcPts val="600"/>
                        </a:spcAft>
                      </a:pPr>
                      <a:r>
                        <a:rPr lang="en-US" sz="1800"/>
                        <a:t>Wavelength</a:t>
                      </a:r>
                    </a:p>
                  </a:txBody>
                  <a:tcPr marL="106592" marR="106592" marT="0" marB="0" anchor="ctr"/>
                </a:tc>
                <a:tc>
                  <a:txBody>
                    <a:bodyPr/>
                    <a:lstStyle/>
                    <a:p>
                      <a:pPr marL="0" marR="0" algn="l">
                        <a:spcBef>
                          <a:spcPts val="0"/>
                        </a:spcBef>
                        <a:spcAft>
                          <a:spcPts val="600"/>
                        </a:spcAft>
                      </a:pPr>
                      <a:r>
                        <a:rPr lang="en-US" sz="1800" dirty="0"/>
                        <a:t>650 nm</a:t>
                      </a:r>
                    </a:p>
                  </a:txBody>
                  <a:tcPr marL="106592" marR="106592" marT="0" marB="0" anchor="ctr">
                    <a:solidFill>
                      <a:schemeClr val="accent4">
                        <a:lumMod val="40000"/>
                        <a:lumOff val="60000"/>
                      </a:schemeClr>
                    </a:solidFill>
                  </a:tcPr>
                </a:tc>
                <a:tc>
                  <a:txBody>
                    <a:bodyPr/>
                    <a:lstStyle/>
                    <a:p>
                      <a:pPr marL="0" marR="0" algn="l">
                        <a:spcBef>
                          <a:spcPts val="0"/>
                        </a:spcBef>
                        <a:spcAft>
                          <a:spcPts val="600"/>
                        </a:spcAft>
                      </a:pPr>
                      <a:r>
                        <a:rPr lang="en-US" sz="1800" dirty="0"/>
                        <a:t>650 nm</a:t>
                      </a:r>
                    </a:p>
                  </a:txBody>
                  <a:tcPr marL="106592" marR="106592" marT="0" marB="0" anchor="ctr"/>
                </a:tc>
                <a:tc>
                  <a:txBody>
                    <a:bodyPr/>
                    <a:lstStyle/>
                    <a:p>
                      <a:pPr marL="0" marR="0" algn="l">
                        <a:spcBef>
                          <a:spcPts val="0"/>
                        </a:spcBef>
                        <a:spcAft>
                          <a:spcPts val="600"/>
                        </a:spcAft>
                      </a:pPr>
                      <a:r>
                        <a:rPr lang="en-US" sz="1800" dirty="0"/>
                        <a:t>650 nm</a:t>
                      </a:r>
                    </a:p>
                  </a:txBody>
                  <a:tcPr marL="106592" marR="106592" marT="0" marB="0" anchor="ctr"/>
                </a:tc>
                <a:extLst>
                  <a:ext uri="{0D108BD9-81ED-4DB2-BD59-A6C34878D82A}">
                    <a16:rowId xmlns:a16="http://schemas.microsoft.com/office/drawing/2014/main" val="2716255027"/>
                  </a:ext>
                </a:extLst>
              </a:tr>
              <a:tr h="504223">
                <a:tc>
                  <a:txBody>
                    <a:bodyPr/>
                    <a:lstStyle/>
                    <a:p>
                      <a:pPr marL="0" marR="0" algn="l">
                        <a:spcBef>
                          <a:spcPts val="0"/>
                        </a:spcBef>
                        <a:spcAft>
                          <a:spcPts val="600"/>
                        </a:spcAft>
                      </a:pPr>
                      <a:r>
                        <a:rPr lang="en-US" sz="1800"/>
                        <a:t>Color</a:t>
                      </a:r>
                    </a:p>
                  </a:txBody>
                  <a:tcPr marL="106592" marR="106592" marT="0" marB="0" anchor="ctr"/>
                </a:tc>
                <a:tc>
                  <a:txBody>
                    <a:bodyPr/>
                    <a:lstStyle/>
                    <a:p>
                      <a:pPr marL="0" marR="0" algn="l">
                        <a:spcBef>
                          <a:spcPts val="0"/>
                        </a:spcBef>
                        <a:spcAft>
                          <a:spcPts val="600"/>
                        </a:spcAft>
                      </a:pPr>
                      <a:r>
                        <a:rPr lang="en-US" sz="1800" dirty="0"/>
                        <a:t>Red</a:t>
                      </a:r>
                    </a:p>
                  </a:txBody>
                  <a:tcPr marL="106592" marR="106592" marT="0" marB="0" anchor="ctr">
                    <a:solidFill>
                      <a:schemeClr val="accent4">
                        <a:lumMod val="20000"/>
                        <a:lumOff val="80000"/>
                      </a:schemeClr>
                    </a:solidFill>
                  </a:tcPr>
                </a:tc>
                <a:tc>
                  <a:txBody>
                    <a:bodyPr/>
                    <a:lstStyle/>
                    <a:p>
                      <a:pPr marL="0" marR="0" algn="l">
                        <a:spcBef>
                          <a:spcPts val="0"/>
                        </a:spcBef>
                        <a:spcAft>
                          <a:spcPts val="600"/>
                        </a:spcAft>
                      </a:pPr>
                      <a:r>
                        <a:rPr lang="en-US" sz="1800" dirty="0"/>
                        <a:t>Red</a:t>
                      </a:r>
                    </a:p>
                  </a:txBody>
                  <a:tcPr marL="106592" marR="106592" marT="0" marB="0" anchor="ctr"/>
                </a:tc>
                <a:tc>
                  <a:txBody>
                    <a:bodyPr/>
                    <a:lstStyle/>
                    <a:p>
                      <a:pPr marL="0" marR="0" algn="l">
                        <a:spcBef>
                          <a:spcPts val="0"/>
                        </a:spcBef>
                        <a:spcAft>
                          <a:spcPts val="600"/>
                        </a:spcAft>
                      </a:pPr>
                      <a:r>
                        <a:rPr lang="en-US" sz="1800" dirty="0"/>
                        <a:t>Red</a:t>
                      </a:r>
                    </a:p>
                  </a:txBody>
                  <a:tcPr marL="106592" marR="106592" marT="0" marB="0" anchor="ctr"/>
                </a:tc>
                <a:extLst>
                  <a:ext uri="{0D108BD9-81ED-4DB2-BD59-A6C34878D82A}">
                    <a16:rowId xmlns:a16="http://schemas.microsoft.com/office/drawing/2014/main" val="3330766127"/>
                  </a:ext>
                </a:extLst>
              </a:tr>
              <a:tr h="504223">
                <a:tc>
                  <a:txBody>
                    <a:bodyPr/>
                    <a:lstStyle/>
                    <a:p>
                      <a:pPr marL="0" marR="0" algn="l">
                        <a:spcBef>
                          <a:spcPts val="0"/>
                        </a:spcBef>
                        <a:spcAft>
                          <a:spcPts val="600"/>
                        </a:spcAft>
                      </a:pPr>
                      <a:r>
                        <a:rPr lang="en-US" sz="1800" dirty="0"/>
                        <a:t>Manufacturer</a:t>
                      </a:r>
                    </a:p>
                  </a:txBody>
                  <a:tcPr marL="106592" marR="106592" marT="0" marB="0" anchor="ctr"/>
                </a:tc>
                <a:tc>
                  <a:txBody>
                    <a:bodyPr/>
                    <a:lstStyle/>
                    <a:p>
                      <a:pPr marL="0" marR="0" algn="l">
                        <a:spcBef>
                          <a:spcPts val="0"/>
                        </a:spcBef>
                        <a:spcAft>
                          <a:spcPts val="600"/>
                        </a:spcAft>
                      </a:pPr>
                      <a:r>
                        <a:rPr lang="en-US" sz="1800" dirty="0"/>
                        <a:t>Tower Pro</a:t>
                      </a:r>
                    </a:p>
                  </a:txBody>
                  <a:tcPr marL="106592" marR="106592" marT="0" marB="0" anchor="ctr">
                    <a:solidFill>
                      <a:schemeClr val="accent4">
                        <a:lumMod val="40000"/>
                        <a:lumOff val="60000"/>
                      </a:schemeClr>
                    </a:solidFill>
                  </a:tcPr>
                </a:tc>
                <a:tc>
                  <a:txBody>
                    <a:bodyPr/>
                    <a:lstStyle/>
                    <a:p>
                      <a:pPr marL="0" marR="0" algn="l">
                        <a:spcBef>
                          <a:spcPts val="0"/>
                        </a:spcBef>
                        <a:spcAft>
                          <a:spcPts val="600"/>
                        </a:spcAft>
                      </a:pPr>
                      <a:r>
                        <a:rPr lang="en-US" sz="1800" dirty="0" err="1"/>
                        <a:t>CivilLaser</a:t>
                      </a:r>
                      <a:endParaRPr lang="en-US" sz="1800" dirty="0"/>
                    </a:p>
                  </a:txBody>
                  <a:tcPr marL="106592" marR="106592" marT="0" marB="0" anchor="ctr"/>
                </a:tc>
                <a:tc>
                  <a:txBody>
                    <a:bodyPr/>
                    <a:lstStyle/>
                    <a:p>
                      <a:pPr marL="0" marR="0" algn="l">
                        <a:spcBef>
                          <a:spcPts val="0"/>
                        </a:spcBef>
                        <a:spcAft>
                          <a:spcPts val="600"/>
                        </a:spcAft>
                      </a:pPr>
                      <a:r>
                        <a:rPr lang="en-US" sz="1800" dirty="0"/>
                        <a:t>Lite On</a:t>
                      </a:r>
                    </a:p>
                  </a:txBody>
                  <a:tcPr marL="106592" marR="106592" marT="0" marB="0" anchor="ctr"/>
                </a:tc>
                <a:extLst>
                  <a:ext uri="{0D108BD9-81ED-4DB2-BD59-A6C34878D82A}">
                    <a16:rowId xmlns:a16="http://schemas.microsoft.com/office/drawing/2014/main" val="291615780"/>
                  </a:ext>
                </a:extLst>
              </a:tr>
              <a:tr h="504223">
                <a:tc>
                  <a:txBody>
                    <a:bodyPr/>
                    <a:lstStyle/>
                    <a:p>
                      <a:pPr marL="0" marR="0" algn="l">
                        <a:spcBef>
                          <a:spcPts val="0"/>
                        </a:spcBef>
                        <a:spcAft>
                          <a:spcPts val="600"/>
                        </a:spcAft>
                      </a:pPr>
                      <a:r>
                        <a:rPr lang="en-US" sz="1800" dirty="0"/>
                        <a:t>Cost</a:t>
                      </a:r>
                    </a:p>
                  </a:txBody>
                  <a:tcPr marL="106592" marR="106592" marT="0" marB="0" anchor="ctr"/>
                </a:tc>
                <a:tc>
                  <a:txBody>
                    <a:bodyPr/>
                    <a:lstStyle/>
                    <a:p>
                      <a:pPr marL="0" marR="0" algn="l">
                        <a:spcBef>
                          <a:spcPts val="0"/>
                        </a:spcBef>
                        <a:spcAft>
                          <a:spcPts val="600"/>
                        </a:spcAft>
                      </a:pPr>
                      <a:r>
                        <a:rPr lang="en-US" sz="1800" dirty="0"/>
                        <a:t>$0.70</a:t>
                      </a:r>
                    </a:p>
                  </a:txBody>
                  <a:tcPr marL="106592" marR="106592" marT="0" marB="0" anchor="ctr">
                    <a:solidFill>
                      <a:schemeClr val="accent4">
                        <a:lumMod val="20000"/>
                        <a:lumOff val="80000"/>
                      </a:schemeClr>
                    </a:solidFill>
                  </a:tcPr>
                </a:tc>
                <a:tc>
                  <a:txBody>
                    <a:bodyPr/>
                    <a:lstStyle/>
                    <a:p>
                      <a:pPr marL="0" marR="0" algn="l">
                        <a:spcBef>
                          <a:spcPts val="0"/>
                        </a:spcBef>
                        <a:spcAft>
                          <a:spcPts val="600"/>
                        </a:spcAft>
                      </a:pPr>
                      <a:r>
                        <a:rPr lang="en-US" sz="1800" dirty="0"/>
                        <a:t>$2.00</a:t>
                      </a:r>
                    </a:p>
                  </a:txBody>
                  <a:tcPr marL="106592" marR="106592" marT="0" marB="0" anchor="ctr"/>
                </a:tc>
                <a:tc>
                  <a:txBody>
                    <a:bodyPr/>
                    <a:lstStyle/>
                    <a:p>
                      <a:pPr marL="0" marR="0" algn="l">
                        <a:spcBef>
                          <a:spcPts val="0"/>
                        </a:spcBef>
                        <a:spcAft>
                          <a:spcPts val="600"/>
                        </a:spcAft>
                      </a:pPr>
                      <a:r>
                        <a:rPr lang="en-US" sz="1800" dirty="0"/>
                        <a:t>$2.49</a:t>
                      </a:r>
                    </a:p>
                  </a:txBody>
                  <a:tcPr marL="106592" marR="106592" marT="0" marB="0" anchor="ctr"/>
                </a:tc>
                <a:extLst>
                  <a:ext uri="{0D108BD9-81ED-4DB2-BD59-A6C34878D82A}">
                    <a16:rowId xmlns:a16="http://schemas.microsoft.com/office/drawing/2014/main" val="507026025"/>
                  </a:ext>
                </a:extLst>
              </a:tr>
              <a:tr h="504223">
                <a:tc>
                  <a:txBody>
                    <a:bodyPr/>
                    <a:lstStyle/>
                    <a:p>
                      <a:pPr marL="0" marR="0" algn="l">
                        <a:spcBef>
                          <a:spcPts val="0"/>
                        </a:spcBef>
                        <a:spcAft>
                          <a:spcPts val="600"/>
                        </a:spcAft>
                      </a:pPr>
                      <a:r>
                        <a:rPr lang="en-US" sz="1800" dirty="0"/>
                        <a:t>Dimensions</a:t>
                      </a:r>
                    </a:p>
                  </a:txBody>
                  <a:tcPr marL="106592" marR="106592" marT="0" marB="0" anchor="ctr"/>
                </a:tc>
                <a:tc>
                  <a:txBody>
                    <a:bodyPr/>
                    <a:lstStyle/>
                    <a:p>
                      <a:pPr marL="0" marR="0" algn="l">
                        <a:spcBef>
                          <a:spcPts val="0"/>
                        </a:spcBef>
                        <a:spcAft>
                          <a:spcPts val="600"/>
                        </a:spcAft>
                      </a:pPr>
                      <a:r>
                        <a:rPr lang="en-US" sz="1800" dirty="0"/>
                        <a:t>18.5 x 15 mm</a:t>
                      </a:r>
                    </a:p>
                  </a:txBody>
                  <a:tcPr marL="106592" marR="106592" marT="0" marB="0" anchor="ctr">
                    <a:solidFill>
                      <a:schemeClr val="accent4">
                        <a:lumMod val="40000"/>
                        <a:lumOff val="60000"/>
                      </a:schemeClr>
                    </a:solidFill>
                  </a:tcPr>
                </a:tc>
                <a:tc>
                  <a:txBody>
                    <a:bodyPr/>
                    <a:lstStyle/>
                    <a:p>
                      <a:pPr marL="0" marR="0" algn="l">
                        <a:spcBef>
                          <a:spcPts val="0"/>
                        </a:spcBef>
                        <a:spcAft>
                          <a:spcPts val="600"/>
                        </a:spcAft>
                      </a:pPr>
                      <a:r>
                        <a:rPr lang="en-US" sz="1800" dirty="0"/>
                        <a:t>6 x 12 mm</a:t>
                      </a:r>
                    </a:p>
                  </a:txBody>
                  <a:tcPr marL="106592" marR="106592" marT="0" marB="0" anchor="ctr"/>
                </a:tc>
                <a:tc>
                  <a:txBody>
                    <a:bodyPr/>
                    <a:lstStyle/>
                    <a:p>
                      <a:pPr marL="0" marR="0" algn="l">
                        <a:spcBef>
                          <a:spcPts val="0"/>
                        </a:spcBef>
                        <a:spcAft>
                          <a:spcPts val="600"/>
                        </a:spcAft>
                      </a:pPr>
                      <a:r>
                        <a:rPr lang="en-US" sz="1800" dirty="0"/>
                        <a:t>5.6 x 3.5 mm</a:t>
                      </a:r>
                    </a:p>
                  </a:txBody>
                  <a:tcPr marL="106592" marR="106592" marT="0" marB="0" anchor="ctr"/>
                </a:tc>
                <a:extLst>
                  <a:ext uri="{0D108BD9-81ED-4DB2-BD59-A6C34878D82A}">
                    <a16:rowId xmlns:a16="http://schemas.microsoft.com/office/drawing/2014/main" val="2302944797"/>
                  </a:ext>
                </a:extLst>
              </a:tr>
            </a:tbl>
          </a:graphicData>
        </a:graphic>
      </p:graphicFrame>
    </p:spTree>
    <p:extLst>
      <p:ext uri="{BB962C8B-B14F-4D97-AF65-F5344CB8AC3E}">
        <p14:creationId xmlns:p14="http://schemas.microsoft.com/office/powerpoint/2010/main" val="2865945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9" name="Rectangle 31">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8DEEA412-1385-479D-9299-0D62A303A9D8}"/>
              </a:ext>
            </a:extLst>
          </p:cNvPr>
          <p:cNvSpPr>
            <a:spLocks noGrp="1"/>
          </p:cNvSpPr>
          <p:nvPr>
            <p:ph type="title"/>
          </p:nvPr>
        </p:nvSpPr>
        <p:spPr>
          <a:xfrm>
            <a:off x="836883" y="0"/>
            <a:ext cx="4892040" cy="1773936"/>
          </a:xfrm>
        </p:spPr>
        <p:txBody>
          <a:bodyPr vert="horz" lIns="91440" tIns="45720" rIns="91440" bIns="45720" rtlCol="0" anchor="b">
            <a:normAutofit/>
          </a:bodyPr>
          <a:lstStyle/>
          <a:p>
            <a:r>
              <a:rPr lang="en-US" sz="4000" kern="1200" dirty="0">
                <a:solidFill>
                  <a:schemeClr val="tx1"/>
                </a:solidFill>
                <a:latin typeface="+mj-lt"/>
                <a:ea typeface="+mj-ea"/>
                <a:cs typeface="+mj-cs"/>
              </a:rPr>
              <a:t>Camera</a:t>
            </a:r>
          </a:p>
        </p:txBody>
      </p:sp>
      <p:cxnSp>
        <p:nvCxnSpPr>
          <p:cNvPr id="34" name="Straight Connector 33">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9E497511-9A1F-43B3-AB44-6AA162C25D22}"/>
              </a:ext>
            </a:extLst>
          </p:cNvPr>
          <p:cNvPicPr>
            <a:picLocks noGrp="1" noChangeAspect="1"/>
          </p:cNvPicPr>
          <p:nvPr>
            <p:ph sz="half" idx="2"/>
          </p:nvPr>
        </p:nvPicPr>
        <p:blipFill>
          <a:blip r:embed="rId3"/>
          <a:stretch>
            <a:fillRect/>
          </a:stretch>
        </p:blipFill>
        <p:spPr>
          <a:xfrm>
            <a:off x="6748272" y="1511309"/>
            <a:ext cx="5025525" cy="3844526"/>
          </a:xfrm>
          <a:prstGeom prst="rect">
            <a:avLst/>
          </a:prstGeom>
          <a:ln w="12700">
            <a:solidFill>
              <a:schemeClr val="bg1">
                <a:lumMod val="85000"/>
                <a:lumOff val="15000"/>
              </a:schemeClr>
            </a:solidFill>
          </a:ln>
        </p:spPr>
      </p:pic>
      <p:graphicFrame>
        <p:nvGraphicFramePr>
          <p:cNvPr id="11" name="Table 6">
            <a:extLst>
              <a:ext uri="{FF2B5EF4-FFF2-40B4-BE49-F238E27FC236}">
                <a16:creationId xmlns:a16="http://schemas.microsoft.com/office/drawing/2014/main" id="{5B4A9887-845A-4BE6-8AA1-6427644E4C8A}"/>
              </a:ext>
            </a:extLst>
          </p:cNvPr>
          <p:cNvGraphicFramePr>
            <a:graphicFrameLocks/>
          </p:cNvGraphicFramePr>
          <p:nvPr>
            <p:extLst>
              <p:ext uri="{D42A27DB-BD31-4B8C-83A1-F6EECF244321}">
                <p14:modId xmlns:p14="http://schemas.microsoft.com/office/powerpoint/2010/main" val="839252694"/>
              </p:ext>
            </p:extLst>
          </p:nvPr>
        </p:nvGraphicFramePr>
        <p:xfrm>
          <a:off x="288243" y="2000296"/>
          <a:ext cx="5722767" cy="4643350"/>
        </p:xfrm>
        <a:graphic>
          <a:graphicData uri="http://schemas.openxmlformats.org/drawingml/2006/table">
            <a:tbl>
              <a:tblPr firstRow="1" bandRow="1">
                <a:tableStyleId>{5C22544A-7EE6-4342-B048-85BDC9FD1C3A}</a:tableStyleId>
              </a:tblPr>
              <a:tblGrid>
                <a:gridCol w="1534626">
                  <a:extLst>
                    <a:ext uri="{9D8B030D-6E8A-4147-A177-3AD203B41FA5}">
                      <a16:colId xmlns:a16="http://schemas.microsoft.com/office/drawing/2014/main" val="3649229368"/>
                    </a:ext>
                  </a:extLst>
                </a:gridCol>
                <a:gridCol w="1396047">
                  <a:extLst>
                    <a:ext uri="{9D8B030D-6E8A-4147-A177-3AD203B41FA5}">
                      <a16:colId xmlns:a16="http://schemas.microsoft.com/office/drawing/2014/main" val="2622468254"/>
                    </a:ext>
                  </a:extLst>
                </a:gridCol>
                <a:gridCol w="1396047">
                  <a:extLst>
                    <a:ext uri="{9D8B030D-6E8A-4147-A177-3AD203B41FA5}">
                      <a16:colId xmlns:a16="http://schemas.microsoft.com/office/drawing/2014/main" val="2376335571"/>
                    </a:ext>
                  </a:extLst>
                </a:gridCol>
                <a:gridCol w="1396047">
                  <a:extLst>
                    <a:ext uri="{9D8B030D-6E8A-4147-A177-3AD203B41FA5}">
                      <a16:colId xmlns:a16="http://schemas.microsoft.com/office/drawing/2014/main" val="2537659469"/>
                    </a:ext>
                  </a:extLst>
                </a:gridCol>
              </a:tblGrid>
              <a:tr h="604592">
                <a:tc>
                  <a:txBody>
                    <a:bodyPr/>
                    <a:lstStyle/>
                    <a:p>
                      <a:pPr algn="l"/>
                      <a:r>
                        <a:rPr lang="en-US" sz="1800" b="1" dirty="0"/>
                        <a:t>Camera</a:t>
                      </a:r>
                    </a:p>
                  </a:txBody>
                  <a:tcPr anchor="ctr"/>
                </a:tc>
                <a:tc>
                  <a:txBody>
                    <a:bodyPr/>
                    <a:lstStyle/>
                    <a:p>
                      <a:pPr algn="l"/>
                      <a:r>
                        <a:rPr lang="en-US" sz="1800" b="1" dirty="0">
                          <a:solidFill>
                            <a:srgbClr val="000000"/>
                          </a:solidFill>
                        </a:rPr>
                        <a:t>See3Cam CU30</a:t>
                      </a:r>
                    </a:p>
                  </a:txBody>
                  <a:tcPr anchor="ctr">
                    <a:solidFill>
                      <a:schemeClr val="accent4">
                        <a:lumMod val="60000"/>
                        <a:lumOff val="40000"/>
                      </a:schemeClr>
                    </a:solidFill>
                  </a:tcPr>
                </a:tc>
                <a:tc>
                  <a:txBody>
                    <a:bodyPr/>
                    <a:lstStyle/>
                    <a:p>
                      <a:pPr algn="l"/>
                      <a:r>
                        <a:rPr lang="en-US" sz="1800" b="1" dirty="0"/>
                        <a:t>397</a:t>
                      </a:r>
                    </a:p>
                  </a:txBody>
                  <a:tcPr anchor="ctr"/>
                </a:tc>
                <a:tc>
                  <a:txBody>
                    <a:bodyPr/>
                    <a:lstStyle/>
                    <a:p>
                      <a:pPr algn="l"/>
                      <a:r>
                        <a:rPr lang="en-US" sz="1800" b="1" i="0" kern="1200" dirty="0">
                          <a:solidFill>
                            <a:schemeClr val="lt1"/>
                          </a:solidFill>
                          <a:effectLst/>
                          <a:latin typeface="+mn-lt"/>
                          <a:ea typeface="+mn-ea"/>
                          <a:cs typeface="+mn-cs"/>
                        </a:rPr>
                        <a:t>56-581</a:t>
                      </a:r>
                      <a:endParaRPr lang="en-US" sz="1800" b="1" dirty="0"/>
                    </a:p>
                  </a:txBody>
                  <a:tcPr anchor="ctr"/>
                </a:tc>
                <a:extLst>
                  <a:ext uri="{0D108BD9-81ED-4DB2-BD59-A6C34878D82A}">
                    <a16:rowId xmlns:a16="http://schemas.microsoft.com/office/drawing/2014/main" val="2693704323"/>
                  </a:ext>
                </a:extLst>
              </a:tr>
              <a:tr h="489758">
                <a:tc>
                  <a:txBody>
                    <a:bodyPr/>
                    <a:lstStyle/>
                    <a:p>
                      <a:pPr algn="l"/>
                      <a:r>
                        <a:rPr lang="en-US" sz="1800" b="0" dirty="0"/>
                        <a:t>Resolution</a:t>
                      </a:r>
                    </a:p>
                  </a:txBody>
                  <a:tcPr anchor="ctr"/>
                </a:tc>
                <a:tc>
                  <a:txBody>
                    <a:bodyPr/>
                    <a:lstStyle/>
                    <a:p>
                      <a:pPr algn="l"/>
                      <a:r>
                        <a:rPr lang="en-US" sz="1800" b="0" dirty="0"/>
                        <a:t>1080p </a:t>
                      </a:r>
                    </a:p>
                  </a:txBody>
                  <a:tcPr anchor="ctr">
                    <a:solidFill>
                      <a:schemeClr val="accent4">
                        <a:lumMod val="40000"/>
                        <a:lumOff val="60000"/>
                      </a:schemeClr>
                    </a:solidFill>
                  </a:tcPr>
                </a:tc>
                <a:tc>
                  <a:txBody>
                    <a:bodyPr/>
                    <a:lstStyle/>
                    <a:p>
                      <a:pPr algn="l"/>
                      <a:r>
                        <a:rPr lang="en-US" sz="1800" b="0" dirty="0"/>
                        <a:t>640 x 480</a:t>
                      </a:r>
                    </a:p>
                  </a:txBody>
                  <a:tcPr anchor="ctr"/>
                </a:tc>
                <a:tc>
                  <a:txBody>
                    <a:bodyPr/>
                    <a:lstStyle/>
                    <a:p>
                      <a:pPr algn="l"/>
                      <a:r>
                        <a:rPr lang="en-US" sz="1800" b="0" dirty="0"/>
                        <a:t>510 x 492</a:t>
                      </a:r>
                    </a:p>
                  </a:txBody>
                  <a:tcPr anchor="ctr"/>
                </a:tc>
                <a:extLst>
                  <a:ext uri="{0D108BD9-81ED-4DB2-BD59-A6C34878D82A}">
                    <a16:rowId xmlns:a16="http://schemas.microsoft.com/office/drawing/2014/main" val="1128231588"/>
                  </a:ext>
                </a:extLst>
              </a:tr>
              <a:tr h="489758">
                <a:tc>
                  <a:txBody>
                    <a:bodyPr/>
                    <a:lstStyle/>
                    <a:p>
                      <a:pPr algn="l"/>
                      <a:r>
                        <a:rPr lang="en-US" sz="1800" b="0"/>
                        <a:t>Framerate</a:t>
                      </a:r>
                    </a:p>
                  </a:txBody>
                  <a:tcPr anchor="ctr"/>
                </a:tc>
                <a:tc>
                  <a:txBody>
                    <a:bodyPr/>
                    <a:lstStyle/>
                    <a:p>
                      <a:pPr algn="l"/>
                      <a:r>
                        <a:rPr lang="en-US" sz="1800" b="0" dirty="0"/>
                        <a:t>60fps</a:t>
                      </a:r>
                    </a:p>
                  </a:txBody>
                  <a:tcPr anchor="ctr">
                    <a:solidFill>
                      <a:schemeClr val="accent4">
                        <a:lumMod val="20000"/>
                        <a:lumOff val="80000"/>
                      </a:schemeClr>
                    </a:solidFill>
                  </a:tcPr>
                </a:tc>
                <a:tc>
                  <a:txBody>
                    <a:bodyPr/>
                    <a:lstStyle/>
                    <a:p>
                      <a:pPr algn="l"/>
                      <a:r>
                        <a:rPr lang="en-US" sz="1800" b="0" dirty="0"/>
                        <a:t>30 fps</a:t>
                      </a:r>
                    </a:p>
                  </a:txBody>
                  <a:tcPr anchor="ctr"/>
                </a:tc>
                <a:tc>
                  <a:txBody>
                    <a:bodyPr/>
                    <a:lstStyle/>
                    <a:p>
                      <a:pPr algn="l"/>
                      <a:r>
                        <a:rPr lang="en-US" sz="1800" b="0" dirty="0"/>
                        <a:t>30 fps</a:t>
                      </a:r>
                    </a:p>
                  </a:txBody>
                  <a:tcPr anchor="ctr"/>
                </a:tc>
                <a:extLst>
                  <a:ext uri="{0D108BD9-81ED-4DB2-BD59-A6C34878D82A}">
                    <a16:rowId xmlns:a16="http://schemas.microsoft.com/office/drawing/2014/main" val="1677398962"/>
                  </a:ext>
                </a:extLst>
              </a:tr>
              <a:tr h="489758">
                <a:tc>
                  <a:txBody>
                    <a:bodyPr/>
                    <a:lstStyle/>
                    <a:p>
                      <a:pPr algn="l"/>
                      <a:r>
                        <a:rPr lang="en-US" sz="1800" b="0" dirty="0"/>
                        <a:t>Data Type</a:t>
                      </a:r>
                    </a:p>
                  </a:txBody>
                  <a:tcPr anchor="ctr"/>
                </a:tc>
                <a:tc>
                  <a:txBody>
                    <a:bodyPr/>
                    <a:lstStyle/>
                    <a:p>
                      <a:pPr algn="l"/>
                      <a:r>
                        <a:rPr lang="en-US" sz="1800" b="0" dirty="0"/>
                        <a:t>UYVY</a:t>
                      </a:r>
                    </a:p>
                  </a:txBody>
                  <a:tcPr anchor="ctr">
                    <a:solidFill>
                      <a:schemeClr val="accent4">
                        <a:lumMod val="40000"/>
                        <a:lumOff val="60000"/>
                      </a:schemeClr>
                    </a:solidFill>
                  </a:tcPr>
                </a:tc>
                <a:tc>
                  <a:txBody>
                    <a:bodyPr/>
                    <a:lstStyle/>
                    <a:p>
                      <a:pPr algn="l"/>
                      <a:endParaRPr lang="en-US" sz="1800" b="0" dirty="0"/>
                    </a:p>
                  </a:txBody>
                  <a:tcPr anchor="ctr"/>
                </a:tc>
                <a:tc>
                  <a:txBody>
                    <a:bodyPr/>
                    <a:lstStyle/>
                    <a:p>
                      <a:pPr algn="l"/>
                      <a:endParaRPr lang="en-US" sz="1800" b="0" dirty="0"/>
                    </a:p>
                  </a:txBody>
                  <a:tcPr anchor="ctr"/>
                </a:tc>
                <a:extLst>
                  <a:ext uri="{0D108BD9-81ED-4DB2-BD59-A6C34878D82A}">
                    <a16:rowId xmlns:a16="http://schemas.microsoft.com/office/drawing/2014/main" val="2505481198"/>
                  </a:ext>
                </a:extLst>
              </a:tr>
              <a:tr h="489758">
                <a:tc>
                  <a:txBody>
                    <a:bodyPr/>
                    <a:lstStyle/>
                    <a:p>
                      <a:pPr algn="l"/>
                      <a:r>
                        <a:rPr lang="en-US" sz="1800" b="0" dirty="0"/>
                        <a:t>Connection</a:t>
                      </a:r>
                    </a:p>
                  </a:txBody>
                  <a:tcPr anchor="ctr"/>
                </a:tc>
                <a:tc>
                  <a:txBody>
                    <a:bodyPr/>
                    <a:lstStyle/>
                    <a:p>
                      <a:pPr algn="l"/>
                      <a:r>
                        <a:rPr lang="en-US" sz="1800" b="0" dirty="0"/>
                        <a:t>USB3.0</a:t>
                      </a:r>
                    </a:p>
                  </a:txBody>
                  <a:tcPr anchor="ctr">
                    <a:solidFill>
                      <a:schemeClr val="accent4">
                        <a:lumMod val="20000"/>
                        <a:lumOff val="80000"/>
                      </a:schemeClr>
                    </a:solidFill>
                  </a:tcPr>
                </a:tc>
                <a:tc>
                  <a:txBody>
                    <a:bodyPr/>
                    <a:lstStyle/>
                    <a:p>
                      <a:pPr algn="l"/>
                      <a:r>
                        <a:rPr lang="en-US" sz="1800" b="0" dirty="0"/>
                        <a:t>Serial</a:t>
                      </a:r>
                    </a:p>
                  </a:txBody>
                  <a:tcPr anchor="ctr"/>
                </a:tc>
                <a:tc>
                  <a:txBody>
                    <a:bodyPr/>
                    <a:lstStyle/>
                    <a:p>
                      <a:pPr algn="l"/>
                      <a:r>
                        <a:rPr lang="en-US" sz="1800" b="0" dirty="0"/>
                        <a:t>Serial</a:t>
                      </a:r>
                    </a:p>
                  </a:txBody>
                  <a:tcPr anchor="ctr"/>
                </a:tc>
                <a:extLst>
                  <a:ext uri="{0D108BD9-81ED-4DB2-BD59-A6C34878D82A}">
                    <a16:rowId xmlns:a16="http://schemas.microsoft.com/office/drawing/2014/main" val="1534230722"/>
                  </a:ext>
                </a:extLst>
              </a:tr>
              <a:tr h="489758">
                <a:tc>
                  <a:txBody>
                    <a:bodyPr/>
                    <a:lstStyle/>
                    <a:p>
                      <a:pPr algn="l"/>
                      <a:r>
                        <a:rPr lang="en-US" sz="1800" b="0" dirty="0"/>
                        <a:t>Manufacturer</a:t>
                      </a:r>
                    </a:p>
                  </a:txBody>
                  <a:tcPr anchor="ctr"/>
                </a:tc>
                <a:tc>
                  <a:txBody>
                    <a:bodyPr/>
                    <a:lstStyle/>
                    <a:p>
                      <a:pPr algn="l"/>
                      <a:r>
                        <a:rPr lang="en-US" sz="1800" b="0" dirty="0"/>
                        <a:t>e-con Systems</a:t>
                      </a:r>
                    </a:p>
                  </a:txBody>
                  <a:tcPr anchor="ctr">
                    <a:solidFill>
                      <a:schemeClr val="accent4">
                        <a:lumMod val="40000"/>
                        <a:lumOff val="60000"/>
                      </a:schemeClr>
                    </a:solidFill>
                  </a:tcPr>
                </a:tc>
                <a:tc>
                  <a:txBody>
                    <a:bodyPr/>
                    <a:lstStyle/>
                    <a:p>
                      <a:pPr algn="l"/>
                      <a:r>
                        <a:rPr lang="en-US" sz="1800" b="0"/>
                        <a:t>Adafruit Industries LLC</a:t>
                      </a:r>
                      <a:endParaRPr lang="en-US" sz="1800" b="0" dirty="0"/>
                    </a:p>
                  </a:txBody>
                  <a:tcPr anchor="ctr"/>
                </a:tc>
                <a:tc>
                  <a:txBody>
                    <a:bodyPr/>
                    <a:lstStyle/>
                    <a:p>
                      <a:pPr algn="l"/>
                      <a:r>
                        <a:rPr lang="en-US" sz="1800" b="0" dirty="0"/>
                        <a:t>Edmund Optics</a:t>
                      </a:r>
                    </a:p>
                  </a:txBody>
                  <a:tcPr anchor="ctr"/>
                </a:tc>
                <a:extLst>
                  <a:ext uri="{0D108BD9-81ED-4DB2-BD59-A6C34878D82A}">
                    <a16:rowId xmlns:a16="http://schemas.microsoft.com/office/drawing/2014/main" val="136119371"/>
                  </a:ext>
                </a:extLst>
              </a:tr>
              <a:tr h="489758">
                <a:tc>
                  <a:txBody>
                    <a:bodyPr/>
                    <a:lstStyle/>
                    <a:p>
                      <a:pPr algn="l"/>
                      <a:r>
                        <a:rPr lang="en-US" sz="1800" b="0" dirty="0"/>
                        <a:t>Cost</a:t>
                      </a:r>
                    </a:p>
                  </a:txBody>
                  <a:tcPr anchor="ctr"/>
                </a:tc>
                <a:tc>
                  <a:txBody>
                    <a:bodyPr/>
                    <a:lstStyle/>
                    <a:p>
                      <a:pPr algn="l"/>
                      <a:r>
                        <a:rPr lang="en-US" sz="1800" b="0" dirty="0"/>
                        <a:t>$179</a:t>
                      </a:r>
                    </a:p>
                  </a:txBody>
                  <a:tcPr anchor="ctr">
                    <a:solidFill>
                      <a:schemeClr val="accent4">
                        <a:lumMod val="20000"/>
                        <a:lumOff val="80000"/>
                      </a:schemeClr>
                    </a:solidFill>
                  </a:tcPr>
                </a:tc>
                <a:tc>
                  <a:txBody>
                    <a:bodyPr/>
                    <a:lstStyle/>
                    <a:p>
                      <a:pPr algn="l"/>
                      <a:r>
                        <a:rPr lang="en-US" sz="1800" b="0" dirty="0"/>
                        <a:t>$40</a:t>
                      </a:r>
                    </a:p>
                  </a:txBody>
                  <a:tcPr anchor="ctr"/>
                </a:tc>
                <a:tc>
                  <a:txBody>
                    <a:bodyPr/>
                    <a:lstStyle/>
                    <a:p>
                      <a:pPr algn="l"/>
                      <a:r>
                        <a:rPr lang="en-US" sz="1800" b="0" dirty="0"/>
                        <a:t>$99.97</a:t>
                      </a:r>
                    </a:p>
                  </a:txBody>
                  <a:tcPr anchor="ctr"/>
                </a:tc>
                <a:extLst>
                  <a:ext uri="{0D108BD9-81ED-4DB2-BD59-A6C34878D82A}">
                    <a16:rowId xmlns:a16="http://schemas.microsoft.com/office/drawing/2014/main" val="19746417"/>
                  </a:ext>
                </a:extLst>
              </a:tr>
              <a:tr h="489758">
                <a:tc>
                  <a:txBody>
                    <a:bodyPr/>
                    <a:lstStyle/>
                    <a:p>
                      <a:pPr algn="l"/>
                      <a:r>
                        <a:rPr lang="en-US" sz="1800" b="0" dirty="0"/>
                        <a:t>Dimensions</a:t>
                      </a:r>
                    </a:p>
                  </a:txBody>
                  <a:tcPr anchor="ctr"/>
                </a:tc>
                <a:tc>
                  <a:txBody>
                    <a:bodyPr/>
                    <a:lstStyle/>
                    <a:p>
                      <a:pPr algn="l"/>
                      <a:r>
                        <a:rPr lang="en-US" sz="1800" b="0" dirty="0"/>
                        <a:t>40.7 x 40.7 x 33.4 mm</a:t>
                      </a:r>
                    </a:p>
                  </a:txBody>
                  <a:tcPr anchor="ctr">
                    <a:solidFill>
                      <a:schemeClr val="accent4">
                        <a:lumMod val="40000"/>
                        <a:lumOff val="60000"/>
                      </a:schemeClr>
                    </a:solidFill>
                  </a:tcPr>
                </a:tc>
                <a:tc>
                  <a:txBody>
                    <a:bodyPr/>
                    <a:lstStyle/>
                    <a:p>
                      <a:pPr algn="l"/>
                      <a:r>
                        <a:rPr lang="en-US" sz="1800" b="0" dirty="0"/>
                        <a:t>32 x 32 mm</a:t>
                      </a:r>
                    </a:p>
                  </a:txBody>
                  <a:tcPr anchor="ctr"/>
                </a:tc>
                <a:tc>
                  <a:txBody>
                    <a:bodyPr/>
                    <a:lstStyle/>
                    <a:p>
                      <a:pPr algn="l"/>
                      <a:r>
                        <a:rPr lang="en-US" sz="1800" b="0" dirty="0"/>
                        <a:t>20 x 32 x </a:t>
                      </a:r>
                    </a:p>
                    <a:p>
                      <a:pPr algn="l"/>
                      <a:r>
                        <a:rPr lang="en-US" sz="1800" b="0" dirty="0"/>
                        <a:t>32 mm</a:t>
                      </a:r>
                    </a:p>
                  </a:txBody>
                  <a:tcPr anchor="ctr"/>
                </a:tc>
                <a:extLst>
                  <a:ext uri="{0D108BD9-81ED-4DB2-BD59-A6C34878D82A}">
                    <a16:rowId xmlns:a16="http://schemas.microsoft.com/office/drawing/2014/main" val="1852556178"/>
                  </a:ext>
                </a:extLst>
              </a:tr>
            </a:tbl>
          </a:graphicData>
        </a:graphic>
      </p:graphicFrame>
    </p:spTree>
    <p:extLst>
      <p:ext uri="{BB962C8B-B14F-4D97-AF65-F5344CB8AC3E}">
        <p14:creationId xmlns:p14="http://schemas.microsoft.com/office/powerpoint/2010/main" val="386152688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7781662-8028-B04C-96ED-F390B32DE42C}"/>
              </a:ext>
            </a:extLst>
          </p:cNvPr>
          <p:cNvSpPr>
            <a:spLocks noGrp="1"/>
          </p:cNvSpPr>
          <p:nvPr>
            <p:ph type="title"/>
          </p:nvPr>
        </p:nvSpPr>
        <p:spPr>
          <a:xfrm>
            <a:off x="838199" y="365125"/>
            <a:ext cx="5529943" cy="1325563"/>
          </a:xfrm>
        </p:spPr>
        <p:txBody>
          <a:bodyPr vert="horz" lIns="91440" tIns="45720" rIns="91440" bIns="45720" rtlCol="0" anchor="ctr">
            <a:normAutofit/>
          </a:bodyPr>
          <a:lstStyle/>
          <a:p>
            <a:r>
              <a:rPr lang="en-US" dirty="0"/>
              <a:t>Data Transfer</a:t>
            </a:r>
            <a:endParaRPr lang="en-US"/>
          </a:p>
        </p:txBody>
      </p:sp>
      <p:sp>
        <p:nvSpPr>
          <p:cNvPr id="5" name="Content Placeholder 4">
            <a:extLst>
              <a:ext uri="{FF2B5EF4-FFF2-40B4-BE49-F238E27FC236}">
                <a16:creationId xmlns:a16="http://schemas.microsoft.com/office/drawing/2014/main" id="{ED2E3DF7-9FC7-684A-948B-E749D956EC96}"/>
              </a:ext>
            </a:extLst>
          </p:cNvPr>
          <p:cNvSpPr>
            <a:spLocks noGrp="1"/>
          </p:cNvSpPr>
          <p:nvPr>
            <p:ph sz="half" idx="1"/>
          </p:nvPr>
        </p:nvSpPr>
        <p:spPr>
          <a:xfrm>
            <a:off x="363229" y="1813381"/>
            <a:ext cx="5181600" cy="4351338"/>
          </a:xfrm>
        </p:spPr>
        <p:txBody>
          <a:bodyPr/>
          <a:lstStyle/>
          <a:p>
            <a:r>
              <a:rPr lang="en-US" dirty="0"/>
              <a:t>We needed a method of transferring data between the PCB and Jetson Nano</a:t>
            </a:r>
          </a:p>
          <a:p>
            <a:r>
              <a:rPr lang="en-US" dirty="0"/>
              <a:t>We mainly focused on reliability and cost when considering our options</a:t>
            </a:r>
          </a:p>
        </p:txBody>
      </p:sp>
      <p:graphicFrame>
        <p:nvGraphicFramePr>
          <p:cNvPr id="9" name="Table 6">
            <a:extLst>
              <a:ext uri="{FF2B5EF4-FFF2-40B4-BE49-F238E27FC236}">
                <a16:creationId xmlns:a16="http://schemas.microsoft.com/office/drawing/2014/main" id="{6E590D66-E382-7841-A73C-D0CE61DEB72B}"/>
              </a:ext>
            </a:extLst>
          </p:cNvPr>
          <p:cNvGraphicFramePr>
            <a:graphicFrameLocks/>
          </p:cNvGraphicFramePr>
          <p:nvPr>
            <p:extLst>
              <p:ext uri="{D42A27DB-BD31-4B8C-83A1-F6EECF244321}">
                <p14:modId xmlns:p14="http://schemas.microsoft.com/office/powerpoint/2010/main" val="2755514429"/>
              </p:ext>
            </p:extLst>
          </p:nvPr>
        </p:nvGraphicFramePr>
        <p:xfrm>
          <a:off x="5699051" y="2513664"/>
          <a:ext cx="6129720" cy="3138588"/>
        </p:xfrm>
        <a:graphic>
          <a:graphicData uri="http://schemas.openxmlformats.org/drawingml/2006/table">
            <a:tbl>
              <a:tblPr firstRow="1" bandRow="1">
                <a:tableStyleId>{5C22544A-7EE6-4342-B048-85BDC9FD1C3A}</a:tableStyleId>
              </a:tblPr>
              <a:tblGrid>
                <a:gridCol w="1739799">
                  <a:extLst>
                    <a:ext uri="{9D8B030D-6E8A-4147-A177-3AD203B41FA5}">
                      <a16:colId xmlns:a16="http://schemas.microsoft.com/office/drawing/2014/main" val="3649229368"/>
                    </a:ext>
                  </a:extLst>
                </a:gridCol>
                <a:gridCol w="1463307">
                  <a:extLst>
                    <a:ext uri="{9D8B030D-6E8A-4147-A177-3AD203B41FA5}">
                      <a16:colId xmlns:a16="http://schemas.microsoft.com/office/drawing/2014/main" val="2622468254"/>
                    </a:ext>
                  </a:extLst>
                </a:gridCol>
                <a:gridCol w="1463307">
                  <a:extLst>
                    <a:ext uri="{9D8B030D-6E8A-4147-A177-3AD203B41FA5}">
                      <a16:colId xmlns:a16="http://schemas.microsoft.com/office/drawing/2014/main" val="2376335571"/>
                    </a:ext>
                  </a:extLst>
                </a:gridCol>
                <a:gridCol w="1463307">
                  <a:extLst>
                    <a:ext uri="{9D8B030D-6E8A-4147-A177-3AD203B41FA5}">
                      <a16:colId xmlns:a16="http://schemas.microsoft.com/office/drawing/2014/main" val="2537659469"/>
                    </a:ext>
                  </a:extLst>
                </a:gridCol>
              </a:tblGrid>
              <a:tr h="604592">
                <a:tc>
                  <a:txBody>
                    <a:bodyPr/>
                    <a:lstStyle/>
                    <a:p>
                      <a:pPr algn="l"/>
                      <a:r>
                        <a:rPr lang="en-US" sz="1800" b="1" dirty="0"/>
                        <a:t>Camera</a:t>
                      </a:r>
                    </a:p>
                  </a:txBody>
                  <a:tcPr anchor="ctr"/>
                </a:tc>
                <a:tc>
                  <a:txBody>
                    <a:bodyPr/>
                    <a:lstStyle/>
                    <a:p>
                      <a:pPr algn="l"/>
                      <a:r>
                        <a:rPr lang="en-US" sz="1800" b="1" dirty="0">
                          <a:solidFill>
                            <a:srgbClr val="000000"/>
                          </a:solidFill>
                        </a:rPr>
                        <a:t>UART</a:t>
                      </a:r>
                    </a:p>
                  </a:txBody>
                  <a:tcPr anchor="ctr">
                    <a:solidFill>
                      <a:schemeClr val="accent4">
                        <a:lumMod val="60000"/>
                        <a:lumOff val="40000"/>
                      </a:schemeClr>
                    </a:solidFill>
                  </a:tcPr>
                </a:tc>
                <a:tc>
                  <a:txBody>
                    <a:bodyPr/>
                    <a:lstStyle/>
                    <a:p>
                      <a:pPr algn="l"/>
                      <a:r>
                        <a:rPr lang="en-US" sz="1800" b="1" dirty="0"/>
                        <a:t>SPI</a:t>
                      </a:r>
                    </a:p>
                  </a:txBody>
                  <a:tcPr anchor="ctr"/>
                </a:tc>
                <a:tc>
                  <a:txBody>
                    <a:bodyPr/>
                    <a:lstStyle/>
                    <a:p>
                      <a:pPr algn="l"/>
                      <a:r>
                        <a:rPr lang="en-US" sz="1800" b="1" dirty="0"/>
                        <a:t>I2C</a:t>
                      </a:r>
                    </a:p>
                  </a:txBody>
                  <a:tcPr anchor="ctr"/>
                </a:tc>
                <a:extLst>
                  <a:ext uri="{0D108BD9-81ED-4DB2-BD59-A6C34878D82A}">
                    <a16:rowId xmlns:a16="http://schemas.microsoft.com/office/drawing/2014/main" val="2693704323"/>
                  </a:ext>
                </a:extLst>
              </a:tr>
              <a:tr h="489758">
                <a:tc>
                  <a:txBody>
                    <a:bodyPr/>
                    <a:lstStyle/>
                    <a:p>
                      <a:pPr algn="l"/>
                      <a:r>
                        <a:rPr lang="en-US" sz="1800" b="0" dirty="0"/>
                        <a:t>Speed</a:t>
                      </a:r>
                    </a:p>
                  </a:txBody>
                  <a:tcPr anchor="ctr"/>
                </a:tc>
                <a:tc>
                  <a:txBody>
                    <a:bodyPr/>
                    <a:lstStyle/>
                    <a:p>
                      <a:pPr marL="0" marR="0" algn="l">
                        <a:spcBef>
                          <a:spcPts val="0"/>
                        </a:spcBef>
                        <a:spcAft>
                          <a:spcPts val="600"/>
                        </a:spcAft>
                      </a:pPr>
                      <a:r>
                        <a:rPr lang="en-US" sz="1800" dirty="0">
                          <a:effectLst/>
                        </a:rPr>
                        <a:t>Up to 115.2Kbps</a:t>
                      </a:r>
                      <a:endParaRPr lang="en-US" sz="1800" dirty="0">
                        <a:solidFill>
                          <a:srgbClr val="695D46"/>
                        </a:solidFill>
                        <a:effectLst/>
                        <a:latin typeface="Times New Roman" panose="02020603050405020304" pitchFamily="18" charset="0"/>
                        <a:ea typeface="Times New Roman" panose="02020603050405020304" pitchFamily="18" charset="0"/>
                      </a:endParaRPr>
                    </a:p>
                  </a:txBody>
                  <a:tcPr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10Mbps+</a:t>
                      </a:r>
                      <a:endParaRPr lang="en-US" sz="1800" dirty="0">
                        <a:solidFill>
                          <a:srgbClr val="695D46"/>
                        </a:solidFill>
                        <a:effectLst/>
                        <a:latin typeface="Times New Roman" panose="02020603050405020304" pitchFamily="18" charset="0"/>
                        <a:ea typeface="Times New Roman" panose="020206030504050203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Up to 3.4Mbps  </a:t>
                      </a:r>
                      <a:endParaRPr lang="en-US" sz="1800" dirty="0">
                        <a:solidFill>
                          <a:srgbClr val="695D46"/>
                        </a:solidFill>
                        <a:effectLst/>
                        <a:latin typeface="Times New Roman" panose="02020603050405020304" pitchFamily="18" charset="0"/>
                        <a:ea typeface="Times New Roman" panose="02020603050405020304" pitchFamily="18" charset="0"/>
                      </a:endParaRPr>
                    </a:p>
                  </a:txBody>
                  <a:tcPr anchor="ctr"/>
                </a:tc>
                <a:extLst>
                  <a:ext uri="{0D108BD9-81ED-4DB2-BD59-A6C34878D82A}">
                    <a16:rowId xmlns:a16="http://schemas.microsoft.com/office/drawing/2014/main" val="1128231588"/>
                  </a:ext>
                </a:extLst>
              </a:tr>
              <a:tr h="489758">
                <a:tc>
                  <a:txBody>
                    <a:bodyPr/>
                    <a:lstStyle/>
                    <a:p>
                      <a:pPr algn="l"/>
                      <a:r>
                        <a:rPr lang="en-US" sz="1800" b="0" dirty="0"/>
                        <a:t>Complexity</a:t>
                      </a:r>
                    </a:p>
                  </a:txBody>
                  <a:tcPr anchor="ctr"/>
                </a:tc>
                <a:tc>
                  <a:txBody>
                    <a:bodyPr/>
                    <a:lstStyle/>
                    <a:p>
                      <a:pPr algn="l"/>
                      <a:r>
                        <a:rPr lang="en-US" sz="1800" b="0" dirty="0"/>
                        <a:t>Simple</a:t>
                      </a:r>
                    </a:p>
                  </a:txBody>
                  <a:tcPr anchor="ctr">
                    <a:solidFill>
                      <a:schemeClr val="accent4">
                        <a:lumMod val="20000"/>
                        <a:lumOff val="80000"/>
                      </a:schemeClr>
                    </a:solidFill>
                  </a:tcPr>
                </a:tc>
                <a:tc>
                  <a:txBody>
                    <a:bodyPr/>
                    <a:lstStyle/>
                    <a:p>
                      <a:pPr algn="l"/>
                      <a:r>
                        <a:rPr lang="en-US" sz="1800" b="0" dirty="0"/>
                        <a:t>Difficult</a:t>
                      </a:r>
                    </a:p>
                  </a:txBody>
                  <a:tcPr anchor="ctr"/>
                </a:tc>
                <a:tc>
                  <a:txBody>
                    <a:bodyPr/>
                    <a:lstStyle/>
                    <a:p>
                      <a:pPr algn="l"/>
                      <a:r>
                        <a:rPr lang="en-US" sz="1800" b="0" dirty="0"/>
                        <a:t>Moderate</a:t>
                      </a:r>
                    </a:p>
                  </a:txBody>
                  <a:tcPr anchor="ctr"/>
                </a:tc>
                <a:extLst>
                  <a:ext uri="{0D108BD9-81ED-4DB2-BD59-A6C34878D82A}">
                    <a16:rowId xmlns:a16="http://schemas.microsoft.com/office/drawing/2014/main" val="1677398962"/>
                  </a:ext>
                </a:extLst>
              </a:tr>
              <a:tr h="489758">
                <a:tc>
                  <a:txBody>
                    <a:bodyPr/>
                    <a:lstStyle/>
                    <a:p>
                      <a:pPr algn="l"/>
                      <a:r>
                        <a:rPr lang="en-US" sz="1800" b="0" dirty="0"/>
                        <a:t>Scalability</a:t>
                      </a:r>
                    </a:p>
                  </a:txBody>
                  <a:tcPr anchor="ctr"/>
                </a:tc>
                <a:tc>
                  <a:txBody>
                    <a:bodyPr/>
                    <a:lstStyle/>
                    <a:p>
                      <a:pPr marL="0" marR="0" algn="l">
                        <a:spcBef>
                          <a:spcPts val="0"/>
                        </a:spcBef>
                        <a:spcAft>
                          <a:spcPts val="600"/>
                        </a:spcAft>
                      </a:pPr>
                      <a:r>
                        <a:rPr lang="en-US" sz="1800" dirty="0">
                          <a:effectLst/>
                        </a:rPr>
                        <a:t>Only 1 device per UART port</a:t>
                      </a:r>
                      <a:endParaRPr lang="en-US" sz="1800" dirty="0">
                        <a:solidFill>
                          <a:srgbClr val="695D46"/>
                        </a:solidFill>
                        <a:effectLst/>
                        <a:latin typeface="Times New Roman" panose="02020603050405020304" pitchFamily="18" charset="0"/>
                        <a:ea typeface="Times New Roman" panose="02020603050405020304" pitchFamily="18" charset="0"/>
                      </a:endParaRPr>
                    </a:p>
                  </a:txBody>
                  <a:tcPr anchor="ctr">
                    <a:solidFill>
                      <a:schemeClr val="accent4">
                        <a:lumMod val="40000"/>
                        <a:lumOff val="60000"/>
                      </a:schemeClr>
                    </a:solidFill>
                  </a:tcPr>
                </a:tc>
                <a:tc>
                  <a:txBody>
                    <a:bodyPr/>
                    <a:lstStyle/>
                    <a:p>
                      <a:pPr algn="l"/>
                      <a:r>
                        <a:rPr lang="en-US" sz="1800" b="0" dirty="0"/>
                        <a:t>Theoretically unlimited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Limited by address size</a:t>
                      </a:r>
                      <a:endParaRPr lang="en-US" sz="1800" dirty="0">
                        <a:solidFill>
                          <a:srgbClr val="695D46"/>
                        </a:solidFill>
                        <a:effectLst/>
                        <a:latin typeface="Times New Roman" panose="02020603050405020304" pitchFamily="18" charset="0"/>
                        <a:ea typeface="Times New Roman" panose="02020603050405020304" pitchFamily="18" charset="0"/>
                      </a:endParaRPr>
                    </a:p>
                  </a:txBody>
                  <a:tcPr anchor="ctr"/>
                </a:tc>
                <a:extLst>
                  <a:ext uri="{0D108BD9-81ED-4DB2-BD59-A6C34878D82A}">
                    <a16:rowId xmlns:a16="http://schemas.microsoft.com/office/drawing/2014/main" val="2505481198"/>
                  </a:ext>
                </a:extLst>
              </a:tr>
              <a:tr h="489758">
                <a:tc>
                  <a:txBody>
                    <a:bodyPr/>
                    <a:lstStyle/>
                    <a:p>
                      <a:pPr algn="l"/>
                      <a:r>
                        <a:rPr lang="en-US" sz="1800" b="0" dirty="0"/>
                        <a:t>Required Wires</a:t>
                      </a:r>
                    </a:p>
                  </a:txBody>
                  <a:tcPr anchor="ctr"/>
                </a:tc>
                <a:tc>
                  <a:txBody>
                    <a:bodyPr/>
                    <a:lstStyle/>
                    <a:p>
                      <a:pPr algn="l"/>
                      <a:r>
                        <a:rPr lang="en-US" sz="1800" b="0" dirty="0"/>
                        <a:t>2</a:t>
                      </a:r>
                    </a:p>
                  </a:txBody>
                  <a:tcPr anchor="ctr">
                    <a:solidFill>
                      <a:schemeClr val="accent4">
                        <a:lumMod val="20000"/>
                        <a:lumOff val="80000"/>
                      </a:schemeClr>
                    </a:solidFill>
                  </a:tcPr>
                </a:tc>
                <a:tc>
                  <a:txBody>
                    <a:bodyPr/>
                    <a:lstStyle/>
                    <a:p>
                      <a:pPr algn="l"/>
                      <a:r>
                        <a:rPr lang="en-US" sz="1800" b="0" dirty="0"/>
                        <a:t>4</a:t>
                      </a:r>
                    </a:p>
                  </a:txBody>
                  <a:tcPr anchor="ctr"/>
                </a:tc>
                <a:tc>
                  <a:txBody>
                    <a:bodyPr/>
                    <a:lstStyle/>
                    <a:p>
                      <a:pPr algn="l"/>
                      <a:r>
                        <a:rPr lang="en-US" sz="1800" b="0" dirty="0"/>
                        <a:t>2</a:t>
                      </a:r>
                    </a:p>
                  </a:txBody>
                  <a:tcPr anchor="ctr"/>
                </a:tc>
                <a:extLst>
                  <a:ext uri="{0D108BD9-81ED-4DB2-BD59-A6C34878D82A}">
                    <a16:rowId xmlns:a16="http://schemas.microsoft.com/office/drawing/2014/main" val="1534230722"/>
                  </a:ext>
                </a:extLst>
              </a:tr>
            </a:tbl>
          </a:graphicData>
        </a:graphic>
      </p:graphicFrame>
    </p:spTree>
    <p:extLst>
      <p:ext uri="{BB962C8B-B14F-4D97-AF65-F5344CB8AC3E}">
        <p14:creationId xmlns:p14="http://schemas.microsoft.com/office/powerpoint/2010/main" val="193196789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207CC6-EAA1-4BFF-A48A-DECAD8972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3">
            <a:extLst>
              <a:ext uri="{FF2B5EF4-FFF2-40B4-BE49-F238E27FC236}">
                <a16:creationId xmlns:a16="http://schemas.microsoft.com/office/drawing/2014/main" id="{B234A3DD-923D-4166-8B19-7DD58990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6">
            <a:extLst>
              <a:ext uri="{FF2B5EF4-FFF2-40B4-BE49-F238E27FC236}">
                <a16:creationId xmlns:a16="http://schemas.microsoft.com/office/drawing/2014/main" id="{F6ACA5AC-3C5D-4994-B40F-FC8349E4D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AC5226-7297-4B0E-8F0D-83225EBD4FAD}"/>
              </a:ext>
            </a:extLst>
          </p:cNvPr>
          <p:cNvSpPr>
            <a:spLocks noGrp="1"/>
          </p:cNvSpPr>
          <p:nvPr>
            <p:ph type="title"/>
          </p:nvPr>
        </p:nvSpPr>
        <p:spPr>
          <a:xfrm>
            <a:off x="804671" y="2600324"/>
            <a:ext cx="6405753" cy="3277961"/>
          </a:xfrm>
        </p:spPr>
        <p:txBody>
          <a:bodyPr vert="horz" lIns="91440" tIns="45720" rIns="91440" bIns="45720" rtlCol="0" anchor="t">
            <a:normAutofit/>
          </a:bodyPr>
          <a:lstStyle/>
          <a:p>
            <a:r>
              <a:rPr lang="en-US" sz="5400" kern="1200">
                <a:solidFill>
                  <a:schemeClr val="tx1"/>
                </a:solidFill>
                <a:latin typeface="+mj-lt"/>
                <a:ea typeface="+mj-ea"/>
                <a:cs typeface="+mj-cs"/>
              </a:rPr>
              <a:t>Hardware Design</a:t>
            </a:r>
          </a:p>
        </p:txBody>
      </p:sp>
    </p:spTree>
    <p:extLst>
      <p:ext uri="{BB962C8B-B14F-4D97-AF65-F5344CB8AC3E}">
        <p14:creationId xmlns:p14="http://schemas.microsoft.com/office/powerpoint/2010/main" val="160745994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7239865-F594-40FE-B422-1C8EEEFFC8C0}"/>
              </a:ext>
            </a:extLst>
          </p:cNvPr>
          <p:cNvSpPr>
            <a:spLocks noGrp="1"/>
          </p:cNvSpPr>
          <p:nvPr>
            <p:ph type="title"/>
          </p:nvPr>
        </p:nvSpPr>
        <p:spPr>
          <a:xfrm>
            <a:off x="833002" y="448253"/>
            <a:ext cx="10520702" cy="1325563"/>
          </a:xfrm>
        </p:spPr>
        <p:txBody>
          <a:bodyPr vert="horz" lIns="91440" tIns="45720" rIns="91440" bIns="45720" rtlCol="0" anchor="ctr">
            <a:normAutofit/>
          </a:bodyPr>
          <a:lstStyle/>
          <a:p>
            <a:r>
              <a:rPr lang="en-US" kern="1200">
                <a:solidFill>
                  <a:schemeClr val="tx1"/>
                </a:solidFill>
                <a:latin typeface="+mj-lt"/>
                <a:ea typeface="+mj-ea"/>
                <a:cs typeface="+mj-cs"/>
              </a:rPr>
              <a:t>Sensor Systems Mount</a:t>
            </a:r>
          </a:p>
        </p:txBody>
      </p:sp>
      <p:sp>
        <p:nvSpPr>
          <p:cNvPr id="3" name="Content Placeholder 2">
            <a:extLst>
              <a:ext uri="{FF2B5EF4-FFF2-40B4-BE49-F238E27FC236}">
                <a16:creationId xmlns:a16="http://schemas.microsoft.com/office/drawing/2014/main" id="{422B2CD3-6EFF-476A-B80A-DA1B602C468D}"/>
              </a:ext>
            </a:extLst>
          </p:cNvPr>
          <p:cNvSpPr>
            <a:spLocks noGrp="1"/>
          </p:cNvSpPr>
          <p:nvPr>
            <p:ph sz="half" idx="1"/>
          </p:nvPr>
        </p:nvSpPr>
        <p:spPr>
          <a:xfrm>
            <a:off x="838200" y="2191807"/>
            <a:ext cx="4936067" cy="3985155"/>
          </a:xfrm>
        </p:spPr>
        <p:txBody>
          <a:bodyPr vert="horz" lIns="91440" tIns="45720" rIns="91440" bIns="45720" rtlCol="0">
            <a:normAutofit/>
          </a:bodyPr>
          <a:lstStyle/>
          <a:p>
            <a:r>
              <a:rPr lang="en-US" sz="2000"/>
              <a:t>We decided to 3D print a mount for our camera and laser</a:t>
            </a:r>
          </a:p>
          <a:p>
            <a:r>
              <a:rPr lang="en-US" sz="2000"/>
              <a:t>By using two 9g Micro servos we can pan and tilt the camera and laser</a:t>
            </a:r>
          </a:p>
        </p:txBody>
      </p:sp>
      <p:pic>
        <p:nvPicPr>
          <p:cNvPr id="6" name="Content Placeholder 5">
            <a:extLst>
              <a:ext uri="{FF2B5EF4-FFF2-40B4-BE49-F238E27FC236}">
                <a16:creationId xmlns:a16="http://schemas.microsoft.com/office/drawing/2014/main" id="{2DA3262D-4B5C-5C41-A9D6-755C197A910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4243" t="21894" r="8771" b="35863"/>
          <a:stretch/>
        </p:blipFill>
        <p:spPr>
          <a:xfrm>
            <a:off x="7002351" y="1705696"/>
            <a:ext cx="3940468" cy="3313304"/>
          </a:xfrm>
          <a:prstGeom prst="rect">
            <a:avLst/>
          </a:prstGeom>
        </p:spPr>
      </p:pic>
    </p:spTree>
    <p:extLst>
      <p:ext uri="{BB962C8B-B14F-4D97-AF65-F5344CB8AC3E}">
        <p14:creationId xmlns:p14="http://schemas.microsoft.com/office/powerpoint/2010/main" val="102534151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7E167C7-A1D0-4C94-8CF0-D32DA2401508}"/>
              </a:ext>
            </a:extLst>
          </p:cNvPr>
          <p:cNvSpPr>
            <a:spLocks noGrp="1"/>
          </p:cNvSpPr>
          <p:nvPr>
            <p:ph type="title"/>
          </p:nvPr>
        </p:nvSpPr>
        <p:spPr>
          <a:xfrm>
            <a:off x="838199" y="365125"/>
            <a:ext cx="5529943" cy="1325563"/>
          </a:xfrm>
        </p:spPr>
        <p:txBody>
          <a:bodyPr vert="horz" lIns="91440" tIns="45720" rIns="91440" bIns="45720" rtlCol="0" anchor="ctr">
            <a:normAutofit/>
          </a:bodyPr>
          <a:lstStyle/>
          <a:p>
            <a:r>
              <a:rPr lang="en-US"/>
              <a:t>Servo Control PCB</a:t>
            </a:r>
          </a:p>
        </p:txBody>
      </p:sp>
      <p:sp>
        <p:nvSpPr>
          <p:cNvPr id="4" name="Content Placeholder 3">
            <a:extLst>
              <a:ext uri="{FF2B5EF4-FFF2-40B4-BE49-F238E27FC236}">
                <a16:creationId xmlns:a16="http://schemas.microsoft.com/office/drawing/2014/main" id="{17476710-8106-4B74-991D-95FD708B6854}"/>
              </a:ext>
            </a:extLst>
          </p:cNvPr>
          <p:cNvSpPr>
            <a:spLocks noGrp="1"/>
          </p:cNvSpPr>
          <p:nvPr>
            <p:ph sz="half" idx="1"/>
          </p:nvPr>
        </p:nvSpPr>
        <p:spPr>
          <a:xfrm>
            <a:off x="838199" y="1825625"/>
            <a:ext cx="4142091" cy="3399518"/>
          </a:xfrm>
        </p:spPr>
        <p:txBody>
          <a:bodyPr vert="horz" lIns="91440" tIns="45720" rIns="91440" bIns="45720" rtlCol="0">
            <a:normAutofit/>
          </a:bodyPr>
          <a:lstStyle/>
          <a:p>
            <a:r>
              <a:rPr lang="en-US" sz="2000"/>
              <a:t>Chose the atmega328p for simplicities sake</a:t>
            </a:r>
          </a:p>
          <a:p>
            <a:r>
              <a:rPr lang="en-US" sz="2000"/>
              <a:t>Main issue we encountered in PCB design was UART connection between between PCB and Jetson Nano</a:t>
            </a:r>
          </a:p>
          <a:p>
            <a:r>
              <a:rPr lang="en-US" sz="2000"/>
              <a:t>Solving this problem required some Engineering!</a:t>
            </a:r>
          </a:p>
          <a:p>
            <a:endParaRPr lang="en-US" sz="2000"/>
          </a:p>
          <a:p>
            <a:endParaRPr lang="en-US" sz="2000"/>
          </a:p>
          <a:p>
            <a:endParaRPr lang="en-US" sz="2000"/>
          </a:p>
        </p:txBody>
      </p:sp>
      <p:pic>
        <p:nvPicPr>
          <p:cNvPr id="6" name="Picture 5">
            <a:extLst>
              <a:ext uri="{FF2B5EF4-FFF2-40B4-BE49-F238E27FC236}">
                <a16:creationId xmlns:a16="http://schemas.microsoft.com/office/drawing/2014/main" id="{1C32B5DB-9125-5D4A-8C01-3C8992E8496C}"/>
              </a:ext>
            </a:extLst>
          </p:cNvPr>
          <p:cNvPicPr>
            <a:picLocks noChangeAspect="1"/>
          </p:cNvPicPr>
          <p:nvPr/>
        </p:nvPicPr>
        <p:blipFill rotWithShape="1">
          <a:blip r:embed="rId3">
            <a:extLst>
              <a:ext uri="{28A0092B-C50C-407E-A947-70E740481C1C}">
                <a14:useLocalDpi xmlns:a14="http://schemas.microsoft.com/office/drawing/2010/main" val="0"/>
              </a:ext>
            </a:extLst>
          </a:blip>
          <a:srcRect l="16500" t="25023" r="14444" b="23523"/>
          <a:stretch/>
        </p:blipFill>
        <p:spPr>
          <a:xfrm>
            <a:off x="8282701" y="365125"/>
            <a:ext cx="3236927" cy="2411852"/>
          </a:xfrm>
          <a:prstGeom prst="rect">
            <a:avLst/>
          </a:prstGeom>
        </p:spPr>
      </p:pic>
      <p:pic>
        <p:nvPicPr>
          <p:cNvPr id="8" name="Picture 7">
            <a:extLst>
              <a:ext uri="{FF2B5EF4-FFF2-40B4-BE49-F238E27FC236}">
                <a16:creationId xmlns:a16="http://schemas.microsoft.com/office/drawing/2014/main" id="{23D5C1F4-FA11-624C-A541-F57106FF6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8655" y="2994128"/>
            <a:ext cx="3040973" cy="3170589"/>
          </a:xfrm>
          <a:prstGeom prst="rect">
            <a:avLst/>
          </a:prstGeom>
        </p:spPr>
      </p:pic>
    </p:spTree>
    <p:extLst>
      <p:ext uri="{BB962C8B-B14F-4D97-AF65-F5344CB8AC3E}">
        <p14:creationId xmlns:p14="http://schemas.microsoft.com/office/powerpoint/2010/main" val="152738805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BA1C220-9448-5249-B33B-0BA71BA89A03}"/>
              </a:ext>
            </a:extLst>
          </p:cNvPr>
          <p:cNvSpPr>
            <a:spLocks noGrp="1"/>
          </p:cNvSpPr>
          <p:nvPr>
            <p:ph type="title"/>
          </p:nvPr>
        </p:nvSpPr>
        <p:spPr>
          <a:xfrm>
            <a:off x="833002" y="448253"/>
            <a:ext cx="10520702" cy="1325563"/>
          </a:xfrm>
        </p:spPr>
        <p:txBody>
          <a:bodyPr vert="horz" lIns="91440" tIns="45720" rIns="91440" bIns="45720" rtlCol="0" anchor="ctr">
            <a:normAutofit/>
          </a:bodyPr>
          <a:lstStyle/>
          <a:p>
            <a:r>
              <a:rPr lang="en-US" kern="1200">
                <a:solidFill>
                  <a:schemeClr val="tx1"/>
                </a:solidFill>
                <a:latin typeface="+mj-lt"/>
                <a:ea typeface="+mj-ea"/>
                <a:cs typeface="+mj-cs"/>
              </a:rPr>
              <a:t>Burning the Bootloader</a:t>
            </a:r>
          </a:p>
        </p:txBody>
      </p:sp>
      <p:sp>
        <p:nvSpPr>
          <p:cNvPr id="3" name="Content Placeholder 2">
            <a:extLst>
              <a:ext uri="{FF2B5EF4-FFF2-40B4-BE49-F238E27FC236}">
                <a16:creationId xmlns:a16="http://schemas.microsoft.com/office/drawing/2014/main" id="{A2B4B473-97CD-B64B-B828-B144F9C4783D}"/>
              </a:ext>
            </a:extLst>
          </p:cNvPr>
          <p:cNvSpPr>
            <a:spLocks noGrp="1"/>
          </p:cNvSpPr>
          <p:nvPr>
            <p:ph sz="half" idx="1"/>
          </p:nvPr>
        </p:nvSpPr>
        <p:spPr>
          <a:xfrm>
            <a:off x="838200" y="2191807"/>
            <a:ext cx="4936067" cy="3985155"/>
          </a:xfrm>
        </p:spPr>
        <p:txBody>
          <a:bodyPr vert="horz" lIns="91440" tIns="45720" rIns="91440" bIns="45720" rtlCol="0">
            <a:normAutofit/>
          </a:bodyPr>
          <a:lstStyle/>
          <a:p>
            <a:r>
              <a:rPr lang="en-US" sz="2000"/>
              <a:t>In order to burn the bootloader to the MCU we needed to do some ”Engineering”</a:t>
            </a:r>
          </a:p>
          <a:p>
            <a:r>
              <a:rPr lang="en-US" sz="2000"/>
              <a:t>The set up in the picture to the right was used in order to accomplish this cumbersome task</a:t>
            </a:r>
          </a:p>
        </p:txBody>
      </p:sp>
      <p:pic>
        <p:nvPicPr>
          <p:cNvPr id="8" name="Picture 7">
            <a:extLst>
              <a:ext uri="{FF2B5EF4-FFF2-40B4-BE49-F238E27FC236}">
                <a16:creationId xmlns:a16="http://schemas.microsoft.com/office/drawing/2014/main" id="{8D28215E-A7FD-6E4E-AE14-890E9FEAC309}"/>
              </a:ext>
            </a:extLst>
          </p:cNvPr>
          <p:cNvPicPr>
            <a:picLocks noChangeAspect="1"/>
          </p:cNvPicPr>
          <p:nvPr/>
        </p:nvPicPr>
        <p:blipFill rotWithShape="1">
          <a:blip r:embed="rId3">
            <a:extLst>
              <a:ext uri="{28A0092B-C50C-407E-A947-70E740481C1C}">
                <a14:useLocalDpi xmlns:a14="http://schemas.microsoft.com/office/drawing/2010/main" val="0"/>
              </a:ext>
            </a:extLst>
          </a:blip>
          <a:srcRect r="9228" b="-3"/>
          <a:stretch/>
        </p:blipFill>
        <p:spPr>
          <a:xfrm rot="5400000">
            <a:off x="6893141" y="2537978"/>
            <a:ext cx="3985156" cy="3292814"/>
          </a:xfrm>
          <a:prstGeom prst="rect">
            <a:avLst/>
          </a:prstGeom>
        </p:spPr>
      </p:pic>
    </p:spTree>
    <p:extLst>
      <p:ext uri="{BB962C8B-B14F-4D97-AF65-F5344CB8AC3E}">
        <p14:creationId xmlns:p14="http://schemas.microsoft.com/office/powerpoint/2010/main" val="59885380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7781662-8028-B04C-96ED-F390B32DE42C}"/>
              </a:ext>
            </a:extLst>
          </p:cNvPr>
          <p:cNvSpPr>
            <a:spLocks noGrp="1"/>
          </p:cNvSpPr>
          <p:nvPr>
            <p:ph type="title"/>
          </p:nvPr>
        </p:nvSpPr>
        <p:spPr>
          <a:xfrm>
            <a:off x="838199" y="365125"/>
            <a:ext cx="5529943" cy="1325563"/>
          </a:xfrm>
        </p:spPr>
        <p:txBody>
          <a:bodyPr vert="horz" lIns="91440" tIns="45720" rIns="91440" bIns="45720" rtlCol="0" anchor="ctr">
            <a:normAutofit/>
          </a:bodyPr>
          <a:lstStyle/>
          <a:p>
            <a:r>
              <a:rPr lang="en-US"/>
              <a:t>UART Connection</a:t>
            </a:r>
          </a:p>
        </p:txBody>
      </p:sp>
      <p:sp>
        <p:nvSpPr>
          <p:cNvPr id="3" name="Content Placeholder 2">
            <a:extLst>
              <a:ext uri="{FF2B5EF4-FFF2-40B4-BE49-F238E27FC236}">
                <a16:creationId xmlns:a16="http://schemas.microsoft.com/office/drawing/2014/main" id="{17B1F7AB-E75B-BE40-BD96-C37AB99CC49B}"/>
              </a:ext>
            </a:extLst>
          </p:cNvPr>
          <p:cNvSpPr>
            <a:spLocks noGrp="1"/>
          </p:cNvSpPr>
          <p:nvPr>
            <p:ph sz="half" idx="1"/>
          </p:nvPr>
        </p:nvSpPr>
        <p:spPr>
          <a:xfrm>
            <a:off x="838199" y="1825625"/>
            <a:ext cx="4142091" cy="3399518"/>
          </a:xfrm>
        </p:spPr>
        <p:txBody>
          <a:bodyPr vert="horz" lIns="91440" tIns="45720" rIns="91440" bIns="45720" rtlCol="0">
            <a:normAutofit/>
          </a:bodyPr>
          <a:lstStyle/>
          <a:p>
            <a:r>
              <a:rPr lang="en-US" sz="2000"/>
              <a:t>When testing our connection we noticed we were getting about 20% accuracy between the two boards</a:t>
            </a:r>
          </a:p>
          <a:p>
            <a:r>
              <a:rPr lang="en-US" sz="2000"/>
              <a:t>After much hair pulling, we realized it had to do with the Jetson Nano running its TX/RX pins at 3.3v and Arduino running at 5v</a:t>
            </a:r>
          </a:p>
          <a:p>
            <a:r>
              <a:rPr lang="en-US" sz="2000"/>
              <a:t>To test our theory we used a simple voltage divider from the Arduino to the Jetson board</a:t>
            </a:r>
          </a:p>
          <a:p>
            <a:endParaRPr lang="en-US" sz="2000"/>
          </a:p>
        </p:txBody>
      </p:sp>
      <p:pic>
        <p:nvPicPr>
          <p:cNvPr id="9" name="Picture 8">
            <a:extLst>
              <a:ext uri="{FF2B5EF4-FFF2-40B4-BE49-F238E27FC236}">
                <a16:creationId xmlns:a16="http://schemas.microsoft.com/office/drawing/2014/main" id="{BB928CFF-E8E1-4F48-B139-0CBE33017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048" y="1659391"/>
            <a:ext cx="4091581" cy="3539218"/>
          </a:xfrm>
          <a:prstGeom prst="rect">
            <a:avLst/>
          </a:prstGeom>
        </p:spPr>
      </p:pic>
      <p:sp>
        <p:nvSpPr>
          <p:cNvPr id="6" name="TextBox 5">
            <a:extLst>
              <a:ext uri="{FF2B5EF4-FFF2-40B4-BE49-F238E27FC236}">
                <a16:creationId xmlns:a16="http://schemas.microsoft.com/office/drawing/2014/main" id="{E3316F0D-BF7C-984F-A320-7B4887242F85}"/>
              </a:ext>
            </a:extLst>
          </p:cNvPr>
          <p:cNvSpPr txBox="1"/>
          <p:nvPr/>
        </p:nvSpPr>
        <p:spPr>
          <a:xfrm>
            <a:off x="8397648" y="5198609"/>
            <a:ext cx="2264229" cy="369332"/>
          </a:xfrm>
          <a:prstGeom prst="rect">
            <a:avLst/>
          </a:prstGeom>
          <a:noFill/>
        </p:spPr>
        <p:txBody>
          <a:bodyPr wrap="square" rtlCol="0">
            <a:spAutoFit/>
          </a:bodyPr>
          <a:lstStyle/>
          <a:p>
            <a:r>
              <a:rPr lang="en-US" dirty="0">
                <a:solidFill>
                  <a:schemeClr val="bg1"/>
                </a:solidFill>
              </a:rPr>
              <a:t>Demo of connection </a:t>
            </a:r>
          </a:p>
        </p:txBody>
      </p:sp>
    </p:spTree>
    <p:extLst>
      <p:ext uri="{BB962C8B-B14F-4D97-AF65-F5344CB8AC3E}">
        <p14:creationId xmlns:p14="http://schemas.microsoft.com/office/powerpoint/2010/main" val="44516594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A9B64F8-7C7D-5146-A41D-74DC630E4C0E}"/>
              </a:ext>
            </a:extLst>
          </p:cNvPr>
          <p:cNvSpPr>
            <a:spLocks noGrp="1"/>
          </p:cNvSpPr>
          <p:nvPr>
            <p:ph type="title"/>
          </p:nvPr>
        </p:nvSpPr>
        <p:spPr>
          <a:xfrm>
            <a:off x="833002" y="448253"/>
            <a:ext cx="10520702" cy="1325563"/>
          </a:xfrm>
        </p:spPr>
        <p:txBody>
          <a:bodyPr vert="horz" lIns="91440" tIns="45720" rIns="91440" bIns="45720" rtlCol="0" anchor="ctr">
            <a:normAutofit/>
          </a:bodyPr>
          <a:lstStyle/>
          <a:p>
            <a:r>
              <a:rPr lang="en-US" kern="1200">
                <a:solidFill>
                  <a:schemeClr val="tx1"/>
                </a:solidFill>
                <a:latin typeface="+mj-lt"/>
                <a:ea typeface="+mj-ea"/>
                <a:cs typeface="+mj-cs"/>
              </a:rPr>
              <a:t>Logic Level Shifters</a:t>
            </a:r>
          </a:p>
        </p:txBody>
      </p:sp>
      <p:sp>
        <p:nvSpPr>
          <p:cNvPr id="3" name="Content Placeholder 2">
            <a:extLst>
              <a:ext uri="{FF2B5EF4-FFF2-40B4-BE49-F238E27FC236}">
                <a16:creationId xmlns:a16="http://schemas.microsoft.com/office/drawing/2014/main" id="{9A714B77-3305-C247-918C-3DF970B5A5BE}"/>
              </a:ext>
            </a:extLst>
          </p:cNvPr>
          <p:cNvSpPr>
            <a:spLocks noGrp="1"/>
          </p:cNvSpPr>
          <p:nvPr>
            <p:ph sz="half" idx="1"/>
          </p:nvPr>
        </p:nvSpPr>
        <p:spPr>
          <a:xfrm>
            <a:off x="838200" y="2191807"/>
            <a:ext cx="4936067" cy="3985155"/>
          </a:xfrm>
        </p:spPr>
        <p:txBody>
          <a:bodyPr vert="horz" lIns="91440" tIns="45720" rIns="91440" bIns="45720" rtlCol="0">
            <a:normAutofit/>
          </a:bodyPr>
          <a:lstStyle/>
          <a:p>
            <a:r>
              <a:rPr lang="en-US" sz="2000"/>
              <a:t>With the use of two logic level shifters we were able to effectively communicate between the two boards</a:t>
            </a:r>
          </a:p>
          <a:p>
            <a:r>
              <a:rPr lang="en-US" sz="2000"/>
              <a:t>One is used to step the voltage up to 5V from the TX pin on the Jetson </a:t>
            </a:r>
          </a:p>
          <a:p>
            <a:r>
              <a:rPr lang="en-US" sz="2000"/>
              <a:t>Other is used to step down the voltage from TX pin on the Arduino to 3.3V</a:t>
            </a:r>
          </a:p>
        </p:txBody>
      </p:sp>
      <p:pic>
        <p:nvPicPr>
          <p:cNvPr id="6" name="Picture 5">
            <a:extLst>
              <a:ext uri="{FF2B5EF4-FFF2-40B4-BE49-F238E27FC236}">
                <a16:creationId xmlns:a16="http://schemas.microsoft.com/office/drawing/2014/main" id="{A3580ECC-4066-6C44-AA2C-9F1CAE2D7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734" y="2814654"/>
            <a:ext cx="4935970" cy="2739461"/>
          </a:xfrm>
          <a:prstGeom prst="rect">
            <a:avLst/>
          </a:prstGeom>
        </p:spPr>
      </p:pic>
    </p:spTree>
    <p:extLst>
      <p:ext uri="{BB962C8B-B14F-4D97-AF65-F5344CB8AC3E}">
        <p14:creationId xmlns:p14="http://schemas.microsoft.com/office/powerpoint/2010/main" val="81034707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7BEF55B-40C4-E844-8AAD-AE597A52E109}"/>
              </a:ext>
            </a:extLst>
          </p:cNvPr>
          <p:cNvSpPr>
            <a:spLocks noGrp="1"/>
          </p:cNvSpPr>
          <p:nvPr>
            <p:ph type="title"/>
          </p:nvPr>
        </p:nvSpPr>
        <p:spPr>
          <a:xfrm>
            <a:off x="838199" y="365125"/>
            <a:ext cx="5529943" cy="1325563"/>
          </a:xfrm>
        </p:spPr>
        <p:txBody>
          <a:bodyPr vert="horz" lIns="91440" tIns="45720" rIns="91440" bIns="45720" rtlCol="0" anchor="ctr">
            <a:normAutofit/>
          </a:bodyPr>
          <a:lstStyle/>
          <a:p>
            <a:r>
              <a:rPr lang="en-US"/>
              <a:t>Power Supply</a:t>
            </a:r>
          </a:p>
        </p:txBody>
      </p:sp>
      <p:sp>
        <p:nvSpPr>
          <p:cNvPr id="3" name="Content Placeholder 2">
            <a:extLst>
              <a:ext uri="{FF2B5EF4-FFF2-40B4-BE49-F238E27FC236}">
                <a16:creationId xmlns:a16="http://schemas.microsoft.com/office/drawing/2014/main" id="{EC2A68BD-B21B-8D4C-B868-FE8B41B60B0D}"/>
              </a:ext>
            </a:extLst>
          </p:cNvPr>
          <p:cNvSpPr>
            <a:spLocks noGrp="1"/>
          </p:cNvSpPr>
          <p:nvPr>
            <p:ph sz="half" idx="1"/>
          </p:nvPr>
        </p:nvSpPr>
        <p:spPr>
          <a:xfrm>
            <a:off x="838199" y="1825625"/>
            <a:ext cx="4142091" cy="3399518"/>
          </a:xfrm>
        </p:spPr>
        <p:txBody>
          <a:bodyPr vert="horz" lIns="91440" tIns="45720" rIns="91440" bIns="45720" rtlCol="0">
            <a:normAutofit/>
          </a:bodyPr>
          <a:lstStyle/>
          <a:p>
            <a:r>
              <a:rPr lang="en-US" sz="2000"/>
              <a:t>Due to the nature of our project implementing a battery pack wasn’t nessassry</a:t>
            </a:r>
          </a:p>
          <a:p>
            <a:r>
              <a:rPr lang="en-US" sz="2000"/>
              <a:t>We decided to use a 12V barrel plug to power the PCB</a:t>
            </a:r>
          </a:p>
          <a:p>
            <a:r>
              <a:rPr lang="en-US" sz="2000"/>
              <a:t>This plug shall provide enough power to run both servos and the LASER</a:t>
            </a:r>
          </a:p>
        </p:txBody>
      </p:sp>
      <p:pic>
        <p:nvPicPr>
          <p:cNvPr id="8" name="Picture 7">
            <a:extLst>
              <a:ext uri="{FF2B5EF4-FFF2-40B4-BE49-F238E27FC236}">
                <a16:creationId xmlns:a16="http://schemas.microsoft.com/office/drawing/2014/main" id="{2A018108-7914-B549-AC01-F5D0B54FE855}"/>
              </a:ext>
            </a:extLst>
          </p:cNvPr>
          <p:cNvPicPr>
            <a:picLocks noChangeAspect="1"/>
          </p:cNvPicPr>
          <p:nvPr/>
        </p:nvPicPr>
        <p:blipFill rotWithShape="1">
          <a:blip r:embed="rId3">
            <a:extLst>
              <a:ext uri="{28A0092B-C50C-407E-A947-70E740481C1C}">
                <a14:useLocalDpi xmlns:a14="http://schemas.microsoft.com/office/drawing/2010/main" val="0"/>
              </a:ext>
            </a:extLst>
          </a:blip>
          <a:srcRect r="-3" b="15240"/>
          <a:stretch/>
        </p:blipFill>
        <p:spPr>
          <a:xfrm>
            <a:off x="7583141" y="390777"/>
            <a:ext cx="3936488" cy="2360548"/>
          </a:xfrm>
          <a:prstGeom prst="rect">
            <a:avLst/>
          </a:prstGeom>
        </p:spPr>
      </p:pic>
      <p:pic>
        <p:nvPicPr>
          <p:cNvPr id="6" name="Picture 5">
            <a:extLst>
              <a:ext uri="{FF2B5EF4-FFF2-40B4-BE49-F238E27FC236}">
                <a16:creationId xmlns:a16="http://schemas.microsoft.com/office/drawing/2014/main" id="{CD7B6F62-D86E-EF4A-982E-AA262BEF16D1}"/>
              </a:ext>
            </a:extLst>
          </p:cNvPr>
          <p:cNvPicPr>
            <a:picLocks noChangeAspect="1"/>
          </p:cNvPicPr>
          <p:nvPr/>
        </p:nvPicPr>
        <p:blipFill rotWithShape="1">
          <a:blip r:embed="rId4">
            <a:extLst>
              <a:ext uri="{28A0092B-C50C-407E-A947-70E740481C1C}">
                <a14:useLocalDpi xmlns:a14="http://schemas.microsoft.com/office/drawing/2010/main" val="0"/>
              </a:ext>
            </a:extLst>
          </a:blip>
          <a:srcRect t="3469" r="-2" b="14948"/>
          <a:stretch/>
        </p:blipFill>
        <p:spPr>
          <a:xfrm>
            <a:off x="6409307" y="3016020"/>
            <a:ext cx="5110322" cy="3126805"/>
          </a:xfrm>
          <a:prstGeom prst="rect">
            <a:avLst/>
          </a:prstGeom>
        </p:spPr>
      </p:pic>
    </p:spTree>
    <p:extLst>
      <p:ext uri="{BB962C8B-B14F-4D97-AF65-F5344CB8AC3E}">
        <p14:creationId xmlns:p14="http://schemas.microsoft.com/office/powerpoint/2010/main" val="227969092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946959-6A70-4355-AB62-9C86F8C344CB}"/>
              </a:ext>
            </a:extLst>
          </p:cNvPr>
          <p:cNvSpPr>
            <a:spLocks noGrp="1"/>
          </p:cNvSpPr>
          <p:nvPr>
            <p:ph type="title"/>
          </p:nvPr>
        </p:nvSpPr>
        <p:spPr>
          <a:xfrm>
            <a:off x="655320" y="1218565"/>
            <a:ext cx="9013052" cy="769872"/>
          </a:xfrm>
        </p:spPr>
        <p:txBody>
          <a:bodyPr anchor="b">
            <a:normAutofit/>
          </a:bodyPr>
          <a:lstStyle/>
          <a:p>
            <a:r>
              <a:rPr lang="en-US" sz="4000"/>
              <a:t>Motivation</a:t>
            </a:r>
          </a:p>
        </p:txBody>
      </p:sp>
      <p:cxnSp>
        <p:nvCxnSpPr>
          <p:cNvPr id="12" name="Straight Arrow Connector 11">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0CBFD15B-BB01-4E98-83FE-B9B7D76D6DBD}"/>
              </a:ext>
            </a:extLst>
          </p:cNvPr>
          <p:cNvSpPr>
            <a:spLocks noGrp="1"/>
          </p:cNvSpPr>
          <p:nvPr>
            <p:ph idx="1"/>
          </p:nvPr>
        </p:nvSpPr>
        <p:spPr>
          <a:xfrm>
            <a:off x="655320" y="2644518"/>
            <a:ext cx="5617580" cy="3327251"/>
          </a:xfrm>
        </p:spPr>
        <p:txBody>
          <a:bodyPr vert="horz" lIns="91440" tIns="45720" rIns="91440" bIns="45720" rtlCol="0" anchor="t">
            <a:normAutofit fontScale="92500" lnSpcReduction="10000"/>
          </a:bodyPr>
          <a:lstStyle/>
          <a:p>
            <a:r>
              <a:rPr lang="en-US" sz="2000"/>
              <a:t>Since their inception, UAVs/UASs (or drones) have quickly leapt from the defense and aeronautics industries to the commercial market.</a:t>
            </a:r>
            <a:endParaRPr lang="en-US" sz="2000" dirty="0"/>
          </a:p>
          <a:p>
            <a:r>
              <a:rPr lang="en-US" sz="2000"/>
              <a:t>In the US, the regulations surrounding flying personal drones is yet largely unstandardized, and therefore preventative measures are also unstandardized.</a:t>
            </a:r>
            <a:endParaRPr lang="en-US" sz="2000">
              <a:cs typeface="Calibri"/>
            </a:endParaRPr>
          </a:p>
          <a:p>
            <a:r>
              <a:rPr lang="en-US" sz="2000"/>
              <a:t>Any existing methods to prevent a drone entering a private or restricted airspace require manual intervention.</a:t>
            </a:r>
            <a:endParaRPr lang="en-US" sz="2000">
              <a:cs typeface="Calibri"/>
            </a:endParaRPr>
          </a:p>
          <a:p>
            <a:r>
              <a:rPr lang="en-US" sz="2000">
                <a:cs typeface="Calibri"/>
              </a:rPr>
              <a:t>Additionally, weaponized drones demand a response to not only protect privacy, but lives as well.</a:t>
            </a:r>
          </a:p>
        </p:txBody>
      </p:sp>
      <p:graphicFrame>
        <p:nvGraphicFramePr>
          <p:cNvPr id="3" name="Table 9">
            <a:extLst>
              <a:ext uri="{FF2B5EF4-FFF2-40B4-BE49-F238E27FC236}">
                <a16:creationId xmlns:a16="http://schemas.microsoft.com/office/drawing/2014/main" id="{0B471130-9B9C-4C3E-9115-9295C90CC6C9}"/>
              </a:ext>
            </a:extLst>
          </p:cNvPr>
          <p:cNvGraphicFramePr>
            <a:graphicFrameLocks/>
          </p:cNvGraphicFramePr>
          <p:nvPr>
            <p:extLst>
              <p:ext uri="{D42A27DB-BD31-4B8C-83A1-F6EECF244321}">
                <p14:modId xmlns:p14="http://schemas.microsoft.com/office/powerpoint/2010/main" val="2476713917"/>
              </p:ext>
            </p:extLst>
          </p:nvPr>
        </p:nvGraphicFramePr>
        <p:xfrm>
          <a:off x="6611098" y="210913"/>
          <a:ext cx="5181600" cy="3205480"/>
        </p:xfrm>
        <a:graphic>
          <a:graphicData uri="http://schemas.openxmlformats.org/drawingml/2006/table">
            <a:tbl>
              <a:tblPr firstRow="1" bandRow="1">
                <a:tableStyleId>{073A0DAA-6AF3-43AB-8588-CEC1D06C72B9}</a:tableStyleId>
              </a:tblPr>
              <a:tblGrid>
                <a:gridCol w="1295400">
                  <a:extLst>
                    <a:ext uri="{9D8B030D-6E8A-4147-A177-3AD203B41FA5}">
                      <a16:colId xmlns:a16="http://schemas.microsoft.com/office/drawing/2014/main" val="1861348698"/>
                    </a:ext>
                  </a:extLst>
                </a:gridCol>
                <a:gridCol w="1295400">
                  <a:extLst>
                    <a:ext uri="{9D8B030D-6E8A-4147-A177-3AD203B41FA5}">
                      <a16:colId xmlns:a16="http://schemas.microsoft.com/office/drawing/2014/main" val="4005366760"/>
                    </a:ext>
                  </a:extLst>
                </a:gridCol>
                <a:gridCol w="1295400">
                  <a:extLst>
                    <a:ext uri="{9D8B030D-6E8A-4147-A177-3AD203B41FA5}">
                      <a16:colId xmlns:a16="http://schemas.microsoft.com/office/drawing/2014/main" val="1111304433"/>
                    </a:ext>
                  </a:extLst>
                </a:gridCol>
                <a:gridCol w="1295400">
                  <a:extLst>
                    <a:ext uri="{9D8B030D-6E8A-4147-A177-3AD203B41FA5}">
                      <a16:colId xmlns:a16="http://schemas.microsoft.com/office/drawing/2014/main" val="1611218878"/>
                    </a:ext>
                  </a:extLst>
                </a:gridCol>
              </a:tblGrid>
              <a:tr h="370840">
                <a:tc>
                  <a:txBody>
                    <a:bodyPr/>
                    <a:lstStyle/>
                    <a:p>
                      <a:endParaRPr lang="en-US"/>
                    </a:p>
                  </a:txBody>
                  <a:tcPr/>
                </a:tc>
                <a:tc gridSpan="3">
                  <a:txBody>
                    <a:bodyPr/>
                    <a:lstStyle/>
                    <a:p>
                      <a:r>
                        <a:rPr lang="en-US"/>
                        <a:t>Total Recreation/Model Fleet</a:t>
                      </a:r>
                    </a:p>
                    <a:p>
                      <a:r>
                        <a:rPr lang="en-US" sz="1600"/>
                        <a:t>(Million </a:t>
                      </a:r>
                      <a:r>
                        <a:rPr lang="en-US" sz="1600" err="1"/>
                        <a:t>sUAS</a:t>
                      </a:r>
                      <a:r>
                        <a:rPr lang="en-US" sz="1600"/>
                        <a:t> Units)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89713417"/>
                  </a:ext>
                </a:extLst>
              </a:tr>
              <a:tr h="370840">
                <a:tc>
                  <a:txBody>
                    <a:bodyPr/>
                    <a:lstStyle/>
                    <a:p>
                      <a:pPr algn="r"/>
                      <a:r>
                        <a:rPr lang="en-US"/>
                        <a:t>Year</a:t>
                      </a:r>
                    </a:p>
                  </a:txBody>
                  <a:tcPr>
                    <a:lnB w="12700" cap="flat" cmpd="sng" algn="ctr">
                      <a:solidFill>
                        <a:schemeClr val="tx1"/>
                      </a:solidFill>
                      <a:prstDash val="solid"/>
                      <a:round/>
                      <a:headEnd type="none" w="med" len="med"/>
                      <a:tailEnd type="none" w="med" len="med"/>
                    </a:lnB>
                  </a:tcPr>
                </a:tc>
                <a:tc>
                  <a:txBody>
                    <a:bodyPr/>
                    <a:lstStyle/>
                    <a:p>
                      <a:pPr algn="r"/>
                      <a:r>
                        <a:rPr lang="en-US"/>
                        <a:t> </a:t>
                      </a:r>
                      <a:r>
                        <a:rPr lang="en-US">
                          <a:solidFill>
                            <a:srgbClr val="70AD47"/>
                          </a:solidFill>
                        </a:rPr>
                        <a:t>●</a:t>
                      </a:r>
                      <a:r>
                        <a:rPr lang="en-US"/>
                        <a:t> Low</a:t>
                      </a:r>
                    </a:p>
                  </a:txBody>
                  <a:tcPr>
                    <a:lnB w="12700" cap="flat" cmpd="sng" algn="ctr">
                      <a:solidFill>
                        <a:schemeClr val="tx1"/>
                      </a:solidFill>
                      <a:prstDash val="solid"/>
                      <a:round/>
                      <a:headEnd type="none" w="med" len="med"/>
                      <a:tailEnd type="none" w="med" len="med"/>
                    </a:lnB>
                  </a:tcPr>
                </a:tc>
                <a:tc>
                  <a:txBody>
                    <a:bodyPr/>
                    <a:lstStyle/>
                    <a:p>
                      <a:pPr algn="r"/>
                      <a:r>
                        <a:rPr lang="en-US">
                          <a:solidFill>
                            <a:srgbClr val="5B9BD5"/>
                          </a:solidFill>
                        </a:rPr>
                        <a:t>●</a:t>
                      </a:r>
                      <a:r>
                        <a:rPr lang="en-US">
                          <a:solidFill>
                            <a:srgbClr val="70AD47"/>
                          </a:solidFill>
                        </a:rPr>
                        <a:t> </a:t>
                      </a:r>
                      <a:r>
                        <a:rPr lang="en-US"/>
                        <a:t>Base</a:t>
                      </a:r>
                    </a:p>
                  </a:txBody>
                  <a:tcPr>
                    <a:lnB w="12700" cap="flat" cmpd="sng" algn="ctr">
                      <a:solidFill>
                        <a:schemeClr val="tx1"/>
                      </a:solidFill>
                      <a:prstDash val="solid"/>
                      <a:round/>
                      <a:headEnd type="none" w="med" len="med"/>
                      <a:tailEnd type="none" w="med" len="med"/>
                    </a:lnB>
                  </a:tcPr>
                </a:tc>
                <a:tc>
                  <a:txBody>
                    <a:bodyPr/>
                    <a:lstStyle/>
                    <a:p>
                      <a:pPr algn="r"/>
                      <a:r>
                        <a:rPr lang="en-US">
                          <a:solidFill>
                            <a:srgbClr val="FFC100"/>
                          </a:solidFill>
                        </a:rPr>
                        <a:t>●</a:t>
                      </a:r>
                      <a:r>
                        <a:rPr lang="en-US">
                          <a:solidFill>
                            <a:srgbClr val="70AD47"/>
                          </a:solidFill>
                        </a:rPr>
                        <a:t> </a:t>
                      </a:r>
                      <a:r>
                        <a:rPr lang="en-US"/>
                        <a:t>High</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0932023"/>
                  </a:ext>
                </a:extLst>
              </a:tr>
              <a:tr h="370840">
                <a:tc>
                  <a:txBody>
                    <a:bodyPr/>
                    <a:lstStyle/>
                    <a:p>
                      <a:pPr algn="r"/>
                      <a:r>
                        <a:rPr lang="en-US"/>
                        <a:t>2018</a:t>
                      </a:r>
                    </a:p>
                  </a:txBody>
                  <a:tcPr>
                    <a:lnT w="12700" cap="flat" cmpd="sng" algn="ctr">
                      <a:solidFill>
                        <a:schemeClr val="tx1"/>
                      </a:solidFill>
                      <a:prstDash val="solid"/>
                      <a:round/>
                      <a:headEnd type="none" w="med" len="med"/>
                      <a:tailEnd type="none" w="med" len="med"/>
                    </a:lnT>
                  </a:tcPr>
                </a:tc>
                <a:tc>
                  <a:txBody>
                    <a:bodyPr/>
                    <a:lstStyle/>
                    <a:p>
                      <a:pPr algn="r"/>
                      <a:r>
                        <a:rPr lang="en-US"/>
                        <a:t>1.25</a:t>
                      </a:r>
                    </a:p>
                  </a:txBody>
                  <a:tcPr>
                    <a:lnT w="12700" cap="flat" cmpd="sng" algn="ctr">
                      <a:solidFill>
                        <a:schemeClr val="tx1"/>
                      </a:solidFill>
                      <a:prstDash val="solid"/>
                      <a:round/>
                      <a:headEnd type="none" w="med" len="med"/>
                      <a:tailEnd type="none" w="med" len="med"/>
                    </a:lnT>
                  </a:tcPr>
                </a:tc>
                <a:tc>
                  <a:txBody>
                    <a:bodyPr/>
                    <a:lstStyle/>
                    <a:p>
                      <a:pPr algn="r"/>
                      <a:r>
                        <a:rPr lang="en-US"/>
                        <a:t>1.25</a:t>
                      </a:r>
                    </a:p>
                  </a:txBody>
                  <a:tcPr>
                    <a:lnT w="12700" cap="flat" cmpd="sng" algn="ctr">
                      <a:solidFill>
                        <a:schemeClr val="tx1"/>
                      </a:solidFill>
                      <a:prstDash val="solid"/>
                      <a:round/>
                      <a:headEnd type="none" w="med" len="med"/>
                      <a:tailEnd type="none" w="med" len="med"/>
                    </a:lnT>
                  </a:tcPr>
                </a:tc>
                <a:tc>
                  <a:txBody>
                    <a:bodyPr/>
                    <a:lstStyle/>
                    <a:p>
                      <a:pPr algn="r"/>
                      <a:r>
                        <a:rPr lang="en-US"/>
                        <a:t>1.25</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75998931"/>
                  </a:ext>
                </a:extLst>
              </a:tr>
              <a:tr h="370840">
                <a:tc>
                  <a:txBody>
                    <a:bodyPr/>
                    <a:lstStyle/>
                    <a:p>
                      <a:pPr algn="r"/>
                      <a:r>
                        <a:rPr lang="en-US"/>
                        <a:t>2019</a:t>
                      </a:r>
                    </a:p>
                  </a:txBody>
                  <a:tcPr/>
                </a:tc>
                <a:tc>
                  <a:txBody>
                    <a:bodyPr/>
                    <a:lstStyle/>
                    <a:p>
                      <a:pPr algn="r"/>
                      <a:r>
                        <a:rPr lang="en-US"/>
                        <a:t>1.29</a:t>
                      </a:r>
                    </a:p>
                  </a:txBody>
                  <a:tcPr/>
                </a:tc>
                <a:tc>
                  <a:txBody>
                    <a:bodyPr/>
                    <a:lstStyle/>
                    <a:p>
                      <a:pPr algn="r"/>
                      <a:r>
                        <a:rPr lang="en-US"/>
                        <a:t>1.31</a:t>
                      </a:r>
                    </a:p>
                  </a:txBody>
                  <a:tcPr/>
                </a:tc>
                <a:tc>
                  <a:txBody>
                    <a:bodyPr/>
                    <a:lstStyle/>
                    <a:p>
                      <a:pPr algn="r"/>
                      <a:r>
                        <a:rPr lang="en-US"/>
                        <a:t>1.35</a:t>
                      </a:r>
                    </a:p>
                  </a:txBody>
                  <a:tcPr/>
                </a:tc>
                <a:extLst>
                  <a:ext uri="{0D108BD9-81ED-4DB2-BD59-A6C34878D82A}">
                    <a16:rowId xmlns:a16="http://schemas.microsoft.com/office/drawing/2014/main" val="3952765571"/>
                  </a:ext>
                </a:extLst>
              </a:tr>
              <a:tr h="370840">
                <a:tc>
                  <a:txBody>
                    <a:bodyPr/>
                    <a:lstStyle/>
                    <a:p>
                      <a:pPr algn="r"/>
                      <a:r>
                        <a:rPr lang="en-US"/>
                        <a:t>2020</a:t>
                      </a:r>
                    </a:p>
                  </a:txBody>
                  <a:tcPr/>
                </a:tc>
                <a:tc>
                  <a:txBody>
                    <a:bodyPr/>
                    <a:lstStyle/>
                    <a:p>
                      <a:pPr algn="r"/>
                      <a:r>
                        <a:rPr lang="en-US"/>
                        <a:t>1.31</a:t>
                      </a:r>
                    </a:p>
                  </a:txBody>
                  <a:tcPr/>
                </a:tc>
                <a:tc>
                  <a:txBody>
                    <a:bodyPr/>
                    <a:lstStyle/>
                    <a:p>
                      <a:pPr algn="r"/>
                      <a:r>
                        <a:rPr lang="en-US"/>
                        <a:t>1.35</a:t>
                      </a:r>
                    </a:p>
                  </a:txBody>
                  <a:tcPr/>
                </a:tc>
                <a:tc>
                  <a:txBody>
                    <a:bodyPr/>
                    <a:lstStyle/>
                    <a:p>
                      <a:pPr algn="r"/>
                      <a:r>
                        <a:rPr lang="en-US"/>
                        <a:t>1.44</a:t>
                      </a:r>
                    </a:p>
                  </a:txBody>
                  <a:tcPr/>
                </a:tc>
                <a:extLst>
                  <a:ext uri="{0D108BD9-81ED-4DB2-BD59-A6C34878D82A}">
                    <a16:rowId xmlns:a16="http://schemas.microsoft.com/office/drawing/2014/main" val="2724123874"/>
                  </a:ext>
                </a:extLst>
              </a:tr>
              <a:tr h="370840">
                <a:tc>
                  <a:txBody>
                    <a:bodyPr/>
                    <a:lstStyle/>
                    <a:p>
                      <a:pPr algn="r"/>
                      <a:r>
                        <a:rPr lang="en-US"/>
                        <a:t>2021</a:t>
                      </a:r>
                    </a:p>
                  </a:txBody>
                  <a:tcPr/>
                </a:tc>
                <a:tc>
                  <a:txBody>
                    <a:bodyPr/>
                    <a:lstStyle/>
                    <a:p>
                      <a:pPr algn="r"/>
                      <a:r>
                        <a:rPr lang="en-US"/>
                        <a:t>1.31</a:t>
                      </a:r>
                    </a:p>
                  </a:txBody>
                  <a:tcPr/>
                </a:tc>
                <a:tc>
                  <a:txBody>
                    <a:bodyPr/>
                    <a:lstStyle/>
                    <a:p>
                      <a:pPr algn="r"/>
                      <a:r>
                        <a:rPr lang="en-US"/>
                        <a:t>1.37</a:t>
                      </a:r>
                    </a:p>
                  </a:txBody>
                  <a:tcPr/>
                </a:tc>
                <a:tc>
                  <a:txBody>
                    <a:bodyPr/>
                    <a:lstStyle/>
                    <a:p>
                      <a:pPr algn="r"/>
                      <a:r>
                        <a:rPr lang="en-US"/>
                        <a:t>1.52</a:t>
                      </a:r>
                    </a:p>
                  </a:txBody>
                  <a:tcPr/>
                </a:tc>
                <a:extLst>
                  <a:ext uri="{0D108BD9-81ED-4DB2-BD59-A6C34878D82A}">
                    <a16:rowId xmlns:a16="http://schemas.microsoft.com/office/drawing/2014/main" val="431758000"/>
                  </a:ext>
                </a:extLst>
              </a:tr>
              <a:tr h="370840">
                <a:tc>
                  <a:txBody>
                    <a:bodyPr/>
                    <a:lstStyle/>
                    <a:p>
                      <a:pPr algn="r"/>
                      <a:r>
                        <a:rPr lang="en-US"/>
                        <a:t>2022</a:t>
                      </a:r>
                    </a:p>
                  </a:txBody>
                  <a:tcPr/>
                </a:tc>
                <a:tc>
                  <a:txBody>
                    <a:bodyPr/>
                    <a:lstStyle/>
                    <a:p>
                      <a:pPr algn="r"/>
                      <a:r>
                        <a:rPr lang="en-US"/>
                        <a:t>1.32</a:t>
                      </a:r>
                    </a:p>
                  </a:txBody>
                  <a:tcPr/>
                </a:tc>
                <a:tc>
                  <a:txBody>
                    <a:bodyPr/>
                    <a:lstStyle/>
                    <a:p>
                      <a:pPr algn="r"/>
                      <a:r>
                        <a:rPr lang="en-US"/>
                        <a:t>1.38</a:t>
                      </a:r>
                    </a:p>
                  </a:txBody>
                  <a:tcPr/>
                </a:tc>
                <a:tc>
                  <a:txBody>
                    <a:bodyPr/>
                    <a:lstStyle/>
                    <a:p>
                      <a:pPr algn="r"/>
                      <a:r>
                        <a:rPr lang="en-US"/>
                        <a:t>1.59</a:t>
                      </a:r>
                    </a:p>
                  </a:txBody>
                  <a:tcPr/>
                </a:tc>
                <a:extLst>
                  <a:ext uri="{0D108BD9-81ED-4DB2-BD59-A6C34878D82A}">
                    <a16:rowId xmlns:a16="http://schemas.microsoft.com/office/drawing/2014/main" val="3719210230"/>
                  </a:ext>
                </a:extLst>
              </a:tr>
              <a:tr h="370840">
                <a:tc>
                  <a:txBody>
                    <a:bodyPr/>
                    <a:lstStyle/>
                    <a:p>
                      <a:pPr algn="r"/>
                      <a:r>
                        <a:rPr lang="en-US"/>
                        <a:t>2023</a:t>
                      </a:r>
                    </a:p>
                  </a:txBody>
                  <a:tcPr/>
                </a:tc>
                <a:tc>
                  <a:txBody>
                    <a:bodyPr/>
                    <a:lstStyle/>
                    <a:p>
                      <a:pPr algn="r"/>
                      <a:r>
                        <a:rPr lang="en-US"/>
                        <a:t>1.32</a:t>
                      </a:r>
                    </a:p>
                  </a:txBody>
                  <a:tcPr/>
                </a:tc>
                <a:tc>
                  <a:txBody>
                    <a:bodyPr/>
                    <a:lstStyle/>
                    <a:p>
                      <a:pPr algn="r"/>
                      <a:r>
                        <a:rPr lang="en-US"/>
                        <a:t>1.39</a:t>
                      </a:r>
                    </a:p>
                  </a:txBody>
                  <a:tcPr/>
                </a:tc>
                <a:tc>
                  <a:txBody>
                    <a:bodyPr/>
                    <a:lstStyle/>
                    <a:p>
                      <a:pPr algn="r"/>
                      <a:r>
                        <a:rPr lang="en-US"/>
                        <a:t>1.66</a:t>
                      </a:r>
                    </a:p>
                  </a:txBody>
                  <a:tcPr/>
                </a:tc>
                <a:extLst>
                  <a:ext uri="{0D108BD9-81ED-4DB2-BD59-A6C34878D82A}">
                    <a16:rowId xmlns:a16="http://schemas.microsoft.com/office/drawing/2014/main" val="18190837"/>
                  </a:ext>
                </a:extLst>
              </a:tr>
            </a:tbl>
          </a:graphicData>
        </a:graphic>
      </p:graphicFrame>
      <p:graphicFrame>
        <p:nvGraphicFramePr>
          <p:cNvPr id="4" name="Content Placeholder 12">
            <a:extLst>
              <a:ext uri="{FF2B5EF4-FFF2-40B4-BE49-F238E27FC236}">
                <a16:creationId xmlns:a16="http://schemas.microsoft.com/office/drawing/2014/main" id="{F620DA88-6B78-412E-8AE8-99C9211D88B7}"/>
              </a:ext>
            </a:extLst>
          </p:cNvPr>
          <p:cNvGraphicFramePr>
            <a:graphicFrameLocks/>
          </p:cNvGraphicFramePr>
          <p:nvPr>
            <p:extLst>
              <p:ext uri="{D42A27DB-BD31-4B8C-83A1-F6EECF244321}">
                <p14:modId xmlns:p14="http://schemas.microsoft.com/office/powerpoint/2010/main" val="2373303022"/>
              </p:ext>
            </p:extLst>
          </p:nvPr>
        </p:nvGraphicFramePr>
        <p:xfrm>
          <a:off x="6611098" y="3450614"/>
          <a:ext cx="5181600" cy="34187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285841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9DA99B-B5BE-B343-BD58-02888FB8881C}"/>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a:solidFill>
                  <a:schemeClr val="bg1"/>
                </a:solidFill>
                <a:latin typeface="+mj-lt"/>
                <a:ea typeface="+mj-ea"/>
                <a:cs typeface="+mj-cs"/>
              </a:rPr>
              <a:t>Revision 1 of our Servo Control PCB</a:t>
            </a:r>
          </a:p>
        </p:txBody>
      </p:sp>
      <p:cxnSp>
        <p:nvCxnSpPr>
          <p:cNvPr id="14" name="Straight Connector 16">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FE07B28-1E84-3B4F-BFBC-9F71AC3340F3}"/>
              </a:ext>
            </a:extLst>
          </p:cNvPr>
          <p:cNvSpPr>
            <a:spLocks noGrp="1"/>
          </p:cNvSpPr>
          <p:nvPr>
            <p:ph sz="half" idx="1"/>
          </p:nvPr>
        </p:nvSpPr>
        <p:spPr>
          <a:xfrm>
            <a:off x="593610" y="2121763"/>
            <a:ext cx="3822192" cy="3773010"/>
          </a:xfrm>
        </p:spPr>
        <p:txBody>
          <a:bodyPr vert="horz" lIns="91440" tIns="45720" rIns="91440" bIns="45720" rtlCol="0">
            <a:normAutofit/>
          </a:bodyPr>
          <a:lstStyle/>
          <a:p>
            <a:pPr marL="0"/>
            <a:r>
              <a:rPr lang="en-US" sz="2000">
                <a:solidFill>
                  <a:schemeClr val="bg1"/>
                </a:solidFill>
              </a:rPr>
              <a:t>PCB main components:</a:t>
            </a:r>
          </a:p>
          <a:p>
            <a:r>
              <a:rPr lang="en-US" sz="2000">
                <a:solidFill>
                  <a:schemeClr val="bg1"/>
                </a:solidFill>
              </a:rPr>
              <a:t>Atmega328p</a:t>
            </a:r>
          </a:p>
          <a:p>
            <a:r>
              <a:rPr lang="en-US" sz="2000">
                <a:solidFill>
                  <a:schemeClr val="bg1"/>
                </a:solidFill>
              </a:rPr>
              <a:t>2 Linear voltage regulators</a:t>
            </a:r>
          </a:p>
          <a:p>
            <a:r>
              <a:rPr lang="en-US" sz="2000">
                <a:solidFill>
                  <a:schemeClr val="bg1"/>
                </a:solidFill>
              </a:rPr>
              <a:t>2 Logic Level Enhancement Mode Field Effect Transistors</a:t>
            </a:r>
          </a:p>
          <a:p>
            <a:endParaRPr lang="en-US" sz="2000">
              <a:solidFill>
                <a:schemeClr val="bg1"/>
              </a:solidFill>
            </a:endParaRPr>
          </a:p>
          <a:p>
            <a:endParaRPr lang="en-US" sz="2000">
              <a:solidFill>
                <a:schemeClr val="bg1"/>
              </a:solidFill>
            </a:endParaRPr>
          </a:p>
          <a:p>
            <a:endParaRPr lang="en-US" sz="2000">
              <a:solidFill>
                <a:schemeClr val="bg1"/>
              </a:solidFill>
            </a:endParaRPr>
          </a:p>
        </p:txBody>
      </p:sp>
      <p:pic>
        <p:nvPicPr>
          <p:cNvPr id="10" name="Picture 9">
            <a:extLst>
              <a:ext uri="{FF2B5EF4-FFF2-40B4-BE49-F238E27FC236}">
                <a16:creationId xmlns:a16="http://schemas.microsoft.com/office/drawing/2014/main" id="{63FE773E-87A5-E043-A6C9-290D7CE1A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499" y="946589"/>
            <a:ext cx="6596652" cy="4963980"/>
          </a:xfrm>
          <a:prstGeom prst="rect">
            <a:avLst/>
          </a:prstGeom>
        </p:spPr>
      </p:pic>
    </p:spTree>
    <p:extLst>
      <p:ext uri="{BB962C8B-B14F-4D97-AF65-F5344CB8AC3E}">
        <p14:creationId xmlns:p14="http://schemas.microsoft.com/office/powerpoint/2010/main" val="1436436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207CC6-EAA1-4BFF-A48A-DECAD8972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3">
            <a:extLst>
              <a:ext uri="{FF2B5EF4-FFF2-40B4-BE49-F238E27FC236}">
                <a16:creationId xmlns:a16="http://schemas.microsoft.com/office/drawing/2014/main" id="{B234A3DD-923D-4166-8B19-7DD58990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6">
            <a:extLst>
              <a:ext uri="{FF2B5EF4-FFF2-40B4-BE49-F238E27FC236}">
                <a16:creationId xmlns:a16="http://schemas.microsoft.com/office/drawing/2014/main" id="{F6ACA5AC-3C5D-4994-B40F-FC8349E4D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299924-848C-4B4E-BEEE-ADFB7C0F8048}"/>
              </a:ext>
            </a:extLst>
          </p:cNvPr>
          <p:cNvSpPr>
            <a:spLocks noGrp="1"/>
          </p:cNvSpPr>
          <p:nvPr>
            <p:ph type="title"/>
          </p:nvPr>
        </p:nvSpPr>
        <p:spPr>
          <a:xfrm>
            <a:off x="804671" y="2600324"/>
            <a:ext cx="6405753" cy="3277961"/>
          </a:xfrm>
        </p:spPr>
        <p:txBody>
          <a:bodyPr vert="horz" lIns="91440" tIns="45720" rIns="91440" bIns="45720" rtlCol="0" anchor="t">
            <a:normAutofit/>
          </a:bodyPr>
          <a:lstStyle/>
          <a:p>
            <a:r>
              <a:rPr lang="en-US" sz="5400" kern="1200">
                <a:solidFill>
                  <a:schemeClr val="tx1"/>
                </a:solidFill>
                <a:latin typeface="+mj-lt"/>
                <a:ea typeface="+mj-ea"/>
                <a:cs typeface="+mj-cs"/>
              </a:rPr>
              <a:t>Software Design</a:t>
            </a:r>
          </a:p>
        </p:txBody>
      </p:sp>
    </p:spTree>
    <p:extLst>
      <p:ext uri="{BB962C8B-B14F-4D97-AF65-F5344CB8AC3E}">
        <p14:creationId xmlns:p14="http://schemas.microsoft.com/office/powerpoint/2010/main" val="198404403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1C6613-94A1-4BDA-860F-9024F43804B9}"/>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Software Flowchart</a:t>
            </a:r>
          </a:p>
        </p:txBody>
      </p:sp>
      <p:sp>
        <p:nvSpPr>
          <p:cNvPr id="16"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0584311-1435-4947-A87B-9887917F49BB}"/>
              </a:ext>
            </a:extLst>
          </p:cNvPr>
          <p:cNvPicPr>
            <a:picLocks noChangeAspect="1"/>
          </p:cNvPicPr>
          <p:nvPr/>
        </p:nvPicPr>
        <p:blipFill>
          <a:blip r:embed="rId3"/>
          <a:stretch>
            <a:fillRect/>
          </a:stretch>
        </p:blipFill>
        <p:spPr>
          <a:xfrm>
            <a:off x="826786" y="649224"/>
            <a:ext cx="7462151" cy="5316173"/>
          </a:xfrm>
          <a:prstGeom prst="rect">
            <a:avLst/>
          </a:prstGeom>
        </p:spPr>
      </p:pic>
    </p:spTree>
    <p:extLst>
      <p:ext uri="{BB962C8B-B14F-4D97-AF65-F5344CB8AC3E}">
        <p14:creationId xmlns:p14="http://schemas.microsoft.com/office/powerpoint/2010/main" val="1985481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84B-8680-4E93-9B62-35DDC81E302B}"/>
              </a:ext>
            </a:extLst>
          </p:cNvPr>
          <p:cNvSpPr>
            <a:spLocks noGrp="1"/>
          </p:cNvSpPr>
          <p:nvPr>
            <p:ph type="title"/>
          </p:nvPr>
        </p:nvSpPr>
        <p:spPr>
          <a:xfrm>
            <a:off x="838200" y="365125"/>
            <a:ext cx="10515600" cy="1325563"/>
          </a:xfrm>
        </p:spPr>
        <p:txBody>
          <a:bodyPr>
            <a:normAutofit/>
          </a:bodyPr>
          <a:lstStyle/>
          <a:p>
            <a:r>
              <a:rPr lang="en-US">
                <a:solidFill>
                  <a:schemeClr val="bg1"/>
                </a:solidFill>
              </a:rPr>
              <a:t>The Data Pipeline</a:t>
            </a:r>
          </a:p>
        </p:txBody>
      </p:sp>
      <p:graphicFrame>
        <p:nvGraphicFramePr>
          <p:cNvPr id="4" name="Content Placeholder 3">
            <a:extLst>
              <a:ext uri="{FF2B5EF4-FFF2-40B4-BE49-F238E27FC236}">
                <a16:creationId xmlns:a16="http://schemas.microsoft.com/office/drawing/2014/main" id="{D339792A-29EC-4886-88AE-7F79154D2B6C}"/>
              </a:ext>
            </a:extLst>
          </p:cNvPr>
          <p:cNvGraphicFramePr>
            <a:graphicFrameLocks noGrp="1"/>
          </p:cNvGraphicFramePr>
          <p:nvPr>
            <p:ph idx="1"/>
            <p:extLst>
              <p:ext uri="{D42A27DB-BD31-4B8C-83A1-F6EECF244321}">
                <p14:modId xmlns:p14="http://schemas.microsoft.com/office/powerpoint/2010/main" val="317250651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519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CD617BB-3EE0-43B5-8C01-F3D50A70C806}"/>
              </a:ext>
            </a:extLst>
          </p:cNvPr>
          <p:cNvSpPr>
            <a:spLocks noGrp="1"/>
          </p:cNvSpPr>
          <p:nvPr>
            <p:ph type="title"/>
          </p:nvPr>
        </p:nvSpPr>
        <p:spPr>
          <a:xfrm>
            <a:off x="804672" y="640263"/>
            <a:ext cx="5221266" cy="1344975"/>
          </a:xfrm>
        </p:spPr>
        <p:txBody>
          <a:bodyPr>
            <a:normAutofit/>
          </a:bodyPr>
          <a:lstStyle/>
          <a:p>
            <a:r>
              <a:rPr lang="en-US" sz="4000"/>
              <a:t>DeepStream SDK</a:t>
            </a:r>
          </a:p>
        </p:txBody>
      </p:sp>
      <p:sp>
        <p:nvSpPr>
          <p:cNvPr id="3" name="Content Placeholder 2">
            <a:extLst>
              <a:ext uri="{FF2B5EF4-FFF2-40B4-BE49-F238E27FC236}">
                <a16:creationId xmlns:a16="http://schemas.microsoft.com/office/drawing/2014/main" id="{876934E9-DF44-4755-B5C6-5A356E311AB8}"/>
              </a:ext>
            </a:extLst>
          </p:cNvPr>
          <p:cNvSpPr>
            <a:spLocks noGrp="1"/>
          </p:cNvSpPr>
          <p:nvPr>
            <p:ph idx="1"/>
          </p:nvPr>
        </p:nvSpPr>
        <p:spPr>
          <a:xfrm>
            <a:off x="804672" y="2121763"/>
            <a:ext cx="5235490" cy="3773010"/>
          </a:xfrm>
        </p:spPr>
        <p:txBody>
          <a:bodyPr>
            <a:normAutofit/>
          </a:bodyPr>
          <a:lstStyle/>
          <a:p>
            <a:r>
              <a:rPr lang="en-US" sz="2000"/>
              <a:t>The DeepStream SDK is built using the Gstreamer platform, meaning that processing occurs through a pipeline of plugins that perform actions on data</a:t>
            </a:r>
          </a:p>
          <a:p>
            <a:endParaRPr lang="en-US" sz="2000"/>
          </a:p>
          <a:p>
            <a:r>
              <a:rPr lang="en-US" sz="2000"/>
              <a:t>DeepStream SDK comes ready with prebuilt plugins for tracking, and applying ML algorithms, simplifying development</a:t>
            </a:r>
          </a:p>
          <a:p>
            <a:endParaRPr lang="en-US" sz="2000"/>
          </a:p>
          <a:p>
            <a:r>
              <a:rPr lang="en-US" sz="2000"/>
              <a:t>Allows for developers to create plugins to suit their needs</a:t>
            </a:r>
          </a:p>
        </p:txBody>
      </p:sp>
      <p:pic>
        <p:nvPicPr>
          <p:cNvPr id="14" name="Picture 13">
            <a:extLst>
              <a:ext uri="{FF2B5EF4-FFF2-40B4-BE49-F238E27FC236}">
                <a16:creationId xmlns:a16="http://schemas.microsoft.com/office/drawing/2014/main" id="{B77504AD-947D-460D-A53A-A10F485CC3EC}"/>
              </a:ext>
            </a:extLst>
          </p:cNvPr>
          <p:cNvPicPr>
            <a:picLocks noChangeAspect="1"/>
          </p:cNvPicPr>
          <p:nvPr/>
        </p:nvPicPr>
        <p:blipFill rotWithShape="1">
          <a:blip r:embed="rId3"/>
          <a:srcRect l="57627" t="-1" b="-6980"/>
          <a:stretch/>
        </p:blipFill>
        <p:spPr>
          <a:xfrm>
            <a:off x="6841786" y="3808107"/>
            <a:ext cx="5166049" cy="656934"/>
          </a:xfrm>
          <a:prstGeom prst="rect">
            <a:avLst/>
          </a:prstGeom>
        </p:spPr>
      </p:pic>
      <p:pic>
        <p:nvPicPr>
          <p:cNvPr id="15" name="Picture 14">
            <a:extLst>
              <a:ext uri="{FF2B5EF4-FFF2-40B4-BE49-F238E27FC236}">
                <a16:creationId xmlns:a16="http://schemas.microsoft.com/office/drawing/2014/main" id="{9D6DF73D-2230-4F60-8A34-4518B8A4BC1C}"/>
              </a:ext>
            </a:extLst>
          </p:cNvPr>
          <p:cNvPicPr>
            <a:picLocks noChangeAspect="1"/>
          </p:cNvPicPr>
          <p:nvPr/>
        </p:nvPicPr>
        <p:blipFill rotWithShape="1">
          <a:blip r:embed="rId3"/>
          <a:srcRect l="21530" t="-1" r="44668" b="-4265"/>
          <a:stretch/>
        </p:blipFill>
        <p:spPr>
          <a:xfrm>
            <a:off x="7364282" y="2638380"/>
            <a:ext cx="4121056" cy="640263"/>
          </a:xfrm>
          <a:prstGeom prst="rect">
            <a:avLst/>
          </a:prstGeom>
        </p:spPr>
      </p:pic>
      <p:sp>
        <p:nvSpPr>
          <p:cNvPr id="16" name="Rectangle 15">
            <a:extLst>
              <a:ext uri="{FF2B5EF4-FFF2-40B4-BE49-F238E27FC236}">
                <a16:creationId xmlns:a16="http://schemas.microsoft.com/office/drawing/2014/main" id="{2EC32568-9883-4C85-9135-B187806C9225}"/>
              </a:ext>
            </a:extLst>
          </p:cNvPr>
          <p:cNvSpPr/>
          <p:nvPr/>
        </p:nvSpPr>
        <p:spPr>
          <a:xfrm>
            <a:off x="8396840" y="1897589"/>
            <a:ext cx="1862913" cy="476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Video Source </a:t>
            </a:r>
          </a:p>
          <a:p>
            <a:pPr algn="ctr"/>
            <a:r>
              <a:rPr lang="en-US" sz="1100"/>
              <a:t>(UYVY Stream)</a:t>
            </a:r>
          </a:p>
        </p:txBody>
      </p:sp>
      <p:cxnSp>
        <p:nvCxnSpPr>
          <p:cNvPr id="20" name="Connector: Elbow 19">
            <a:extLst>
              <a:ext uri="{FF2B5EF4-FFF2-40B4-BE49-F238E27FC236}">
                <a16:creationId xmlns:a16="http://schemas.microsoft.com/office/drawing/2014/main" id="{01DAE04F-782F-4BB9-9DC0-55EA42E9FE4F}"/>
              </a:ext>
            </a:extLst>
          </p:cNvPr>
          <p:cNvCxnSpPr>
            <a:cxnSpLocks/>
            <a:stCxn id="16" idx="1"/>
          </p:cNvCxnSpPr>
          <p:nvPr/>
        </p:nvCxnSpPr>
        <p:spPr>
          <a:xfrm rot="10800000" flipV="1">
            <a:off x="7880205" y="2135619"/>
            <a:ext cx="516636" cy="572070"/>
          </a:xfrm>
          <a:prstGeom prst="bentConnector2">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789B1A9-1E5D-4E91-B46F-9DD4067C241C}"/>
              </a:ext>
            </a:extLst>
          </p:cNvPr>
          <p:cNvCxnSpPr/>
          <p:nvPr/>
        </p:nvCxnSpPr>
        <p:spPr>
          <a:xfrm>
            <a:off x="10806545" y="3186545"/>
            <a:ext cx="0" cy="24245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90C6FDF7-CD91-43F2-AEEB-74AF9F792F69}"/>
              </a:ext>
            </a:extLst>
          </p:cNvPr>
          <p:cNvCxnSpPr/>
          <p:nvPr/>
        </p:nvCxnSpPr>
        <p:spPr>
          <a:xfrm rot="10800000" flipV="1">
            <a:off x="7536873" y="3428999"/>
            <a:ext cx="3269672" cy="450273"/>
          </a:xfrm>
          <a:prstGeom prst="bentConnector3">
            <a:avLst>
              <a:gd name="adj1" fmla="val 100000"/>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238729"/>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489E9B0-49F7-4FEE-8C8A-651856A25DD4}"/>
              </a:ext>
            </a:extLst>
          </p:cNvPr>
          <p:cNvSpPr>
            <a:spLocks noGrp="1"/>
          </p:cNvSpPr>
          <p:nvPr>
            <p:ph type="title"/>
          </p:nvPr>
        </p:nvSpPr>
        <p:spPr>
          <a:xfrm>
            <a:off x="833002" y="365125"/>
            <a:ext cx="10520702" cy="1325563"/>
          </a:xfrm>
        </p:spPr>
        <p:txBody>
          <a:bodyPr>
            <a:normAutofit/>
          </a:bodyPr>
          <a:lstStyle/>
          <a:p>
            <a:r>
              <a:rPr lang="en-US"/>
              <a:t>Inter-process Communication</a:t>
            </a:r>
          </a:p>
        </p:txBody>
      </p:sp>
      <p:graphicFrame>
        <p:nvGraphicFramePr>
          <p:cNvPr id="5" name="Content Placeholder 2">
            <a:extLst>
              <a:ext uri="{FF2B5EF4-FFF2-40B4-BE49-F238E27FC236}">
                <a16:creationId xmlns:a16="http://schemas.microsoft.com/office/drawing/2014/main" id="{59C944B5-D892-4CEE-AB2F-A8C532A5A013}"/>
              </a:ext>
            </a:extLst>
          </p:cNvPr>
          <p:cNvGraphicFramePr>
            <a:graphicFrameLocks noGrp="1"/>
          </p:cNvGraphicFramePr>
          <p:nvPr>
            <p:ph idx="1"/>
            <p:extLst>
              <p:ext uri="{D42A27DB-BD31-4B8C-83A1-F6EECF244321}">
                <p14:modId xmlns:p14="http://schemas.microsoft.com/office/powerpoint/2010/main" val="3987481221"/>
              </p:ext>
            </p:extLst>
          </p:nvPr>
        </p:nvGraphicFramePr>
        <p:xfrm>
          <a:off x="838199" y="1464816"/>
          <a:ext cx="10605117" cy="4712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477815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8ABE0A0-2D05-4ECA-B541-9296890FB815}"/>
              </a:ext>
            </a:extLst>
          </p:cNvPr>
          <p:cNvSpPr>
            <a:spLocks noGrp="1"/>
          </p:cNvSpPr>
          <p:nvPr>
            <p:ph type="title"/>
          </p:nvPr>
        </p:nvSpPr>
        <p:spPr>
          <a:xfrm>
            <a:off x="833002" y="448253"/>
            <a:ext cx="10520702" cy="1325563"/>
          </a:xfrm>
        </p:spPr>
        <p:txBody>
          <a:bodyPr>
            <a:normAutofit/>
          </a:bodyPr>
          <a:lstStyle/>
          <a:p>
            <a:r>
              <a:rPr lang="en-US"/>
              <a:t>Google Protocol Buffers – Compressing Packets</a:t>
            </a:r>
          </a:p>
        </p:txBody>
      </p:sp>
      <p:sp>
        <p:nvSpPr>
          <p:cNvPr id="18" name="Content Placeholder 2">
            <a:extLst>
              <a:ext uri="{FF2B5EF4-FFF2-40B4-BE49-F238E27FC236}">
                <a16:creationId xmlns:a16="http://schemas.microsoft.com/office/drawing/2014/main" id="{16520095-95A1-4828-9AF1-F5F8EACBF289}"/>
              </a:ext>
            </a:extLst>
          </p:cNvPr>
          <p:cNvSpPr>
            <a:spLocks noGrp="1"/>
          </p:cNvSpPr>
          <p:nvPr>
            <p:ph idx="1"/>
          </p:nvPr>
        </p:nvSpPr>
        <p:spPr>
          <a:xfrm>
            <a:off x="838200" y="2191807"/>
            <a:ext cx="4936067" cy="3985155"/>
          </a:xfrm>
        </p:spPr>
        <p:txBody>
          <a:bodyPr>
            <a:normAutofit/>
          </a:bodyPr>
          <a:lstStyle/>
          <a:p>
            <a:r>
              <a:rPr lang="en-US" sz="2000"/>
              <a:t>To further increase speed, Protocol buffers were utilized to serialize the metadata, decreasing packet size</a:t>
            </a:r>
          </a:p>
          <a:p>
            <a:endParaRPr lang="en-US" sz="2000"/>
          </a:p>
          <a:p>
            <a:r>
              <a:rPr lang="en-US" sz="2000"/>
              <a:t>Simple to implement and utilize across multitude of programming languages</a:t>
            </a:r>
          </a:p>
          <a:p>
            <a:pPr marL="0" indent="0">
              <a:buNone/>
            </a:pPr>
            <a:endParaRPr lang="en-US" sz="2000"/>
          </a:p>
        </p:txBody>
      </p:sp>
      <p:pic>
        <p:nvPicPr>
          <p:cNvPr id="4" name="Picture 3">
            <a:extLst>
              <a:ext uri="{FF2B5EF4-FFF2-40B4-BE49-F238E27FC236}">
                <a16:creationId xmlns:a16="http://schemas.microsoft.com/office/drawing/2014/main" id="{5DCCF4D6-172F-6B4A-8AF4-26C29AF39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734" y="3462500"/>
            <a:ext cx="4935970" cy="1443770"/>
          </a:xfrm>
          <a:prstGeom prst="rect">
            <a:avLst/>
          </a:prstGeom>
        </p:spPr>
      </p:pic>
    </p:spTree>
    <p:extLst>
      <p:ext uri="{BB962C8B-B14F-4D97-AF65-F5344CB8AC3E}">
        <p14:creationId xmlns:p14="http://schemas.microsoft.com/office/powerpoint/2010/main" val="346846996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22D73CF-1732-4C6C-8DDE-AB27975E2732}"/>
              </a:ext>
            </a:extLst>
          </p:cNvPr>
          <p:cNvSpPr>
            <a:spLocks noGrp="1"/>
          </p:cNvSpPr>
          <p:nvPr>
            <p:ph type="title"/>
          </p:nvPr>
        </p:nvSpPr>
        <p:spPr>
          <a:xfrm>
            <a:off x="833002" y="448253"/>
            <a:ext cx="10520702" cy="1325563"/>
          </a:xfrm>
        </p:spPr>
        <p:txBody>
          <a:bodyPr>
            <a:normAutofit/>
          </a:bodyPr>
          <a:lstStyle/>
          <a:p>
            <a:r>
              <a:rPr lang="en-US"/>
              <a:t>Python Communication Application</a:t>
            </a:r>
          </a:p>
        </p:txBody>
      </p:sp>
      <p:sp>
        <p:nvSpPr>
          <p:cNvPr id="3" name="Content Placeholder 2">
            <a:extLst>
              <a:ext uri="{FF2B5EF4-FFF2-40B4-BE49-F238E27FC236}">
                <a16:creationId xmlns:a16="http://schemas.microsoft.com/office/drawing/2014/main" id="{3D37D37A-A10E-4C21-A84D-C6A4B4F31A46}"/>
              </a:ext>
            </a:extLst>
          </p:cNvPr>
          <p:cNvSpPr>
            <a:spLocks noGrp="1"/>
          </p:cNvSpPr>
          <p:nvPr>
            <p:ph idx="1"/>
          </p:nvPr>
        </p:nvSpPr>
        <p:spPr>
          <a:xfrm>
            <a:off x="838200" y="2191807"/>
            <a:ext cx="4936067" cy="3985155"/>
          </a:xfrm>
        </p:spPr>
        <p:txBody>
          <a:bodyPr>
            <a:normAutofit lnSpcReduction="10000"/>
          </a:bodyPr>
          <a:lstStyle/>
          <a:p>
            <a:r>
              <a:rPr lang="en-US" sz="2000" dirty="0"/>
              <a:t>Uses metadata sent by the </a:t>
            </a:r>
            <a:r>
              <a:rPr lang="en-US" sz="2000" dirty="0" err="1"/>
              <a:t>DeepStream</a:t>
            </a:r>
            <a:r>
              <a:rPr lang="en-US" sz="2000" dirty="0"/>
              <a:t> Pipeline to generate relevant data necessary to command the slave microcontroller board to accurately track the detected object, and when to fire on the tracked object</a:t>
            </a:r>
          </a:p>
          <a:p>
            <a:endParaRPr lang="en-US" sz="2000" dirty="0"/>
          </a:p>
          <a:p>
            <a:r>
              <a:rPr lang="en-US" sz="2000" dirty="0"/>
              <a:t>Notifies user of tracking in progress, and the estimated speed and distance of the drone</a:t>
            </a:r>
          </a:p>
          <a:p>
            <a:endParaRPr lang="en-US" sz="2000" dirty="0"/>
          </a:p>
          <a:p>
            <a:r>
              <a:rPr lang="en-US" sz="2000" dirty="0"/>
              <a:t>Responsible for determining when a object has left field of view</a:t>
            </a:r>
          </a:p>
        </p:txBody>
      </p:sp>
      <p:pic>
        <p:nvPicPr>
          <p:cNvPr id="4" name="Picture 3">
            <a:extLst>
              <a:ext uri="{FF2B5EF4-FFF2-40B4-BE49-F238E27FC236}">
                <a16:creationId xmlns:a16="http://schemas.microsoft.com/office/drawing/2014/main" id="{ACF66A9B-09A2-4DE5-8345-F0A82A2BACC7}"/>
              </a:ext>
            </a:extLst>
          </p:cNvPr>
          <p:cNvPicPr>
            <a:picLocks noChangeAspect="1"/>
          </p:cNvPicPr>
          <p:nvPr/>
        </p:nvPicPr>
        <p:blipFill>
          <a:blip r:embed="rId3"/>
          <a:stretch>
            <a:fillRect/>
          </a:stretch>
        </p:blipFill>
        <p:spPr>
          <a:xfrm>
            <a:off x="6417734" y="2469135"/>
            <a:ext cx="4935970" cy="3430499"/>
          </a:xfrm>
          <a:prstGeom prst="rect">
            <a:avLst/>
          </a:prstGeom>
        </p:spPr>
      </p:pic>
      <p:sp>
        <p:nvSpPr>
          <p:cNvPr id="5" name="TextBox 4">
            <a:extLst>
              <a:ext uri="{FF2B5EF4-FFF2-40B4-BE49-F238E27FC236}">
                <a16:creationId xmlns:a16="http://schemas.microsoft.com/office/drawing/2014/main" id="{EB3CE8F2-FB9B-41A5-80E5-35CAA89EBEC1}"/>
              </a:ext>
            </a:extLst>
          </p:cNvPr>
          <p:cNvSpPr txBox="1"/>
          <p:nvPr/>
        </p:nvSpPr>
        <p:spPr>
          <a:xfrm rot="979427">
            <a:off x="7295073" y="4303054"/>
            <a:ext cx="3116424" cy="523220"/>
          </a:xfrm>
          <a:prstGeom prst="rect">
            <a:avLst/>
          </a:prstGeom>
          <a:noFill/>
        </p:spPr>
        <p:txBody>
          <a:bodyPr wrap="square" rtlCol="0">
            <a:spAutoFit/>
          </a:bodyPr>
          <a:lstStyle/>
          <a:p>
            <a:pPr algn="ctr"/>
            <a:r>
              <a:rPr lang="en-US" sz="2800" b="1" u="sng">
                <a:solidFill>
                  <a:schemeClr val="bg1"/>
                </a:solidFill>
              </a:rPr>
              <a:t>Metadata</a:t>
            </a:r>
          </a:p>
        </p:txBody>
      </p:sp>
      <p:sp>
        <p:nvSpPr>
          <p:cNvPr id="6" name="TextBox 5">
            <a:extLst>
              <a:ext uri="{FF2B5EF4-FFF2-40B4-BE49-F238E27FC236}">
                <a16:creationId xmlns:a16="http://schemas.microsoft.com/office/drawing/2014/main" id="{BB85F551-24BC-4E5B-88EB-76E042A9FC5A}"/>
              </a:ext>
            </a:extLst>
          </p:cNvPr>
          <p:cNvSpPr txBox="1"/>
          <p:nvPr/>
        </p:nvSpPr>
        <p:spPr>
          <a:xfrm>
            <a:off x="6701812" y="6032569"/>
            <a:ext cx="4367814" cy="230832"/>
          </a:xfrm>
          <a:prstGeom prst="rect">
            <a:avLst/>
          </a:prstGeom>
          <a:noFill/>
        </p:spPr>
        <p:txBody>
          <a:bodyPr wrap="square" rtlCol="0">
            <a:spAutoFit/>
          </a:bodyPr>
          <a:lstStyle/>
          <a:p>
            <a:pPr algn="ctr"/>
            <a:r>
              <a:rPr lang="en-US" sz="900" i="1" dirty="0">
                <a:solidFill>
                  <a:schemeClr val="tx1">
                    <a:lumMod val="75000"/>
                  </a:schemeClr>
                </a:solidFill>
              </a:rPr>
              <a:t>Depiction of </a:t>
            </a:r>
            <a:r>
              <a:rPr lang="en-US" sz="900" i="1" dirty="0" err="1">
                <a:solidFill>
                  <a:schemeClr val="tx1">
                    <a:lumMod val="75000"/>
                  </a:schemeClr>
                </a:solidFill>
              </a:rPr>
              <a:t>DeepStream</a:t>
            </a:r>
            <a:r>
              <a:rPr lang="en-US" sz="900" i="1" dirty="0">
                <a:solidFill>
                  <a:schemeClr val="tx1">
                    <a:lumMod val="75000"/>
                  </a:schemeClr>
                </a:solidFill>
              </a:rPr>
              <a:t> C application communicating to Python, 2020, colorized</a:t>
            </a:r>
          </a:p>
        </p:txBody>
      </p:sp>
    </p:spTree>
    <p:extLst>
      <p:ext uri="{BB962C8B-B14F-4D97-AF65-F5344CB8AC3E}">
        <p14:creationId xmlns:p14="http://schemas.microsoft.com/office/powerpoint/2010/main" val="2340942948"/>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35935-B64C-4888-83F7-0988E0B5728F}"/>
              </a:ext>
            </a:extLst>
          </p:cNvPr>
          <p:cNvSpPr>
            <a:spLocks noGrp="1"/>
          </p:cNvSpPr>
          <p:nvPr>
            <p:ph type="title"/>
          </p:nvPr>
        </p:nvSpPr>
        <p:spPr>
          <a:xfrm>
            <a:off x="838200" y="365125"/>
            <a:ext cx="10515600" cy="1325563"/>
          </a:xfrm>
        </p:spPr>
        <p:txBody>
          <a:bodyPr>
            <a:normAutofit/>
          </a:bodyPr>
          <a:lstStyle/>
          <a:p>
            <a:r>
              <a:rPr lang="en-US">
                <a:solidFill>
                  <a:schemeClr val="bg1"/>
                </a:solidFill>
              </a:rPr>
              <a:t>Serial Python Application Cont.</a:t>
            </a:r>
          </a:p>
        </p:txBody>
      </p:sp>
      <p:sp>
        <p:nvSpPr>
          <p:cNvPr id="3" name="Content Placeholder 2">
            <a:extLst>
              <a:ext uri="{FF2B5EF4-FFF2-40B4-BE49-F238E27FC236}">
                <a16:creationId xmlns:a16="http://schemas.microsoft.com/office/drawing/2014/main" id="{F588C9F8-AE41-4F9B-8DB7-6D04B95CC035}"/>
              </a:ext>
            </a:extLst>
          </p:cNvPr>
          <p:cNvSpPr>
            <a:spLocks noGrp="1"/>
          </p:cNvSpPr>
          <p:nvPr>
            <p:ph idx="1"/>
          </p:nvPr>
        </p:nvSpPr>
        <p:spPr>
          <a:xfrm>
            <a:off x="838200" y="1825625"/>
            <a:ext cx="5015484" cy="4351338"/>
          </a:xfrm>
        </p:spPr>
        <p:txBody>
          <a:bodyPr>
            <a:normAutofit/>
          </a:bodyPr>
          <a:lstStyle/>
          <a:p>
            <a:r>
              <a:rPr lang="en-US" sz="2000">
                <a:solidFill>
                  <a:schemeClr val="bg1"/>
                </a:solidFill>
              </a:rPr>
              <a:t>Utilized metadata includes the bounding box (size of detection), location of detection (x, y coordinates, </a:t>
            </a:r>
            <a:r>
              <a:rPr lang="en-US" sz="2000" err="1">
                <a:solidFill>
                  <a:schemeClr val="bg1"/>
                </a:solidFill>
              </a:rPr>
              <a:t>ect</a:t>
            </a:r>
            <a:r>
              <a:rPr lang="en-US" sz="2000">
                <a:solidFill>
                  <a:schemeClr val="bg1"/>
                </a:solidFill>
              </a:rPr>
              <a:t>), and type of detection (label of object detected)</a:t>
            </a:r>
          </a:p>
          <a:p>
            <a:endParaRPr lang="en-US" sz="2000">
              <a:solidFill>
                <a:schemeClr val="bg1"/>
              </a:solidFill>
            </a:endParaRPr>
          </a:p>
          <a:p>
            <a:r>
              <a:rPr lang="en-US" sz="2000">
                <a:solidFill>
                  <a:schemeClr val="bg1"/>
                </a:solidFill>
              </a:rPr>
              <a:t>The application utilizes the most recent two detections to determine speed, and direction of the tracked target (size of target is assumed known)</a:t>
            </a:r>
          </a:p>
          <a:p>
            <a:endParaRPr lang="en-US" sz="2000">
              <a:solidFill>
                <a:schemeClr val="bg1"/>
              </a:solidFill>
            </a:endParaRPr>
          </a:p>
          <a:p>
            <a:r>
              <a:rPr lang="en-US" sz="2000">
                <a:solidFill>
                  <a:schemeClr val="bg1"/>
                </a:solidFill>
              </a:rPr>
              <a:t>The application utilizes its known hit box and most recent detection for commanding the Slave IO</a:t>
            </a:r>
          </a:p>
        </p:txBody>
      </p:sp>
      <p:pic>
        <p:nvPicPr>
          <p:cNvPr id="4" name="Picture 3">
            <a:extLst>
              <a:ext uri="{FF2B5EF4-FFF2-40B4-BE49-F238E27FC236}">
                <a16:creationId xmlns:a16="http://schemas.microsoft.com/office/drawing/2014/main" id="{D91BC56A-556D-457D-B431-56DB1C12330A}"/>
              </a:ext>
            </a:extLst>
          </p:cNvPr>
          <p:cNvPicPr>
            <a:picLocks noChangeAspect="1"/>
          </p:cNvPicPr>
          <p:nvPr/>
        </p:nvPicPr>
        <p:blipFill rotWithShape="1">
          <a:blip r:embed="rId3"/>
          <a:srcRect l="1331" t="1476" r="1601" b="1893"/>
          <a:stretch/>
        </p:blipFill>
        <p:spPr>
          <a:xfrm>
            <a:off x="6338318" y="1967345"/>
            <a:ext cx="5474991" cy="4128655"/>
          </a:xfrm>
          <a:prstGeom prst="rect">
            <a:avLst/>
          </a:prstGeom>
        </p:spPr>
      </p:pic>
      <p:cxnSp>
        <p:nvCxnSpPr>
          <p:cNvPr id="6" name="Straight Arrow Connector 5">
            <a:extLst>
              <a:ext uri="{FF2B5EF4-FFF2-40B4-BE49-F238E27FC236}">
                <a16:creationId xmlns:a16="http://schemas.microsoft.com/office/drawing/2014/main" id="{9EB36448-D8F3-43E9-A7BF-DB6A1AA29440}"/>
              </a:ext>
            </a:extLst>
          </p:cNvPr>
          <p:cNvCxnSpPr>
            <a:cxnSpLocks/>
          </p:cNvCxnSpPr>
          <p:nvPr/>
        </p:nvCxnSpPr>
        <p:spPr>
          <a:xfrm flipH="1">
            <a:off x="6338318" y="1967345"/>
            <a:ext cx="0" cy="4054764"/>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D55D3DA-CF96-4B6A-8CB5-AE087105DE02}"/>
              </a:ext>
            </a:extLst>
          </p:cNvPr>
          <p:cNvCxnSpPr>
            <a:cxnSpLocks/>
          </p:cNvCxnSpPr>
          <p:nvPr/>
        </p:nvCxnSpPr>
        <p:spPr>
          <a:xfrm>
            <a:off x="6338317" y="1967345"/>
            <a:ext cx="5474992" cy="0"/>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4BC23B2-C8FF-4946-92D0-A269638D6BF9}"/>
              </a:ext>
            </a:extLst>
          </p:cNvPr>
          <p:cNvSpPr txBox="1"/>
          <p:nvPr/>
        </p:nvSpPr>
        <p:spPr>
          <a:xfrm>
            <a:off x="6338316" y="1640959"/>
            <a:ext cx="812800" cy="369332"/>
          </a:xfrm>
          <a:prstGeom prst="rect">
            <a:avLst/>
          </a:prstGeom>
          <a:noFill/>
        </p:spPr>
        <p:txBody>
          <a:bodyPr wrap="square" rtlCol="0">
            <a:spAutoFit/>
          </a:bodyPr>
          <a:lstStyle/>
          <a:p>
            <a:r>
              <a:rPr lang="en-US" b="1">
                <a:solidFill>
                  <a:srgbClr val="FF0000"/>
                </a:solidFill>
              </a:rPr>
              <a:t>X+</a:t>
            </a:r>
          </a:p>
        </p:txBody>
      </p:sp>
      <p:sp>
        <p:nvSpPr>
          <p:cNvPr id="15" name="TextBox 14">
            <a:extLst>
              <a:ext uri="{FF2B5EF4-FFF2-40B4-BE49-F238E27FC236}">
                <a16:creationId xmlns:a16="http://schemas.microsoft.com/office/drawing/2014/main" id="{95248D37-F374-4B26-B570-DA42F645AC7D}"/>
              </a:ext>
            </a:extLst>
          </p:cNvPr>
          <p:cNvSpPr txBox="1"/>
          <p:nvPr/>
        </p:nvSpPr>
        <p:spPr>
          <a:xfrm>
            <a:off x="5931915" y="2010291"/>
            <a:ext cx="812800" cy="369332"/>
          </a:xfrm>
          <a:prstGeom prst="rect">
            <a:avLst/>
          </a:prstGeom>
          <a:noFill/>
        </p:spPr>
        <p:txBody>
          <a:bodyPr wrap="square" rtlCol="0">
            <a:spAutoFit/>
          </a:bodyPr>
          <a:lstStyle/>
          <a:p>
            <a:r>
              <a:rPr lang="en-US" b="1">
                <a:solidFill>
                  <a:srgbClr val="FF0000"/>
                </a:solidFill>
              </a:rPr>
              <a:t>Y+</a:t>
            </a:r>
          </a:p>
        </p:txBody>
      </p:sp>
      <p:cxnSp>
        <p:nvCxnSpPr>
          <p:cNvPr id="17" name="Straight Connector 16">
            <a:extLst>
              <a:ext uri="{FF2B5EF4-FFF2-40B4-BE49-F238E27FC236}">
                <a16:creationId xmlns:a16="http://schemas.microsoft.com/office/drawing/2014/main" id="{F758A6C6-DD05-4316-B17B-C82D2E60B75A}"/>
              </a:ext>
            </a:extLst>
          </p:cNvPr>
          <p:cNvCxnSpPr>
            <a:cxnSpLocks/>
          </p:cNvCxnSpPr>
          <p:nvPr/>
        </p:nvCxnSpPr>
        <p:spPr>
          <a:xfrm>
            <a:off x="8017163" y="1967345"/>
            <a:ext cx="0" cy="1461655"/>
          </a:xfrm>
          <a:prstGeom prst="line">
            <a:avLst/>
          </a:prstGeom>
          <a:ln w="31750">
            <a:solidFill>
              <a:schemeClr val="accent4">
                <a:alpha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D0FF0AB-7776-43C0-9360-478BC6D66732}"/>
              </a:ext>
            </a:extLst>
          </p:cNvPr>
          <p:cNvCxnSpPr>
            <a:cxnSpLocks/>
          </p:cNvCxnSpPr>
          <p:nvPr/>
        </p:nvCxnSpPr>
        <p:spPr>
          <a:xfrm>
            <a:off x="6338315" y="3429000"/>
            <a:ext cx="1669612" cy="0"/>
          </a:xfrm>
          <a:prstGeom prst="line">
            <a:avLst/>
          </a:prstGeom>
          <a:ln w="31750">
            <a:solidFill>
              <a:schemeClr val="accent4">
                <a:lumMod val="60000"/>
                <a:lumOff val="40000"/>
                <a:alpha val="9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37C9D9F-B219-4E2D-BF8E-6DCD8CE29983}"/>
              </a:ext>
            </a:extLst>
          </p:cNvPr>
          <p:cNvSpPr/>
          <p:nvPr/>
        </p:nvSpPr>
        <p:spPr>
          <a:xfrm>
            <a:off x="8847213" y="3803072"/>
            <a:ext cx="548640" cy="457200"/>
          </a:xfrm>
          <a:prstGeom prst="rect">
            <a:avLst/>
          </a:prstGeom>
          <a:solidFill>
            <a:srgbClr val="FF00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rgbClr val="FFFF00"/>
                </a:solidFill>
              </a:rPr>
              <a:t>Fire Region</a:t>
            </a:r>
          </a:p>
        </p:txBody>
      </p:sp>
    </p:spTree>
    <p:extLst>
      <p:ext uri="{BB962C8B-B14F-4D97-AF65-F5344CB8AC3E}">
        <p14:creationId xmlns:p14="http://schemas.microsoft.com/office/powerpoint/2010/main" val="4011062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430B8D1-215A-46CF-ACAC-AAAFD2DB841A}"/>
              </a:ext>
            </a:extLst>
          </p:cNvPr>
          <p:cNvSpPr>
            <a:spLocks noGrp="1"/>
          </p:cNvSpPr>
          <p:nvPr>
            <p:ph type="title"/>
          </p:nvPr>
        </p:nvSpPr>
        <p:spPr>
          <a:xfrm>
            <a:off x="833002" y="448253"/>
            <a:ext cx="10520702" cy="1325563"/>
          </a:xfrm>
        </p:spPr>
        <p:txBody>
          <a:bodyPr>
            <a:normAutofit/>
          </a:bodyPr>
          <a:lstStyle/>
          <a:p>
            <a:r>
              <a:rPr lang="en-US"/>
              <a:t>Slave IO Communication Protocol</a:t>
            </a:r>
          </a:p>
        </p:txBody>
      </p:sp>
      <p:sp>
        <p:nvSpPr>
          <p:cNvPr id="3" name="Content Placeholder 2">
            <a:extLst>
              <a:ext uri="{FF2B5EF4-FFF2-40B4-BE49-F238E27FC236}">
                <a16:creationId xmlns:a16="http://schemas.microsoft.com/office/drawing/2014/main" id="{7B4C2BD5-D104-4C2E-BF2C-62D9999FFCEA}"/>
              </a:ext>
            </a:extLst>
          </p:cNvPr>
          <p:cNvSpPr>
            <a:spLocks noGrp="1"/>
          </p:cNvSpPr>
          <p:nvPr>
            <p:ph idx="1"/>
          </p:nvPr>
        </p:nvSpPr>
        <p:spPr>
          <a:xfrm>
            <a:off x="838200" y="2191807"/>
            <a:ext cx="4936067" cy="3985155"/>
          </a:xfrm>
        </p:spPr>
        <p:txBody>
          <a:bodyPr>
            <a:normAutofit/>
          </a:bodyPr>
          <a:lstStyle/>
          <a:p>
            <a:r>
              <a:rPr lang="en-US" sz="2000" dirty="0"/>
              <a:t>Word length of 5 bytes, consisting of a start and end byte, two 8bit signed integers, and a CRC verifying the validity of the signed integers.</a:t>
            </a:r>
          </a:p>
          <a:p>
            <a:r>
              <a:rPr lang="en-US" sz="2000" dirty="0"/>
              <a:t>The Slave IO board is responsible for verifying the CRC and moving the servos to the desired position. The communication loop is open ended, no acknowledges will be waited upon by the Jetson Nano.</a:t>
            </a:r>
          </a:p>
          <a:p>
            <a:r>
              <a:rPr lang="en-US" sz="2000" dirty="0"/>
              <a:t>Reserved word for firing on object, a timer is attached to this word on both the Arduino and the Jetson, ensuring that it will not be constantly emitted.</a:t>
            </a:r>
          </a:p>
        </p:txBody>
      </p:sp>
      <p:graphicFrame>
        <p:nvGraphicFramePr>
          <p:cNvPr id="4" name="Diagram 3">
            <a:extLst>
              <a:ext uri="{FF2B5EF4-FFF2-40B4-BE49-F238E27FC236}">
                <a16:creationId xmlns:a16="http://schemas.microsoft.com/office/drawing/2014/main" id="{240513EC-9777-471A-BF2F-2FAC413CCFE2}"/>
              </a:ext>
            </a:extLst>
          </p:cNvPr>
          <p:cNvGraphicFramePr/>
          <p:nvPr>
            <p:extLst>
              <p:ext uri="{D42A27DB-BD31-4B8C-83A1-F6EECF244321}">
                <p14:modId xmlns:p14="http://schemas.microsoft.com/office/powerpoint/2010/main" val="2822097205"/>
              </p:ext>
            </p:extLst>
          </p:nvPr>
        </p:nvGraphicFramePr>
        <p:xfrm>
          <a:off x="6417735" y="1640263"/>
          <a:ext cx="5188932" cy="4102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238992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48A3F7-4EA9-41F8-90B0-BC9516A137EF}"/>
              </a:ext>
            </a:extLst>
          </p:cNvPr>
          <p:cNvSpPr>
            <a:spLocks noGrp="1"/>
          </p:cNvSpPr>
          <p:nvPr>
            <p:ph type="title"/>
          </p:nvPr>
        </p:nvSpPr>
        <p:spPr>
          <a:xfrm>
            <a:off x="655320" y="365125"/>
            <a:ext cx="9013052" cy="1623312"/>
          </a:xfrm>
        </p:spPr>
        <p:txBody>
          <a:bodyPr anchor="b">
            <a:normAutofit/>
          </a:bodyPr>
          <a:lstStyle/>
          <a:p>
            <a:r>
              <a:rPr lang="en-US" sz="4000"/>
              <a:t>Objectives</a:t>
            </a:r>
          </a:p>
        </p:txBody>
      </p:sp>
      <p:cxnSp>
        <p:nvCxnSpPr>
          <p:cNvPr id="10" name="Straight Arrow Connector 9">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867DBAA-F6C0-4005-8646-D5B09FA1A02B}"/>
              </a:ext>
            </a:extLst>
          </p:cNvPr>
          <p:cNvSpPr>
            <a:spLocks noGrp="1"/>
          </p:cNvSpPr>
          <p:nvPr>
            <p:ph idx="1"/>
          </p:nvPr>
        </p:nvSpPr>
        <p:spPr>
          <a:xfrm>
            <a:off x="655320" y="2644518"/>
            <a:ext cx="9013052" cy="3327251"/>
          </a:xfrm>
        </p:spPr>
        <p:txBody>
          <a:bodyPr vert="horz" lIns="91440" tIns="45720" rIns="91440" bIns="45720" rtlCol="0" anchor="t">
            <a:normAutofit/>
          </a:bodyPr>
          <a:lstStyle/>
          <a:p>
            <a:r>
              <a:rPr lang="en-US" sz="2000"/>
              <a:t>Small “turret” featuring a mounted camera on servos providing a dual axis of rotation.</a:t>
            </a:r>
            <a:endParaRPr lang="en-US" dirty="0"/>
          </a:p>
          <a:p>
            <a:r>
              <a:rPr lang="en-US" sz="2000"/>
              <a:t>Fast object-detection using YOLO, trained exclusively to identify quadcopters.</a:t>
            </a:r>
            <a:endParaRPr lang="en-US" sz="2000" dirty="0">
              <a:cs typeface="Calibri"/>
            </a:endParaRPr>
          </a:p>
          <a:p>
            <a:r>
              <a:rPr lang="en-US" sz="2000"/>
              <a:t>Tracking software that will center the camera’s focus on an observed drone.</a:t>
            </a:r>
            <a:endParaRPr lang="en-US" sz="2000" dirty="0">
              <a:cs typeface="Calibri"/>
            </a:endParaRPr>
          </a:p>
          <a:p>
            <a:r>
              <a:rPr lang="en-US" sz="2000"/>
              <a:t>Red-dot laser that will “paint” the targeted drone once the camera has centered its vision.</a:t>
            </a:r>
            <a:endParaRPr lang="en-US" sz="2000" dirty="0">
              <a:cs typeface="Calibri"/>
            </a:endParaRPr>
          </a:p>
        </p:txBody>
      </p:sp>
    </p:spTree>
    <p:extLst>
      <p:ext uri="{BB962C8B-B14F-4D97-AF65-F5344CB8AC3E}">
        <p14:creationId xmlns:p14="http://schemas.microsoft.com/office/powerpoint/2010/main" val="259086422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68C0084-F37B-4ECC-B401-EB0BB45EF068}"/>
              </a:ext>
            </a:extLst>
          </p:cNvPr>
          <p:cNvSpPr>
            <a:spLocks noGrp="1"/>
          </p:cNvSpPr>
          <p:nvPr>
            <p:ph type="title"/>
          </p:nvPr>
        </p:nvSpPr>
        <p:spPr>
          <a:xfrm>
            <a:off x="833002" y="448253"/>
            <a:ext cx="10520702" cy="1325563"/>
          </a:xfrm>
        </p:spPr>
        <p:txBody>
          <a:bodyPr>
            <a:normAutofit/>
          </a:bodyPr>
          <a:lstStyle/>
          <a:p>
            <a:r>
              <a:rPr lang="en-US"/>
              <a:t>Slave IO Microcontroller - Programming</a:t>
            </a:r>
          </a:p>
        </p:txBody>
      </p:sp>
      <p:sp>
        <p:nvSpPr>
          <p:cNvPr id="3" name="Content Placeholder 2">
            <a:extLst>
              <a:ext uri="{FF2B5EF4-FFF2-40B4-BE49-F238E27FC236}">
                <a16:creationId xmlns:a16="http://schemas.microsoft.com/office/drawing/2014/main" id="{AAA08458-55C9-4A03-8FCD-3C223DA2411A}"/>
              </a:ext>
            </a:extLst>
          </p:cNvPr>
          <p:cNvSpPr>
            <a:spLocks noGrp="1"/>
          </p:cNvSpPr>
          <p:nvPr>
            <p:ph idx="1"/>
          </p:nvPr>
        </p:nvSpPr>
        <p:spPr>
          <a:xfrm>
            <a:off x="838200" y="2191807"/>
            <a:ext cx="4936067" cy="3985155"/>
          </a:xfrm>
        </p:spPr>
        <p:txBody>
          <a:bodyPr>
            <a:normAutofit/>
          </a:bodyPr>
          <a:lstStyle/>
          <a:p>
            <a:r>
              <a:rPr lang="en-US" sz="2000" dirty="0"/>
              <a:t>The microcontroller board is responsible for moving the servos and notifying the python driver if its commands are nearing the viewing window</a:t>
            </a:r>
          </a:p>
          <a:p>
            <a:endParaRPr lang="en-US" sz="2000" dirty="0"/>
          </a:p>
          <a:p>
            <a:r>
              <a:rPr lang="en-US" sz="2000" dirty="0"/>
              <a:t>The ATMEGA328p libraries for serial do not allow for access to underlying interrupt, but the buffer of 64bytes is sufficient to prevent overflow as long as amount of data sent is mitigated</a:t>
            </a:r>
          </a:p>
          <a:p>
            <a:endParaRPr lang="en-US" sz="2000" dirty="0"/>
          </a:p>
          <a:p>
            <a:r>
              <a:rPr lang="en-US" sz="2000" dirty="0"/>
              <a:t>Timer based Interrupt is used to fire laser</a:t>
            </a:r>
          </a:p>
        </p:txBody>
      </p:sp>
      <p:graphicFrame>
        <p:nvGraphicFramePr>
          <p:cNvPr id="4" name="Diagram 3">
            <a:extLst>
              <a:ext uri="{FF2B5EF4-FFF2-40B4-BE49-F238E27FC236}">
                <a16:creationId xmlns:a16="http://schemas.microsoft.com/office/drawing/2014/main" id="{875A165E-BFDA-46AB-BCBE-4280DD653D08}"/>
              </a:ext>
            </a:extLst>
          </p:cNvPr>
          <p:cNvGraphicFramePr/>
          <p:nvPr>
            <p:extLst>
              <p:ext uri="{D42A27DB-BD31-4B8C-83A1-F6EECF244321}">
                <p14:modId xmlns:p14="http://schemas.microsoft.com/office/powerpoint/2010/main" val="2631073846"/>
              </p:ext>
            </p:extLst>
          </p:nvPr>
        </p:nvGraphicFramePr>
        <p:xfrm>
          <a:off x="5845609" y="1971124"/>
          <a:ext cx="6273014" cy="4205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1670253"/>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207CC6-EAA1-4BFF-A48A-DECAD8972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3">
            <a:extLst>
              <a:ext uri="{FF2B5EF4-FFF2-40B4-BE49-F238E27FC236}">
                <a16:creationId xmlns:a16="http://schemas.microsoft.com/office/drawing/2014/main" id="{B234A3DD-923D-4166-8B19-7DD58990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6">
            <a:extLst>
              <a:ext uri="{FF2B5EF4-FFF2-40B4-BE49-F238E27FC236}">
                <a16:creationId xmlns:a16="http://schemas.microsoft.com/office/drawing/2014/main" id="{F6ACA5AC-3C5D-4994-B40F-FC8349E4D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7EE761-F1B5-40B8-9840-97A4FF795BDE}"/>
              </a:ext>
            </a:extLst>
          </p:cNvPr>
          <p:cNvSpPr>
            <a:spLocks noGrp="1"/>
          </p:cNvSpPr>
          <p:nvPr>
            <p:ph type="title"/>
          </p:nvPr>
        </p:nvSpPr>
        <p:spPr>
          <a:xfrm>
            <a:off x="804671" y="2600324"/>
            <a:ext cx="6405753" cy="3277961"/>
          </a:xfrm>
        </p:spPr>
        <p:txBody>
          <a:bodyPr vert="horz" lIns="91440" tIns="45720" rIns="91440" bIns="45720" rtlCol="0" anchor="t">
            <a:normAutofit/>
          </a:bodyPr>
          <a:lstStyle/>
          <a:p>
            <a:r>
              <a:rPr lang="en-US" sz="5400" kern="1200">
                <a:solidFill>
                  <a:schemeClr val="tx1"/>
                </a:solidFill>
                <a:latin typeface="+mj-lt"/>
                <a:ea typeface="+mj-ea"/>
                <a:cs typeface="+mj-cs"/>
              </a:rPr>
              <a:t>Machine Learning</a:t>
            </a:r>
            <a:br>
              <a:rPr lang="en-US" sz="5400" kern="1200">
                <a:solidFill>
                  <a:schemeClr val="tx1"/>
                </a:solidFill>
                <a:latin typeface="+mj-lt"/>
                <a:ea typeface="+mj-ea"/>
                <a:cs typeface="+mj-cs"/>
              </a:rPr>
            </a:br>
            <a:r>
              <a:rPr lang="en-US" sz="5400" kern="1200">
                <a:solidFill>
                  <a:schemeClr val="tx1"/>
                </a:solidFill>
                <a:latin typeface="+mj-lt"/>
                <a:ea typeface="+mj-ea"/>
                <a:cs typeface="+mj-cs"/>
              </a:rPr>
              <a:t>Training &amp; Optimization</a:t>
            </a:r>
          </a:p>
        </p:txBody>
      </p:sp>
    </p:spTree>
    <p:extLst>
      <p:ext uri="{BB962C8B-B14F-4D97-AF65-F5344CB8AC3E}">
        <p14:creationId xmlns:p14="http://schemas.microsoft.com/office/powerpoint/2010/main" val="2698456075"/>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1354-DC28-478F-9F02-4802CC85F6B2}"/>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sz="3400"/>
              <a:t>You Only Look Once (YOLO)</a:t>
            </a:r>
            <a:br>
              <a:rPr lang="en-US" sz="3400"/>
            </a:br>
            <a:r>
              <a:rPr lang="en-US" sz="3400"/>
              <a:t>&amp; DarkNet</a:t>
            </a:r>
          </a:p>
        </p:txBody>
      </p:sp>
      <p:sp>
        <p:nvSpPr>
          <p:cNvPr id="3" name="Content Placeholder 2">
            <a:extLst>
              <a:ext uri="{FF2B5EF4-FFF2-40B4-BE49-F238E27FC236}">
                <a16:creationId xmlns:a16="http://schemas.microsoft.com/office/drawing/2014/main" id="{F9E17CE3-858B-4C5E-94D0-B68444A1B898}"/>
              </a:ext>
            </a:extLst>
          </p:cNvPr>
          <p:cNvSpPr>
            <a:spLocks noGrp="1"/>
          </p:cNvSpPr>
          <p:nvPr>
            <p:ph sz="half" idx="1"/>
          </p:nvPr>
        </p:nvSpPr>
        <p:spPr>
          <a:xfrm>
            <a:off x="762000" y="2279018"/>
            <a:ext cx="5314543" cy="3375920"/>
          </a:xfrm>
        </p:spPr>
        <p:txBody>
          <a:bodyPr vert="horz" lIns="91440" tIns="45720" rIns="91440" bIns="45720" rtlCol="0" anchor="t">
            <a:normAutofit/>
          </a:bodyPr>
          <a:lstStyle/>
          <a:p>
            <a:r>
              <a:rPr lang="en-US" sz="1800"/>
              <a:t>YOLO is a novel object detection algorithm developed by individuals from University of Washington, Allen Institute for AI, &amp; Facebook AI Research</a:t>
            </a:r>
          </a:p>
          <a:p>
            <a:pPr lvl="1"/>
            <a:r>
              <a:rPr lang="en-US" sz="1800"/>
              <a:t>Uses one CNN across the whole image, instead of “sliding window”- or “region-of-interest”-based techniques.</a:t>
            </a:r>
          </a:p>
          <a:p>
            <a:r>
              <a:rPr lang="en-US" sz="1800"/>
              <a:t>Darknet (maintained by YOLO dev Joseph Redmon) is the official Linux-based implementation of the YOLO algorithm</a:t>
            </a:r>
          </a:p>
          <a:p>
            <a:endParaRPr lang="en-US" sz="180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5C921F60-C36A-4740-8031-950FECD4AA9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579" r="2389" b="-3240"/>
          <a:stretch/>
        </p:blipFill>
        <p:spPr>
          <a:xfrm>
            <a:off x="6582779" y="-2"/>
            <a:ext cx="5609221" cy="5838272"/>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TextBox 3">
            <a:extLst>
              <a:ext uri="{FF2B5EF4-FFF2-40B4-BE49-F238E27FC236}">
                <a16:creationId xmlns:a16="http://schemas.microsoft.com/office/drawing/2014/main" id="{952D0D22-F31D-C142-A488-AF77825FACD8}"/>
              </a:ext>
            </a:extLst>
          </p:cNvPr>
          <p:cNvSpPr txBox="1"/>
          <p:nvPr/>
        </p:nvSpPr>
        <p:spPr>
          <a:xfrm>
            <a:off x="8035674" y="5838270"/>
            <a:ext cx="2700670" cy="307777"/>
          </a:xfrm>
          <a:prstGeom prst="rect">
            <a:avLst/>
          </a:prstGeom>
          <a:noFill/>
        </p:spPr>
        <p:txBody>
          <a:bodyPr wrap="square" rtlCol="0">
            <a:spAutoFit/>
          </a:bodyPr>
          <a:lstStyle/>
          <a:p>
            <a:pPr algn="ctr"/>
            <a:r>
              <a:rPr lang="en-US" sz="1400" i="1" dirty="0">
                <a:solidFill>
                  <a:schemeClr val="tx1">
                    <a:lumMod val="75000"/>
                  </a:schemeClr>
                </a:solidFill>
              </a:rPr>
              <a:t>Darknet logo, 2019</a:t>
            </a:r>
          </a:p>
        </p:txBody>
      </p:sp>
    </p:spTree>
    <p:extLst>
      <p:ext uri="{BB962C8B-B14F-4D97-AF65-F5344CB8AC3E}">
        <p14:creationId xmlns:p14="http://schemas.microsoft.com/office/powerpoint/2010/main" val="1512912945"/>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0FAF01-7980-44F9-A16D-8184EAE10F11}"/>
              </a:ext>
            </a:extLst>
          </p:cNvPr>
          <p:cNvSpPr>
            <a:spLocks noGrp="1"/>
          </p:cNvSpPr>
          <p:nvPr>
            <p:ph type="title"/>
          </p:nvPr>
        </p:nvSpPr>
        <p:spPr>
          <a:xfrm>
            <a:off x="804672" y="1412489"/>
            <a:ext cx="2871095" cy="2156621"/>
          </a:xfrm>
        </p:spPr>
        <p:txBody>
          <a:bodyPr anchor="t">
            <a:normAutofit/>
          </a:bodyPr>
          <a:lstStyle/>
          <a:p>
            <a:r>
              <a:rPr lang="en-US" sz="3600">
                <a:solidFill>
                  <a:srgbClr val="FFFFFF"/>
                </a:solidFill>
              </a:rPr>
              <a:t>YOLOv3 vs Tiny YOLO</a:t>
            </a:r>
          </a:p>
        </p:txBody>
      </p:sp>
      <p:sp>
        <p:nvSpPr>
          <p:cNvPr id="3" name="Content Placeholder 2">
            <a:extLst>
              <a:ext uri="{FF2B5EF4-FFF2-40B4-BE49-F238E27FC236}">
                <a16:creationId xmlns:a16="http://schemas.microsoft.com/office/drawing/2014/main" id="{1FD522D9-5C62-463A-B588-9FF31262D553}"/>
              </a:ext>
            </a:extLst>
          </p:cNvPr>
          <p:cNvSpPr>
            <a:spLocks noGrp="1"/>
          </p:cNvSpPr>
          <p:nvPr>
            <p:ph sz="half" idx="1"/>
          </p:nvPr>
        </p:nvSpPr>
        <p:spPr>
          <a:xfrm>
            <a:off x="5198993" y="1412489"/>
            <a:ext cx="2926080" cy="4363844"/>
          </a:xfrm>
        </p:spPr>
        <p:txBody>
          <a:bodyPr>
            <a:normAutofit/>
          </a:bodyPr>
          <a:lstStyle/>
          <a:p>
            <a:r>
              <a:rPr lang="en-US" sz="2000"/>
              <a:t>YOLOv3</a:t>
            </a:r>
          </a:p>
          <a:p>
            <a:pPr lvl="1"/>
            <a:r>
              <a:rPr lang="en-US" sz="2000"/>
              <a:t>Uses a 106-layer full CNN</a:t>
            </a:r>
          </a:p>
          <a:p>
            <a:pPr lvl="1"/>
            <a:r>
              <a:rPr lang="en-US" sz="2000"/>
              <a:t>Too heavy to use on some constrained systems</a:t>
            </a:r>
          </a:p>
        </p:txBody>
      </p:sp>
      <p:sp>
        <p:nvSpPr>
          <p:cNvPr id="4" name="Content Placeholder 3">
            <a:extLst>
              <a:ext uri="{FF2B5EF4-FFF2-40B4-BE49-F238E27FC236}">
                <a16:creationId xmlns:a16="http://schemas.microsoft.com/office/drawing/2014/main" id="{36FB031B-0924-4402-94C3-CD24A95EAB40}"/>
              </a:ext>
            </a:extLst>
          </p:cNvPr>
          <p:cNvSpPr>
            <a:spLocks noGrp="1"/>
          </p:cNvSpPr>
          <p:nvPr>
            <p:ph sz="half" idx="2"/>
          </p:nvPr>
        </p:nvSpPr>
        <p:spPr>
          <a:xfrm>
            <a:off x="8451604" y="1412489"/>
            <a:ext cx="2926080" cy="4363844"/>
          </a:xfrm>
        </p:spPr>
        <p:txBody>
          <a:bodyPr>
            <a:normAutofit/>
          </a:bodyPr>
          <a:lstStyle/>
          <a:p>
            <a:r>
              <a:rPr lang="en-US" sz="2000"/>
              <a:t>Tiny YOLOv3</a:t>
            </a:r>
          </a:p>
          <a:p>
            <a:r>
              <a:rPr lang="en-US" sz="2000"/>
              <a:t>Uses a mere 24-layer CNN</a:t>
            </a:r>
          </a:p>
          <a:p>
            <a:r>
              <a:rPr lang="en-US" sz="2000"/>
              <a:t>Much quicker, but less accurate</a:t>
            </a:r>
          </a:p>
        </p:txBody>
      </p:sp>
      <p:graphicFrame>
        <p:nvGraphicFramePr>
          <p:cNvPr id="6" name="Table 5">
            <a:extLst>
              <a:ext uri="{FF2B5EF4-FFF2-40B4-BE49-F238E27FC236}">
                <a16:creationId xmlns:a16="http://schemas.microsoft.com/office/drawing/2014/main" id="{69563AB9-3296-49CF-BA89-607A3B20599F}"/>
              </a:ext>
            </a:extLst>
          </p:cNvPr>
          <p:cNvGraphicFramePr>
            <a:graphicFrameLocks noGrp="1"/>
          </p:cNvGraphicFramePr>
          <p:nvPr>
            <p:extLst>
              <p:ext uri="{D42A27DB-BD31-4B8C-83A1-F6EECF244321}">
                <p14:modId xmlns:p14="http://schemas.microsoft.com/office/powerpoint/2010/main" val="527460921"/>
              </p:ext>
            </p:extLst>
          </p:nvPr>
        </p:nvGraphicFramePr>
        <p:xfrm>
          <a:off x="2947179" y="4124864"/>
          <a:ext cx="9086850" cy="1828800"/>
        </p:xfrm>
        <a:graphic>
          <a:graphicData uri="http://schemas.openxmlformats.org/drawingml/2006/table">
            <a:tbl>
              <a:tblPr firstRow="1" bandRow="1">
                <a:tableStyleId>{5C22544A-7EE6-4342-B048-85BDC9FD1C3A}</a:tableStyleId>
              </a:tblPr>
              <a:tblGrid>
                <a:gridCol w="1514475">
                  <a:extLst>
                    <a:ext uri="{9D8B030D-6E8A-4147-A177-3AD203B41FA5}">
                      <a16:colId xmlns:a16="http://schemas.microsoft.com/office/drawing/2014/main" val="2830969629"/>
                    </a:ext>
                  </a:extLst>
                </a:gridCol>
                <a:gridCol w="1514475">
                  <a:extLst>
                    <a:ext uri="{9D8B030D-6E8A-4147-A177-3AD203B41FA5}">
                      <a16:colId xmlns:a16="http://schemas.microsoft.com/office/drawing/2014/main" val="2230493714"/>
                    </a:ext>
                  </a:extLst>
                </a:gridCol>
                <a:gridCol w="1514475">
                  <a:extLst>
                    <a:ext uri="{9D8B030D-6E8A-4147-A177-3AD203B41FA5}">
                      <a16:colId xmlns:a16="http://schemas.microsoft.com/office/drawing/2014/main" val="3647420397"/>
                    </a:ext>
                  </a:extLst>
                </a:gridCol>
                <a:gridCol w="1514475">
                  <a:extLst>
                    <a:ext uri="{9D8B030D-6E8A-4147-A177-3AD203B41FA5}">
                      <a16:colId xmlns:a16="http://schemas.microsoft.com/office/drawing/2014/main" val="4235699982"/>
                    </a:ext>
                  </a:extLst>
                </a:gridCol>
                <a:gridCol w="1514475">
                  <a:extLst>
                    <a:ext uri="{9D8B030D-6E8A-4147-A177-3AD203B41FA5}">
                      <a16:colId xmlns:a16="http://schemas.microsoft.com/office/drawing/2014/main" val="3328754274"/>
                    </a:ext>
                  </a:extLst>
                </a:gridCol>
                <a:gridCol w="1514475">
                  <a:extLst>
                    <a:ext uri="{9D8B030D-6E8A-4147-A177-3AD203B41FA5}">
                      <a16:colId xmlns:a16="http://schemas.microsoft.com/office/drawing/2014/main" val="1912892570"/>
                    </a:ext>
                  </a:extLst>
                </a:gridCol>
              </a:tblGrid>
              <a:tr h="0">
                <a:tc>
                  <a:txBody>
                    <a:bodyPr/>
                    <a:lstStyle/>
                    <a:p>
                      <a:pPr fontAlgn="base"/>
                      <a:r>
                        <a:rPr lang="en-US" sz="1800">
                          <a:effectLst/>
                        </a:rPr>
                        <a:t>Model​</a:t>
                      </a:r>
                      <a:endParaRPr lang="en-US" b="1">
                        <a:solidFill>
                          <a:srgbClr val="FFFFFF"/>
                        </a:solidFill>
                        <a:effectLst/>
                      </a:endParaRPr>
                    </a:p>
                  </a:txBody>
                  <a:tcPr anchor="ctr"/>
                </a:tc>
                <a:tc>
                  <a:txBody>
                    <a:bodyPr/>
                    <a:lstStyle/>
                    <a:p>
                      <a:pPr algn="r" fontAlgn="base"/>
                      <a:r>
                        <a:rPr lang="en-US" sz="1800">
                          <a:effectLst/>
                        </a:rPr>
                        <a:t>Train​</a:t>
                      </a:r>
                      <a:endParaRPr lang="en-US" b="1">
                        <a:solidFill>
                          <a:srgbClr val="FFFFFF"/>
                        </a:solidFill>
                        <a:effectLst/>
                      </a:endParaRPr>
                    </a:p>
                  </a:txBody>
                  <a:tcPr anchor="ctr"/>
                </a:tc>
                <a:tc>
                  <a:txBody>
                    <a:bodyPr/>
                    <a:lstStyle/>
                    <a:p>
                      <a:pPr algn="r" fontAlgn="base"/>
                      <a:r>
                        <a:rPr lang="en-US" sz="1800">
                          <a:effectLst/>
                        </a:rPr>
                        <a:t>Test​</a:t>
                      </a:r>
                      <a:endParaRPr lang="en-US" b="1">
                        <a:solidFill>
                          <a:srgbClr val="FFFFFF"/>
                        </a:solidFill>
                        <a:effectLst/>
                      </a:endParaRPr>
                    </a:p>
                  </a:txBody>
                  <a:tcPr anchor="ctr"/>
                </a:tc>
                <a:tc>
                  <a:txBody>
                    <a:bodyPr/>
                    <a:lstStyle/>
                    <a:p>
                      <a:pPr algn="r" fontAlgn="base"/>
                      <a:r>
                        <a:rPr lang="en-US" sz="1800">
                          <a:effectLst/>
                        </a:rPr>
                        <a:t>mAP​</a:t>
                      </a:r>
                      <a:endParaRPr lang="en-US" b="1">
                        <a:solidFill>
                          <a:srgbClr val="FFFFFF"/>
                        </a:solidFill>
                        <a:effectLst/>
                      </a:endParaRPr>
                    </a:p>
                  </a:txBody>
                  <a:tcPr anchor="ctr"/>
                </a:tc>
                <a:tc>
                  <a:txBody>
                    <a:bodyPr/>
                    <a:lstStyle/>
                    <a:p>
                      <a:pPr algn="r" fontAlgn="base"/>
                      <a:r>
                        <a:rPr lang="en-US" sz="1800">
                          <a:effectLst/>
                        </a:rPr>
                        <a:t>FLOPS​</a:t>
                      </a:r>
                      <a:endParaRPr lang="en-US" b="1">
                        <a:solidFill>
                          <a:srgbClr val="FFFFFF"/>
                        </a:solidFill>
                        <a:effectLst/>
                      </a:endParaRPr>
                    </a:p>
                  </a:txBody>
                  <a:tcPr anchor="ctr"/>
                </a:tc>
                <a:tc>
                  <a:txBody>
                    <a:bodyPr/>
                    <a:lstStyle/>
                    <a:p>
                      <a:pPr algn="r" fontAlgn="base"/>
                      <a:r>
                        <a:rPr lang="en-US" sz="1800">
                          <a:effectLst/>
                        </a:rPr>
                        <a:t>FPS​</a:t>
                      </a:r>
                      <a:endParaRPr lang="en-US" b="1">
                        <a:solidFill>
                          <a:srgbClr val="FFFFFF"/>
                        </a:solidFill>
                        <a:effectLst/>
                      </a:endParaRPr>
                    </a:p>
                  </a:txBody>
                  <a:tcPr anchor="ctr"/>
                </a:tc>
                <a:extLst>
                  <a:ext uri="{0D108BD9-81ED-4DB2-BD59-A6C34878D82A}">
                    <a16:rowId xmlns:a16="http://schemas.microsoft.com/office/drawing/2014/main" val="1590350384"/>
                  </a:ext>
                </a:extLst>
              </a:tr>
              <a:tr h="0">
                <a:tc>
                  <a:txBody>
                    <a:bodyPr/>
                    <a:lstStyle/>
                    <a:p>
                      <a:pPr fontAlgn="base"/>
                      <a:r>
                        <a:rPr lang="en-US" sz="1800">
                          <a:effectLst/>
                        </a:rPr>
                        <a:t>YOLOv3-320​</a:t>
                      </a:r>
                      <a:endParaRPr lang="en-US">
                        <a:effectLst/>
                      </a:endParaRPr>
                    </a:p>
                  </a:txBody>
                  <a:tcPr anchor="ctr"/>
                </a:tc>
                <a:tc>
                  <a:txBody>
                    <a:bodyPr/>
                    <a:lstStyle/>
                    <a:p>
                      <a:pPr algn="r" fontAlgn="base"/>
                      <a:r>
                        <a:rPr lang="en-US" sz="1800">
                          <a:effectLst/>
                        </a:rPr>
                        <a:t>COCOtrainval​</a:t>
                      </a:r>
                      <a:endParaRPr lang="en-US">
                        <a:effectLst/>
                      </a:endParaRPr>
                    </a:p>
                  </a:txBody>
                  <a:tcPr anchor="ctr"/>
                </a:tc>
                <a:tc>
                  <a:txBody>
                    <a:bodyPr/>
                    <a:lstStyle/>
                    <a:p>
                      <a:pPr algn="r" fontAlgn="base"/>
                      <a:r>
                        <a:rPr lang="en-US" sz="1800">
                          <a:effectLst/>
                        </a:rPr>
                        <a:t>test-dev​</a:t>
                      </a:r>
                      <a:endParaRPr lang="en-US">
                        <a:effectLst/>
                      </a:endParaRPr>
                    </a:p>
                  </a:txBody>
                  <a:tcPr anchor="ctr"/>
                </a:tc>
                <a:tc>
                  <a:txBody>
                    <a:bodyPr/>
                    <a:lstStyle/>
                    <a:p>
                      <a:pPr algn="r" fontAlgn="base"/>
                      <a:r>
                        <a:rPr lang="en-US" sz="1800">
                          <a:effectLst/>
                        </a:rPr>
                        <a:t>51.5​</a:t>
                      </a:r>
                      <a:endParaRPr lang="en-US">
                        <a:effectLst/>
                      </a:endParaRPr>
                    </a:p>
                  </a:txBody>
                  <a:tcPr anchor="ctr"/>
                </a:tc>
                <a:tc>
                  <a:txBody>
                    <a:bodyPr/>
                    <a:lstStyle/>
                    <a:p>
                      <a:pPr algn="r" fontAlgn="base"/>
                      <a:r>
                        <a:rPr lang="en-US" sz="1800">
                          <a:effectLst/>
                        </a:rPr>
                        <a:t>38.97 Bn​</a:t>
                      </a:r>
                      <a:endParaRPr lang="en-US">
                        <a:effectLst/>
                      </a:endParaRPr>
                    </a:p>
                  </a:txBody>
                  <a:tcPr anchor="ctr"/>
                </a:tc>
                <a:tc>
                  <a:txBody>
                    <a:bodyPr/>
                    <a:lstStyle/>
                    <a:p>
                      <a:pPr algn="r" fontAlgn="base"/>
                      <a:r>
                        <a:rPr lang="en-US" sz="1800">
                          <a:effectLst/>
                        </a:rPr>
                        <a:t>45​</a:t>
                      </a:r>
                      <a:endParaRPr lang="en-US">
                        <a:effectLst/>
                      </a:endParaRPr>
                    </a:p>
                  </a:txBody>
                  <a:tcPr anchor="ctr"/>
                </a:tc>
                <a:extLst>
                  <a:ext uri="{0D108BD9-81ED-4DB2-BD59-A6C34878D82A}">
                    <a16:rowId xmlns:a16="http://schemas.microsoft.com/office/drawing/2014/main" val="1697340426"/>
                  </a:ext>
                </a:extLst>
              </a:tr>
              <a:tr h="0">
                <a:tc>
                  <a:txBody>
                    <a:bodyPr/>
                    <a:lstStyle/>
                    <a:p>
                      <a:pPr fontAlgn="base"/>
                      <a:r>
                        <a:rPr lang="en-US" sz="1800">
                          <a:effectLst/>
                        </a:rPr>
                        <a:t>YOLOv3-416​</a:t>
                      </a:r>
                      <a:endParaRPr lang="en-US">
                        <a:effectLst/>
                      </a:endParaRPr>
                    </a:p>
                  </a:txBody>
                  <a:tcPr anchor="ctr"/>
                </a:tc>
                <a:tc>
                  <a:txBody>
                    <a:bodyPr/>
                    <a:lstStyle/>
                    <a:p>
                      <a:pPr algn="r" fontAlgn="base"/>
                      <a:r>
                        <a:rPr lang="en-US" sz="1800">
                          <a:effectLst/>
                        </a:rPr>
                        <a:t>COCOtrainval​</a:t>
                      </a:r>
                      <a:endParaRPr lang="en-US">
                        <a:effectLst/>
                      </a:endParaRPr>
                    </a:p>
                  </a:txBody>
                  <a:tcPr anchor="ctr"/>
                </a:tc>
                <a:tc>
                  <a:txBody>
                    <a:bodyPr/>
                    <a:lstStyle/>
                    <a:p>
                      <a:pPr algn="r" fontAlgn="base"/>
                      <a:r>
                        <a:rPr lang="en-US" sz="1800">
                          <a:effectLst/>
                        </a:rPr>
                        <a:t>test-dev​</a:t>
                      </a:r>
                      <a:endParaRPr lang="en-US">
                        <a:effectLst/>
                      </a:endParaRPr>
                    </a:p>
                  </a:txBody>
                  <a:tcPr anchor="ctr"/>
                </a:tc>
                <a:tc>
                  <a:txBody>
                    <a:bodyPr/>
                    <a:lstStyle/>
                    <a:p>
                      <a:pPr algn="r" fontAlgn="base"/>
                      <a:r>
                        <a:rPr lang="en-US" sz="1800">
                          <a:effectLst/>
                        </a:rPr>
                        <a:t>55.3​</a:t>
                      </a:r>
                      <a:endParaRPr lang="en-US">
                        <a:effectLst/>
                      </a:endParaRPr>
                    </a:p>
                  </a:txBody>
                  <a:tcPr anchor="ctr"/>
                </a:tc>
                <a:tc>
                  <a:txBody>
                    <a:bodyPr/>
                    <a:lstStyle/>
                    <a:p>
                      <a:pPr algn="r" fontAlgn="base"/>
                      <a:r>
                        <a:rPr lang="en-US" sz="1800">
                          <a:effectLst/>
                        </a:rPr>
                        <a:t>65.86 Bn​</a:t>
                      </a:r>
                      <a:endParaRPr lang="en-US">
                        <a:effectLst/>
                      </a:endParaRPr>
                    </a:p>
                  </a:txBody>
                  <a:tcPr anchor="ctr"/>
                </a:tc>
                <a:tc>
                  <a:txBody>
                    <a:bodyPr/>
                    <a:lstStyle/>
                    <a:p>
                      <a:pPr algn="r" fontAlgn="base"/>
                      <a:r>
                        <a:rPr lang="en-US" sz="1800">
                          <a:effectLst/>
                        </a:rPr>
                        <a:t>35​</a:t>
                      </a:r>
                      <a:endParaRPr lang="en-US">
                        <a:effectLst/>
                      </a:endParaRPr>
                    </a:p>
                  </a:txBody>
                  <a:tcPr anchor="ctr"/>
                </a:tc>
                <a:extLst>
                  <a:ext uri="{0D108BD9-81ED-4DB2-BD59-A6C34878D82A}">
                    <a16:rowId xmlns:a16="http://schemas.microsoft.com/office/drawing/2014/main" val="1153095460"/>
                  </a:ext>
                </a:extLst>
              </a:tr>
              <a:tr h="0">
                <a:tc>
                  <a:txBody>
                    <a:bodyPr/>
                    <a:lstStyle/>
                    <a:p>
                      <a:pPr fontAlgn="base"/>
                      <a:r>
                        <a:rPr lang="en-US" sz="1800">
                          <a:effectLst/>
                        </a:rPr>
                        <a:t>YOLOv3-608​</a:t>
                      </a:r>
                      <a:endParaRPr lang="en-US">
                        <a:effectLst/>
                      </a:endParaRPr>
                    </a:p>
                  </a:txBody>
                  <a:tcPr anchor="ctr"/>
                </a:tc>
                <a:tc>
                  <a:txBody>
                    <a:bodyPr/>
                    <a:lstStyle/>
                    <a:p>
                      <a:pPr algn="r" fontAlgn="base"/>
                      <a:r>
                        <a:rPr lang="en-US" sz="1800">
                          <a:effectLst/>
                        </a:rPr>
                        <a:t>COCOtrainval​</a:t>
                      </a:r>
                      <a:endParaRPr lang="en-US">
                        <a:effectLst/>
                      </a:endParaRPr>
                    </a:p>
                  </a:txBody>
                  <a:tcPr anchor="ctr"/>
                </a:tc>
                <a:tc>
                  <a:txBody>
                    <a:bodyPr/>
                    <a:lstStyle/>
                    <a:p>
                      <a:pPr algn="r" fontAlgn="base"/>
                      <a:r>
                        <a:rPr lang="en-US" sz="1800">
                          <a:effectLst/>
                        </a:rPr>
                        <a:t>test-dev​</a:t>
                      </a:r>
                      <a:endParaRPr lang="en-US">
                        <a:effectLst/>
                      </a:endParaRPr>
                    </a:p>
                  </a:txBody>
                  <a:tcPr anchor="ctr"/>
                </a:tc>
                <a:tc>
                  <a:txBody>
                    <a:bodyPr/>
                    <a:lstStyle/>
                    <a:p>
                      <a:pPr algn="r" fontAlgn="base"/>
                      <a:r>
                        <a:rPr lang="en-US" sz="1800">
                          <a:effectLst/>
                        </a:rPr>
                        <a:t>57.9​</a:t>
                      </a:r>
                      <a:endParaRPr lang="en-US">
                        <a:effectLst/>
                      </a:endParaRPr>
                    </a:p>
                  </a:txBody>
                  <a:tcPr anchor="ctr"/>
                </a:tc>
                <a:tc>
                  <a:txBody>
                    <a:bodyPr/>
                    <a:lstStyle/>
                    <a:p>
                      <a:pPr algn="r" fontAlgn="base"/>
                      <a:r>
                        <a:rPr lang="en-US" sz="1800">
                          <a:effectLst/>
                        </a:rPr>
                        <a:t>140.69 Bn​</a:t>
                      </a:r>
                      <a:endParaRPr lang="en-US">
                        <a:effectLst/>
                      </a:endParaRPr>
                    </a:p>
                  </a:txBody>
                  <a:tcPr anchor="ctr"/>
                </a:tc>
                <a:tc>
                  <a:txBody>
                    <a:bodyPr/>
                    <a:lstStyle/>
                    <a:p>
                      <a:pPr algn="r" fontAlgn="base"/>
                      <a:r>
                        <a:rPr lang="en-US" sz="1800">
                          <a:effectLst/>
                        </a:rPr>
                        <a:t>20​</a:t>
                      </a:r>
                      <a:endParaRPr lang="en-US">
                        <a:effectLst/>
                      </a:endParaRPr>
                    </a:p>
                  </a:txBody>
                  <a:tcPr anchor="ctr"/>
                </a:tc>
                <a:extLst>
                  <a:ext uri="{0D108BD9-81ED-4DB2-BD59-A6C34878D82A}">
                    <a16:rowId xmlns:a16="http://schemas.microsoft.com/office/drawing/2014/main" val="522257667"/>
                  </a:ext>
                </a:extLst>
              </a:tr>
              <a:tr h="0">
                <a:tc>
                  <a:txBody>
                    <a:bodyPr/>
                    <a:lstStyle/>
                    <a:p>
                      <a:pPr fontAlgn="base"/>
                      <a:r>
                        <a:rPr lang="en-US" sz="1800">
                          <a:effectLst/>
                        </a:rPr>
                        <a:t>YOLOv3-tiny​</a:t>
                      </a:r>
                      <a:endParaRPr lang="en-US">
                        <a:effectLst/>
                      </a:endParaRPr>
                    </a:p>
                  </a:txBody>
                  <a:tcPr anchor="ctr"/>
                </a:tc>
                <a:tc>
                  <a:txBody>
                    <a:bodyPr/>
                    <a:lstStyle/>
                    <a:p>
                      <a:pPr algn="r" fontAlgn="base"/>
                      <a:r>
                        <a:rPr lang="en-US" sz="1800">
                          <a:effectLst/>
                        </a:rPr>
                        <a:t>COCOtrainval​</a:t>
                      </a:r>
                      <a:endParaRPr lang="en-US">
                        <a:effectLst/>
                      </a:endParaRPr>
                    </a:p>
                  </a:txBody>
                  <a:tcPr anchor="ctr"/>
                </a:tc>
                <a:tc>
                  <a:txBody>
                    <a:bodyPr/>
                    <a:lstStyle/>
                    <a:p>
                      <a:pPr algn="r" fontAlgn="base"/>
                      <a:r>
                        <a:rPr lang="en-US" sz="1800">
                          <a:effectLst/>
                        </a:rPr>
                        <a:t>test-dev​</a:t>
                      </a:r>
                      <a:endParaRPr lang="en-US">
                        <a:effectLst/>
                      </a:endParaRPr>
                    </a:p>
                  </a:txBody>
                  <a:tcPr anchor="ctr"/>
                </a:tc>
                <a:tc>
                  <a:txBody>
                    <a:bodyPr/>
                    <a:lstStyle/>
                    <a:p>
                      <a:pPr algn="r" fontAlgn="base"/>
                      <a:r>
                        <a:rPr lang="en-US" sz="1800">
                          <a:effectLst/>
                        </a:rPr>
                        <a:t>33.1​</a:t>
                      </a:r>
                      <a:endParaRPr lang="en-US">
                        <a:effectLst/>
                      </a:endParaRPr>
                    </a:p>
                  </a:txBody>
                  <a:tcPr anchor="ctr"/>
                </a:tc>
                <a:tc>
                  <a:txBody>
                    <a:bodyPr/>
                    <a:lstStyle/>
                    <a:p>
                      <a:pPr algn="r" fontAlgn="base"/>
                      <a:r>
                        <a:rPr lang="en-US" sz="1800">
                          <a:effectLst/>
                        </a:rPr>
                        <a:t>5.56 Bn​</a:t>
                      </a:r>
                      <a:endParaRPr lang="en-US">
                        <a:effectLst/>
                      </a:endParaRPr>
                    </a:p>
                  </a:txBody>
                  <a:tcPr anchor="ctr"/>
                </a:tc>
                <a:tc>
                  <a:txBody>
                    <a:bodyPr/>
                    <a:lstStyle/>
                    <a:p>
                      <a:pPr algn="r" fontAlgn="base"/>
                      <a:r>
                        <a:rPr lang="en-US" sz="1800">
                          <a:effectLst/>
                        </a:rPr>
                        <a:t>220​</a:t>
                      </a:r>
                      <a:endParaRPr lang="en-US">
                        <a:effectLst/>
                      </a:endParaRPr>
                    </a:p>
                  </a:txBody>
                  <a:tcPr anchor="ctr"/>
                </a:tc>
                <a:extLst>
                  <a:ext uri="{0D108BD9-81ED-4DB2-BD59-A6C34878D82A}">
                    <a16:rowId xmlns:a16="http://schemas.microsoft.com/office/drawing/2014/main" val="2727855588"/>
                  </a:ext>
                </a:extLst>
              </a:tr>
            </a:tbl>
          </a:graphicData>
        </a:graphic>
      </p:graphicFrame>
    </p:spTree>
    <p:extLst>
      <p:ext uri="{BB962C8B-B14F-4D97-AF65-F5344CB8AC3E}">
        <p14:creationId xmlns:p14="http://schemas.microsoft.com/office/powerpoint/2010/main" val="897637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684E481-E56E-4843-AECA-2F5C9C0563A3}"/>
              </a:ext>
            </a:extLst>
          </p:cNvPr>
          <p:cNvSpPr>
            <a:spLocks noGrp="1"/>
          </p:cNvSpPr>
          <p:nvPr>
            <p:ph type="title"/>
          </p:nvPr>
        </p:nvSpPr>
        <p:spPr>
          <a:xfrm>
            <a:off x="838200" y="365125"/>
            <a:ext cx="10515600" cy="1325563"/>
          </a:xfrm>
        </p:spPr>
        <p:txBody>
          <a:bodyPr>
            <a:normAutofit/>
          </a:bodyPr>
          <a:lstStyle/>
          <a:p>
            <a:r>
              <a:rPr lang="en-US"/>
              <a:t>YOLO – Training and Use</a:t>
            </a:r>
          </a:p>
        </p:txBody>
      </p:sp>
      <p:sp>
        <p:nvSpPr>
          <p:cNvPr id="3" name="Content Placeholder 2">
            <a:extLst>
              <a:ext uri="{FF2B5EF4-FFF2-40B4-BE49-F238E27FC236}">
                <a16:creationId xmlns:a16="http://schemas.microsoft.com/office/drawing/2014/main" id="{C022DC27-DC4A-435E-9453-AA6A933EC7BB}"/>
              </a:ext>
            </a:extLst>
          </p:cNvPr>
          <p:cNvSpPr>
            <a:spLocks noGrp="1"/>
          </p:cNvSpPr>
          <p:nvPr>
            <p:ph sz="half" idx="1"/>
          </p:nvPr>
        </p:nvSpPr>
        <p:spPr>
          <a:xfrm>
            <a:off x="838200" y="2010833"/>
            <a:ext cx="5096934" cy="4166130"/>
          </a:xfrm>
        </p:spPr>
        <p:txBody>
          <a:bodyPr>
            <a:normAutofit/>
          </a:bodyPr>
          <a:lstStyle/>
          <a:p>
            <a:r>
              <a:rPr lang="en-US" sz="2000"/>
              <a:t>Hyperparameters</a:t>
            </a:r>
          </a:p>
          <a:p>
            <a:pPr lvl="1"/>
            <a:r>
              <a:rPr lang="en-US" sz="2000"/>
              <a:t>Iterations: Number of times a batch is loaded for training</a:t>
            </a:r>
          </a:p>
          <a:p>
            <a:pPr lvl="2"/>
            <a:r>
              <a:rPr lang="en-US"/>
              <a:t>4000</a:t>
            </a:r>
          </a:p>
          <a:p>
            <a:pPr lvl="1"/>
            <a:r>
              <a:rPr lang="en-US" sz="2000"/>
              <a:t>Batch: Volume of images loaded per iteration</a:t>
            </a:r>
          </a:p>
          <a:p>
            <a:pPr lvl="2"/>
            <a:r>
              <a:rPr lang="en-US"/>
              <a:t>64</a:t>
            </a:r>
          </a:p>
          <a:p>
            <a:pPr lvl="1"/>
            <a:r>
              <a:rPr lang="en-US" sz="2000"/>
              <a:t>Subdivisions: Number of times the Batch is split and sent to the processor</a:t>
            </a:r>
          </a:p>
          <a:p>
            <a:pPr lvl="2"/>
            <a:r>
              <a:rPr lang="en-US"/>
              <a:t>8</a:t>
            </a:r>
          </a:p>
          <a:p>
            <a:pPr lvl="1"/>
            <a:r>
              <a:rPr lang="en-US" sz="2000"/>
              <a:t>Network Resolution: Size to which input images are scaled</a:t>
            </a:r>
          </a:p>
          <a:p>
            <a:pPr lvl="2"/>
            <a:r>
              <a:rPr lang="en-US"/>
              <a:t>height &amp; width, 416x416</a:t>
            </a:r>
          </a:p>
        </p:txBody>
      </p:sp>
      <p:sp>
        <p:nvSpPr>
          <p:cNvPr id="4" name="Content Placeholder 3">
            <a:extLst>
              <a:ext uri="{FF2B5EF4-FFF2-40B4-BE49-F238E27FC236}">
                <a16:creationId xmlns:a16="http://schemas.microsoft.com/office/drawing/2014/main" id="{2793F925-CC4F-4ECE-BB19-F643C7B15974}"/>
              </a:ext>
            </a:extLst>
          </p:cNvPr>
          <p:cNvSpPr>
            <a:spLocks noGrp="1"/>
          </p:cNvSpPr>
          <p:nvPr>
            <p:ph sz="half" idx="2"/>
          </p:nvPr>
        </p:nvSpPr>
        <p:spPr>
          <a:xfrm>
            <a:off x="6256866" y="2010833"/>
            <a:ext cx="5096933" cy="4166130"/>
          </a:xfrm>
        </p:spPr>
        <p:txBody>
          <a:bodyPr>
            <a:normAutofit/>
          </a:bodyPr>
          <a:lstStyle/>
          <a:p>
            <a:r>
              <a:rPr lang="en-US" sz="2000"/>
              <a:t>Metrics</a:t>
            </a:r>
          </a:p>
          <a:p>
            <a:pPr lvl="1"/>
            <a:r>
              <a:rPr lang="en-US" sz="2000"/>
              <a:t>Mean Average Precision:</a:t>
            </a:r>
          </a:p>
          <a:p>
            <a:pPr lvl="2"/>
            <a:r>
              <a:rPr lang="en-US"/>
              <a:t>“False positive rate”</a:t>
            </a:r>
          </a:p>
          <a:p>
            <a:pPr lvl="1"/>
            <a:r>
              <a:rPr lang="en-US" sz="2000"/>
              <a:t>Intersection over Union:</a:t>
            </a:r>
          </a:p>
          <a:p>
            <a:pPr lvl="2"/>
            <a:r>
              <a:rPr lang="en-US"/>
              <a:t>Percent of area intersection between prediction and actual regions</a:t>
            </a:r>
          </a:p>
          <a:p>
            <a:pPr lvl="1"/>
            <a:r>
              <a:rPr lang="en-US" sz="2000"/>
              <a:t>Frames per Second:</a:t>
            </a:r>
          </a:p>
          <a:p>
            <a:pPr lvl="2"/>
            <a:r>
              <a:rPr lang="en-US"/>
              <a:t>Approximate rate at which Tiny YOLO could process each frame from a live feed</a:t>
            </a:r>
          </a:p>
        </p:txBody>
      </p:sp>
    </p:spTree>
    <p:extLst>
      <p:ext uri="{BB962C8B-B14F-4D97-AF65-F5344CB8AC3E}">
        <p14:creationId xmlns:p14="http://schemas.microsoft.com/office/powerpoint/2010/main" val="2332845426"/>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A7C91-1B6E-4708-9B28-F041BCB316B3}"/>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latin typeface="+mj-lt"/>
                <a:ea typeface="+mj-ea"/>
                <a:cs typeface="+mj-cs"/>
              </a:rPr>
              <a:t>YOLO – Dataset</a:t>
            </a:r>
            <a:r>
              <a:rPr lang="en-US" sz="2800"/>
              <a:t> Selection</a:t>
            </a:r>
            <a:endParaRPr lang="en-US" sz="2800" kern="1200">
              <a:latin typeface="+mj-lt"/>
              <a:ea typeface="+mj-ea"/>
              <a:cs typeface="+mj-cs"/>
            </a:endParaRPr>
          </a:p>
        </p:txBody>
      </p:sp>
      <p:sp>
        <p:nvSpPr>
          <p:cNvPr id="3" name="Content Placeholder 2">
            <a:extLst>
              <a:ext uri="{FF2B5EF4-FFF2-40B4-BE49-F238E27FC236}">
                <a16:creationId xmlns:a16="http://schemas.microsoft.com/office/drawing/2014/main" id="{4750B8AF-3BDF-46EE-BFB0-946E53A48EA4}"/>
              </a:ext>
            </a:extLst>
          </p:cNvPr>
          <p:cNvSpPr>
            <a:spLocks noGrp="1"/>
          </p:cNvSpPr>
          <p:nvPr>
            <p:ph sz="half" idx="1"/>
          </p:nvPr>
        </p:nvSpPr>
        <p:spPr>
          <a:xfrm>
            <a:off x="643468" y="2638043"/>
            <a:ext cx="3363974" cy="3415623"/>
          </a:xfrm>
        </p:spPr>
        <p:txBody>
          <a:bodyPr vert="horz" lIns="91440" tIns="45720" rIns="91440" bIns="45720" rtlCol="0">
            <a:normAutofit/>
          </a:bodyPr>
          <a:lstStyle/>
          <a:p>
            <a:r>
              <a:rPr lang="en-US" sz="1600"/>
              <a:t>Drone-Net: A custom-made dataset of images of quad-copter drones</a:t>
            </a:r>
          </a:p>
          <a:p>
            <a:pPr lvl="1"/>
            <a:r>
              <a:rPr lang="en-US" sz="1600"/>
              <a:t>Maintained by Chuan-en Lin</a:t>
            </a:r>
          </a:p>
          <a:p>
            <a:pPr lvl="1"/>
            <a:r>
              <a:rPr lang="en-US" sz="1600"/>
              <a:t>https://github.com/chuanenlin</a:t>
            </a:r>
          </a:p>
          <a:p>
            <a:pPr lvl="1"/>
            <a:r>
              <a:rPr lang="en-US" sz="1600"/>
              <a:t>~2400 unique images, all drones</a:t>
            </a:r>
          </a:p>
          <a:p>
            <a:endParaRPr lang="en-US" sz="1600"/>
          </a:p>
          <a:p>
            <a:r>
              <a:rPr lang="en-US" sz="1600"/>
              <a:t>mAP: 93.39%</a:t>
            </a:r>
          </a:p>
          <a:p>
            <a:r>
              <a:rPr lang="en-US" sz="1600"/>
              <a:t>IOU: 69.78%</a:t>
            </a:r>
          </a:p>
          <a:p>
            <a:r>
              <a:rPr lang="en-US" sz="1600"/>
              <a:t>FPS: ~60</a:t>
            </a:r>
          </a:p>
        </p:txBody>
      </p:sp>
      <p:pic>
        <p:nvPicPr>
          <p:cNvPr id="8" name="Content Placeholder 7" descr="A close up of a map&#10;&#10;Description automatically generated">
            <a:extLst>
              <a:ext uri="{FF2B5EF4-FFF2-40B4-BE49-F238E27FC236}">
                <a16:creationId xmlns:a16="http://schemas.microsoft.com/office/drawing/2014/main" id="{5CB257E2-DEDE-47F1-9C7E-2415470DCC7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45646" y="177557"/>
            <a:ext cx="6502886" cy="6502886"/>
          </a:xfrm>
        </p:spPr>
      </p:pic>
    </p:spTree>
    <p:extLst>
      <p:ext uri="{BB962C8B-B14F-4D97-AF65-F5344CB8AC3E}">
        <p14:creationId xmlns:p14="http://schemas.microsoft.com/office/powerpoint/2010/main" val="3444005071"/>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A7C91-1B6E-4708-9B28-F041BCB316B3}"/>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latin typeface="+mj-lt"/>
                <a:ea typeface="+mj-ea"/>
                <a:cs typeface="+mj-cs"/>
              </a:rPr>
              <a:t>YOLO – Dataset</a:t>
            </a:r>
            <a:r>
              <a:rPr lang="en-US" sz="2800"/>
              <a:t> Selection</a:t>
            </a:r>
            <a:endParaRPr lang="en-US" sz="2800" kern="1200">
              <a:latin typeface="+mj-lt"/>
              <a:ea typeface="+mj-ea"/>
              <a:cs typeface="+mj-cs"/>
            </a:endParaRPr>
          </a:p>
        </p:txBody>
      </p:sp>
      <p:sp>
        <p:nvSpPr>
          <p:cNvPr id="3" name="Content Placeholder 2">
            <a:extLst>
              <a:ext uri="{FF2B5EF4-FFF2-40B4-BE49-F238E27FC236}">
                <a16:creationId xmlns:a16="http://schemas.microsoft.com/office/drawing/2014/main" id="{4750B8AF-3BDF-46EE-BFB0-946E53A48EA4}"/>
              </a:ext>
            </a:extLst>
          </p:cNvPr>
          <p:cNvSpPr>
            <a:spLocks noGrp="1"/>
          </p:cNvSpPr>
          <p:nvPr>
            <p:ph sz="half" idx="1"/>
          </p:nvPr>
        </p:nvSpPr>
        <p:spPr>
          <a:xfrm>
            <a:off x="643468" y="2638043"/>
            <a:ext cx="3363974" cy="3415623"/>
          </a:xfrm>
        </p:spPr>
        <p:txBody>
          <a:bodyPr vert="horz" lIns="91440" tIns="45720" rIns="91440" bIns="45720" rtlCol="0" anchor="t">
            <a:normAutofit/>
          </a:bodyPr>
          <a:lstStyle/>
          <a:p>
            <a:r>
              <a:rPr lang="en-US" sz="1600">
                <a:ea typeface="+mn-lt"/>
                <a:cs typeface="+mn-lt"/>
              </a:rPr>
              <a:t>Overfitting occurred, as all images in the dataset feature drones as large, centered, and in focus.</a:t>
            </a:r>
            <a:endParaRPr lang="en-US"/>
          </a:p>
        </p:txBody>
      </p:sp>
      <p:pic>
        <p:nvPicPr>
          <p:cNvPr id="4" name="2019-12-05 08-27-02">
            <a:hlinkClick r:id="" action="ppaction://media"/>
            <a:extLst>
              <a:ext uri="{FF2B5EF4-FFF2-40B4-BE49-F238E27FC236}">
                <a16:creationId xmlns:a16="http://schemas.microsoft.com/office/drawing/2014/main" id="{C4F99DB0-15E7-4D49-8AC8-333ED8D8C794}"/>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096000" y="43458"/>
            <a:ext cx="12037482" cy="6771083"/>
          </a:xfrm>
        </p:spPr>
      </p:pic>
    </p:spTree>
    <p:extLst>
      <p:ext uri="{BB962C8B-B14F-4D97-AF65-F5344CB8AC3E}">
        <p14:creationId xmlns:p14="http://schemas.microsoft.com/office/powerpoint/2010/main" val="28724410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983EC12-EB87-4341-8DCA-EB10003D158C}"/>
              </a:ext>
            </a:extLst>
          </p:cNvPr>
          <p:cNvSpPr>
            <a:spLocks noGrp="1"/>
          </p:cNvSpPr>
          <p:nvPr>
            <p:ph type="title"/>
          </p:nvPr>
        </p:nvSpPr>
        <p:spPr>
          <a:xfrm>
            <a:off x="833002" y="448253"/>
            <a:ext cx="10520702" cy="1325563"/>
          </a:xfrm>
        </p:spPr>
        <p:txBody>
          <a:bodyPr vert="horz" lIns="91440" tIns="45720" rIns="91440" bIns="45720" rtlCol="0" anchor="ctr">
            <a:normAutofit/>
          </a:bodyPr>
          <a:lstStyle/>
          <a:p>
            <a:r>
              <a:rPr lang="en-US" kern="1200">
                <a:solidFill>
                  <a:schemeClr val="tx1"/>
                </a:solidFill>
                <a:latin typeface="+mj-lt"/>
                <a:ea typeface="+mj-ea"/>
                <a:cs typeface="+mj-cs"/>
              </a:rPr>
              <a:t>YOLO – Training and Use</a:t>
            </a:r>
          </a:p>
        </p:txBody>
      </p:sp>
      <p:sp>
        <p:nvSpPr>
          <p:cNvPr id="4" name="Content Placeholder 3">
            <a:extLst>
              <a:ext uri="{FF2B5EF4-FFF2-40B4-BE49-F238E27FC236}">
                <a16:creationId xmlns:a16="http://schemas.microsoft.com/office/drawing/2014/main" id="{6B077E0F-3CF2-49C3-BB4D-6B610DE544B7}"/>
              </a:ext>
            </a:extLst>
          </p:cNvPr>
          <p:cNvSpPr>
            <a:spLocks noGrp="1"/>
          </p:cNvSpPr>
          <p:nvPr>
            <p:ph sz="half" idx="1"/>
          </p:nvPr>
        </p:nvSpPr>
        <p:spPr>
          <a:xfrm>
            <a:off x="838200" y="2191807"/>
            <a:ext cx="4936067" cy="3985155"/>
          </a:xfrm>
        </p:spPr>
        <p:txBody>
          <a:bodyPr vert="horz" lIns="91440" tIns="45720" rIns="91440" bIns="45720" rtlCol="0">
            <a:normAutofit/>
          </a:bodyPr>
          <a:lstStyle/>
          <a:p>
            <a:r>
              <a:rPr lang="en-US" sz="2000" dirty="0"/>
              <a:t>New dataset created from scratch, using video of our test drones</a:t>
            </a:r>
          </a:p>
          <a:p>
            <a:pPr lvl="1"/>
            <a:r>
              <a:rPr lang="en-US" sz="2000" dirty="0"/>
              <a:t>These videos are subdivided into images and used for training</a:t>
            </a:r>
          </a:p>
          <a:p>
            <a:r>
              <a:rPr lang="en-US" sz="2000" dirty="0"/>
              <a:t>Currently contains about 2300 images</a:t>
            </a:r>
          </a:p>
          <a:p>
            <a:r>
              <a:rPr lang="en-US" sz="2000" dirty="0"/>
              <a:t>Overfitting was avoided by taking multiple videos in various environments and angles/perspectives</a:t>
            </a:r>
          </a:p>
        </p:txBody>
      </p:sp>
      <p:pic>
        <p:nvPicPr>
          <p:cNvPr id="6" name="Media2">
            <a:hlinkClick r:id="" action="ppaction://media"/>
            <a:extLst>
              <a:ext uri="{FF2B5EF4-FFF2-40B4-BE49-F238E27FC236}">
                <a16:creationId xmlns:a16="http://schemas.microsoft.com/office/drawing/2014/main" id="{C0318BC1-F104-4BF8-BBD2-07C8C72B40ED}"/>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172200" y="2049463"/>
            <a:ext cx="5181600" cy="3902075"/>
          </a:xfrm>
        </p:spPr>
      </p:pic>
    </p:spTree>
    <p:extLst>
      <p:ext uri="{BB962C8B-B14F-4D97-AF65-F5344CB8AC3E}">
        <p14:creationId xmlns:p14="http://schemas.microsoft.com/office/powerpoint/2010/main" val="38756873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9702C750-6C0D-48DE-9769-DB5B321C3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870" y="257669"/>
            <a:ext cx="6342662" cy="6342662"/>
          </a:xfrm>
          <a:prstGeom prst="rect">
            <a:avLst/>
          </a:prstGeom>
        </p:spPr>
      </p:pic>
      <p:sp>
        <p:nvSpPr>
          <p:cNvPr id="8"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811A76-F7FE-4302-A7D3-BF5297494EDB}"/>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YOLO – Training and Use</a:t>
            </a:r>
          </a:p>
        </p:txBody>
      </p:sp>
      <p:sp>
        <p:nvSpPr>
          <p:cNvPr id="3" name="Content Placeholder 2">
            <a:extLst>
              <a:ext uri="{FF2B5EF4-FFF2-40B4-BE49-F238E27FC236}">
                <a16:creationId xmlns:a16="http://schemas.microsoft.com/office/drawing/2014/main" id="{EE940AF3-1BB9-4520-9A52-04CF76FD59FE}"/>
              </a:ext>
            </a:extLst>
          </p:cNvPr>
          <p:cNvSpPr>
            <a:spLocks noGrp="1"/>
          </p:cNvSpPr>
          <p:nvPr>
            <p:ph sz="half" idx="1"/>
          </p:nvPr>
        </p:nvSpPr>
        <p:spPr>
          <a:xfrm>
            <a:off x="643468" y="2638043"/>
            <a:ext cx="3363974" cy="3415623"/>
          </a:xfrm>
        </p:spPr>
        <p:txBody>
          <a:bodyPr vert="horz" lIns="91440" tIns="45720" rIns="91440" bIns="45720" rtlCol="0" anchor="t">
            <a:normAutofit/>
          </a:bodyPr>
          <a:lstStyle/>
          <a:p>
            <a:r>
              <a:rPr lang="en-US" sz="2000" dirty="0" err="1"/>
              <a:t>mAP</a:t>
            </a:r>
            <a:r>
              <a:rPr lang="en-US" sz="2000" dirty="0"/>
              <a:t>: 99.24%</a:t>
            </a:r>
            <a:endParaRPr lang="en-US" sz="2000" dirty="0">
              <a:cs typeface="Calibri"/>
            </a:endParaRPr>
          </a:p>
          <a:p>
            <a:r>
              <a:rPr lang="en-US" sz="2000" dirty="0"/>
              <a:t>IOU: 80.09%</a:t>
            </a:r>
            <a:endParaRPr lang="en-US" sz="2000" dirty="0">
              <a:cs typeface="Calibri"/>
            </a:endParaRPr>
          </a:p>
          <a:p>
            <a:r>
              <a:rPr lang="en-US" sz="2000" dirty="0"/>
              <a:t>FPS: ~114</a:t>
            </a:r>
          </a:p>
        </p:txBody>
      </p:sp>
      <p:graphicFrame>
        <p:nvGraphicFramePr>
          <p:cNvPr id="12" name="Table 11">
            <a:extLst>
              <a:ext uri="{FF2B5EF4-FFF2-40B4-BE49-F238E27FC236}">
                <a16:creationId xmlns:a16="http://schemas.microsoft.com/office/drawing/2014/main" id="{04C621E0-B54B-4418-BB4D-43FD757346CF}"/>
              </a:ext>
            </a:extLst>
          </p:cNvPr>
          <p:cNvGraphicFramePr>
            <a:graphicFrameLocks noGrp="1"/>
          </p:cNvGraphicFramePr>
          <p:nvPr>
            <p:extLst>
              <p:ext uri="{D42A27DB-BD31-4B8C-83A1-F6EECF244321}">
                <p14:modId xmlns:p14="http://schemas.microsoft.com/office/powerpoint/2010/main" val="3841991368"/>
              </p:ext>
            </p:extLst>
          </p:nvPr>
        </p:nvGraphicFramePr>
        <p:xfrm>
          <a:off x="643468" y="4345854"/>
          <a:ext cx="9086850" cy="1828800"/>
        </p:xfrm>
        <a:graphic>
          <a:graphicData uri="http://schemas.openxmlformats.org/drawingml/2006/table">
            <a:tbl>
              <a:tblPr firstRow="1" bandRow="1">
                <a:tableStyleId>{5C22544A-7EE6-4342-B048-85BDC9FD1C3A}</a:tableStyleId>
              </a:tblPr>
              <a:tblGrid>
                <a:gridCol w="1514475">
                  <a:extLst>
                    <a:ext uri="{9D8B030D-6E8A-4147-A177-3AD203B41FA5}">
                      <a16:colId xmlns:a16="http://schemas.microsoft.com/office/drawing/2014/main" val="2830969629"/>
                    </a:ext>
                  </a:extLst>
                </a:gridCol>
                <a:gridCol w="1514475">
                  <a:extLst>
                    <a:ext uri="{9D8B030D-6E8A-4147-A177-3AD203B41FA5}">
                      <a16:colId xmlns:a16="http://schemas.microsoft.com/office/drawing/2014/main" val="2230493714"/>
                    </a:ext>
                  </a:extLst>
                </a:gridCol>
                <a:gridCol w="1514475">
                  <a:extLst>
                    <a:ext uri="{9D8B030D-6E8A-4147-A177-3AD203B41FA5}">
                      <a16:colId xmlns:a16="http://schemas.microsoft.com/office/drawing/2014/main" val="3647420397"/>
                    </a:ext>
                  </a:extLst>
                </a:gridCol>
                <a:gridCol w="1514475">
                  <a:extLst>
                    <a:ext uri="{9D8B030D-6E8A-4147-A177-3AD203B41FA5}">
                      <a16:colId xmlns:a16="http://schemas.microsoft.com/office/drawing/2014/main" val="4235699982"/>
                    </a:ext>
                  </a:extLst>
                </a:gridCol>
                <a:gridCol w="1514475">
                  <a:extLst>
                    <a:ext uri="{9D8B030D-6E8A-4147-A177-3AD203B41FA5}">
                      <a16:colId xmlns:a16="http://schemas.microsoft.com/office/drawing/2014/main" val="3328754274"/>
                    </a:ext>
                  </a:extLst>
                </a:gridCol>
                <a:gridCol w="1514475">
                  <a:extLst>
                    <a:ext uri="{9D8B030D-6E8A-4147-A177-3AD203B41FA5}">
                      <a16:colId xmlns:a16="http://schemas.microsoft.com/office/drawing/2014/main" val="1912892570"/>
                    </a:ext>
                  </a:extLst>
                </a:gridCol>
              </a:tblGrid>
              <a:tr h="0">
                <a:tc>
                  <a:txBody>
                    <a:bodyPr/>
                    <a:lstStyle/>
                    <a:p>
                      <a:pPr fontAlgn="base"/>
                      <a:r>
                        <a:rPr lang="en-US" sz="1800">
                          <a:effectLst/>
                        </a:rPr>
                        <a:t>Model​</a:t>
                      </a:r>
                      <a:endParaRPr lang="en-US" b="1">
                        <a:solidFill>
                          <a:srgbClr val="FFFFFF"/>
                        </a:solidFill>
                        <a:effectLst/>
                      </a:endParaRPr>
                    </a:p>
                  </a:txBody>
                  <a:tcPr anchor="ctr"/>
                </a:tc>
                <a:tc>
                  <a:txBody>
                    <a:bodyPr/>
                    <a:lstStyle/>
                    <a:p>
                      <a:pPr algn="r" fontAlgn="base"/>
                      <a:r>
                        <a:rPr lang="en-US" sz="1800">
                          <a:effectLst/>
                        </a:rPr>
                        <a:t>Train​</a:t>
                      </a:r>
                      <a:endParaRPr lang="en-US" b="1">
                        <a:solidFill>
                          <a:srgbClr val="FFFFFF"/>
                        </a:solidFill>
                        <a:effectLst/>
                      </a:endParaRPr>
                    </a:p>
                  </a:txBody>
                  <a:tcPr anchor="ctr"/>
                </a:tc>
                <a:tc>
                  <a:txBody>
                    <a:bodyPr/>
                    <a:lstStyle/>
                    <a:p>
                      <a:pPr algn="r" fontAlgn="base"/>
                      <a:r>
                        <a:rPr lang="en-US" sz="1800" dirty="0">
                          <a:effectLst/>
                        </a:rPr>
                        <a:t>Test​</a:t>
                      </a:r>
                      <a:endParaRPr lang="en-US" b="1" dirty="0">
                        <a:solidFill>
                          <a:srgbClr val="FFFFFF"/>
                        </a:solidFill>
                        <a:effectLst/>
                      </a:endParaRPr>
                    </a:p>
                  </a:txBody>
                  <a:tcPr anchor="ctr"/>
                </a:tc>
                <a:tc>
                  <a:txBody>
                    <a:bodyPr/>
                    <a:lstStyle/>
                    <a:p>
                      <a:pPr algn="r" fontAlgn="base"/>
                      <a:r>
                        <a:rPr lang="en-US" sz="1800">
                          <a:effectLst/>
                        </a:rPr>
                        <a:t>mAP​</a:t>
                      </a:r>
                      <a:endParaRPr lang="en-US" b="1">
                        <a:solidFill>
                          <a:srgbClr val="FFFFFF"/>
                        </a:solidFill>
                        <a:effectLst/>
                      </a:endParaRPr>
                    </a:p>
                  </a:txBody>
                  <a:tcPr anchor="ctr"/>
                </a:tc>
                <a:tc>
                  <a:txBody>
                    <a:bodyPr/>
                    <a:lstStyle/>
                    <a:p>
                      <a:pPr algn="r" fontAlgn="base"/>
                      <a:r>
                        <a:rPr lang="en-US" sz="1800">
                          <a:effectLst/>
                        </a:rPr>
                        <a:t>FLOPS​</a:t>
                      </a:r>
                      <a:endParaRPr lang="en-US" b="1">
                        <a:solidFill>
                          <a:srgbClr val="FFFFFF"/>
                        </a:solidFill>
                        <a:effectLst/>
                      </a:endParaRPr>
                    </a:p>
                  </a:txBody>
                  <a:tcPr anchor="ctr"/>
                </a:tc>
                <a:tc>
                  <a:txBody>
                    <a:bodyPr/>
                    <a:lstStyle/>
                    <a:p>
                      <a:pPr algn="r" fontAlgn="base"/>
                      <a:r>
                        <a:rPr lang="en-US" sz="1800">
                          <a:effectLst/>
                        </a:rPr>
                        <a:t>FPS​</a:t>
                      </a:r>
                      <a:endParaRPr lang="en-US" b="1">
                        <a:solidFill>
                          <a:srgbClr val="FFFFFF"/>
                        </a:solidFill>
                        <a:effectLst/>
                      </a:endParaRPr>
                    </a:p>
                  </a:txBody>
                  <a:tcPr anchor="ctr"/>
                </a:tc>
                <a:extLst>
                  <a:ext uri="{0D108BD9-81ED-4DB2-BD59-A6C34878D82A}">
                    <a16:rowId xmlns:a16="http://schemas.microsoft.com/office/drawing/2014/main" val="1590350384"/>
                  </a:ext>
                </a:extLst>
              </a:tr>
              <a:tr h="0">
                <a:tc>
                  <a:txBody>
                    <a:bodyPr/>
                    <a:lstStyle/>
                    <a:p>
                      <a:pPr fontAlgn="base"/>
                      <a:r>
                        <a:rPr lang="en-US" sz="1800">
                          <a:effectLst/>
                        </a:rPr>
                        <a:t>YOLOv3-320​</a:t>
                      </a:r>
                      <a:endParaRPr lang="en-US">
                        <a:effectLst/>
                      </a:endParaRPr>
                    </a:p>
                  </a:txBody>
                  <a:tcPr anchor="ctr"/>
                </a:tc>
                <a:tc>
                  <a:txBody>
                    <a:bodyPr/>
                    <a:lstStyle/>
                    <a:p>
                      <a:pPr algn="r" fontAlgn="base"/>
                      <a:r>
                        <a:rPr lang="en-US" sz="1800">
                          <a:effectLst/>
                        </a:rPr>
                        <a:t>COCOtrainval​</a:t>
                      </a:r>
                      <a:endParaRPr lang="en-US">
                        <a:effectLst/>
                      </a:endParaRPr>
                    </a:p>
                  </a:txBody>
                  <a:tcPr anchor="ctr"/>
                </a:tc>
                <a:tc>
                  <a:txBody>
                    <a:bodyPr/>
                    <a:lstStyle/>
                    <a:p>
                      <a:pPr algn="r" fontAlgn="base"/>
                      <a:r>
                        <a:rPr lang="en-US" sz="1800">
                          <a:effectLst/>
                        </a:rPr>
                        <a:t>test-dev​</a:t>
                      </a:r>
                      <a:endParaRPr lang="en-US">
                        <a:effectLst/>
                      </a:endParaRPr>
                    </a:p>
                  </a:txBody>
                  <a:tcPr anchor="ctr"/>
                </a:tc>
                <a:tc>
                  <a:txBody>
                    <a:bodyPr/>
                    <a:lstStyle/>
                    <a:p>
                      <a:pPr algn="r" fontAlgn="base"/>
                      <a:r>
                        <a:rPr lang="en-US" sz="1800">
                          <a:effectLst/>
                        </a:rPr>
                        <a:t>51.5​</a:t>
                      </a:r>
                      <a:endParaRPr lang="en-US">
                        <a:effectLst/>
                      </a:endParaRPr>
                    </a:p>
                  </a:txBody>
                  <a:tcPr anchor="ctr"/>
                </a:tc>
                <a:tc>
                  <a:txBody>
                    <a:bodyPr/>
                    <a:lstStyle/>
                    <a:p>
                      <a:pPr algn="r" fontAlgn="base"/>
                      <a:r>
                        <a:rPr lang="en-US" sz="1800">
                          <a:effectLst/>
                        </a:rPr>
                        <a:t>38.97 Bn​</a:t>
                      </a:r>
                      <a:endParaRPr lang="en-US">
                        <a:effectLst/>
                      </a:endParaRPr>
                    </a:p>
                  </a:txBody>
                  <a:tcPr anchor="ctr"/>
                </a:tc>
                <a:tc>
                  <a:txBody>
                    <a:bodyPr/>
                    <a:lstStyle/>
                    <a:p>
                      <a:pPr algn="r" fontAlgn="base"/>
                      <a:r>
                        <a:rPr lang="en-US" sz="1800">
                          <a:effectLst/>
                        </a:rPr>
                        <a:t>45​</a:t>
                      </a:r>
                      <a:endParaRPr lang="en-US">
                        <a:effectLst/>
                      </a:endParaRPr>
                    </a:p>
                  </a:txBody>
                  <a:tcPr anchor="ctr"/>
                </a:tc>
                <a:extLst>
                  <a:ext uri="{0D108BD9-81ED-4DB2-BD59-A6C34878D82A}">
                    <a16:rowId xmlns:a16="http://schemas.microsoft.com/office/drawing/2014/main" val="1697340426"/>
                  </a:ext>
                </a:extLst>
              </a:tr>
              <a:tr h="0">
                <a:tc>
                  <a:txBody>
                    <a:bodyPr/>
                    <a:lstStyle/>
                    <a:p>
                      <a:pPr fontAlgn="base"/>
                      <a:r>
                        <a:rPr lang="en-US" sz="1800">
                          <a:effectLst/>
                        </a:rPr>
                        <a:t>YOLOv3-416​</a:t>
                      </a:r>
                      <a:endParaRPr lang="en-US">
                        <a:effectLst/>
                      </a:endParaRPr>
                    </a:p>
                  </a:txBody>
                  <a:tcPr anchor="ctr"/>
                </a:tc>
                <a:tc>
                  <a:txBody>
                    <a:bodyPr/>
                    <a:lstStyle/>
                    <a:p>
                      <a:pPr algn="r" fontAlgn="base"/>
                      <a:r>
                        <a:rPr lang="en-US" sz="1800">
                          <a:effectLst/>
                        </a:rPr>
                        <a:t>COCOtrainval​</a:t>
                      </a:r>
                      <a:endParaRPr lang="en-US">
                        <a:effectLst/>
                      </a:endParaRPr>
                    </a:p>
                  </a:txBody>
                  <a:tcPr anchor="ctr"/>
                </a:tc>
                <a:tc>
                  <a:txBody>
                    <a:bodyPr/>
                    <a:lstStyle/>
                    <a:p>
                      <a:pPr algn="r" fontAlgn="base"/>
                      <a:r>
                        <a:rPr lang="en-US" sz="1800">
                          <a:effectLst/>
                        </a:rPr>
                        <a:t>test-dev​</a:t>
                      </a:r>
                      <a:endParaRPr lang="en-US">
                        <a:effectLst/>
                      </a:endParaRPr>
                    </a:p>
                  </a:txBody>
                  <a:tcPr anchor="ctr"/>
                </a:tc>
                <a:tc>
                  <a:txBody>
                    <a:bodyPr/>
                    <a:lstStyle/>
                    <a:p>
                      <a:pPr algn="r" fontAlgn="base"/>
                      <a:r>
                        <a:rPr lang="en-US" sz="1800">
                          <a:effectLst/>
                        </a:rPr>
                        <a:t>55.3​</a:t>
                      </a:r>
                      <a:endParaRPr lang="en-US">
                        <a:effectLst/>
                      </a:endParaRPr>
                    </a:p>
                  </a:txBody>
                  <a:tcPr anchor="ctr"/>
                </a:tc>
                <a:tc>
                  <a:txBody>
                    <a:bodyPr/>
                    <a:lstStyle/>
                    <a:p>
                      <a:pPr algn="r" fontAlgn="base"/>
                      <a:r>
                        <a:rPr lang="en-US" sz="1800">
                          <a:effectLst/>
                        </a:rPr>
                        <a:t>65.86 Bn​</a:t>
                      </a:r>
                      <a:endParaRPr lang="en-US">
                        <a:effectLst/>
                      </a:endParaRPr>
                    </a:p>
                  </a:txBody>
                  <a:tcPr anchor="ctr"/>
                </a:tc>
                <a:tc>
                  <a:txBody>
                    <a:bodyPr/>
                    <a:lstStyle/>
                    <a:p>
                      <a:pPr algn="r" fontAlgn="base"/>
                      <a:r>
                        <a:rPr lang="en-US" sz="1800">
                          <a:effectLst/>
                        </a:rPr>
                        <a:t>35​</a:t>
                      </a:r>
                      <a:endParaRPr lang="en-US">
                        <a:effectLst/>
                      </a:endParaRPr>
                    </a:p>
                  </a:txBody>
                  <a:tcPr anchor="ctr"/>
                </a:tc>
                <a:extLst>
                  <a:ext uri="{0D108BD9-81ED-4DB2-BD59-A6C34878D82A}">
                    <a16:rowId xmlns:a16="http://schemas.microsoft.com/office/drawing/2014/main" val="1153095460"/>
                  </a:ext>
                </a:extLst>
              </a:tr>
              <a:tr h="0">
                <a:tc>
                  <a:txBody>
                    <a:bodyPr/>
                    <a:lstStyle/>
                    <a:p>
                      <a:pPr fontAlgn="base"/>
                      <a:r>
                        <a:rPr lang="en-US" sz="1800">
                          <a:effectLst/>
                        </a:rPr>
                        <a:t>YOLOv3-608​</a:t>
                      </a:r>
                      <a:endParaRPr lang="en-US">
                        <a:effectLst/>
                      </a:endParaRPr>
                    </a:p>
                  </a:txBody>
                  <a:tcPr anchor="ctr"/>
                </a:tc>
                <a:tc>
                  <a:txBody>
                    <a:bodyPr/>
                    <a:lstStyle/>
                    <a:p>
                      <a:pPr algn="r" fontAlgn="base"/>
                      <a:r>
                        <a:rPr lang="en-US" sz="1800">
                          <a:effectLst/>
                        </a:rPr>
                        <a:t>COCOtrainval​</a:t>
                      </a:r>
                      <a:endParaRPr lang="en-US">
                        <a:effectLst/>
                      </a:endParaRPr>
                    </a:p>
                  </a:txBody>
                  <a:tcPr anchor="ctr"/>
                </a:tc>
                <a:tc>
                  <a:txBody>
                    <a:bodyPr/>
                    <a:lstStyle/>
                    <a:p>
                      <a:pPr algn="r" fontAlgn="base"/>
                      <a:r>
                        <a:rPr lang="en-US" sz="1800">
                          <a:effectLst/>
                        </a:rPr>
                        <a:t>test-dev​</a:t>
                      </a:r>
                      <a:endParaRPr lang="en-US">
                        <a:effectLst/>
                      </a:endParaRPr>
                    </a:p>
                  </a:txBody>
                  <a:tcPr anchor="ctr"/>
                </a:tc>
                <a:tc>
                  <a:txBody>
                    <a:bodyPr/>
                    <a:lstStyle/>
                    <a:p>
                      <a:pPr algn="r" fontAlgn="base"/>
                      <a:r>
                        <a:rPr lang="en-US" sz="1800">
                          <a:effectLst/>
                        </a:rPr>
                        <a:t>57.9​</a:t>
                      </a:r>
                      <a:endParaRPr lang="en-US">
                        <a:effectLst/>
                      </a:endParaRPr>
                    </a:p>
                  </a:txBody>
                  <a:tcPr anchor="ctr"/>
                </a:tc>
                <a:tc>
                  <a:txBody>
                    <a:bodyPr/>
                    <a:lstStyle/>
                    <a:p>
                      <a:pPr algn="r" fontAlgn="base"/>
                      <a:r>
                        <a:rPr lang="en-US" sz="1800">
                          <a:effectLst/>
                        </a:rPr>
                        <a:t>140.69 Bn​</a:t>
                      </a:r>
                      <a:endParaRPr lang="en-US">
                        <a:effectLst/>
                      </a:endParaRPr>
                    </a:p>
                  </a:txBody>
                  <a:tcPr anchor="ctr"/>
                </a:tc>
                <a:tc>
                  <a:txBody>
                    <a:bodyPr/>
                    <a:lstStyle/>
                    <a:p>
                      <a:pPr algn="r" fontAlgn="base"/>
                      <a:r>
                        <a:rPr lang="en-US" sz="1800">
                          <a:effectLst/>
                        </a:rPr>
                        <a:t>20​</a:t>
                      </a:r>
                      <a:endParaRPr lang="en-US">
                        <a:effectLst/>
                      </a:endParaRPr>
                    </a:p>
                  </a:txBody>
                  <a:tcPr anchor="ctr"/>
                </a:tc>
                <a:extLst>
                  <a:ext uri="{0D108BD9-81ED-4DB2-BD59-A6C34878D82A}">
                    <a16:rowId xmlns:a16="http://schemas.microsoft.com/office/drawing/2014/main" val="522257667"/>
                  </a:ext>
                </a:extLst>
              </a:tr>
              <a:tr h="0">
                <a:tc>
                  <a:txBody>
                    <a:bodyPr/>
                    <a:lstStyle/>
                    <a:p>
                      <a:pPr fontAlgn="base"/>
                      <a:r>
                        <a:rPr lang="en-US" sz="1800" dirty="0">
                          <a:effectLst/>
                        </a:rPr>
                        <a:t>YOLOv3-tiny​</a:t>
                      </a:r>
                      <a:endParaRPr lang="en-US" dirty="0">
                        <a:effectLst/>
                      </a:endParaRPr>
                    </a:p>
                  </a:txBody>
                  <a:tcPr anchor="ctr"/>
                </a:tc>
                <a:tc>
                  <a:txBody>
                    <a:bodyPr/>
                    <a:lstStyle/>
                    <a:p>
                      <a:pPr algn="r" fontAlgn="base"/>
                      <a:r>
                        <a:rPr lang="en-US" sz="1800">
                          <a:effectLst/>
                        </a:rPr>
                        <a:t>COCOtrainval​</a:t>
                      </a:r>
                      <a:endParaRPr lang="en-US">
                        <a:effectLst/>
                      </a:endParaRPr>
                    </a:p>
                  </a:txBody>
                  <a:tcPr anchor="ctr"/>
                </a:tc>
                <a:tc>
                  <a:txBody>
                    <a:bodyPr/>
                    <a:lstStyle/>
                    <a:p>
                      <a:pPr algn="r" fontAlgn="base"/>
                      <a:r>
                        <a:rPr lang="en-US" sz="1800">
                          <a:effectLst/>
                        </a:rPr>
                        <a:t>test-dev​</a:t>
                      </a:r>
                      <a:endParaRPr lang="en-US">
                        <a:effectLst/>
                      </a:endParaRPr>
                    </a:p>
                  </a:txBody>
                  <a:tcPr anchor="ctr"/>
                </a:tc>
                <a:tc>
                  <a:txBody>
                    <a:bodyPr/>
                    <a:lstStyle/>
                    <a:p>
                      <a:pPr algn="r" fontAlgn="base"/>
                      <a:r>
                        <a:rPr lang="en-US" sz="1800">
                          <a:effectLst/>
                        </a:rPr>
                        <a:t>33.1​</a:t>
                      </a:r>
                      <a:endParaRPr lang="en-US">
                        <a:effectLst/>
                      </a:endParaRPr>
                    </a:p>
                  </a:txBody>
                  <a:tcPr anchor="ctr"/>
                </a:tc>
                <a:tc>
                  <a:txBody>
                    <a:bodyPr/>
                    <a:lstStyle/>
                    <a:p>
                      <a:pPr algn="r" fontAlgn="base"/>
                      <a:r>
                        <a:rPr lang="en-US" sz="1800">
                          <a:effectLst/>
                        </a:rPr>
                        <a:t>5.56 Bn​</a:t>
                      </a:r>
                      <a:endParaRPr lang="en-US">
                        <a:effectLst/>
                      </a:endParaRPr>
                    </a:p>
                  </a:txBody>
                  <a:tcPr anchor="ctr"/>
                </a:tc>
                <a:tc>
                  <a:txBody>
                    <a:bodyPr/>
                    <a:lstStyle/>
                    <a:p>
                      <a:pPr algn="r" fontAlgn="base"/>
                      <a:r>
                        <a:rPr lang="en-US" sz="1800" dirty="0">
                          <a:effectLst/>
                        </a:rPr>
                        <a:t>220​</a:t>
                      </a:r>
                      <a:endParaRPr lang="en-US" dirty="0">
                        <a:effectLst/>
                      </a:endParaRPr>
                    </a:p>
                  </a:txBody>
                  <a:tcPr anchor="ctr"/>
                </a:tc>
                <a:extLst>
                  <a:ext uri="{0D108BD9-81ED-4DB2-BD59-A6C34878D82A}">
                    <a16:rowId xmlns:a16="http://schemas.microsoft.com/office/drawing/2014/main" val="2727855588"/>
                  </a:ext>
                </a:extLst>
              </a:tr>
            </a:tbl>
          </a:graphicData>
        </a:graphic>
      </p:graphicFrame>
    </p:spTree>
    <p:extLst>
      <p:ext uri="{BB962C8B-B14F-4D97-AF65-F5344CB8AC3E}">
        <p14:creationId xmlns:p14="http://schemas.microsoft.com/office/powerpoint/2010/main" val="23428423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207CC6-EAA1-4BFF-A48A-DECAD8972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3">
            <a:extLst>
              <a:ext uri="{FF2B5EF4-FFF2-40B4-BE49-F238E27FC236}">
                <a16:creationId xmlns:a16="http://schemas.microsoft.com/office/drawing/2014/main" id="{B234A3DD-923D-4166-8B19-7DD58990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6">
            <a:extLst>
              <a:ext uri="{FF2B5EF4-FFF2-40B4-BE49-F238E27FC236}">
                <a16:creationId xmlns:a16="http://schemas.microsoft.com/office/drawing/2014/main" id="{F6ACA5AC-3C5D-4994-B40F-FC8349E4D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A42D3F-6D40-4E94-82DF-1C5C3E0376EA}"/>
              </a:ext>
            </a:extLst>
          </p:cNvPr>
          <p:cNvSpPr>
            <a:spLocks noGrp="1"/>
          </p:cNvSpPr>
          <p:nvPr>
            <p:ph type="title"/>
          </p:nvPr>
        </p:nvSpPr>
        <p:spPr>
          <a:xfrm>
            <a:off x="804671" y="2600324"/>
            <a:ext cx="6405753" cy="3277961"/>
          </a:xfrm>
        </p:spPr>
        <p:txBody>
          <a:bodyPr vert="horz" lIns="91440" tIns="45720" rIns="91440" bIns="45720" rtlCol="0" anchor="t">
            <a:normAutofit/>
          </a:bodyPr>
          <a:lstStyle/>
          <a:p>
            <a:r>
              <a:rPr lang="en-US" sz="5400" kern="1200">
                <a:solidFill>
                  <a:schemeClr val="tx1"/>
                </a:solidFill>
                <a:latin typeface="+mj-lt"/>
                <a:ea typeface="+mj-ea"/>
                <a:cs typeface="+mj-cs"/>
              </a:rPr>
              <a:t>Administrative Details</a:t>
            </a:r>
          </a:p>
        </p:txBody>
      </p:sp>
    </p:spTree>
    <p:extLst>
      <p:ext uri="{BB962C8B-B14F-4D97-AF65-F5344CB8AC3E}">
        <p14:creationId xmlns:p14="http://schemas.microsoft.com/office/powerpoint/2010/main" val="315436254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AAA039-0351-4667-A036-FECB5383A715}"/>
              </a:ext>
            </a:extLst>
          </p:cNvPr>
          <p:cNvSpPr>
            <a:spLocks noGrp="1"/>
          </p:cNvSpPr>
          <p:nvPr>
            <p:ph type="title"/>
          </p:nvPr>
        </p:nvSpPr>
        <p:spPr>
          <a:xfrm>
            <a:off x="833002" y="448253"/>
            <a:ext cx="10520702" cy="1325563"/>
          </a:xfrm>
        </p:spPr>
        <p:txBody>
          <a:bodyPr>
            <a:normAutofit/>
          </a:bodyPr>
          <a:lstStyle/>
          <a:p>
            <a:r>
              <a:rPr lang="en-US"/>
              <a:t>Specifications</a:t>
            </a:r>
          </a:p>
        </p:txBody>
      </p:sp>
      <p:graphicFrame>
        <p:nvGraphicFramePr>
          <p:cNvPr id="7" name="Table 4">
            <a:extLst>
              <a:ext uri="{FF2B5EF4-FFF2-40B4-BE49-F238E27FC236}">
                <a16:creationId xmlns:a16="http://schemas.microsoft.com/office/drawing/2014/main" id="{2F8AF50F-0751-47CB-B8D4-876A746BEF71}"/>
              </a:ext>
            </a:extLst>
          </p:cNvPr>
          <p:cNvGraphicFramePr>
            <a:graphicFrameLocks/>
          </p:cNvGraphicFramePr>
          <p:nvPr>
            <p:extLst>
              <p:ext uri="{D42A27DB-BD31-4B8C-83A1-F6EECF244321}">
                <p14:modId xmlns:p14="http://schemas.microsoft.com/office/powerpoint/2010/main" val="1459800240"/>
              </p:ext>
            </p:extLst>
          </p:nvPr>
        </p:nvGraphicFramePr>
        <p:xfrm>
          <a:off x="704538" y="1773815"/>
          <a:ext cx="11082216" cy="4342180"/>
        </p:xfrm>
        <a:graphic>
          <a:graphicData uri="http://schemas.openxmlformats.org/drawingml/2006/table">
            <a:tbl>
              <a:tblPr firstRow="1" bandRow="1">
                <a:tableStyleId>{3B4B98B0-60AC-42C2-AFA5-B58CD77FA1E5}</a:tableStyleId>
              </a:tblPr>
              <a:tblGrid>
                <a:gridCol w="8132057">
                  <a:extLst>
                    <a:ext uri="{9D8B030D-6E8A-4147-A177-3AD203B41FA5}">
                      <a16:colId xmlns:a16="http://schemas.microsoft.com/office/drawing/2014/main" val="2720610486"/>
                    </a:ext>
                  </a:extLst>
                </a:gridCol>
                <a:gridCol w="1304238">
                  <a:extLst>
                    <a:ext uri="{9D8B030D-6E8A-4147-A177-3AD203B41FA5}">
                      <a16:colId xmlns:a16="http://schemas.microsoft.com/office/drawing/2014/main" val="3783118516"/>
                    </a:ext>
                  </a:extLst>
                </a:gridCol>
                <a:gridCol w="1645921">
                  <a:extLst>
                    <a:ext uri="{9D8B030D-6E8A-4147-A177-3AD203B41FA5}">
                      <a16:colId xmlns:a16="http://schemas.microsoft.com/office/drawing/2014/main" val="1286467234"/>
                    </a:ext>
                  </a:extLst>
                </a:gridCol>
              </a:tblGrid>
              <a:tr h="434218">
                <a:tc>
                  <a:txBody>
                    <a:bodyPr/>
                    <a:lstStyle/>
                    <a:p>
                      <a:pPr marL="0" marR="0" algn="l">
                        <a:spcBef>
                          <a:spcPts val="0"/>
                        </a:spcBef>
                        <a:spcAft>
                          <a:spcPts val="600"/>
                        </a:spcAft>
                      </a:pPr>
                      <a:r>
                        <a:rPr lang="en-US" sz="1600"/>
                        <a:t>Description</a:t>
                      </a:r>
                      <a:endParaRPr lang="en-US" sz="1600" dirty="0"/>
                    </a:p>
                  </a:txBody>
                  <a:tcPr marL="56191" marR="56191" marT="0" marB="0" anchor="ctr"/>
                </a:tc>
                <a:tc>
                  <a:txBody>
                    <a:bodyPr/>
                    <a:lstStyle/>
                    <a:p>
                      <a:pPr marL="0" marR="0" algn="l">
                        <a:spcBef>
                          <a:spcPts val="0"/>
                        </a:spcBef>
                        <a:spcAft>
                          <a:spcPts val="600"/>
                        </a:spcAft>
                      </a:pPr>
                      <a:r>
                        <a:rPr lang="en-US" sz="1600"/>
                        <a:t>Value</a:t>
                      </a:r>
                    </a:p>
                  </a:txBody>
                  <a:tcPr marL="56191" marR="56191" marT="0" marB="0" anchor="ctr"/>
                </a:tc>
                <a:tc>
                  <a:txBody>
                    <a:bodyPr/>
                    <a:lstStyle/>
                    <a:p>
                      <a:pPr marL="0" marR="0" algn="l">
                        <a:spcBef>
                          <a:spcPts val="0"/>
                        </a:spcBef>
                        <a:spcAft>
                          <a:spcPts val="600"/>
                        </a:spcAft>
                      </a:pPr>
                      <a:r>
                        <a:rPr lang="en-US" sz="1600"/>
                        <a:t>Unit</a:t>
                      </a:r>
                      <a:endParaRPr lang="en-US" sz="1600" dirty="0"/>
                    </a:p>
                  </a:txBody>
                  <a:tcPr marL="56191" marR="56191" marT="0" marB="0" anchor="ctr"/>
                </a:tc>
                <a:extLst>
                  <a:ext uri="{0D108BD9-81ED-4DB2-BD59-A6C34878D82A}">
                    <a16:rowId xmlns:a16="http://schemas.microsoft.com/office/drawing/2014/main" val="3587021335"/>
                  </a:ext>
                </a:extLst>
              </a:tr>
              <a:tr h="434218">
                <a:tc>
                  <a:txBody>
                    <a:bodyPr/>
                    <a:lstStyle/>
                    <a:p>
                      <a:pPr marL="0" marR="0" algn="l">
                        <a:spcBef>
                          <a:spcPts val="0"/>
                        </a:spcBef>
                        <a:spcAft>
                          <a:spcPts val="600"/>
                        </a:spcAft>
                      </a:pPr>
                      <a:r>
                        <a:rPr lang="en-US" sz="1600"/>
                        <a:t>Must draw bounding box around drone within set amount of time</a:t>
                      </a:r>
                      <a:endParaRPr lang="en-US" sz="1600" dirty="0"/>
                    </a:p>
                  </a:txBody>
                  <a:tcPr marL="56191" marR="56191" marT="0" marB="0" anchor="ctr"/>
                </a:tc>
                <a:tc>
                  <a:txBody>
                    <a:bodyPr/>
                    <a:lstStyle/>
                    <a:p>
                      <a:pPr marL="0" marR="0" algn="l">
                        <a:spcBef>
                          <a:spcPts val="0"/>
                        </a:spcBef>
                        <a:spcAft>
                          <a:spcPts val="600"/>
                        </a:spcAft>
                      </a:pPr>
                      <a:r>
                        <a:rPr lang="en-US" sz="1600"/>
                        <a:t>5</a:t>
                      </a:r>
                      <a:endParaRPr lang="en-US" sz="1600" dirty="0"/>
                    </a:p>
                  </a:txBody>
                  <a:tcPr marL="56191" marR="56191" marT="0" marB="0" anchor="ctr"/>
                </a:tc>
                <a:tc>
                  <a:txBody>
                    <a:bodyPr/>
                    <a:lstStyle/>
                    <a:p>
                      <a:pPr marL="0" marR="0" algn="l">
                        <a:spcBef>
                          <a:spcPts val="0"/>
                        </a:spcBef>
                        <a:spcAft>
                          <a:spcPts val="600"/>
                        </a:spcAft>
                      </a:pPr>
                      <a:r>
                        <a:rPr lang="en-US" sz="1600"/>
                        <a:t>seconds</a:t>
                      </a:r>
                      <a:endParaRPr lang="en-US" sz="1600" dirty="0"/>
                    </a:p>
                  </a:txBody>
                  <a:tcPr marL="56191" marR="56191" marT="0" marB="0" anchor="ctr"/>
                </a:tc>
                <a:extLst>
                  <a:ext uri="{0D108BD9-81ED-4DB2-BD59-A6C34878D82A}">
                    <a16:rowId xmlns:a16="http://schemas.microsoft.com/office/drawing/2014/main" val="3586786322"/>
                  </a:ext>
                </a:extLst>
              </a:tr>
              <a:tr h="434218">
                <a:tc>
                  <a:txBody>
                    <a:bodyPr/>
                    <a:lstStyle/>
                    <a:p>
                      <a:pPr marL="0" marR="0" algn="l">
                        <a:spcBef>
                          <a:spcPts val="0"/>
                        </a:spcBef>
                        <a:spcAft>
                          <a:spcPts val="600"/>
                        </a:spcAft>
                      </a:pPr>
                      <a:r>
                        <a:rPr lang="en-US" sz="1600"/>
                        <a:t>Hardware must be able to track targets in all directions</a:t>
                      </a:r>
                    </a:p>
                  </a:txBody>
                  <a:tcPr marL="56191" marR="56191" marT="0" marB="0" anchor="ctr"/>
                </a:tc>
                <a:tc>
                  <a:txBody>
                    <a:bodyPr/>
                    <a:lstStyle/>
                    <a:p>
                      <a:pPr marL="0" marR="0" algn="l">
                        <a:spcBef>
                          <a:spcPts val="0"/>
                        </a:spcBef>
                        <a:spcAft>
                          <a:spcPts val="600"/>
                        </a:spcAft>
                      </a:pPr>
                      <a:r>
                        <a:rPr lang="en-US" sz="1600"/>
                        <a:t>-</a:t>
                      </a:r>
                    </a:p>
                  </a:txBody>
                  <a:tcPr marL="56191" marR="56191" marT="0" marB="0" anchor="ctr"/>
                </a:tc>
                <a:tc>
                  <a:txBody>
                    <a:bodyPr/>
                    <a:lstStyle/>
                    <a:p>
                      <a:pPr marL="0" marR="0" algn="l">
                        <a:spcBef>
                          <a:spcPts val="0"/>
                        </a:spcBef>
                        <a:spcAft>
                          <a:spcPts val="600"/>
                        </a:spcAft>
                      </a:pPr>
                      <a:r>
                        <a:rPr lang="en-US" sz="1600"/>
                        <a:t>-</a:t>
                      </a:r>
                    </a:p>
                  </a:txBody>
                  <a:tcPr marL="56191" marR="56191" marT="0" marB="0" anchor="ctr"/>
                </a:tc>
                <a:extLst>
                  <a:ext uri="{0D108BD9-81ED-4DB2-BD59-A6C34878D82A}">
                    <a16:rowId xmlns:a16="http://schemas.microsoft.com/office/drawing/2014/main" val="854156759"/>
                  </a:ext>
                </a:extLst>
              </a:tr>
              <a:tr h="434218">
                <a:tc>
                  <a:txBody>
                    <a:bodyPr/>
                    <a:lstStyle/>
                    <a:p>
                      <a:pPr marL="0" marR="0" algn="l">
                        <a:spcBef>
                          <a:spcPts val="0"/>
                        </a:spcBef>
                        <a:spcAft>
                          <a:spcPts val="600"/>
                        </a:spcAft>
                      </a:pPr>
                      <a:r>
                        <a:rPr lang="en-US" sz="1600"/>
                        <a:t>Hardware must be able to track targets within a set field of view</a:t>
                      </a:r>
                      <a:endParaRPr lang="en-US" sz="1600" dirty="0"/>
                    </a:p>
                  </a:txBody>
                  <a:tcPr marL="56191" marR="56191" marT="0" marB="0" anchor="ctr"/>
                </a:tc>
                <a:tc>
                  <a:txBody>
                    <a:bodyPr/>
                    <a:lstStyle/>
                    <a:p>
                      <a:pPr marL="0" marR="0" algn="l">
                        <a:spcBef>
                          <a:spcPts val="0"/>
                        </a:spcBef>
                        <a:spcAft>
                          <a:spcPts val="600"/>
                        </a:spcAft>
                      </a:pPr>
                      <a:r>
                        <a:rPr lang="en-US" sz="1600"/>
                        <a:t>180</a:t>
                      </a:r>
                    </a:p>
                  </a:txBody>
                  <a:tcPr marL="56191" marR="56191" marT="0" marB="0" anchor="ctr"/>
                </a:tc>
                <a:tc>
                  <a:txBody>
                    <a:bodyPr/>
                    <a:lstStyle/>
                    <a:p>
                      <a:pPr marL="0" marR="0" algn="l">
                        <a:spcBef>
                          <a:spcPts val="0"/>
                        </a:spcBef>
                        <a:spcAft>
                          <a:spcPts val="600"/>
                        </a:spcAft>
                      </a:pPr>
                      <a:r>
                        <a:rPr lang="en-US" sz="1600"/>
                        <a:t>degrees</a:t>
                      </a:r>
                      <a:endParaRPr lang="en-US" sz="1600" dirty="0"/>
                    </a:p>
                  </a:txBody>
                  <a:tcPr marL="56191" marR="56191" marT="0" marB="0" anchor="ctr"/>
                </a:tc>
                <a:extLst>
                  <a:ext uri="{0D108BD9-81ED-4DB2-BD59-A6C34878D82A}">
                    <a16:rowId xmlns:a16="http://schemas.microsoft.com/office/drawing/2014/main" val="2048959317"/>
                  </a:ext>
                </a:extLst>
              </a:tr>
              <a:tr h="434218">
                <a:tc>
                  <a:txBody>
                    <a:bodyPr/>
                    <a:lstStyle/>
                    <a:p>
                      <a:pPr marL="0" marR="0" algn="l">
                        <a:spcBef>
                          <a:spcPts val="0"/>
                        </a:spcBef>
                        <a:spcAft>
                          <a:spcPts val="600"/>
                        </a:spcAft>
                      </a:pPr>
                      <a:r>
                        <a:rPr lang="en-US" sz="1600"/>
                        <a:t>Hardware must be able to follow target movement for accurate firing within a specific range</a:t>
                      </a:r>
                      <a:endParaRPr lang="en-US" sz="1600" dirty="0"/>
                    </a:p>
                  </a:txBody>
                  <a:tcPr marL="56191" marR="56191" marT="0" marB="0" anchor="ctr"/>
                </a:tc>
                <a:tc>
                  <a:txBody>
                    <a:bodyPr/>
                    <a:lstStyle/>
                    <a:p>
                      <a:pPr marL="0" marR="0" algn="l">
                        <a:spcBef>
                          <a:spcPts val="0"/>
                        </a:spcBef>
                        <a:spcAft>
                          <a:spcPts val="600"/>
                        </a:spcAft>
                      </a:pPr>
                      <a:r>
                        <a:rPr lang="en-US" sz="1600"/>
                        <a:t>6</a:t>
                      </a:r>
                    </a:p>
                  </a:txBody>
                  <a:tcPr marL="56191" marR="56191" marT="0" marB="0" anchor="ctr"/>
                </a:tc>
                <a:tc>
                  <a:txBody>
                    <a:bodyPr/>
                    <a:lstStyle/>
                    <a:p>
                      <a:pPr marL="0" marR="0" algn="l">
                        <a:spcBef>
                          <a:spcPts val="0"/>
                        </a:spcBef>
                        <a:spcAft>
                          <a:spcPts val="600"/>
                        </a:spcAft>
                      </a:pPr>
                      <a:r>
                        <a:rPr lang="en-US" sz="1600"/>
                        <a:t>inches</a:t>
                      </a:r>
                      <a:endParaRPr lang="en-US" sz="1600" dirty="0"/>
                    </a:p>
                  </a:txBody>
                  <a:tcPr marL="56191" marR="56191" marT="0" marB="0" anchor="ctr"/>
                </a:tc>
                <a:extLst>
                  <a:ext uri="{0D108BD9-81ED-4DB2-BD59-A6C34878D82A}">
                    <a16:rowId xmlns:a16="http://schemas.microsoft.com/office/drawing/2014/main" val="915744298"/>
                  </a:ext>
                </a:extLst>
              </a:tr>
              <a:tr h="434218">
                <a:tc>
                  <a:txBody>
                    <a:bodyPr/>
                    <a:lstStyle/>
                    <a:p>
                      <a:pPr marL="0" marR="0" algn="l">
                        <a:spcBef>
                          <a:spcPts val="0"/>
                        </a:spcBef>
                        <a:spcAft>
                          <a:spcPts val="600"/>
                        </a:spcAft>
                      </a:pPr>
                      <a:r>
                        <a:rPr lang="en-US" sz="1600"/>
                        <a:t>Tracking algorithm must exceed a minimum Intersection Over Union</a:t>
                      </a:r>
                      <a:endParaRPr lang="en-US" sz="1600" dirty="0"/>
                    </a:p>
                  </a:txBody>
                  <a:tcPr marL="56191" marR="56191" marT="0" marB="0" anchor="ctr"/>
                </a:tc>
                <a:tc>
                  <a:txBody>
                    <a:bodyPr/>
                    <a:lstStyle/>
                    <a:p>
                      <a:pPr marL="0" marR="0" algn="l">
                        <a:spcBef>
                          <a:spcPts val="0"/>
                        </a:spcBef>
                        <a:spcAft>
                          <a:spcPts val="600"/>
                        </a:spcAft>
                      </a:pPr>
                      <a:r>
                        <a:rPr lang="en-US" sz="1600"/>
                        <a:t>50</a:t>
                      </a:r>
                      <a:endParaRPr lang="en-US" sz="1600" dirty="0"/>
                    </a:p>
                  </a:txBody>
                  <a:tcPr marL="56191" marR="56191" marT="0" marB="0" anchor="ctr"/>
                </a:tc>
                <a:tc>
                  <a:txBody>
                    <a:bodyPr/>
                    <a:lstStyle/>
                    <a:p>
                      <a:pPr marL="0" marR="0" algn="l">
                        <a:spcBef>
                          <a:spcPts val="0"/>
                        </a:spcBef>
                        <a:spcAft>
                          <a:spcPts val="600"/>
                        </a:spcAft>
                      </a:pPr>
                      <a:r>
                        <a:rPr lang="en-US" sz="1600"/>
                        <a:t>percent</a:t>
                      </a:r>
                      <a:endParaRPr lang="en-US" sz="1600" dirty="0"/>
                    </a:p>
                  </a:txBody>
                  <a:tcPr marL="56191" marR="56191" marT="0" marB="0" anchor="ctr"/>
                </a:tc>
                <a:extLst>
                  <a:ext uri="{0D108BD9-81ED-4DB2-BD59-A6C34878D82A}">
                    <a16:rowId xmlns:a16="http://schemas.microsoft.com/office/drawing/2014/main" val="2161328329"/>
                  </a:ext>
                </a:extLst>
              </a:tr>
              <a:tr h="434218">
                <a:tc>
                  <a:txBody>
                    <a:bodyPr/>
                    <a:lstStyle/>
                    <a:p>
                      <a:pPr marL="0" marR="0" algn="l">
                        <a:spcBef>
                          <a:spcPts val="0"/>
                        </a:spcBef>
                        <a:spcAft>
                          <a:spcPts val="600"/>
                        </a:spcAft>
                      </a:pPr>
                      <a:r>
                        <a:rPr lang="en-US" sz="1600"/>
                        <a:t>Firing laser must track within a minimum radius of the center of the drone body</a:t>
                      </a:r>
                      <a:endParaRPr lang="en-US" sz="1600" dirty="0"/>
                    </a:p>
                  </a:txBody>
                  <a:tcPr marL="56191" marR="56191" marT="0" marB="0" anchor="ctr"/>
                </a:tc>
                <a:tc>
                  <a:txBody>
                    <a:bodyPr/>
                    <a:lstStyle/>
                    <a:p>
                      <a:pPr marL="0" marR="0" algn="l">
                        <a:spcBef>
                          <a:spcPts val="0"/>
                        </a:spcBef>
                        <a:spcAft>
                          <a:spcPts val="600"/>
                        </a:spcAft>
                      </a:pPr>
                      <a:r>
                        <a:rPr lang="en-US" sz="1600"/>
                        <a:t>10</a:t>
                      </a:r>
                      <a:endParaRPr lang="en-US" sz="1600" dirty="0"/>
                    </a:p>
                  </a:txBody>
                  <a:tcPr marL="56191" marR="56191" marT="0" marB="0" anchor="ctr"/>
                </a:tc>
                <a:tc>
                  <a:txBody>
                    <a:bodyPr/>
                    <a:lstStyle/>
                    <a:p>
                      <a:pPr marL="0" marR="0" algn="l">
                        <a:spcBef>
                          <a:spcPts val="0"/>
                        </a:spcBef>
                        <a:spcAft>
                          <a:spcPts val="600"/>
                        </a:spcAft>
                      </a:pPr>
                      <a:r>
                        <a:rPr lang="en-US" sz="1600"/>
                        <a:t>inches</a:t>
                      </a:r>
                      <a:endParaRPr lang="en-US" sz="1600" dirty="0"/>
                    </a:p>
                  </a:txBody>
                  <a:tcPr marL="56191" marR="56191" marT="0" marB="0" anchor="ctr"/>
                </a:tc>
                <a:extLst>
                  <a:ext uri="{0D108BD9-81ED-4DB2-BD59-A6C34878D82A}">
                    <a16:rowId xmlns:a16="http://schemas.microsoft.com/office/drawing/2014/main" val="3672099740"/>
                  </a:ext>
                </a:extLst>
              </a:tr>
              <a:tr h="434218">
                <a:tc>
                  <a:txBody>
                    <a:bodyPr/>
                    <a:lstStyle/>
                    <a:p>
                      <a:pPr marL="0" marR="0" algn="l">
                        <a:spcBef>
                          <a:spcPts val="0"/>
                        </a:spcBef>
                        <a:spcAft>
                          <a:spcPts val="600"/>
                        </a:spcAft>
                      </a:pPr>
                      <a:r>
                        <a:rPr lang="en-US" sz="1600"/>
                        <a:t>Displayed feed must show processed sensor data in real time</a:t>
                      </a:r>
                      <a:endParaRPr lang="en-US" sz="1600" dirty="0"/>
                    </a:p>
                  </a:txBody>
                  <a:tcPr marL="56191" marR="56191" marT="0" marB="0" anchor="ctr"/>
                </a:tc>
                <a:tc>
                  <a:txBody>
                    <a:bodyPr/>
                    <a:lstStyle/>
                    <a:p>
                      <a:pPr marL="0" marR="0" algn="l">
                        <a:spcBef>
                          <a:spcPts val="0"/>
                        </a:spcBef>
                        <a:spcAft>
                          <a:spcPts val="600"/>
                        </a:spcAft>
                      </a:pPr>
                      <a:r>
                        <a:rPr lang="en-US" sz="1600"/>
                        <a:t>&lt;10</a:t>
                      </a:r>
                    </a:p>
                  </a:txBody>
                  <a:tcPr marL="56191" marR="56191" marT="0" marB="0" anchor="ctr"/>
                </a:tc>
                <a:tc>
                  <a:txBody>
                    <a:bodyPr/>
                    <a:lstStyle/>
                    <a:p>
                      <a:pPr marL="0" marR="0" algn="l">
                        <a:spcBef>
                          <a:spcPts val="0"/>
                        </a:spcBef>
                        <a:spcAft>
                          <a:spcPts val="600"/>
                        </a:spcAft>
                      </a:pPr>
                      <a:r>
                        <a:rPr lang="en-US" sz="1600"/>
                        <a:t>milliseconds</a:t>
                      </a:r>
                      <a:endParaRPr lang="en-US" sz="1600" dirty="0"/>
                    </a:p>
                  </a:txBody>
                  <a:tcPr marL="56191" marR="56191" marT="0" marB="0" anchor="ctr"/>
                </a:tc>
                <a:extLst>
                  <a:ext uri="{0D108BD9-81ED-4DB2-BD59-A6C34878D82A}">
                    <a16:rowId xmlns:a16="http://schemas.microsoft.com/office/drawing/2014/main" val="1552374385"/>
                  </a:ext>
                </a:extLst>
              </a:tr>
              <a:tr h="434218">
                <a:tc>
                  <a:txBody>
                    <a:bodyPr/>
                    <a:lstStyle/>
                    <a:p>
                      <a:pPr marL="0" marR="0" algn="l">
                        <a:spcBef>
                          <a:spcPts val="0"/>
                        </a:spcBef>
                        <a:spcAft>
                          <a:spcPts val="600"/>
                        </a:spcAft>
                      </a:pPr>
                      <a:r>
                        <a:rPr lang="en-US" sz="1600"/>
                        <a:t>Firing apparatus must be able to track targets within a set field of view</a:t>
                      </a:r>
                    </a:p>
                  </a:txBody>
                  <a:tcPr marL="56191" marR="56191" marT="0" marB="0" anchor="ctr"/>
                </a:tc>
                <a:tc>
                  <a:txBody>
                    <a:bodyPr/>
                    <a:lstStyle/>
                    <a:p>
                      <a:pPr marL="0" marR="0" algn="l">
                        <a:spcBef>
                          <a:spcPts val="0"/>
                        </a:spcBef>
                        <a:spcAft>
                          <a:spcPts val="600"/>
                        </a:spcAft>
                      </a:pPr>
                      <a:r>
                        <a:rPr lang="en-US" sz="1600"/>
                        <a:t>180</a:t>
                      </a:r>
                    </a:p>
                  </a:txBody>
                  <a:tcPr marL="56191" marR="56191" marT="0" marB="0" anchor="ctr"/>
                </a:tc>
                <a:tc>
                  <a:txBody>
                    <a:bodyPr/>
                    <a:lstStyle/>
                    <a:p>
                      <a:pPr marL="0" marR="0" algn="l">
                        <a:spcBef>
                          <a:spcPts val="0"/>
                        </a:spcBef>
                        <a:spcAft>
                          <a:spcPts val="600"/>
                        </a:spcAft>
                      </a:pPr>
                      <a:r>
                        <a:rPr lang="en-US" sz="1600"/>
                        <a:t>degrees</a:t>
                      </a:r>
                      <a:endParaRPr lang="en-US" sz="1600" dirty="0"/>
                    </a:p>
                  </a:txBody>
                  <a:tcPr marL="56191" marR="56191" marT="0" marB="0" anchor="ctr"/>
                </a:tc>
                <a:extLst>
                  <a:ext uri="{0D108BD9-81ED-4DB2-BD59-A6C34878D82A}">
                    <a16:rowId xmlns:a16="http://schemas.microsoft.com/office/drawing/2014/main" val="2871022136"/>
                  </a:ext>
                </a:extLst>
              </a:tr>
              <a:tr h="434218">
                <a:tc>
                  <a:txBody>
                    <a:bodyPr/>
                    <a:lstStyle/>
                    <a:p>
                      <a:pPr marL="0" marR="0" algn="l">
                        <a:spcBef>
                          <a:spcPts val="0"/>
                        </a:spcBef>
                        <a:spcAft>
                          <a:spcPts val="600"/>
                        </a:spcAft>
                      </a:pPr>
                      <a:r>
                        <a:rPr lang="en-US" sz="1600"/>
                        <a:t>PCB Hardware must connect to AC power </a:t>
                      </a:r>
                    </a:p>
                  </a:txBody>
                  <a:tcPr marL="56191" marR="56191" marT="0" marB="0" anchor="ctr"/>
                </a:tc>
                <a:tc>
                  <a:txBody>
                    <a:bodyPr/>
                    <a:lstStyle/>
                    <a:p>
                      <a:pPr marL="0" marR="0" algn="l">
                        <a:spcBef>
                          <a:spcPts val="0"/>
                        </a:spcBef>
                        <a:spcAft>
                          <a:spcPts val="600"/>
                        </a:spcAft>
                      </a:pPr>
                      <a:r>
                        <a:rPr lang="en-US" sz="1600"/>
                        <a:t>&lt;15</a:t>
                      </a:r>
                    </a:p>
                  </a:txBody>
                  <a:tcPr marL="56191" marR="56191" marT="0" marB="0" anchor="ctr"/>
                </a:tc>
                <a:tc>
                  <a:txBody>
                    <a:bodyPr/>
                    <a:lstStyle/>
                    <a:p>
                      <a:pPr marL="0" marR="0" algn="l">
                        <a:spcBef>
                          <a:spcPts val="0"/>
                        </a:spcBef>
                        <a:spcAft>
                          <a:spcPts val="600"/>
                        </a:spcAft>
                      </a:pPr>
                      <a:r>
                        <a:rPr lang="en-US" sz="1600"/>
                        <a:t>watts</a:t>
                      </a:r>
                      <a:endParaRPr lang="en-US" sz="1600" dirty="0"/>
                    </a:p>
                  </a:txBody>
                  <a:tcPr marL="56191" marR="56191" marT="0" marB="0" anchor="ctr"/>
                </a:tc>
                <a:extLst>
                  <a:ext uri="{0D108BD9-81ED-4DB2-BD59-A6C34878D82A}">
                    <a16:rowId xmlns:a16="http://schemas.microsoft.com/office/drawing/2014/main" val="2115219654"/>
                  </a:ext>
                </a:extLst>
              </a:tr>
            </a:tbl>
          </a:graphicData>
        </a:graphic>
      </p:graphicFrame>
    </p:spTree>
    <p:extLst>
      <p:ext uri="{BB962C8B-B14F-4D97-AF65-F5344CB8AC3E}">
        <p14:creationId xmlns:p14="http://schemas.microsoft.com/office/powerpoint/2010/main" val="305955030"/>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1F4D35-6B81-E147-8229-782BC77D1AFD}"/>
              </a:ext>
            </a:extLst>
          </p:cNvPr>
          <p:cNvSpPr>
            <a:spLocks noGrp="1"/>
          </p:cNvSpPr>
          <p:nvPr>
            <p:ph type="title"/>
          </p:nvPr>
        </p:nvSpPr>
        <p:spPr>
          <a:xfrm>
            <a:off x="833002" y="448253"/>
            <a:ext cx="10520702" cy="1325563"/>
          </a:xfrm>
        </p:spPr>
        <p:txBody>
          <a:bodyPr>
            <a:normAutofit/>
          </a:bodyPr>
          <a:lstStyle/>
          <a:p>
            <a:r>
              <a:rPr lang="en-US" dirty="0"/>
              <a:t>Work Distribution</a:t>
            </a:r>
          </a:p>
        </p:txBody>
      </p:sp>
      <p:graphicFrame>
        <p:nvGraphicFramePr>
          <p:cNvPr id="8" name="Table 8">
            <a:extLst>
              <a:ext uri="{FF2B5EF4-FFF2-40B4-BE49-F238E27FC236}">
                <a16:creationId xmlns:a16="http://schemas.microsoft.com/office/drawing/2014/main" id="{745496F7-3C47-45F5-927E-64EFE2A9E5C9}"/>
              </a:ext>
            </a:extLst>
          </p:cNvPr>
          <p:cNvGraphicFramePr>
            <a:graphicFrameLocks noGrp="1"/>
          </p:cNvGraphicFramePr>
          <p:nvPr>
            <p:ph idx="1"/>
            <p:extLst>
              <p:ext uri="{D42A27DB-BD31-4B8C-83A1-F6EECF244321}">
                <p14:modId xmlns:p14="http://schemas.microsoft.com/office/powerpoint/2010/main" val="4199973893"/>
              </p:ext>
            </p:extLst>
          </p:nvPr>
        </p:nvGraphicFramePr>
        <p:xfrm>
          <a:off x="838104" y="2551038"/>
          <a:ext cx="10515600" cy="17526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3715260218"/>
                    </a:ext>
                  </a:extLst>
                </a:gridCol>
                <a:gridCol w="2103120">
                  <a:extLst>
                    <a:ext uri="{9D8B030D-6E8A-4147-A177-3AD203B41FA5}">
                      <a16:colId xmlns:a16="http://schemas.microsoft.com/office/drawing/2014/main" val="455299460"/>
                    </a:ext>
                  </a:extLst>
                </a:gridCol>
                <a:gridCol w="2103120">
                  <a:extLst>
                    <a:ext uri="{9D8B030D-6E8A-4147-A177-3AD203B41FA5}">
                      <a16:colId xmlns:a16="http://schemas.microsoft.com/office/drawing/2014/main" val="3614010077"/>
                    </a:ext>
                  </a:extLst>
                </a:gridCol>
                <a:gridCol w="2103120">
                  <a:extLst>
                    <a:ext uri="{9D8B030D-6E8A-4147-A177-3AD203B41FA5}">
                      <a16:colId xmlns:a16="http://schemas.microsoft.com/office/drawing/2014/main" val="3630474063"/>
                    </a:ext>
                  </a:extLst>
                </a:gridCol>
                <a:gridCol w="2103120">
                  <a:extLst>
                    <a:ext uri="{9D8B030D-6E8A-4147-A177-3AD203B41FA5}">
                      <a16:colId xmlns:a16="http://schemas.microsoft.com/office/drawing/2014/main" val="1439045035"/>
                    </a:ext>
                  </a:extLst>
                </a:gridCol>
              </a:tblGrid>
              <a:tr h="370840">
                <a:tc>
                  <a:txBody>
                    <a:bodyPr/>
                    <a:lstStyle/>
                    <a:p>
                      <a:r>
                        <a:rPr lang="en-US" dirty="0"/>
                        <a:t>Team Member</a:t>
                      </a:r>
                    </a:p>
                  </a:txBody>
                  <a:tcPr/>
                </a:tc>
                <a:tc>
                  <a:txBody>
                    <a:bodyPr/>
                    <a:lstStyle/>
                    <a:p>
                      <a:r>
                        <a:rPr lang="en-US" dirty="0"/>
                        <a:t>Power &amp; PCB Design</a:t>
                      </a:r>
                    </a:p>
                  </a:txBody>
                  <a:tcPr/>
                </a:tc>
                <a:tc>
                  <a:txBody>
                    <a:bodyPr/>
                    <a:lstStyle/>
                    <a:p>
                      <a:r>
                        <a:rPr lang="en-US" dirty="0"/>
                        <a:t>Servo Controller Communication</a:t>
                      </a:r>
                    </a:p>
                  </a:txBody>
                  <a:tcPr/>
                </a:tc>
                <a:tc>
                  <a:txBody>
                    <a:bodyPr/>
                    <a:lstStyle/>
                    <a:p>
                      <a:r>
                        <a:rPr lang="en-US" dirty="0"/>
                        <a:t>Embedded Systems Integration</a:t>
                      </a:r>
                    </a:p>
                  </a:txBody>
                  <a:tcPr/>
                </a:tc>
                <a:tc>
                  <a:txBody>
                    <a:bodyPr/>
                    <a:lstStyle/>
                    <a:p>
                      <a:r>
                        <a:rPr lang="en-US" dirty="0"/>
                        <a:t>Object Detection Training</a:t>
                      </a:r>
                    </a:p>
                  </a:txBody>
                  <a:tcPr/>
                </a:tc>
                <a:extLst>
                  <a:ext uri="{0D108BD9-81ED-4DB2-BD59-A6C34878D82A}">
                    <a16:rowId xmlns:a16="http://schemas.microsoft.com/office/drawing/2014/main" val="1623870924"/>
                  </a:ext>
                </a:extLst>
              </a:tr>
              <a:tr h="370840">
                <a:tc>
                  <a:txBody>
                    <a:bodyPr/>
                    <a:lstStyle/>
                    <a:p>
                      <a:r>
                        <a:rPr lang="en-US" dirty="0"/>
                        <a:t>Joseph Musante</a:t>
                      </a:r>
                    </a:p>
                  </a:txBody>
                  <a:tcPr/>
                </a:tc>
                <a:tc>
                  <a:txBody>
                    <a:bodyPr/>
                    <a:lstStyle/>
                    <a:p>
                      <a:r>
                        <a:rPr lang="en-US" b="1" dirty="0"/>
                        <a:t>Primary</a:t>
                      </a:r>
                    </a:p>
                  </a:txBody>
                  <a:tcPr/>
                </a:tc>
                <a:tc>
                  <a:txBody>
                    <a:bodyPr/>
                    <a:lstStyle/>
                    <a:p>
                      <a:r>
                        <a:rPr lang="en-US" b="1" dirty="0"/>
                        <a:t>Primary</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45704887"/>
                  </a:ext>
                </a:extLst>
              </a:tr>
              <a:tr h="370840">
                <a:tc>
                  <a:txBody>
                    <a:bodyPr/>
                    <a:lstStyle/>
                    <a:p>
                      <a:r>
                        <a:rPr lang="en-US" dirty="0"/>
                        <a:t>Chance Reimer</a:t>
                      </a:r>
                    </a:p>
                  </a:txBody>
                  <a:tcPr/>
                </a:tc>
                <a:tc>
                  <a:txBody>
                    <a:bodyPr/>
                    <a:lstStyle/>
                    <a:p>
                      <a:r>
                        <a:rPr lang="en-US" dirty="0">
                          <a:solidFill>
                            <a:schemeClr val="bg1">
                              <a:lumMod val="50000"/>
                              <a:lumOff val="50000"/>
                            </a:schemeClr>
                          </a:solidFill>
                        </a:rPr>
                        <a:t>Secondary</a:t>
                      </a:r>
                    </a:p>
                  </a:txBody>
                  <a:tcPr/>
                </a:tc>
                <a:tc>
                  <a:txBody>
                    <a:bodyPr/>
                    <a:lstStyle/>
                    <a:p>
                      <a:r>
                        <a:rPr lang="en-US" dirty="0">
                          <a:solidFill>
                            <a:schemeClr val="bg1">
                              <a:lumMod val="50000"/>
                              <a:lumOff val="50000"/>
                            </a:schemeClr>
                          </a:solidFill>
                        </a:rPr>
                        <a:t>Secondary</a:t>
                      </a:r>
                    </a:p>
                  </a:txBody>
                  <a:tcPr/>
                </a:tc>
                <a:tc>
                  <a:txBody>
                    <a:bodyPr/>
                    <a:lstStyle/>
                    <a:p>
                      <a:r>
                        <a:rPr lang="en-US" b="1" dirty="0"/>
                        <a:t>Primary</a:t>
                      </a:r>
                    </a:p>
                  </a:txBody>
                  <a:tcPr/>
                </a:tc>
                <a:tc>
                  <a:txBody>
                    <a:bodyPr/>
                    <a:lstStyle/>
                    <a:p>
                      <a:r>
                        <a:rPr lang="en-US" dirty="0">
                          <a:solidFill>
                            <a:schemeClr val="bg1">
                              <a:lumMod val="50000"/>
                              <a:lumOff val="50000"/>
                            </a:schemeClr>
                          </a:solidFill>
                        </a:rPr>
                        <a:t>Secondary</a:t>
                      </a:r>
                    </a:p>
                  </a:txBody>
                  <a:tcPr/>
                </a:tc>
                <a:extLst>
                  <a:ext uri="{0D108BD9-81ED-4DB2-BD59-A6C34878D82A}">
                    <a16:rowId xmlns:a16="http://schemas.microsoft.com/office/drawing/2014/main" val="2027605276"/>
                  </a:ext>
                </a:extLst>
              </a:tr>
              <a:tr h="370840">
                <a:tc>
                  <a:txBody>
                    <a:bodyPr/>
                    <a:lstStyle/>
                    <a:p>
                      <a:r>
                        <a:rPr lang="en-US" dirty="0"/>
                        <a:t>Calvin Sands</a:t>
                      </a:r>
                    </a:p>
                  </a:txBody>
                  <a:tcPr/>
                </a:tc>
                <a:tc>
                  <a:txBody>
                    <a:bodyPr/>
                    <a:lstStyle/>
                    <a:p>
                      <a:endParaRPr lang="en-US"/>
                    </a:p>
                  </a:txBody>
                  <a:tcPr/>
                </a:tc>
                <a:tc>
                  <a:txBody>
                    <a:bodyPr/>
                    <a:lstStyle/>
                    <a:p>
                      <a:endParaRPr lang="en-US"/>
                    </a:p>
                  </a:txBody>
                  <a:tcPr/>
                </a:tc>
                <a:tc>
                  <a:txBody>
                    <a:bodyPr/>
                    <a:lstStyle/>
                    <a:p>
                      <a:r>
                        <a:rPr lang="en-US" dirty="0">
                          <a:solidFill>
                            <a:schemeClr val="bg1">
                              <a:lumMod val="50000"/>
                              <a:lumOff val="50000"/>
                            </a:schemeClr>
                          </a:solidFill>
                        </a:rPr>
                        <a:t>Secondary</a:t>
                      </a:r>
                    </a:p>
                  </a:txBody>
                  <a:tcPr/>
                </a:tc>
                <a:tc>
                  <a:txBody>
                    <a:bodyPr/>
                    <a:lstStyle/>
                    <a:p>
                      <a:r>
                        <a:rPr lang="en-US" b="1" dirty="0"/>
                        <a:t>Primary</a:t>
                      </a:r>
                    </a:p>
                  </a:txBody>
                  <a:tcPr/>
                </a:tc>
                <a:extLst>
                  <a:ext uri="{0D108BD9-81ED-4DB2-BD59-A6C34878D82A}">
                    <a16:rowId xmlns:a16="http://schemas.microsoft.com/office/drawing/2014/main" val="3742958641"/>
                  </a:ext>
                </a:extLst>
              </a:tr>
            </a:tbl>
          </a:graphicData>
        </a:graphic>
      </p:graphicFrame>
    </p:spTree>
    <p:extLst>
      <p:ext uri="{BB962C8B-B14F-4D97-AF65-F5344CB8AC3E}">
        <p14:creationId xmlns:p14="http://schemas.microsoft.com/office/powerpoint/2010/main" val="2947923860"/>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1F4D35-6B81-E147-8229-782BC77D1AFD}"/>
              </a:ext>
            </a:extLst>
          </p:cNvPr>
          <p:cNvSpPr>
            <a:spLocks noGrp="1"/>
          </p:cNvSpPr>
          <p:nvPr>
            <p:ph type="title"/>
          </p:nvPr>
        </p:nvSpPr>
        <p:spPr>
          <a:xfrm>
            <a:off x="833002" y="448253"/>
            <a:ext cx="10520702" cy="1325563"/>
          </a:xfrm>
        </p:spPr>
        <p:txBody>
          <a:bodyPr>
            <a:normAutofit/>
          </a:bodyPr>
          <a:lstStyle/>
          <a:p>
            <a:r>
              <a:rPr lang="en-US"/>
              <a:t>Rejected Ideas</a:t>
            </a:r>
          </a:p>
        </p:txBody>
      </p:sp>
      <p:sp>
        <p:nvSpPr>
          <p:cNvPr id="3" name="Content Placeholder 2">
            <a:extLst>
              <a:ext uri="{FF2B5EF4-FFF2-40B4-BE49-F238E27FC236}">
                <a16:creationId xmlns:a16="http://schemas.microsoft.com/office/drawing/2014/main" id="{1C890A3A-6514-804A-B4C0-530E871C094F}"/>
              </a:ext>
            </a:extLst>
          </p:cNvPr>
          <p:cNvSpPr>
            <a:spLocks noGrp="1"/>
          </p:cNvSpPr>
          <p:nvPr>
            <p:ph idx="1"/>
          </p:nvPr>
        </p:nvSpPr>
        <p:spPr>
          <a:xfrm>
            <a:off x="838200" y="2191807"/>
            <a:ext cx="4936067" cy="3985155"/>
          </a:xfrm>
        </p:spPr>
        <p:txBody>
          <a:bodyPr>
            <a:normAutofit/>
          </a:bodyPr>
          <a:lstStyle/>
          <a:p>
            <a:pPr marL="0" indent="0">
              <a:buNone/>
            </a:pPr>
            <a:r>
              <a:rPr lang="en-US" sz="2000" b="1"/>
              <a:t>FPGA Computer Vision System</a:t>
            </a:r>
          </a:p>
          <a:p>
            <a:r>
              <a:rPr lang="en-US" sz="2000"/>
              <a:t>SDSOC immature product with buggy tutorials and long compile times made development unattractive. </a:t>
            </a:r>
          </a:p>
          <a:p>
            <a:endParaRPr lang="en-US" sz="2000"/>
          </a:p>
          <a:p>
            <a:pPr marL="0" indent="0">
              <a:buNone/>
            </a:pPr>
            <a:r>
              <a:rPr lang="en-US" sz="2000" b="1"/>
              <a:t>Weapons System</a:t>
            </a:r>
          </a:p>
          <a:p>
            <a:r>
              <a:rPr lang="en-US" sz="2000"/>
              <a:t>Air cannon</a:t>
            </a:r>
          </a:p>
          <a:p>
            <a:r>
              <a:rPr lang="en-US" sz="2000"/>
              <a:t>Water gun</a:t>
            </a:r>
          </a:p>
          <a:p>
            <a:r>
              <a:rPr lang="en-US" sz="2000"/>
              <a:t>BB gun</a:t>
            </a:r>
          </a:p>
          <a:p>
            <a:endParaRPr lang="en-US" sz="2000"/>
          </a:p>
          <a:p>
            <a:endParaRPr lang="en-US" sz="2000"/>
          </a:p>
        </p:txBody>
      </p:sp>
    </p:spTree>
    <p:extLst>
      <p:ext uri="{BB962C8B-B14F-4D97-AF65-F5344CB8AC3E}">
        <p14:creationId xmlns:p14="http://schemas.microsoft.com/office/powerpoint/2010/main" val="1257063153"/>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772B5B7-0E77-4FE1-BB97-78439FBD3A25}"/>
              </a:ext>
            </a:extLst>
          </p:cNvPr>
          <p:cNvSpPr>
            <a:spLocks noGrp="1"/>
          </p:cNvSpPr>
          <p:nvPr>
            <p:ph type="title"/>
          </p:nvPr>
        </p:nvSpPr>
        <p:spPr>
          <a:xfrm>
            <a:off x="833002" y="448253"/>
            <a:ext cx="10520702" cy="1325563"/>
          </a:xfrm>
        </p:spPr>
        <p:txBody>
          <a:bodyPr>
            <a:normAutofit/>
          </a:bodyPr>
          <a:lstStyle/>
          <a:p>
            <a:r>
              <a:rPr lang="en-US"/>
              <a:t>Budget</a:t>
            </a:r>
          </a:p>
        </p:txBody>
      </p:sp>
      <p:graphicFrame>
        <p:nvGraphicFramePr>
          <p:cNvPr id="7" name="Table 4">
            <a:extLst>
              <a:ext uri="{FF2B5EF4-FFF2-40B4-BE49-F238E27FC236}">
                <a16:creationId xmlns:a16="http://schemas.microsoft.com/office/drawing/2014/main" id="{42F6249F-C476-434E-A28E-47766088CE2F}"/>
              </a:ext>
            </a:extLst>
          </p:cNvPr>
          <p:cNvGraphicFramePr>
            <a:graphicFrameLocks/>
          </p:cNvGraphicFramePr>
          <p:nvPr>
            <p:extLst>
              <p:ext uri="{D42A27DB-BD31-4B8C-83A1-F6EECF244321}">
                <p14:modId xmlns:p14="http://schemas.microsoft.com/office/powerpoint/2010/main" val="362364195"/>
              </p:ext>
            </p:extLst>
          </p:nvPr>
        </p:nvGraphicFramePr>
        <p:xfrm>
          <a:off x="833002" y="1558977"/>
          <a:ext cx="10953752" cy="4743902"/>
        </p:xfrm>
        <a:graphic>
          <a:graphicData uri="http://schemas.openxmlformats.org/drawingml/2006/table">
            <a:tbl>
              <a:tblPr firstRow="1" lastRow="1" bandRow="1">
                <a:tableStyleId>{5C22544A-7EE6-4342-B048-85BDC9FD1C3A}</a:tableStyleId>
              </a:tblPr>
              <a:tblGrid>
                <a:gridCol w="5482530">
                  <a:extLst>
                    <a:ext uri="{9D8B030D-6E8A-4147-A177-3AD203B41FA5}">
                      <a16:colId xmlns:a16="http://schemas.microsoft.com/office/drawing/2014/main" val="3657857748"/>
                    </a:ext>
                  </a:extLst>
                </a:gridCol>
                <a:gridCol w="1461851">
                  <a:extLst>
                    <a:ext uri="{9D8B030D-6E8A-4147-A177-3AD203B41FA5}">
                      <a16:colId xmlns:a16="http://schemas.microsoft.com/office/drawing/2014/main" val="634835597"/>
                    </a:ext>
                  </a:extLst>
                </a:gridCol>
                <a:gridCol w="4009371">
                  <a:extLst>
                    <a:ext uri="{9D8B030D-6E8A-4147-A177-3AD203B41FA5}">
                      <a16:colId xmlns:a16="http://schemas.microsoft.com/office/drawing/2014/main" val="1730667432"/>
                    </a:ext>
                  </a:extLst>
                </a:gridCol>
              </a:tblGrid>
              <a:tr h="472316">
                <a:tc>
                  <a:txBody>
                    <a:bodyPr/>
                    <a:lstStyle/>
                    <a:p>
                      <a:pPr marL="0" marR="0" algn="just">
                        <a:lnSpc>
                          <a:spcPct val="120000"/>
                        </a:lnSpc>
                        <a:spcBef>
                          <a:spcPts val="600"/>
                        </a:spcBef>
                        <a:spcAft>
                          <a:spcPts val="600"/>
                        </a:spcAft>
                      </a:pPr>
                      <a:r>
                        <a:rPr lang="en-US" sz="1800"/>
                        <a:t>Component</a:t>
                      </a:r>
                      <a:endParaRPr lang="en-US" sz="1800" dirty="0"/>
                    </a:p>
                  </a:txBody>
                  <a:tcPr marL="53643" marR="53643" marT="53643" marB="53643"/>
                </a:tc>
                <a:tc>
                  <a:txBody>
                    <a:bodyPr/>
                    <a:lstStyle/>
                    <a:p>
                      <a:pPr marL="0" marR="0" algn="just">
                        <a:lnSpc>
                          <a:spcPct val="120000"/>
                        </a:lnSpc>
                        <a:spcBef>
                          <a:spcPts val="600"/>
                        </a:spcBef>
                        <a:spcAft>
                          <a:spcPts val="600"/>
                        </a:spcAft>
                      </a:pPr>
                      <a:r>
                        <a:rPr lang="en-US" sz="1800"/>
                        <a:t>Price</a:t>
                      </a:r>
                      <a:endParaRPr lang="en-US" sz="1800" dirty="0"/>
                    </a:p>
                  </a:txBody>
                  <a:tcPr marL="53643" marR="53643" marT="53643" marB="53643"/>
                </a:tc>
                <a:tc>
                  <a:txBody>
                    <a:bodyPr/>
                    <a:lstStyle/>
                    <a:p>
                      <a:pPr marL="0" marR="0" algn="just">
                        <a:lnSpc>
                          <a:spcPct val="120000"/>
                        </a:lnSpc>
                        <a:spcBef>
                          <a:spcPts val="600"/>
                        </a:spcBef>
                        <a:spcAft>
                          <a:spcPts val="600"/>
                        </a:spcAft>
                      </a:pPr>
                      <a:r>
                        <a:rPr lang="en-US" sz="1800"/>
                        <a:t>Status</a:t>
                      </a:r>
                      <a:endParaRPr lang="en-US" sz="1800" dirty="0"/>
                    </a:p>
                  </a:txBody>
                  <a:tcPr marL="53643" marR="53643" marT="53643" marB="53643"/>
                </a:tc>
                <a:extLst>
                  <a:ext uri="{0D108BD9-81ED-4DB2-BD59-A6C34878D82A}">
                    <a16:rowId xmlns:a16="http://schemas.microsoft.com/office/drawing/2014/main" val="3825693228"/>
                  </a:ext>
                </a:extLst>
              </a:tr>
              <a:tr h="493058">
                <a:tc>
                  <a:txBody>
                    <a:bodyPr/>
                    <a:lstStyle/>
                    <a:p>
                      <a:pPr marL="0" marR="0" lvl="0" algn="just">
                        <a:lnSpc>
                          <a:spcPct val="120000"/>
                        </a:lnSpc>
                        <a:spcBef>
                          <a:spcPts val="600"/>
                        </a:spcBef>
                        <a:spcAft>
                          <a:spcPts val="600"/>
                        </a:spcAft>
                        <a:buNone/>
                      </a:pPr>
                      <a:r>
                        <a:rPr lang="en-US" sz="1800"/>
                        <a:t>Jetson Nano Development Board</a:t>
                      </a:r>
                      <a:endParaRPr lang="en-US" sz="1800" dirty="0"/>
                    </a:p>
                  </a:txBody>
                  <a:tcPr marL="53643" marR="53643" marT="53643" marB="53643"/>
                </a:tc>
                <a:tc>
                  <a:txBody>
                    <a:bodyPr/>
                    <a:lstStyle/>
                    <a:p>
                      <a:pPr marL="0" marR="0" algn="just">
                        <a:lnSpc>
                          <a:spcPct val="120000"/>
                        </a:lnSpc>
                        <a:spcBef>
                          <a:spcPts val="600"/>
                        </a:spcBef>
                        <a:spcAft>
                          <a:spcPts val="600"/>
                        </a:spcAft>
                      </a:pPr>
                      <a:r>
                        <a:rPr lang="en-US" sz="1800"/>
                        <a:t>$120</a:t>
                      </a:r>
                      <a:endParaRPr lang="en-US" sz="1800" dirty="0"/>
                    </a:p>
                  </a:txBody>
                  <a:tcPr marL="53643" marR="53643" marT="53643" marB="53643"/>
                </a:tc>
                <a:tc>
                  <a:txBody>
                    <a:bodyPr/>
                    <a:lstStyle/>
                    <a:p>
                      <a:pPr marL="0" marR="0" algn="just">
                        <a:lnSpc>
                          <a:spcPct val="120000"/>
                        </a:lnSpc>
                        <a:spcBef>
                          <a:spcPts val="600"/>
                        </a:spcBef>
                        <a:spcAft>
                          <a:spcPts val="600"/>
                        </a:spcAft>
                      </a:pPr>
                      <a:r>
                        <a:rPr lang="en-US" sz="1800"/>
                        <a:t>Acquired</a:t>
                      </a:r>
                      <a:endParaRPr lang="en-US" sz="1800" dirty="0"/>
                    </a:p>
                  </a:txBody>
                  <a:tcPr marL="53643" marR="53643" marT="53643" marB="53643"/>
                </a:tc>
                <a:extLst>
                  <a:ext uri="{0D108BD9-81ED-4DB2-BD59-A6C34878D82A}">
                    <a16:rowId xmlns:a16="http://schemas.microsoft.com/office/drawing/2014/main" val="310836385"/>
                  </a:ext>
                </a:extLst>
              </a:tr>
              <a:tr h="472316">
                <a:tc>
                  <a:txBody>
                    <a:bodyPr/>
                    <a:lstStyle/>
                    <a:p>
                      <a:pPr lvl="0" algn="just">
                        <a:lnSpc>
                          <a:spcPct val="100000"/>
                        </a:lnSpc>
                        <a:spcBef>
                          <a:spcPts val="0"/>
                        </a:spcBef>
                        <a:spcAft>
                          <a:spcPts val="0"/>
                        </a:spcAft>
                        <a:buNone/>
                      </a:pPr>
                      <a:r>
                        <a:rPr lang="en-US" sz="1800" b="0"/>
                        <a:t>Tello Quadcopter Drone</a:t>
                      </a:r>
                      <a:endParaRPr lang="en-US" sz="1800" b="0" dirty="0"/>
                    </a:p>
                  </a:txBody>
                  <a:tcPr marL="53643" marR="53643" marT="53643" marB="53643"/>
                </a:tc>
                <a:tc>
                  <a:txBody>
                    <a:bodyPr/>
                    <a:lstStyle/>
                    <a:p>
                      <a:pPr marL="0" marR="0" algn="just">
                        <a:lnSpc>
                          <a:spcPct val="120000"/>
                        </a:lnSpc>
                        <a:spcBef>
                          <a:spcPts val="600"/>
                        </a:spcBef>
                        <a:spcAft>
                          <a:spcPts val="600"/>
                        </a:spcAft>
                      </a:pPr>
                      <a:r>
                        <a:rPr lang="en-US" sz="1800"/>
                        <a:t>$79</a:t>
                      </a:r>
                      <a:endParaRPr lang="en-US" sz="1800" dirty="0"/>
                    </a:p>
                  </a:txBody>
                  <a:tcPr marL="53643" marR="53643" marT="53643" marB="53643"/>
                </a:tc>
                <a:tc>
                  <a:txBody>
                    <a:bodyPr/>
                    <a:lstStyle/>
                    <a:p>
                      <a:pPr marL="0" marR="0" algn="just">
                        <a:lnSpc>
                          <a:spcPct val="120000"/>
                        </a:lnSpc>
                        <a:spcBef>
                          <a:spcPts val="600"/>
                        </a:spcBef>
                        <a:spcAft>
                          <a:spcPts val="600"/>
                        </a:spcAft>
                      </a:pPr>
                      <a:r>
                        <a:rPr lang="en-US" sz="1800"/>
                        <a:t>Acquired</a:t>
                      </a:r>
                      <a:endParaRPr lang="en-US" sz="1800" dirty="0"/>
                    </a:p>
                  </a:txBody>
                  <a:tcPr marL="53643" marR="53643" marT="53643" marB="53643"/>
                </a:tc>
                <a:extLst>
                  <a:ext uri="{0D108BD9-81ED-4DB2-BD59-A6C34878D82A}">
                    <a16:rowId xmlns:a16="http://schemas.microsoft.com/office/drawing/2014/main" val="1060972391"/>
                  </a:ext>
                </a:extLst>
              </a:tr>
              <a:tr h="472316">
                <a:tc>
                  <a:txBody>
                    <a:bodyPr/>
                    <a:lstStyle/>
                    <a:p>
                      <a:pPr marL="0" marR="0" algn="just">
                        <a:lnSpc>
                          <a:spcPct val="120000"/>
                        </a:lnSpc>
                        <a:spcBef>
                          <a:spcPts val="600"/>
                        </a:spcBef>
                        <a:spcAft>
                          <a:spcPts val="600"/>
                        </a:spcAft>
                      </a:pPr>
                      <a:r>
                        <a:rPr lang="en-US" sz="1800"/>
                        <a:t>Servo Motors</a:t>
                      </a:r>
                      <a:endParaRPr lang="en-US" sz="1800" dirty="0"/>
                    </a:p>
                  </a:txBody>
                  <a:tcPr marL="53643" marR="53643" marT="53643" marB="53643"/>
                </a:tc>
                <a:tc>
                  <a:txBody>
                    <a:bodyPr/>
                    <a:lstStyle/>
                    <a:p>
                      <a:pPr marL="0" marR="0" algn="just">
                        <a:lnSpc>
                          <a:spcPct val="120000"/>
                        </a:lnSpc>
                        <a:spcBef>
                          <a:spcPts val="600"/>
                        </a:spcBef>
                        <a:spcAft>
                          <a:spcPts val="600"/>
                        </a:spcAft>
                      </a:pPr>
                      <a:r>
                        <a:rPr lang="en-US" sz="1800"/>
                        <a:t>$20</a:t>
                      </a:r>
                      <a:endParaRPr lang="en-US" sz="1800" dirty="0"/>
                    </a:p>
                  </a:txBody>
                  <a:tcPr marL="53643" marR="53643" marT="53643" marB="53643"/>
                </a:tc>
                <a:tc>
                  <a:txBody>
                    <a:bodyPr/>
                    <a:lstStyle/>
                    <a:p>
                      <a:pPr marL="0" marR="0" algn="just">
                        <a:lnSpc>
                          <a:spcPct val="120000"/>
                        </a:lnSpc>
                        <a:spcBef>
                          <a:spcPts val="600"/>
                        </a:spcBef>
                        <a:spcAft>
                          <a:spcPts val="600"/>
                        </a:spcAft>
                      </a:pPr>
                      <a:r>
                        <a:rPr lang="en-US" sz="1800"/>
                        <a:t>Acquired &amp; Tested</a:t>
                      </a:r>
                      <a:endParaRPr lang="en-US" sz="1800" dirty="0"/>
                    </a:p>
                  </a:txBody>
                  <a:tcPr marL="53643" marR="53643" marT="53643" marB="53643"/>
                </a:tc>
                <a:extLst>
                  <a:ext uri="{0D108BD9-81ED-4DB2-BD59-A6C34878D82A}">
                    <a16:rowId xmlns:a16="http://schemas.microsoft.com/office/drawing/2014/main" val="4191370304"/>
                  </a:ext>
                </a:extLst>
              </a:tr>
              <a:tr h="472316">
                <a:tc>
                  <a:txBody>
                    <a:bodyPr/>
                    <a:lstStyle/>
                    <a:p>
                      <a:pPr marL="0" marR="0" algn="just">
                        <a:lnSpc>
                          <a:spcPct val="120000"/>
                        </a:lnSpc>
                        <a:spcBef>
                          <a:spcPts val="600"/>
                        </a:spcBef>
                        <a:spcAft>
                          <a:spcPts val="600"/>
                        </a:spcAft>
                      </a:pPr>
                      <a:r>
                        <a:rPr lang="en-US" sz="1800"/>
                        <a:t>PCB</a:t>
                      </a:r>
                      <a:endParaRPr lang="en-US" sz="1800" dirty="0"/>
                    </a:p>
                  </a:txBody>
                  <a:tcPr marL="53643" marR="53643" marT="53643" marB="53643"/>
                </a:tc>
                <a:tc>
                  <a:txBody>
                    <a:bodyPr/>
                    <a:lstStyle/>
                    <a:p>
                      <a:pPr marL="0" marR="0" algn="just">
                        <a:lnSpc>
                          <a:spcPct val="120000"/>
                        </a:lnSpc>
                        <a:spcBef>
                          <a:spcPts val="600"/>
                        </a:spcBef>
                        <a:spcAft>
                          <a:spcPts val="600"/>
                        </a:spcAft>
                      </a:pPr>
                      <a:r>
                        <a:rPr lang="en-US" sz="1800"/>
                        <a:t>$6</a:t>
                      </a:r>
                      <a:endParaRPr lang="en-US" sz="1800" dirty="0"/>
                    </a:p>
                  </a:txBody>
                  <a:tcPr marL="53643" marR="53643" marT="53643" marB="53643"/>
                </a:tc>
                <a:tc>
                  <a:txBody>
                    <a:bodyPr/>
                    <a:lstStyle/>
                    <a:p>
                      <a:pPr marL="0" marR="0" algn="just">
                        <a:lnSpc>
                          <a:spcPct val="120000"/>
                        </a:lnSpc>
                        <a:spcBef>
                          <a:spcPts val="600"/>
                        </a:spcBef>
                        <a:spcAft>
                          <a:spcPts val="600"/>
                        </a:spcAft>
                      </a:pPr>
                      <a:r>
                        <a:rPr lang="en-US" sz="1800"/>
                        <a:t>Acquired &amp; Tested</a:t>
                      </a:r>
                      <a:endParaRPr lang="en-US" sz="1800" dirty="0"/>
                    </a:p>
                  </a:txBody>
                  <a:tcPr marL="53643" marR="53643" marT="53643" marB="53643"/>
                </a:tc>
                <a:extLst>
                  <a:ext uri="{0D108BD9-81ED-4DB2-BD59-A6C34878D82A}">
                    <a16:rowId xmlns:a16="http://schemas.microsoft.com/office/drawing/2014/main" val="1770174807"/>
                  </a:ext>
                </a:extLst>
              </a:tr>
              <a:tr h="472316">
                <a:tc>
                  <a:txBody>
                    <a:bodyPr/>
                    <a:lstStyle/>
                    <a:p>
                      <a:pPr marL="0" lvl="0" algn="just">
                        <a:lnSpc>
                          <a:spcPct val="120000"/>
                        </a:lnSpc>
                        <a:spcBef>
                          <a:spcPts val="600"/>
                        </a:spcBef>
                        <a:spcAft>
                          <a:spcPts val="600"/>
                        </a:spcAft>
                        <a:buNone/>
                      </a:pPr>
                      <a:r>
                        <a:rPr lang="en-US" sz="1800"/>
                        <a:t>PCB Components</a:t>
                      </a:r>
                      <a:endParaRPr lang="en-US" sz="1800" dirty="0"/>
                    </a:p>
                  </a:txBody>
                  <a:tcPr marL="53643" marR="53643" marT="53643" marB="53643"/>
                </a:tc>
                <a:tc>
                  <a:txBody>
                    <a:bodyPr/>
                    <a:lstStyle/>
                    <a:p>
                      <a:pPr marL="0" lvl="0" algn="just">
                        <a:lnSpc>
                          <a:spcPct val="120000"/>
                        </a:lnSpc>
                        <a:spcBef>
                          <a:spcPts val="600"/>
                        </a:spcBef>
                        <a:spcAft>
                          <a:spcPts val="600"/>
                        </a:spcAft>
                        <a:buNone/>
                      </a:pPr>
                      <a:r>
                        <a:rPr lang="en-US" sz="1800"/>
                        <a:t>$40</a:t>
                      </a:r>
                      <a:endParaRPr lang="en-US" sz="1800" dirty="0"/>
                    </a:p>
                  </a:txBody>
                  <a:tcPr marL="53643" marR="53643" marT="53643" marB="53643"/>
                </a:tc>
                <a:tc>
                  <a:txBody>
                    <a:bodyPr/>
                    <a:lstStyle/>
                    <a:p>
                      <a:pPr marL="0" lvl="0" algn="just">
                        <a:lnSpc>
                          <a:spcPct val="120000"/>
                        </a:lnSpc>
                        <a:spcBef>
                          <a:spcPts val="600"/>
                        </a:spcBef>
                        <a:spcAft>
                          <a:spcPts val="600"/>
                        </a:spcAft>
                        <a:buNone/>
                      </a:pPr>
                      <a:r>
                        <a:rPr lang="en-US" sz="1800"/>
                        <a:t>Acquired &amp; Tested</a:t>
                      </a:r>
                      <a:endParaRPr lang="en-US" sz="1800" dirty="0"/>
                    </a:p>
                  </a:txBody>
                  <a:tcPr marL="53643" marR="53643" marT="53643" marB="53643"/>
                </a:tc>
                <a:extLst>
                  <a:ext uri="{0D108BD9-81ED-4DB2-BD59-A6C34878D82A}">
                    <a16:rowId xmlns:a16="http://schemas.microsoft.com/office/drawing/2014/main" val="3173821267"/>
                  </a:ext>
                </a:extLst>
              </a:tr>
              <a:tr h="472316">
                <a:tc>
                  <a:txBody>
                    <a:bodyPr/>
                    <a:lstStyle/>
                    <a:p>
                      <a:pPr marL="0" marR="0" algn="just">
                        <a:lnSpc>
                          <a:spcPct val="120000"/>
                        </a:lnSpc>
                        <a:spcBef>
                          <a:spcPts val="600"/>
                        </a:spcBef>
                        <a:spcAft>
                          <a:spcPts val="600"/>
                        </a:spcAft>
                      </a:pPr>
                      <a:r>
                        <a:rPr lang="en-US" sz="1800"/>
                        <a:t>Laser Pointer</a:t>
                      </a:r>
                      <a:endParaRPr lang="en-US" sz="1800" dirty="0"/>
                    </a:p>
                  </a:txBody>
                  <a:tcPr marL="53643" marR="53643" marT="53643" marB="53643"/>
                </a:tc>
                <a:tc>
                  <a:txBody>
                    <a:bodyPr/>
                    <a:lstStyle/>
                    <a:p>
                      <a:pPr marL="0" marR="0" algn="just">
                        <a:lnSpc>
                          <a:spcPct val="120000"/>
                        </a:lnSpc>
                        <a:spcBef>
                          <a:spcPts val="600"/>
                        </a:spcBef>
                        <a:spcAft>
                          <a:spcPts val="600"/>
                        </a:spcAft>
                      </a:pPr>
                      <a:r>
                        <a:rPr lang="en-US" sz="1800"/>
                        <a:t>$5</a:t>
                      </a:r>
                      <a:endParaRPr lang="en-US" sz="1800" dirty="0"/>
                    </a:p>
                  </a:txBody>
                  <a:tcPr marL="53643" marR="53643" marT="53643" marB="53643"/>
                </a:tc>
                <a:tc>
                  <a:txBody>
                    <a:bodyPr/>
                    <a:lstStyle/>
                    <a:p>
                      <a:pPr marL="0" marR="0" algn="just">
                        <a:lnSpc>
                          <a:spcPct val="120000"/>
                        </a:lnSpc>
                        <a:spcBef>
                          <a:spcPts val="600"/>
                        </a:spcBef>
                        <a:spcAft>
                          <a:spcPts val="600"/>
                        </a:spcAft>
                      </a:pPr>
                      <a:r>
                        <a:rPr lang="en-US" sz="1800"/>
                        <a:t>Acquired</a:t>
                      </a:r>
                      <a:endParaRPr lang="en-US" sz="1800" dirty="0"/>
                    </a:p>
                  </a:txBody>
                  <a:tcPr marL="53643" marR="53643" marT="53643" marB="53643"/>
                </a:tc>
                <a:extLst>
                  <a:ext uri="{0D108BD9-81ED-4DB2-BD59-A6C34878D82A}">
                    <a16:rowId xmlns:a16="http://schemas.microsoft.com/office/drawing/2014/main" val="4114666949"/>
                  </a:ext>
                </a:extLst>
              </a:tr>
              <a:tr h="472316">
                <a:tc>
                  <a:txBody>
                    <a:bodyPr/>
                    <a:lstStyle/>
                    <a:p>
                      <a:pPr marL="0" marR="0" algn="just">
                        <a:lnSpc>
                          <a:spcPct val="120000"/>
                        </a:lnSpc>
                        <a:spcBef>
                          <a:spcPts val="600"/>
                        </a:spcBef>
                        <a:spcAft>
                          <a:spcPts val="600"/>
                        </a:spcAft>
                      </a:pPr>
                      <a:r>
                        <a:rPr lang="en-US" sz="1800"/>
                        <a:t>Camera</a:t>
                      </a:r>
                      <a:endParaRPr lang="en-US" sz="1800" dirty="0"/>
                    </a:p>
                  </a:txBody>
                  <a:tcPr marL="53643" marR="53643" marT="53643" marB="53643"/>
                </a:tc>
                <a:tc>
                  <a:txBody>
                    <a:bodyPr/>
                    <a:lstStyle/>
                    <a:p>
                      <a:pPr marL="0" marR="0" algn="just">
                        <a:lnSpc>
                          <a:spcPct val="120000"/>
                        </a:lnSpc>
                        <a:spcBef>
                          <a:spcPts val="600"/>
                        </a:spcBef>
                        <a:spcAft>
                          <a:spcPts val="600"/>
                        </a:spcAft>
                      </a:pPr>
                      <a:r>
                        <a:rPr lang="en-US" sz="1800"/>
                        <a:t> -</a:t>
                      </a:r>
                      <a:endParaRPr lang="en-US" sz="1800" dirty="0"/>
                    </a:p>
                  </a:txBody>
                  <a:tcPr marL="53643" marR="53643" marT="53643" marB="53643"/>
                </a:tc>
                <a:tc>
                  <a:txBody>
                    <a:bodyPr/>
                    <a:lstStyle/>
                    <a:p>
                      <a:pPr marL="0" marR="0" algn="just">
                        <a:lnSpc>
                          <a:spcPct val="120000"/>
                        </a:lnSpc>
                        <a:spcBef>
                          <a:spcPts val="600"/>
                        </a:spcBef>
                        <a:spcAft>
                          <a:spcPts val="600"/>
                        </a:spcAft>
                      </a:pPr>
                      <a:r>
                        <a:rPr lang="en-US" sz="1800"/>
                        <a:t>Provided</a:t>
                      </a:r>
                      <a:endParaRPr lang="en-US" sz="1800" dirty="0"/>
                    </a:p>
                  </a:txBody>
                  <a:tcPr marL="53643" marR="53643" marT="53643" marB="53643"/>
                </a:tc>
                <a:extLst>
                  <a:ext uri="{0D108BD9-81ED-4DB2-BD59-A6C34878D82A}">
                    <a16:rowId xmlns:a16="http://schemas.microsoft.com/office/drawing/2014/main" val="4063798488"/>
                  </a:ext>
                </a:extLst>
              </a:tr>
              <a:tr h="472316">
                <a:tc>
                  <a:txBody>
                    <a:bodyPr/>
                    <a:lstStyle/>
                    <a:p>
                      <a:pPr marL="0" marR="0" algn="just">
                        <a:lnSpc>
                          <a:spcPct val="120000"/>
                        </a:lnSpc>
                        <a:spcBef>
                          <a:spcPts val="600"/>
                        </a:spcBef>
                        <a:spcAft>
                          <a:spcPts val="600"/>
                        </a:spcAft>
                      </a:pPr>
                      <a:r>
                        <a:rPr lang="en-US" sz="1800"/>
                        <a:t>Logic Converters</a:t>
                      </a:r>
                      <a:endParaRPr lang="en-US" sz="1800" dirty="0"/>
                    </a:p>
                  </a:txBody>
                  <a:tcPr marL="53643" marR="53643" marT="53643" marB="53643"/>
                </a:tc>
                <a:tc>
                  <a:txBody>
                    <a:bodyPr/>
                    <a:lstStyle/>
                    <a:p>
                      <a:pPr marL="0" marR="0" algn="just">
                        <a:lnSpc>
                          <a:spcPct val="120000"/>
                        </a:lnSpc>
                        <a:spcBef>
                          <a:spcPts val="600"/>
                        </a:spcBef>
                        <a:spcAft>
                          <a:spcPts val="600"/>
                        </a:spcAft>
                      </a:pPr>
                      <a:r>
                        <a:rPr lang="en-US" sz="1800"/>
                        <a:t>$8</a:t>
                      </a:r>
                      <a:endParaRPr lang="en-US" sz="1800" dirty="0"/>
                    </a:p>
                  </a:txBody>
                  <a:tcPr marL="53643" marR="53643" marT="53643" marB="53643"/>
                </a:tc>
                <a:tc>
                  <a:txBody>
                    <a:bodyPr/>
                    <a:lstStyle/>
                    <a:p>
                      <a:pPr marL="0" marR="0" algn="just">
                        <a:lnSpc>
                          <a:spcPct val="120000"/>
                        </a:lnSpc>
                        <a:spcBef>
                          <a:spcPts val="600"/>
                        </a:spcBef>
                        <a:spcAft>
                          <a:spcPts val="600"/>
                        </a:spcAft>
                      </a:pPr>
                      <a:r>
                        <a:rPr lang="en-US" sz="1800"/>
                        <a:t>Acquired &amp; Tested</a:t>
                      </a:r>
                      <a:endParaRPr lang="en-US" sz="1800" dirty="0"/>
                    </a:p>
                  </a:txBody>
                  <a:tcPr marL="53643" marR="53643" marT="53643" marB="53643"/>
                </a:tc>
                <a:extLst>
                  <a:ext uri="{0D108BD9-81ED-4DB2-BD59-A6C34878D82A}">
                    <a16:rowId xmlns:a16="http://schemas.microsoft.com/office/drawing/2014/main" val="499669695"/>
                  </a:ext>
                </a:extLst>
              </a:tr>
              <a:tr h="472316">
                <a:tc>
                  <a:txBody>
                    <a:bodyPr/>
                    <a:lstStyle/>
                    <a:p>
                      <a:pPr marL="0" marR="0" algn="just">
                        <a:lnSpc>
                          <a:spcPct val="120000"/>
                        </a:lnSpc>
                        <a:spcBef>
                          <a:spcPts val="600"/>
                        </a:spcBef>
                        <a:spcAft>
                          <a:spcPts val="600"/>
                        </a:spcAft>
                      </a:pPr>
                      <a:r>
                        <a:rPr lang="en-US" sz="1800"/>
                        <a:t>Total</a:t>
                      </a:r>
                      <a:endParaRPr lang="en-US" sz="1800" dirty="0"/>
                    </a:p>
                  </a:txBody>
                  <a:tcPr marL="53643" marR="53643" marT="53643" marB="53643"/>
                </a:tc>
                <a:tc>
                  <a:txBody>
                    <a:bodyPr/>
                    <a:lstStyle/>
                    <a:p>
                      <a:pPr marL="0" marR="0" algn="just">
                        <a:lnSpc>
                          <a:spcPct val="120000"/>
                        </a:lnSpc>
                        <a:spcBef>
                          <a:spcPts val="600"/>
                        </a:spcBef>
                        <a:spcAft>
                          <a:spcPts val="600"/>
                        </a:spcAft>
                      </a:pPr>
                      <a:r>
                        <a:rPr lang="en-US" sz="1800"/>
                        <a:t>$278</a:t>
                      </a:r>
                      <a:endParaRPr lang="en-US" sz="1800" dirty="0"/>
                    </a:p>
                  </a:txBody>
                  <a:tcPr marL="53643" marR="53643" marT="53643" marB="53643"/>
                </a:tc>
                <a:tc>
                  <a:txBody>
                    <a:bodyPr/>
                    <a:lstStyle/>
                    <a:p>
                      <a:pPr marL="0" marR="0" algn="just">
                        <a:lnSpc>
                          <a:spcPct val="120000"/>
                        </a:lnSpc>
                        <a:spcBef>
                          <a:spcPts val="600"/>
                        </a:spcBef>
                        <a:spcAft>
                          <a:spcPts val="600"/>
                        </a:spcAft>
                      </a:pPr>
                      <a:endParaRPr lang="en-US" sz="1800" dirty="0"/>
                    </a:p>
                  </a:txBody>
                  <a:tcPr marL="53643" marR="53643" marT="53643" marB="53643"/>
                </a:tc>
                <a:extLst>
                  <a:ext uri="{0D108BD9-81ED-4DB2-BD59-A6C34878D82A}">
                    <a16:rowId xmlns:a16="http://schemas.microsoft.com/office/drawing/2014/main" val="3218118250"/>
                  </a:ext>
                </a:extLst>
              </a:tr>
            </a:tbl>
          </a:graphicData>
        </a:graphic>
      </p:graphicFrame>
    </p:spTree>
    <p:extLst>
      <p:ext uri="{BB962C8B-B14F-4D97-AF65-F5344CB8AC3E}">
        <p14:creationId xmlns:p14="http://schemas.microsoft.com/office/powerpoint/2010/main" val="4165576013"/>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597DC0A-C1E6-4C8E-9FBF-F833AEAE016F}"/>
              </a:ext>
            </a:extLst>
          </p:cNvPr>
          <p:cNvSpPr>
            <a:spLocks noGrp="1"/>
          </p:cNvSpPr>
          <p:nvPr>
            <p:ph type="title"/>
          </p:nvPr>
        </p:nvSpPr>
        <p:spPr>
          <a:xfrm>
            <a:off x="833002" y="365125"/>
            <a:ext cx="10520702" cy="1325563"/>
          </a:xfrm>
        </p:spPr>
        <p:txBody>
          <a:bodyPr>
            <a:normAutofit/>
          </a:bodyPr>
          <a:lstStyle/>
          <a:p>
            <a:r>
              <a:rPr lang="en-US">
                <a:solidFill>
                  <a:srgbClr val="FFFFFF"/>
                </a:solidFill>
              </a:rPr>
              <a:t>Successes</a:t>
            </a:r>
          </a:p>
        </p:txBody>
      </p:sp>
      <p:sp>
        <p:nvSpPr>
          <p:cNvPr id="3" name="Content Placeholder 2">
            <a:extLst>
              <a:ext uri="{FF2B5EF4-FFF2-40B4-BE49-F238E27FC236}">
                <a16:creationId xmlns:a16="http://schemas.microsoft.com/office/drawing/2014/main" id="{00D4F323-202E-4A2E-B5B7-CA6E18DD847D}"/>
              </a:ext>
            </a:extLst>
          </p:cNvPr>
          <p:cNvSpPr>
            <a:spLocks noGrp="1"/>
          </p:cNvSpPr>
          <p:nvPr>
            <p:ph idx="1"/>
          </p:nvPr>
        </p:nvSpPr>
        <p:spPr>
          <a:xfrm>
            <a:off x="838201" y="2022601"/>
            <a:ext cx="10515598" cy="4154361"/>
          </a:xfrm>
        </p:spPr>
        <p:txBody>
          <a:bodyPr>
            <a:normAutofit/>
          </a:bodyPr>
          <a:lstStyle/>
          <a:p>
            <a:r>
              <a:rPr lang="en-US" sz="2000">
                <a:solidFill>
                  <a:srgbClr val="FFFFFF"/>
                </a:solidFill>
              </a:rPr>
              <a:t>Early issues with voltage differences caused significant problems with UART communication.</a:t>
            </a:r>
          </a:p>
          <a:p>
            <a:pPr lvl="1"/>
            <a:r>
              <a:rPr lang="en-US" sz="2000">
                <a:solidFill>
                  <a:srgbClr val="FFFFFF"/>
                </a:solidFill>
              </a:rPr>
              <a:t>Stepped up/down voltage between boards.</a:t>
            </a:r>
          </a:p>
          <a:p>
            <a:r>
              <a:rPr lang="en-US" sz="2000">
                <a:solidFill>
                  <a:srgbClr val="FFFFFF"/>
                </a:solidFill>
              </a:rPr>
              <a:t>Original YOLO training model &amp; dataset did not suit our detection goals.</a:t>
            </a:r>
          </a:p>
          <a:p>
            <a:pPr lvl="1"/>
            <a:r>
              <a:rPr lang="en-US" sz="2000">
                <a:solidFill>
                  <a:srgbClr val="FFFFFF"/>
                </a:solidFill>
              </a:rPr>
              <a:t>Generated our own dataset.</a:t>
            </a:r>
          </a:p>
        </p:txBody>
      </p:sp>
    </p:spTree>
    <p:extLst>
      <p:ext uri="{BB962C8B-B14F-4D97-AF65-F5344CB8AC3E}">
        <p14:creationId xmlns:p14="http://schemas.microsoft.com/office/powerpoint/2010/main" val="250205766"/>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4F28379-5577-437A-8287-E013572CA87F}"/>
              </a:ext>
            </a:extLst>
          </p:cNvPr>
          <p:cNvSpPr>
            <a:spLocks noGrp="1"/>
          </p:cNvSpPr>
          <p:nvPr>
            <p:ph type="title"/>
          </p:nvPr>
        </p:nvSpPr>
        <p:spPr>
          <a:xfrm>
            <a:off x="833002" y="365125"/>
            <a:ext cx="10520702" cy="1325563"/>
          </a:xfrm>
        </p:spPr>
        <p:txBody>
          <a:bodyPr>
            <a:normAutofit/>
          </a:bodyPr>
          <a:lstStyle/>
          <a:p>
            <a:r>
              <a:rPr lang="en-US"/>
              <a:t>Current Progress Overview</a:t>
            </a:r>
          </a:p>
        </p:txBody>
      </p:sp>
      <p:graphicFrame>
        <p:nvGraphicFramePr>
          <p:cNvPr id="6" name="Content Placeholder 5">
            <a:extLst>
              <a:ext uri="{FF2B5EF4-FFF2-40B4-BE49-F238E27FC236}">
                <a16:creationId xmlns:a16="http://schemas.microsoft.com/office/drawing/2014/main" id="{FF1E1E4B-5CA2-4184-B82D-9E6228F4BE00}"/>
              </a:ext>
            </a:extLst>
          </p:cNvPr>
          <p:cNvGraphicFramePr>
            <a:graphicFrameLocks noGrp="1"/>
          </p:cNvGraphicFramePr>
          <p:nvPr>
            <p:ph idx="1"/>
            <p:extLst>
              <p:ext uri="{D42A27DB-BD31-4B8C-83A1-F6EECF244321}">
                <p14:modId xmlns:p14="http://schemas.microsoft.com/office/powerpoint/2010/main" val="204594577"/>
              </p:ext>
            </p:extLst>
          </p:nvPr>
        </p:nvGraphicFramePr>
        <p:xfrm>
          <a:off x="838200" y="2022475"/>
          <a:ext cx="10515600" cy="41544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3719922"/>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Rectangle 16">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EB54125-4520-4561-9FBE-790392EE979E}"/>
              </a:ext>
            </a:extLst>
          </p:cNvPr>
          <p:cNvSpPr>
            <a:spLocks noGrp="1"/>
          </p:cNvSpPr>
          <p:nvPr>
            <p:ph type="title"/>
          </p:nvPr>
        </p:nvSpPr>
        <p:spPr>
          <a:xfrm>
            <a:off x="833002" y="448253"/>
            <a:ext cx="10520702" cy="1325563"/>
          </a:xfrm>
        </p:spPr>
        <p:txBody>
          <a:bodyPr>
            <a:normAutofit/>
          </a:bodyPr>
          <a:lstStyle/>
          <a:p>
            <a:r>
              <a:rPr lang="en-US"/>
              <a:t>Moving Forward</a:t>
            </a:r>
          </a:p>
        </p:txBody>
      </p:sp>
      <p:sp>
        <p:nvSpPr>
          <p:cNvPr id="3" name="Content Placeholder 2">
            <a:extLst>
              <a:ext uri="{FF2B5EF4-FFF2-40B4-BE49-F238E27FC236}">
                <a16:creationId xmlns:a16="http://schemas.microsoft.com/office/drawing/2014/main" id="{C02B627A-25C3-4ED2-8215-1C0ED403E426}"/>
              </a:ext>
            </a:extLst>
          </p:cNvPr>
          <p:cNvSpPr>
            <a:spLocks noGrp="1"/>
          </p:cNvSpPr>
          <p:nvPr>
            <p:ph idx="1"/>
          </p:nvPr>
        </p:nvSpPr>
        <p:spPr>
          <a:xfrm>
            <a:off x="838200" y="2191807"/>
            <a:ext cx="4936067" cy="3985155"/>
          </a:xfrm>
        </p:spPr>
        <p:txBody>
          <a:bodyPr vert="horz" lIns="91440" tIns="45720" rIns="91440" bIns="45720" rtlCol="0" anchor="t">
            <a:normAutofit/>
          </a:bodyPr>
          <a:lstStyle/>
          <a:p>
            <a:r>
              <a:rPr lang="en-US" sz="2000">
                <a:cs typeface="Calibri"/>
              </a:rPr>
              <a:t>Increase diversity of YOLO dataset and continue retraining model</a:t>
            </a:r>
          </a:p>
          <a:p>
            <a:r>
              <a:rPr lang="en-US" sz="2000">
                <a:cs typeface="Calibri"/>
              </a:rPr>
              <a:t>Continue testing PCB</a:t>
            </a:r>
            <a:r>
              <a:rPr lang="en-US" sz="2000" dirty="0">
                <a:cs typeface="Calibri"/>
              </a:rPr>
              <a:t> and components as we continue integrating</a:t>
            </a:r>
          </a:p>
          <a:p>
            <a:r>
              <a:rPr lang="en-US" sz="2000">
                <a:cs typeface="Calibri"/>
              </a:rPr>
              <a:t>Improve </a:t>
            </a:r>
            <a:r>
              <a:rPr lang="en-US" sz="2000" dirty="0">
                <a:cs typeface="Calibri"/>
              </a:rPr>
              <a:t>network communication</a:t>
            </a:r>
          </a:p>
          <a:p>
            <a:r>
              <a:rPr lang="en-US" sz="2000" dirty="0">
                <a:cs typeface="Calibri"/>
              </a:rPr>
              <a:t>Finish servo tracking algorithm development</a:t>
            </a:r>
            <a:endParaRPr lang="en-US" sz="2000">
              <a:cs typeface="Calibri"/>
            </a:endParaRPr>
          </a:p>
        </p:txBody>
      </p:sp>
    </p:spTree>
    <p:extLst>
      <p:ext uri="{BB962C8B-B14F-4D97-AF65-F5344CB8AC3E}">
        <p14:creationId xmlns:p14="http://schemas.microsoft.com/office/powerpoint/2010/main" val="161400329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207CC6-EAA1-4BFF-A48A-DECAD8972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3">
            <a:extLst>
              <a:ext uri="{FF2B5EF4-FFF2-40B4-BE49-F238E27FC236}">
                <a16:creationId xmlns:a16="http://schemas.microsoft.com/office/drawing/2014/main" id="{B234A3DD-923D-4166-8B19-7DD58990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6">
            <a:extLst>
              <a:ext uri="{FF2B5EF4-FFF2-40B4-BE49-F238E27FC236}">
                <a16:creationId xmlns:a16="http://schemas.microsoft.com/office/drawing/2014/main" id="{F6ACA5AC-3C5D-4994-B40F-FC8349E4D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C3A52-F0DE-4F59-8B30-4E1B88BB5AC6}"/>
              </a:ext>
            </a:extLst>
          </p:cNvPr>
          <p:cNvSpPr>
            <a:spLocks noGrp="1"/>
          </p:cNvSpPr>
          <p:nvPr>
            <p:ph type="title"/>
          </p:nvPr>
        </p:nvSpPr>
        <p:spPr>
          <a:xfrm>
            <a:off x="804671" y="2600324"/>
            <a:ext cx="6405753" cy="3277961"/>
          </a:xfrm>
        </p:spPr>
        <p:txBody>
          <a:bodyPr vert="horz" lIns="91440" tIns="45720" rIns="91440" bIns="45720" rtlCol="0" anchor="t">
            <a:normAutofit/>
          </a:bodyPr>
          <a:lstStyle/>
          <a:p>
            <a:r>
              <a:rPr lang="en-US" sz="5400" kern="1200">
                <a:solidFill>
                  <a:schemeClr val="tx1"/>
                </a:solidFill>
                <a:latin typeface="+mj-lt"/>
                <a:ea typeface="+mj-ea"/>
                <a:cs typeface="+mj-cs"/>
              </a:rPr>
              <a:t>System Overview</a:t>
            </a:r>
          </a:p>
        </p:txBody>
      </p:sp>
    </p:spTree>
    <p:extLst>
      <p:ext uri="{BB962C8B-B14F-4D97-AF65-F5344CB8AC3E}">
        <p14:creationId xmlns:p14="http://schemas.microsoft.com/office/powerpoint/2010/main" val="334187183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F6057C-399B-4BF7-AE3A-A994B26D7016}"/>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System Design Diagram</a:t>
            </a:r>
          </a:p>
        </p:txBody>
      </p:sp>
      <p:pic>
        <p:nvPicPr>
          <p:cNvPr id="4" name="Picture 3">
            <a:extLst>
              <a:ext uri="{FF2B5EF4-FFF2-40B4-BE49-F238E27FC236}">
                <a16:creationId xmlns:a16="http://schemas.microsoft.com/office/drawing/2014/main" id="{25EBE7FF-EBD4-7946-A73B-CAC5FCEC5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7602" y="126980"/>
            <a:ext cx="8029230" cy="6604039"/>
          </a:xfrm>
          <a:prstGeom prst="rect">
            <a:avLst/>
          </a:prstGeom>
        </p:spPr>
      </p:pic>
    </p:spTree>
    <p:extLst>
      <p:ext uri="{BB962C8B-B14F-4D97-AF65-F5344CB8AC3E}">
        <p14:creationId xmlns:p14="http://schemas.microsoft.com/office/powerpoint/2010/main" val="3530630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2FB86-5E19-46B5-A6C6-1F89A106EA29}"/>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a:t>Development Platform</a:t>
            </a:r>
          </a:p>
        </p:txBody>
      </p:sp>
      <p:sp>
        <p:nvSpPr>
          <p:cNvPr id="20" name="Freeform: Shape 1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F7F0B3F5-B053-4F55-A4F3-E1441AE41071}"/>
              </a:ext>
            </a:extLst>
          </p:cNvPr>
          <p:cNvPicPr>
            <a:picLocks noChangeAspect="1"/>
          </p:cNvPicPr>
          <p:nvPr/>
        </p:nvPicPr>
        <p:blipFill rotWithShape="1">
          <a:blip r:embed="rId3"/>
          <a:srcRect l="11992" r="15835" b="1"/>
          <a:stretch/>
        </p:blipFill>
        <p:spPr>
          <a:xfrm>
            <a:off x="7403182" y="-2"/>
            <a:ext cx="4788818" cy="4976329"/>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18" name="Table 18">
            <a:extLst>
              <a:ext uri="{FF2B5EF4-FFF2-40B4-BE49-F238E27FC236}">
                <a16:creationId xmlns:a16="http://schemas.microsoft.com/office/drawing/2014/main" id="{98B93324-5E51-49E9-BD58-39E8FB178F54}"/>
              </a:ext>
            </a:extLst>
          </p:cNvPr>
          <p:cNvGraphicFramePr>
            <a:graphicFrameLocks noGrp="1"/>
          </p:cNvGraphicFramePr>
          <p:nvPr>
            <p:ph sz="half" idx="2"/>
            <p:extLst>
              <p:ext uri="{D42A27DB-BD31-4B8C-83A1-F6EECF244321}">
                <p14:modId xmlns:p14="http://schemas.microsoft.com/office/powerpoint/2010/main" val="1311934054"/>
              </p:ext>
            </p:extLst>
          </p:nvPr>
        </p:nvGraphicFramePr>
        <p:xfrm>
          <a:off x="762001" y="1916237"/>
          <a:ext cx="7036084" cy="4769916"/>
        </p:xfrm>
        <a:graphic>
          <a:graphicData uri="http://schemas.openxmlformats.org/drawingml/2006/table">
            <a:tbl>
              <a:tblPr firstRow="1" bandRow="1">
                <a:tableStyleId>{5C22544A-7EE6-4342-B048-85BDC9FD1C3A}</a:tableStyleId>
              </a:tblPr>
              <a:tblGrid>
                <a:gridCol w="1759021">
                  <a:extLst>
                    <a:ext uri="{9D8B030D-6E8A-4147-A177-3AD203B41FA5}">
                      <a16:colId xmlns:a16="http://schemas.microsoft.com/office/drawing/2014/main" val="2454916317"/>
                    </a:ext>
                  </a:extLst>
                </a:gridCol>
                <a:gridCol w="1759021">
                  <a:extLst>
                    <a:ext uri="{9D8B030D-6E8A-4147-A177-3AD203B41FA5}">
                      <a16:colId xmlns:a16="http://schemas.microsoft.com/office/drawing/2014/main" val="758215887"/>
                    </a:ext>
                  </a:extLst>
                </a:gridCol>
                <a:gridCol w="1759021">
                  <a:extLst>
                    <a:ext uri="{9D8B030D-6E8A-4147-A177-3AD203B41FA5}">
                      <a16:colId xmlns:a16="http://schemas.microsoft.com/office/drawing/2014/main" val="3649249101"/>
                    </a:ext>
                  </a:extLst>
                </a:gridCol>
                <a:gridCol w="1759021">
                  <a:extLst>
                    <a:ext uri="{9D8B030D-6E8A-4147-A177-3AD203B41FA5}">
                      <a16:colId xmlns:a16="http://schemas.microsoft.com/office/drawing/2014/main" val="2748508985"/>
                    </a:ext>
                  </a:extLst>
                </a:gridCol>
              </a:tblGrid>
              <a:tr h="392379">
                <a:tc>
                  <a:txBody>
                    <a:bodyPr/>
                    <a:lstStyle/>
                    <a:p>
                      <a:pPr algn="l"/>
                      <a:r>
                        <a:rPr lang="en-US" dirty="0"/>
                        <a:t>Board</a:t>
                      </a:r>
                    </a:p>
                  </a:txBody>
                  <a:tcPr anchor="ctr"/>
                </a:tc>
                <a:tc>
                  <a:txBody>
                    <a:bodyPr/>
                    <a:lstStyle/>
                    <a:p>
                      <a:pPr algn="l"/>
                      <a:r>
                        <a:rPr lang="en-US" dirty="0">
                          <a:solidFill>
                            <a:srgbClr val="000000"/>
                          </a:solidFill>
                        </a:rPr>
                        <a:t>Jetson Nano</a:t>
                      </a:r>
                    </a:p>
                  </a:txBody>
                  <a:tcPr anchor="ctr">
                    <a:solidFill>
                      <a:schemeClr val="accent4">
                        <a:lumMod val="60000"/>
                        <a:lumOff val="40000"/>
                      </a:schemeClr>
                    </a:solidFill>
                  </a:tcPr>
                </a:tc>
                <a:tc>
                  <a:txBody>
                    <a:bodyPr/>
                    <a:lstStyle/>
                    <a:p>
                      <a:pPr algn="l"/>
                      <a:r>
                        <a:rPr lang="en-US" dirty="0"/>
                        <a:t>ZCU104</a:t>
                      </a:r>
                    </a:p>
                  </a:txBody>
                  <a:tcPr anchor="ctr"/>
                </a:tc>
                <a:tc>
                  <a:txBody>
                    <a:bodyPr/>
                    <a:lstStyle/>
                    <a:p>
                      <a:pPr algn="l"/>
                      <a:r>
                        <a:rPr lang="en-US" sz="1800" b="1" i="0" kern="1200" dirty="0">
                          <a:solidFill>
                            <a:schemeClr val="lt1"/>
                          </a:solidFill>
                          <a:effectLst/>
                          <a:latin typeface="+mn-lt"/>
                          <a:ea typeface="+mn-ea"/>
                          <a:cs typeface="+mn-cs"/>
                        </a:rPr>
                        <a:t>Raspberry Pi 4</a:t>
                      </a:r>
                      <a:endParaRPr lang="en-US" b="1" dirty="0"/>
                    </a:p>
                  </a:txBody>
                  <a:tcPr anchor="ctr"/>
                </a:tc>
                <a:extLst>
                  <a:ext uri="{0D108BD9-81ED-4DB2-BD59-A6C34878D82A}">
                    <a16:rowId xmlns:a16="http://schemas.microsoft.com/office/drawing/2014/main" val="849497606"/>
                  </a:ext>
                </a:extLst>
              </a:tr>
              <a:tr h="392379">
                <a:tc>
                  <a:txBody>
                    <a:bodyPr/>
                    <a:lstStyle/>
                    <a:p>
                      <a:pPr algn="l"/>
                      <a:r>
                        <a:rPr lang="en-US" dirty="0"/>
                        <a:t>Video Decoding</a:t>
                      </a:r>
                    </a:p>
                  </a:txBody>
                  <a:tcPr anchor="ctr"/>
                </a:tc>
                <a:tc>
                  <a:txBody>
                    <a:bodyPr/>
                    <a:lstStyle/>
                    <a:p>
                      <a:pPr algn="l"/>
                      <a:r>
                        <a:rPr lang="en-US" dirty="0"/>
                        <a:t>4K @ 60 fps</a:t>
                      </a:r>
                    </a:p>
                  </a:txBody>
                  <a:tcPr anchor="ctr">
                    <a:solidFill>
                      <a:schemeClr val="accent4">
                        <a:lumMod val="40000"/>
                        <a:lumOff val="60000"/>
                      </a:schemeClr>
                    </a:solidFill>
                  </a:tcPr>
                </a:tc>
                <a:tc>
                  <a:txBody>
                    <a:bodyPr/>
                    <a:lstStyle/>
                    <a:p>
                      <a:pPr algn="l"/>
                      <a:r>
                        <a:rPr lang="en-US" dirty="0"/>
                        <a:t>4k @ 60 fps</a:t>
                      </a:r>
                    </a:p>
                  </a:txBody>
                  <a:tcPr anchor="ctr"/>
                </a:tc>
                <a:tc>
                  <a:txBody>
                    <a:bodyPr/>
                    <a:lstStyle/>
                    <a:p>
                      <a:pPr algn="l"/>
                      <a:r>
                        <a:rPr lang="en-US" sz="1800" b="0" i="0" kern="1200" dirty="0">
                          <a:solidFill>
                            <a:schemeClr val="dk1"/>
                          </a:solidFill>
                          <a:effectLst/>
                          <a:latin typeface="+mn-lt"/>
                          <a:ea typeface="+mn-ea"/>
                          <a:cs typeface="+mn-cs"/>
                        </a:rPr>
                        <a:t>4K @ 60 fps</a:t>
                      </a:r>
                      <a:endParaRPr lang="en-US" dirty="0"/>
                    </a:p>
                  </a:txBody>
                  <a:tcPr anchor="ctr"/>
                </a:tc>
                <a:extLst>
                  <a:ext uri="{0D108BD9-81ED-4DB2-BD59-A6C34878D82A}">
                    <a16:rowId xmlns:a16="http://schemas.microsoft.com/office/drawing/2014/main" val="749753464"/>
                  </a:ext>
                </a:extLst>
              </a:tr>
              <a:tr h="392379">
                <a:tc>
                  <a:txBody>
                    <a:bodyPr/>
                    <a:lstStyle/>
                    <a:p>
                      <a:pPr algn="l"/>
                      <a:r>
                        <a:rPr lang="en-US" dirty="0"/>
                        <a:t>GPU</a:t>
                      </a:r>
                    </a:p>
                  </a:txBody>
                  <a:tcPr anchor="ctr"/>
                </a:tc>
                <a:tc>
                  <a:txBody>
                    <a:bodyPr/>
                    <a:lstStyle/>
                    <a:p>
                      <a:pPr algn="l"/>
                      <a:r>
                        <a:rPr lang="en-US" dirty="0"/>
                        <a:t>128-core Maxwell GPU</a:t>
                      </a:r>
                    </a:p>
                  </a:txBody>
                  <a:tcPr anchor="ctr">
                    <a:solidFill>
                      <a:schemeClr val="accent4">
                        <a:lumMod val="20000"/>
                        <a:lumOff val="80000"/>
                      </a:schemeClr>
                    </a:solidFill>
                  </a:tcPr>
                </a:tc>
                <a:tc>
                  <a:txBody>
                    <a:bodyPr/>
                    <a:lstStyle/>
                    <a:p>
                      <a:pPr algn="l"/>
                      <a:r>
                        <a:rPr lang="en-US" dirty="0"/>
                        <a:t>Mali-400 MP2</a:t>
                      </a:r>
                    </a:p>
                  </a:txBody>
                  <a:tcPr anchor="ctr"/>
                </a:tc>
                <a:tc>
                  <a:txBody>
                    <a:bodyPr/>
                    <a:lstStyle/>
                    <a:p>
                      <a:pPr algn="l"/>
                      <a:r>
                        <a:rPr lang="en-US" sz="1800" b="0" i="0" kern="1200" dirty="0">
                          <a:solidFill>
                            <a:schemeClr val="dk1"/>
                          </a:solidFill>
                          <a:effectLst/>
                          <a:latin typeface="+mn-lt"/>
                          <a:ea typeface="+mn-ea"/>
                          <a:cs typeface="+mn-cs"/>
                        </a:rPr>
                        <a:t>Broadcom </a:t>
                      </a:r>
                      <a:r>
                        <a:rPr lang="en-US" sz="1800" b="0" i="0" kern="1200" dirty="0" err="1">
                          <a:solidFill>
                            <a:schemeClr val="dk1"/>
                          </a:solidFill>
                          <a:effectLst/>
                          <a:latin typeface="+mn-lt"/>
                          <a:ea typeface="+mn-ea"/>
                          <a:cs typeface="+mn-cs"/>
                        </a:rPr>
                        <a:t>VideoCore</a:t>
                      </a:r>
                      <a:r>
                        <a:rPr lang="en-US" sz="1800" b="0" i="0" kern="1200" dirty="0">
                          <a:solidFill>
                            <a:schemeClr val="dk1"/>
                          </a:solidFill>
                          <a:effectLst/>
                          <a:latin typeface="+mn-lt"/>
                          <a:ea typeface="+mn-ea"/>
                          <a:cs typeface="+mn-cs"/>
                        </a:rPr>
                        <a:t> VI</a:t>
                      </a:r>
                      <a:endParaRPr lang="en-US" dirty="0"/>
                    </a:p>
                  </a:txBody>
                  <a:tcPr anchor="ctr"/>
                </a:tc>
                <a:extLst>
                  <a:ext uri="{0D108BD9-81ED-4DB2-BD59-A6C34878D82A}">
                    <a16:rowId xmlns:a16="http://schemas.microsoft.com/office/drawing/2014/main" val="728321926"/>
                  </a:ext>
                </a:extLst>
              </a:tr>
              <a:tr h="392379">
                <a:tc>
                  <a:txBody>
                    <a:bodyPr/>
                    <a:lstStyle/>
                    <a:p>
                      <a:pPr algn="l"/>
                      <a:r>
                        <a:rPr lang="en-US"/>
                        <a:t>System Memory</a:t>
                      </a:r>
                    </a:p>
                  </a:txBody>
                  <a:tcPr anchor="ctr"/>
                </a:tc>
                <a:tc>
                  <a:txBody>
                    <a:bodyPr/>
                    <a:lstStyle/>
                    <a:p>
                      <a:pPr algn="l"/>
                      <a:r>
                        <a:rPr lang="en-US" dirty="0"/>
                        <a:t>4GB 64-bit LPDDR4</a:t>
                      </a:r>
                    </a:p>
                  </a:txBody>
                  <a:tcPr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64-bit LPDDR4</a:t>
                      </a:r>
                    </a:p>
                  </a:txBody>
                  <a:tcPr anchor="ctr"/>
                </a:tc>
                <a:tc>
                  <a:txBody>
                    <a:bodyPr/>
                    <a:lstStyle/>
                    <a:p>
                      <a:pPr algn="l"/>
                      <a:r>
                        <a:rPr lang="en-US" sz="1800" b="0" i="0" kern="1200" dirty="0">
                          <a:solidFill>
                            <a:schemeClr val="dk1"/>
                          </a:solidFill>
                          <a:effectLst/>
                          <a:latin typeface="+mn-lt"/>
                          <a:ea typeface="+mn-ea"/>
                          <a:cs typeface="+mn-cs"/>
                        </a:rPr>
                        <a:t>4GB 64-bit LPDDR4</a:t>
                      </a:r>
                      <a:endParaRPr lang="en-US" dirty="0"/>
                    </a:p>
                  </a:txBody>
                  <a:tcPr anchor="ctr"/>
                </a:tc>
                <a:extLst>
                  <a:ext uri="{0D108BD9-81ED-4DB2-BD59-A6C34878D82A}">
                    <a16:rowId xmlns:a16="http://schemas.microsoft.com/office/drawing/2014/main" val="3634092854"/>
                  </a:ext>
                </a:extLst>
              </a:tr>
              <a:tr h="392379">
                <a:tc>
                  <a:txBody>
                    <a:bodyPr/>
                    <a:lstStyle/>
                    <a:p>
                      <a:pPr algn="l"/>
                      <a:r>
                        <a:rPr lang="en-US" dirty="0"/>
                        <a:t>GFLOPS</a:t>
                      </a:r>
                    </a:p>
                  </a:txBody>
                  <a:tcPr anchor="ctr"/>
                </a:tc>
                <a:tc>
                  <a:txBody>
                    <a:bodyPr/>
                    <a:lstStyle/>
                    <a:p>
                      <a:pPr algn="l"/>
                      <a:r>
                        <a:rPr lang="en-US" dirty="0"/>
                        <a:t>500</a:t>
                      </a:r>
                    </a:p>
                  </a:txBody>
                  <a:tcPr anchor="ctr">
                    <a:solidFill>
                      <a:schemeClr val="accent4">
                        <a:lumMod val="20000"/>
                        <a:lumOff val="80000"/>
                      </a:schemeClr>
                    </a:solidFill>
                  </a:tcPr>
                </a:tc>
                <a:tc>
                  <a:txBody>
                    <a:bodyPr/>
                    <a:lstStyle/>
                    <a:p>
                      <a:pPr algn="l"/>
                      <a:r>
                        <a:rPr lang="en-US" dirty="0"/>
                        <a:t>461e-6 (461K)</a:t>
                      </a:r>
                    </a:p>
                  </a:txBody>
                  <a:tcPr anchor="ctr"/>
                </a:tc>
                <a:tc>
                  <a:txBody>
                    <a:bodyPr/>
                    <a:lstStyle/>
                    <a:p>
                      <a:pPr algn="l"/>
                      <a:r>
                        <a:rPr lang="en-US" dirty="0"/>
                        <a:t>13.5 </a:t>
                      </a:r>
                    </a:p>
                  </a:txBody>
                  <a:tcPr anchor="ctr"/>
                </a:tc>
                <a:extLst>
                  <a:ext uri="{0D108BD9-81ED-4DB2-BD59-A6C34878D82A}">
                    <a16:rowId xmlns:a16="http://schemas.microsoft.com/office/drawing/2014/main" val="2243873484"/>
                  </a:ext>
                </a:extLst>
              </a:tr>
              <a:tr h="392379">
                <a:tc>
                  <a:txBody>
                    <a:bodyPr/>
                    <a:lstStyle/>
                    <a:p>
                      <a:pPr algn="l"/>
                      <a:r>
                        <a:rPr lang="en-US" dirty="0"/>
                        <a:t>Power Consumption</a:t>
                      </a:r>
                    </a:p>
                  </a:txBody>
                  <a:tcPr anchor="ctr"/>
                </a:tc>
                <a:tc>
                  <a:txBody>
                    <a:bodyPr/>
                    <a:lstStyle/>
                    <a:p>
                      <a:pPr algn="l"/>
                      <a:r>
                        <a:rPr lang="en-US" dirty="0"/>
                        <a:t>10W</a:t>
                      </a:r>
                    </a:p>
                  </a:txBody>
                  <a:tcPr anchor="ctr">
                    <a:solidFill>
                      <a:schemeClr val="accent4">
                        <a:lumMod val="40000"/>
                        <a:lumOff val="60000"/>
                      </a:schemeClr>
                    </a:solidFill>
                  </a:tcPr>
                </a:tc>
                <a:tc>
                  <a:txBody>
                    <a:bodyPr/>
                    <a:lstStyle/>
                    <a:p>
                      <a:pPr algn="l"/>
                      <a:r>
                        <a:rPr lang="en-US" dirty="0"/>
                        <a:t>Variable (based on Design)</a:t>
                      </a:r>
                    </a:p>
                  </a:txBody>
                  <a:tcPr anchor="ctr"/>
                </a:tc>
                <a:tc>
                  <a:txBody>
                    <a:bodyPr/>
                    <a:lstStyle/>
                    <a:p>
                      <a:pPr algn="l"/>
                      <a:r>
                        <a:rPr lang="en-US" dirty="0"/>
                        <a:t>3.4W</a:t>
                      </a:r>
                    </a:p>
                  </a:txBody>
                  <a:tcPr anchor="ctr"/>
                </a:tc>
                <a:extLst>
                  <a:ext uri="{0D108BD9-81ED-4DB2-BD59-A6C34878D82A}">
                    <a16:rowId xmlns:a16="http://schemas.microsoft.com/office/drawing/2014/main" val="3288957962"/>
                  </a:ext>
                </a:extLst>
              </a:tr>
              <a:tr h="392379">
                <a:tc>
                  <a:txBody>
                    <a:bodyPr/>
                    <a:lstStyle/>
                    <a:p>
                      <a:pPr algn="l"/>
                      <a:r>
                        <a:rPr lang="en-US" dirty="0"/>
                        <a:t>Manufacturer</a:t>
                      </a:r>
                    </a:p>
                  </a:txBody>
                  <a:tcPr anchor="ctr"/>
                </a:tc>
                <a:tc>
                  <a:txBody>
                    <a:bodyPr/>
                    <a:lstStyle/>
                    <a:p>
                      <a:pPr algn="l"/>
                      <a:r>
                        <a:rPr lang="en-US" dirty="0"/>
                        <a:t>NVIDIA</a:t>
                      </a:r>
                    </a:p>
                  </a:txBody>
                  <a:tcPr anchor="ctr">
                    <a:solidFill>
                      <a:schemeClr val="accent4">
                        <a:lumMod val="20000"/>
                        <a:lumOff val="80000"/>
                      </a:schemeClr>
                    </a:solidFill>
                  </a:tcPr>
                </a:tc>
                <a:tc>
                  <a:txBody>
                    <a:bodyPr/>
                    <a:lstStyle/>
                    <a:p>
                      <a:pPr algn="l"/>
                      <a:r>
                        <a:rPr lang="en-US" dirty="0"/>
                        <a:t>Xilinx</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Raspberry Pi Foundation</a:t>
                      </a:r>
                    </a:p>
                  </a:txBody>
                  <a:tcPr anchor="ctr"/>
                </a:tc>
                <a:extLst>
                  <a:ext uri="{0D108BD9-81ED-4DB2-BD59-A6C34878D82A}">
                    <a16:rowId xmlns:a16="http://schemas.microsoft.com/office/drawing/2014/main" val="2962394648"/>
                  </a:ext>
                </a:extLst>
              </a:tr>
              <a:tr h="392379">
                <a:tc>
                  <a:txBody>
                    <a:bodyPr/>
                    <a:lstStyle/>
                    <a:p>
                      <a:pPr algn="l"/>
                      <a:r>
                        <a:rPr lang="en-US" dirty="0"/>
                        <a:t>Cost</a:t>
                      </a:r>
                    </a:p>
                  </a:txBody>
                  <a:tcPr anchor="ctr"/>
                </a:tc>
                <a:tc>
                  <a:txBody>
                    <a:bodyPr/>
                    <a:lstStyle/>
                    <a:p>
                      <a:pPr algn="l"/>
                      <a:r>
                        <a:rPr lang="en-US" dirty="0"/>
                        <a:t>$99</a:t>
                      </a:r>
                    </a:p>
                  </a:txBody>
                  <a:tcPr anchor="ctr">
                    <a:solidFill>
                      <a:schemeClr val="accent4">
                        <a:lumMod val="40000"/>
                        <a:lumOff val="60000"/>
                      </a:schemeClr>
                    </a:solidFill>
                  </a:tcPr>
                </a:tc>
                <a:tc>
                  <a:txBody>
                    <a:bodyPr/>
                    <a:lstStyle/>
                    <a:p>
                      <a:pPr algn="l"/>
                      <a:r>
                        <a:rPr lang="en-US" dirty="0"/>
                        <a:t>$895</a:t>
                      </a:r>
                    </a:p>
                  </a:txBody>
                  <a:tcPr anchor="ctr"/>
                </a:tc>
                <a:tc>
                  <a:txBody>
                    <a:bodyPr/>
                    <a:lstStyle/>
                    <a:p>
                      <a:pPr algn="l"/>
                      <a:r>
                        <a:rPr lang="en-US" dirty="0"/>
                        <a:t>$55</a:t>
                      </a:r>
                    </a:p>
                  </a:txBody>
                  <a:tcPr anchor="ctr"/>
                </a:tc>
                <a:extLst>
                  <a:ext uri="{0D108BD9-81ED-4DB2-BD59-A6C34878D82A}">
                    <a16:rowId xmlns:a16="http://schemas.microsoft.com/office/drawing/2014/main" val="885685806"/>
                  </a:ext>
                </a:extLst>
              </a:tr>
              <a:tr h="392379">
                <a:tc>
                  <a:txBody>
                    <a:bodyPr/>
                    <a:lstStyle/>
                    <a:p>
                      <a:pPr algn="l"/>
                      <a:r>
                        <a:rPr lang="en-US" dirty="0"/>
                        <a:t>Dimensions</a:t>
                      </a:r>
                    </a:p>
                  </a:txBody>
                  <a:tcPr anchor="ctr"/>
                </a:tc>
                <a:tc>
                  <a:txBody>
                    <a:bodyPr/>
                    <a:lstStyle/>
                    <a:p>
                      <a:pPr algn="l"/>
                      <a:r>
                        <a:rPr lang="en-US" dirty="0"/>
                        <a:t>69 x 45 mm</a:t>
                      </a:r>
                    </a:p>
                  </a:txBody>
                  <a:tcPr anchor="ctr">
                    <a:solidFill>
                      <a:schemeClr val="accent4">
                        <a:lumMod val="20000"/>
                        <a:lumOff val="80000"/>
                      </a:schemeClr>
                    </a:solidFill>
                  </a:tcPr>
                </a:tc>
                <a:tc>
                  <a:txBody>
                    <a:bodyPr/>
                    <a:lstStyle/>
                    <a:p>
                      <a:pPr algn="l"/>
                      <a:r>
                        <a:rPr lang="en-US" dirty="0"/>
                        <a:t>150 x 179 mm</a:t>
                      </a:r>
                    </a:p>
                  </a:txBody>
                  <a:tcPr anchor="ctr"/>
                </a:tc>
                <a:tc>
                  <a:txBody>
                    <a:bodyPr/>
                    <a:lstStyle/>
                    <a:p>
                      <a:pPr algn="l"/>
                      <a:r>
                        <a:rPr lang="en-US" sz="1800" b="0" i="0" kern="1200" dirty="0">
                          <a:solidFill>
                            <a:schemeClr val="dk1"/>
                          </a:solidFill>
                          <a:effectLst/>
                          <a:latin typeface="+mn-lt"/>
                          <a:ea typeface="+mn-ea"/>
                          <a:cs typeface="+mn-cs"/>
                        </a:rPr>
                        <a:t>88 x 58</a:t>
                      </a:r>
                    </a:p>
                    <a:p>
                      <a:pPr algn="l"/>
                      <a:r>
                        <a:rPr lang="en-US" sz="1800" b="0" i="0" kern="1200" dirty="0">
                          <a:solidFill>
                            <a:schemeClr val="dk1"/>
                          </a:solidFill>
                          <a:effectLst/>
                          <a:latin typeface="+mn-lt"/>
                          <a:ea typeface="+mn-ea"/>
                          <a:cs typeface="+mn-cs"/>
                        </a:rPr>
                        <a:t>x 19.5 mm</a:t>
                      </a:r>
                      <a:endParaRPr lang="en-US" b="0" dirty="0"/>
                    </a:p>
                  </a:txBody>
                  <a:tcPr anchor="ctr"/>
                </a:tc>
                <a:extLst>
                  <a:ext uri="{0D108BD9-81ED-4DB2-BD59-A6C34878D82A}">
                    <a16:rowId xmlns:a16="http://schemas.microsoft.com/office/drawing/2014/main" val="19174353"/>
                  </a:ext>
                </a:extLst>
              </a:tr>
            </a:tbl>
          </a:graphicData>
        </a:graphic>
      </p:graphicFrame>
    </p:spTree>
    <p:extLst>
      <p:ext uri="{BB962C8B-B14F-4D97-AF65-F5344CB8AC3E}">
        <p14:creationId xmlns:p14="http://schemas.microsoft.com/office/powerpoint/2010/main" val="227256272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11">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13">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FBA260-572E-4151-AC20-84928A0CF86A}"/>
              </a:ext>
            </a:extLst>
          </p:cNvPr>
          <p:cNvSpPr>
            <a:spLocks noGrp="1"/>
          </p:cNvSpPr>
          <p:nvPr>
            <p:ph type="title"/>
          </p:nvPr>
        </p:nvSpPr>
        <p:spPr>
          <a:xfrm>
            <a:off x="536107" y="338328"/>
            <a:ext cx="4145621" cy="2249424"/>
          </a:xfrm>
        </p:spPr>
        <p:txBody>
          <a:bodyPr vert="horz" lIns="91440" tIns="45720" rIns="91440" bIns="45720" rtlCol="0" anchor="b">
            <a:normAutofit/>
          </a:bodyPr>
          <a:lstStyle/>
          <a:p>
            <a:r>
              <a:rPr lang="en-US" sz="4800"/>
              <a:t>Servo Control PCB</a:t>
            </a:r>
          </a:p>
        </p:txBody>
      </p:sp>
      <p:pic>
        <p:nvPicPr>
          <p:cNvPr id="4" name="Picture 3">
            <a:extLst>
              <a:ext uri="{FF2B5EF4-FFF2-40B4-BE49-F238E27FC236}">
                <a16:creationId xmlns:a16="http://schemas.microsoft.com/office/drawing/2014/main" id="{B4B40021-7FCC-4C33-8006-ED16193C3A62}"/>
              </a:ext>
            </a:extLst>
          </p:cNvPr>
          <p:cNvPicPr>
            <a:picLocks noChangeAspect="1"/>
          </p:cNvPicPr>
          <p:nvPr/>
        </p:nvPicPr>
        <p:blipFill>
          <a:blip r:embed="rId3"/>
          <a:stretch>
            <a:fillRect/>
          </a:stretch>
        </p:blipFill>
        <p:spPr>
          <a:xfrm>
            <a:off x="9044577" y="329822"/>
            <a:ext cx="2611316" cy="2611316"/>
          </a:xfrm>
          <a:prstGeom prst="rect">
            <a:avLst/>
          </a:prstGeom>
        </p:spPr>
      </p:pic>
      <p:graphicFrame>
        <p:nvGraphicFramePr>
          <p:cNvPr id="5" name="Table 5">
            <a:extLst>
              <a:ext uri="{FF2B5EF4-FFF2-40B4-BE49-F238E27FC236}">
                <a16:creationId xmlns:a16="http://schemas.microsoft.com/office/drawing/2014/main" id="{EA64CA0B-EC11-4895-96AC-7DB824179DD1}"/>
              </a:ext>
            </a:extLst>
          </p:cNvPr>
          <p:cNvGraphicFramePr>
            <a:graphicFrameLocks noGrp="1"/>
          </p:cNvGraphicFramePr>
          <p:nvPr>
            <p:ph sz="half" idx="2"/>
            <p:extLst>
              <p:ext uri="{D42A27DB-BD31-4B8C-83A1-F6EECF244321}">
                <p14:modId xmlns:p14="http://schemas.microsoft.com/office/powerpoint/2010/main" val="493248554"/>
              </p:ext>
            </p:extLst>
          </p:nvPr>
        </p:nvGraphicFramePr>
        <p:xfrm>
          <a:off x="536107" y="2576581"/>
          <a:ext cx="9192913" cy="4004610"/>
        </p:xfrm>
        <a:graphic>
          <a:graphicData uri="http://schemas.openxmlformats.org/drawingml/2006/table">
            <a:tbl>
              <a:tblPr firstRow="1" bandRow="1">
                <a:tableStyleId>{5C22544A-7EE6-4342-B048-85BDC9FD1C3A}</a:tableStyleId>
              </a:tblPr>
              <a:tblGrid>
                <a:gridCol w="2861182">
                  <a:extLst>
                    <a:ext uri="{9D8B030D-6E8A-4147-A177-3AD203B41FA5}">
                      <a16:colId xmlns:a16="http://schemas.microsoft.com/office/drawing/2014/main" val="3273428046"/>
                    </a:ext>
                  </a:extLst>
                </a:gridCol>
                <a:gridCol w="2110577">
                  <a:extLst>
                    <a:ext uri="{9D8B030D-6E8A-4147-A177-3AD203B41FA5}">
                      <a16:colId xmlns:a16="http://schemas.microsoft.com/office/drawing/2014/main" val="1176741917"/>
                    </a:ext>
                  </a:extLst>
                </a:gridCol>
                <a:gridCol w="2110577">
                  <a:extLst>
                    <a:ext uri="{9D8B030D-6E8A-4147-A177-3AD203B41FA5}">
                      <a16:colId xmlns:a16="http://schemas.microsoft.com/office/drawing/2014/main" val="3245265527"/>
                    </a:ext>
                  </a:extLst>
                </a:gridCol>
                <a:gridCol w="2110577">
                  <a:extLst>
                    <a:ext uri="{9D8B030D-6E8A-4147-A177-3AD203B41FA5}">
                      <a16:colId xmlns:a16="http://schemas.microsoft.com/office/drawing/2014/main" val="1772572155"/>
                    </a:ext>
                  </a:extLst>
                </a:gridCol>
              </a:tblGrid>
              <a:tr h="400461">
                <a:tc>
                  <a:txBody>
                    <a:bodyPr/>
                    <a:lstStyle/>
                    <a:p>
                      <a:pPr marL="0" marR="0" algn="l">
                        <a:spcBef>
                          <a:spcPts val="0"/>
                        </a:spcBef>
                        <a:spcAft>
                          <a:spcPts val="600"/>
                        </a:spcAft>
                      </a:pPr>
                      <a:r>
                        <a:rPr lang="en-US" sz="1800" dirty="0"/>
                        <a:t> Microcontroller</a:t>
                      </a:r>
                    </a:p>
                  </a:txBody>
                  <a:tcPr marL="76208" marR="76208" marT="0" marB="0" anchor="ctr"/>
                </a:tc>
                <a:tc>
                  <a:txBody>
                    <a:bodyPr/>
                    <a:lstStyle/>
                    <a:p>
                      <a:pPr marL="0" marR="0" algn="l">
                        <a:spcBef>
                          <a:spcPts val="0"/>
                        </a:spcBef>
                        <a:spcAft>
                          <a:spcPts val="600"/>
                        </a:spcAft>
                      </a:pPr>
                      <a:r>
                        <a:rPr lang="en-US" sz="1800" dirty="0">
                          <a:solidFill>
                            <a:schemeClr val="bg1"/>
                          </a:solidFill>
                        </a:rPr>
                        <a:t>Arduino Uno</a:t>
                      </a:r>
                    </a:p>
                  </a:txBody>
                  <a:tcPr marL="76208" marR="76208" marT="0" marB="0" anchor="ctr">
                    <a:solidFill>
                      <a:schemeClr val="accent4">
                        <a:lumMod val="60000"/>
                        <a:lumOff val="40000"/>
                      </a:schemeClr>
                    </a:solidFill>
                  </a:tcPr>
                </a:tc>
                <a:tc>
                  <a:txBody>
                    <a:bodyPr/>
                    <a:lstStyle/>
                    <a:p>
                      <a:pPr marL="0" marR="0" algn="l">
                        <a:spcBef>
                          <a:spcPts val="0"/>
                        </a:spcBef>
                        <a:spcAft>
                          <a:spcPts val="600"/>
                        </a:spcAft>
                      </a:pPr>
                      <a:r>
                        <a:rPr lang="en-US" sz="1800" dirty="0"/>
                        <a:t>MSP430</a:t>
                      </a:r>
                    </a:p>
                  </a:txBody>
                  <a:tcPr marL="76208" marR="76208" marT="0" marB="0" anchor="ctr"/>
                </a:tc>
                <a:tc>
                  <a:txBody>
                    <a:bodyPr/>
                    <a:lstStyle/>
                    <a:p>
                      <a:pPr marL="0" marR="0" algn="l">
                        <a:spcBef>
                          <a:spcPts val="0"/>
                        </a:spcBef>
                        <a:spcAft>
                          <a:spcPts val="600"/>
                        </a:spcAft>
                      </a:pPr>
                      <a:r>
                        <a:rPr lang="en-US" sz="1800" dirty="0"/>
                        <a:t>ATtiny85</a:t>
                      </a:r>
                    </a:p>
                  </a:txBody>
                  <a:tcPr marL="76208" marR="76208" marT="0" marB="0" anchor="ctr"/>
                </a:tc>
                <a:extLst>
                  <a:ext uri="{0D108BD9-81ED-4DB2-BD59-A6C34878D82A}">
                    <a16:rowId xmlns:a16="http://schemas.microsoft.com/office/drawing/2014/main" val="1892746796"/>
                  </a:ext>
                </a:extLst>
              </a:tr>
              <a:tr h="400461">
                <a:tc>
                  <a:txBody>
                    <a:bodyPr/>
                    <a:lstStyle/>
                    <a:p>
                      <a:pPr marL="0" marR="0" algn="l">
                        <a:spcBef>
                          <a:spcPts val="0"/>
                        </a:spcBef>
                        <a:spcAft>
                          <a:spcPts val="600"/>
                        </a:spcAft>
                      </a:pPr>
                      <a:r>
                        <a:rPr lang="en-US" sz="1800" dirty="0"/>
                        <a:t>Power consumption</a:t>
                      </a:r>
                    </a:p>
                  </a:txBody>
                  <a:tcPr marL="76208" marR="76208" marT="0" marB="0" anchor="ctr"/>
                </a:tc>
                <a:tc>
                  <a:txBody>
                    <a:bodyPr/>
                    <a:lstStyle/>
                    <a:p>
                      <a:pPr marL="0" marR="0" algn="l">
                        <a:spcBef>
                          <a:spcPts val="0"/>
                        </a:spcBef>
                        <a:spcAft>
                          <a:spcPts val="600"/>
                        </a:spcAft>
                      </a:pPr>
                      <a:r>
                        <a:rPr lang="en-US" sz="1800" dirty="0"/>
                        <a:t>0.740 </a:t>
                      </a:r>
                      <a:r>
                        <a:rPr lang="en-US" sz="1800" dirty="0" err="1"/>
                        <a:t>mW</a:t>
                      </a:r>
                      <a:endParaRPr lang="en-US" sz="1800" dirty="0"/>
                    </a:p>
                  </a:txBody>
                  <a:tcPr marL="76208" marR="76208" marT="0" marB="0" anchor="ctr">
                    <a:solidFill>
                      <a:schemeClr val="accent4">
                        <a:lumMod val="40000"/>
                        <a:lumOff val="60000"/>
                      </a:schemeClr>
                    </a:solidFill>
                  </a:tcPr>
                </a:tc>
                <a:tc>
                  <a:txBody>
                    <a:bodyPr/>
                    <a:lstStyle/>
                    <a:p>
                      <a:pPr marL="0" marR="0" algn="l">
                        <a:spcBef>
                          <a:spcPts val="0"/>
                        </a:spcBef>
                        <a:spcAft>
                          <a:spcPts val="600"/>
                        </a:spcAft>
                      </a:pPr>
                      <a:r>
                        <a:rPr lang="en-US" sz="1800" dirty="0"/>
                        <a:t>0.851 </a:t>
                      </a:r>
                      <a:r>
                        <a:rPr lang="en-US" sz="1800" dirty="0" err="1"/>
                        <a:t>mW</a:t>
                      </a:r>
                      <a:endParaRPr lang="en-US" sz="1800" dirty="0"/>
                    </a:p>
                  </a:txBody>
                  <a:tcPr marL="76208" marR="76208" marT="0" marB="0" anchor="ctr"/>
                </a:tc>
                <a:tc>
                  <a:txBody>
                    <a:bodyPr/>
                    <a:lstStyle/>
                    <a:p>
                      <a:pPr marL="0" marR="0" algn="l">
                        <a:spcBef>
                          <a:spcPts val="0"/>
                        </a:spcBef>
                        <a:spcAft>
                          <a:spcPts val="600"/>
                        </a:spcAft>
                      </a:pPr>
                      <a:r>
                        <a:rPr lang="en-US" sz="1800" dirty="0"/>
                        <a:t>0.370 </a:t>
                      </a:r>
                      <a:r>
                        <a:rPr lang="en-US" sz="1800" dirty="0" err="1"/>
                        <a:t>mW</a:t>
                      </a:r>
                      <a:endParaRPr lang="en-US" sz="1800" dirty="0"/>
                    </a:p>
                  </a:txBody>
                  <a:tcPr marL="76208" marR="76208" marT="0" marB="0" anchor="ctr"/>
                </a:tc>
                <a:extLst>
                  <a:ext uri="{0D108BD9-81ED-4DB2-BD59-A6C34878D82A}">
                    <a16:rowId xmlns:a16="http://schemas.microsoft.com/office/drawing/2014/main" val="2376180438"/>
                  </a:ext>
                </a:extLst>
              </a:tr>
              <a:tr h="400461">
                <a:tc>
                  <a:txBody>
                    <a:bodyPr/>
                    <a:lstStyle/>
                    <a:p>
                      <a:pPr marL="0" marR="0" algn="l">
                        <a:spcBef>
                          <a:spcPts val="0"/>
                        </a:spcBef>
                        <a:spcAft>
                          <a:spcPts val="600"/>
                        </a:spcAft>
                      </a:pPr>
                      <a:r>
                        <a:rPr lang="en-US" sz="1800" dirty="0"/>
                        <a:t>Max Clock</a:t>
                      </a:r>
                    </a:p>
                  </a:txBody>
                  <a:tcPr marL="76208" marR="76208" marT="0" marB="0" anchor="ctr"/>
                </a:tc>
                <a:tc>
                  <a:txBody>
                    <a:bodyPr/>
                    <a:lstStyle/>
                    <a:p>
                      <a:pPr marL="0" marR="0" algn="l">
                        <a:spcBef>
                          <a:spcPts val="0"/>
                        </a:spcBef>
                        <a:spcAft>
                          <a:spcPts val="600"/>
                        </a:spcAft>
                      </a:pPr>
                      <a:r>
                        <a:rPr lang="en-US" sz="1800" dirty="0"/>
                        <a:t>20 MHz</a:t>
                      </a:r>
                    </a:p>
                  </a:txBody>
                  <a:tcPr marL="76208" marR="76208" marT="0" marB="0" anchor="ctr">
                    <a:solidFill>
                      <a:schemeClr val="accent4">
                        <a:lumMod val="20000"/>
                        <a:lumOff val="80000"/>
                      </a:schemeClr>
                    </a:solidFill>
                  </a:tcPr>
                </a:tc>
                <a:tc>
                  <a:txBody>
                    <a:bodyPr/>
                    <a:lstStyle/>
                    <a:p>
                      <a:pPr marL="0" marR="0" algn="l">
                        <a:spcBef>
                          <a:spcPts val="0"/>
                        </a:spcBef>
                        <a:spcAft>
                          <a:spcPts val="600"/>
                        </a:spcAft>
                      </a:pPr>
                      <a:r>
                        <a:rPr lang="en-US" sz="1800" dirty="0"/>
                        <a:t>16 MHz</a:t>
                      </a:r>
                    </a:p>
                  </a:txBody>
                  <a:tcPr marL="76208" marR="76208" marT="0" marB="0" anchor="ctr"/>
                </a:tc>
                <a:tc>
                  <a:txBody>
                    <a:bodyPr/>
                    <a:lstStyle/>
                    <a:p>
                      <a:pPr marL="0" marR="0" algn="l">
                        <a:spcBef>
                          <a:spcPts val="0"/>
                        </a:spcBef>
                        <a:spcAft>
                          <a:spcPts val="600"/>
                        </a:spcAft>
                      </a:pPr>
                      <a:r>
                        <a:rPr lang="en-US" sz="1800" dirty="0"/>
                        <a:t>20 MHz</a:t>
                      </a:r>
                    </a:p>
                  </a:txBody>
                  <a:tcPr marL="76208" marR="76208" marT="0" marB="0" anchor="ctr"/>
                </a:tc>
                <a:extLst>
                  <a:ext uri="{0D108BD9-81ED-4DB2-BD59-A6C34878D82A}">
                    <a16:rowId xmlns:a16="http://schemas.microsoft.com/office/drawing/2014/main" val="109407415"/>
                  </a:ext>
                </a:extLst>
              </a:tr>
              <a:tr h="400461">
                <a:tc>
                  <a:txBody>
                    <a:bodyPr/>
                    <a:lstStyle/>
                    <a:p>
                      <a:pPr marL="0" marR="0" algn="l">
                        <a:spcBef>
                          <a:spcPts val="0"/>
                        </a:spcBef>
                        <a:spcAft>
                          <a:spcPts val="600"/>
                        </a:spcAft>
                      </a:pPr>
                      <a:r>
                        <a:rPr lang="en-US" sz="1800" dirty="0"/>
                        <a:t>GPIO pin count</a:t>
                      </a:r>
                    </a:p>
                  </a:txBody>
                  <a:tcPr marL="76208" marR="76208" marT="0" marB="0" anchor="ctr"/>
                </a:tc>
                <a:tc>
                  <a:txBody>
                    <a:bodyPr/>
                    <a:lstStyle/>
                    <a:p>
                      <a:pPr marL="0" marR="0" algn="l">
                        <a:spcBef>
                          <a:spcPts val="0"/>
                        </a:spcBef>
                        <a:spcAft>
                          <a:spcPts val="600"/>
                        </a:spcAft>
                      </a:pPr>
                      <a:r>
                        <a:rPr lang="en-US" sz="1800" dirty="0"/>
                        <a:t>23</a:t>
                      </a:r>
                    </a:p>
                  </a:txBody>
                  <a:tcPr marL="76208" marR="76208" marT="0" marB="0" anchor="ctr">
                    <a:solidFill>
                      <a:schemeClr val="accent4">
                        <a:lumMod val="40000"/>
                        <a:lumOff val="60000"/>
                      </a:schemeClr>
                    </a:solidFill>
                  </a:tcPr>
                </a:tc>
                <a:tc>
                  <a:txBody>
                    <a:bodyPr/>
                    <a:lstStyle/>
                    <a:p>
                      <a:pPr marL="0" marR="0" algn="l">
                        <a:spcBef>
                          <a:spcPts val="0"/>
                        </a:spcBef>
                        <a:spcAft>
                          <a:spcPts val="600"/>
                        </a:spcAft>
                      </a:pPr>
                      <a:r>
                        <a:rPr lang="en-US" sz="1800" dirty="0"/>
                        <a:t>16</a:t>
                      </a:r>
                    </a:p>
                  </a:txBody>
                  <a:tcPr marL="76208" marR="76208" marT="0" marB="0" anchor="ctr"/>
                </a:tc>
                <a:tc>
                  <a:txBody>
                    <a:bodyPr/>
                    <a:lstStyle/>
                    <a:p>
                      <a:pPr marL="0" marR="0" algn="l">
                        <a:spcBef>
                          <a:spcPts val="0"/>
                        </a:spcBef>
                        <a:spcAft>
                          <a:spcPts val="600"/>
                        </a:spcAft>
                      </a:pPr>
                      <a:r>
                        <a:rPr lang="en-US" sz="1800" dirty="0"/>
                        <a:t>8</a:t>
                      </a:r>
                    </a:p>
                  </a:txBody>
                  <a:tcPr marL="76208" marR="76208" marT="0" marB="0" anchor="ctr"/>
                </a:tc>
                <a:extLst>
                  <a:ext uri="{0D108BD9-81ED-4DB2-BD59-A6C34878D82A}">
                    <a16:rowId xmlns:a16="http://schemas.microsoft.com/office/drawing/2014/main" val="202629873"/>
                  </a:ext>
                </a:extLst>
              </a:tr>
              <a:tr h="400461">
                <a:tc>
                  <a:txBody>
                    <a:bodyPr/>
                    <a:lstStyle/>
                    <a:p>
                      <a:pPr marL="0" marR="0" algn="l">
                        <a:spcBef>
                          <a:spcPts val="0"/>
                        </a:spcBef>
                        <a:spcAft>
                          <a:spcPts val="600"/>
                        </a:spcAft>
                      </a:pPr>
                      <a:r>
                        <a:rPr lang="en-US" sz="1800"/>
                        <a:t>Current output per pin</a:t>
                      </a:r>
                    </a:p>
                  </a:txBody>
                  <a:tcPr marL="76208" marR="76208" marT="0" marB="0" anchor="ctr"/>
                </a:tc>
                <a:tc>
                  <a:txBody>
                    <a:bodyPr/>
                    <a:lstStyle/>
                    <a:p>
                      <a:pPr marL="0" marR="0" algn="l">
                        <a:spcBef>
                          <a:spcPts val="0"/>
                        </a:spcBef>
                        <a:spcAft>
                          <a:spcPts val="600"/>
                        </a:spcAft>
                      </a:pPr>
                      <a:r>
                        <a:rPr lang="en-US" sz="1800" dirty="0"/>
                        <a:t>100 mA</a:t>
                      </a:r>
                    </a:p>
                  </a:txBody>
                  <a:tcPr marL="76208" marR="76208" marT="0" marB="0" anchor="ctr">
                    <a:solidFill>
                      <a:schemeClr val="accent4">
                        <a:lumMod val="20000"/>
                        <a:lumOff val="80000"/>
                      </a:schemeClr>
                    </a:solidFill>
                  </a:tcPr>
                </a:tc>
                <a:tc>
                  <a:txBody>
                    <a:bodyPr/>
                    <a:lstStyle/>
                    <a:p>
                      <a:pPr marL="0" marR="0" algn="l">
                        <a:spcBef>
                          <a:spcPts val="0"/>
                        </a:spcBef>
                        <a:spcAft>
                          <a:spcPts val="600"/>
                        </a:spcAft>
                      </a:pPr>
                      <a:r>
                        <a:rPr lang="en-US" sz="1800" dirty="0"/>
                        <a:t>48 mA</a:t>
                      </a:r>
                    </a:p>
                  </a:txBody>
                  <a:tcPr marL="76208" marR="76208" marT="0" marB="0" anchor="ctr"/>
                </a:tc>
                <a:tc>
                  <a:txBody>
                    <a:bodyPr/>
                    <a:lstStyle/>
                    <a:p>
                      <a:pPr marL="0" marR="0" algn="l">
                        <a:spcBef>
                          <a:spcPts val="0"/>
                        </a:spcBef>
                        <a:spcAft>
                          <a:spcPts val="600"/>
                        </a:spcAft>
                      </a:pPr>
                      <a:r>
                        <a:rPr lang="en-US" sz="1800" dirty="0"/>
                        <a:t>40 mA</a:t>
                      </a:r>
                    </a:p>
                  </a:txBody>
                  <a:tcPr marL="76208" marR="76208" marT="0" marB="0" anchor="ctr"/>
                </a:tc>
                <a:extLst>
                  <a:ext uri="{0D108BD9-81ED-4DB2-BD59-A6C34878D82A}">
                    <a16:rowId xmlns:a16="http://schemas.microsoft.com/office/drawing/2014/main" val="4198215675"/>
                  </a:ext>
                </a:extLst>
              </a:tr>
              <a:tr h="400461">
                <a:tc>
                  <a:txBody>
                    <a:bodyPr/>
                    <a:lstStyle/>
                    <a:p>
                      <a:pPr marL="0" marR="0" algn="l">
                        <a:spcBef>
                          <a:spcPts val="0"/>
                        </a:spcBef>
                        <a:spcAft>
                          <a:spcPts val="600"/>
                        </a:spcAft>
                      </a:pPr>
                      <a:r>
                        <a:rPr lang="en-US" sz="1800"/>
                        <a:t>Flash memory</a:t>
                      </a:r>
                    </a:p>
                  </a:txBody>
                  <a:tcPr marL="76208" marR="76208" marT="0" marB="0" anchor="ctr"/>
                </a:tc>
                <a:tc>
                  <a:txBody>
                    <a:bodyPr/>
                    <a:lstStyle/>
                    <a:p>
                      <a:pPr marL="0" marR="0" algn="l">
                        <a:spcBef>
                          <a:spcPts val="0"/>
                        </a:spcBef>
                        <a:spcAft>
                          <a:spcPts val="600"/>
                        </a:spcAft>
                      </a:pPr>
                      <a:r>
                        <a:rPr lang="en-US" sz="1800" dirty="0"/>
                        <a:t>32 KB</a:t>
                      </a:r>
                    </a:p>
                  </a:txBody>
                  <a:tcPr marL="76208" marR="76208" marT="0" marB="0" anchor="ctr">
                    <a:solidFill>
                      <a:schemeClr val="accent4">
                        <a:lumMod val="40000"/>
                        <a:lumOff val="60000"/>
                      </a:schemeClr>
                    </a:solidFill>
                  </a:tcPr>
                </a:tc>
                <a:tc>
                  <a:txBody>
                    <a:bodyPr/>
                    <a:lstStyle/>
                    <a:p>
                      <a:pPr marL="0" marR="0" algn="l">
                        <a:spcBef>
                          <a:spcPts val="0"/>
                        </a:spcBef>
                        <a:spcAft>
                          <a:spcPts val="600"/>
                        </a:spcAft>
                      </a:pPr>
                      <a:r>
                        <a:rPr lang="en-US" sz="1800" dirty="0"/>
                        <a:t>16 KB</a:t>
                      </a:r>
                    </a:p>
                  </a:txBody>
                  <a:tcPr marL="76208" marR="76208" marT="0" marB="0" anchor="ctr"/>
                </a:tc>
                <a:tc>
                  <a:txBody>
                    <a:bodyPr/>
                    <a:lstStyle/>
                    <a:p>
                      <a:pPr marL="0" marR="0" algn="l">
                        <a:spcBef>
                          <a:spcPts val="0"/>
                        </a:spcBef>
                        <a:spcAft>
                          <a:spcPts val="600"/>
                        </a:spcAft>
                      </a:pPr>
                      <a:r>
                        <a:rPr lang="en-US" sz="1800" dirty="0"/>
                        <a:t>8 KB</a:t>
                      </a:r>
                    </a:p>
                  </a:txBody>
                  <a:tcPr marL="76208" marR="76208" marT="0" marB="0" anchor="ctr"/>
                </a:tc>
                <a:extLst>
                  <a:ext uri="{0D108BD9-81ED-4DB2-BD59-A6C34878D82A}">
                    <a16:rowId xmlns:a16="http://schemas.microsoft.com/office/drawing/2014/main" val="507484047"/>
                  </a:ext>
                </a:extLst>
              </a:tr>
              <a:tr h="400461">
                <a:tc>
                  <a:txBody>
                    <a:bodyPr/>
                    <a:lstStyle/>
                    <a:p>
                      <a:pPr marL="0" marR="0" algn="l">
                        <a:spcBef>
                          <a:spcPts val="0"/>
                        </a:spcBef>
                        <a:spcAft>
                          <a:spcPts val="600"/>
                        </a:spcAft>
                      </a:pPr>
                      <a:r>
                        <a:rPr lang="en-US" sz="1800" dirty="0"/>
                        <a:t>RAM size</a:t>
                      </a:r>
                    </a:p>
                  </a:txBody>
                  <a:tcPr marL="76208" marR="76208" marT="0" marB="0" anchor="ctr"/>
                </a:tc>
                <a:tc>
                  <a:txBody>
                    <a:bodyPr/>
                    <a:lstStyle/>
                    <a:p>
                      <a:pPr marL="0" marR="0" algn="l">
                        <a:spcBef>
                          <a:spcPts val="0"/>
                        </a:spcBef>
                        <a:spcAft>
                          <a:spcPts val="600"/>
                        </a:spcAft>
                      </a:pPr>
                      <a:r>
                        <a:rPr lang="en-US" sz="1800" dirty="0"/>
                        <a:t>2 KB</a:t>
                      </a:r>
                    </a:p>
                  </a:txBody>
                  <a:tcPr marL="76208" marR="76208" marT="0" marB="0" anchor="ctr">
                    <a:solidFill>
                      <a:schemeClr val="accent4">
                        <a:lumMod val="20000"/>
                        <a:lumOff val="80000"/>
                      </a:schemeClr>
                    </a:solidFill>
                  </a:tcPr>
                </a:tc>
                <a:tc>
                  <a:txBody>
                    <a:bodyPr/>
                    <a:lstStyle/>
                    <a:p>
                      <a:pPr marL="0" marR="0" algn="l">
                        <a:spcBef>
                          <a:spcPts val="0"/>
                        </a:spcBef>
                        <a:spcAft>
                          <a:spcPts val="600"/>
                        </a:spcAft>
                      </a:pPr>
                      <a:r>
                        <a:rPr lang="en-US" sz="1800" dirty="0"/>
                        <a:t>512 B	</a:t>
                      </a:r>
                    </a:p>
                  </a:txBody>
                  <a:tcPr marL="76208" marR="76208" marT="0" marB="0" anchor="ctr"/>
                </a:tc>
                <a:tc>
                  <a:txBody>
                    <a:bodyPr/>
                    <a:lstStyle/>
                    <a:p>
                      <a:pPr marL="0" marR="0" algn="l">
                        <a:spcBef>
                          <a:spcPts val="0"/>
                        </a:spcBef>
                        <a:spcAft>
                          <a:spcPts val="600"/>
                        </a:spcAft>
                      </a:pPr>
                      <a:r>
                        <a:rPr lang="en-US" sz="1800" dirty="0"/>
                        <a:t>512 B</a:t>
                      </a:r>
                    </a:p>
                  </a:txBody>
                  <a:tcPr marL="76208" marR="76208" marT="0" marB="0" anchor="ctr"/>
                </a:tc>
                <a:extLst>
                  <a:ext uri="{0D108BD9-81ED-4DB2-BD59-A6C34878D82A}">
                    <a16:rowId xmlns:a16="http://schemas.microsoft.com/office/drawing/2014/main" val="3612758880"/>
                  </a:ext>
                </a:extLst>
              </a:tr>
              <a:tr h="400461">
                <a:tc>
                  <a:txBody>
                    <a:bodyPr/>
                    <a:lstStyle/>
                    <a:p>
                      <a:pPr marL="0" marR="0" algn="l">
                        <a:spcBef>
                          <a:spcPts val="0"/>
                        </a:spcBef>
                        <a:spcAft>
                          <a:spcPts val="600"/>
                        </a:spcAft>
                      </a:pPr>
                      <a:r>
                        <a:rPr lang="en-US" sz="1800" dirty="0"/>
                        <a:t>Manufacturer</a:t>
                      </a:r>
                    </a:p>
                  </a:txBody>
                  <a:tcPr marL="76208" marR="76208" marT="0" marB="0" anchor="ctr"/>
                </a:tc>
                <a:tc>
                  <a:txBody>
                    <a:bodyPr/>
                    <a:lstStyle/>
                    <a:p>
                      <a:pPr marL="0" marR="0" algn="l">
                        <a:spcBef>
                          <a:spcPts val="0"/>
                        </a:spcBef>
                        <a:spcAft>
                          <a:spcPts val="600"/>
                        </a:spcAft>
                      </a:pPr>
                      <a:r>
                        <a:rPr lang="en-US" sz="1800" dirty="0"/>
                        <a:t>Arduino</a:t>
                      </a:r>
                    </a:p>
                  </a:txBody>
                  <a:tcPr marL="76208" marR="76208" marT="0" marB="0" anchor="ctr">
                    <a:solidFill>
                      <a:schemeClr val="accent4">
                        <a:lumMod val="40000"/>
                        <a:lumOff val="60000"/>
                      </a:schemeClr>
                    </a:solidFill>
                  </a:tcPr>
                </a:tc>
                <a:tc>
                  <a:txBody>
                    <a:bodyPr/>
                    <a:lstStyle/>
                    <a:p>
                      <a:pPr marL="0" marR="0" algn="l">
                        <a:spcBef>
                          <a:spcPts val="0"/>
                        </a:spcBef>
                        <a:spcAft>
                          <a:spcPts val="600"/>
                        </a:spcAft>
                      </a:pPr>
                      <a:r>
                        <a:rPr lang="en-US" sz="1800" dirty="0"/>
                        <a:t>TI</a:t>
                      </a:r>
                    </a:p>
                  </a:txBody>
                  <a:tcPr marL="76208" marR="76208" marT="0" marB="0" anchor="ctr"/>
                </a:tc>
                <a:tc>
                  <a:txBody>
                    <a:bodyPr/>
                    <a:lstStyle/>
                    <a:p>
                      <a:pPr marL="0" marR="0" algn="l">
                        <a:spcBef>
                          <a:spcPts val="0"/>
                        </a:spcBef>
                        <a:spcAft>
                          <a:spcPts val="600"/>
                        </a:spcAft>
                      </a:pPr>
                      <a:r>
                        <a:rPr lang="en-US" sz="1800" dirty="0"/>
                        <a:t>Microchip</a:t>
                      </a:r>
                    </a:p>
                  </a:txBody>
                  <a:tcPr marL="76208" marR="76208" marT="0" marB="0" anchor="ctr"/>
                </a:tc>
                <a:extLst>
                  <a:ext uri="{0D108BD9-81ED-4DB2-BD59-A6C34878D82A}">
                    <a16:rowId xmlns:a16="http://schemas.microsoft.com/office/drawing/2014/main" val="3747600444"/>
                  </a:ext>
                </a:extLst>
              </a:tr>
              <a:tr h="400461">
                <a:tc>
                  <a:txBody>
                    <a:bodyPr/>
                    <a:lstStyle/>
                    <a:p>
                      <a:pPr marL="0" marR="0" algn="l">
                        <a:spcBef>
                          <a:spcPts val="0"/>
                        </a:spcBef>
                        <a:spcAft>
                          <a:spcPts val="600"/>
                        </a:spcAft>
                      </a:pPr>
                      <a:r>
                        <a:rPr lang="en-US" sz="1800" dirty="0"/>
                        <a:t>Cost</a:t>
                      </a:r>
                    </a:p>
                  </a:txBody>
                  <a:tcPr marL="76208" marR="76208" marT="0" marB="0" anchor="ctr"/>
                </a:tc>
                <a:tc>
                  <a:txBody>
                    <a:bodyPr/>
                    <a:lstStyle/>
                    <a:p>
                      <a:pPr marL="0" marR="0" algn="l">
                        <a:spcBef>
                          <a:spcPts val="0"/>
                        </a:spcBef>
                        <a:spcAft>
                          <a:spcPts val="600"/>
                        </a:spcAft>
                      </a:pPr>
                      <a:r>
                        <a:rPr lang="en-US" sz="1800" dirty="0"/>
                        <a:t>$24.95</a:t>
                      </a:r>
                    </a:p>
                  </a:txBody>
                  <a:tcPr marL="76208" marR="76208" marT="0" marB="0" anchor="ctr">
                    <a:solidFill>
                      <a:schemeClr val="accent4">
                        <a:lumMod val="20000"/>
                        <a:lumOff val="80000"/>
                      </a:schemeClr>
                    </a:solidFill>
                  </a:tcPr>
                </a:tc>
                <a:tc>
                  <a:txBody>
                    <a:bodyPr/>
                    <a:lstStyle/>
                    <a:p>
                      <a:pPr marL="0" marR="0" algn="l">
                        <a:spcBef>
                          <a:spcPts val="0"/>
                        </a:spcBef>
                        <a:spcAft>
                          <a:spcPts val="600"/>
                        </a:spcAft>
                      </a:pPr>
                      <a:r>
                        <a:rPr lang="en-US" sz="1800" dirty="0"/>
                        <a:t>$2.32</a:t>
                      </a:r>
                    </a:p>
                  </a:txBody>
                  <a:tcPr marL="76208" marR="76208" marT="0" marB="0" anchor="ctr"/>
                </a:tc>
                <a:tc>
                  <a:txBody>
                    <a:bodyPr/>
                    <a:lstStyle/>
                    <a:p>
                      <a:pPr marL="0" marR="0" algn="l">
                        <a:spcBef>
                          <a:spcPts val="0"/>
                        </a:spcBef>
                        <a:spcAft>
                          <a:spcPts val="600"/>
                        </a:spcAft>
                      </a:pPr>
                      <a:r>
                        <a:rPr lang="en-US" sz="1800" dirty="0"/>
                        <a:t>$1.20</a:t>
                      </a:r>
                    </a:p>
                  </a:txBody>
                  <a:tcPr marL="76208" marR="76208" marT="0" marB="0" anchor="ctr"/>
                </a:tc>
                <a:extLst>
                  <a:ext uri="{0D108BD9-81ED-4DB2-BD59-A6C34878D82A}">
                    <a16:rowId xmlns:a16="http://schemas.microsoft.com/office/drawing/2014/main" val="3992471065"/>
                  </a:ext>
                </a:extLst>
              </a:tr>
              <a:tr h="400461">
                <a:tc>
                  <a:txBody>
                    <a:bodyPr/>
                    <a:lstStyle/>
                    <a:p>
                      <a:pPr marL="0" marR="0" algn="l">
                        <a:spcBef>
                          <a:spcPts val="0"/>
                        </a:spcBef>
                        <a:spcAft>
                          <a:spcPts val="600"/>
                        </a:spcAft>
                      </a:pPr>
                      <a:r>
                        <a:rPr lang="en-US" sz="1800" dirty="0"/>
                        <a:t>Dimensions</a:t>
                      </a:r>
                    </a:p>
                  </a:txBody>
                  <a:tcPr marL="76208" marR="76208" marT="0" marB="0" anchor="ctr"/>
                </a:tc>
                <a:tc>
                  <a:txBody>
                    <a:bodyPr/>
                    <a:lstStyle/>
                    <a:p>
                      <a:pPr marL="0" marR="0" algn="l">
                        <a:spcBef>
                          <a:spcPts val="0"/>
                        </a:spcBef>
                        <a:spcAft>
                          <a:spcPts val="600"/>
                        </a:spcAft>
                      </a:pPr>
                      <a:r>
                        <a:rPr lang="en-US" sz="1800" dirty="0"/>
                        <a:t>68.6 x 53.4 mm</a:t>
                      </a:r>
                    </a:p>
                  </a:txBody>
                  <a:tcPr marL="76208" marR="76208" marT="0" marB="0" anchor="ctr">
                    <a:solidFill>
                      <a:schemeClr val="accent4">
                        <a:lumMod val="40000"/>
                        <a:lumOff val="60000"/>
                      </a:schemeClr>
                    </a:solidFill>
                  </a:tcPr>
                </a:tc>
                <a:tc>
                  <a:txBody>
                    <a:bodyPr/>
                    <a:lstStyle/>
                    <a:p>
                      <a:pPr marL="0" marR="0" algn="l">
                        <a:spcBef>
                          <a:spcPts val="0"/>
                        </a:spcBef>
                        <a:spcAft>
                          <a:spcPts val="600"/>
                        </a:spcAft>
                      </a:pPr>
                      <a:r>
                        <a:rPr lang="en-US" sz="1800" dirty="0"/>
                        <a:t>12 x 10 mm</a:t>
                      </a:r>
                    </a:p>
                  </a:txBody>
                  <a:tcPr marL="76208" marR="76208" marT="0" marB="0" anchor="ctr"/>
                </a:tc>
                <a:tc>
                  <a:txBody>
                    <a:bodyPr/>
                    <a:lstStyle/>
                    <a:p>
                      <a:pPr marL="0" marR="0" algn="l">
                        <a:spcBef>
                          <a:spcPts val="0"/>
                        </a:spcBef>
                        <a:spcAft>
                          <a:spcPts val="600"/>
                        </a:spcAft>
                      </a:pPr>
                      <a:r>
                        <a:rPr lang="en-US" sz="1800" dirty="0"/>
                        <a:t>9.50 x 9.75 mm</a:t>
                      </a:r>
                    </a:p>
                  </a:txBody>
                  <a:tcPr marL="76208" marR="76208" marT="0" marB="0" anchor="ctr"/>
                </a:tc>
                <a:extLst>
                  <a:ext uri="{0D108BD9-81ED-4DB2-BD59-A6C34878D82A}">
                    <a16:rowId xmlns:a16="http://schemas.microsoft.com/office/drawing/2014/main" val="3099884994"/>
                  </a:ext>
                </a:extLst>
              </a:tr>
            </a:tbl>
          </a:graphicData>
        </a:graphic>
      </p:graphicFrame>
    </p:spTree>
    <p:extLst>
      <p:ext uri="{BB962C8B-B14F-4D97-AF65-F5344CB8AC3E}">
        <p14:creationId xmlns:p14="http://schemas.microsoft.com/office/powerpoint/2010/main" val="264777087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F91A51-0DBC-4DED-986F-7775341C6C9B}"/>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Servos</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D8A03EE-B4DA-7342-9D2F-BFAF842A1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37051"/>
            <a:ext cx="3381306" cy="2307741"/>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graphicFrame>
        <p:nvGraphicFramePr>
          <p:cNvPr id="6" name="Table 6">
            <a:extLst>
              <a:ext uri="{FF2B5EF4-FFF2-40B4-BE49-F238E27FC236}">
                <a16:creationId xmlns:a16="http://schemas.microsoft.com/office/drawing/2014/main" id="{7B06F2DC-26DC-464B-8D82-D5000460EDA4}"/>
              </a:ext>
            </a:extLst>
          </p:cNvPr>
          <p:cNvGraphicFramePr>
            <a:graphicFrameLocks noGrp="1"/>
          </p:cNvGraphicFramePr>
          <p:nvPr>
            <p:ph sz="half" idx="2"/>
            <p:extLst>
              <p:ext uri="{D42A27DB-BD31-4B8C-83A1-F6EECF244321}">
                <p14:modId xmlns:p14="http://schemas.microsoft.com/office/powerpoint/2010/main" val="734878737"/>
              </p:ext>
            </p:extLst>
          </p:nvPr>
        </p:nvGraphicFramePr>
        <p:xfrm>
          <a:off x="3278156" y="2562304"/>
          <a:ext cx="8751195" cy="3766898"/>
        </p:xfrm>
        <a:graphic>
          <a:graphicData uri="http://schemas.openxmlformats.org/drawingml/2006/table">
            <a:tbl>
              <a:tblPr firstRow="1" bandRow="1">
                <a:tableStyleId>{5C22544A-7EE6-4342-B048-85BDC9FD1C3A}</a:tableStyleId>
              </a:tblPr>
              <a:tblGrid>
                <a:gridCol w="2558499">
                  <a:extLst>
                    <a:ext uri="{9D8B030D-6E8A-4147-A177-3AD203B41FA5}">
                      <a16:colId xmlns:a16="http://schemas.microsoft.com/office/drawing/2014/main" val="583424365"/>
                    </a:ext>
                  </a:extLst>
                </a:gridCol>
                <a:gridCol w="1548174">
                  <a:extLst>
                    <a:ext uri="{9D8B030D-6E8A-4147-A177-3AD203B41FA5}">
                      <a16:colId xmlns:a16="http://schemas.microsoft.com/office/drawing/2014/main" val="2805547368"/>
                    </a:ext>
                  </a:extLst>
                </a:gridCol>
                <a:gridCol w="1548174">
                  <a:extLst>
                    <a:ext uri="{9D8B030D-6E8A-4147-A177-3AD203B41FA5}">
                      <a16:colId xmlns:a16="http://schemas.microsoft.com/office/drawing/2014/main" val="2176935390"/>
                    </a:ext>
                  </a:extLst>
                </a:gridCol>
                <a:gridCol w="1548174">
                  <a:extLst>
                    <a:ext uri="{9D8B030D-6E8A-4147-A177-3AD203B41FA5}">
                      <a16:colId xmlns:a16="http://schemas.microsoft.com/office/drawing/2014/main" val="738746495"/>
                    </a:ext>
                  </a:extLst>
                </a:gridCol>
                <a:gridCol w="1548174">
                  <a:extLst>
                    <a:ext uri="{9D8B030D-6E8A-4147-A177-3AD203B41FA5}">
                      <a16:colId xmlns:a16="http://schemas.microsoft.com/office/drawing/2014/main" val="3812613680"/>
                    </a:ext>
                  </a:extLst>
                </a:gridCol>
              </a:tblGrid>
              <a:tr h="583603">
                <a:tc>
                  <a:txBody>
                    <a:bodyPr/>
                    <a:lstStyle/>
                    <a:p>
                      <a:pPr marL="0" marR="0" algn="l">
                        <a:spcBef>
                          <a:spcPts val="0"/>
                        </a:spcBef>
                        <a:spcAft>
                          <a:spcPts val="600"/>
                        </a:spcAft>
                      </a:pPr>
                      <a:r>
                        <a:rPr lang="en-US" sz="1800" dirty="0"/>
                        <a:t> Servo</a:t>
                      </a:r>
                    </a:p>
                  </a:txBody>
                  <a:tcPr marL="106592" marR="106592" marT="0" marB="0" anchor="ctr"/>
                </a:tc>
                <a:tc>
                  <a:txBody>
                    <a:bodyPr/>
                    <a:lstStyle/>
                    <a:p>
                      <a:pPr marL="0" marR="0" algn="l">
                        <a:spcBef>
                          <a:spcPts val="0"/>
                        </a:spcBef>
                        <a:spcAft>
                          <a:spcPts val="600"/>
                        </a:spcAft>
                      </a:pPr>
                      <a:r>
                        <a:rPr lang="en-US" sz="1800" dirty="0">
                          <a:solidFill>
                            <a:srgbClr val="000000"/>
                          </a:solidFill>
                        </a:rPr>
                        <a:t>SG90 9g</a:t>
                      </a:r>
                    </a:p>
                  </a:txBody>
                  <a:tcPr marL="106592" marR="106592" marT="0" marB="0" anchor="ctr">
                    <a:solidFill>
                      <a:schemeClr val="accent4">
                        <a:lumMod val="60000"/>
                        <a:lumOff val="40000"/>
                      </a:schemeClr>
                    </a:solidFill>
                  </a:tcPr>
                </a:tc>
                <a:tc>
                  <a:txBody>
                    <a:bodyPr/>
                    <a:lstStyle/>
                    <a:p>
                      <a:pPr marL="0" marR="0" algn="l">
                        <a:spcBef>
                          <a:spcPts val="0"/>
                        </a:spcBef>
                        <a:spcAft>
                          <a:spcPts val="600"/>
                        </a:spcAft>
                      </a:pPr>
                      <a:r>
                        <a:rPr lang="en-US" sz="1800" dirty="0"/>
                        <a:t>HS-422</a:t>
                      </a:r>
                    </a:p>
                  </a:txBody>
                  <a:tcPr marL="106592" marR="106592" marT="0" marB="0" anchor="ctr"/>
                </a:tc>
                <a:tc>
                  <a:txBody>
                    <a:bodyPr/>
                    <a:lstStyle/>
                    <a:p>
                      <a:pPr marL="0" marR="0" algn="l">
                        <a:spcBef>
                          <a:spcPts val="0"/>
                        </a:spcBef>
                        <a:spcAft>
                          <a:spcPts val="600"/>
                        </a:spcAft>
                      </a:pPr>
                      <a:r>
                        <a:rPr lang="en-US" sz="1800" dirty="0"/>
                        <a:t>HS-645MG</a:t>
                      </a:r>
                    </a:p>
                  </a:txBody>
                  <a:tcPr marL="106592" marR="106592" marT="0" marB="0" anchor="ctr"/>
                </a:tc>
                <a:tc>
                  <a:txBody>
                    <a:bodyPr/>
                    <a:lstStyle/>
                    <a:p>
                      <a:pPr marL="0" marR="0" algn="l">
                        <a:spcBef>
                          <a:spcPts val="0"/>
                        </a:spcBef>
                        <a:spcAft>
                          <a:spcPts val="600"/>
                        </a:spcAft>
                      </a:pPr>
                      <a:r>
                        <a:rPr lang="en-US" sz="1800" dirty="0"/>
                        <a:t>HS-755HB Giant</a:t>
                      </a:r>
                    </a:p>
                  </a:txBody>
                  <a:tcPr marL="106592" marR="106592" marT="0" marB="0" anchor="ctr"/>
                </a:tc>
                <a:extLst>
                  <a:ext uri="{0D108BD9-81ED-4DB2-BD59-A6C34878D82A}">
                    <a16:rowId xmlns:a16="http://schemas.microsoft.com/office/drawing/2014/main" val="3327092682"/>
                  </a:ext>
                </a:extLst>
              </a:tr>
              <a:tr h="526931">
                <a:tc>
                  <a:txBody>
                    <a:bodyPr/>
                    <a:lstStyle/>
                    <a:p>
                      <a:pPr marL="0" marR="0" algn="l">
                        <a:spcBef>
                          <a:spcPts val="0"/>
                        </a:spcBef>
                        <a:spcAft>
                          <a:spcPts val="600"/>
                        </a:spcAft>
                      </a:pPr>
                      <a:r>
                        <a:rPr lang="en-US" sz="1800" dirty="0"/>
                        <a:t>Max Torque (oz/in)</a:t>
                      </a:r>
                    </a:p>
                  </a:txBody>
                  <a:tcPr marL="106592" marR="106592" marT="0" marB="0" anchor="ctr"/>
                </a:tc>
                <a:tc>
                  <a:txBody>
                    <a:bodyPr/>
                    <a:lstStyle/>
                    <a:p>
                      <a:pPr marL="0" marR="0" algn="l">
                        <a:spcBef>
                          <a:spcPts val="0"/>
                        </a:spcBef>
                        <a:spcAft>
                          <a:spcPts val="600"/>
                        </a:spcAft>
                      </a:pPr>
                      <a:r>
                        <a:rPr lang="en-US" sz="1800" dirty="0"/>
                        <a:t>25</a:t>
                      </a:r>
                    </a:p>
                  </a:txBody>
                  <a:tcPr marL="106592" marR="106592" marT="0" marB="0" anchor="ctr">
                    <a:solidFill>
                      <a:schemeClr val="accent4">
                        <a:lumMod val="40000"/>
                        <a:lumOff val="60000"/>
                      </a:schemeClr>
                    </a:solidFill>
                  </a:tcPr>
                </a:tc>
                <a:tc>
                  <a:txBody>
                    <a:bodyPr/>
                    <a:lstStyle/>
                    <a:p>
                      <a:pPr marL="0" marR="0" algn="l">
                        <a:spcBef>
                          <a:spcPts val="0"/>
                        </a:spcBef>
                        <a:spcAft>
                          <a:spcPts val="600"/>
                        </a:spcAft>
                      </a:pPr>
                      <a:r>
                        <a:rPr lang="en-US" sz="1800" dirty="0"/>
                        <a:t>45.8256</a:t>
                      </a:r>
                    </a:p>
                  </a:txBody>
                  <a:tcPr marL="106592" marR="106592" marT="0" marB="0" anchor="ctr"/>
                </a:tc>
                <a:tc>
                  <a:txBody>
                    <a:bodyPr/>
                    <a:lstStyle/>
                    <a:p>
                      <a:pPr marL="0" marR="0" algn="l">
                        <a:spcBef>
                          <a:spcPts val="0"/>
                        </a:spcBef>
                        <a:spcAft>
                          <a:spcPts val="600"/>
                        </a:spcAft>
                      </a:pPr>
                      <a:r>
                        <a:rPr lang="en-US" sz="1800" dirty="0"/>
                        <a:t>111.0946</a:t>
                      </a:r>
                    </a:p>
                  </a:txBody>
                  <a:tcPr marL="106592" marR="106592" marT="0" marB="0" anchor="ctr"/>
                </a:tc>
                <a:tc>
                  <a:txBody>
                    <a:bodyPr/>
                    <a:lstStyle/>
                    <a:p>
                      <a:pPr marL="0" marR="0" algn="l">
                        <a:spcBef>
                          <a:spcPts val="0"/>
                        </a:spcBef>
                        <a:spcAft>
                          <a:spcPts val="600"/>
                        </a:spcAft>
                      </a:pPr>
                      <a:r>
                        <a:rPr lang="en-US" sz="1800" dirty="0"/>
                        <a:t>152</a:t>
                      </a:r>
                    </a:p>
                  </a:txBody>
                  <a:tcPr marL="106592" marR="106592" marT="0" marB="0" anchor="ctr"/>
                </a:tc>
                <a:extLst>
                  <a:ext uri="{0D108BD9-81ED-4DB2-BD59-A6C34878D82A}">
                    <a16:rowId xmlns:a16="http://schemas.microsoft.com/office/drawing/2014/main" val="1618667174"/>
                  </a:ext>
                </a:extLst>
              </a:tr>
              <a:tr h="526931">
                <a:tc>
                  <a:txBody>
                    <a:bodyPr/>
                    <a:lstStyle/>
                    <a:p>
                      <a:pPr marL="0" marR="0" algn="l">
                        <a:spcBef>
                          <a:spcPts val="0"/>
                        </a:spcBef>
                        <a:spcAft>
                          <a:spcPts val="600"/>
                        </a:spcAft>
                      </a:pPr>
                      <a:r>
                        <a:rPr lang="en-US" sz="1800" dirty="0"/>
                        <a:t>Speed (sec/60o)</a:t>
                      </a:r>
                    </a:p>
                  </a:txBody>
                  <a:tcPr marL="106592" marR="106592" marT="0" marB="0" anchor="ctr"/>
                </a:tc>
                <a:tc>
                  <a:txBody>
                    <a:bodyPr/>
                    <a:lstStyle/>
                    <a:p>
                      <a:pPr marL="0" marR="0" algn="l">
                        <a:spcBef>
                          <a:spcPts val="0"/>
                        </a:spcBef>
                        <a:spcAft>
                          <a:spcPts val="600"/>
                        </a:spcAft>
                      </a:pPr>
                      <a:r>
                        <a:rPr lang="en-US" sz="1800" dirty="0"/>
                        <a:t>0.12</a:t>
                      </a:r>
                    </a:p>
                  </a:txBody>
                  <a:tcPr marL="106592" marR="106592" marT="0" marB="0" anchor="ctr">
                    <a:solidFill>
                      <a:schemeClr val="accent4">
                        <a:lumMod val="20000"/>
                        <a:lumOff val="80000"/>
                      </a:schemeClr>
                    </a:solidFill>
                  </a:tcPr>
                </a:tc>
                <a:tc>
                  <a:txBody>
                    <a:bodyPr/>
                    <a:lstStyle/>
                    <a:p>
                      <a:pPr marL="0" marR="0" algn="l">
                        <a:spcBef>
                          <a:spcPts val="0"/>
                        </a:spcBef>
                        <a:spcAft>
                          <a:spcPts val="600"/>
                        </a:spcAft>
                      </a:pPr>
                      <a:r>
                        <a:rPr lang="en-US" sz="1800" dirty="0"/>
                        <a:t>0.21</a:t>
                      </a:r>
                    </a:p>
                  </a:txBody>
                  <a:tcPr marL="106592" marR="106592" marT="0" marB="0" anchor="ctr"/>
                </a:tc>
                <a:tc>
                  <a:txBody>
                    <a:bodyPr/>
                    <a:lstStyle/>
                    <a:p>
                      <a:pPr marL="0" marR="0" algn="l">
                        <a:spcBef>
                          <a:spcPts val="0"/>
                        </a:spcBef>
                        <a:spcAft>
                          <a:spcPts val="600"/>
                        </a:spcAft>
                      </a:pPr>
                      <a:r>
                        <a:rPr lang="en-US" sz="1800" dirty="0"/>
                        <a:t>0.24</a:t>
                      </a:r>
                    </a:p>
                  </a:txBody>
                  <a:tcPr marL="106592" marR="106592" marT="0" marB="0" anchor="ctr"/>
                </a:tc>
                <a:tc>
                  <a:txBody>
                    <a:bodyPr/>
                    <a:lstStyle/>
                    <a:p>
                      <a:pPr marL="0" marR="0" algn="l">
                        <a:spcBef>
                          <a:spcPts val="0"/>
                        </a:spcBef>
                        <a:spcAft>
                          <a:spcPts val="600"/>
                        </a:spcAft>
                      </a:pPr>
                      <a:r>
                        <a:rPr lang="en-US" sz="1800" dirty="0"/>
                        <a:t>0.23</a:t>
                      </a:r>
                    </a:p>
                  </a:txBody>
                  <a:tcPr marL="106592" marR="106592" marT="0" marB="0" anchor="ctr"/>
                </a:tc>
                <a:extLst>
                  <a:ext uri="{0D108BD9-81ED-4DB2-BD59-A6C34878D82A}">
                    <a16:rowId xmlns:a16="http://schemas.microsoft.com/office/drawing/2014/main" val="2716255027"/>
                  </a:ext>
                </a:extLst>
              </a:tr>
              <a:tr h="526931">
                <a:tc>
                  <a:txBody>
                    <a:bodyPr/>
                    <a:lstStyle/>
                    <a:p>
                      <a:pPr marL="0" marR="0" algn="l">
                        <a:spcBef>
                          <a:spcPts val="0"/>
                        </a:spcBef>
                        <a:spcAft>
                          <a:spcPts val="600"/>
                        </a:spcAft>
                      </a:pPr>
                      <a:r>
                        <a:rPr lang="en-US" sz="1800" dirty="0"/>
                        <a:t>Weight (g)</a:t>
                      </a:r>
                    </a:p>
                  </a:txBody>
                  <a:tcPr marL="106592" marR="106592" marT="0" marB="0" anchor="ctr"/>
                </a:tc>
                <a:tc>
                  <a:txBody>
                    <a:bodyPr/>
                    <a:lstStyle/>
                    <a:p>
                      <a:pPr marL="0" marR="0" algn="l">
                        <a:spcBef>
                          <a:spcPts val="0"/>
                        </a:spcBef>
                        <a:spcAft>
                          <a:spcPts val="600"/>
                        </a:spcAft>
                      </a:pPr>
                      <a:r>
                        <a:rPr lang="en-US" sz="1800" dirty="0"/>
                        <a:t>9</a:t>
                      </a:r>
                    </a:p>
                  </a:txBody>
                  <a:tcPr marL="106592" marR="106592" marT="0" marB="0" anchor="ctr">
                    <a:solidFill>
                      <a:schemeClr val="accent4">
                        <a:lumMod val="40000"/>
                        <a:lumOff val="60000"/>
                      </a:schemeClr>
                    </a:solidFill>
                  </a:tcPr>
                </a:tc>
                <a:tc>
                  <a:txBody>
                    <a:bodyPr/>
                    <a:lstStyle/>
                    <a:p>
                      <a:pPr marL="0" marR="0" algn="l">
                        <a:spcBef>
                          <a:spcPts val="0"/>
                        </a:spcBef>
                        <a:spcAft>
                          <a:spcPts val="600"/>
                        </a:spcAft>
                      </a:pPr>
                      <a:r>
                        <a:rPr lang="en-US" sz="1800" dirty="0"/>
                        <a:t>45</a:t>
                      </a:r>
                    </a:p>
                  </a:txBody>
                  <a:tcPr marL="106592" marR="106592" marT="0" marB="0" anchor="ctr"/>
                </a:tc>
                <a:tc>
                  <a:txBody>
                    <a:bodyPr/>
                    <a:lstStyle/>
                    <a:p>
                      <a:pPr marL="0" marR="0" algn="l">
                        <a:spcBef>
                          <a:spcPts val="0"/>
                        </a:spcBef>
                        <a:spcAft>
                          <a:spcPts val="600"/>
                        </a:spcAft>
                      </a:pPr>
                      <a:r>
                        <a:rPr lang="en-US" sz="1800" dirty="0"/>
                        <a:t>55</a:t>
                      </a:r>
                    </a:p>
                  </a:txBody>
                  <a:tcPr marL="106592" marR="106592" marT="0" marB="0" anchor="ctr"/>
                </a:tc>
                <a:tc>
                  <a:txBody>
                    <a:bodyPr/>
                    <a:lstStyle/>
                    <a:p>
                      <a:pPr marL="0" marR="0" algn="l">
                        <a:spcBef>
                          <a:spcPts val="0"/>
                        </a:spcBef>
                        <a:spcAft>
                          <a:spcPts val="600"/>
                        </a:spcAft>
                      </a:pPr>
                      <a:r>
                        <a:rPr lang="en-US" sz="1800" dirty="0"/>
                        <a:t>110</a:t>
                      </a:r>
                    </a:p>
                  </a:txBody>
                  <a:tcPr marL="106592" marR="106592" marT="0" marB="0" anchor="ctr"/>
                </a:tc>
                <a:extLst>
                  <a:ext uri="{0D108BD9-81ED-4DB2-BD59-A6C34878D82A}">
                    <a16:rowId xmlns:a16="http://schemas.microsoft.com/office/drawing/2014/main" val="3330766127"/>
                  </a:ext>
                </a:extLst>
              </a:tr>
              <a:tr h="526931">
                <a:tc>
                  <a:txBody>
                    <a:bodyPr/>
                    <a:lstStyle/>
                    <a:p>
                      <a:pPr marL="0" marR="0" algn="l">
                        <a:spcBef>
                          <a:spcPts val="0"/>
                        </a:spcBef>
                        <a:spcAft>
                          <a:spcPts val="600"/>
                        </a:spcAft>
                      </a:pPr>
                      <a:r>
                        <a:rPr lang="en-US" sz="1800" dirty="0"/>
                        <a:t>Manufacturer</a:t>
                      </a:r>
                    </a:p>
                  </a:txBody>
                  <a:tcPr marL="106592" marR="106592" marT="0" marB="0" anchor="ctr"/>
                </a:tc>
                <a:tc>
                  <a:txBody>
                    <a:bodyPr/>
                    <a:lstStyle/>
                    <a:p>
                      <a:pPr marL="0" marR="0" algn="l">
                        <a:spcBef>
                          <a:spcPts val="0"/>
                        </a:spcBef>
                        <a:spcAft>
                          <a:spcPts val="600"/>
                        </a:spcAft>
                      </a:pPr>
                      <a:r>
                        <a:rPr lang="en-US" sz="1800" dirty="0"/>
                        <a:t>Tower Pro</a:t>
                      </a:r>
                    </a:p>
                  </a:txBody>
                  <a:tcPr marL="106592" marR="106592" marT="0" marB="0" anchor="ctr">
                    <a:solidFill>
                      <a:schemeClr val="accent4">
                        <a:lumMod val="20000"/>
                        <a:lumOff val="80000"/>
                      </a:schemeClr>
                    </a:solidFill>
                  </a:tcPr>
                </a:tc>
                <a:tc>
                  <a:txBody>
                    <a:bodyPr/>
                    <a:lstStyle/>
                    <a:p>
                      <a:pPr marL="0" marR="0" algn="l">
                        <a:spcBef>
                          <a:spcPts val="0"/>
                        </a:spcBef>
                        <a:spcAft>
                          <a:spcPts val="600"/>
                        </a:spcAft>
                      </a:pPr>
                      <a:r>
                        <a:rPr lang="en-US" sz="1800" dirty="0" err="1"/>
                        <a:t>Hitec</a:t>
                      </a:r>
                      <a:endParaRPr lang="en-US" sz="1800" dirty="0"/>
                    </a:p>
                  </a:txBody>
                  <a:tcPr marL="106592" marR="106592" marT="0" marB="0" anchor="ctr"/>
                </a:tc>
                <a:tc>
                  <a:txBody>
                    <a:bodyPr/>
                    <a:lstStyle/>
                    <a:p>
                      <a:pPr marL="0" marR="0" algn="l">
                        <a:spcBef>
                          <a:spcPts val="0"/>
                        </a:spcBef>
                        <a:spcAft>
                          <a:spcPts val="600"/>
                        </a:spcAft>
                      </a:pPr>
                      <a:r>
                        <a:rPr lang="en-US" sz="1800" dirty="0" err="1"/>
                        <a:t>Hitec</a:t>
                      </a:r>
                      <a:endParaRPr lang="en-US" sz="1800" dirty="0"/>
                    </a:p>
                  </a:txBody>
                  <a:tcPr marL="106592" marR="106592" marT="0" marB="0" anchor="ctr"/>
                </a:tc>
                <a:tc>
                  <a:txBody>
                    <a:bodyPr/>
                    <a:lstStyle/>
                    <a:p>
                      <a:pPr marL="0" marR="0" algn="l">
                        <a:spcBef>
                          <a:spcPts val="0"/>
                        </a:spcBef>
                        <a:spcAft>
                          <a:spcPts val="600"/>
                        </a:spcAft>
                      </a:pPr>
                      <a:r>
                        <a:rPr lang="en-US" sz="1800" dirty="0" err="1"/>
                        <a:t>Hitec</a:t>
                      </a:r>
                      <a:endParaRPr lang="en-US" sz="1800" dirty="0"/>
                    </a:p>
                  </a:txBody>
                  <a:tcPr marL="106592" marR="106592" marT="0" marB="0" anchor="ctr"/>
                </a:tc>
                <a:extLst>
                  <a:ext uri="{0D108BD9-81ED-4DB2-BD59-A6C34878D82A}">
                    <a16:rowId xmlns:a16="http://schemas.microsoft.com/office/drawing/2014/main" val="291615780"/>
                  </a:ext>
                </a:extLst>
              </a:tr>
              <a:tr h="526931">
                <a:tc>
                  <a:txBody>
                    <a:bodyPr/>
                    <a:lstStyle/>
                    <a:p>
                      <a:pPr marL="0" marR="0" algn="l">
                        <a:spcBef>
                          <a:spcPts val="0"/>
                        </a:spcBef>
                        <a:spcAft>
                          <a:spcPts val="600"/>
                        </a:spcAft>
                      </a:pPr>
                      <a:r>
                        <a:rPr lang="en-US" sz="1800" dirty="0"/>
                        <a:t>Cost</a:t>
                      </a:r>
                    </a:p>
                  </a:txBody>
                  <a:tcPr marL="106592" marR="106592" marT="0" marB="0" anchor="ctr"/>
                </a:tc>
                <a:tc>
                  <a:txBody>
                    <a:bodyPr/>
                    <a:lstStyle/>
                    <a:p>
                      <a:pPr marL="0" marR="0" algn="l">
                        <a:spcBef>
                          <a:spcPts val="0"/>
                        </a:spcBef>
                        <a:spcAft>
                          <a:spcPts val="600"/>
                        </a:spcAft>
                      </a:pPr>
                      <a:r>
                        <a:rPr lang="en-US" sz="1800" dirty="0"/>
                        <a:t>$5</a:t>
                      </a:r>
                    </a:p>
                  </a:txBody>
                  <a:tcPr marL="106592" marR="106592" marT="0" marB="0" anchor="ctr">
                    <a:solidFill>
                      <a:schemeClr val="accent4">
                        <a:lumMod val="40000"/>
                        <a:lumOff val="60000"/>
                      </a:schemeClr>
                    </a:solidFill>
                  </a:tcPr>
                </a:tc>
                <a:tc>
                  <a:txBody>
                    <a:bodyPr/>
                    <a:lstStyle/>
                    <a:p>
                      <a:pPr marL="0" marR="0" algn="l">
                        <a:spcBef>
                          <a:spcPts val="0"/>
                        </a:spcBef>
                        <a:spcAft>
                          <a:spcPts val="600"/>
                        </a:spcAft>
                      </a:pPr>
                      <a:r>
                        <a:rPr lang="en-US" sz="1800" dirty="0"/>
                        <a:t>$13</a:t>
                      </a:r>
                    </a:p>
                  </a:txBody>
                  <a:tcPr marL="106592" marR="106592" marT="0" marB="0" anchor="ctr"/>
                </a:tc>
                <a:tc>
                  <a:txBody>
                    <a:bodyPr/>
                    <a:lstStyle/>
                    <a:p>
                      <a:pPr marL="0" marR="0" algn="l">
                        <a:spcBef>
                          <a:spcPts val="0"/>
                        </a:spcBef>
                        <a:spcAft>
                          <a:spcPts val="600"/>
                        </a:spcAft>
                      </a:pPr>
                      <a:r>
                        <a:rPr lang="en-US" sz="1800" dirty="0"/>
                        <a:t>$29</a:t>
                      </a:r>
                    </a:p>
                  </a:txBody>
                  <a:tcPr marL="106592" marR="106592" marT="0" marB="0" anchor="ctr"/>
                </a:tc>
                <a:tc>
                  <a:txBody>
                    <a:bodyPr/>
                    <a:lstStyle/>
                    <a:p>
                      <a:pPr marL="0" marR="0" algn="l">
                        <a:spcBef>
                          <a:spcPts val="0"/>
                        </a:spcBef>
                        <a:spcAft>
                          <a:spcPts val="600"/>
                        </a:spcAft>
                      </a:pPr>
                      <a:r>
                        <a:rPr lang="en-US" sz="1800" dirty="0"/>
                        <a:t>$25</a:t>
                      </a:r>
                    </a:p>
                  </a:txBody>
                  <a:tcPr marL="106592" marR="106592" marT="0" marB="0" anchor="ctr"/>
                </a:tc>
                <a:extLst>
                  <a:ext uri="{0D108BD9-81ED-4DB2-BD59-A6C34878D82A}">
                    <a16:rowId xmlns:a16="http://schemas.microsoft.com/office/drawing/2014/main" val="667704490"/>
                  </a:ext>
                </a:extLst>
              </a:tr>
              <a:tr h="526931">
                <a:tc>
                  <a:txBody>
                    <a:bodyPr/>
                    <a:lstStyle/>
                    <a:p>
                      <a:pPr marL="0" marR="0" algn="l">
                        <a:spcBef>
                          <a:spcPts val="0"/>
                        </a:spcBef>
                        <a:spcAft>
                          <a:spcPts val="600"/>
                        </a:spcAft>
                      </a:pPr>
                      <a:r>
                        <a:rPr lang="en-US" sz="1800" dirty="0"/>
                        <a:t>Dimensions</a:t>
                      </a:r>
                    </a:p>
                  </a:txBody>
                  <a:tcPr marL="106592" marR="106592" marT="0" marB="0" anchor="ctr"/>
                </a:tc>
                <a:tc>
                  <a:txBody>
                    <a:bodyPr/>
                    <a:lstStyle/>
                    <a:p>
                      <a:pPr marL="0" marR="0" algn="l">
                        <a:spcBef>
                          <a:spcPts val="0"/>
                        </a:spcBef>
                        <a:spcAft>
                          <a:spcPts val="600"/>
                        </a:spcAft>
                      </a:pPr>
                      <a:r>
                        <a:rPr lang="en-US" sz="1800" dirty="0"/>
                        <a:t>23.0 x 12.2 x 29.0 mm</a:t>
                      </a:r>
                    </a:p>
                  </a:txBody>
                  <a:tcPr marL="106592" marR="106592" marT="0" marB="0" anchor="ctr">
                    <a:solidFill>
                      <a:schemeClr val="accent4">
                        <a:lumMod val="20000"/>
                        <a:lumOff val="80000"/>
                      </a:schemeClr>
                    </a:solidFill>
                  </a:tcPr>
                </a:tc>
                <a:tc>
                  <a:txBody>
                    <a:bodyPr/>
                    <a:lstStyle/>
                    <a:p>
                      <a:pPr marL="0" marR="0" algn="l">
                        <a:spcBef>
                          <a:spcPts val="0"/>
                        </a:spcBef>
                        <a:spcAft>
                          <a:spcPts val="600"/>
                        </a:spcAft>
                      </a:pPr>
                      <a:r>
                        <a:rPr lang="en-US" sz="1800" dirty="0"/>
                        <a:t>40.6 x 19.8 x 36.6 mm</a:t>
                      </a:r>
                    </a:p>
                  </a:txBody>
                  <a:tcPr marL="106592" marR="106592" marT="0" marB="0" anchor="ctr"/>
                </a:tc>
                <a:tc>
                  <a:txBody>
                    <a:bodyPr/>
                    <a:lstStyle/>
                    <a:p>
                      <a:pPr marL="0" marR="0" algn="l">
                        <a:spcBef>
                          <a:spcPts val="0"/>
                        </a:spcBef>
                        <a:spcAft>
                          <a:spcPts val="600"/>
                        </a:spcAft>
                      </a:pPr>
                      <a:r>
                        <a:rPr lang="en-US" sz="1800" dirty="0"/>
                        <a:t>40.6 x 19.8 x 37.8 mm</a:t>
                      </a:r>
                    </a:p>
                  </a:txBody>
                  <a:tcPr marL="106592" marR="106592" marT="0" marB="0" anchor="ctr"/>
                </a:tc>
                <a:tc>
                  <a:txBody>
                    <a:bodyPr/>
                    <a:lstStyle/>
                    <a:p>
                      <a:pPr marL="0" marR="0" algn="l">
                        <a:spcBef>
                          <a:spcPts val="0"/>
                        </a:spcBef>
                        <a:spcAft>
                          <a:spcPts val="600"/>
                        </a:spcAft>
                      </a:pPr>
                      <a:r>
                        <a:rPr lang="en-US" sz="1800" dirty="0"/>
                        <a:t>59.0 x 29.0 x 50.0 mm</a:t>
                      </a:r>
                    </a:p>
                  </a:txBody>
                  <a:tcPr marL="106592" marR="106592" marT="0" marB="0" anchor="ctr"/>
                </a:tc>
                <a:extLst>
                  <a:ext uri="{0D108BD9-81ED-4DB2-BD59-A6C34878D82A}">
                    <a16:rowId xmlns:a16="http://schemas.microsoft.com/office/drawing/2014/main" val="3071855891"/>
                  </a:ext>
                </a:extLst>
              </a:tr>
            </a:tbl>
          </a:graphicData>
        </a:graphic>
      </p:graphicFrame>
    </p:spTree>
    <p:extLst>
      <p:ext uri="{BB962C8B-B14F-4D97-AF65-F5344CB8AC3E}">
        <p14:creationId xmlns:p14="http://schemas.microsoft.com/office/powerpoint/2010/main" val="1721499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3648</Words>
  <Application>Microsoft Office PowerPoint</Application>
  <PresentationFormat>Widescreen</PresentationFormat>
  <Paragraphs>703</Paragraphs>
  <Slides>45</Slides>
  <Notes>41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Times New Roman</vt:lpstr>
      <vt:lpstr>Tw Cen MT</vt:lpstr>
      <vt:lpstr>Office Theme</vt:lpstr>
      <vt:lpstr>Reactionary Targeting Defense System (RTDS)</vt:lpstr>
      <vt:lpstr>Motivation</vt:lpstr>
      <vt:lpstr>Objectives</vt:lpstr>
      <vt:lpstr>Specifications</vt:lpstr>
      <vt:lpstr>System Overview</vt:lpstr>
      <vt:lpstr>System Design Diagram</vt:lpstr>
      <vt:lpstr>Development Platform</vt:lpstr>
      <vt:lpstr>Servo Control PCB</vt:lpstr>
      <vt:lpstr>Servos</vt:lpstr>
      <vt:lpstr>Laser</vt:lpstr>
      <vt:lpstr>Camera</vt:lpstr>
      <vt:lpstr>Data Transfer</vt:lpstr>
      <vt:lpstr>Hardware Design</vt:lpstr>
      <vt:lpstr>Sensor Systems Mount</vt:lpstr>
      <vt:lpstr>Servo Control PCB</vt:lpstr>
      <vt:lpstr>Burning the Bootloader</vt:lpstr>
      <vt:lpstr>UART Connection</vt:lpstr>
      <vt:lpstr>Logic Level Shifters</vt:lpstr>
      <vt:lpstr>Power Supply</vt:lpstr>
      <vt:lpstr>Revision 1 of our Servo Control PCB</vt:lpstr>
      <vt:lpstr>Software Design</vt:lpstr>
      <vt:lpstr>Software Flowchart</vt:lpstr>
      <vt:lpstr>The Data Pipeline</vt:lpstr>
      <vt:lpstr>DeepStream SDK</vt:lpstr>
      <vt:lpstr>Inter-process Communication</vt:lpstr>
      <vt:lpstr>Google Protocol Buffers – Compressing Packets</vt:lpstr>
      <vt:lpstr>Python Communication Application</vt:lpstr>
      <vt:lpstr>Serial Python Application Cont.</vt:lpstr>
      <vt:lpstr>Slave IO Communication Protocol</vt:lpstr>
      <vt:lpstr>Slave IO Microcontroller - Programming</vt:lpstr>
      <vt:lpstr>Machine Learning Training &amp; Optimization</vt:lpstr>
      <vt:lpstr>You Only Look Once (YOLO) &amp; DarkNet</vt:lpstr>
      <vt:lpstr>YOLOv3 vs Tiny YOLO</vt:lpstr>
      <vt:lpstr>YOLO – Training and Use</vt:lpstr>
      <vt:lpstr>YOLO – Dataset Selection</vt:lpstr>
      <vt:lpstr>YOLO – Dataset Selection</vt:lpstr>
      <vt:lpstr>YOLO – Training and Use</vt:lpstr>
      <vt:lpstr>YOLO – Training and Use</vt:lpstr>
      <vt:lpstr>Administrative Details</vt:lpstr>
      <vt:lpstr>Work Distribution</vt:lpstr>
      <vt:lpstr>Rejected Ideas</vt:lpstr>
      <vt:lpstr>Budget</vt:lpstr>
      <vt:lpstr>Successes</vt:lpstr>
      <vt:lpstr>Current Progress Overview</vt:lpstr>
      <vt:lpstr>Moving Forward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Reactionary Targeting Defense System (RTDS)</dc:title>
  <dc:creator>Calvin Sands</dc:creator>
  <cp:lastModifiedBy>Chance Reimer</cp:lastModifiedBy>
  <cp:revision>1</cp:revision>
  <dcterms:created xsi:type="dcterms:W3CDTF">2020-02-21T22:14:40Z</dcterms:created>
  <dcterms:modified xsi:type="dcterms:W3CDTF">2020-04-10T02:18:16Z</dcterms:modified>
</cp:coreProperties>
</file>